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0" r:id="rId4"/>
    <p:sldId id="260" r:id="rId5"/>
    <p:sldId id="261" r:id="rId6"/>
    <p:sldId id="262" r:id="rId7"/>
    <p:sldId id="269" r:id="rId8"/>
    <p:sldId id="281" r:id="rId9"/>
    <p:sldId id="258" r:id="rId10"/>
    <p:sldId id="265" r:id="rId11"/>
    <p:sldId id="266" r:id="rId12"/>
    <p:sldId id="270" r:id="rId13"/>
    <p:sldId id="271" r:id="rId14"/>
    <p:sldId id="272" r:id="rId15"/>
    <p:sldId id="283" r:id="rId16"/>
    <p:sldId id="267" r:id="rId17"/>
    <p:sldId id="284" r:id="rId18"/>
    <p:sldId id="282" r:id="rId19"/>
    <p:sldId id="257" r:id="rId20"/>
    <p:sldId id="285" r:id="rId21"/>
    <p:sldId id="259" r:id="rId22"/>
    <p:sldId id="273" r:id="rId23"/>
    <p:sldId id="277" r:id="rId24"/>
    <p:sldId id="279"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760DC-3B56-4C20-A4AE-B9E2C6B6966D}" v="370" dt="2021-11-19T20:42:38.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7" d="100"/>
          <a:sy n="67"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s Wang" userId="089d73b8-785c-4012-b931-81c632b6c9c7" providerId="ADAL" clId="{E3F27EDE-0A00-4545-AC8F-6DAEAEF342C7}"/>
    <pc:docChg chg="undo redo custSel addSld delSld modSld sldOrd">
      <pc:chgData name="Sanders Wang" userId="089d73b8-785c-4012-b931-81c632b6c9c7" providerId="ADAL" clId="{E3F27EDE-0A00-4545-AC8F-6DAEAEF342C7}" dt="2021-11-16T16:59:02.475" v="8061" actId="20577"/>
      <pc:docMkLst>
        <pc:docMk/>
      </pc:docMkLst>
      <pc:sldChg chg="addSp delSp modSp new mod setBg">
        <pc:chgData name="Sanders Wang" userId="089d73b8-785c-4012-b931-81c632b6c9c7" providerId="ADAL" clId="{E3F27EDE-0A00-4545-AC8F-6DAEAEF342C7}" dt="2021-11-15T08:04:23.624" v="227" actId="6549"/>
        <pc:sldMkLst>
          <pc:docMk/>
          <pc:sldMk cId="811981747" sldId="256"/>
        </pc:sldMkLst>
        <pc:spChg chg="mod">
          <ac:chgData name="Sanders Wang" userId="089d73b8-785c-4012-b931-81c632b6c9c7" providerId="ADAL" clId="{E3F27EDE-0A00-4545-AC8F-6DAEAEF342C7}" dt="2021-11-15T08:04:23.624" v="227" actId="6549"/>
          <ac:spMkLst>
            <pc:docMk/>
            <pc:sldMk cId="811981747" sldId="256"/>
            <ac:spMk id="2" creationId="{0FA94AA0-F1CB-4167-AC2A-C265763D52FC}"/>
          </ac:spMkLst>
        </pc:spChg>
        <pc:spChg chg="mod">
          <ac:chgData name="Sanders Wang" userId="089d73b8-785c-4012-b931-81c632b6c9c7" providerId="ADAL" clId="{E3F27EDE-0A00-4545-AC8F-6DAEAEF342C7}" dt="2021-11-15T07:14:24.085" v="117" actId="27636"/>
          <ac:spMkLst>
            <pc:docMk/>
            <pc:sldMk cId="811981747" sldId="256"/>
            <ac:spMk id="3" creationId="{A5374E8A-95CA-422D-82EB-8B93F56FF19D}"/>
          </ac:spMkLst>
        </pc:spChg>
        <pc:spChg chg="add del mod">
          <ac:chgData name="Sanders Wang" userId="089d73b8-785c-4012-b931-81c632b6c9c7" providerId="ADAL" clId="{E3F27EDE-0A00-4545-AC8F-6DAEAEF342C7}" dt="2021-11-15T07:39:53.676" v="136" actId="478"/>
          <ac:spMkLst>
            <pc:docMk/>
            <pc:sldMk cId="811981747" sldId="256"/>
            <ac:spMk id="6" creationId="{9E7423DB-B855-4FCD-AE25-66E944BAA979}"/>
          </ac:spMkLst>
        </pc:spChg>
        <pc:spChg chg="add">
          <ac:chgData name="Sanders Wang" userId="089d73b8-785c-4012-b931-81c632b6c9c7" providerId="ADAL" clId="{E3F27EDE-0A00-4545-AC8F-6DAEAEF342C7}" dt="2021-11-15T06:05:31.798" v="2" actId="26606"/>
          <ac:spMkLst>
            <pc:docMk/>
            <pc:sldMk cId="811981747" sldId="256"/>
            <ac:spMk id="8" creationId="{C66F2F30-5DC0-44A0-BFA6-E12F46ED16DA}"/>
          </ac:spMkLst>
        </pc:spChg>
        <pc:spChg chg="add">
          <ac:chgData name="Sanders Wang" userId="089d73b8-785c-4012-b931-81c632b6c9c7" providerId="ADAL" clId="{E3F27EDE-0A00-4545-AC8F-6DAEAEF342C7}" dt="2021-11-15T06:05:31.798" v="2" actId="26606"/>
          <ac:spMkLst>
            <pc:docMk/>
            <pc:sldMk cId="811981747" sldId="256"/>
            <ac:spMk id="10" creationId="{85872F57-7F42-4F97-8391-DDC8D0054C03}"/>
          </ac:spMkLst>
        </pc:spChg>
        <pc:spChg chg="add">
          <ac:chgData name="Sanders Wang" userId="089d73b8-785c-4012-b931-81c632b6c9c7" providerId="ADAL" clId="{E3F27EDE-0A00-4545-AC8F-6DAEAEF342C7}" dt="2021-11-15T06:05:31.798" v="2" actId="26606"/>
          <ac:spMkLst>
            <pc:docMk/>
            <pc:sldMk cId="811981747" sldId="256"/>
            <ac:spMk id="12" creationId="{04DC2037-48A0-4F22-B9D4-8EAEBC780AB4}"/>
          </ac:spMkLst>
        </pc:spChg>
        <pc:spChg chg="add">
          <ac:chgData name="Sanders Wang" userId="089d73b8-785c-4012-b931-81c632b6c9c7" providerId="ADAL" clId="{E3F27EDE-0A00-4545-AC8F-6DAEAEF342C7}" dt="2021-11-15T06:05:31.798" v="2" actId="26606"/>
          <ac:spMkLst>
            <pc:docMk/>
            <pc:sldMk cId="811981747" sldId="256"/>
            <ac:spMk id="14" creationId="{0006CBFD-ADA0-43D1-9332-9C34CA1C76ED}"/>
          </ac:spMkLst>
        </pc:spChg>
        <pc:spChg chg="add">
          <ac:chgData name="Sanders Wang" userId="089d73b8-785c-4012-b931-81c632b6c9c7" providerId="ADAL" clId="{E3F27EDE-0A00-4545-AC8F-6DAEAEF342C7}" dt="2021-11-15T06:05:31.798" v="2" actId="26606"/>
          <ac:spMkLst>
            <pc:docMk/>
            <pc:sldMk cId="811981747" sldId="256"/>
            <ac:spMk id="16" creationId="{2B931666-F28F-45F3-A074-66D2272D580B}"/>
          </ac:spMkLst>
        </pc:spChg>
        <pc:spChg chg="add del mod">
          <ac:chgData name="Sanders Wang" userId="089d73b8-785c-4012-b931-81c632b6c9c7" providerId="ADAL" clId="{E3F27EDE-0A00-4545-AC8F-6DAEAEF342C7}" dt="2021-11-15T08:00:46.349" v="170" actId="478"/>
          <ac:spMkLst>
            <pc:docMk/>
            <pc:sldMk cId="811981747" sldId="256"/>
            <ac:spMk id="18" creationId="{FA792E47-9197-4AB5-A307-91225CFD904B}"/>
          </ac:spMkLst>
        </pc:spChg>
        <pc:picChg chg="add mod">
          <ac:chgData name="Sanders Wang" userId="089d73b8-785c-4012-b931-81c632b6c9c7" providerId="ADAL" clId="{E3F27EDE-0A00-4545-AC8F-6DAEAEF342C7}" dt="2021-11-15T07:39:24.588" v="131" actId="14100"/>
          <ac:picMkLst>
            <pc:docMk/>
            <pc:sldMk cId="811981747" sldId="256"/>
            <ac:picMk id="5" creationId="{FAE28E7C-26CE-4205-8C2B-9F403975C557}"/>
          </ac:picMkLst>
        </pc:picChg>
        <pc:picChg chg="add mod">
          <ac:chgData name="Sanders Wang" userId="089d73b8-785c-4012-b931-81c632b6c9c7" providerId="ADAL" clId="{E3F27EDE-0A00-4545-AC8F-6DAEAEF342C7}" dt="2021-11-15T08:01:40.270" v="180" actId="1076"/>
          <ac:picMkLst>
            <pc:docMk/>
            <pc:sldMk cId="811981747" sldId="256"/>
            <ac:picMk id="6" creationId="{57F43A71-3BA7-4C3A-A5F8-75EA2FBED8FD}"/>
          </ac:picMkLst>
        </pc:picChg>
        <pc:picChg chg="add mod">
          <ac:chgData name="Sanders Wang" userId="089d73b8-785c-4012-b931-81c632b6c9c7" providerId="ADAL" clId="{E3F27EDE-0A00-4545-AC8F-6DAEAEF342C7}" dt="2021-11-15T07:40:54.589" v="142" actId="1076"/>
          <ac:picMkLst>
            <pc:docMk/>
            <pc:sldMk cId="811981747" sldId="256"/>
            <ac:picMk id="9" creationId="{70D591A0-FFAE-4EF3-A586-1FC477D9E96D}"/>
          </ac:picMkLst>
        </pc:picChg>
        <pc:picChg chg="add del mod">
          <ac:chgData name="Sanders Wang" userId="089d73b8-785c-4012-b931-81c632b6c9c7" providerId="ADAL" clId="{E3F27EDE-0A00-4545-AC8F-6DAEAEF342C7}" dt="2021-11-15T08:00:05.637" v="164" actId="478"/>
          <ac:picMkLst>
            <pc:docMk/>
            <pc:sldMk cId="811981747" sldId="256"/>
            <ac:picMk id="11" creationId="{FB052F91-80AB-4605-87EF-BBE231DB5905}"/>
          </ac:picMkLst>
        </pc:picChg>
        <pc:picChg chg="add del mod">
          <ac:chgData name="Sanders Wang" userId="089d73b8-785c-4012-b931-81c632b6c9c7" providerId="ADAL" clId="{E3F27EDE-0A00-4545-AC8F-6DAEAEF342C7}" dt="2021-11-15T08:01:07.630" v="175" actId="21"/>
          <ac:picMkLst>
            <pc:docMk/>
            <pc:sldMk cId="811981747" sldId="256"/>
            <ac:picMk id="17" creationId="{86D5D748-9AC5-40BA-BCBF-D553BFAC2E8D}"/>
          </ac:picMkLst>
        </pc:picChg>
        <pc:picChg chg="add del mod">
          <ac:chgData name="Sanders Wang" userId="089d73b8-785c-4012-b931-81c632b6c9c7" providerId="ADAL" clId="{E3F27EDE-0A00-4545-AC8F-6DAEAEF342C7}" dt="2021-11-15T08:04:06.214" v="209" actId="1037"/>
          <ac:picMkLst>
            <pc:docMk/>
            <pc:sldMk cId="811981747" sldId="256"/>
            <ac:picMk id="20" creationId="{9AA7326A-C85E-4E53-8ABA-3F91AC0279DD}"/>
          </ac:picMkLst>
        </pc:picChg>
        <pc:cxnChg chg="add mod">
          <ac:chgData name="Sanders Wang" userId="089d73b8-785c-4012-b931-81c632b6c9c7" providerId="ADAL" clId="{E3F27EDE-0A00-4545-AC8F-6DAEAEF342C7}" dt="2021-11-15T07:42:19.363" v="151" actId="692"/>
          <ac:cxnSpMkLst>
            <pc:docMk/>
            <pc:sldMk cId="811981747" sldId="256"/>
            <ac:cxnSpMk id="13" creationId="{35AAC2A0-D1BD-4C1F-A952-6B753CF2B21B}"/>
          </ac:cxnSpMkLst>
        </pc:cxnChg>
        <pc:cxnChg chg="add mod">
          <ac:chgData name="Sanders Wang" userId="089d73b8-785c-4012-b931-81c632b6c9c7" providerId="ADAL" clId="{E3F27EDE-0A00-4545-AC8F-6DAEAEF342C7}" dt="2021-11-15T08:04:06.214" v="209" actId="1037"/>
          <ac:cxnSpMkLst>
            <pc:docMk/>
            <pc:sldMk cId="811981747" sldId="256"/>
            <ac:cxnSpMk id="21" creationId="{6678C228-967A-4442-B463-73826CA0320A}"/>
          </ac:cxnSpMkLst>
        </pc:cxnChg>
      </pc:sldChg>
      <pc:sldChg chg="addSp delSp modSp new mod setBg modAnim">
        <pc:chgData name="Sanders Wang" userId="089d73b8-785c-4012-b931-81c632b6c9c7" providerId="ADAL" clId="{E3F27EDE-0A00-4545-AC8F-6DAEAEF342C7}" dt="2021-11-16T16:59:02.475" v="8061" actId="20577"/>
        <pc:sldMkLst>
          <pc:docMk/>
          <pc:sldMk cId="1225319551" sldId="257"/>
        </pc:sldMkLst>
        <pc:spChg chg="mod">
          <ac:chgData name="Sanders Wang" userId="089d73b8-785c-4012-b931-81c632b6c9c7" providerId="ADAL" clId="{E3F27EDE-0A00-4545-AC8F-6DAEAEF342C7}" dt="2021-11-16T12:37:32.941" v="4529" actId="20577"/>
          <ac:spMkLst>
            <pc:docMk/>
            <pc:sldMk cId="1225319551" sldId="257"/>
            <ac:spMk id="2" creationId="{70824787-3237-4653-9B0A-031ECA079E68}"/>
          </ac:spMkLst>
        </pc:spChg>
        <pc:spChg chg="del mod">
          <ac:chgData name="Sanders Wang" userId="089d73b8-785c-4012-b931-81c632b6c9c7" providerId="ADAL" clId="{E3F27EDE-0A00-4545-AC8F-6DAEAEF342C7}" dt="2021-11-16T12:37:37.511" v="4530" actId="478"/>
          <ac:spMkLst>
            <pc:docMk/>
            <pc:sldMk cId="1225319551" sldId="257"/>
            <ac:spMk id="3" creationId="{18A6466F-2195-47AC-AC23-FD3A6C3EA13C}"/>
          </ac:spMkLst>
        </pc:spChg>
        <pc:spChg chg="add mod">
          <ac:chgData name="Sanders Wang" userId="089d73b8-785c-4012-b931-81c632b6c9c7" providerId="ADAL" clId="{E3F27EDE-0A00-4545-AC8F-6DAEAEF342C7}" dt="2021-11-16T16:52:24.083" v="8022" actId="692"/>
          <ac:spMkLst>
            <pc:docMk/>
            <pc:sldMk cId="1225319551" sldId="257"/>
            <ac:spMk id="3" creationId="{3E6BA2FC-2608-4955-A7E8-0E48515DD05F}"/>
          </ac:spMkLst>
        </pc:spChg>
        <pc:spChg chg="add del mod">
          <ac:chgData name="Sanders Wang" userId="089d73b8-785c-4012-b931-81c632b6c9c7" providerId="ADAL" clId="{E3F27EDE-0A00-4545-AC8F-6DAEAEF342C7}" dt="2021-11-16T16:47:05.536" v="7958" actId="478"/>
          <ac:spMkLst>
            <pc:docMk/>
            <pc:sldMk cId="1225319551" sldId="257"/>
            <ac:spMk id="4" creationId="{7C8D5718-485C-4D11-B24A-1C0FD4081729}"/>
          </ac:spMkLst>
        </pc:spChg>
        <pc:spChg chg="add">
          <ac:chgData name="Sanders Wang" userId="089d73b8-785c-4012-b931-81c632b6c9c7" providerId="ADAL" clId="{E3F27EDE-0A00-4545-AC8F-6DAEAEF342C7}" dt="2021-11-15T06:05:41.489" v="3" actId="26606"/>
          <ac:spMkLst>
            <pc:docMk/>
            <pc:sldMk cId="1225319551" sldId="257"/>
            <ac:spMk id="8" creationId="{7CB4857B-ED7C-444D-9F04-2F885114A1C2}"/>
          </ac:spMkLst>
        </pc:spChg>
        <pc:spChg chg="add">
          <ac:chgData name="Sanders Wang" userId="089d73b8-785c-4012-b931-81c632b6c9c7" providerId="ADAL" clId="{E3F27EDE-0A00-4545-AC8F-6DAEAEF342C7}" dt="2021-11-15T06:05:41.489" v="3" actId="26606"/>
          <ac:spMkLst>
            <pc:docMk/>
            <pc:sldMk cId="1225319551" sldId="257"/>
            <ac:spMk id="10" creationId="{D18046FB-44EA-4FD8-A585-EA09A319B2D0}"/>
          </ac:spMkLst>
        </pc:spChg>
        <pc:spChg chg="add">
          <ac:chgData name="Sanders Wang" userId="089d73b8-785c-4012-b931-81c632b6c9c7" providerId="ADAL" clId="{E3F27EDE-0A00-4545-AC8F-6DAEAEF342C7}" dt="2021-11-15T06:05:41.489" v="3" actId="26606"/>
          <ac:spMkLst>
            <pc:docMk/>
            <pc:sldMk cId="1225319551" sldId="257"/>
            <ac:spMk id="12" creationId="{479F5F2B-8B58-4140-AE6A-51F6C67B18D9}"/>
          </ac:spMkLst>
        </pc:spChg>
        <pc:spChg chg="add mod">
          <ac:chgData name="Sanders Wang" userId="089d73b8-785c-4012-b931-81c632b6c9c7" providerId="ADAL" clId="{E3F27EDE-0A00-4545-AC8F-6DAEAEF342C7}" dt="2021-11-16T12:39:45.947" v="4543" actId="1076"/>
          <ac:spMkLst>
            <pc:docMk/>
            <pc:sldMk cId="1225319551" sldId="257"/>
            <ac:spMk id="13" creationId="{9A27551D-8117-4FF0-8EB7-CCF5D2C7FA60}"/>
          </ac:spMkLst>
        </pc:spChg>
        <pc:spChg chg="add del mod ord">
          <ac:chgData name="Sanders Wang" userId="089d73b8-785c-4012-b931-81c632b6c9c7" providerId="ADAL" clId="{E3F27EDE-0A00-4545-AC8F-6DAEAEF342C7}" dt="2021-11-16T16:22:00.913" v="7817" actId="478"/>
          <ac:spMkLst>
            <pc:docMk/>
            <pc:sldMk cId="1225319551" sldId="257"/>
            <ac:spMk id="14" creationId="{10A92379-3BF6-44BD-BB67-DC33B2EDAD17}"/>
          </ac:spMkLst>
        </pc:spChg>
        <pc:spChg chg="add mod">
          <ac:chgData name="Sanders Wang" userId="089d73b8-785c-4012-b931-81c632b6c9c7" providerId="ADAL" clId="{E3F27EDE-0A00-4545-AC8F-6DAEAEF342C7}" dt="2021-11-16T12:42:14.351" v="4571" actId="571"/>
          <ac:spMkLst>
            <pc:docMk/>
            <pc:sldMk cId="1225319551" sldId="257"/>
            <ac:spMk id="15" creationId="{9BC29CA9-A551-48DB-B2E7-5F0BE7005127}"/>
          </ac:spMkLst>
        </pc:spChg>
        <pc:spChg chg="add del">
          <ac:chgData name="Sanders Wang" userId="089d73b8-785c-4012-b931-81c632b6c9c7" providerId="ADAL" clId="{E3F27EDE-0A00-4545-AC8F-6DAEAEF342C7}" dt="2021-11-16T12:44:36.265" v="4575" actId="22"/>
          <ac:spMkLst>
            <pc:docMk/>
            <pc:sldMk cId="1225319551" sldId="257"/>
            <ac:spMk id="16" creationId="{1DEAD495-E16A-4305-8C2E-30A67F570B2E}"/>
          </ac:spMkLst>
        </pc:spChg>
        <pc:spChg chg="add del mod">
          <ac:chgData name="Sanders Wang" userId="089d73b8-785c-4012-b931-81c632b6c9c7" providerId="ADAL" clId="{E3F27EDE-0A00-4545-AC8F-6DAEAEF342C7}" dt="2021-11-16T12:52:18.567" v="4642" actId="478"/>
          <ac:spMkLst>
            <pc:docMk/>
            <pc:sldMk cId="1225319551" sldId="257"/>
            <ac:spMk id="17" creationId="{64395185-67CD-46EE-83D8-D853FF2CBB7A}"/>
          </ac:spMkLst>
        </pc:spChg>
        <pc:spChg chg="add del">
          <ac:chgData name="Sanders Wang" userId="089d73b8-785c-4012-b931-81c632b6c9c7" providerId="ADAL" clId="{E3F27EDE-0A00-4545-AC8F-6DAEAEF342C7}" dt="2021-11-16T12:50:21.938" v="4599" actId="22"/>
          <ac:spMkLst>
            <pc:docMk/>
            <pc:sldMk cId="1225319551" sldId="257"/>
            <ac:spMk id="25" creationId="{A92814DA-F608-4E96-9552-23FD70A40D6E}"/>
          </ac:spMkLst>
        </pc:spChg>
        <pc:spChg chg="add del mod">
          <ac:chgData name="Sanders Wang" userId="089d73b8-785c-4012-b931-81c632b6c9c7" providerId="ADAL" clId="{E3F27EDE-0A00-4545-AC8F-6DAEAEF342C7}" dt="2021-11-16T16:43:27.308" v="7894" actId="478"/>
          <ac:spMkLst>
            <pc:docMk/>
            <pc:sldMk cId="1225319551" sldId="257"/>
            <ac:spMk id="27" creationId="{F9EAC2B8-B954-4690-842F-C55093289F32}"/>
          </ac:spMkLst>
        </pc:spChg>
        <pc:spChg chg="add del mod">
          <ac:chgData name="Sanders Wang" userId="089d73b8-785c-4012-b931-81c632b6c9c7" providerId="ADAL" clId="{E3F27EDE-0A00-4545-AC8F-6DAEAEF342C7}" dt="2021-11-16T16:43:27.308" v="7894" actId="478"/>
          <ac:spMkLst>
            <pc:docMk/>
            <pc:sldMk cId="1225319551" sldId="257"/>
            <ac:spMk id="28" creationId="{3D43D80C-3419-4911-9DC7-0B9620755EEA}"/>
          </ac:spMkLst>
        </pc:spChg>
        <pc:spChg chg="add del mod">
          <ac:chgData name="Sanders Wang" userId="089d73b8-785c-4012-b931-81c632b6c9c7" providerId="ADAL" clId="{E3F27EDE-0A00-4545-AC8F-6DAEAEF342C7}" dt="2021-11-16T16:43:27.308" v="7894" actId="478"/>
          <ac:spMkLst>
            <pc:docMk/>
            <pc:sldMk cId="1225319551" sldId="257"/>
            <ac:spMk id="29" creationId="{FCD25075-54B5-4B07-A6EA-D83A993A68DC}"/>
          </ac:spMkLst>
        </pc:spChg>
        <pc:spChg chg="add del mod">
          <ac:chgData name="Sanders Wang" userId="089d73b8-785c-4012-b931-81c632b6c9c7" providerId="ADAL" clId="{E3F27EDE-0A00-4545-AC8F-6DAEAEF342C7}" dt="2021-11-16T16:43:27.308" v="7894" actId="478"/>
          <ac:spMkLst>
            <pc:docMk/>
            <pc:sldMk cId="1225319551" sldId="257"/>
            <ac:spMk id="30" creationId="{D2B7D5E7-CE05-4D0F-8B03-6110988688C7}"/>
          </ac:spMkLst>
        </pc:spChg>
        <pc:spChg chg="add del mod">
          <ac:chgData name="Sanders Wang" userId="089d73b8-785c-4012-b931-81c632b6c9c7" providerId="ADAL" clId="{E3F27EDE-0A00-4545-AC8F-6DAEAEF342C7}" dt="2021-11-16T16:43:27.308" v="7894" actId="478"/>
          <ac:spMkLst>
            <pc:docMk/>
            <pc:sldMk cId="1225319551" sldId="257"/>
            <ac:spMk id="31" creationId="{BCB39757-5622-495B-97A5-B6AC6147D888}"/>
          </ac:spMkLst>
        </pc:spChg>
        <pc:spChg chg="add del mod">
          <ac:chgData name="Sanders Wang" userId="089d73b8-785c-4012-b931-81c632b6c9c7" providerId="ADAL" clId="{E3F27EDE-0A00-4545-AC8F-6DAEAEF342C7}" dt="2021-11-16T16:43:27.308" v="7894" actId="478"/>
          <ac:spMkLst>
            <pc:docMk/>
            <pc:sldMk cId="1225319551" sldId="257"/>
            <ac:spMk id="32" creationId="{9466EA3E-F4F8-453E-B56A-ACB35F132F80}"/>
          </ac:spMkLst>
        </pc:spChg>
        <pc:spChg chg="add del mod">
          <ac:chgData name="Sanders Wang" userId="089d73b8-785c-4012-b931-81c632b6c9c7" providerId="ADAL" clId="{E3F27EDE-0A00-4545-AC8F-6DAEAEF342C7}" dt="2021-11-16T16:43:27.308" v="7894" actId="478"/>
          <ac:spMkLst>
            <pc:docMk/>
            <pc:sldMk cId="1225319551" sldId="257"/>
            <ac:spMk id="33" creationId="{E8014BB1-B54E-4EBA-B9D5-E9D485BA8CCA}"/>
          </ac:spMkLst>
        </pc:spChg>
        <pc:spChg chg="add del mod">
          <ac:chgData name="Sanders Wang" userId="089d73b8-785c-4012-b931-81c632b6c9c7" providerId="ADAL" clId="{E3F27EDE-0A00-4545-AC8F-6DAEAEF342C7}" dt="2021-11-16T16:43:27.308" v="7894" actId="478"/>
          <ac:spMkLst>
            <pc:docMk/>
            <pc:sldMk cId="1225319551" sldId="257"/>
            <ac:spMk id="34" creationId="{2E3D199B-B084-4BD9-B698-0BC169EB23F4}"/>
          </ac:spMkLst>
        </pc:spChg>
        <pc:spChg chg="add mod">
          <ac:chgData name="Sanders Wang" userId="089d73b8-785c-4012-b931-81c632b6c9c7" providerId="ADAL" clId="{E3F27EDE-0A00-4545-AC8F-6DAEAEF342C7}" dt="2021-11-16T16:46:53.228" v="7956" actId="1035"/>
          <ac:spMkLst>
            <pc:docMk/>
            <pc:sldMk cId="1225319551" sldId="257"/>
            <ac:spMk id="35" creationId="{D6EC3F46-67D9-49DE-BED7-A40B1A66606E}"/>
          </ac:spMkLst>
        </pc:spChg>
        <pc:spChg chg="add mod">
          <ac:chgData name="Sanders Wang" userId="089d73b8-785c-4012-b931-81c632b6c9c7" providerId="ADAL" clId="{E3F27EDE-0A00-4545-AC8F-6DAEAEF342C7}" dt="2021-11-16T16:54:01.121" v="8028" actId="1076"/>
          <ac:spMkLst>
            <pc:docMk/>
            <pc:sldMk cId="1225319551" sldId="257"/>
            <ac:spMk id="36" creationId="{078E7248-0F80-4B5F-BFD5-3AFCAA9B40E7}"/>
          </ac:spMkLst>
        </pc:spChg>
        <pc:spChg chg="add mod">
          <ac:chgData name="Sanders Wang" userId="089d73b8-785c-4012-b931-81c632b6c9c7" providerId="ADAL" clId="{E3F27EDE-0A00-4545-AC8F-6DAEAEF342C7}" dt="2021-11-16T16:44:24.364" v="7902" actId="113"/>
          <ac:spMkLst>
            <pc:docMk/>
            <pc:sldMk cId="1225319551" sldId="257"/>
            <ac:spMk id="37" creationId="{3B80604E-0A77-482A-9C60-4564180C2D27}"/>
          </ac:spMkLst>
        </pc:spChg>
        <pc:spChg chg="add mod">
          <ac:chgData name="Sanders Wang" userId="089d73b8-785c-4012-b931-81c632b6c9c7" providerId="ADAL" clId="{E3F27EDE-0A00-4545-AC8F-6DAEAEF342C7}" dt="2021-11-16T16:44:29.739" v="7905" actId="113"/>
          <ac:spMkLst>
            <pc:docMk/>
            <pc:sldMk cId="1225319551" sldId="257"/>
            <ac:spMk id="38" creationId="{C4CE3C96-F398-4958-8B17-B1F1822B3632}"/>
          </ac:spMkLst>
        </pc:spChg>
        <pc:spChg chg="add mod">
          <ac:chgData name="Sanders Wang" userId="089d73b8-785c-4012-b931-81c632b6c9c7" providerId="ADAL" clId="{E3F27EDE-0A00-4545-AC8F-6DAEAEF342C7}" dt="2021-11-16T16:46:53.228" v="7956" actId="1035"/>
          <ac:spMkLst>
            <pc:docMk/>
            <pc:sldMk cId="1225319551" sldId="257"/>
            <ac:spMk id="43" creationId="{7ABFC881-9103-41CA-95A6-A0D98180701B}"/>
          </ac:spMkLst>
        </pc:spChg>
        <pc:spChg chg="add mod ord">
          <ac:chgData name="Sanders Wang" userId="089d73b8-785c-4012-b931-81c632b6c9c7" providerId="ADAL" clId="{E3F27EDE-0A00-4545-AC8F-6DAEAEF342C7}" dt="2021-11-16T16:46:53.228" v="7956" actId="1035"/>
          <ac:spMkLst>
            <pc:docMk/>
            <pc:sldMk cId="1225319551" sldId="257"/>
            <ac:spMk id="44" creationId="{5EA74644-F53C-4ED4-8EE4-510D41B16EEE}"/>
          </ac:spMkLst>
        </pc:spChg>
        <pc:spChg chg="add del">
          <ac:chgData name="Sanders Wang" userId="089d73b8-785c-4012-b931-81c632b6c9c7" providerId="ADAL" clId="{E3F27EDE-0A00-4545-AC8F-6DAEAEF342C7}" dt="2021-11-16T13:03:24.139" v="4834" actId="22"/>
          <ac:spMkLst>
            <pc:docMk/>
            <pc:sldMk cId="1225319551" sldId="257"/>
            <ac:spMk id="46" creationId="{607B604C-6A86-4EAE-921D-A524666D84C0}"/>
          </ac:spMkLst>
        </pc:spChg>
        <pc:spChg chg="add mod">
          <ac:chgData name="Sanders Wang" userId="089d73b8-785c-4012-b931-81c632b6c9c7" providerId="ADAL" clId="{E3F27EDE-0A00-4545-AC8F-6DAEAEF342C7}" dt="2021-11-16T16:46:53.228" v="7956" actId="1035"/>
          <ac:spMkLst>
            <pc:docMk/>
            <pc:sldMk cId="1225319551" sldId="257"/>
            <ac:spMk id="47" creationId="{6CF37D81-69D6-4C71-9DAD-8EEC93C618EA}"/>
          </ac:spMkLst>
        </pc:spChg>
        <pc:spChg chg="add mod ord">
          <ac:chgData name="Sanders Wang" userId="089d73b8-785c-4012-b931-81c632b6c9c7" providerId="ADAL" clId="{E3F27EDE-0A00-4545-AC8F-6DAEAEF342C7}" dt="2021-11-16T14:20:30.717" v="5238" actId="1076"/>
          <ac:spMkLst>
            <pc:docMk/>
            <pc:sldMk cId="1225319551" sldId="257"/>
            <ac:spMk id="48" creationId="{37142564-BA12-4D42-895D-44CF852B3727}"/>
          </ac:spMkLst>
        </pc:spChg>
        <pc:spChg chg="add mod">
          <ac:chgData name="Sanders Wang" userId="089d73b8-785c-4012-b931-81c632b6c9c7" providerId="ADAL" clId="{E3F27EDE-0A00-4545-AC8F-6DAEAEF342C7}" dt="2021-11-16T16:44:45.748" v="7912" actId="113"/>
          <ac:spMkLst>
            <pc:docMk/>
            <pc:sldMk cId="1225319551" sldId="257"/>
            <ac:spMk id="49" creationId="{E626C606-75F8-421C-9E61-400ED42F2ACB}"/>
          </ac:spMkLst>
        </pc:spChg>
        <pc:spChg chg="add mod">
          <ac:chgData name="Sanders Wang" userId="089d73b8-785c-4012-b931-81c632b6c9c7" providerId="ADAL" clId="{E3F27EDE-0A00-4545-AC8F-6DAEAEF342C7}" dt="2021-11-16T13:47:23.239" v="4989" actId="1037"/>
          <ac:spMkLst>
            <pc:docMk/>
            <pc:sldMk cId="1225319551" sldId="257"/>
            <ac:spMk id="50" creationId="{A218E613-23B6-4C4D-964B-A57023CC2D35}"/>
          </ac:spMkLst>
        </pc:spChg>
        <pc:spChg chg="add mod">
          <ac:chgData name="Sanders Wang" userId="089d73b8-785c-4012-b931-81c632b6c9c7" providerId="ADAL" clId="{E3F27EDE-0A00-4545-AC8F-6DAEAEF342C7}" dt="2021-11-16T13:50:03.761" v="5009" actId="164"/>
          <ac:spMkLst>
            <pc:docMk/>
            <pc:sldMk cId="1225319551" sldId="257"/>
            <ac:spMk id="60" creationId="{3D9B1326-37C7-4476-97BB-F682328181D0}"/>
          </ac:spMkLst>
        </pc:spChg>
        <pc:spChg chg="add mod">
          <ac:chgData name="Sanders Wang" userId="089d73b8-785c-4012-b931-81c632b6c9c7" providerId="ADAL" clId="{E3F27EDE-0A00-4545-AC8F-6DAEAEF342C7}" dt="2021-11-16T16:54:15.426" v="8030" actId="1076"/>
          <ac:spMkLst>
            <pc:docMk/>
            <pc:sldMk cId="1225319551" sldId="257"/>
            <ac:spMk id="62" creationId="{F13435BA-0177-4117-9793-22B4B7FCEE1E}"/>
          </ac:spMkLst>
        </pc:spChg>
        <pc:spChg chg="add mod">
          <ac:chgData name="Sanders Wang" userId="089d73b8-785c-4012-b931-81c632b6c9c7" providerId="ADAL" clId="{E3F27EDE-0A00-4545-AC8F-6DAEAEF342C7}" dt="2021-11-16T16:46:53.228" v="7956" actId="1035"/>
          <ac:spMkLst>
            <pc:docMk/>
            <pc:sldMk cId="1225319551" sldId="257"/>
            <ac:spMk id="64" creationId="{AA1B1064-1FCC-463C-97F7-22867A16F7B2}"/>
          </ac:spMkLst>
        </pc:spChg>
        <pc:spChg chg="add mod">
          <ac:chgData name="Sanders Wang" userId="089d73b8-785c-4012-b931-81c632b6c9c7" providerId="ADAL" clId="{E3F27EDE-0A00-4545-AC8F-6DAEAEF342C7}" dt="2021-11-16T16:46:53.228" v="7956" actId="1035"/>
          <ac:spMkLst>
            <pc:docMk/>
            <pc:sldMk cId="1225319551" sldId="257"/>
            <ac:spMk id="65" creationId="{7FC2CCD3-FBAD-4BFE-A4F8-C19BBDD680E6}"/>
          </ac:spMkLst>
        </pc:spChg>
        <pc:spChg chg="add mod">
          <ac:chgData name="Sanders Wang" userId="089d73b8-785c-4012-b931-81c632b6c9c7" providerId="ADAL" clId="{E3F27EDE-0A00-4545-AC8F-6DAEAEF342C7}" dt="2021-11-16T16:45:07.740" v="7919" actId="113"/>
          <ac:spMkLst>
            <pc:docMk/>
            <pc:sldMk cId="1225319551" sldId="257"/>
            <ac:spMk id="66" creationId="{4B54B85D-93B1-4F42-81AC-752C55BAABBD}"/>
          </ac:spMkLst>
        </pc:spChg>
        <pc:spChg chg="add mod">
          <ac:chgData name="Sanders Wang" userId="089d73b8-785c-4012-b931-81c632b6c9c7" providerId="ADAL" clId="{E3F27EDE-0A00-4545-AC8F-6DAEAEF342C7}" dt="2021-11-16T16:45:14.410" v="7922" actId="113"/>
          <ac:spMkLst>
            <pc:docMk/>
            <pc:sldMk cId="1225319551" sldId="257"/>
            <ac:spMk id="67" creationId="{D93728FC-80A4-4DCF-8CD4-7533D4749CA9}"/>
          </ac:spMkLst>
        </pc:spChg>
        <pc:spChg chg="add mod">
          <ac:chgData name="Sanders Wang" userId="089d73b8-785c-4012-b931-81c632b6c9c7" providerId="ADAL" clId="{E3F27EDE-0A00-4545-AC8F-6DAEAEF342C7}" dt="2021-11-16T13:53:01.947" v="5037" actId="164"/>
          <ac:spMkLst>
            <pc:docMk/>
            <pc:sldMk cId="1225319551" sldId="257"/>
            <ac:spMk id="70" creationId="{95C92C04-5795-43AE-B5E0-E46A7DC53C7D}"/>
          </ac:spMkLst>
        </pc:spChg>
        <pc:spChg chg="add mod">
          <ac:chgData name="Sanders Wang" userId="089d73b8-785c-4012-b931-81c632b6c9c7" providerId="ADAL" clId="{E3F27EDE-0A00-4545-AC8F-6DAEAEF342C7}" dt="2021-11-16T16:54:06.954" v="8029" actId="1076"/>
          <ac:spMkLst>
            <pc:docMk/>
            <pc:sldMk cId="1225319551" sldId="257"/>
            <ac:spMk id="71" creationId="{BF14515D-A030-4E83-9C6B-0DF16CF9FD82}"/>
          </ac:spMkLst>
        </pc:spChg>
        <pc:spChg chg="add mod">
          <ac:chgData name="Sanders Wang" userId="089d73b8-785c-4012-b931-81c632b6c9c7" providerId="ADAL" clId="{E3F27EDE-0A00-4545-AC8F-6DAEAEF342C7}" dt="2021-11-16T16:54:20.691" v="8031" actId="1076"/>
          <ac:spMkLst>
            <pc:docMk/>
            <pc:sldMk cId="1225319551" sldId="257"/>
            <ac:spMk id="72" creationId="{5C5C0734-66A8-4E0A-845E-789E17586B8C}"/>
          </ac:spMkLst>
        </pc:spChg>
        <pc:spChg chg="add mod">
          <ac:chgData name="Sanders Wang" userId="089d73b8-785c-4012-b931-81c632b6c9c7" providerId="ADAL" clId="{E3F27EDE-0A00-4545-AC8F-6DAEAEF342C7}" dt="2021-11-16T16:52:30.611" v="8023" actId="1076"/>
          <ac:spMkLst>
            <pc:docMk/>
            <pc:sldMk cId="1225319551" sldId="257"/>
            <ac:spMk id="73" creationId="{E15326CB-4D30-4EDE-9805-ECAB658A8A21}"/>
          </ac:spMkLst>
        </pc:spChg>
        <pc:spChg chg="add mod">
          <ac:chgData name="Sanders Wang" userId="089d73b8-785c-4012-b931-81c632b6c9c7" providerId="ADAL" clId="{E3F27EDE-0A00-4545-AC8F-6DAEAEF342C7}" dt="2021-11-16T16:58:52.473" v="8055" actId="20577"/>
          <ac:spMkLst>
            <pc:docMk/>
            <pc:sldMk cId="1225319551" sldId="257"/>
            <ac:spMk id="74" creationId="{00F1337B-7CD4-494F-8FAA-0E459870E6B1}"/>
          </ac:spMkLst>
        </pc:spChg>
        <pc:spChg chg="add mod">
          <ac:chgData name="Sanders Wang" userId="089d73b8-785c-4012-b931-81c632b6c9c7" providerId="ADAL" clId="{E3F27EDE-0A00-4545-AC8F-6DAEAEF342C7}" dt="2021-11-16T16:54:59.611" v="8032" actId="1076"/>
          <ac:spMkLst>
            <pc:docMk/>
            <pc:sldMk cId="1225319551" sldId="257"/>
            <ac:spMk id="75" creationId="{34B3BEDC-CE77-4092-B8AF-D94144E25802}"/>
          </ac:spMkLst>
        </pc:spChg>
        <pc:spChg chg="add mod">
          <ac:chgData name="Sanders Wang" userId="089d73b8-785c-4012-b931-81c632b6c9c7" providerId="ADAL" clId="{E3F27EDE-0A00-4545-AC8F-6DAEAEF342C7}" dt="2021-11-16T16:59:02.475" v="8061" actId="20577"/>
          <ac:spMkLst>
            <pc:docMk/>
            <pc:sldMk cId="1225319551" sldId="257"/>
            <ac:spMk id="76" creationId="{91F0B269-B2F4-4685-B65B-D23420CD8697}"/>
          </ac:spMkLst>
        </pc:spChg>
        <pc:spChg chg="add mod">
          <ac:chgData name="Sanders Wang" userId="089d73b8-785c-4012-b931-81c632b6c9c7" providerId="ADAL" clId="{E3F27EDE-0A00-4545-AC8F-6DAEAEF342C7}" dt="2021-11-16T16:55:59.763" v="8039" actId="1076"/>
          <ac:spMkLst>
            <pc:docMk/>
            <pc:sldMk cId="1225319551" sldId="257"/>
            <ac:spMk id="77" creationId="{2D098E32-6D64-4D23-A5A2-2984FFE81B20}"/>
          </ac:spMkLst>
        </pc:spChg>
        <pc:spChg chg="add del mod">
          <ac:chgData name="Sanders Wang" userId="089d73b8-785c-4012-b931-81c632b6c9c7" providerId="ADAL" clId="{E3F27EDE-0A00-4545-AC8F-6DAEAEF342C7}" dt="2021-11-16T13:45:48.957" v="4920" actId="478"/>
          <ac:spMkLst>
            <pc:docMk/>
            <pc:sldMk cId="1225319551" sldId="257"/>
            <ac:spMk id="77" creationId="{3BBCF532-F824-41FD-8123-65C4B9754309}"/>
          </ac:spMkLst>
        </pc:spChg>
        <pc:spChg chg="add mod">
          <ac:chgData name="Sanders Wang" userId="089d73b8-785c-4012-b931-81c632b6c9c7" providerId="ADAL" clId="{E3F27EDE-0A00-4545-AC8F-6DAEAEF342C7}" dt="2021-11-16T16:46:53.228" v="7956" actId="1035"/>
          <ac:spMkLst>
            <pc:docMk/>
            <pc:sldMk cId="1225319551" sldId="257"/>
            <ac:spMk id="78" creationId="{88C545AE-5DEC-41D5-8A25-8F7CEB1A850B}"/>
          </ac:spMkLst>
        </pc:spChg>
        <pc:spChg chg="add mod">
          <ac:chgData name="Sanders Wang" userId="089d73b8-785c-4012-b931-81c632b6c9c7" providerId="ADAL" clId="{E3F27EDE-0A00-4545-AC8F-6DAEAEF342C7}" dt="2021-11-16T13:47:53.021" v="4996" actId="1076"/>
          <ac:spMkLst>
            <pc:docMk/>
            <pc:sldMk cId="1225319551" sldId="257"/>
            <ac:spMk id="79" creationId="{C8F7A388-5C0B-4900-BFF8-6A1E57E545F3}"/>
          </ac:spMkLst>
        </pc:spChg>
        <pc:spChg chg="add mod">
          <ac:chgData name="Sanders Wang" userId="089d73b8-785c-4012-b931-81c632b6c9c7" providerId="ADAL" clId="{E3F27EDE-0A00-4545-AC8F-6DAEAEF342C7}" dt="2021-11-16T16:58:55.911" v="8057" actId="20577"/>
          <ac:spMkLst>
            <pc:docMk/>
            <pc:sldMk cId="1225319551" sldId="257"/>
            <ac:spMk id="82" creationId="{2F7E5114-9A76-4EFE-9D18-80DD29FDAFEA}"/>
          </ac:spMkLst>
        </pc:spChg>
        <pc:spChg chg="add mod">
          <ac:chgData name="Sanders Wang" userId="089d73b8-785c-4012-b931-81c632b6c9c7" providerId="ADAL" clId="{E3F27EDE-0A00-4545-AC8F-6DAEAEF342C7}" dt="2021-11-16T16:52:24.083" v="8022" actId="692"/>
          <ac:spMkLst>
            <pc:docMk/>
            <pc:sldMk cId="1225319551" sldId="257"/>
            <ac:spMk id="83" creationId="{BFAA2C50-EBC6-4FFF-9260-2EAD322914AE}"/>
          </ac:spMkLst>
        </pc:spChg>
        <pc:spChg chg="add mod">
          <ac:chgData name="Sanders Wang" userId="089d73b8-785c-4012-b931-81c632b6c9c7" providerId="ADAL" clId="{E3F27EDE-0A00-4545-AC8F-6DAEAEF342C7}" dt="2021-11-16T16:52:24.083" v="8022" actId="692"/>
          <ac:spMkLst>
            <pc:docMk/>
            <pc:sldMk cId="1225319551" sldId="257"/>
            <ac:spMk id="84" creationId="{2C7F8851-84CA-43A6-8CB8-B40A3E3ACED2}"/>
          </ac:spMkLst>
        </pc:spChg>
        <pc:grpChg chg="add mod">
          <ac:chgData name="Sanders Wang" userId="089d73b8-785c-4012-b931-81c632b6c9c7" providerId="ADAL" clId="{E3F27EDE-0A00-4545-AC8F-6DAEAEF342C7}" dt="2021-11-16T13:50:03.761" v="5009" actId="164"/>
          <ac:grpSpMkLst>
            <pc:docMk/>
            <pc:sldMk cId="1225319551" sldId="257"/>
            <ac:grpSpMk id="80" creationId="{8EB13BA6-9F63-439D-B9E5-C746BDC91370}"/>
          </ac:grpSpMkLst>
        </pc:grpChg>
        <pc:grpChg chg="add mod">
          <ac:chgData name="Sanders Wang" userId="089d73b8-785c-4012-b931-81c632b6c9c7" providerId="ADAL" clId="{E3F27EDE-0A00-4545-AC8F-6DAEAEF342C7}" dt="2021-11-16T13:53:01.947" v="5037" actId="164"/>
          <ac:grpSpMkLst>
            <pc:docMk/>
            <pc:sldMk cId="1225319551" sldId="257"/>
            <ac:grpSpMk id="81" creationId="{E168CBB3-22AD-4BFB-83FD-95124192FC45}"/>
          </ac:grpSpMkLst>
        </pc:grpChg>
        <pc:picChg chg="add mod">
          <ac:chgData name="Sanders Wang" userId="089d73b8-785c-4012-b931-81c632b6c9c7" providerId="ADAL" clId="{E3F27EDE-0A00-4545-AC8F-6DAEAEF342C7}" dt="2021-11-16T16:47:52.347" v="7966" actId="1076"/>
          <ac:picMkLst>
            <pc:docMk/>
            <pc:sldMk cId="1225319551" sldId="257"/>
            <ac:picMk id="5" creationId="{A1546DA2-6654-44A4-8281-479614535754}"/>
          </ac:picMkLst>
        </pc:picChg>
        <pc:picChg chg="add del mod">
          <ac:chgData name="Sanders Wang" userId="089d73b8-785c-4012-b931-81c632b6c9c7" providerId="ADAL" clId="{E3F27EDE-0A00-4545-AC8F-6DAEAEF342C7}" dt="2021-11-16T12:30:54.830" v="4520" actId="478"/>
          <ac:picMkLst>
            <pc:docMk/>
            <pc:sldMk cId="1225319551" sldId="257"/>
            <ac:picMk id="7" creationId="{0C568E28-A47D-4737-9147-7449CDC13C71}"/>
          </ac:picMkLst>
        </pc:picChg>
        <pc:picChg chg="add mod">
          <ac:chgData name="Sanders Wang" userId="089d73b8-785c-4012-b931-81c632b6c9c7" providerId="ADAL" clId="{E3F27EDE-0A00-4545-AC8F-6DAEAEF342C7}" dt="2021-11-16T12:39:11.971" v="4534" actId="1076"/>
          <ac:picMkLst>
            <pc:docMk/>
            <pc:sldMk cId="1225319551" sldId="257"/>
            <ac:picMk id="9" creationId="{BEAFD760-E3AE-4AF6-B10C-3B6168C3BA55}"/>
          </ac:picMkLst>
        </pc:picChg>
        <pc:picChg chg="add del mod">
          <ac:chgData name="Sanders Wang" userId="089d73b8-785c-4012-b931-81c632b6c9c7" providerId="ADAL" clId="{E3F27EDE-0A00-4545-AC8F-6DAEAEF342C7}" dt="2021-11-16T12:42:16.390" v="4572" actId="478"/>
          <ac:picMkLst>
            <pc:docMk/>
            <pc:sldMk cId="1225319551" sldId="257"/>
            <ac:picMk id="11" creationId="{FAA6944A-0852-4B8E-A3AC-230CD0DEF763}"/>
          </ac:picMkLst>
        </pc:picChg>
        <pc:picChg chg="add del mod">
          <ac:chgData name="Sanders Wang" userId="089d73b8-785c-4012-b931-81c632b6c9c7" providerId="ADAL" clId="{E3F27EDE-0A00-4545-AC8F-6DAEAEF342C7}" dt="2021-11-16T12:46:13.767" v="4582" actId="478"/>
          <ac:picMkLst>
            <pc:docMk/>
            <pc:sldMk cId="1225319551" sldId="257"/>
            <ac:picMk id="19" creationId="{DA39666E-3FE1-4E8A-9388-716219011A6C}"/>
          </ac:picMkLst>
        </pc:picChg>
        <pc:picChg chg="add del mod">
          <ac:chgData name="Sanders Wang" userId="089d73b8-785c-4012-b931-81c632b6c9c7" providerId="ADAL" clId="{E3F27EDE-0A00-4545-AC8F-6DAEAEF342C7}" dt="2021-11-16T12:46:58.753" v="4590" actId="21"/>
          <ac:picMkLst>
            <pc:docMk/>
            <pc:sldMk cId="1225319551" sldId="257"/>
            <ac:picMk id="21" creationId="{579284C6-41E1-49F5-BE23-CA1252D03634}"/>
          </ac:picMkLst>
        </pc:picChg>
        <pc:picChg chg="add del mod">
          <ac:chgData name="Sanders Wang" userId="089d73b8-785c-4012-b931-81c632b6c9c7" providerId="ADAL" clId="{E3F27EDE-0A00-4545-AC8F-6DAEAEF342C7}" dt="2021-11-16T16:43:19.549" v="7893" actId="478"/>
          <ac:picMkLst>
            <pc:docMk/>
            <pc:sldMk cId="1225319551" sldId="257"/>
            <ac:picMk id="23" creationId="{B7E63250-D904-4992-B696-388903E73C2E}"/>
          </ac:picMkLst>
        </pc:picChg>
        <pc:picChg chg="add mod">
          <ac:chgData name="Sanders Wang" userId="089d73b8-785c-4012-b931-81c632b6c9c7" providerId="ADAL" clId="{E3F27EDE-0A00-4545-AC8F-6DAEAEF342C7}" dt="2021-11-16T16:46:53.228" v="7956" actId="1035"/>
          <ac:picMkLst>
            <pc:docMk/>
            <pc:sldMk cId="1225319551" sldId="257"/>
            <ac:picMk id="51" creationId="{5073D288-F2DA-4F91-B617-0AA7751B199D}"/>
          </ac:picMkLst>
        </pc:picChg>
        <pc:picChg chg="add mod">
          <ac:chgData name="Sanders Wang" userId="089d73b8-785c-4012-b931-81c632b6c9c7" providerId="ADAL" clId="{E3F27EDE-0A00-4545-AC8F-6DAEAEF342C7}" dt="2021-11-16T13:47:23.239" v="4989" actId="1037"/>
          <ac:picMkLst>
            <pc:docMk/>
            <pc:sldMk cId="1225319551" sldId="257"/>
            <ac:picMk id="52" creationId="{EA2B1964-C97B-40D6-9C54-FF903372C6A4}"/>
          </ac:picMkLst>
        </pc:picChg>
        <pc:picChg chg="add mod ord">
          <ac:chgData name="Sanders Wang" userId="089d73b8-785c-4012-b931-81c632b6c9c7" providerId="ADAL" clId="{E3F27EDE-0A00-4545-AC8F-6DAEAEF342C7}" dt="2021-11-16T16:46:53.228" v="7956" actId="1035"/>
          <ac:picMkLst>
            <pc:docMk/>
            <pc:sldMk cId="1225319551" sldId="257"/>
            <ac:picMk id="53" creationId="{E0C6E607-1179-4790-9574-0D3642439B19}"/>
          </ac:picMkLst>
        </pc:picChg>
        <pc:picChg chg="add mod ord">
          <ac:chgData name="Sanders Wang" userId="089d73b8-785c-4012-b931-81c632b6c9c7" providerId="ADAL" clId="{E3F27EDE-0A00-4545-AC8F-6DAEAEF342C7}" dt="2021-11-16T13:47:23.239" v="4989" actId="1037"/>
          <ac:picMkLst>
            <pc:docMk/>
            <pc:sldMk cId="1225319551" sldId="257"/>
            <ac:picMk id="54" creationId="{CBA6D53C-A2CD-4BCE-BC4B-5F0F14CD0E39}"/>
          </ac:picMkLst>
        </pc:picChg>
        <pc:picChg chg="add del mod">
          <ac:chgData name="Sanders Wang" userId="089d73b8-785c-4012-b931-81c632b6c9c7" providerId="ADAL" clId="{E3F27EDE-0A00-4545-AC8F-6DAEAEF342C7}" dt="2021-11-16T16:43:27.308" v="7894" actId="478"/>
          <ac:picMkLst>
            <pc:docMk/>
            <pc:sldMk cId="1225319551" sldId="257"/>
            <ac:picMk id="56" creationId="{7B85BBCA-719F-4921-9B4F-A7C79F1D0C9C}"/>
          </ac:picMkLst>
        </pc:picChg>
        <pc:picChg chg="add mod">
          <ac:chgData name="Sanders Wang" userId="089d73b8-785c-4012-b931-81c632b6c9c7" providerId="ADAL" clId="{E3F27EDE-0A00-4545-AC8F-6DAEAEF342C7}" dt="2021-11-16T16:47:19.671" v="7959"/>
          <ac:picMkLst>
            <pc:docMk/>
            <pc:sldMk cId="1225319551" sldId="257"/>
            <ac:picMk id="57" creationId="{EECA422A-E58F-4607-A235-759D67441D09}"/>
          </ac:picMkLst>
        </pc:picChg>
        <pc:picChg chg="add del mod">
          <ac:chgData name="Sanders Wang" userId="089d73b8-785c-4012-b931-81c632b6c9c7" providerId="ADAL" clId="{E3F27EDE-0A00-4545-AC8F-6DAEAEF342C7}" dt="2021-11-16T16:47:40.056" v="7963"/>
          <ac:picMkLst>
            <pc:docMk/>
            <pc:sldMk cId="1225319551" sldId="257"/>
            <ac:picMk id="61" creationId="{8177EE25-B532-4035-A048-F3CFBFD8686E}"/>
          </ac:picMkLst>
        </pc:picChg>
        <pc:cxnChg chg="add mod">
          <ac:chgData name="Sanders Wang" userId="089d73b8-785c-4012-b931-81c632b6c9c7" providerId="ADAL" clId="{E3F27EDE-0A00-4545-AC8F-6DAEAEF342C7}" dt="2021-11-16T16:46:53.228" v="7956" actId="1035"/>
          <ac:cxnSpMkLst>
            <pc:docMk/>
            <pc:sldMk cId="1225319551" sldId="257"/>
            <ac:cxnSpMk id="39" creationId="{1179DC7B-AED1-41FB-A6CA-85047A6578A0}"/>
          </ac:cxnSpMkLst>
        </pc:cxnChg>
        <pc:cxnChg chg="add mod">
          <ac:chgData name="Sanders Wang" userId="089d73b8-785c-4012-b931-81c632b6c9c7" providerId="ADAL" clId="{E3F27EDE-0A00-4545-AC8F-6DAEAEF342C7}" dt="2021-11-16T13:47:23.239" v="4989" actId="1037"/>
          <ac:cxnSpMkLst>
            <pc:docMk/>
            <pc:sldMk cId="1225319551" sldId="257"/>
            <ac:cxnSpMk id="42" creationId="{6D34A422-83D6-44DD-B737-2A7EB9B8BFC1}"/>
          </ac:cxnSpMkLst>
        </pc:cxnChg>
        <pc:cxnChg chg="add mod">
          <ac:chgData name="Sanders Wang" userId="089d73b8-785c-4012-b931-81c632b6c9c7" providerId="ADAL" clId="{E3F27EDE-0A00-4545-AC8F-6DAEAEF342C7}" dt="2021-11-16T13:47:23.239" v="4989" actId="1037"/>
          <ac:cxnSpMkLst>
            <pc:docMk/>
            <pc:sldMk cId="1225319551" sldId="257"/>
            <ac:cxnSpMk id="55" creationId="{8CE46429-5CB9-4517-BF11-4BE738DB9357}"/>
          </ac:cxnSpMkLst>
        </pc:cxnChg>
        <pc:cxnChg chg="add mod">
          <ac:chgData name="Sanders Wang" userId="089d73b8-785c-4012-b931-81c632b6c9c7" providerId="ADAL" clId="{E3F27EDE-0A00-4545-AC8F-6DAEAEF342C7}" dt="2021-11-16T13:50:03.761" v="5009" actId="164"/>
          <ac:cxnSpMkLst>
            <pc:docMk/>
            <pc:sldMk cId="1225319551" sldId="257"/>
            <ac:cxnSpMk id="58" creationId="{15DF89D7-EF1A-4512-9A57-07298B1FBD4B}"/>
          </ac:cxnSpMkLst>
        </pc:cxnChg>
        <pc:cxnChg chg="add mod">
          <ac:chgData name="Sanders Wang" userId="089d73b8-785c-4012-b931-81c632b6c9c7" providerId="ADAL" clId="{E3F27EDE-0A00-4545-AC8F-6DAEAEF342C7}" dt="2021-11-16T13:50:03.761" v="5009" actId="164"/>
          <ac:cxnSpMkLst>
            <pc:docMk/>
            <pc:sldMk cId="1225319551" sldId="257"/>
            <ac:cxnSpMk id="59" creationId="{A7FCF8E6-9D5D-48FB-A0F6-441D6D124F18}"/>
          </ac:cxnSpMkLst>
        </pc:cxnChg>
        <pc:cxnChg chg="add mod">
          <ac:chgData name="Sanders Wang" userId="089d73b8-785c-4012-b931-81c632b6c9c7" providerId="ADAL" clId="{E3F27EDE-0A00-4545-AC8F-6DAEAEF342C7}" dt="2021-11-16T13:47:23.239" v="4989" actId="1037"/>
          <ac:cxnSpMkLst>
            <pc:docMk/>
            <pc:sldMk cId="1225319551" sldId="257"/>
            <ac:cxnSpMk id="63" creationId="{43961108-B141-463F-85C0-C6B00256E1AF}"/>
          </ac:cxnSpMkLst>
        </pc:cxnChg>
        <pc:cxnChg chg="add mod">
          <ac:chgData name="Sanders Wang" userId="089d73b8-785c-4012-b931-81c632b6c9c7" providerId="ADAL" clId="{E3F27EDE-0A00-4545-AC8F-6DAEAEF342C7}" dt="2021-11-16T13:53:01.947" v="5037" actId="164"/>
          <ac:cxnSpMkLst>
            <pc:docMk/>
            <pc:sldMk cId="1225319551" sldId="257"/>
            <ac:cxnSpMk id="68" creationId="{0A7B6BCF-476E-431B-9C91-063362736E83}"/>
          </ac:cxnSpMkLst>
        </pc:cxnChg>
        <pc:cxnChg chg="add mod">
          <ac:chgData name="Sanders Wang" userId="089d73b8-785c-4012-b931-81c632b6c9c7" providerId="ADAL" clId="{E3F27EDE-0A00-4545-AC8F-6DAEAEF342C7}" dt="2021-11-16T13:53:01.947" v="5037" actId="164"/>
          <ac:cxnSpMkLst>
            <pc:docMk/>
            <pc:sldMk cId="1225319551" sldId="257"/>
            <ac:cxnSpMk id="69" creationId="{94B3D188-E125-4829-8038-0418B1EAD40F}"/>
          </ac:cxnSpMkLst>
        </pc:cxnChg>
        <pc:cxnChg chg="add del mod">
          <ac:chgData name="Sanders Wang" userId="089d73b8-785c-4012-b931-81c632b6c9c7" providerId="ADAL" clId="{E3F27EDE-0A00-4545-AC8F-6DAEAEF342C7}" dt="2021-11-16T13:45:55.795" v="4922" actId="478"/>
          <ac:cxnSpMkLst>
            <pc:docMk/>
            <pc:sldMk cId="1225319551" sldId="257"/>
            <ac:cxnSpMk id="75" creationId="{593700AE-B1FA-479E-8257-270AC21214BC}"/>
          </ac:cxnSpMkLst>
        </pc:cxnChg>
        <pc:cxnChg chg="add del mod">
          <ac:chgData name="Sanders Wang" userId="089d73b8-785c-4012-b931-81c632b6c9c7" providerId="ADAL" clId="{E3F27EDE-0A00-4545-AC8F-6DAEAEF342C7}" dt="2021-11-16T13:45:52.628" v="4921" actId="478"/>
          <ac:cxnSpMkLst>
            <pc:docMk/>
            <pc:sldMk cId="1225319551" sldId="257"/>
            <ac:cxnSpMk id="76" creationId="{CB4CC4DA-CD9C-4E2E-9417-59C5D45780AF}"/>
          </ac:cxnSpMkLst>
        </pc:cxnChg>
      </pc:sldChg>
      <pc:sldChg chg="addSp delSp modSp new mod ord setBg">
        <pc:chgData name="Sanders Wang" userId="089d73b8-785c-4012-b931-81c632b6c9c7" providerId="ADAL" clId="{E3F27EDE-0A00-4545-AC8F-6DAEAEF342C7}" dt="2021-11-16T16:33:57.577" v="7879" actId="14100"/>
        <pc:sldMkLst>
          <pc:docMk/>
          <pc:sldMk cId="3258478906" sldId="258"/>
        </pc:sldMkLst>
        <pc:spChg chg="mod">
          <ac:chgData name="Sanders Wang" userId="089d73b8-785c-4012-b931-81c632b6c9c7" providerId="ADAL" clId="{E3F27EDE-0A00-4545-AC8F-6DAEAEF342C7}" dt="2021-11-15T16:24:26.160" v="2073" actId="20577"/>
          <ac:spMkLst>
            <pc:docMk/>
            <pc:sldMk cId="3258478906" sldId="258"/>
            <ac:spMk id="2" creationId="{5092C302-8F48-4BFA-A43F-FFFF6A90736B}"/>
          </ac:spMkLst>
        </pc:spChg>
        <pc:spChg chg="del mod">
          <ac:chgData name="Sanders Wang" userId="089d73b8-785c-4012-b931-81c632b6c9c7" providerId="ADAL" clId="{E3F27EDE-0A00-4545-AC8F-6DAEAEF342C7}" dt="2021-11-15T16:21:10.203" v="2058" actId="478"/>
          <ac:spMkLst>
            <pc:docMk/>
            <pc:sldMk cId="3258478906" sldId="258"/>
            <ac:spMk id="3" creationId="{A35276A0-9B82-4FDE-8EA0-E55E0CB624FB}"/>
          </ac:spMkLst>
        </pc:spChg>
        <pc:spChg chg="add">
          <ac:chgData name="Sanders Wang" userId="089d73b8-785c-4012-b931-81c632b6c9c7" providerId="ADAL" clId="{E3F27EDE-0A00-4545-AC8F-6DAEAEF342C7}" dt="2021-11-15T07:15:54.412" v="118" actId="26606"/>
          <ac:spMkLst>
            <pc:docMk/>
            <pc:sldMk cId="3258478906" sldId="258"/>
            <ac:spMk id="8" creationId="{1BB867FF-FC45-48F7-8104-F89BE54909F1}"/>
          </ac:spMkLst>
        </pc:spChg>
        <pc:spChg chg="add">
          <ac:chgData name="Sanders Wang" userId="089d73b8-785c-4012-b931-81c632b6c9c7" providerId="ADAL" clId="{E3F27EDE-0A00-4545-AC8F-6DAEAEF342C7}" dt="2021-11-15T07:15:54.412" v="118" actId="26606"/>
          <ac:spMkLst>
            <pc:docMk/>
            <pc:sldMk cId="3258478906" sldId="258"/>
            <ac:spMk id="10" creationId="{8BB56887-D0D5-4F0C-9E19-7247EB83C8B7}"/>
          </ac:spMkLst>
        </pc:spChg>
        <pc:spChg chg="add">
          <ac:chgData name="Sanders Wang" userId="089d73b8-785c-4012-b931-81c632b6c9c7" providerId="ADAL" clId="{E3F27EDE-0A00-4545-AC8F-6DAEAEF342C7}" dt="2021-11-15T07:15:54.412" v="118" actId="26606"/>
          <ac:spMkLst>
            <pc:docMk/>
            <pc:sldMk cId="3258478906" sldId="258"/>
            <ac:spMk id="12" creationId="{081E4A58-353D-44AE-B2FC-2A74E2E400F7}"/>
          </ac:spMkLst>
        </pc:spChg>
        <pc:spChg chg="add mod">
          <ac:chgData name="Sanders Wang" userId="089d73b8-785c-4012-b931-81c632b6c9c7" providerId="ADAL" clId="{E3F27EDE-0A00-4545-AC8F-6DAEAEF342C7}" dt="2021-11-16T16:33:57.577" v="7879" actId="14100"/>
          <ac:spMkLst>
            <pc:docMk/>
            <pc:sldMk cId="3258478906" sldId="258"/>
            <ac:spMk id="18" creationId="{D03196FF-8792-454E-90CB-5908B1D1AE85}"/>
          </ac:spMkLst>
        </pc:spChg>
        <pc:spChg chg="add mod">
          <ac:chgData name="Sanders Wang" userId="089d73b8-785c-4012-b931-81c632b6c9c7" providerId="ADAL" clId="{E3F27EDE-0A00-4545-AC8F-6DAEAEF342C7}" dt="2021-11-15T16:39:59.969" v="2244" actId="1076"/>
          <ac:spMkLst>
            <pc:docMk/>
            <pc:sldMk cId="3258478906" sldId="258"/>
            <ac:spMk id="27" creationId="{65DEDE02-99DB-4713-8D1A-07BF58D45016}"/>
          </ac:spMkLst>
        </pc:spChg>
        <pc:spChg chg="add mod">
          <ac:chgData name="Sanders Wang" userId="089d73b8-785c-4012-b931-81c632b6c9c7" providerId="ADAL" clId="{E3F27EDE-0A00-4545-AC8F-6DAEAEF342C7}" dt="2021-11-15T16:39:34.864" v="2237" actId="1076"/>
          <ac:spMkLst>
            <pc:docMk/>
            <pc:sldMk cId="3258478906" sldId="258"/>
            <ac:spMk id="45" creationId="{4F0A8A9C-ADBF-46C5-ABBD-D6D3CA20FD73}"/>
          </ac:spMkLst>
        </pc:spChg>
        <pc:spChg chg="add mod">
          <ac:chgData name="Sanders Wang" userId="089d73b8-785c-4012-b931-81c632b6c9c7" providerId="ADAL" clId="{E3F27EDE-0A00-4545-AC8F-6DAEAEF342C7}" dt="2021-11-15T16:39:50.353" v="2241" actId="1076"/>
          <ac:spMkLst>
            <pc:docMk/>
            <pc:sldMk cId="3258478906" sldId="258"/>
            <ac:spMk id="46" creationId="{701AFDA8-036F-4A14-BF0F-B79CBE9C7D30}"/>
          </ac:spMkLst>
        </pc:spChg>
        <pc:spChg chg="add mod">
          <ac:chgData name="Sanders Wang" userId="089d73b8-785c-4012-b931-81c632b6c9c7" providerId="ADAL" clId="{E3F27EDE-0A00-4545-AC8F-6DAEAEF342C7}" dt="2021-11-15T16:40:07.496" v="2246" actId="1076"/>
          <ac:spMkLst>
            <pc:docMk/>
            <pc:sldMk cId="3258478906" sldId="258"/>
            <ac:spMk id="47" creationId="{52B6BCD5-7B0F-47AE-81C8-966A5C6F4DBE}"/>
          </ac:spMkLst>
        </pc:spChg>
        <pc:spChg chg="add mod">
          <ac:chgData name="Sanders Wang" userId="089d73b8-785c-4012-b931-81c632b6c9c7" providerId="ADAL" clId="{E3F27EDE-0A00-4545-AC8F-6DAEAEF342C7}" dt="2021-11-15T16:42:18.149" v="2281" actId="692"/>
          <ac:spMkLst>
            <pc:docMk/>
            <pc:sldMk cId="3258478906" sldId="258"/>
            <ac:spMk id="57" creationId="{61924EFB-0CEB-48F6-B0AC-AB466F2554F0}"/>
          </ac:spMkLst>
        </pc:spChg>
        <pc:spChg chg="add mod">
          <ac:chgData name="Sanders Wang" userId="089d73b8-785c-4012-b931-81c632b6c9c7" providerId="ADAL" clId="{E3F27EDE-0A00-4545-AC8F-6DAEAEF342C7}" dt="2021-11-15T16:42:29.146" v="2284" actId="1076"/>
          <ac:spMkLst>
            <pc:docMk/>
            <pc:sldMk cId="3258478906" sldId="258"/>
            <ac:spMk id="58" creationId="{1244AE1F-77CB-48EB-8E8D-B801A8B0FF6A}"/>
          </ac:spMkLst>
        </pc:spChg>
        <pc:spChg chg="add mod">
          <ac:chgData name="Sanders Wang" userId="089d73b8-785c-4012-b931-81c632b6c9c7" providerId="ADAL" clId="{E3F27EDE-0A00-4545-AC8F-6DAEAEF342C7}" dt="2021-11-15T16:42:42.273" v="2287" actId="1076"/>
          <ac:spMkLst>
            <pc:docMk/>
            <pc:sldMk cId="3258478906" sldId="258"/>
            <ac:spMk id="59" creationId="{BD0B0789-E4A4-492A-AFF1-B14008CC62A2}"/>
          </ac:spMkLst>
        </pc:spChg>
        <pc:picChg chg="add mod">
          <ac:chgData name="Sanders Wang" userId="089d73b8-785c-4012-b931-81c632b6c9c7" providerId="ADAL" clId="{E3F27EDE-0A00-4545-AC8F-6DAEAEF342C7}" dt="2021-11-15T16:29:47.649" v="2112" actId="1076"/>
          <ac:picMkLst>
            <pc:docMk/>
            <pc:sldMk cId="3258478906" sldId="258"/>
            <ac:picMk id="5" creationId="{457A96B4-435C-485A-9C4A-53DBD51256F2}"/>
          </ac:picMkLst>
        </pc:picChg>
        <pc:picChg chg="add mod">
          <ac:chgData name="Sanders Wang" userId="089d73b8-785c-4012-b931-81c632b6c9c7" providerId="ADAL" clId="{E3F27EDE-0A00-4545-AC8F-6DAEAEF342C7}" dt="2021-11-15T16:17:47.690" v="2029" actId="1076"/>
          <ac:picMkLst>
            <pc:docMk/>
            <pc:sldMk cId="3258478906" sldId="258"/>
            <ac:picMk id="7" creationId="{E96D37EF-D1E9-4BA4-AE52-5F60D060D714}"/>
          </ac:picMkLst>
        </pc:picChg>
        <pc:picChg chg="add mod">
          <ac:chgData name="Sanders Wang" userId="089d73b8-785c-4012-b931-81c632b6c9c7" providerId="ADAL" clId="{E3F27EDE-0A00-4545-AC8F-6DAEAEF342C7}" dt="2021-11-15T16:43:11.330" v="2293" actId="1076"/>
          <ac:picMkLst>
            <pc:docMk/>
            <pc:sldMk cId="3258478906" sldId="258"/>
            <ac:picMk id="9" creationId="{1727147D-F93F-42A0-8C3A-9609A82FB472}"/>
          </ac:picMkLst>
        </pc:picChg>
        <pc:picChg chg="add mod">
          <ac:chgData name="Sanders Wang" userId="089d73b8-785c-4012-b931-81c632b6c9c7" providerId="ADAL" clId="{E3F27EDE-0A00-4545-AC8F-6DAEAEF342C7}" dt="2021-11-15T16:43:15.161" v="2294" actId="1076"/>
          <ac:picMkLst>
            <pc:docMk/>
            <pc:sldMk cId="3258478906" sldId="258"/>
            <ac:picMk id="13" creationId="{C0797962-1345-4CC0-A759-957FAE9A0233}"/>
          </ac:picMkLst>
        </pc:picChg>
        <pc:picChg chg="add mod">
          <ac:chgData name="Sanders Wang" userId="089d73b8-785c-4012-b931-81c632b6c9c7" providerId="ADAL" clId="{E3F27EDE-0A00-4545-AC8F-6DAEAEF342C7}" dt="2021-11-15T16:42:52.778" v="2290" actId="1076"/>
          <ac:picMkLst>
            <pc:docMk/>
            <pc:sldMk cId="3258478906" sldId="258"/>
            <ac:picMk id="15" creationId="{17B5800D-A862-40A0-AC7B-D6DE3A335DE5}"/>
          </ac:picMkLst>
        </pc:picChg>
        <pc:picChg chg="add mod">
          <ac:chgData name="Sanders Wang" userId="089d73b8-785c-4012-b931-81c632b6c9c7" providerId="ADAL" clId="{E3F27EDE-0A00-4545-AC8F-6DAEAEF342C7}" dt="2021-11-15T16:34:29.241" v="2145" actId="1076"/>
          <ac:picMkLst>
            <pc:docMk/>
            <pc:sldMk cId="3258478906" sldId="258"/>
            <ac:picMk id="17" creationId="{799F69C6-C623-4DD7-B06C-B60E7EE4A5A1}"/>
          </ac:picMkLst>
        </pc:picChg>
        <pc:picChg chg="add mod">
          <ac:chgData name="Sanders Wang" userId="089d73b8-785c-4012-b931-81c632b6c9c7" providerId="ADAL" clId="{E3F27EDE-0A00-4545-AC8F-6DAEAEF342C7}" dt="2021-11-15T16:38:29.941" v="2199" actId="692"/>
          <ac:picMkLst>
            <pc:docMk/>
            <pc:sldMk cId="3258478906" sldId="258"/>
            <ac:picMk id="29" creationId="{FC63B336-0C7A-4C2E-8843-2AE131FD3141}"/>
          </ac:picMkLst>
        </pc:picChg>
        <pc:picChg chg="add mod">
          <ac:chgData name="Sanders Wang" userId="089d73b8-785c-4012-b931-81c632b6c9c7" providerId="ADAL" clId="{E3F27EDE-0A00-4545-AC8F-6DAEAEF342C7}" dt="2021-11-15T16:38:32.728" v="2200" actId="1076"/>
          <ac:picMkLst>
            <pc:docMk/>
            <pc:sldMk cId="3258478906" sldId="258"/>
            <ac:picMk id="31" creationId="{CCC3B207-EBF3-4C5C-AA5D-48419F95E4EB}"/>
          </ac:picMkLst>
        </pc:picChg>
        <pc:picChg chg="add mod">
          <ac:chgData name="Sanders Wang" userId="089d73b8-785c-4012-b931-81c632b6c9c7" providerId="ADAL" clId="{E3F27EDE-0A00-4545-AC8F-6DAEAEF342C7}" dt="2021-11-15T16:38:29.941" v="2199" actId="692"/>
          <ac:picMkLst>
            <pc:docMk/>
            <pc:sldMk cId="3258478906" sldId="258"/>
            <ac:picMk id="2049" creationId="{BE6A1181-8095-456B-8DC1-7FA67EA80FDD}"/>
          </ac:picMkLst>
        </pc:picChg>
        <pc:picChg chg="add del mod">
          <ac:chgData name="Sanders Wang" userId="089d73b8-785c-4012-b931-81c632b6c9c7" providerId="ADAL" clId="{E3F27EDE-0A00-4545-AC8F-6DAEAEF342C7}" dt="2021-11-15T16:24:28.999" v="2074" actId="478"/>
          <ac:picMkLst>
            <pc:docMk/>
            <pc:sldMk cId="3258478906" sldId="258"/>
            <ac:picMk id="2050" creationId="{1A5FD517-5447-4C5E-BD63-30CF22E43FE6}"/>
          </ac:picMkLst>
        </pc:picChg>
        <pc:cxnChg chg="add mod">
          <ac:chgData name="Sanders Wang" userId="089d73b8-785c-4012-b931-81c632b6c9c7" providerId="ADAL" clId="{E3F27EDE-0A00-4545-AC8F-6DAEAEF342C7}" dt="2021-11-16T16:33:57.577" v="7879" actId="14100"/>
          <ac:cxnSpMkLst>
            <pc:docMk/>
            <pc:sldMk cId="3258478906" sldId="258"/>
            <ac:cxnSpMk id="20" creationId="{16C6035A-E715-43C2-9DC5-1E2E1C612885}"/>
          </ac:cxnSpMkLst>
        </pc:cxnChg>
        <pc:cxnChg chg="add mod">
          <ac:chgData name="Sanders Wang" userId="089d73b8-785c-4012-b931-81c632b6c9c7" providerId="ADAL" clId="{E3F27EDE-0A00-4545-AC8F-6DAEAEF342C7}" dt="2021-11-15T16:38:40.666" v="2203" actId="14100"/>
          <ac:cxnSpMkLst>
            <pc:docMk/>
            <pc:sldMk cId="3258478906" sldId="258"/>
            <ac:cxnSpMk id="35" creationId="{0062E13D-822E-4BA7-8939-675362C3B1F9}"/>
          </ac:cxnSpMkLst>
        </pc:cxnChg>
        <pc:cxnChg chg="add mod">
          <ac:chgData name="Sanders Wang" userId="089d73b8-785c-4012-b931-81c632b6c9c7" providerId="ADAL" clId="{E3F27EDE-0A00-4545-AC8F-6DAEAEF342C7}" dt="2021-11-15T16:38:51.849" v="2207" actId="14100"/>
          <ac:cxnSpMkLst>
            <pc:docMk/>
            <pc:sldMk cId="3258478906" sldId="258"/>
            <ac:cxnSpMk id="39" creationId="{90A5DFE2-0878-4466-99A1-81403208E006}"/>
          </ac:cxnSpMkLst>
        </pc:cxnChg>
        <pc:cxnChg chg="add mod">
          <ac:chgData name="Sanders Wang" userId="089d73b8-785c-4012-b931-81c632b6c9c7" providerId="ADAL" clId="{E3F27EDE-0A00-4545-AC8F-6DAEAEF342C7}" dt="2021-11-15T16:38:57.793" v="2210" actId="14100"/>
          <ac:cxnSpMkLst>
            <pc:docMk/>
            <pc:sldMk cId="3258478906" sldId="258"/>
            <ac:cxnSpMk id="42" creationId="{9E7FBC64-3C39-4EA7-B520-13BFA1974047}"/>
          </ac:cxnSpMkLst>
        </pc:cxnChg>
        <pc:cxnChg chg="add mod">
          <ac:chgData name="Sanders Wang" userId="089d73b8-785c-4012-b931-81c632b6c9c7" providerId="ADAL" clId="{E3F27EDE-0A00-4545-AC8F-6DAEAEF342C7}" dt="2021-11-15T16:41:14.985" v="2270" actId="571"/>
          <ac:cxnSpMkLst>
            <pc:docMk/>
            <pc:sldMk cId="3258478906" sldId="258"/>
            <ac:cxnSpMk id="48" creationId="{20276316-AC87-44C1-9D0E-2DFAA3EA8337}"/>
          </ac:cxnSpMkLst>
        </pc:cxnChg>
        <pc:cxnChg chg="add mod">
          <ac:chgData name="Sanders Wang" userId="089d73b8-785c-4012-b931-81c632b6c9c7" providerId="ADAL" clId="{E3F27EDE-0A00-4545-AC8F-6DAEAEF342C7}" dt="2021-11-15T16:41:09.794" v="2264" actId="571"/>
          <ac:cxnSpMkLst>
            <pc:docMk/>
            <pc:sldMk cId="3258478906" sldId="258"/>
            <ac:cxnSpMk id="51" creationId="{33EAAD84-0B01-450D-BBD7-05F456A340C5}"/>
          </ac:cxnSpMkLst>
        </pc:cxnChg>
        <pc:cxnChg chg="add mod">
          <ac:chgData name="Sanders Wang" userId="089d73b8-785c-4012-b931-81c632b6c9c7" providerId="ADAL" clId="{E3F27EDE-0A00-4545-AC8F-6DAEAEF342C7}" dt="2021-11-15T16:41:08.871" v="2261" actId="571"/>
          <ac:cxnSpMkLst>
            <pc:docMk/>
            <pc:sldMk cId="3258478906" sldId="258"/>
            <ac:cxnSpMk id="54" creationId="{BB5016A6-531F-4265-9BAA-EF8506BAA4E0}"/>
          </ac:cxnSpMkLst>
        </pc:cxnChg>
      </pc:sldChg>
      <pc:sldChg chg="addSp delSp modSp add mod setBg modAnim delDesignElem">
        <pc:chgData name="Sanders Wang" userId="089d73b8-785c-4012-b931-81c632b6c9c7" providerId="ADAL" clId="{E3F27EDE-0A00-4545-AC8F-6DAEAEF342C7}" dt="2021-11-16T14:17:42.851" v="5224" actId="14100"/>
        <pc:sldMkLst>
          <pc:docMk/>
          <pc:sldMk cId="2072071420" sldId="259"/>
        </pc:sldMkLst>
        <pc:spChg chg="mod">
          <ac:chgData name="Sanders Wang" userId="089d73b8-785c-4012-b931-81c632b6c9c7" providerId="ADAL" clId="{E3F27EDE-0A00-4545-AC8F-6DAEAEF342C7}" dt="2021-11-16T13:57:17.249" v="5059" actId="20577"/>
          <ac:spMkLst>
            <pc:docMk/>
            <pc:sldMk cId="2072071420" sldId="259"/>
            <ac:spMk id="2" creationId="{70824787-3237-4653-9B0A-031ECA079E68}"/>
          </ac:spMkLst>
        </pc:spChg>
        <pc:spChg chg="del">
          <ac:chgData name="Sanders Wang" userId="089d73b8-785c-4012-b931-81c632b6c9c7" providerId="ADAL" clId="{E3F27EDE-0A00-4545-AC8F-6DAEAEF342C7}" dt="2021-11-16T13:57:21.458" v="5060" actId="478"/>
          <ac:spMkLst>
            <pc:docMk/>
            <pc:sldMk cId="2072071420" sldId="259"/>
            <ac:spMk id="3" creationId="{18A6466F-2195-47AC-AC23-FD3A6C3EA13C}"/>
          </ac:spMkLst>
        </pc:spChg>
        <pc:spChg chg="add">
          <ac:chgData name="Sanders Wang" userId="089d73b8-785c-4012-b931-81c632b6c9c7" providerId="ADAL" clId="{E3F27EDE-0A00-4545-AC8F-6DAEAEF342C7}" dt="2021-11-15T06:06:25.529" v="7" actId="26606"/>
          <ac:spMkLst>
            <pc:docMk/>
            <pc:sldMk cId="2072071420" sldId="259"/>
            <ac:spMk id="5" creationId="{7CB4857B-ED7C-444D-9F04-2F885114A1C2}"/>
          </ac:spMkLst>
        </pc:spChg>
        <pc:spChg chg="add">
          <ac:chgData name="Sanders Wang" userId="089d73b8-785c-4012-b931-81c632b6c9c7" providerId="ADAL" clId="{E3F27EDE-0A00-4545-AC8F-6DAEAEF342C7}" dt="2021-11-15T06:06:25.529" v="7" actId="26606"/>
          <ac:spMkLst>
            <pc:docMk/>
            <pc:sldMk cId="2072071420" sldId="259"/>
            <ac:spMk id="6" creationId="{D18046FB-44EA-4FD8-A585-EA09A319B2D0}"/>
          </ac:spMkLst>
        </pc:spChg>
        <pc:spChg chg="add">
          <ac:chgData name="Sanders Wang" userId="089d73b8-785c-4012-b931-81c632b6c9c7" providerId="ADAL" clId="{E3F27EDE-0A00-4545-AC8F-6DAEAEF342C7}" dt="2021-11-15T06:06:25.529" v="7" actId="26606"/>
          <ac:spMkLst>
            <pc:docMk/>
            <pc:sldMk cId="2072071420" sldId="259"/>
            <ac:spMk id="7" creationId="{479F5F2B-8B58-4140-AE6A-51F6C67B18D9}"/>
          </ac:spMkLst>
        </pc:spChg>
        <pc:spChg chg="del">
          <ac:chgData name="Sanders Wang" userId="089d73b8-785c-4012-b931-81c632b6c9c7" providerId="ADAL" clId="{E3F27EDE-0A00-4545-AC8F-6DAEAEF342C7}" dt="2021-11-15T06:06:18.761" v="6"/>
          <ac:spMkLst>
            <pc:docMk/>
            <pc:sldMk cId="2072071420" sldId="259"/>
            <ac:spMk id="8" creationId="{7CB4857B-ED7C-444D-9F04-2F885114A1C2}"/>
          </ac:spMkLst>
        </pc:spChg>
        <pc:spChg chg="del">
          <ac:chgData name="Sanders Wang" userId="089d73b8-785c-4012-b931-81c632b6c9c7" providerId="ADAL" clId="{E3F27EDE-0A00-4545-AC8F-6DAEAEF342C7}" dt="2021-11-15T06:06:18.761" v="6"/>
          <ac:spMkLst>
            <pc:docMk/>
            <pc:sldMk cId="2072071420" sldId="259"/>
            <ac:spMk id="10" creationId="{D18046FB-44EA-4FD8-A585-EA09A319B2D0}"/>
          </ac:spMkLst>
        </pc:spChg>
        <pc:spChg chg="add mod">
          <ac:chgData name="Sanders Wang" userId="089d73b8-785c-4012-b931-81c632b6c9c7" providerId="ADAL" clId="{E3F27EDE-0A00-4545-AC8F-6DAEAEF342C7}" dt="2021-11-16T14:13:49.651" v="5137" actId="1076"/>
          <ac:spMkLst>
            <pc:docMk/>
            <pc:sldMk cId="2072071420" sldId="259"/>
            <ac:spMk id="11" creationId="{CDDEDE2D-9929-4450-B16C-E5CF8549DCB3}"/>
          </ac:spMkLst>
        </pc:spChg>
        <pc:spChg chg="del">
          <ac:chgData name="Sanders Wang" userId="089d73b8-785c-4012-b931-81c632b6c9c7" providerId="ADAL" clId="{E3F27EDE-0A00-4545-AC8F-6DAEAEF342C7}" dt="2021-11-15T06:06:18.761" v="6"/>
          <ac:spMkLst>
            <pc:docMk/>
            <pc:sldMk cId="2072071420" sldId="259"/>
            <ac:spMk id="12" creationId="{479F5F2B-8B58-4140-AE6A-51F6C67B18D9}"/>
          </ac:spMkLst>
        </pc:spChg>
        <pc:spChg chg="add mod">
          <ac:chgData name="Sanders Wang" userId="089d73b8-785c-4012-b931-81c632b6c9c7" providerId="ADAL" clId="{E3F27EDE-0A00-4545-AC8F-6DAEAEF342C7}" dt="2021-11-16T14:13:49.651" v="5137" actId="1076"/>
          <ac:spMkLst>
            <pc:docMk/>
            <pc:sldMk cId="2072071420" sldId="259"/>
            <ac:spMk id="12" creationId="{4C3BA384-767D-4A0D-9EDB-D1A0663C5FE9}"/>
          </ac:spMkLst>
        </pc:spChg>
        <pc:spChg chg="add mod">
          <ac:chgData name="Sanders Wang" userId="089d73b8-785c-4012-b931-81c632b6c9c7" providerId="ADAL" clId="{E3F27EDE-0A00-4545-AC8F-6DAEAEF342C7}" dt="2021-11-16T14:13:49.651" v="5137" actId="1076"/>
          <ac:spMkLst>
            <pc:docMk/>
            <pc:sldMk cId="2072071420" sldId="259"/>
            <ac:spMk id="13" creationId="{C7815BF5-A59E-4518-9DAA-6A2BA5E0A1A3}"/>
          </ac:spMkLst>
        </pc:spChg>
        <pc:spChg chg="add mod">
          <ac:chgData name="Sanders Wang" userId="089d73b8-785c-4012-b931-81c632b6c9c7" providerId="ADAL" clId="{E3F27EDE-0A00-4545-AC8F-6DAEAEF342C7}" dt="2021-11-16T14:13:49.651" v="5137" actId="1076"/>
          <ac:spMkLst>
            <pc:docMk/>
            <pc:sldMk cId="2072071420" sldId="259"/>
            <ac:spMk id="14" creationId="{6ADCB3BA-E532-44E5-BDBC-D0C04C17CDBD}"/>
          </ac:spMkLst>
        </pc:spChg>
        <pc:spChg chg="mod">
          <ac:chgData name="Sanders Wang" userId="089d73b8-785c-4012-b931-81c632b6c9c7" providerId="ADAL" clId="{E3F27EDE-0A00-4545-AC8F-6DAEAEF342C7}" dt="2021-11-16T13:58:19.102" v="5072"/>
          <ac:spMkLst>
            <pc:docMk/>
            <pc:sldMk cId="2072071420" sldId="259"/>
            <ac:spMk id="22" creationId="{D4A44D4B-1E70-40EA-B758-C339777760E4}"/>
          </ac:spMkLst>
        </pc:spChg>
        <pc:spChg chg="add mod">
          <ac:chgData name="Sanders Wang" userId="089d73b8-785c-4012-b931-81c632b6c9c7" providerId="ADAL" clId="{E3F27EDE-0A00-4545-AC8F-6DAEAEF342C7}" dt="2021-11-16T14:13:49.651" v="5137" actId="1076"/>
          <ac:spMkLst>
            <pc:docMk/>
            <pc:sldMk cId="2072071420" sldId="259"/>
            <ac:spMk id="26" creationId="{E4D9265E-399B-4857-ACA0-EE9C860C182C}"/>
          </ac:spMkLst>
        </pc:spChg>
        <pc:spChg chg="add mod">
          <ac:chgData name="Sanders Wang" userId="089d73b8-785c-4012-b931-81c632b6c9c7" providerId="ADAL" clId="{E3F27EDE-0A00-4545-AC8F-6DAEAEF342C7}" dt="2021-11-16T14:13:49.651" v="5137" actId="1076"/>
          <ac:spMkLst>
            <pc:docMk/>
            <pc:sldMk cId="2072071420" sldId="259"/>
            <ac:spMk id="27" creationId="{32CDB5DB-1CE9-4950-B3B1-37D9DB40CADA}"/>
          </ac:spMkLst>
        </pc:spChg>
        <pc:spChg chg="add mod">
          <ac:chgData name="Sanders Wang" userId="089d73b8-785c-4012-b931-81c632b6c9c7" providerId="ADAL" clId="{E3F27EDE-0A00-4545-AC8F-6DAEAEF342C7}" dt="2021-11-16T14:13:49.651" v="5137" actId="1076"/>
          <ac:spMkLst>
            <pc:docMk/>
            <pc:sldMk cId="2072071420" sldId="259"/>
            <ac:spMk id="28" creationId="{1DB49225-45B9-466E-829B-4488109FAC67}"/>
          </ac:spMkLst>
        </pc:spChg>
        <pc:spChg chg="add mod">
          <ac:chgData name="Sanders Wang" userId="089d73b8-785c-4012-b931-81c632b6c9c7" providerId="ADAL" clId="{E3F27EDE-0A00-4545-AC8F-6DAEAEF342C7}" dt="2021-11-16T14:13:49.651" v="5137" actId="1076"/>
          <ac:spMkLst>
            <pc:docMk/>
            <pc:sldMk cId="2072071420" sldId="259"/>
            <ac:spMk id="29" creationId="{E327D9C2-03E6-4D34-94F6-DBF812E2922A}"/>
          </ac:spMkLst>
        </pc:spChg>
        <pc:spChg chg="mod">
          <ac:chgData name="Sanders Wang" userId="089d73b8-785c-4012-b931-81c632b6c9c7" providerId="ADAL" clId="{E3F27EDE-0A00-4545-AC8F-6DAEAEF342C7}" dt="2021-11-16T13:59:29.900" v="5083"/>
          <ac:spMkLst>
            <pc:docMk/>
            <pc:sldMk cId="2072071420" sldId="259"/>
            <ac:spMk id="33" creationId="{26D81A20-C397-478F-B017-7B9E7D16E155}"/>
          </ac:spMkLst>
        </pc:spChg>
        <pc:spChg chg="add mod">
          <ac:chgData name="Sanders Wang" userId="089d73b8-785c-4012-b931-81c632b6c9c7" providerId="ADAL" clId="{E3F27EDE-0A00-4545-AC8F-6DAEAEF342C7}" dt="2021-11-16T14:13:49.651" v="5137" actId="1076"/>
          <ac:spMkLst>
            <pc:docMk/>
            <pc:sldMk cId="2072071420" sldId="259"/>
            <ac:spMk id="34" creationId="{A0F435C1-168E-423A-AC2E-BC8C9B5188ED}"/>
          </ac:spMkLst>
        </pc:spChg>
        <pc:spChg chg="add mod">
          <ac:chgData name="Sanders Wang" userId="089d73b8-785c-4012-b931-81c632b6c9c7" providerId="ADAL" clId="{E3F27EDE-0A00-4545-AC8F-6DAEAEF342C7}" dt="2021-11-16T14:13:49.651" v="5137" actId="1076"/>
          <ac:spMkLst>
            <pc:docMk/>
            <pc:sldMk cId="2072071420" sldId="259"/>
            <ac:spMk id="35" creationId="{F88F7A45-0481-44D0-A680-4E9AF6EAB408}"/>
          </ac:spMkLst>
        </pc:spChg>
        <pc:spChg chg="add mod">
          <ac:chgData name="Sanders Wang" userId="089d73b8-785c-4012-b931-81c632b6c9c7" providerId="ADAL" clId="{E3F27EDE-0A00-4545-AC8F-6DAEAEF342C7}" dt="2021-11-16T14:13:49.651" v="5137" actId="1076"/>
          <ac:spMkLst>
            <pc:docMk/>
            <pc:sldMk cId="2072071420" sldId="259"/>
            <ac:spMk id="36" creationId="{46FB138F-0ABB-41B2-B087-D3619EC3C277}"/>
          </ac:spMkLst>
        </pc:spChg>
        <pc:spChg chg="add mod">
          <ac:chgData name="Sanders Wang" userId="089d73b8-785c-4012-b931-81c632b6c9c7" providerId="ADAL" clId="{E3F27EDE-0A00-4545-AC8F-6DAEAEF342C7}" dt="2021-11-16T14:13:49.651" v="5137" actId="1076"/>
          <ac:spMkLst>
            <pc:docMk/>
            <pc:sldMk cId="2072071420" sldId="259"/>
            <ac:spMk id="37" creationId="{FE7691AA-828E-42B2-9848-A7D031A5579F}"/>
          </ac:spMkLst>
        </pc:spChg>
        <pc:spChg chg="add mod">
          <ac:chgData name="Sanders Wang" userId="089d73b8-785c-4012-b931-81c632b6c9c7" providerId="ADAL" clId="{E3F27EDE-0A00-4545-AC8F-6DAEAEF342C7}" dt="2021-11-16T14:16:17.430" v="5175" actId="113"/>
          <ac:spMkLst>
            <pc:docMk/>
            <pc:sldMk cId="2072071420" sldId="259"/>
            <ac:spMk id="42" creationId="{563509F4-89DA-4218-9FF3-F7FD8CDCE6B8}"/>
          </ac:spMkLst>
        </pc:spChg>
        <pc:spChg chg="add mod">
          <ac:chgData name="Sanders Wang" userId="089d73b8-785c-4012-b931-81c632b6c9c7" providerId="ADAL" clId="{E3F27EDE-0A00-4545-AC8F-6DAEAEF342C7}" dt="2021-11-16T14:16:32.932" v="5193" actId="20577"/>
          <ac:spMkLst>
            <pc:docMk/>
            <pc:sldMk cId="2072071420" sldId="259"/>
            <ac:spMk id="45" creationId="{8E4EAA75-D449-48B5-9E21-D2F75DF7AA80}"/>
          </ac:spMkLst>
        </pc:spChg>
        <pc:spChg chg="add mod">
          <ac:chgData name="Sanders Wang" userId="089d73b8-785c-4012-b931-81c632b6c9c7" providerId="ADAL" clId="{E3F27EDE-0A00-4545-AC8F-6DAEAEF342C7}" dt="2021-11-16T14:17:35.259" v="5221" actId="1076"/>
          <ac:spMkLst>
            <pc:docMk/>
            <pc:sldMk cId="2072071420" sldId="259"/>
            <ac:spMk id="54" creationId="{0E7ECC04-E77D-436C-89BB-0643E8DF6A56}"/>
          </ac:spMkLst>
        </pc:spChg>
        <pc:grpChg chg="add mod">
          <ac:chgData name="Sanders Wang" userId="089d73b8-785c-4012-b931-81c632b6c9c7" providerId="ADAL" clId="{E3F27EDE-0A00-4545-AC8F-6DAEAEF342C7}" dt="2021-11-16T14:13:49.651" v="5137" actId="1076"/>
          <ac:grpSpMkLst>
            <pc:docMk/>
            <pc:sldMk cId="2072071420" sldId="259"/>
            <ac:grpSpMk id="19" creationId="{A28C3D3F-F8A0-4139-B520-4DE8EAFF05A3}"/>
          </ac:grpSpMkLst>
        </pc:grpChg>
        <pc:grpChg chg="add mod">
          <ac:chgData name="Sanders Wang" userId="089d73b8-785c-4012-b931-81c632b6c9c7" providerId="ADAL" clId="{E3F27EDE-0A00-4545-AC8F-6DAEAEF342C7}" dt="2021-11-16T14:13:49.651" v="5137" actId="1076"/>
          <ac:grpSpMkLst>
            <pc:docMk/>
            <pc:sldMk cId="2072071420" sldId="259"/>
            <ac:grpSpMk id="30" creationId="{FA9694A5-4268-4B60-B3DE-515DBDBDE714}"/>
          </ac:grpSpMkLst>
        </pc:grpChg>
        <pc:picChg chg="add del mod">
          <ac:chgData name="Sanders Wang" userId="089d73b8-785c-4012-b931-81c632b6c9c7" providerId="ADAL" clId="{E3F27EDE-0A00-4545-AC8F-6DAEAEF342C7}" dt="2021-11-16T13:57:47.242" v="5067" actId="478"/>
          <ac:picMkLst>
            <pc:docMk/>
            <pc:sldMk cId="2072071420" sldId="259"/>
            <ac:picMk id="8" creationId="{0691ADE2-7975-4DB6-8E95-28760CC50176}"/>
          </ac:picMkLst>
        </pc:picChg>
        <pc:picChg chg="add mod">
          <ac:chgData name="Sanders Wang" userId="089d73b8-785c-4012-b931-81c632b6c9c7" providerId="ADAL" clId="{E3F27EDE-0A00-4545-AC8F-6DAEAEF342C7}" dt="2021-11-16T14:13:57.754" v="5139" actId="14100"/>
          <ac:picMkLst>
            <pc:docMk/>
            <pc:sldMk cId="2072071420" sldId="259"/>
            <ac:picMk id="10" creationId="{95E3A399-D3EA-4B6B-BAD3-5DEB0624895F}"/>
          </ac:picMkLst>
        </pc:picChg>
        <pc:picChg chg="add del mod">
          <ac:chgData name="Sanders Wang" userId="089d73b8-785c-4012-b931-81c632b6c9c7" providerId="ADAL" clId="{E3F27EDE-0A00-4545-AC8F-6DAEAEF342C7}" dt="2021-11-16T13:58:42.326" v="5075" actId="478"/>
          <ac:picMkLst>
            <pc:docMk/>
            <pc:sldMk cId="2072071420" sldId="259"/>
            <ac:picMk id="17" creationId="{2E9E4090-4F7C-440F-A9F5-B3E15748C06A}"/>
          </ac:picMkLst>
        </pc:picChg>
        <pc:picChg chg="add del mod">
          <ac:chgData name="Sanders Wang" userId="089d73b8-785c-4012-b931-81c632b6c9c7" providerId="ADAL" clId="{E3F27EDE-0A00-4545-AC8F-6DAEAEF342C7}" dt="2021-11-16T13:58:45.312" v="5076" actId="478"/>
          <ac:picMkLst>
            <pc:docMk/>
            <pc:sldMk cId="2072071420" sldId="259"/>
            <ac:picMk id="18" creationId="{19C2094D-9B0D-4DBA-ABBF-F2241B4CF80E}"/>
          </ac:picMkLst>
        </pc:picChg>
        <pc:cxnChg chg="add del mod">
          <ac:chgData name="Sanders Wang" userId="089d73b8-785c-4012-b931-81c632b6c9c7" providerId="ADAL" clId="{E3F27EDE-0A00-4545-AC8F-6DAEAEF342C7}" dt="2021-11-16T13:58:48.509" v="5077" actId="478"/>
          <ac:cxnSpMkLst>
            <pc:docMk/>
            <pc:sldMk cId="2072071420" sldId="259"/>
            <ac:cxnSpMk id="15" creationId="{FC312C23-D6CE-4B77-9691-3658B1134B07}"/>
          </ac:cxnSpMkLst>
        </pc:cxnChg>
        <pc:cxnChg chg="add del mod">
          <ac:chgData name="Sanders Wang" userId="089d73b8-785c-4012-b931-81c632b6c9c7" providerId="ADAL" clId="{E3F27EDE-0A00-4545-AC8F-6DAEAEF342C7}" dt="2021-11-16T13:58:51.420" v="5078" actId="478"/>
          <ac:cxnSpMkLst>
            <pc:docMk/>
            <pc:sldMk cId="2072071420" sldId="259"/>
            <ac:cxnSpMk id="16" creationId="{CAA9EB27-D85B-452C-A434-0634344CA2FC}"/>
          </ac:cxnSpMkLst>
        </pc:cxnChg>
        <pc:cxnChg chg="mod">
          <ac:chgData name="Sanders Wang" userId="089d73b8-785c-4012-b931-81c632b6c9c7" providerId="ADAL" clId="{E3F27EDE-0A00-4545-AC8F-6DAEAEF342C7}" dt="2021-11-16T13:58:19.102" v="5072"/>
          <ac:cxnSpMkLst>
            <pc:docMk/>
            <pc:sldMk cId="2072071420" sldId="259"/>
            <ac:cxnSpMk id="20" creationId="{6A001613-E3C5-474C-A495-D70BF3451C58}"/>
          </ac:cxnSpMkLst>
        </pc:cxnChg>
        <pc:cxnChg chg="mod">
          <ac:chgData name="Sanders Wang" userId="089d73b8-785c-4012-b931-81c632b6c9c7" providerId="ADAL" clId="{E3F27EDE-0A00-4545-AC8F-6DAEAEF342C7}" dt="2021-11-16T13:58:19.102" v="5072"/>
          <ac:cxnSpMkLst>
            <pc:docMk/>
            <pc:sldMk cId="2072071420" sldId="259"/>
            <ac:cxnSpMk id="21" creationId="{5EB646BC-A191-4C84-B56F-3235FFFB9157}"/>
          </ac:cxnSpMkLst>
        </pc:cxnChg>
        <pc:cxnChg chg="add mod">
          <ac:chgData name="Sanders Wang" userId="089d73b8-785c-4012-b931-81c632b6c9c7" providerId="ADAL" clId="{E3F27EDE-0A00-4545-AC8F-6DAEAEF342C7}" dt="2021-11-16T14:13:49.651" v="5137" actId="1076"/>
          <ac:cxnSpMkLst>
            <pc:docMk/>
            <pc:sldMk cId="2072071420" sldId="259"/>
            <ac:cxnSpMk id="23" creationId="{7BEF883F-3A15-419A-AE74-8A0F05EF5DA8}"/>
          </ac:cxnSpMkLst>
        </pc:cxnChg>
        <pc:cxnChg chg="add mod">
          <ac:chgData name="Sanders Wang" userId="089d73b8-785c-4012-b931-81c632b6c9c7" providerId="ADAL" clId="{E3F27EDE-0A00-4545-AC8F-6DAEAEF342C7}" dt="2021-11-16T14:13:49.651" v="5137" actId="1076"/>
          <ac:cxnSpMkLst>
            <pc:docMk/>
            <pc:sldMk cId="2072071420" sldId="259"/>
            <ac:cxnSpMk id="24" creationId="{97EDA21C-1D41-4378-BC25-810C884F11FE}"/>
          </ac:cxnSpMkLst>
        </pc:cxnChg>
        <pc:cxnChg chg="add mod">
          <ac:chgData name="Sanders Wang" userId="089d73b8-785c-4012-b931-81c632b6c9c7" providerId="ADAL" clId="{E3F27EDE-0A00-4545-AC8F-6DAEAEF342C7}" dt="2021-11-16T14:13:49.651" v="5137" actId="1076"/>
          <ac:cxnSpMkLst>
            <pc:docMk/>
            <pc:sldMk cId="2072071420" sldId="259"/>
            <ac:cxnSpMk id="25" creationId="{DAAC4418-A6B6-4A3C-A297-3F79257FD3ED}"/>
          </ac:cxnSpMkLst>
        </pc:cxnChg>
        <pc:cxnChg chg="mod">
          <ac:chgData name="Sanders Wang" userId="089d73b8-785c-4012-b931-81c632b6c9c7" providerId="ADAL" clId="{E3F27EDE-0A00-4545-AC8F-6DAEAEF342C7}" dt="2021-11-16T13:59:29.900" v="5083"/>
          <ac:cxnSpMkLst>
            <pc:docMk/>
            <pc:sldMk cId="2072071420" sldId="259"/>
            <ac:cxnSpMk id="31" creationId="{F4A2DB74-075C-412B-9F11-439A2BEE1C76}"/>
          </ac:cxnSpMkLst>
        </pc:cxnChg>
        <pc:cxnChg chg="mod">
          <ac:chgData name="Sanders Wang" userId="089d73b8-785c-4012-b931-81c632b6c9c7" providerId="ADAL" clId="{E3F27EDE-0A00-4545-AC8F-6DAEAEF342C7}" dt="2021-11-16T13:59:29.900" v="5083"/>
          <ac:cxnSpMkLst>
            <pc:docMk/>
            <pc:sldMk cId="2072071420" sldId="259"/>
            <ac:cxnSpMk id="32" creationId="{B8AC5D3D-54C5-4006-8CAB-D0162F5D8480}"/>
          </ac:cxnSpMkLst>
        </pc:cxnChg>
        <pc:cxnChg chg="add mod">
          <ac:chgData name="Sanders Wang" userId="089d73b8-785c-4012-b931-81c632b6c9c7" providerId="ADAL" clId="{E3F27EDE-0A00-4545-AC8F-6DAEAEF342C7}" dt="2021-11-16T14:16:17.430" v="5175" actId="113"/>
          <ac:cxnSpMkLst>
            <pc:docMk/>
            <pc:sldMk cId="2072071420" sldId="259"/>
            <ac:cxnSpMk id="39" creationId="{942B82FB-0057-4E94-BFBD-16CBD1C9A443}"/>
          </ac:cxnSpMkLst>
        </pc:cxnChg>
        <pc:cxnChg chg="add mod">
          <ac:chgData name="Sanders Wang" userId="089d73b8-785c-4012-b931-81c632b6c9c7" providerId="ADAL" clId="{E3F27EDE-0A00-4545-AC8F-6DAEAEF342C7}" dt="2021-11-16T14:16:58.027" v="5199" actId="14100"/>
          <ac:cxnSpMkLst>
            <pc:docMk/>
            <pc:sldMk cId="2072071420" sldId="259"/>
            <ac:cxnSpMk id="46" creationId="{D01CA68C-53A6-4154-8716-02C1BFDA78C9}"/>
          </ac:cxnSpMkLst>
        </pc:cxnChg>
        <pc:cxnChg chg="add mod">
          <ac:chgData name="Sanders Wang" userId="089d73b8-785c-4012-b931-81c632b6c9c7" providerId="ADAL" clId="{E3F27EDE-0A00-4545-AC8F-6DAEAEF342C7}" dt="2021-11-16T14:17:18.715" v="5205" actId="1076"/>
          <ac:cxnSpMkLst>
            <pc:docMk/>
            <pc:sldMk cId="2072071420" sldId="259"/>
            <ac:cxnSpMk id="53" creationId="{6184D9C7-3AD0-4E5D-9D24-45809191CA7D}"/>
          </ac:cxnSpMkLst>
        </pc:cxnChg>
        <pc:cxnChg chg="add mod">
          <ac:chgData name="Sanders Wang" userId="089d73b8-785c-4012-b931-81c632b6c9c7" providerId="ADAL" clId="{E3F27EDE-0A00-4545-AC8F-6DAEAEF342C7}" dt="2021-11-16T14:17:42.851" v="5224" actId="14100"/>
          <ac:cxnSpMkLst>
            <pc:docMk/>
            <pc:sldMk cId="2072071420" sldId="259"/>
            <ac:cxnSpMk id="55" creationId="{CA60FED5-EB9E-4CC7-A8B8-ECD78C2C119A}"/>
          </ac:cxnSpMkLst>
        </pc:cxnChg>
      </pc:sldChg>
      <pc:sldChg chg="addSp delSp modSp new mod ord setBg">
        <pc:chgData name="Sanders Wang" userId="089d73b8-785c-4012-b931-81c632b6c9c7" providerId="ADAL" clId="{E3F27EDE-0A00-4545-AC8F-6DAEAEF342C7}" dt="2021-11-16T09:02:12.025" v="2801" actId="1076"/>
        <pc:sldMkLst>
          <pc:docMk/>
          <pc:sldMk cId="787985484" sldId="260"/>
        </pc:sldMkLst>
        <pc:spChg chg="mod">
          <ac:chgData name="Sanders Wang" userId="089d73b8-785c-4012-b931-81c632b6c9c7" providerId="ADAL" clId="{E3F27EDE-0A00-4545-AC8F-6DAEAEF342C7}" dt="2021-11-15T14:24:33.466" v="1470" actId="14100"/>
          <ac:spMkLst>
            <pc:docMk/>
            <pc:sldMk cId="787985484" sldId="260"/>
            <ac:spMk id="2" creationId="{5DB63033-3BD5-40FD-9DE8-16CB0DB72880}"/>
          </ac:spMkLst>
        </pc:spChg>
        <pc:spChg chg="mod">
          <ac:chgData name="Sanders Wang" userId="089d73b8-785c-4012-b931-81c632b6c9c7" providerId="ADAL" clId="{E3F27EDE-0A00-4545-AC8F-6DAEAEF342C7}" dt="2021-11-15T14:04:28.109" v="1198" actId="1076"/>
          <ac:spMkLst>
            <pc:docMk/>
            <pc:sldMk cId="787985484" sldId="260"/>
            <ac:spMk id="3" creationId="{0045BC41-07A3-46DC-AC55-41C1DCB62DB1}"/>
          </ac:spMkLst>
        </pc:spChg>
        <pc:spChg chg="add del mod">
          <ac:chgData name="Sanders Wang" userId="089d73b8-785c-4012-b931-81c632b6c9c7" providerId="ADAL" clId="{E3F27EDE-0A00-4545-AC8F-6DAEAEF342C7}" dt="2021-11-15T09:00:32.013" v="263" actId="478"/>
          <ac:spMkLst>
            <pc:docMk/>
            <pc:sldMk cId="787985484" sldId="260"/>
            <ac:spMk id="6" creationId="{0DA75B34-1749-4584-AF3A-B80DC7C5415B}"/>
          </ac:spMkLst>
        </pc:spChg>
        <pc:spChg chg="add del">
          <ac:chgData name="Sanders Wang" userId="089d73b8-785c-4012-b931-81c632b6c9c7" providerId="ADAL" clId="{E3F27EDE-0A00-4545-AC8F-6DAEAEF342C7}" dt="2021-11-15T09:00:24.217" v="262" actId="26606"/>
          <ac:spMkLst>
            <pc:docMk/>
            <pc:sldMk cId="787985484" sldId="260"/>
            <ac:spMk id="8" creationId="{C9A36457-A5F4-4103-A443-02581C09185B}"/>
          </ac:spMkLst>
        </pc:spChg>
        <pc:spChg chg="add del mod">
          <ac:chgData name="Sanders Wang" userId="089d73b8-785c-4012-b931-81c632b6c9c7" providerId="ADAL" clId="{E3F27EDE-0A00-4545-AC8F-6DAEAEF342C7}" dt="2021-11-15T13:55:18.312" v="1161" actId="21"/>
          <ac:spMkLst>
            <pc:docMk/>
            <pc:sldMk cId="787985484" sldId="260"/>
            <ac:spMk id="9" creationId="{7EAB9532-4820-4477-AED4-E729BD707096}"/>
          </ac:spMkLst>
        </pc:spChg>
        <pc:spChg chg="add del mod">
          <ac:chgData name="Sanders Wang" userId="089d73b8-785c-4012-b931-81c632b6c9c7" providerId="ADAL" clId="{E3F27EDE-0A00-4545-AC8F-6DAEAEF342C7}" dt="2021-11-15T07:39:39.702" v="134" actId="478"/>
          <ac:spMkLst>
            <pc:docMk/>
            <pc:sldMk cId="787985484" sldId="260"/>
            <ac:spMk id="9" creationId="{B80BDA21-2F63-4668-8A3B-5CDD497E2EBA}"/>
          </ac:spMkLst>
        </pc:spChg>
        <pc:spChg chg="add del">
          <ac:chgData name="Sanders Wang" userId="089d73b8-785c-4012-b931-81c632b6c9c7" providerId="ADAL" clId="{E3F27EDE-0A00-4545-AC8F-6DAEAEF342C7}" dt="2021-11-15T09:00:24.217" v="262" actId="26606"/>
          <ac:spMkLst>
            <pc:docMk/>
            <pc:sldMk cId="787985484" sldId="260"/>
            <ac:spMk id="10" creationId="{DC5FB7E8-B636-40FA-BE8D-48145C0F5C57}"/>
          </ac:spMkLst>
        </pc:spChg>
        <pc:spChg chg="add del mod">
          <ac:chgData name="Sanders Wang" userId="089d73b8-785c-4012-b931-81c632b6c9c7" providerId="ADAL" clId="{E3F27EDE-0A00-4545-AC8F-6DAEAEF342C7}" dt="2021-11-15T13:55:18.312" v="1161" actId="21"/>
          <ac:spMkLst>
            <pc:docMk/>
            <pc:sldMk cId="787985484" sldId="260"/>
            <ac:spMk id="11" creationId="{3D6EF06D-7907-4C8F-927B-69726053FADF}"/>
          </ac:spMkLst>
        </pc:spChg>
        <pc:spChg chg="add del">
          <ac:chgData name="Sanders Wang" userId="089d73b8-785c-4012-b931-81c632b6c9c7" providerId="ADAL" clId="{E3F27EDE-0A00-4545-AC8F-6DAEAEF342C7}" dt="2021-11-15T09:00:24.217" v="262" actId="26606"/>
          <ac:spMkLst>
            <pc:docMk/>
            <pc:sldMk cId="787985484" sldId="260"/>
            <ac:spMk id="12" creationId="{142DCE2C-2863-46FA-9BE7-24365A24D9BA}"/>
          </ac:spMkLst>
        </pc:spChg>
        <pc:spChg chg="add del mod">
          <ac:chgData name="Sanders Wang" userId="089d73b8-785c-4012-b931-81c632b6c9c7" providerId="ADAL" clId="{E3F27EDE-0A00-4545-AC8F-6DAEAEF342C7}" dt="2021-11-15T13:55:18.312" v="1161" actId="21"/>
          <ac:spMkLst>
            <pc:docMk/>
            <pc:sldMk cId="787985484" sldId="260"/>
            <ac:spMk id="13" creationId="{D6852EB5-2C15-48BA-BB6F-F1C09037FFBD}"/>
          </ac:spMkLst>
        </pc:spChg>
        <pc:spChg chg="add del">
          <ac:chgData name="Sanders Wang" userId="089d73b8-785c-4012-b931-81c632b6c9c7" providerId="ADAL" clId="{E3F27EDE-0A00-4545-AC8F-6DAEAEF342C7}" dt="2021-11-15T09:00:24.217" v="262" actId="26606"/>
          <ac:spMkLst>
            <pc:docMk/>
            <pc:sldMk cId="787985484" sldId="260"/>
            <ac:spMk id="17" creationId="{05C7EBC3-4672-4DAB-81C2-58661FAFAED6}"/>
          </ac:spMkLst>
        </pc:spChg>
        <pc:spChg chg="add del mod">
          <ac:chgData name="Sanders Wang" userId="089d73b8-785c-4012-b931-81c632b6c9c7" providerId="ADAL" clId="{E3F27EDE-0A00-4545-AC8F-6DAEAEF342C7}" dt="2021-11-15T13:55:18.312" v="1161" actId="21"/>
          <ac:spMkLst>
            <pc:docMk/>
            <pc:sldMk cId="787985484" sldId="260"/>
            <ac:spMk id="18" creationId="{46B8BE99-9EDB-4B48-A585-2CDAA6824833}"/>
          </ac:spMkLst>
        </pc:spChg>
        <pc:spChg chg="add del">
          <ac:chgData name="Sanders Wang" userId="089d73b8-785c-4012-b931-81c632b6c9c7" providerId="ADAL" clId="{E3F27EDE-0A00-4545-AC8F-6DAEAEF342C7}" dt="2021-11-15T09:00:24.217" v="262" actId="26606"/>
          <ac:spMkLst>
            <pc:docMk/>
            <pc:sldMk cId="787985484" sldId="260"/>
            <ac:spMk id="19" creationId="{40BF962F-4C6F-461E-86F2-C43F56CC939B}"/>
          </ac:spMkLst>
        </pc:spChg>
        <pc:spChg chg="add del">
          <ac:chgData name="Sanders Wang" userId="089d73b8-785c-4012-b931-81c632b6c9c7" providerId="ADAL" clId="{E3F27EDE-0A00-4545-AC8F-6DAEAEF342C7}" dt="2021-11-15T09:23:38.188" v="389" actId="22"/>
          <ac:spMkLst>
            <pc:docMk/>
            <pc:sldMk cId="787985484" sldId="260"/>
            <ac:spMk id="20" creationId="{8C2385B2-D76C-46A4-9FDC-908475C19C8F}"/>
          </ac:spMkLst>
        </pc:spChg>
        <pc:spChg chg="add del">
          <ac:chgData name="Sanders Wang" userId="089d73b8-785c-4012-b931-81c632b6c9c7" providerId="ADAL" clId="{E3F27EDE-0A00-4545-AC8F-6DAEAEF342C7}" dt="2021-11-15T09:00:24.217" v="262" actId="26606"/>
          <ac:spMkLst>
            <pc:docMk/>
            <pc:sldMk cId="787985484" sldId="260"/>
            <ac:spMk id="21" creationId="{2E94A4F7-38E4-45EA-8E2E-CE1B5766B4F1}"/>
          </ac:spMkLst>
        </pc:spChg>
        <pc:spChg chg="add del mod">
          <ac:chgData name="Sanders Wang" userId="089d73b8-785c-4012-b931-81c632b6c9c7" providerId="ADAL" clId="{E3F27EDE-0A00-4545-AC8F-6DAEAEF342C7}" dt="2021-11-15T13:55:18.312" v="1161" actId="21"/>
          <ac:spMkLst>
            <pc:docMk/>
            <pc:sldMk cId="787985484" sldId="260"/>
            <ac:spMk id="22" creationId="{F44207A9-F1DF-4820-B1CE-BDD5BB8D61B3}"/>
          </ac:spMkLst>
        </pc:spChg>
        <pc:spChg chg="add del mod">
          <ac:chgData name="Sanders Wang" userId="089d73b8-785c-4012-b931-81c632b6c9c7" providerId="ADAL" clId="{E3F27EDE-0A00-4545-AC8F-6DAEAEF342C7}" dt="2021-11-15T13:55:18.312" v="1161" actId="21"/>
          <ac:spMkLst>
            <pc:docMk/>
            <pc:sldMk cId="787985484" sldId="260"/>
            <ac:spMk id="23" creationId="{B43C93D1-EC47-4B8F-9133-B3604B9F7B38}"/>
          </ac:spMkLst>
        </pc:spChg>
        <pc:spChg chg="add del mod">
          <ac:chgData name="Sanders Wang" userId="089d73b8-785c-4012-b931-81c632b6c9c7" providerId="ADAL" clId="{E3F27EDE-0A00-4545-AC8F-6DAEAEF342C7}" dt="2021-11-15T13:55:18.312" v="1161" actId="21"/>
          <ac:spMkLst>
            <pc:docMk/>
            <pc:sldMk cId="787985484" sldId="260"/>
            <ac:spMk id="24" creationId="{43C12DFB-7CD0-4F67-A550-91C238C167DA}"/>
          </ac:spMkLst>
        </pc:spChg>
        <pc:spChg chg="add del mod">
          <ac:chgData name="Sanders Wang" userId="089d73b8-785c-4012-b931-81c632b6c9c7" providerId="ADAL" clId="{E3F27EDE-0A00-4545-AC8F-6DAEAEF342C7}" dt="2021-11-15T13:55:18.312" v="1161" actId="21"/>
          <ac:spMkLst>
            <pc:docMk/>
            <pc:sldMk cId="787985484" sldId="260"/>
            <ac:spMk id="25" creationId="{E732CCE4-E47B-4FD7-9FD9-2B717C1EEBC0}"/>
          </ac:spMkLst>
        </pc:spChg>
        <pc:spChg chg="add del mod">
          <ac:chgData name="Sanders Wang" userId="089d73b8-785c-4012-b931-81c632b6c9c7" providerId="ADAL" clId="{E3F27EDE-0A00-4545-AC8F-6DAEAEF342C7}" dt="2021-11-15T13:55:18.312" v="1161" actId="21"/>
          <ac:spMkLst>
            <pc:docMk/>
            <pc:sldMk cId="787985484" sldId="260"/>
            <ac:spMk id="26" creationId="{716DD976-9284-4389-9F34-0EC75DBDEAFA}"/>
          </ac:spMkLst>
        </pc:spChg>
        <pc:spChg chg="add del mod">
          <ac:chgData name="Sanders Wang" userId="089d73b8-785c-4012-b931-81c632b6c9c7" providerId="ADAL" clId="{E3F27EDE-0A00-4545-AC8F-6DAEAEF342C7}" dt="2021-11-15T13:55:18.312" v="1161" actId="21"/>
          <ac:spMkLst>
            <pc:docMk/>
            <pc:sldMk cId="787985484" sldId="260"/>
            <ac:spMk id="27" creationId="{4988B6D1-AD4C-460F-8A64-5938EA02C43E}"/>
          </ac:spMkLst>
        </pc:spChg>
        <pc:spChg chg="add del mod">
          <ac:chgData name="Sanders Wang" userId="089d73b8-785c-4012-b931-81c632b6c9c7" providerId="ADAL" clId="{E3F27EDE-0A00-4545-AC8F-6DAEAEF342C7}" dt="2021-11-15T13:55:18.312" v="1161" actId="21"/>
          <ac:spMkLst>
            <pc:docMk/>
            <pc:sldMk cId="787985484" sldId="260"/>
            <ac:spMk id="28" creationId="{8972D6B0-3408-4808-B0BF-076718BB1947}"/>
          </ac:spMkLst>
        </pc:spChg>
        <pc:spChg chg="add del mod">
          <ac:chgData name="Sanders Wang" userId="089d73b8-785c-4012-b931-81c632b6c9c7" providerId="ADAL" clId="{E3F27EDE-0A00-4545-AC8F-6DAEAEF342C7}" dt="2021-11-15T13:55:18.312" v="1161" actId="21"/>
          <ac:spMkLst>
            <pc:docMk/>
            <pc:sldMk cId="787985484" sldId="260"/>
            <ac:spMk id="29" creationId="{38CAFE17-794B-447A-821A-17CACA71985B}"/>
          </ac:spMkLst>
        </pc:spChg>
        <pc:spChg chg="add del">
          <ac:chgData name="Sanders Wang" userId="089d73b8-785c-4012-b931-81c632b6c9c7" providerId="ADAL" clId="{E3F27EDE-0A00-4545-AC8F-6DAEAEF342C7}" dt="2021-11-15T09:28:09.647" v="712" actId="22"/>
          <ac:spMkLst>
            <pc:docMk/>
            <pc:sldMk cId="787985484" sldId="260"/>
            <ac:spMk id="31" creationId="{46D77E0A-5B9B-4D4E-A95C-260A7BA16868}"/>
          </ac:spMkLst>
        </pc:spChg>
        <pc:spChg chg="add del mod">
          <ac:chgData name="Sanders Wang" userId="089d73b8-785c-4012-b931-81c632b6c9c7" providerId="ADAL" clId="{E3F27EDE-0A00-4545-AC8F-6DAEAEF342C7}" dt="2021-11-15T13:55:18.312" v="1161" actId="21"/>
          <ac:spMkLst>
            <pc:docMk/>
            <pc:sldMk cId="787985484" sldId="260"/>
            <ac:spMk id="33" creationId="{6D6E3AC9-D767-45C4-A3E7-B64145AD08D6}"/>
          </ac:spMkLst>
        </pc:spChg>
        <pc:spChg chg="add del mod">
          <ac:chgData name="Sanders Wang" userId="089d73b8-785c-4012-b931-81c632b6c9c7" providerId="ADAL" clId="{E3F27EDE-0A00-4545-AC8F-6DAEAEF342C7}" dt="2021-11-15T13:55:18.312" v="1161" actId="21"/>
          <ac:spMkLst>
            <pc:docMk/>
            <pc:sldMk cId="787985484" sldId="260"/>
            <ac:spMk id="34" creationId="{B00952A5-D720-4F7D-8349-ACD55FA2248E}"/>
          </ac:spMkLst>
        </pc:spChg>
        <pc:spChg chg="add del mod">
          <ac:chgData name="Sanders Wang" userId="089d73b8-785c-4012-b931-81c632b6c9c7" providerId="ADAL" clId="{E3F27EDE-0A00-4545-AC8F-6DAEAEF342C7}" dt="2021-11-15T13:55:18.312" v="1161" actId="21"/>
          <ac:spMkLst>
            <pc:docMk/>
            <pc:sldMk cId="787985484" sldId="260"/>
            <ac:spMk id="35" creationId="{575600EB-72CC-494E-8475-8FB0ACF5D0F9}"/>
          </ac:spMkLst>
        </pc:spChg>
        <pc:spChg chg="add del mod">
          <ac:chgData name="Sanders Wang" userId="089d73b8-785c-4012-b931-81c632b6c9c7" providerId="ADAL" clId="{E3F27EDE-0A00-4545-AC8F-6DAEAEF342C7}" dt="2021-11-15T13:55:18.312" v="1161" actId="21"/>
          <ac:spMkLst>
            <pc:docMk/>
            <pc:sldMk cId="787985484" sldId="260"/>
            <ac:spMk id="36" creationId="{E9F18C7E-2DB7-467D-9D49-B95C5F358955}"/>
          </ac:spMkLst>
        </pc:spChg>
        <pc:spChg chg="add del mod">
          <ac:chgData name="Sanders Wang" userId="089d73b8-785c-4012-b931-81c632b6c9c7" providerId="ADAL" clId="{E3F27EDE-0A00-4545-AC8F-6DAEAEF342C7}" dt="2021-11-15T13:55:18.312" v="1161" actId="21"/>
          <ac:spMkLst>
            <pc:docMk/>
            <pc:sldMk cId="787985484" sldId="260"/>
            <ac:spMk id="37" creationId="{26267B7C-2D93-4AB6-A179-237F9FFEB276}"/>
          </ac:spMkLst>
        </pc:spChg>
        <pc:spChg chg="add del mod">
          <ac:chgData name="Sanders Wang" userId="089d73b8-785c-4012-b931-81c632b6c9c7" providerId="ADAL" clId="{E3F27EDE-0A00-4545-AC8F-6DAEAEF342C7}" dt="2021-11-15T13:55:18.312" v="1161" actId="21"/>
          <ac:spMkLst>
            <pc:docMk/>
            <pc:sldMk cId="787985484" sldId="260"/>
            <ac:spMk id="38" creationId="{DB95C0A4-B305-4D1A-8339-C244047C67EF}"/>
          </ac:spMkLst>
        </pc:spChg>
        <pc:spChg chg="add del">
          <ac:chgData name="Sanders Wang" userId="089d73b8-785c-4012-b931-81c632b6c9c7" providerId="ADAL" clId="{E3F27EDE-0A00-4545-AC8F-6DAEAEF342C7}" dt="2021-11-15T09:29:36.566" v="721" actId="22"/>
          <ac:spMkLst>
            <pc:docMk/>
            <pc:sldMk cId="787985484" sldId="260"/>
            <ac:spMk id="40" creationId="{869C94FC-1642-4E09-918C-58854611F6A3}"/>
          </ac:spMkLst>
        </pc:spChg>
        <pc:spChg chg="add del mod">
          <ac:chgData name="Sanders Wang" userId="089d73b8-785c-4012-b931-81c632b6c9c7" providerId="ADAL" clId="{E3F27EDE-0A00-4545-AC8F-6DAEAEF342C7}" dt="2021-11-15T13:55:18.312" v="1161" actId="21"/>
          <ac:spMkLst>
            <pc:docMk/>
            <pc:sldMk cId="787985484" sldId="260"/>
            <ac:spMk id="42" creationId="{3DCA0747-9EFE-4D9B-9ACA-0DA56ABF2C14}"/>
          </ac:spMkLst>
        </pc:spChg>
        <pc:spChg chg="add del mod">
          <ac:chgData name="Sanders Wang" userId="089d73b8-785c-4012-b931-81c632b6c9c7" providerId="ADAL" clId="{E3F27EDE-0A00-4545-AC8F-6DAEAEF342C7}" dt="2021-11-15T09:30:51.036" v="734" actId="478"/>
          <ac:spMkLst>
            <pc:docMk/>
            <pc:sldMk cId="787985484" sldId="260"/>
            <ac:spMk id="43" creationId="{A60E2405-39A9-440B-AF24-E3250749B43F}"/>
          </ac:spMkLst>
        </pc:spChg>
        <pc:spChg chg="add del mod">
          <ac:chgData name="Sanders Wang" userId="089d73b8-785c-4012-b931-81c632b6c9c7" providerId="ADAL" clId="{E3F27EDE-0A00-4545-AC8F-6DAEAEF342C7}" dt="2021-11-15T13:55:18.312" v="1161" actId="21"/>
          <ac:spMkLst>
            <pc:docMk/>
            <pc:sldMk cId="787985484" sldId="260"/>
            <ac:spMk id="46" creationId="{56189CAB-8FAB-4818-BBD6-694251ECD04D}"/>
          </ac:spMkLst>
        </pc:spChg>
        <pc:spChg chg="add del mod">
          <ac:chgData name="Sanders Wang" userId="089d73b8-785c-4012-b931-81c632b6c9c7" providerId="ADAL" clId="{E3F27EDE-0A00-4545-AC8F-6DAEAEF342C7}" dt="2021-11-15T13:55:18.312" v="1161" actId="21"/>
          <ac:spMkLst>
            <pc:docMk/>
            <pc:sldMk cId="787985484" sldId="260"/>
            <ac:spMk id="47" creationId="{95D740F3-4A58-4D7E-B84D-4D35FBF42F14}"/>
          </ac:spMkLst>
        </pc:spChg>
        <pc:spChg chg="add del mod">
          <ac:chgData name="Sanders Wang" userId="089d73b8-785c-4012-b931-81c632b6c9c7" providerId="ADAL" clId="{E3F27EDE-0A00-4545-AC8F-6DAEAEF342C7}" dt="2021-11-15T13:55:18.312" v="1161" actId="21"/>
          <ac:spMkLst>
            <pc:docMk/>
            <pc:sldMk cId="787985484" sldId="260"/>
            <ac:spMk id="48" creationId="{4B7DD17B-34AE-4F3D-92BE-EDCB7D9E79DF}"/>
          </ac:spMkLst>
        </pc:spChg>
        <pc:spChg chg="add del mod">
          <ac:chgData name="Sanders Wang" userId="089d73b8-785c-4012-b931-81c632b6c9c7" providerId="ADAL" clId="{E3F27EDE-0A00-4545-AC8F-6DAEAEF342C7}" dt="2021-11-15T13:55:18.312" v="1161" actId="21"/>
          <ac:spMkLst>
            <pc:docMk/>
            <pc:sldMk cId="787985484" sldId="260"/>
            <ac:spMk id="49" creationId="{CEE80538-13BD-46D3-9D6D-B7B0AD4D7E88}"/>
          </ac:spMkLst>
        </pc:spChg>
        <pc:spChg chg="add del mod">
          <ac:chgData name="Sanders Wang" userId="089d73b8-785c-4012-b931-81c632b6c9c7" providerId="ADAL" clId="{E3F27EDE-0A00-4545-AC8F-6DAEAEF342C7}" dt="2021-11-15T13:55:18.312" v="1161" actId="21"/>
          <ac:spMkLst>
            <pc:docMk/>
            <pc:sldMk cId="787985484" sldId="260"/>
            <ac:spMk id="50" creationId="{AC2CFF56-D657-42C7-83E4-A12EA8A5EEBC}"/>
          </ac:spMkLst>
        </pc:spChg>
        <pc:spChg chg="add del mod">
          <ac:chgData name="Sanders Wang" userId="089d73b8-785c-4012-b931-81c632b6c9c7" providerId="ADAL" clId="{E3F27EDE-0A00-4545-AC8F-6DAEAEF342C7}" dt="2021-11-15T13:55:18.312" v="1161" actId="21"/>
          <ac:spMkLst>
            <pc:docMk/>
            <pc:sldMk cId="787985484" sldId="260"/>
            <ac:spMk id="51" creationId="{58D7DCF7-A878-48E0-845F-A810C6D04C69}"/>
          </ac:spMkLst>
        </pc:spChg>
        <pc:spChg chg="add del mod">
          <ac:chgData name="Sanders Wang" userId="089d73b8-785c-4012-b931-81c632b6c9c7" providerId="ADAL" clId="{E3F27EDE-0A00-4545-AC8F-6DAEAEF342C7}" dt="2021-11-15T13:55:18.312" v="1161" actId="21"/>
          <ac:spMkLst>
            <pc:docMk/>
            <pc:sldMk cId="787985484" sldId="260"/>
            <ac:spMk id="52" creationId="{9753D3D9-19EB-48AE-838C-17AE5396015E}"/>
          </ac:spMkLst>
        </pc:spChg>
        <pc:spChg chg="add del mod">
          <ac:chgData name="Sanders Wang" userId="089d73b8-785c-4012-b931-81c632b6c9c7" providerId="ADAL" clId="{E3F27EDE-0A00-4545-AC8F-6DAEAEF342C7}" dt="2021-11-15T13:55:18.312" v="1161" actId="21"/>
          <ac:spMkLst>
            <pc:docMk/>
            <pc:sldMk cId="787985484" sldId="260"/>
            <ac:spMk id="53" creationId="{21302F0B-CF7B-485D-917E-6F64A25BA64A}"/>
          </ac:spMkLst>
        </pc:spChg>
        <pc:spChg chg="add del mod">
          <ac:chgData name="Sanders Wang" userId="089d73b8-785c-4012-b931-81c632b6c9c7" providerId="ADAL" clId="{E3F27EDE-0A00-4545-AC8F-6DAEAEF342C7}" dt="2021-11-15T13:55:18.312" v="1161" actId="21"/>
          <ac:spMkLst>
            <pc:docMk/>
            <pc:sldMk cId="787985484" sldId="260"/>
            <ac:spMk id="54" creationId="{AE7F36BD-8458-4901-9A7F-04B5F58D2731}"/>
          </ac:spMkLst>
        </pc:spChg>
        <pc:spChg chg="add del mod">
          <ac:chgData name="Sanders Wang" userId="089d73b8-785c-4012-b931-81c632b6c9c7" providerId="ADAL" clId="{E3F27EDE-0A00-4545-AC8F-6DAEAEF342C7}" dt="2021-11-15T13:55:18.312" v="1161" actId="21"/>
          <ac:spMkLst>
            <pc:docMk/>
            <pc:sldMk cId="787985484" sldId="260"/>
            <ac:spMk id="55" creationId="{DF85D8CF-CAA7-4DC5-AA1E-FC60B6E92A72}"/>
          </ac:spMkLst>
        </pc:spChg>
        <pc:spChg chg="add del mod">
          <ac:chgData name="Sanders Wang" userId="089d73b8-785c-4012-b931-81c632b6c9c7" providerId="ADAL" clId="{E3F27EDE-0A00-4545-AC8F-6DAEAEF342C7}" dt="2021-11-15T13:55:18.312" v="1161" actId="21"/>
          <ac:spMkLst>
            <pc:docMk/>
            <pc:sldMk cId="787985484" sldId="260"/>
            <ac:spMk id="56" creationId="{CD02D879-7CEA-48D4-8A10-44564279E015}"/>
          </ac:spMkLst>
        </pc:spChg>
        <pc:spChg chg="add del mod">
          <ac:chgData name="Sanders Wang" userId="089d73b8-785c-4012-b931-81c632b6c9c7" providerId="ADAL" clId="{E3F27EDE-0A00-4545-AC8F-6DAEAEF342C7}" dt="2021-11-15T13:55:18.312" v="1161" actId="21"/>
          <ac:spMkLst>
            <pc:docMk/>
            <pc:sldMk cId="787985484" sldId="260"/>
            <ac:spMk id="59" creationId="{93308889-2DD8-41B1-B64D-3B3EDF8C48B1}"/>
          </ac:spMkLst>
        </pc:spChg>
        <pc:spChg chg="add del mod">
          <ac:chgData name="Sanders Wang" userId="089d73b8-785c-4012-b931-81c632b6c9c7" providerId="ADAL" clId="{E3F27EDE-0A00-4545-AC8F-6DAEAEF342C7}" dt="2021-11-15T13:55:18.312" v="1161" actId="21"/>
          <ac:spMkLst>
            <pc:docMk/>
            <pc:sldMk cId="787985484" sldId="260"/>
            <ac:spMk id="60" creationId="{4A532D9D-82C7-4F6E-B1B7-A5312A8CEEC9}"/>
          </ac:spMkLst>
        </pc:spChg>
        <pc:spChg chg="add del mod">
          <ac:chgData name="Sanders Wang" userId="089d73b8-785c-4012-b931-81c632b6c9c7" providerId="ADAL" clId="{E3F27EDE-0A00-4545-AC8F-6DAEAEF342C7}" dt="2021-11-15T13:55:18.312" v="1161" actId="21"/>
          <ac:spMkLst>
            <pc:docMk/>
            <pc:sldMk cId="787985484" sldId="260"/>
            <ac:spMk id="61" creationId="{E6D381F7-90AD-4EE8-89C3-9E54046B7420}"/>
          </ac:spMkLst>
        </pc:spChg>
        <pc:spChg chg="add del mod">
          <ac:chgData name="Sanders Wang" userId="089d73b8-785c-4012-b931-81c632b6c9c7" providerId="ADAL" clId="{E3F27EDE-0A00-4545-AC8F-6DAEAEF342C7}" dt="2021-11-15T13:55:18.312" v="1161" actId="21"/>
          <ac:spMkLst>
            <pc:docMk/>
            <pc:sldMk cId="787985484" sldId="260"/>
            <ac:spMk id="62" creationId="{FD9FE538-5C98-461D-9588-DF3C2C42E919}"/>
          </ac:spMkLst>
        </pc:spChg>
        <pc:spChg chg="add del mod">
          <ac:chgData name="Sanders Wang" userId="089d73b8-785c-4012-b931-81c632b6c9c7" providerId="ADAL" clId="{E3F27EDE-0A00-4545-AC8F-6DAEAEF342C7}" dt="2021-11-15T13:55:18.312" v="1161" actId="21"/>
          <ac:spMkLst>
            <pc:docMk/>
            <pc:sldMk cId="787985484" sldId="260"/>
            <ac:spMk id="63" creationId="{96B3FC20-2BAA-46E1-9A5A-2F925EA6C8AE}"/>
          </ac:spMkLst>
        </pc:spChg>
        <pc:spChg chg="add del mod">
          <ac:chgData name="Sanders Wang" userId="089d73b8-785c-4012-b931-81c632b6c9c7" providerId="ADAL" clId="{E3F27EDE-0A00-4545-AC8F-6DAEAEF342C7}" dt="2021-11-15T13:55:18.312" v="1161" actId="21"/>
          <ac:spMkLst>
            <pc:docMk/>
            <pc:sldMk cId="787985484" sldId="260"/>
            <ac:spMk id="64" creationId="{A726B7F2-75C2-4802-A1CF-6947B2037A29}"/>
          </ac:spMkLst>
        </pc:spChg>
        <pc:spChg chg="add del mod">
          <ac:chgData name="Sanders Wang" userId="089d73b8-785c-4012-b931-81c632b6c9c7" providerId="ADAL" clId="{E3F27EDE-0A00-4545-AC8F-6DAEAEF342C7}" dt="2021-11-15T09:41:14.879" v="957" actId="478"/>
          <ac:spMkLst>
            <pc:docMk/>
            <pc:sldMk cId="787985484" sldId="260"/>
            <ac:spMk id="67" creationId="{0F0EED24-CD6F-49D5-ACC7-C22B0C40F44A}"/>
          </ac:spMkLst>
        </pc:spChg>
        <pc:spChg chg="add del mod">
          <ac:chgData name="Sanders Wang" userId="089d73b8-785c-4012-b931-81c632b6c9c7" providerId="ADAL" clId="{E3F27EDE-0A00-4545-AC8F-6DAEAEF342C7}" dt="2021-11-15T09:42:15.325" v="968" actId="478"/>
          <ac:spMkLst>
            <pc:docMk/>
            <pc:sldMk cId="787985484" sldId="260"/>
            <ac:spMk id="69" creationId="{DF2BAF51-89FC-4346-822E-D6508A17A287}"/>
          </ac:spMkLst>
        </pc:spChg>
        <pc:spChg chg="add del mod">
          <ac:chgData name="Sanders Wang" userId="089d73b8-785c-4012-b931-81c632b6c9c7" providerId="ADAL" clId="{E3F27EDE-0A00-4545-AC8F-6DAEAEF342C7}" dt="2021-11-15T09:42:39.696" v="975" actId="478"/>
          <ac:spMkLst>
            <pc:docMk/>
            <pc:sldMk cId="787985484" sldId="260"/>
            <ac:spMk id="70" creationId="{B8C02B62-905F-47C7-84CC-15D01A4DAC03}"/>
          </ac:spMkLst>
        </pc:spChg>
        <pc:spChg chg="add del mod">
          <ac:chgData name="Sanders Wang" userId="089d73b8-785c-4012-b931-81c632b6c9c7" providerId="ADAL" clId="{E3F27EDE-0A00-4545-AC8F-6DAEAEF342C7}" dt="2021-11-15T13:55:18.312" v="1161" actId="21"/>
          <ac:spMkLst>
            <pc:docMk/>
            <pc:sldMk cId="787985484" sldId="260"/>
            <ac:spMk id="71" creationId="{1937E089-AECA-4329-9C4E-DC8F2972BF4D}"/>
          </ac:spMkLst>
        </pc:spChg>
        <pc:spChg chg="add del mod">
          <ac:chgData name="Sanders Wang" userId="089d73b8-785c-4012-b931-81c632b6c9c7" providerId="ADAL" clId="{E3F27EDE-0A00-4545-AC8F-6DAEAEF342C7}" dt="2021-11-15T13:55:18.312" v="1161" actId="21"/>
          <ac:spMkLst>
            <pc:docMk/>
            <pc:sldMk cId="787985484" sldId="260"/>
            <ac:spMk id="72" creationId="{0CC9415C-6C01-44E8-BD65-D1A06B0F7B8B}"/>
          </ac:spMkLst>
        </pc:spChg>
        <pc:spChg chg="add del">
          <ac:chgData name="Sanders Wang" userId="089d73b8-785c-4012-b931-81c632b6c9c7" providerId="ADAL" clId="{E3F27EDE-0A00-4545-AC8F-6DAEAEF342C7}" dt="2021-11-15T09:44:44.989" v="989" actId="22"/>
          <ac:spMkLst>
            <pc:docMk/>
            <pc:sldMk cId="787985484" sldId="260"/>
            <ac:spMk id="74" creationId="{F3EFA28A-2087-4D20-B9B6-F8EFA5511CE3}"/>
          </ac:spMkLst>
        </pc:spChg>
        <pc:spChg chg="add del mod">
          <ac:chgData name="Sanders Wang" userId="089d73b8-785c-4012-b931-81c632b6c9c7" providerId="ADAL" clId="{E3F27EDE-0A00-4545-AC8F-6DAEAEF342C7}" dt="2021-11-15T13:55:18.312" v="1161" actId="21"/>
          <ac:spMkLst>
            <pc:docMk/>
            <pc:sldMk cId="787985484" sldId="260"/>
            <ac:spMk id="76" creationId="{2EE416F4-0684-46CC-A3D1-FBFC69C27F23}"/>
          </ac:spMkLst>
        </pc:spChg>
        <pc:spChg chg="add del mod">
          <ac:chgData name="Sanders Wang" userId="089d73b8-785c-4012-b931-81c632b6c9c7" providerId="ADAL" clId="{E3F27EDE-0A00-4545-AC8F-6DAEAEF342C7}" dt="2021-11-15T13:55:18.312" v="1161" actId="21"/>
          <ac:spMkLst>
            <pc:docMk/>
            <pc:sldMk cId="787985484" sldId="260"/>
            <ac:spMk id="77" creationId="{7F678BCE-A3F2-4403-86CE-CD78F909B5B9}"/>
          </ac:spMkLst>
        </pc:spChg>
        <pc:spChg chg="add del mod">
          <ac:chgData name="Sanders Wang" userId="089d73b8-785c-4012-b931-81c632b6c9c7" providerId="ADAL" clId="{E3F27EDE-0A00-4545-AC8F-6DAEAEF342C7}" dt="2021-11-15T13:55:18.312" v="1161" actId="21"/>
          <ac:spMkLst>
            <pc:docMk/>
            <pc:sldMk cId="787985484" sldId="260"/>
            <ac:spMk id="78" creationId="{B5289729-9860-4322-B963-7907B6838DB5}"/>
          </ac:spMkLst>
        </pc:spChg>
        <pc:spChg chg="add del mod">
          <ac:chgData name="Sanders Wang" userId="089d73b8-785c-4012-b931-81c632b6c9c7" providerId="ADAL" clId="{E3F27EDE-0A00-4545-AC8F-6DAEAEF342C7}" dt="2021-11-15T13:55:18.312" v="1161" actId="21"/>
          <ac:spMkLst>
            <pc:docMk/>
            <pc:sldMk cId="787985484" sldId="260"/>
            <ac:spMk id="79" creationId="{4CCD20EE-02EA-453B-A2EA-6082B07737ED}"/>
          </ac:spMkLst>
        </pc:spChg>
        <pc:spChg chg="add mod">
          <ac:chgData name="Sanders Wang" userId="089d73b8-785c-4012-b931-81c632b6c9c7" providerId="ADAL" clId="{E3F27EDE-0A00-4545-AC8F-6DAEAEF342C7}" dt="2021-11-15T14:04:31.221" v="1199" actId="1076"/>
          <ac:spMkLst>
            <pc:docMk/>
            <pc:sldMk cId="787985484" sldId="260"/>
            <ac:spMk id="82" creationId="{56E8D309-9959-4CFE-8FB4-17C05447221E}"/>
          </ac:spMkLst>
        </pc:spChg>
        <pc:spChg chg="add mod">
          <ac:chgData name="Sanders Wang" userId="089d73b8-785c-4012-b931-81c632b6c9c7" providerId="ADAL" clId="{E3F27EDE-0A00-4545-AC8F-6DAEAEF342C7}" dt="2021-11-15T14:05:00.958" v="1206" actId="1076"/>
          <ac:spMkLst>
            <pc:docMk/>
            <pc:sldMk cId="787985484" sldId="260"/>
            <ac:spMk id="91" creationId="{6E5E10B4-1C9A-48F1-90AB-5A15BCD5A0B0}"/>
          </ac:spMkLst>
        </pc:spChg>
        <pc:spChg chg="add mod">
          <ac:chgData name="Sanders Wang" userId="089d73b8-785c-4012-b931-81c632b6c9c7" providerId="ADAL" clId="{E3F27EDE-0A00-4545-AC8F-6DAEAEF342C7}" dt="2021-11-15T14:05:04.742" v="1207" actId="571"/>
          <ac:spMkLst>
            <pc:docMk/>
            <pc:sldMk cId="787985484" sldId="260"/>
            <ac:spMk id="92" creationId="{BE6185CB-F47A-4FC7-BFA9-DC0158EBF008}"/>
          </ac:spMkLst>
        </pc:spChg>
        <pc:spChg chg="add mod ord">
          <ac:chgData name="Sanders Wang" userId="089d73b8-785c-4012-b931-81c632b6c9c7" providerId="ADAL" clId="{E3F27EDE-0A00-4545-AC8F-6DAEAEF342C7}" dt="2021-11-16T08:56:04.261" v="2783" actId="1076"/>
          <ac:spMkLst>
            <pc:docMk/>
            <pc:sldMk cId="787985484" sldId="260"/>
            <ac:spMk id="93" creationId="{6F2DF8FE-F2E1-4D51-B2B3-E34401B64676}"/>
          </ac:spMkLst>
        </pc:spChg>
        <pc:spChg chg="add mod ord">
          <ac:chgData name="Sanders Wang" userId="089d73b8-785c-4012-b931-81c632b6c9c7" providerId="ADAL" clId="{E3F27EDE-0A00-4545-AC8F-6DAEAEF342C7}" dt="2021-11-16T08:59:59.222" v="2793" actId="1076"/>
          <ac:spMkLst>
            <pc:docMk/>
            <pc:sldMk cId="787985484" sldId="260"/>
            <ac:spMk id="94" creationId="{3AC9B341-1B12-4E49-B16C-A65C63C53ECA}"/>
          </ac:spMkLst>
        </pc:spChg>
        <pc:spChg chg="add mod ord">
          <ac:chgData name="Sanders Wang" userId="089d73b8-785c-4012-b931-81c632b6c9c7" providerId="ADAL" clId="{E3F27EDE-0A00-4545-AC8F-6DAEAEF342C7}" dt="2021-11-16T09:02:12.025" v="2801" actId="1076"/>
          <ac:spMkLst>
            <pc:docMk/>
            <pc:sldMk cId="787985484" sldId="260"/>
            <ac:spMk id="95" creationId="{D39A255C-BDD0-41BD-8823-111252A49508}"/>
          </ac:spMkLst>
        </pc:spChg>
        <pc:picChg chg="add mod">
          <ac:chgData name="Sanders Wang" userId="089d73b8-785c-4012-b931-81c632b6c9c7" providerId="ADAL" clId="{E3F27EDE-0A00-4545-AC8F-6DAEAEF342C7}" dt="2021-11-15T09:01:37.691" v="272" actId="1076"/>
          <ac:picMkLst>
            <pc:docMk/>
            <pc:sldMk cId="787985484" sldId="260"/>
            <ac:picMk id="5" creationId="{EAEDE224-D65F-4BB2-95D8-6AA9B526FBCC}"/>
          </ac:picMkLst>
        </pc:picChg>
        <pc:picChg chg="add del mod">
          <ac:chgData name="Sanders Wang" userId="089d73b8-785c-4012-b931-81c632b6c9c7" providerId="ADAL" clId="{E3F27EDE-0A00-4545-AC8F-6DAEAEF342C7}" dt="2021-11-16T08:55:44.773" v="2778" actId="478"/>
          <ac:picMkLst>
            <pc:docMk/>
            <pc:sldMk cId="787985484" sldId="260"/>
            <ac:picMk id="6" creationId="{BEB5D179-F25F-44A1-AD45-A15C0B51B2D9}"/>
          </ac:picMkLst>
        </pc:picChg>
        <pc:picChg chg="add mod ord">
          <ac:chgData name="Sanders Wang" userId="089d73b8-785c-4012-b931-81c632b6c9c7" providerId="ADAL" clId="{E3F27EDE-0A00-4545-AC8F-6DAEAEF342C7}" dt="2021-11-15T09:00:24.217" v="262" actId="26606"/>
          <ac:picMkLst>
            <pc:docMk/>
            <pc:sldMk cId="787985484" sldId="260"/>
            <ac:picMk id="7" creationId="{F8F8A398-7D3C-4E8E-8A4D-2296A911DD88}"/>
          </ac:picMkLst>
        </pc:picChg>
        <pc:picChg chg="add del mod">
          <ac:chgData name="Sanders Wang" userId="089d73b8-785c-4012-b931-81c632b6c9c7" providerId="ADAL" clId="{E3F27EDE-0A00-4545-AC8F-6DAEAEF342C7}" dt="2021-11-16T08:59:37.996" v="2787" actId="478"/>
          <ac:picMkLst>
            <pc:docMk/>
            <pc:sldMk cId="787985484" sldId="260"/>
            <ac:picMk id="11" creationId="{6F6DB90F-54E6-4BEF-B47F-E73B2DF918AE}"/>
          </ac:picMkLst>
        </pc:picChg>
        <pc:picChg chg="add mod">
          <ac:chgData name="Sanders Wang" userId="089d73b8-785c-4012-b931-81c632b6c9c7" providerId="ADAL" clId="{E3F27EDE-0A00-4545-AC8F-6DAEAEF342C7}" dt="2021-11-15T14:04:33.285" v="1200" actId="1076"/>
          <ac:picMkLst>
            <pc:docMk/>
            <pc:sldMk cId="787985484" sldId="260"/>
            <ac:picMk id="14" creationId="{C0C57222-F406-435E-AB55-E21F39529256}"/>
          </ac:picMkLst>
        </pc:picChg>
        <pc:picChg chg="add del mod">
          <ac:chgData name="Sanders Wang" userId="089d73b8-785c-4012-b931-81c632b6c9c7" providerId="ADAL" clId="{E3F27EDE-0A00-4545-AC8F-6DAEAEF342C7}" dt="2021-11-16T09:01:52.335" v="2795" actId="478"/>
          <ac:picMkLst>
            <pc:docMk/>
            <pc:sldMk cId="787985484" sldId="260"/>
            <ac:picMk id="15" creationId="{99D8BCF2-A58D-4A0C-B6B1-E91B9BF4345F}"/>
          </ac:picMkLst>
        </pc:picChg>
        <pc:picChg chg="add mod">
          <ac:chgData name="Sanders Wang" userId="089d73b8-785c-4012-b931-81c632b6c9c7" providerId="ADAL" clId="{E3F27EDE-0A00-4545-AC8F-6DAEAEF342C7}" dt="2021-11-16T08:55:52.478" v="2780" actId="1076"/>
          <ac:picMkLst>
            <pc:docMk/>
            <pc:sldMk cId="787985484" sldId="260"/>
            <ac:picMk id="17" creationId="{C1A72C68-385D-41DE-832A-7CF48F3DD1E6}"/>
          </ac:picMkLst>
        </pc:picChg>
        <pc:picChg chg="add mod">
          <ac:chgData name="Sanders Wang" userId="089d73b8-785c-4012-b931-81c632b6c9c7" providerId="ADAL" clId="{E3F27EDE-0A00-4545-AC8F-6DAEAEF342C7}" dt="2021-11-16T08:59:47.350" v="2791" actId="1076"/>
          <ac:picMkLst>
            <pc:docMk/>
            <pc:sldMk cId="787985484" sldId="260"/>
            <ac:picMk id="19" creationId="{8C3857FB-9CF3-4E13-AEF5-48E4D9E60382}"/>
          </ac:picMkLst>
        </pc:picChg>
        <pc:picChg chg="add mod">
          <ac:chgData name="Sanders Wang" userId="089d73b8-785c-4012-b931-81c632b6c9c7" providerId="ADAL" clId="{E3F27EDE-0A00-4545-AC8F-6DAEAEF342C7}" dt="2021-11-16T09:02:02.297" v="2799" actId="1076"/>
          <ac:picMkLst>
            <pc:docMk/>
            <pc:sldMk cId="787985484" sldId="260"/>
            <ac:picMk id="21" creationId="{2C5EB79D-FB9D-496A-AC65-EE79112128F1}"/>
          </ac:picMkLst>
        </pc:picChg>
        <pc:picChg chg="add del mod">
          <ac:chgData name="Sanders Wang" userId="089d73b8-785c-4012-b931-81c632b6c9c7" providerId="ADAL" clId="{E3F27EDE-0A00-4545-AC8F-6DAEAEF342C7}" dt="2021-11-15T13:55:18.312" v="1161" actId="21"/>
          <ac:picMkLst>
            <pc:docMk/>
            <pc:sldMk cId="787985484" sldId="260"/>
            <ac:picMk id="66" creationId="{3ABB042D-D21D-41BD-8FAA-D4384856DC76}"/>
          </ac:picMkLst>
        </pc:picChg>
        <pc:picChg chg="add del mod">
          <ac:chgData name="Sanders Wang" userId="089d73b8-785c-4012-b931-81c632b6c9c7" providerId="ADAL" clId="{E3F27EDE-0A00-4545-AC8F-6DAEAEF342C7}" dt="2021-11-15T13:55:18.312" v="1161" actId="21"/>
          <ac:picMkLst>
            <pc:docMk/>
            <pc:sldMk cId="787985484" sldId="260"/>
            <ac:picMk id="68" creationId="{49FC6F50-F818-42B9-9BC5-E92B10A7D58A}"/>
          </ac:picMkLst>
        </pc:picChg>
        <pc:picChg chg="add del mod">
          <ac:chgData name="Sanders Wang" userId="089d73b8-785c-4012-b931-81c632b6c9c7" providerId="ADAL" clId="{E3F27EDE-0A00-4545-AC8F-6DAEAEF342C7}" dt="2021-11-15T13:54:15.159" v="1158" actId="21"/>
          <ac:picMkLst>
            <pc:docMk/>
            <pc:sldMk cId="787985484" sldId="260"/>
            <ac:picMk id="81" creationId="{F830F88E-FAD1-4A57-97F0-485C7D1D5487}"/>
          </ac:picMkLst>
        </pc:picChg>
        <pc:picChg chg="add del mod">
          <ac:chgData name="Sanders Wang" userId="089d73b8-785c-4012-b931-81c632b6c9c7" providerId="ADAL" clId="{E3F27EDE-0A00-4545-AC8F-6DAEAEF342C7}" dt="2021-11-15T13:56:32.525" v="1174" actId="21"/>
          <ac:picMkLst>
            <pc:docMk/>
            <pc:sldMk cId="787985484" sldId="260"/>
            <ac:picMk id="83" creationId="{8AF3F348-7870-4DE4-A0CB-A2BE95213D5C}"/>
          </ac:picMkLst>
        </pc:picChg>
        <pc:picChg chg="add del mod">
          <ac:chgData name="Sanders Wang" userId="089d73b8-785c-4012-b931-81c632b6c9c7" providerId="ADAL" clId="{E3F27EDE-0A00-4545-AC8F-6DAEAEF342C7}" dt="2021-11-16T08:42:15.502" v="2750" actId="478"/>
          <ac:picMkLst>
            <pc:docMk/>
            <pc:sldMk cId="787985484" sldId="260"/>
            <ac:picMk id="85" creationId="{81C3B6B3-9C9E-415C-9581-FAF29FAFF701}"/>
          </ac:picMkLst>
        </pc:picChg>
        <pc:picChg chg="add del mod">
          <ac:chgData name="Sanders Wang" userId="089d73b8-785c-4012-b931-81c632b6c9c7" providerId="ADAL" clId="{E3F27EDE-0A00-4545-AC8F-6DAEAEF342C7}" dt="2021-11-16T08:43:01.892" v="2759" actId="478"/>
          <ac:picMkLst>
            <pc:docMk/>
            <pc:sldMk cId="787985484" sldId="260"/>
            <ac:picMk id="87" creationId="{7DA1FB0A-790F-4312-9274-741EF99AB9F4}"/>
          </ac:picMkLst>
        </pc:picChg>
        <pc:picChg chg="add del mod">
          <ac:chgData name="Sanders Wang" userId="089d73b8-785c-4012-b931-81c632b6c9c7" providerId="ADAL" clId="{E3F27EDE-0A00-4545-AC8F-6DAEAEF342C7}" dt="2021-11-16T08:48:55.481" v="2768" actId="478"/>
          <ac:picMkLst>
            <pc:docMk/>
            <pc:sldMk cId="787985484" sldId="260"/>
            <ac:picMk id="89" creationId="{7996707A-2F2F-4CA8-9DE6-FA3252198B2C}"/>
          </ac:picMkLst>
        </pc:picChg>
        <pc:picChg chg="add del">
          <ac:chgData name="Sanders Wang" userId="089d73b8-785c-4012-b931-81c632b6c9c7" providerId="ADAL" clId="{E3F27EDE-0A00-4545-AC8F-6DAEAEF342C7}" dt="2021-11-15T13:59:45.641" v="1176"/>
          <ac:picMkLst>
            <pc:docMk/>
            <pc:sldMk cId="787985484" sldId="260"/>
            <ac:picMk id="1026" creationId="{66A81B46-8E2B-461A-8BEE-A771CB2CFD17}"/>
          </ac:picMkLst>
        </pc:picChg>
        <pc:cxnChg chg="add del mod">
          <ac:chgData name="Sanders Wang" userId="089d73b8-785c-4012-b931-81c632b6c9c7" providerId="ADAL" clId="{E3F27EDE-0A00-4545-AC8F-6DAEAEF342C7}" dt="2021-11-15T13:55:18.312" v="1161" actId="21"/>
          <ac:cxnSpMkLst>
            <pc:docMk/>
            <pc:sldMk cId="787985484" sldId="260"/>
            <ac:cxnSpMk id="45" creationId="{43A8C09E-2351-4787-A871-B68D0EF64440}"/>
          </ac:cxnSpMkLst>
        </pc:cxnChg>
        <pc:cxnChg chg="add del">
          <ac:chgData name="Sanders Wang" userId="089d73b8-785c-4012-b931-81c632b6c9c7" providerId="ADAL" clId="{E3F27EDE-0A00-4545-AC8F-6DAEAEF342C7}" dt="2021-11-15T09:36:37.410" v="896" actId="11529"/>
          <ac:cxnSpMkLst>
            <pc:docMk/>
            <pc:sldMk cId="787985484" sldId="260"/>
            <ac:cxnSpMk id="58" creationId="{481976B3-05A2-4482-BBB0-BB734CE26F2F}"/>
          </ac:cxnSpMkLst>
        </pc:cxnChg>
      </pc:sldChg>
      <pc:sldChg chg="addSp delSp modSp add mod">
        <pc:chgData name="Sanders Wang" userId="089d73b8-785c-4012-b931-81c632b6c9c7" providerId="ADAL" clId="{E3F27EDE-0A00-4545-AC8F-6DAEAEF342C7}" dt="2021-11-15T15:17:31.785" v="2026" actId="1076"/>
        <pc:sldMkLst>
          <pc:docMk/>
          <pc:sldMk cId="1545508001" sldId="261"/>
        </pc:sldMkLst>
        <pc:spChg chg="mod">
          <ac:chgData name="Sanders Wang" userId="089d73b8-785c-4012-b931-81c632b6c9c7" providerId="ADAL" clId="{E3F27EDE-0A00-4545-AC8F-6DAEAEF342C7}" dt="2021-11-15T15:17:21.248" v="2024" actId="20577"/>
          <ac:spMkLst>
            <pc:docMk/>
            <pc:sldMk cId="1545508001" sldId="261"/>
            <ac:spMk id="2" creationId="{5DB63033-3BD5-40FD-9DE8-16CB0DB72880}"/>
          </ac:spMkLst>
        </pc:spChg>
        <pc:spChg chg="del">
          <ac:chgData name="Sanders Wang" userId="089d73b8-785c-4012-b931-81c632b6c9c7" providerId="ADAL" clId="{E3F27EDE-0A00-4545-AC8F-6DAEAEF342C7}" dt="2021-11-15T13:55:23.495" v="1162" actId="478"/>
          <ac:spMkLst>
            <pc:docMk/>
            <pc:sldMk cId="1545508001" sldId="261"/>
            <ac:spMk id="3" creationId="{0045BC41-07A3-46DC-AC55-41C1DCB62DB1}"/>
          </ac:spMkLst>
        </pc:spChg>
        <pc:spChg chg="add del mod">
          <ac:chgData name="Sanders Wang" userId="089d73b8-785c-4012-b931-81c632b6c9c7" providerId="ADAL" clId="{E3F27EDE-0A00-4545-AC8F-6DAEAEF342C7}" dt="2021-11-15T13:55:42.827" v="1166" actId="21"/>
          <ac:spMkLst>
            <pc:docMk/>
            <pc:sldMk cId="1545508001" sldId="261"/>
            <ac:spMk id="9" creationId="{33C0EA5D-79C4-422A-A666-4EDC796FD6D5}"/>
          </ac:spMkLst>
        </pc:spChg>
        <pc:spChg chg="add mod">
          <ac:chgData name="Sanders Wang" userId="089d73b8-785c-4012-b931-81c632b6c9c7" providerId="ADAL" clId="{E3F27EDE-0A00-4545-AC8F-6DAEAEF342C7}" dt="2021-11-15T14:08:04.726" v="1225" actId="1076"/>
          <ac:spMkLst>
            <pc:docMk/>
            <pc:sldMk cId="1545508001" sldId="261"/>
            <ac:spMk id="11" creationId="{A74F72A9-948B-4309-A0F2-D7BC625C35E3}"/>
          </ac:spMkLst>
        </pc:spChg>
        <pc:spChg chg="add mod">
          <ac:chgData name="Sanders Wang" userId="089d73b8-785c-4012-b931-81c632b6c9c7" providerId="ADAL" clId="{E3F27EDE-0A00-4545-AC8F-6DAEAEF342C7}" dt="2021-11-15T14:08:04.726" v="1225" actId="1076"/>
          <ac:spMkLst>
            <pc:docMk/>
            <pc:sldMk cId="1545508001" sldId="261"/>
            <ac:spMk id="13" creationId="{C3ED5EC2-80F8-4C80-AF61-A5C70E8FB868}"/>
          </ac:spMkLst>
        </pc:spChg>
        <pc:spChg chg="add mod">
          <ac:chgData name="Sanders Wang" userId="089d73b8-785c-4012-b931-81c632b6c9c7" providerId="ADAL" clId="{E3F27EDE-0A00-4545-AC8F-6DAEAEF342C7}" dt="2021-11-15T14:08:04.726" v="1225" actId="1076"/>
          <ac:spMkLst>
            <pc:docMk/>
            <pc:sldMk cId="1545508001" sldId="261"/>
            <ac:spMk id="14" creationId="{A95721F3-B86B-44C8-8B15-06A98C546D49}"/>
          </ac:spMkLst>
        </pc:spChg>
        <pc:spChg chg="add mod">
          <ac:chgData name="Sanders Wang" userId="089d73b8-785c-4012-b931-81c632b6c9c7" providerId="ADAL" clId="{E3F27EDE-0A00-4545-AC8F-6DAEAEF342C7}" dt="2021-11-15T14:08:23.037" v="1227" actId="1076"/>
          <ac:spMkLst>
            <pc:docMk/>
            <pc:sldMk cId="1545508001" sldId="261"/>
            <ac:spMk id="15" creationId="{79982273-DDA9-4A2F-A2D8-C430DD449E72}"/>
          </ac:spMkLst>
        </pc:spChg>
        <pc:spChg chg="add mod">
          <ac:chgData name="Sanders Wang" userId="089d73b8-785c-4012-b931-81c632b6c9c7" providerId="ADAL" clId="{E3F27EDE-0A00-4545-AC8F-6DAEAEF342C7}" dt="2021-11-15T14:08:04.726" v="1225" actId="1076"/>
          <ac:spMkLst>
            <pc:docMk/>
            <pc:sldMk cId="1545508001" sldId="261"/>
            <ac:spMk id="16" creationId="{8D4E569D-706C-4AAE-A001-45D23381C616}"/>
          </ac:spMkLst>
        </pc:spChg>
        <pc:spChg chg="add mod">
          <ac:chgData name="Sanders Wang" userId="089d73b8-785c-4012-b931-81c632b6c9c7" providerId="ADAL" clId="{E3F27EDE-0A00-4545-AC8F-6DAEAEF342C7}" dt="2021-11-15T14:08:04.726" v="1225" actId="1076"/>
          <ac:spMkLst>
            <pc:docMk/>
            <pc:sldMk cId="1545508001" sldId="261"/>
            <ac:spMk id="17" creationId="{D26C7BB6-7FB4-45BF-A484-19D502F3D746}"/>
          </ac:spMkLst>
        </pc:spChg>
        <pc:spChg chg="add mod">
          <ac:chgData name="Sanders Wang" userId="089d73b8-785c-4012-b931-81c632b6c9c7" providerId="ADAL" clId="{E3F27EDE-0A00-4545-AC8F-6DAEAEF342C7}" dt="2021-11-15T14:08:04.726" v="1225" actId="1076"/>
          <ac:spMkLst>
            <pc:docMk/>
            <pc:sldMk cId="1545508001" sldId="261"/>
            <ac:spMk id="18" creationId="{1B65B10E-4A43-4FFF-B4AD-32ABD8DC6C09}"/>
          </ac:spMkLst>
        </pc:spChg>
        <pc:spChg chg="add mod">
          <ac:chgData name="Sanders Wang" userId="089d73b8-785c-4012-b931-81c632b6c9c7" providerId="ADAL" clId="{E3F27EDE-0A00-4545-AC8F-6DAEAEF342C7}" dt="2021-11-15T14:08:04.726" v="1225" actId="1076"/>
          <ac:spMkLst>
            <pc:docMk/>
            <pc:sldMk cId="1545508001" sldId="261"/>
            <ac:spMk id="19" creationId="{DE275ECA-C60C-412E-9568-3E44F65287A9}"/>
          </ac:spMkLst>
        </pc:spChg>
        <pc:spChg chg="add mod">
          <ac:chgData name="Sanders Wang" userId="089d73b8-785c-4012-b931-81c632b6c9c7" providerId="ADAL" clId="{E3F27EDE-0A00-4545-AC8F-6DAEAEF342C7}" dt="2021-11-15T14:08:04.726" v="1225" actId="1076"/>
          <ac:spMkLst>
            <pc:docMk/>
            <pc:sldMk cId="1545508001" sldId="261"/>
            <ac:spMk id="20" creationId="{E38584F3-F4CE-44EB-9FC5-4A0CC838BA8C}"/>
          </ac:spMkLst>
        </pc:spChg>
        <pc:spChg chg="add mod">
          <ac:chgData name="Sanders Wang" userId="089d73b8-785c-4012-b931-81c632b6c9c7" providerId="ADAL" clId="{E3F27EDE-0A00-4545-AC8F-6DAEAEF342C7}" dt="2021-11-15T14:08:04.726" v="1225" actId="1076"/>
          <ac:spMkLst>
            <pc:docMk/>
            <pc:sldMk cId="1545508001" sldId="261"/>
            <ac:spMk id="21" creationId="{FF33C989-428B-41F3-9065-A5BA1EF3AFCF}"/>
          </ac:spMkLst>
        </pc:spChg>
        <pc:spChg chg="add mod">
          <ac:chgData name="Sanders Wang" userId="089d73b8-785c-4012-b931-81c632b6c9c7" providerId="ADAL" clId="{E3F27EDE-0A00-4545-AC8F-6DAEAEF342C7}" dt="2021-11-15T14:08:04.726" v="1225" actId="1076"/>
          <ac:spMkLst>
            <pc:docMk/>
            <pc:sldMk cId="1545508001" sldId="261"/>
            <ac:spMk id="22" creationId="{9A63A815-94AB-44B0-9D5E-796808A076FE}"/>
          </ac:spMkLst>
        </pc:spChg>
        <pc:spChg chg="add mod">
          <ac:chgData name="Sanders Wang" userId="089d73b8-785c-4012-b931-81c632b6c9c7" providerId="ADAL" clId="{E3F27EDE-0A00-4545-AC8F-6DAEAEF342C7}" dt="2021-11-15T14:08:19.094" v="1226" actId="1076"/>
          <ac:spMkLst>
            <pc:docMk/>
            <pc:sldMk cId="1545508001" sldId="261"/>
            <ac:spMk id="23" creationId="{CE904171-AFFD-4597-B105-5F6DC5F5594D}"/>
          </ac:spMkLst>
        </pc:spChg>
        <pc:spChg chg="add mod">
          <ac:chgData name="Sanders Wang" userId="089d73b8-785c-4012-b931-81c632b6c9c7" providerId="ADAL" clId="{E3F27EDE-0A00-4545-AC8F-6DAEAEF342C7}" dt="2021-11-15T14:08:04.726" v="1225" actId="1076"/>
          <ac:spMkLst>
            <pc:docMk/>
            <pc:sldMk cId="1545508001" sldId="261"/>
            <ac:spMk id="24" creationId="{47EA889D-CB5F-4AED-8F8D-B5A0527E481C}"/>
          </ac:spMkLst>
        </pc:spChg>
        <pc:spChg chg="add mod">
          <ac:chgData name="Sanders Wang" userId="089d73b8-785c-4012-b931-81c632b6c9c7" providerId="ADAL" clId="{E3F27EDE-0A00-4545-AC8F-6DAEAEF342C7}" dt="2021-11-15T14:08:04.726" v="1225" actId="1076"/>
          <ac:spMkLst>
            <pc:docMk/>
            <pc:sldMk cId="1545508001" sldId="261"/>
            <ac:spMk id="25" creationId="{F253C5FC-6E6F-49FB-94E6-027930F99319}"/>
          </ac:spMkLst>
        </pc:spChg>
        <pc:spChg chg="add mod">
          <ac:chgData name="Sanders Wang" userId="089d73b8-785c-4012-b931-81c632b6c9c7" providerId="ADAL" clId="{E3F27EDE-0A00-4545-AC8F-6DAEAEF342C7}" dt="2021-11-15T14:08:04.726" v="1225" actId="1076"/>
          <ac:spMkLst>
            <pc:docMk/>
            <pc:sldMk cId="1545508001" sldId="261"/>
            <ac:spMk id="26" creationId="{3A9FB52E-E01C-44F2-BACE-8700B843DBFA}"/>
          </ac:spMkLst>
        </pc:spChg>
        <pc:spChg chg="add mod">
          <ac:chgData name="Sanders Wang" userId="089d73b8-785c-4012-b931-81c632b6c9c7" providerId="ADAL" clId="{E3F27EDE-0A00-4545-AC8F-6DAEAEF342C7}" dt="2021-11-15T14:08:04.726" v="1225" actId="1076"/>
          <ac:spMkLst>
            <pc:docMk/>
            <pc:sldMk cId="1545508001" sldId="261"/>
            <ac:spMk id="27" creationId="{C785EEF7-59F1-4FF6-98A0-8E44851728AD}"/>
          </ac:spMkLst>
        </pc:spChg>
        <pc:spChg chg="add mod">
          <ac:chgData name="Sanders Wang" userId="089d73b8-785c-4012-b931-81c632b6c9c7" providerId="ADAL" clId="{E3F27EDE-0A00-4545-AC8F-6DAEAEF342C7}" dt="2021-11-15T14:08:04.726" v="1225" actId="1076"/>
          <ac:spMkLst>
            <pc:docMk/>
            <pc:sldMk cId="1545508001" sldId="261"/>
            <ac:spMk id="28" creationId="{DB89B0AC-8DF9-4539-B42A-1B0D8C90E9AF}"/>
          </ac:spMkLst>
        </pc:spChg>
        <pc:spChg chg="add mod">
          <ac:chgData name="Sanders Wang" userId="089d73b8-785c-4012-b931-81c632b6c9c7" providerId="ADAL" clId="{E3F27EDE-0A00-4545-AC8F-6DAEAEF342C7}" dt="2021-11-15T14:08:04.726" v="1225" actId="1076"/>
          <ac:spMkLst>
            <pc:docMk/>
            <pc:sldMk cId="1545508001" sldId="261"/>
            <ac:spMk id="29" creationId="{9985F45C-AA56-4025-BB81-FF360F0480C1}"/>
          </ac:spMkLst>
        </pc:spChg>
        <pc:spChg chg="add mod">
          <ac:chgData name="Sanders Wang" userId="089d73b8-785c-4012-b931-81c632b6c9c7" providerId="ADAL" clId="{E3F27EDE-0A00-4545-AC8F-6DAEAEF342C7}" dt="2021-11-15T14:08:04.726" v="1225" actId="1076"/>
          <ac:spMkLst>
            <pc:docMk/>
            <pc:sldMk cId="1545508001" sldId="261"/>
            <ac:spMk id="31" creationId="{DA222C47-D6B8-4306-9D16-62817B9A2665}"/>
          </ac:spMkLst>
        </pc:spChg>
        <pc:spChg chg="add mod">
          <ac:chgData name="Sanders Wang" userId="089d73b8-785c-4012-b931-81c632b6c9c7" providerId="ADAL" clId="{E3F27EDE-0A00-4545-AC8F-6DAEAEF342C7}" dt="2021-11-15T14:08:04.726" v="1225" actId="1076"/>
          <ac:spMkLst>
            <pc:docMk/>
            <pc:sldMk cId="1545508001" sldId="261"/>
            <ac:spMk id="32" creationId="{E893043C-915E-4549-8B98-ADFD7055A297}"/>
          </ac:spMkLst>
        </pc:spChg>
        <pc:spChg chg="add mod">
          <ac:chgData name="Sanders Wang" userId="089d73b8-785c-4012-b931-81c632b6c9c7" providerId="ADAL" clId="{E3F27EDE-0A00-4545-AC8F-6DAEAEF342C7}" dt="2021-11-15T14:08:04.726" v="1225" actId="1076"/>
          <ac:spMkLst>
            <pc:docMk/>
            <pc:sldMk cId="1545508001" sldId="261"/>
            <ac:spMk id="33" creationId="{11CC2A3B-3300-47AC-8E7C-0E627989EFC7}"/>
          </ac:spMkLst>
        </pc:spChg>
        <pc:spChg chg="add mod">
          <ac:chgData name="Sanders Wang" userId="089d73b8-785c-4012-b931-81c632b6c9c7" providerId="ADAL" clId="{E3F27EDE-0A00-4545-AC8F-6DAEAEF342C7}" dt="2021-11-15T14:08:04.726" v="1225" actId="1076"/>
          <ac:spMkLst>
            <pc:docMk/>
            <pc:sldMk cId="1545508001" sldId="261"/>
            <ac:spMk id="34" creationId="{DCDF6062-643F-40C9-9FEE-A6C690B5F64C}"/>
          </ac:spMkLst>
        </pc:spChg>
        <pc:spChg chg="add mod">
          <ac:chgData name="Sanders Wang" userId="089d73b8-785c-4012-b931-81c632b6c9c7" providerId="ADAL" clId="{E3F27EDE-0A00-4545-AC8F-6DAEAEF342C7}" dt="2021-11-15T14:08:04.726" v="1225" actId="1076"/>
          <ac:spMkLst>
            <pc:docMk/>
            <pc:sldMk cId="1545508001" sldId="261"/>
            <ac:spMk id="35" creationId="{440B1AF9-BF88-47F7-AF5C-6D50D7B647C4}"/>
          </ac:spMkLst>
        </pc:spChg>
        <pc:spChg chg="add mod">
          <ac:chgData name="Sanders Wang" userId="089d73b8-785c-4012-b931-81c632b6c9c7" providerId="ADAL" clId="{E3F27EDE-0A00-4545-AC8F-6DAEAEF342C7}" dt="2021-11-15T14:08:04.726" v="1225" actId="1076"/>
          <ac:spMkLst>
            <pc:docMk/>
            <pc:sldMk cId="1545508001" sldId="261"/>
            <ac:spMk id="36" creationId="{563B0E05-889A-4BE1-A79A-65274AD07CED}"/>
          </ac:spMkLst>
        </pc:spChg>
        <pc:spChg chg="add mod">
          <ac:chgData name="Sanders Wang" userId="089d73b8-785c-4012-b931-81c632b6c9c7" providerId="ADAL" clId="{E3F27EDE-0A00-4545-AC8F-6DAEAEF342C7}" dt="2021-11-15T14:08:04.726" v="1225" actId="1076"/>
          <ac:spMkLst>
            <pc:docMk/>
            <pc:sldMk cId="1545508001" sldId="261"/>
            <ac:spMk id="37" creationId="{B0B31DB6-F666-42A8-B77B-D1D32C6AF0BD}"/>
          </ac:spMkLst>
        </pc:spChg>
        <pc:spChg chg="add mod">
          <ac:chgData name="Sanders Wang" userId="089d73b8-785c-4012-b931-81c632b6c9c7" providerId="ADAL" clId="{E3F27EDE-0A00-4545-AC8F-6DAEAEF342C7}" dt="2021-11-15T14:08:04.726" v="1225" actId="1076"/>
          <ac:spMkLst>
            <pc:docMk/>
            <pc:sldMk cId="1545508001" sldId="261"/>
            <ac:spMk id="38" creationId="{2A44E896-AD5B-4B1B-A7B5-15AA05CB3E63}"/>
          </ac:spMkLst>
        </pc:spChg>
        <pc:spChg chg="add mod">
          <ac:chgData name="Sanders Wang" userId="089d73b8-785c-4012-b931-81c632b6c9c7" providerId="ADAL" clId="{E3F27EDE-0A00-4545-AC8F-6DAEAEF342C7}" dt="2021-11-15T14:08:04.726" v="1225" actId="1076"/>
          <ac:spMkLst>
            <pc:docMk/>
            <pc:sldMk cId="1545508001" sldId="261"/>
            <ac:spMk id="39" creationId="{16B298A7-56E1-4E05-872B-A2AD40AEDD8A}"/>
          </ac:spMkLst>
        </pc:spChg>
        <pc:spChg chg="add mod">
          <ac:chgData name="Sanders Wang" userId="089d73b8-785c-4012-b931-81c632b6c9c7" providerId="ADAL" clId="{E3F27EDE-0A00-4545-AC8F-6DAEAEF342C7}" dt="2021-11-15T14:08:04.726" v="1225" actId="1076"/>
          <ac:spMkLst>
            <pc:docMk/>
            <pc:sldMk cId="1545508001" sldId="261"/>
            <ac:spMk id="40" creationId="{4D370FDC-2222-4879-BE75-1EC8F7A58C56}"/>
          </ac:spMkLst>
        </pc:spChg>
        <pc:spChg chg="add mod">
          <ac:chgData name="Sanders Wang" userId="089d73b8-785c-4012-b931-81c632b6c9c7" providerId="ADAL" clId="{E3F27EDE-0A00-4545-AC8F-6DAEAEF342C7}" dt="2021-11-15T14:08:04.726" v="1225" actId="1076"/>
          <ac:spMkLst>
            <pc:docMk/>
            <pc:sldMk cId="1545508001" sldId="261"/>
            <ac:spMk id="41" creationId="{E10BA8DC-0C7B-4042-A83E-5BD8A5BC3E38}"/>
          </ac:spMkLst>
        </pc:spChg>
        <pc:spChg chg="add mod">
          <ac:chgData name="Sanders Wang" userId="089d73b8-785c-4012-b931-81c632b6c9c7" providerId="ADAL" clId="{E3F27EDE-0A00-4545-AC8F-6DAEAEF342C7}" dt="2021-11-15T14:08:04.726" v="1225" actId="1076"/>
          <ac:spMkLst>
            <pc:docMk/>
            <pc:sldMk cId="1545508001" sldId="261"/>
            <ac:spMk id="42" creationId="{04A7D050-A5C4-4633-AD89-977C338C9F10}"/>
          </ac:spMkLst>
        </pc:spChg>
        <pc:spChg chg="add mod">
          <ac:chgData name="Sanders Wang" userId="089d73b8-785c-4012-b931-81c632b6c9c7" providerId="ADAL" clId="{E3F27EDE-0A00-4545-AC8F-6DAEAEF342C7}" dt="2021-11-15T14:08:04.726" v="1225" actId="1076"/>
          <ac:spMkLst>
            <pc:docMk/>
            <pc:sldMk cId="1545508001" sldId="261"/>
            <ac:spMk id="43" creationId="{79DEF0CB-5682-42E9-9F3E-F95E6792E60C}"/>
          </ac:spMkLst>
        </pc:spChg>
        <pc:spChg chg="add mod">
          <ac:chgData name="Sanders Wang" userId="089d73b8-785c-4012-b931-81c632b6c9c7" providerId="ADAL" clId="{E3F27EDE-0A00-4545-AC8F-6DAEAEF342C7}" dt="2021-11-15T14:08:04.726" v="1225" actId="1076"/>
          <ac:spMkLst>
            <pc:docMk/>
            <pc:sldMk cId="1545508001" sldId="261"/>
            <ac:spMk id="44" creationId="{706DD85D-29AA-4088-8A46-9A513FC62847}"/>
          </ac:spMkLst>
        </pc:spChg>
        <pc:spChg chg="add mod">
          <ac:chgData name="Sanders Wang" userId="089d73b8-785c-4012-b931-81c632b6c9c7" providerId="ADAL" clId="{E3F27EDE-0A00-4545-AC8F-6DAEAEF342C7}" dt="2021-11-15T14:08:04.726" v="1225" actId="1076"/>
          <ac:spMkLst>
            <pc:docMk/>
            <pc:sldMk cId="1545508001" sldId="261"/>
            <ac:spMk id="45" creationId="{9A0F000A-FFD5-4B37-8400-BD47EFE43753}"/>
          </ac:spMkLst>
        </pc:spChg>
        <pc:spChg chg="add mod">
          <ac:chgData name="Sanders Wang" userId="089d73b8-785c-4012-b931-81c632b6c9c7" providerId="ADAL" clId="{E3F27EDE-0A00-4545-AC8F-6DAEAEF342C7}" dt="2021-11-15T14:08:04.726" v="1225" actId="1076"/>
          <ac:spMkLst>
            <pc:docMk/>
            <pc:sldMk cId="1545508001" sldId="261"/>
            <ac:spMk id="46" creationId="{A7679303-8DF0-4644-80BC-76D15216B524}"/>
          </ac:spMkLst>
        </pc:spChg>
        <pc:spChg chg="add mod">
          <ac:chgData name="Sanders Wang" userId="089d73b8-785c-4012-b931-81c632b6c9c7" providerId="ADAL" clId="{E3F27EDE-0A00-4545-AC8F-6DAEAEF342C7}" dt="2021-11-15T14:08:04.726" v="1225" actId="1076"/>
          <ac:spMkLst>
            <pc:docMk/>
            <pc:sldMk cId="1545508001" sldId="261"/>
            <ac:spMk id="47" creationId="{A4BAE9EE-8C55-49AF-B858-4FF422B1F2B8}"/>
          </ac:spMkLst>
        </pc:spChg>
        <pc:spChg chg="add mod">
          <ac:chgData name="Sanders Wang" userId="089d73b8-785c-4012-b931-81c632b6c9c7" providerId="ADAL" clId="{E3F27EDE-0A00-4545-AC8F-6DAEAEF342C7}" dt="2021-11-15T14:07:39.106" v="1222" actId="164"/>
          <ac:spMkLst>
            <pc:docMk/>
            <pc:sldMk cId="1545508001" sldId="261"/>
            <ac:spMk id="50" creationId="{59461A3C-D95D-4C01-B982-E08A6AE3A473}"/>
          </ac:spMkLst>
        </pc:spChg>
        <pc:spChg chg="add mod">
          <ac:chgData name="Sanders Wang" userId="089d73b8-785c-4012-b931-81c632b6c9c7" providerId="ADAL" clId="{E3F27EDE-0A00-4545-AC8F-6DAEAEF342C7}" dt="2021-11-15T14:07:39.106" v="1222" actId="164"/>
          <ac:spMkLst>
            <pc:docMk/>
            <pc:sldMk cId="1545508001" sldId="261"/>
            <ac:spMk id="51" creationId="{5B4C4B87-B727-44CA-8A8E-3F7CD1ECAD41}"/>
          </ac:spMkLst>
        </pc:spChg>
        <pc:spChg chg="add mod">
          <ac:chgData name="Sanders Wang" userId="089d73b8-785c-4012-b931-81c632b6c9c7" providerId="ADAL" clId="{E3F27EDE-0A00-4545-AC8F-6DAEAEF342C7}" dt="2021-11-15T14:07:39.106" v="1222" actId="164"/>
          <ac:spMkLst>
            <pc:docMk/>
            <pc:sldMk cId="1545508001" sldId="261"/>
            <ac:spMk id="52" creationId="{C47B41FE-EDBA-44C6-8B91-C971936A3D18}"/>
          </ac:spMkLst>
        </pc:spChg>
        <pc:spChg chg="add mod">
          <ac:chgData name="Sanders Wang" userId="089d73b8-785c-4012-b931-81c632b6c9c7" providerId="ADAL" clId="{E3F27EDE-0A00-4545-AC8F-6DAEAEF342C7}" dt="2021-11-15T14:07:39.106" v="1222" actId="164"/>
          <ac:spMkLst>
            <pc:docMk/>
            <pc:sldMk cId="1545508001" sldId="261"/>
            <ac:spMk id="53" creationId="{DCEEFE94-208D-4B10-B385-793DE920771D}"/>
          </ac:spMkLst>
        </pc:spChg>
        <pc:spChg chg="add mod">
          <ac:chgData name="Sanders Wang" userId="089d73b8-785c-4012-b931-81c632b6c9c7" providerId="ADAL" clId="{E3F27EDE-0A00-4545-AC8F-6DAEAEF342C7}" dt="2021-11-15T14:07:39.106" v="1222" actId="164"/>
          <ac:spMkLst>
            <pc:docMk/>
            <pc:sldMk cId="1545508001" sldId="261"/>
            <ac:spMk id="54" creationId="{CD8CCCE7-A73A-4AB7-9A6F-EB09AC3461B6}"/>
          </ac:spMkLst>
        </pc:spChg>
        <pc:spChg chg="add mod">
          <ac:chgData name="Sanders Wang" userId="089d73b8-785c-4012-b931-81c632b6c9c7" providerId="ADAL" clId="{E3F27EDE-0A00-4545-AC8F-6DAEAEF342C7}" dt="2021-11-15T14:07:39.106" v="1222" actId="164"/>
          <ac:spMkLst>
            <pc:docMk/>
            <pc:sldMk cId="1545508001" sldId="261"/>
            <ac:spMk id="55" creationId="{5685727B-6D56-4355-BCD6-EF5B99D82324}"/>
          </ac:spMkLst>
        </pc:spChg>
        <pc:spChg chg="add del">
          <ac:chgData name="Sanders Wang" userId="089d73b8-785c-4012-b931-81c632b6c9c7" providerId="ADAL" clId="{E3F27EDE-0A00-4545-AC8F-6DAEAEF342C7}" dt="2021-11-15T14:08:27.418" v="1229" actId="22"/>
          <ac:spMkLst>
            <pc:docMk/>
            <pc:sldMk cId="1545508001" sldId="261"/>
            <ac:spMk id="56" creationId="{3C1EDD88-5875-451A-90B7-D35FD412FD29}"/>
          </ac:spMkLst>
        </pc:spChg>
        <pc:spChg chg="add mod">
          <ac:chgData name="Sanders Wang" userId="089d73b8-785c-4012-b931-81c632b6c9c7" providerId="ADAL" clId="{E3F27EDE-0A00-4545-AC8F-6DAEAEF342C7}" dt="2021-11-15T14:09:00.718" v="1236" actId="114"/>
          <ac:spMkLst>
            <pc:docMk/>
            <pc:sldMk cId="1545508001" sldId="261"/>
            <ac:spMk id="57" creationId="{8F499896-A15E-4992-B690-D0797D5AC982}"/>
          </ac:spMkLst>
        </pc:spChg>
        <pc:spChg chg="add mod">
          <ac:chgData name="Sanders Wang" userId="089d73b8-785c-4012-b931-81c632b6c9c7" providerId="ADAL" clId="{E3F27EDE-0A00-4545-AC8F-6DAEAEF342C7}" dt="2021-11-15T14:17:05.035" v="1404" actId="20577"/>
          <ac:spMkLst>
            <pc:docMk/>
            <pc:sldMk cId="1545508001" sldId="261"/>
            <ac:spMk id="63" creationId="{F1CADBFE-4C9B-4987-AE9C-7854BD23AB6D}"/>
          </ac:spMkLst>
        </pc:spChg>
        <pc:spChg chg="add mod">
          <ac:chgData name="Sanders Wang" userId="089d73b8-785c-4012-b931-81c632b6c9c7" providerId="ADAL" clId="{E3F27EDE-0A00-4545-AC8F-6DAEAEF342C7}" dt="2021-11-15T14:20:51.941" v="1446" actId="1076"/>
          <ac:spMkLst>
            <pc:docMk/>
            <pc:sldMk cId="1545508001" sldId="261"/>
            <ac:spMk id="64" creationId="{90380AE2-DBC9-4F6A-B4DD-BB6FA67D0E97}"/>
          </ac:spMkLst>
        </pc:spChg>
        <pc:spChg chg="add mod">
          <ac:chgData name="Sanders Wang" userId="089d73b8-785c-4012-b931-81c632b6c9c7" providerId="ADAL" clId="{E3F27EDE-0A00-4545-AC8F-6DAEAEF342C7}" dt="2021-11-15T14:21:13.038" v="1449" actId="1076"/>
          <ac:spMkLst>
            <pc:docMk/>
            <pc:sldMk cId="1545508001" sldId="261"/>
            <ac:spMk id="65" creationId="{EDE4567B-7C90-483F-8B90-F2957509731E}"/>
          </ac:spMkLst>
        </pc:spChg>
        <pc:spChg chg="add mod">
          <ac:chgData name="Sanders Wang" userId="089d73b8-785c-4012-b931-81c632b6c9c7" providerId="ADAL" clId="{E3F27EDE-0A00-4545-AC8F-6DAEAEF342C7}" dt="2021-11-15T14:20:24.102" v="1438" actId="571"/>
          <ac:spMkLst>
            <pc:docMk/>
            <pc:sldMk cId="1545508001" sldId="261"/>
            <ac:spMk id="69" creationId="{3ADD051D-4587-4C7B-989E-91008BFE21B5}"/>
          </ac:spMkLst>
        </pc:spChg>
        <pc:spChg chg="add mod">
          <ac:chgData name="Sanders Wang" userId="089d73b8-785c-4012-b931-81c632b6c9c7" providerId="ADAL" clId="{E3F27EDE-0A00-4545-AC8F-6DAEAEF342C7}" dt="2021-11-15T14:20:48.590" v="1445" actId="1076"/>
          <ac:spMkLst>
            <pc:docMk/>
            <pc:sldMk cId="1545508001" sldId="261"/>
            <ac:spMk id="70" creationId="{B0B9C86A-A668-4351-AE38-D00766806E1D}"/>
          </ac:spMkLst>
        </pc:spChg>
        <pc:spChg chg="add mod">
          <ac:chgData name="Sanders Wang" userId="089d73b8-785c-4012-b931-81c632b6c9c7" providerId="ADAL" clId="{E3F27EDE-0A00-4545-AC8F-6DAEAEF342C7}" dt="2021-11-15T14:20:43.350" v="1443" actId="571"/>
          <ac:spMkLst>
            <pc:docMk/>
            <pc:sldMk cId="1545508001" sldId="261"/>
            <ac:spMk id="71" creationId="{1010E733-FEA3-4123-9DB0-2BADDF98F7AA}"/>
          </ac:spMkLst>
        </pc:spChg>
        <pc:spChg chg="add mod">
          <ac:chgData name="Sanders Wang" userId="089d73b8-785c-4012-b931-81c632b6c9c7" providerId="ADAL" clId="{E3F27EDE-0A00-4545-AC8F-6DAEAEF342C7}" dt="2021-11-15T14:21:09.438" v="1448" actId="571"/>
          <ac:spMkLst>
            <pc:docMk/>
            <pc:sldMk cId="1545508001" sldId="261"/>
            <ac:spMk id="72" creationId="{E8F2FD0B-84CE-49AA-99B5-D02A7F4714FB}"/>
          </ac:spMkLst>
        </pc:spChg>
        <pc:spChg chg="add mod">
          <ac:chgData name="Sanders Wang" userId="089d73b8-785c-4012-b931-81c632b6c9c7" providerId="ADAL" clId="{E3F27EDE-0A00-4545-AC8F-6DAEAEF342C7}" dt="2021-11-15T14:21:47.294" v="1457" actId="14100"/>
          <ac:spMkLst>
            <pc:docMk/>
            <pc:sldMk cId="1545508001" sldId="261"/>
            <ac:spMk id="74" creationId="{9B2BD8C3-E29E-4DD6-A507-EE6E59F8C8C3}"/>
          </ac:spMkLst>
        </pc:spChg>
        <pc:spChg chg="add mod">
          <ac:chgData name="Sanders Wang" userId="089d73b8-785c-4012-b931-81c632b6c9c7" providerId="ADAL" clId="{E3F27EDE-0A00-4545-AC8F-6DAEAEF342C7}" dt="2021-11-15T14:21:44.979" v="1456" actId="571"/>
          <ac:spMkLst>
            <pc:docMk/>
            <pc:sldMk cId="1545508001" sldId="261"/>
            <ac:spMk id="75" creationId="{68A9F87C-8230-49A2-BBE4-3F2A651E6DBF}"/>
          </ac:spMkLst>
        </pc:spChg>
        <pc:spChg chg="add mod">
          <ac:chgData name="Sanders Wang" userId="089d73b8-785c-4012-b931-81c632b6c9c7" providerId="ADAL" clId="{E3F27EDE-0A00-4545-AC8F-6DAEAEF342C7}" dt="2021-11-15T14:21:51.342" v="1458" actId="571"/>
          <ac:spMkLst>
            <pc:docMk/>
            <pc:sldMk cId="1545508001" sldId="261"/>
            <ac:spMk id="76" creationId="{7E9EB533-672A-4951-B746-94253792E0EB}"/>
          </ac:spMkLst>
        </pc:spChg>
        <pc:grpChg chg="add mod">
          <ac:chgData name="Sanders Wang" userId="089d73b8-785c-4012-b931-81c632b6c9c7" providerId="ADAL" clId="{E3F27EDE-0A00-4545-AC8F-6DAEAEF342C7}" dt="2021-11-15T15:17:31.785" v="2026" actId="1076"/>
          <ac:grpSpMkLst>
            <pc:docMk/>
            <pc:sldMk cId="1545508001" sldId="261"/>
            <ac:grpSpMk id="4" creationId="{B83EFAD8-AF57-4697-89DC-236E51D1057D}"/>
          </ac:grpSpMkLst>
        </pc:grpChg>
        <pc:picChg chg="add mod">
          <ac:chgData name="Sanders Wang" userId="089d73b8-785c-4012-b931-81c632b6c9c7" providerId="ADAL" clId="{E3F27EDE-0A00-4545-AC8F-6DAEAEF342C7}" dt="2021-11-15T14:08:04.726" v="1225" actId="1076"/>
          <ac:picMkLst>
            <pc:docMk/>
            <pc:sldMk cId="1545508001" sldId="261"/>
            <ac:picMk id="48" creationId="{5A9DDAB4-B937-44D6-834E-4A3B62D8F5D5}"/>
          </ac:picMkLst>
        </pc:picChg>
        <pc:picChg chg="add mod">
          <ac:chgData name="Sanders Wang" userId="089d73b8-785c-4012-b931-81c632b6c9c7" providerId="ADAL" clId="{E3F27EDE-0A00-4545-AC8F-6DAEAEF342C7}" dt="2021-11-15T14:08:04.726" v="1225" actId="1076"/>
          <ac:picMkLst>
            <pc:docMk/>
            <pc:sldMk cId="1545508001" sldId="261"/>
            <ac:picMk id="49" creationId="{52CEE6C7-3663-4303-8D2C-7A304C295DFA}"/>
          </ac:picMkLst>
        </pc:picChg>
        <pc:picChg chg="add mod">
          <ac:chgData name="Sanders Wang" userId="089d73b8-785c-4012-b931-81c632b6c9c7" providerId="ADAL" clId="{E3F27EDE-0A00-4545-AC8F-6DAEAEF342C7}" dt="2021-11-15T14:20:31.901" v="1440" actId="1076"/>
          <ac:picMkLst>
            <pc:docMk/>
            <pc:sldMk cId="1545508001" sldId="261"/>
            <ac:picMk id="67" creationId="{464B74D6-2A22-4D0E-BAB9-34EC5FB97676}"/>
          </ac:picMkLst>
        </pc:picChg>
        <pc:picChg chg="add mod">
          <ac:chgData name="Sanders Wang" userId="089d73b8-785c-4012-b931-81c632b6c9c7" providerId="ADAL" clId="{E3F27EDE-0A00-4545-AC8F-6DAEAEF342C7}" dt="2021-11-15T14:21:04.485" v="1447" actId="1076"/>
          <ac:picMkLst>
            <pc:docMk/>
            <pc:sldMk cId="1545508001" sldId="261"/>
            <ac:picMk id="68" creationId="{867C6C4D-75B1-40A4-8B6B-071832D8C1A6}"/>
          </ac:picMkLst>
        </pc:picChg>
        <pc:cxnChg chg="add mod">
          <ac:chgData name="Sanders Wang" userId="089d73b8-785c-4012-b931-81c632b6c9c7" providerId="ADAL" clId="{E3F27EDE-0A00-4545-AC8F-6DAEAEF342C7}" dt="2021-11-15T14:08:04.726" v="1225" actId="1076"/>
          <ac:cxnSpMkLst>
            <pc:docMk/>
            <pc:sldMk cId="1545508001" sldId="261"/>
            <ac:cxnSpMk id="30" creationId="{A9879314-A922-43F3-A068-34961F6D6AEE}"/>
          </ac:cxnSpMkLst>
        </pc:cxnChg>
        <pc:cxnChg chg="add mod">
          <ac:chgData name="Sanders Wang" userId="089d73b8-785c-4012-b931-81c632b6c9c7" providerId="ADAL" clId="{E3F27EDE-0A00-4545-AC8F-6DAEAEF342C7}" dt="2021-11-15T14:09:23.918" v="1241" actId="692"/>
          <ac:cxnSpMkLst>
            <pc:docMk/>
            <pc:sldMk cId="1545508001" sldId="261"/>
            <ac:cxnSpMk id="59" creationId="{DC5C1AB2-6EF1-49EC-ABC2-9BE48951A25B}"/>
          </ac:cxnSpMkLst>
        </pc:cxnChg>
        <pc:cxnChg chg="add mod">
          <ac:chgData name="Sanders Wang" userId="089d73b8-785c-4012-b931-81c632b6c9c7" providerId="ADAL" clId="{E3F27EDE-0A00-4545-AC8F-6DAEAEF342C7}" dt="2021-11-15T14:09:32.022" v="1244" actId="14100"/>
          <ac:cxnSpMkLst>
            <pc:docMk/>
            <pc:sldMk cId="1545508001" sldId="261"/>
            <ac:cxnSpMk id="60" creationId="{403283B7-BD52-451E-BF5B-EA0E94F26124}"/>
          </ac:cxnSpMkLst>
        </pc:cxnChg>
      </pc:sldChg>
      <pc:sldChg chg="addSp delSp modSp add mod">
        <pc:chgData name="Sanders Wang" userId="089d73b8-785c-4012-b931-81c632b6c9c7" providerId="ADAL" clId="{E3F27EDE-0A00-4545-AC8F-6DAEAEF342C7}" dt="2021-11-16T09:32:30.938" v="3109" actId="20577"/>
        <pc:sldMkLst>
          <pc:docMk/>
          <pc:sldMk cId="92059556" sldId="262"/>
        </pc:sldMkLst>
        <pc:spChg chg="mod">
          <ac:chgData name="Sanders Wang" userId="089d73b8-785c-4012-b931-81c632b6c9c7" providerId="ADAL" clId="{E3F27EDE-0A00-4545-AC8F-6DAEAEF342C7}" dt="2021-11-15T14:24:40.014" v="1471" actId="3064"/>
          <ac:spMkLst>
            <pc:docMk/>
            <pc:sldMk cId="92059556" sldId="262"/>
            <ac:spMk id="2" creationId="{5DB63033-3BD5-40FD-9DE8-16CB0DB72880}"/>
          </ac:spMkLst>
        </pc:spChg>
        <pc:spChg chg="del">
          <ac:chgData name="Sanders Wang" userId="089d73b8-785c-4012-b931-81c632b6c9c7" providerId="ADAL" clId="{E3F27EDE-0A00-4545-AC8F-6DAEAEF342C7}" dt="2021-11-15T14:24:44.392" v="1472" actId="478"/>
          <ac:spMkLst>
            <pc:docMk/>
            <pc:sldMk cId="92059556" sldId="262"/>
            <ac:spMk id="3" creationId="{0045BC41-07A3-46DC-AC55-41C1DCB62DB1}"/>
          </ac:spMkLst>
        </pc:spChg>
        <pc:spChg chg="mod topLvl">
          <ac:chgData name="Sanders Wang" userId="089d73b8-785c-4012-b931-81c632b6c9c7" providerId="ADAL" clId="{E3F27EDE-0A00-4545-AC8F-6DAEAEF342C7}" dt="2021-11-15T15:13:42.987" v="1993" actId="164"/>
          <ac:spMkLst>
            <pc:docMk/>
            <pc:sldMk cId="92059556" sldId="262"/>
            <ac:spMk id="14" creationId="{0D89EAA1-77A8-4B15-B4ED-EBC665BB72DA}"/>
          </ac:spMkLst>
        </pc:spChg>
        <pc:spChg chg="del mod topLvl">
          <ac:chgData name="Sanders Wang" userId="089d73b8-785c-4012-b931-81c632b6c9c7" providerId="ADAL" clId="{E3F27EDE-0A00-4545-AC8F-6DAEAEF342C7}" dt="2021-11-15T15:12:21.437" v="1974" actId="478"/>
          <ac:spMkLst>
            <pc:docMk/>
            <pc:sldMk cId="92059556" sldId="262"/>
            <ac:spMk id="15" creationId="{653E624F-4777-447A-8BC3-63387150CA67}"/>
          </ac:spMkLst>
        </pc:spChg>
        <pc:spChg chg="mod topLvl">
          <ac:chgData name="Sanders Wang" userId="089d73b8-785c-4012-b931-81c632b6c9c7" providerId="ADAL" clId="{E3F27EDE-0A00-4545-AC8F-6DAEAEF342C7}" dt="2021-11-15T15:13:42.987" v="1993" actId="164"/>
          <ac:spMkLst>
            <pc:docMk/>
            <pc:sldMk cId="92059556" sldId="262"/>
            <ac:spMk id="16" creationId="{CDCF8965-47BB-485E-968F-C465E02A7FFA}"/>
          </ac:spMkLst>
        </pc:spChg>
        <pc:spChg chg="del mod topLvl">
          <ac:chgData name="Sanders Wang" userId="089d73b8-785c-4012-b931-81c632b6c9c7" providerId="ADAL" clId="{E3F27EDE-0A00-4545-AC8F-6DAEAEF342C7}" dt="2021-11-15T15:12:28.781" v="1976" actId="478"/>
          <ac:spMkLst>
            <pc:docMk/>
            <pc:sldMk cId="92059556" sldId="262"/>
            <ac:spMk id="17" creationId="{50F0368B-7C9E-4DC8-9D6A-781A44391F98}"/>
          </ac:spMkLst>
        </pc:spChg>
        <pc:spChg chg="del mod topLvl">
          <ac:chgData name="Sanders Wang" userId="089d73b8-785c-4012-b931-81c632b6c9c7" providerId="ADAL" clId="{E3F27EDE-0A00-4545-AC8F-6DAEAEF342C7}" dt="2021-11-15T15:12:31.066" v="1977" actId="478"/>
          <ac:spMkLst>
            <pc:docMk/>
            <pc:sldMk cId="92059556" sldId="262"/>
            <ac:spMk id="18" creationId="{7E210F32-EB76-46ED-A477-53D4CF888375}"/>
          </ac:spMkLst>
        </pc:spChg>
        <pc:spChg chg="mod topLvl">
          <ac:chgData name="Sanders Wang" userId="089d73b8-785c-4012-b931-81c632b6c9c7" providerId="ADAL" clId="{E3F27EDE-0A00-4545-AC8F-6DAEAEF342C7}" dt="2021-11-15T15:13:42.987" v="1993" actId="164"/>
          <ac:spMkLst>
            <pc:docMk/>
            <pc:sldMk cId="92059556" sldId="262"/>
            <ac:spMk id="19" creationId="{9DB1B010-F146-4523-B754-A21552153309}"/>
          </ac:spMkLst>
        </pc:spChg>
        <pc:spChg chg="add mod topLvl">
          <ac:chgData name="Sanders Wang" userId="089d73b8-785c-4012-b931-81c632b6c9c7" providerId="ADAL" clId="{E3F27EDE-0A00-4545-AC8F-6DAEAEF342C7}" dt="2021-11-15T15:13:42.987" v="1993" actId="164"/>
          <ac:spMkLst>
            <pc:docMk/>
            <pc:sldMk cId="92059556" sldId="262"/>
            <ac:spMk id="21" creationId="{14A0CF75-7E6F-4F9E-AC07-10B7BC0707CA}"/>
          </ac:spMkLst>
        </pc:spChg>
        <pc:spChg chg="add del mod">
          <ac:chgData name="Sanders Wang" userId="089d73b8-785c-4012-b931-81c632b6c9c7" providerId="ADAL" clId="{E3F27EDE-0A00-4545-AC8F-6DAEAEF342C7}" dt="2021-11-15T14:33:00.526" v="1551" actId="478"/>
          <ac:spMkLst>
            <pc:docMk/>
            <pc:sldMk cId="92059556" sldId="262"/>
            <ac:spMk id="22" creationId="{078E3CD6-B591-408F-A453-08EF64B6596F}"/>
          </ac:spMkLst>
        </pc:spChg>
        <pc:spChg chg="add mod">
          <ac:chgData name="Sanders Wang" userId="089d73b8-785c-4012-b931-81c632b6c9c7" providerId="ADAL" clId="{E3F27EDE-0A00-4545-AC8F-6DAEAEF342C7}" dt="2021-11-15T14:54:16.833" v="1731" actId="1037"/>
          <ac:spMkLst>
            <pc:docMk/>
            <pc:sldMk cId="92059556" sldId="262"/>
            <ac:spMk id="23" creationId="{8D3FFA7E-B59C-4306-98B9-5023874F3D75}"/>
          </ac:spMkLst>
        </pc:spChg>
        <pc:spChg chg="add mod">
          <ac:chgData name="Sanders Wang" userId="089d73b8-785c-4012-b931-81c632b6c9c7" providerId="ADAL" clId="{E3F27EDE-0A00-4545-AC8F-6DAEAEF342C7}" dt="2021-11-15T14:54:16.833" v="1731" actId="1037"/>
          <ac:spMkLst>
            <pc:docMk/>
            <pc:sldMk cId="92059556" sldId="262"/>
            <ac:spMk id="24" creationId="{451FE9DF-536A-4F90-B492-3ED62DD8F756}"/>
          </ac:spMkLst>
        </pc:spChg>
        <pc:spChg chg="add mod">
          <ac:chgData name="Sanders Wang" userId="089d73b8-785c-4012-b931-81c632b6c9c7" providerId="ADAL" clId="{E3F27EDE-0A00-4545-AC8F-6DAEAEF342C7}" dt="2021-11-15T14:54:16.833" v="1731" actId="1037"/>
          <ac:spMkLst>
            <pc:docMk/>
            <pc:sldMk cId="92059556" sldId="262"/>
            <ac:spMk id="25" creationId="{50B40C87-4510-4FB9-8B7E-A8875E982ABA}"/>
          </ac:spMkLst>
        </pc:spChg>
        <pc:spChg chg="add mod">
          <ac:chgData name="Sanders Wang" userId="089d73b8-785c-4012-b931-81c632b6c9c7" providerId="ADAL" clId="{E3F27EDE-0A00-4545-AC8F-6DAEAEF342C7}" dt="2021-11-15T14:54:16.833" v="1731" actId="1037"/>
          <ac:spMkLst>
            <pc:docMk/>
            <pc:sldMk cId="92059556" sldId="262"/>
            <ac:spMk id="26" creationId="{68B55809-2CFB-4BAA-ACED-C6B5B48BFC6B}"/>
          </ac:spMkLst>
        </pc:spChg>
        <pc:spChg chg="add mod">
          <ac:chgData name="Sanders Wang" userId="089d73b8-785c-4012-b931-81c632b6c9c7" providerId="ADAL" clId="{E3F27EDE-0A00-4545-AC8F-6DAEAEF342C7}" dt="2021-11-15T14:54:16.833" v="1731" actId="1037"/>
          <ac:spMkLst>
            <pc:docMk/>
            <pc:sldMk cId="92059556" sldId="262"/>
            <ac:spMk id="27" creationId="{147A5C85-1E91-4859-93A3-013600C2F146}"/>
          </ac:spMkLst>
        </pc:spChg>
        <pc:spChg chg="add mod">
          <ac:chgData name="Sanders Wang" userId="089d73b8-785c-4012-b931-81c632b6c9c7" providerId="ADAL" clId="{E3F27EDE-0A00-4545-AC8F-6DAEAEF342C7}" dt="2021-11-15T14:54:16.833" v="1731" actId="1037"/>
          <ac:spMkLst>
            <pc:docMk/>
            <pc:sldMk cId="92059556" sldId="262"/>
            <ac:spMk id="28" creationId="{D71189BC-E4C8-4CBC-AB86-8081534BD947}"/>
          </ac:spMkLst>
        </pc:spChg>
        <pc:spChg chg="add mod">
          <ac:chgData name="Sanders Wang" userId="089d73b8-785c-4012-b931-81c632b6c9c7" providerId="ADAL" clId="{E3F27EDE-0A00-4545-AC8F-6DAEAEF342C7}" dt="2021-11-15T14:54:16.833" v="1731" actId="1037"/>
          <ac:spMkLst>
            <pc:docMk/>
            <pc:sldMk cId="92059556" sldId="262"/>
            <ac:spMk id="29" creationId="{E5DFAB45-DC9B-4C2A-A525-2C2E9F3493B2}"/>
          </ac:spMkLst>
        </pc:spChg>
        <pc:spChg chg="add mod">
          <ac:chgData name="Sanders Wang" userId="089d73b8-785c-4012-b931-81c632b6c9c7" providerId="ADAL" clId="{E3F27EDE-0A00-4545-AC8F-6DAEAEF342C7}" dt="2021-11-15T14:54:16.833" v="1731" actId="1037"/>
          <ac:spMkLst>
            <pc:docMk/>
            <pc:sldMk cId="92059556" sldId="262"/>
            <ac:spMk id="30" creationId="{EA2A7D43-4D6D-4C14-8ABE-351D4ED15CB7}"/>
          </ac:spMkLst>
        </pc:spChg>
        <pc:spChg chg="add mod">
          <ac:chgData name="Sanders Wang" userId="089d73b8-785c-4012-b931-81c632b6c9c7" providerId="ADAL" clId="{E3F27EDE-0A00-4545-AC8F-6DAEAEF342C7}" dt="2021-11-15T14:54:16.833" v="1731" actId="1037"/>
          <ac:spMkLst>
            <pc:docMk/>
            <pc:sldMk cId="92059556" sldId="262"/>
            <ac:spMk id="31" creationId="{B5072A6B-E937-45F6-9BE4-14CEA70A761B}"/>
          </ac:spMkLst>
        </pc:spChg>
        <pc:spChg chg="add del mod">
          <ac:chgData name="Sanders Wang" userId="089d73b8-785c-4012-b931-81c632b6c9c7" providerId="ADAL" clId="{E3F27EDE-0A00-4545-AC8F-6DAEAEF342C7}" dt="2021-11-15T14:41:40.917" v="1617" actId="478"/>
          <ac:spMkLst>
            <pc:docMk/>
            <pc:sldMk cId="92059556" sldId="262"/>
            <ac:spMk id="32" creationId="{15B499E1-D1B5-49BA-9C81-407CB4DD2E91}"/>
          </ac:spMkLst>
        </pc:spChg>
        <pc:spChg chg="add mod">
          <ac:chgData name="Sanders Wang" userId="089d73b8-785c-4012-b931-81c632b6c9c7" providerId="ADAL" clId="{E3F27EDE-0A00-4545-AC8F-6DAEAEF342C7}" dt="2021-11-15T14:54:16.833" v="1731" actId="1037"/>
          <ac:spMkLst>
            <pc:docMk/>
            <pc:sldMk cId="92059556" sldId="262"/>
            <ac:spMk id="33" creationId="{9DF31179-36AB-482B-90CC-31EA802AEE0C}"/>
          </ac:spMkLst>
        </pc:spChg>
        <pc:spChg chg="add mod">
          <ac:chgData name="Sanders Wang" userId="089d73b8-785c-4012-b931-81c632b6c9c7" providerId="ADAL" clId="{E3F27EDE-0A00-4545-AC8F-6DAEAEF342C7}" dt="2021-11-15T14:54:16.833" v="1731" actId="1037"/>
          <ac:spMkLst>
            <pc:docMk/>
            <pc:sldMk cId="92059556" sldId="262"/>
            <ac:spMk id="35" creationId="{B300C7AD-9609-47C9-B790-517A0FBB29FB}"/>
          </ac:spMkLst>
        </pc:spChg>
        <pc:spChg chg="add mod">
          <ac:chgData name="Sanders Wang" userId="089d73b8-785c-4012-b931-81c632b6c9c7" providerId="ADAL" clId="{E3F27EDE-0A00-4545-AC8F-6DAEAEF342C7}" dt="2021-11-15T14:54:16.833" v="1731" actId="1037"/>
          <ac:spMkLst>
            <pc:docMk/>
            <pc:sldMk cId="92059556" sldId="262"/>
            <ac:spMk id="36" creationId="{1BD365D2-F7DB-4773-8B47-5AFB589925DF}"/>
          </ac:spMkLst>
        </pc:spChg>
        <pc:spChg chg="add mod">
          <ac:chgData name="Sanders Wang" userId="089d73b8-785c-4012-b931-81c632b6c9c7" providerId="ADAL" clId="{E3F27EDE-0A00-4545-AC8F-6DAEAEF342C7}" dt="2021-11-15T14:54:16.833" v="1731" actId="1037"/>
          <ac:spMkLst>
            <pc:docMk/>
            <pc:sldMk cId="92059556" sldId="262"/>
            <ac:spMk id="37" creationId="{5AD1882D-C68F-452F-AB89-5B131C7381F3}"/>
          </ac:spMkLst>
        </pc:spChg>
        <pc:spChg chg="add mod">
          <ac:chgData name="Sanders Wang" userId="089d73b8-785c-4012-b931-81c632b6c9c7" providerId="ADAL" clId="{E3F27EDE-0A00-4545-AC8F-6DAEAEF342C7}" dt="2021-11-15T14:54:16.833" v="1731" actId="1037"/>
          <ac:spMkLst>
            <pc:docMk/>
            <pc:sldMk cId="92059556" sldId="262"/>
            <ac:spMk id="38" creationId="{1D8FC28D-1329-42B6-858B-E70B276B544A}"/>
          </ac:spMkLst>
        </pc:spChg>
        <pc:spChg chg="add mod">
          <ac:chgData name="Sanders Wang" userId="089d73b8-785c-4012-b931-81c632b6c9c7" providerId="ADAL" clId="{E3F27EDE-0A00-4545-AC8F-6DAEAEF342C7}" dt="2021-11-15T14:54:16.833" v="1731" actId="1037"/>
          <ac:spMkLst>
            <pc:docMk/>
            <pc:sldMk cId="92059556" sldId="262"/>
            <ac:spMk id="39" creationId="{ECF65D9B-7E64-4B2B-9891-3516E6379BD8}"/>
          </ac:spMkLst>
        </pc:spChg>
        <pc:spChg chg="add mod">
          <ac:chgData name="Sanders Wang" userId="089d73b8-785c-4012-b931-81c632b6c9c7" providerId="ADAL" clId="{E3F27EDE-0A00-4545-AC8F-6DAEAEF342C7}" dt="2021-11-15T14:54:16.833" v="1731" actId="1037"/>
          <ac:spMkLst>
            <pc:docMk/>
            <pc:sldMk cId="92059556" sldId="262"/>
            <ac:spMk id="40" creationId="{E87CAA09-F34D-4931-BD69-737C51428AC3}"/>
          </ac:spMkLst>
        </pc:spChg>
        <pc:spChg chg="add mod">
          <ac:chgData name="Sanders Wang" userId="089d73b8-785c-4012-b931-81c632b6c9c7" providerId="ADAL" clId="{E3F27EDE-0A00-4545-AC8F-6DAEAEF342C7}" dt="2021-11-15T14:54:16.833" v="1731" actId="1037"/>
          <ac:spMkLst>
            <pc:docMk/>
            <pc:sldMk cId="92059556" sldId="262"/>
            <ac:spMk id="41" creationId="{EF4C9779-3D92-4E3C-968D-37170C07407C}"/>
          </ac:spMkLst>
        </pc:spChg>
        <pc:spChg chg="add mod">
          <ac:chgData name="Sanders Wang" userId="089d73b8-785c-4012-b931-81c632b6c9c7" providerId="ADAL" clId="{E3F27EDE-0A00-4545-AC8F-6DAEAEF342C7}" dt="2021-11-15T14:54:16.833" v="1731" actId="1037"/>
          <ac:spMkLst>
            <pc:docMk/>
            <pc:sldMk cId="92059556" sldId="262"/>
            <ac:spMk id="42" creationId="{6478A1ED-16D9-4B48-9354-7E35AC53BE47}"/>
          </ac:spMkLst>
        </pc:spChg>
        <pc:spChg chg="add mod">
          <ac:chgData name="Sanders Wang" userId="089d73b8-785c-4012-b931-81c632b6c9c7" providerId="ADAL" clId="{E3F27EDE-0A00-4545-AC8F-6DAEAEF342C7}" dt="2021-11-15T14:54:16.833" v="1731" actId="1037"/>
          <ac:spMkLst>
            <pc:docMk/>
            <pc:sldMk cId="92059556" sldId="262"/>
            <ac:spMk id="43" creationId="{B6AE7EC7-1731-4947-9BC7-9C8EF4FFE4B1}"/>
          </ac:spMkLst>
        </pc:spChg>
        <pc:spChg chg="add del mod">
          <ac:chgData name="Sanders Wang" userId="089d73b8-785c-4012-b931-81c632b6c9c7" providerId="ADAL" clId="{E3F27EDE-0A00-4545-AC8F-6DAEAEF342C7}" dt="2021-11-15T14:41:56.711" v="1621" actId="478"/>
          <ac:spMkLst>
            <pc:docMk/>
            <pc:sldMk cId="92059556" sldId="262"/>
            <ac:spMk id="44" creationId="{5FDACAF9-A94E-4CA5-A5EE-3EDA2ADEF7C1}"/>
          </ac:spMkLst>
        </pc:spChg>
        <pc:spChg chg="add mod">
          <ac:chgData name="Sanders Wang" userId="089d73b8-785c-4012-b931-81c632b6c9c7" providerId="ADAL" clId="{E3F27EDE-0A00-4545-AC8F-6DAEAEF342C7}" dt="2021-11-15T14:54:16.833" v="1731" actId="1037"/>
          <ac:spMkLst>
            <pc:docMk/>
            <pc:sldMk cId="92059556" sldId="262"/>
            <ac:spMk id="45" creationId="{4844C159-456B-4A1B-A688-02B813FA74C6}"/>
          </ac:spMkLst>
        </pc:spChg>
        <pc:spChg chg="add mod">
          <ac:chgData name="Sanders Wang" userId="089d73b8-785c-4012-b931-81c632b6c9c7" providerId="ADAL" clId="{E3F27EDE-0A00-4545-AC8F-6DAEAEF342C7}" dt="2021-11-15T14:54:16.833" v="1731" actId="1037"/>
          <ac:spMkLst>
            <pc:docMk/>
            <pc:sldMk cId="92059556" sldId="262"/>
            <ac:spMk id="46" creationId="{2DA45208-0685-40CB-A051-2DEDD5B880E4}"/>
          </ac:spMkLst>
        </pc:spChg>
        <pc:spChg chg="add mod">
          <ac:chgData name="Sanders Wang" userId="089d73b8-785c-4012-b931-81c632b6c9c7" providerId="ADAL" clId="{E3F27EDE-0A00-4545-AC8F-6DAEAEF342C7}" dt="2021-11-15T14:54:16.833" v="1731" actId="1037"/>
          <ac:spMkLst>
            <pc:docMk/>
            <pc:sldMk cId="92059556" sldId="262"/>
            <ac:spMk id="50" creationId="{68C57759-3047-428F-925D-DB5A4E1C51AE}"/>
          </ac:spMkLst>
        </pc:spChg>
        <pc:spChg chg="add mod">
          <ac:chgData name="Sanders Wang" userId="089d73b8-785c-4012-b931-81c632b6c9c7" providerId="ADAL" clId="{E3F27EDE-0A00-4545-AC8F-6DAEAEF342C7}" dt="2021-11-15T14:54:16.833" v="1731" actId="1037"/>
          <ac:spMkLst>
            <pc:docMk/>
            <pc:sldMk cId="92059556" sldId="262"/>
            <ac:spMk id="51" creationId="{6D744255-B6FF-4304-A920-D3D140C1DFBB}"/>
          </ac:spMkLst>
        </pc:spChg>
        <pc:spChg chg="add mod">
          <ac:chgData name="Sanders Wang" userId="089d73b8-785c-4012-b931-81c632b6c9c7" providerId="ADAL" clId="{E3F27EDE-0A00-4545-AC8F-6DAEAEF342C7}" dt="2021-11-15T14:54:16.833" v="1731" actId="1037"/>
          <ac:spMkLst>
            <pc:docMk/>
            <pc:sldMk cId="92059556" sldId="262"/>
            <ac:spMk id="52" creationId="{420D47E0-3456-43FF-BC3F-09DDAF468878}"/>
          </ac:spMkLst>
        </pc:spChg>
        <pc:spChg chg="add mod">
          <ac:chgData name="Sanders Wang" userId="089d73b8-785c-4012-b931-81c632b6c9c7" providerId="ADAL" clId="{E3F27EDE-0A00-4545-AC8F-6DAEAEF342C7}" dt="2021-11-15T14:54:16.833" v="1731" actId="1037"/>
          <ac:spMkLst>
            <pc:docMk/>
            <pc:sldMk cId="92059556" sldId="262"/>
            <ac:spMk id="53" creationId="{4607FA03-5959-4BFB-8433-41671361B1B3}"/>
          </ac:spMkLst>
        </pc:spChg>
        <pc:spChg chg="add mod">
          <ac:chgData name="Sanders Wang" userId="089d73b8-785c-4012-b931-81c632b6c9c7" providerId="ADAL" clId="{E3F27EDE-0A00-4545-AC8F-6DAEAEF342C7}" dt="2021-11-15T14:54:16.833" v="1731" actId="1037"/>
          <ac:spMkLst>
            <pc:docMk/>
            <pc:sldMk cId="92059556" sldId="262"/>
            <ac:spMk id="54" creationId="{550D9230-CE38-47B8-BCBF-937D14CA3281}"/>
          </ac:spMkLst>
        </pc:spChg>
        <pc:spChg chg="add mod ord">
          <ac:chgData name="Sanders Wang" userId="089d73b8-785c-4012-b931-81c632b6c9c7" providerId="ADAL" clId="{E3F27EDE-0A00-4545-AC8F-6DAEAEF342C7}" dt="2021-11-15T14:54:16.833" v="1731" actId="1037"/>
          <ac:spMkLst>
            <pc:docMk/>
            <pc:sldMk cId="92059556" sldId="262"/>
            <ac:spMk id="55" creationId="{CB185B95-5D07-4D4C-91E3-F60614889150}"/>
          </ac:spMkLst>
        </pc:spChg>
        <pc:spChg chg="add mod ord">
          <ac:chgData name="Sanders Wang" userId="089d73b8-785c-4012-b931-81c632b6c9c7" providerId="ADAL" clId="{E3F27EDE-0A00-4545-AC8F-6DAEAEF342C7}" dt="2021-11-15T14:54:16.833" v="1731" actId="1037"/>
          <ac:spMkLst>
            <pc:docMk/>
            <pc:sldMk cId="92059556" sldId="262"/>
            <ac:spMk id="56" creationId="{38EC223E-2A19-40D1-AA83-60A534F3A349}"/>
          </ac:spMkLst>
        </pc:spChg>
        <pc:spChg chg="add mod ord">
          <ac:chgData name="Sanders Wang" userId="089d73b8-785c-4012-b931-81c632b6c9c7" providerId="ADAL" clId="{E3F27EDE-0A00-4545-AC8F-6DAEAEF342C7}" dt="2021-11-15T14:54:16.833" v="1731" actId="1037"/>
          <ac:spMkLst>
            <pc:docMk/>
            <pc:sldMk cId="92059556" sldId="262"/>
            <ac:spMk id="57" creationId="{0C0D8ED5-C362-4219-8333-289E13A66E1C}"/>
          </ac:spMkLst>
        </pc:spChg>
        <pc:spChg chg="add mod ord">
          <ac:chgData name="Sanders Wang" userId="089d73b8-785c-4012-b931-81c632b6c9c7" providerId="ADAL" clId="{E3F27EDE-0A00-4545-AC8F-6DAEAEF342C7}" dt="2021-11-15T14:54:16.833" v="1731" actId="1037"/>
          <ac:spMkLst>
            <pc:docMk/>
            <pc:sldMk cId="92059556" sldId="262"/>
            <ac:spMk id="58" creationId="{A51D1621-0F66-4A43-B154-E428148F44DE}"/>
          </ac:spMkLst>
        </pc:spChg>
        <pc:spChg chg="add del mod">
          <ac:chgData name="Sanders Wang" userId="089d73b8-785c-4012-b931-81c632b6c9c7" providerId="ADAL" clId="{E3F27EDE-0A00-4545-AC8F-6DAEAEF342C7}" dt="2021-11-15T14:41:45.547" v="1618" actId="478"/>
          <ac:spMkLst>
            <pc:docMk/>
            <pc:sldMk cId="92059556" sldId="262"/>
            <ac:spMk id="59" creationId="{F44F8D4B-A0F0-4EBF-A45E-75CB9B78BC7C}"/>
          </ac:spMkLst>
        </pc:spChg>
        <pc:spChg chg="add mod ord">
          <ac:chgData name="Sanders Wang" userId="089d73b8-785c-4012-b931-81c632b6c9c7" providerId="ADAL" clId="{E3F27EDE-0A00-4545-AC8F-6DAEAEF342C7}" dt="2021-11-15T14:54:16.833" v="1731" actId="1037"/>
          <ac:spMkLst>
            <pc:docMk/>
            <pc:sldMk cId="92059556" sldId="262"/>
            <ac:spMk id="60" creationId="{F261B3FD-102E-4747-9FFE-A6309A93FE94}"/>
          </ac:spMkLst>
        </pc:spChg>
        <pc:spChg chg="add mod">
          <ac:chgData name="Sanders Wang" userId="089d73b8-785c-4012-b931-81c632b6c9c7" providerId="ADAL" clId="{E3F27EDE-0A00-4545-AC8F-6DAEAEF342C7}" dt="2021-11-15T14:54:16.833" v="1731" actId="1037"/>
          <ac:spMkLst>
            <pc:docMk/>
            <pc:sldMk cId="92059556" sldId="262"/>
            <ac:spMk id="62" creationId="{9CFBD027-B9CC-48F1-9931-8C9B9E79890F}"/>
          </ac:spMkLst>
        </pc:spChg>
        <pc:spChg chg="add mod">
          <ac:chgData name="Sanders Wang" userId="089d73b8-785c-4012-b931-81c632b6c9c7" providerId="ADAL" clId="{E3F27EDE-0A00-4545-AC8F-6DAEAEF342C7}" dt="2021-11-15T14:54:16.833" v="1731" actId="1037"/>
          <ac:spMkLst>
            <pc:docMk/>
            <pc:sldMk cId="92059556" sldId="262"/>
            <ac:spMk id="63" creationId="{9B2D9A2B-89DD-4916-9061-D5FD7CF7D76B}"/>
          </ac:spMkLst>
        </pc:spChg>
        <pc:spChg chg="add mod">
          <ac:chgData name="Sanders Wang" userId="089d73b8-785c-4012-b931-81c632b6c9c7" providerId="ADAL" clId="{E3F27EDE-0A00-4545-AC8F-6DAEAEF342C7}" dt="2021-11-15T14:54:16.833" v="1731" actId="1037"/>
          <ac:spMkLst>
            <pc:docMk/>
            <pc:sldMk cId="92059556" sldId="262"/>
            <ac:spMk id="64" creationId="{E2F0A08C-6B01-4B6B-8F7D-CC902847A366}"/>
          </ac:spMkLst>
        </pc:spChg>
        <pc:spChg chg="add mod">
          <ac:chgData name="Sanders Wang" userId="089d73b8-785c-4012-b931-81c632b6c9c7" providerId="ADAL" clId="{E3F27EDE-0A00-4545-AC8F-6DAEAEF342C7}" dt="2021-11-15T14:54:16.833" v="1731" actId="1037"/>
          <ac:spMkLst>
            <pc:docMk/>
            <pc:sldMk cId="92059556" sldId="262"/>
            <ac:spMk id="65" creationId="{B5CE7BC3-A651-4B8C-84FD-64EC59D69E80}"/>
          </ac:spMkLst>
        </pc:spChg>
        <pc:spChg chg="add mod">
          <ac:chgData name="Sanders Wang" userId="089d73b8-785c-4012-b931-81c632b6c9c7" providerId="ADAL" clId="{E3F27EDE-0A00-4545-AC8F-6DAEAEF342C7}" dt="2021-11-15T14:54:16.833" v="1731" actId="1037"/>
          <ac:spMkLst>
            <pc:docMk/>
            <pc:sldMk cId="92059556" sldId="262"/>
            <ac:spMk id="66" creationId="{B84F0206-9BF9-482A-BBC3-074847478415}"/>
          </ac:spMkLst>
        </pc:spChg>
        <pc:spChg chg="add mod">
          <ac:chgData name="Sanders Wang" userId="089d73b8-785c-4012-b931-81c632b6c9c7" providerId="ADAL" clId="{E3F27EDE-0A00-4545-AC8F-6DAEAEF342C7}" dt="2021-11-15T14:54:16.833" v="1731" actId="1037"/>
          <ac:spMkLst>
            <pc:docMk/>
            <pc:sldMk cId="92059556" sldId="262"/>
            <ac:spMk id="67" creationId="{A9DCFBA1-13D2-4AA7-881E-C6E5B1E0D2A9}"/>
          </ac:spMkLst>
        </pc:spChg>
        <pc:spChg chg="add mod">
          <ac:chgData name="Sanders Wang" userId="089d73b8-785c-4012-b931-81c632b6c9c7" providerId="ADAL" clId="{E3F27EDE-0A00-4545-AC8F-6DAEAEF342C7}" dt="2021-11-15T14:54:16.833" v="1731" actId="1037"/>
          <ac:spMkLst>
            <pc:docMk/>
            <pc:sldMk cId="92059556" sldId="262"/>
            <ac:spMk id="68" creationId="{646293B7-AF62-4448-9085-77EB32EBD37E}"/>
          </ac:spMkLst>
        </pc:spChg>
        <pc:spChg chg="add mod">
          <ac:chgData name="Sanders Wang" userId="089d73b8-785c-4012-b931-81c632b6c9c7" providerId="ADAL" clId="{E3F27EDE-0A00-4545-AC8F-6DAEAEF342C7}" dt="2021-11-15T14:54:16.833" v="1731" actId="1037"/>
          <ac:spMkLst>
            <pc:docMk/>
            <pc:sldMk cId="92059556" sldId="262"/>
            <ac:spMk id="69" creationId="{B553BC87-E045-43B9-BB7B-9D304FE95F7A}"/>
          </ac:spMkLst>
        </pc:spChg>
        <pc:spChg chg="add mod">
          <ac:chgData name="Sanders Wang" userId="089d73b8-785c-4012-b931-81c632b6c9c7" providerId="ADAL" clId="{E3F27EDE-0A00-4545-AC8F-6DAEAEF342C7}" dt="2021-11-15T14:54:16.833" v="1731" actId="1037"/>
          <ac:spMkLst>
            <pc:docMk/>
            <pc:sldMk cId="92059556" sldId="262"/>
            <ac:spMk id="70" creationId="{ED0C2FBC-2B1C-479C-AF97-381021DEA73D}"/>
          </ac:spMkLst>
        </pc:spChg>
        <pc:spChg chg="add del mod">
          <ac:chgData name="Sanders Wang" userId="089d73b8-785c-4012-b931-81c632b6c9c7" providerId="ADAL" clId="{E3F27EDE-0A00-4545-AC8F-6DAEAEF342C7}" dt="2021-11-15T14:41:59.574" v="1622" actId="478"/>
          <ac:spMkLst>
            <pc:docMk/>
            <pc:sldMk cId="92059556" sldId="262"/>
            <ac:spMk id="71" creationId="{473DC2C4-CF33-43E5-888C-765D156EF7B8}"/>
          </ac:spMkLst>
        </pc:spChg>
        <pc:spChg chg="add mod">
          <ac:chgData name="Sanders Wang" userId="089d73b8-785c-4012-b931-81c632b6c9c7" providerId="ADAL" clId="{E3F27EDE-0A00-4545-AC8F-6DAEAEF342C7}" dt="2021-11-15T14:54:16.833" v="1731" actId="1037"/>
          <ac:spMkLst>
            <pc:docMk/>
            <pc:sldMk cId="92059556" sldId="262"/>
            <ac:spMk id="72" creationId="{D99F0936-9791-419F-80E7-1EC24C0012E8}"/>
          </ac:spMkLst>
        </pc:spChg>
        <pc:spChg chg="add del mod">
          <ac:chgData name="Sanders Wang" userId="089d73b8-785c-4012-b931-81c632b6c9c7" providerId="ADAL" clId="{E3F27EDE-0A00-4545-AC8F-6DAEAEF342C7}" dt="2021-11-15T14:37:28.234" v="1582" actId="478"/>
          <ac:spMkLst>
            <pc:docMk/>
            <pc:sldMk cId="92059556" sldId="262"/>
            <ac:spMk id="73" creationId="{9C707531-3098-4E67-9EDA-DCBEDB5BDDB7}"/>
          </ac:spMkLst>
        </pc:spChg>
        <pc:spChg chg="add mod">
          <ac:chgData name="Sanders Wang" userId="089d73b8-785c-4012-b931-81c632b6c9c7" providerId="ADAL" clId="{E3F27EDE-0A00-4545-AC8F-6DAEAEF342C7}" dt="2021-11-15T14:54:16.833" v="1731" actId="1037"/>
          <ac:spMkLst>
            <pc:docMk/>
            <pc:sldMk cId="92059556" sldId="262"/>
            <ac:spMk id="75" creationId="{E9F7DDE8-C2C5-4D14-BBE8-102247F1FE63}"/>
          </ac:spMkLst>
        </pc:spChg>
        <pc:spChg chg="add mod">
          <ac:chgData name="Sanders Wang" userId="089d73b8-785c-4012-b931-81c632b6c9c7" providerId="ADAL" clId="{E3F27EDE-0A00-4545-AC8F-6DAEAEF342C7}" dt="2021-11-15T14:54:16.833" v="1731" actId="1037"/>
          <ac:spMkLst>
            <pc:docMk/>
            <pc:sldMk cId="92059556" sldId="262"/>
            <ac:spMk id="76" creationId="{F8AAD2A6-87D4-43EA-A2B4-2BE5D7AACC38}"/>
          </ac:spMkLst>
        </pc:spChg>
        <pc:spChg chg="add mod">
          <ac:chgData name="Sanders Wang" userId="089d73b8-785c-4012-b931-81c632b6c9c7" providerId="ADAL" clId="{E3F27EDE-0A00-4545-AC8F-6DAEAEF342C7}" dt="2021-11-15T14:54:16.833" v="1731" actId="1037"/>
          <ac:spMkLst>
            <pc:docMk/>
            <pc:sldMk cId="92059556" sldId="262"/>
            <ac:spMk id="77" creationId="{52C37E5F-B85E-4B59-A7B7-82EB6AA0C1C8}"/>
          </ac:spMkLst>
        </pc:spChg>
        <pc:spChg chg="add mod">
          <ac:chgData name="Sanders Wang" userId="089d73b8-785c-4012-b931-81c632b6c9c7" providerId="ADAL" clId="{E3F27EDE-0A00-4545-AC8F-6DAEAEF342C7}" dt="2021-11-15T14:54:16.833" v="1731" actId="1037"/>
          <ac:spMkLst>
            <pc:docMk/>
            <pc:sldMk cId="92059556" sldId="262"/>
            <ac:spMk id="78" creationId="{D7EFF740-8F75-4358-8C83-BADE212483DA}"/>
          </ac:spMkLst>
        </pc:spChg>
        <pc:spChg chg="add mod">
          <ac:chgData name="Sanders Wang" userId="089d73b8-785c-4012-b931-81c632b6c9c7" providerId="ADAL" clId="{E3F27EDE-0A00-4545-AC8F-6DAEAEF342C7}" dt="2021-11-15T14:54:16.833" v="1731" actId="1037"/>
          <ac:spMkLst>
            <pc:docMk/>
            <pc:sldMk cId="92059556" sldId="262"/>
            <ac:spMk id="91" creationId="{7C8C2E69-A969-4DB3-A85F-D1AA87A00C41}"/>
          </ac:spMkLst>
        </pc:spChg>
        <pc:spChg chg="add mod">
          <ac:chgData name="Sanders Wang" userId="089d73b8-785c-4012-b931-81c632b6c9c7" providerId="ADAL" clId="{E3F27EDE-0A00-4545-AC8F-6DAEAEF342C7}" dt="2021-11-15T14:54:16.833" v="1731" actId="1037"/>
          <ac:spMkLst>
            <pc:docMk/>
            <pc:sldMk cId="92059556" sldId="262"/>
            <ac:spMk id="92" creationId="{07E6DB76-FF1F-4F43-9C6A-EF906A0C327B}"/>
          </ac:spMkLst>
        </pc:spChg>
        <pc:spChg chg="add mod">
          <ac:chgData name="Sanders Wang" userId="089d73b8-785c-4012-b931-81c632b6c9c7" providerId="ADAL" clId="{E3F27EDE-0A00-4545-AC8F-6DAEAEF342C7}" dt="2021-11-15T14:54:16.833" v="1731" actId="1037"/>
          <ac:spMkLst>
            <pc:docMk/>
            <pc:sldMk cId="92059556" sldId="262"/>
            <ac:spMk id="93" creationId="{6AA925FB-46BA-44E6-B646-B4F34AD6E417}"/>
          </ac:spMkLst>
        </pc:spChg>
        <pc:spChg chg="add mod">
          <ac:chgData name="Sanders Wang" userId="089d73b8-785c-4012-b931-81c632b6c9c7" providerId="ADAL" clId="{E3F27EDE-0A00-4545-AC8F-6DAEAEF342C7}" dt="2021-11-15T14:54:16.833" v="1731" actId="1037"/>
          <ac:spMkLst>
            <pc:docMk/>
            <pc:sldMk cId="92059556" sldId="262"/>
            <ac:spMk id="94" creationId="{46C12797-741A-418B-9FF6-8372520434BE}"/>
          </ac:spMkLst>
        </pc:spChg>
        <pc:spChg chg="add mod">
          <ac:chgData name="Sanders Wang" userId="089d73b8-785c-4012-b931-81c632b6c9c7" providerId="ADAL" clId="{E3F27EDE-0A00-4545-AC8F-6DAEAEF342C7}" dt="2021-11-15T14:54:16.833" v="1731" actId="1037"/>
          <ac:spMkLst>
            <pc:docMk/>
            <pc:sldMk cId="92059556" sldId="262"/>
            <ac:spMk id="96" creationId="{FF8861ED-A3B0-4DA9-8FE3-BD5421AE841C}"/>
          </ac:spMkLst>
        </pc:spChg>
        <pc:spChg chg="add mod">
          <ac:chgData name="Sanders Wang" userId="089d73b8-785c-4012-b931-81c632b6c9c7" providerId="ADAL" clId="{E3F27EDE-0A00-4545-AC8F-6DAEAEF342C7}" dt="2021-11-15T14:54:16.833" v="1731" actId="1037"/>
          <ac:spMkLst>
            <pc:docMk/>
            <pc:sldMk cId="92059556" sldId="262"/>
            <ac:spMk id="97" creationId="{CC012783-D268-4D19-BDC9-B55766A8D59E}"/>
          </ac:spMkLst>
        </pc:spChg>
        <pc:spChg chg="add mod">
          <ac:chgData name="Sanders Wang" userId="089d73b8-785c-4012-b931-81c632b6c9c7" providerId="ADAL" clId="{E3F27EDE-0A00-4545-AC8F-6DAEAEF342C7}" dt="2021-11-15T14:54:16.833" v="1731" actId="1037"/>
          <ac:spMkLst>
            <pc:docMk/>
            <pc:sldMk cId="92059556" sldId="262"/>
            <ac:spMk id="98" creationId="{C6E51683-0D9B-4DB1-B416-CF1105E62655}"/>
          </ac:spMkLst>
        </pc:spChg>
        <pc:spChg chg="add mod">
          <ac:chgData name="Sanders Wang" userId="089d73b8-785c-4012-b931-81c632b6c9c7" providerId="ADAL" clId="{E3F27EDE-0A00-4545-AC8F-6DAEAEF342C7}" dt="2021-11-15T14:54:16.833" v="1731" actId="1037"/>
          <ac:spMkLst>
            <pc:docMk/>
            <pc:sldMk cId="92059556" sldId="262"/>
            <ac:spMk id="99" creationId="{57CA980F-48A0-40FB-82CD-881A8C501A24}"/>
          </ac:spMkLst>
        </pc:spChg>
        <pc:spChg chg="add mod">
          <ac:chgData name="Sanders Wang" userId="089d73b8-785c-4012-b931-81c632b6c9c7" providerId="ADAL" clId="{E3F27EDE-0A00-4545-AC8F-6DAEAEF342C7}" dt="2021-11-15T14:54:16.833" v="1731" actId="1037"/>
          <ac:spMkLst>
            <pc:docMk/>
            <pc:sldMk cId="92059556" sldId="262"/>
            <ac:spMk id="100" creationId="{E59BB36B-C86D-4237-97CD-5CD7D73A59E4}"/>
          </ac:spMkLst>
        </pc:spChg>
        <pc:spChg chg="add mod">
          <ac:chgData name="Sanders Wang" userId="089d73b8-785c-4012-b931-81c632b6c9c7" providerId="ADAL" clId="{E3F27EDE-0A00-4545-AC8F-6DAEAEF342C7}" dt="2021-11-15T14:54:16.833" v="1731" actId="1037"/>
          <ac:spMkLst>
            <pc:docMk/>
            <pc:sldMk cId="92059556" sldId="262"/>
            <ac:spMk id="101" creationId="{B35F2416-61FD-4370-A07D-617F65B0789E}"/>
          </ac:spMkLst>
        </pc:spChg>
        <pc:spChg chg="add mod">
          <ac:chgData name="Sanders Wang" userId="089d73b8-785c-4012-b931-81c632b6c9c7" providerId="ADAL" clId="{E3F27EDE-0A00-4545-AC8F-6DAEAEF342C7}" dt="2021-11-15T14:54:16.833" v="1731" actId="1037"/>
          <ac:spMkLst>
            <pc:docMk/>
            <pc:sldMk cId="92059556" sldId="262"/>
            <ac:spMk id="102" creationId="{A3706086-0BA3-4CB4-B779-038271ECD436}"/>
          </ac:spMkLst>
        </pc:spChg>
        <pc:spChg chg="add mod">
          <ac:chgData name="Sanders Wang" userId="089d73b8-785c-4012-b931-81c632b6c9c7" providerId="ADAL" clId="{E3F27EDE-0A00-4545-AC8F-6DAEAEF342C7}" dt="2021-11-15T14:54:16.833" v="1731" actId="1037"/>
          <ac:spMkLst>
            <pc:docMk/>
            <pc:sldMk cId="92059556" sldId="262"/>
            <ac:spMk id="103" creationId="{24045956-4017-430C-9DBB-68B3F48D87E5}"/>
          </ac:spMkLst>
        </pc:spChg>
        <pc:spChg chg="add mod">
          <ac:chgData name="Sanders Wang" userId="089d73b8-785c-4012-b931-81c632b6c9c7" providerId="ADAL" clId="{E3F27EDE-0A00-4545-AC8F-6DAEAEF342C7}" dt="2021-11-15T14:54:16.833" v="1731" actId="1037"/>
          <ac:spMkLst>
            <pc:docMk/>
            <pc:sldMk cId="92059556" sldId="262"/>
            <ac:spMk id="104" creationId="{E7EBC198-AAF6-4B26-9C93-71B198B9843E}"/>
          </ac:spMkLst>
        </pc:spChg>
        <pc:spChg chg="add mod">
          <ac:chgData name="Sanders Wang" userId="089d73b8-785c-4012-b931-81c632b6c9c7" providerId="ADAL" clId="{E3F27EDE-0A00-4545-AC8F-6DAEAEF342C7}" dt="2021-11-15T14:54:16.833" v="1731" actId="1037"/>
          <ac:spMkLst>
            <pc:docMk/>
            <pc:sldMk cId="92059556" sldId="262"/>
            <ac:spMk id="105" creationId="{411B14ED-E8B4-4D5C-A18E-7EBF56D70EEC}"/>
          </ac:spMkLst>
        </pc:spChg>
        <pc:spChg chg="add mod">
          <ac:chgData name="Sanders Wang" userId="089d73b8-785c-4012-b931-81c632b6c9c7" providerId="ADAL" clId="{E3F27EDE-0A00-4545-AC8F-6DAEAEF342C7}" dt="2021-11-15T14:54:16.833" v="1731" actId="1037"/>
          <ac:spMkLst>
            <pc:docMk/>
            <pc:sldMk cId="92059556" sldId="262"/>
            <ac:spMk id="107" creationId="{83EA690B-E4D5-452B-9D1E-DB0B82F063F2}"/>
          </ac:spMkLst>
        </pc:spChg>
        <pc:spChg chg="add mod">
          <ac:chgData name="Sanders Wang" userId="089d73b8-785c-4012-b931-81c632b6c9c7" providerId="ADAL" clId="{E3F27EDE-0A00-4545-AC8F-6DAEAEF342C7}" dt="2021-11-15T14:54:16.833" v="1731" actId="1037"/>
          <ac:spMkLst>
            <pc:docMk/>
            <pc:sldMk cId="92059556" sldId="262"/>
            <ac:spMk id="108" creationId="{2BAB4F4B-5645-4FA8-AA78-21BC6CF18DB6}"/>
          </ac:spMkLst>
        </pc:spChg>
        <pc:spChg chg="add mod">
          <ac:chgData name="Sanders Wang" userId="089d73b8-785c-4012-b931-81c632b6c9c7" providerId="ADAL" clId="{E3F27EDE-0A00-4545-AC8F-6DAEAEF342C7}" dt="2021-11-15T14:54:16.833" v="1731" actId="1037"/>
          <ac:spMkLst>
            <pc:docMk/>
            <pc:sldMk cId="92059556" sldId="262"/>
            <ac:spMk id="109" creationId="{AC4DD7C6-0B30-491F-9A6D-38F7653FF59E}"/>
          </ac:spMkLst>
        </pc:spChg>
        <pc:spChg chg="add mod">
          <ac:chgData name="Sanders Wang" userId="089d73b8-785c-4012-b931-81c632b6c9c7" providerId="ADAL" clId="{E3F27EDE-0A00-4545-AC8F-6DAEAEF342C7}" dt="2021-11-15T14:54:16.833" v="1731" actId="1037"/>
          <ac:spMkLst>
            <pc:docMk/>
            <pc:sldMk cId="92059556" sldId="262"/>
            <ac:spMk id="110" creationId="{472CE7B1-5D8C-42D6-8346-64C8F48B5E6B}"/>
          </ac:spMkLst>
        </pc:spChg>
        <pc:spChg chg="add mod">
          <ac:chgData name="Sanders Wang" userId="089d73b8-785c-4012-b931-81c632b6c9c7" providerId="ADAL" clId="{E3F27EDE-0A00-4545-AC8F-6DAEAEF342C7}" dt="2021-11-15T14:54:16.833" v="1731" actId="1037"/>
          <ac:spMkLst>
            <pc:docMk/>
            <pc:sldMk cId="92059556" sldId="262"/>
            <ac:spMk id="111" creationId="{91BD06A7-C26D-406B-8ABA-2F2A2C9F893C}"/>
          </ac:spMkLst>
        </pc:spChg>
        <pc:spChg chg="add mod">
          <ac:chgData name="Sanders Wang" userId="089d73b8-785c-4012-b931-81c632b6c9c7" providerId="ADAL" clId="{E3F27EDE-0A00-4545-AC8F-6DAEAEF342C7}" dt="2021-11-15T14:54:16.833" v="1731" actId="1037"/>
          <ac:spMkLst>
            <pc:docMk/>
            <pc:sldMk cId="92059556" sldId="262"/>
            <ac:spMk id="112" creationId="{3DD733E1-52FD-41F5-AEDB-9E0FA7860BC9}"/>
          </ac:spMkLst>
        </pc:spChg>
        <pc:spChg chg="add mod">
          <ac:chgData name="Sanders Wang" userId="089d73b8-785c-4012-b931-81c632b6c9c7" providerId="ADAL" clId="{E3F27EDE-0A00-4545-AC8F-6DAEAEF342C7}" dt="2021-11-15T14:54:16.833" v="1731" actId="1037"/>
          <ac:spMkLst>
            <pc:docMk/>
            <pc:sldMk cId="92059556" sldId="262"/>
            <ac:spMk id="113" creationId="{78F065C6-E5E6-4DA6-A568-3C58E3898376}"/>
          </ac:spMkLst>
        </pc:spChg>
        <pc:spChg chg="add mod">
          <ac:chgData name="Sanders Wang" userId="089d73b8-785c-4012-b931-81c632b6c9c7" providerId="ADAL" clId="{E3F27EDE-0A00-4545-AC8F-6DAEAEF342C7}" dt="2021-11-15T14:54:16.833" v="1731" actId="1037"/>
          <ac:spMkLst>
            <pc:docMk/>
            <pc:sldMk cId="92059556" sldId="262"/>
            <ac:spMk id="114" creationId="{52FAB5BC-B0B2-43B7-86CB-BD9C0828731C}"/>
          </ac:spMkLst>
        </pc:spChg>
        <pc:spChg chg="add mod">
          <ac:chgData name="Sanders Wang" userId="089d73b8-785c-4012-b931-81c632b6c9c7" providerId="ADAL" clId="{E3F27EDE-0A00-4545-AC8F-6DAEAEF342C7}" dt="2021-11-15T14:54:16.833" v="1731" actId="1037"/>
          <ac:spMkLst>
            <pc:docMk/>
            <pc:sldMk cId="92059556" sldId="262"/>
            <ac:spMk id="115" creationId="{1D2A2846-50E1-4E73-A491-8AC953B276A8}"/>
          </ac:spMkLst>
        </pc:spChg>
        <pc:spChg chg="add mod">
          <ac:chgData name="Sanders Wang" userId="089d73b8-785c-4012-b931-81c632b6c9c7" providerId="ADAL" clId="{E3F27EDE-0A00-4545-AC8F-6DAEAEF342C7}" dt="2021-11-15T14:54:16.833" v="1731" actId="1037"/>
          <ac:spMkLst>
            <pc:docMk/>
            <pc:sldMk cId="92059556" sldId="262"/>
            <ac:spMk id="116" creationId="{21FF815E-04B1-4103-B7EC-1B1CA4AFF8D0}"/>
          </ac:spMkLst>
        </pc:spChg>
        <pc:spChg chg="add mod">
          <ac:chgData name="Sanders Wang" userId="089d73b8-785c-4012-b931-81c632b6c9c7" providerId="ADAL" clId="{E3F27EDE-0A00-4545-AC8F-6DAEAEF342C7}" dt="2021-11-15T14:54:16.833" v="1731" actId="1037"/>
          <ac:spMkLst>
            <pc:docMk/>
            <pc:sldMk cId="92059556" sldId="262"/>
            <ac:spMk id="117" creationId="{C1620C99-9522-4A20-8B9E-09D0130BE769}"/>
          </ac:spMkLst>
        </pc:spChg>
        <pc:spChg chg="add mod">
          <ac:chgData name="Sanders Wang" userId="089d73b8-785c-4012-b931-81c632b6c9c7" providerId="ADAL" clId="{E3F27EDE-0A00-4545-AC8F-6DAEAEF342C7}" dt="2021-11-15T14:54:16.833" v="1731" actId="1037"/>
          <ac:spMkLst>
            <pc:docMk/>
            <pc:sldMk cId="92059556" sldId="262"/>
            <ac:spMk id="120" creationId="{C294E4D2-7F9C-404C-AD72-CFAB8026DD48}"/>
          </ac:spMkLst>
        </pc:spChg>
        <pc:spChg chg="add mod">
          <ac:chgData name="Sanders Wang" userId="089d73b8-785c-4012-b931-81c632b6c9c7" providerId="ADAL" clId="{E3F27EDE-0A00-4545-AC8F-6DAEAEF342C7}" dt="2021-11-15T14:54:16.833" v="1731" actId="1037"/>
          <ac:spMkLst>
            <pc:docMk/>
            <pc:sldMk cId="92059556" sldId="262"/>
            <ac:spMk id="121" creationId="{90BD1DE5-B43E-4649-A697-98323BDADB18}"/>
          </ac:spMkLst>
        </pc:spChg>
        <pc:spChg chg="add mod">
          <ac:chgData name="Sanders Wang" userId="089d73b8-785c-4012-b931-81c632b6c9c7" providerId="ADAL" clId="{E3F27EDE-0A00-4545-AC8F-6DAEAEF342C7}" dt="2021-11-15T14:54:16.833" v="1731" actId="1037"/>
          <ac:spMkLst>
            <pc:docMk/>
            <pc:sldMk cId="92059556" sldId="262"/>
            <ac:spMk id="122" creationId="{A05F6986-9491-44BF-82EE-3A2C765D1BDA}"/>
          </ac:spMkLst>
        </pc:spChg>
        <pc:spChg chg="add mod">
          <ac:chgData name="Sanders Wang" userId="089d73b8-785c-4012-b931-81c632b6c9c7" providerId="ADAL" clId="{E3F27EDE-0A00-4545-AC8F-6DAEAEF342C7}" dt="2021-11-15T14:54:16.833" v="1731" actId="1037"/>
          <ac:spMkLst>
            <pc:docMk/>
            <pc:sldMk cId="92059556" sldId="262"/>
            <ac:spMk id="123" creationId="{9AF7C816-945C-47D4-A5BE-0AB2CC5DD21D}"/>
          </ac:spMkLst>
        </pc:spChg>
        <pc:spChg chg="add mod">
          <ac:chgData name="Sanders Wang" userId="089d73b8-785c-4012-b931-81c632b6c9c7" providerId="ADAL" clId="{E3F27EDE-0A00-4545-AC8F-6DAEAEF342C7}" dt="2021-11-15T14:54:16.833" v="1731" actId="1037"/>
          <ac:spMkLst>
            <pc:docMk/>
            <pc:sldMk cId="92059556" sldId="262"/>
            <ac:spMk id="124" creationId="{87F736A1-8693-4E42-B77A-F06D08F51754}"/>
          </ac:spMkLst>
        </pc:spChg>
        <pc:spChg chg="add mod">
          <ac:chgData name="Sanders Wang" userId="089d73b8-785c-4012-b931-81c632b6c9c7" providerId="ADAL" clId="{E3F27EDE-0A00-4545-AC8F-6DAEAEF342C7}" dt="2021-11-15T14:54:16.833" v="1731" actId="1037"/>
          <ac:spMkLst>
            <pc:docMk/>
            <pc:sldMk cId="92059556" sldId="262"/>
            <ac:spMk id="126" creationId="{F69B7399-95CC-40A5-BA02-9552BFB915F2}"/>
          </ac:spMkLst>
        </pc:spChg>
        <pc:spChg chg="add mod">
          <ac:chgData name="Sanders Wang" userId="089d73b8-785c-4012-b931-81c632b6c9c7" providerId="ADAL" clId="{E3F27EDE-0A00-4545-AC8F-6DAEAEF342C7}" dt="2021-11-15T14:54:16.833" v="1731" actId="1037"/>
          <ac:spMkLst>
            <pc:docMk/>
            <pc:sldMk cId="92059556" sldId="262"/>
            <ac:spMk id="127" creationId="{DD0067CA-EEC0-410A-9B1F-C43651D25433}"/>
          </ac:spMkLst>
        </pc:spChg>
        <pc:spChg chg="add mod">
          <ac:chgData name="Sanders Wang" userId="089d73b8-785c-4012-b931-81c632b6c9c7" providerId="ADAL" clId="{E3F27EDE-0A00-4545-AC8F-6DAEAEF342C7}" dt="2021-11-15T14:54:16.833" v="1731" actId="1037"/>
          <ac:spMkLst>
            <pc:docMk/>
            <pc:sldMk cId="92059556" sldId="262"/>
            <ac:spMk id="128" creationId="{632AFEED-2847-4ADA-9D75-5E5D47D8C80A}"/>
          </ac:spMkLst>
        </pc:spChg>
        <pc:spChg chg="add mod">
          <ac:chgData name="Sanders Wang" userId="089d73b8-785c-4012-b931-81c632b6c9c7" providerId="ADAL" clId="{E3F27EDE-0A00-4545-AC8F-6DAEAEF342C7}" dt="2021-11-15T14:54:16.833" v="1731" actId="1037"/>
          <ac:spMkLst>
            <pc:docMk/>
            <pc:sldMk cId="92059556" sldId="262"/>
            <ac:spMk id="129" creationId="{96C11A3B-FD8F-4EF6-99BD-4127BAA3E424}"/>
          </ac:spMkLst>
        </pc:spChg>
        <pc:spChg chg="add mod">
          <ac:chgData name="Sanders Wang" userId="089d73b8-785c-4012-b931-81c632b6c9c7" providerId="ADAL" clId="{E3F27EDE-0A00-4545-AC8F-6DAEAEF342C7}" dt="2021-11-15T14:54:16.833" v="1731" actId="1037"/>
          <ac:spMkLst>
            <pc:docMk/>
            <pc:sldMk cId="92059556" sldId="262"/>
            <ac:spMk id="130" creationId="{8376EECA-599B-404B-94E3-ED24561D2958}"/>
          </ac:spMkLst>
        </pc:spChg>
        <pc:spChg chg="add mod">
          <ac:chgData name="Sanders Wang" userId="089d73b8-785c-4012-b931-81c632b6c9c7" providerId="ADAL" clId="{E3F27EDE-0A00-4545-AC8F-6DAEAEF342C7}" dt="2021-11-15T14:54:16.833" v="1731" actId="1037"/>
          <ac:spMkLst>
            <pc:docMk/>
            <pc:sldMk cId="92059556" sldId="262"/>
            <ac:spMk id="131" creationId="{A5103271-EBB0-4EAE-AD30-35312D1013F5}"/>
          </ac:spMkLst>
        </pc:spChg>
        <pc:spChg chg="add mod">
          <ac:chgData name="Sanders Wang" userId="089d73b8-785c-4012-b931-81c632b6c9c7" providerId="ADAL" clId="{E3F27EDE-0A00-4545-AC8F-6DAEAEF342C7}" dt="2021-11-15T14:54:16.833" v="1731" actId="1037"/>
          <ac:spMkLst>
            <pc:docMk/>
            <pc:sldMk cId="92059556" sldId="262"/>
            <ac:spMk id="132" creationId="{899ED09F-E4BB-4E2D-B14E-7D55B146AB0A}"/>
          </ac:spMkLst>
        </pc:spChg>
        <pc:spChg chg="add mod">
          <ac:chgData name="Sanders Wang" userId="089d73b8-785c-4012-b931-81c632b6c9c7" providerId="ADAL" clId="{E3F27EDE-0A00-4545-AC8F-6DAEAEF342C7}" dt="2021-11-15T14:54:16.833" v="1731" actId="1037"/>
          <ac:spMkLst>
            <pc:docMk/>
            <pc:sldMk cId="92059556" sldId="262"/>
            <ac:spMk id="133" creationId="{F027A7FF-F242-4273-B590-3B699BABFC52}"/>
          </ac:spMkLst>
        </pc:spChg>
        <pc:spChg chg="add mod">
          <ac:chgData name="Sanders Wang" userId="089d73b8-785c-4012-b931-81c632b6c9c7" providerId="ADAL" clId="{E3F27EDE-0A00-4545-AC8F-6DAEAEF342C7}" dt="2021-11-15T14:54:16.833" v="1731" actId="1037"/>
          <ac:spMkLst>
            <pc:docMk/>
            <pc:sldMk cId="92059556" sldId="262"/>
            <ac:spMk id="134" creationId="{0AA1AE0E-9408-4E30-A65A-C2DE619E3DB4}"/>
          </ac:spMkLst>
        </pc:spChg>
        <pc:spChg chg="add mod">
          <ac:chgData name="Sanders Wang" userId="089d73b8-785c-4012-b931-81c632b6c9c7" providerId="ADAL" clId="{E3F27EDE-0A00-4545-AC8F-6DAEAEF342C7}" dt="2021-11-15T14:54:16.833" v="1731" actId="1037"/>
          <ac:spMkLst>
            <pc:docMk/>
            <pc:sldMk cId="92059556" sldId="262"/>
            <ac:spMk id="135" creationId="{D56846C2-34F7-4A23-9A64-DE4F2372DB32}"/>
          </ac:spMkLst>
        </pc:spChg>
        <pc:spChg chg="add mod">
          <ac:chgData name="Sanders Wang" userId="089d73b8-785c-4012-b931-81c632b6c9c7" providerId="ADAL" clId="{E3F27EDE-0A00-4545-AC8F-6DAEAEF342C7}" dt="2021-11-15T14:54:16.833" v="1731" actId="1037"/>
          <ac:spMkLst>
            <pc:docMk/>
            <pc:sldMk cId="92059556" sldId="262"/>
            <ac:spMk id="136" creationId="{1C6E4C37-1749-49C9-A2A1-3C73ACBAEABF}"/>
          </ac:spMkLst>
        </pc:spChg>
        <pc:spChg chg="add mod">
          <ac:chgData name="Sanders Wang" userId="089d73b8-785c-4012-b931-81c632b6c9c7" providerId="ADAL" clId="{E3F27EDE-0A00-4545-AC8F-6DAEAEF342C7}" dt="2021-11-15T14:54:16.833" v="1731" actId="1037"/>
          <ac:spMkLst>
            <pc:docMk/>
            <pc:sldMk cId="92059556" sldId="262"/>
            <ac:spMk id="137" creationId="{05D98133-D641-4D51-A4FA-F8DF26E03C27}"/>
          </ac:spMkLst>
        </pc:spChg>
        <pc:spChg chg="add mod">
          <ac:chgData name="Sanders Wang" userId="089d73b8-785c-4012-b931-81c632b6c9c7" providerId="ADAL" clId="{E3F27EDE-0A00-4545-AC8F-6DAEAEF342C7}" dt="2021-11-15T14:54:16.833" v="1731" actId="1037"/>
          <ac:spMkLst>
            <pc:docMk/>
            <pc:sldMk cId="92059556" sldId="262"/>
            <ac:spMk id="138" creationId="{07D7AB27-22EE-4EC4-88FB-3A157337D41F}"/>
          </ac:spMkLst>
        </pc:spChg>
        <pc:spChg chg="add mod">
          <ac:chgData name="Sanders Wang" userId="089d73b8-785c-4012-b931-81c632b6c9c7" providerId="ADAL" clId="{E3F27EDE-0A00-4545-AC8F-6DAEAEF342C7}" dt="2021-11-15T14:54:16.833" v="1731" actId="1037"/>
          <ac:spMkLst>
            <pc:docMk/>
            <pc:sldMk cId="92059556" sldId="262"/>
            <ac:spMk id="139" creationId="{E45AC61B-0B22-4703-A5EA-D6818E04DE48}"/>
          </ac:spMkLst>
        </pc:spChg>
        <pc:spChg chg="add mod">
          <ac:chgData name="Sanders Wang" userId="089d73b8-785c-4012-b931-81c632b6c9c7" providerId="ADAL" clId="{E3F27EDE-0A00-4545-AC8F-6DAEAEF342C7}" dt="2021-11-15T14:54:16.833" v="1731" actId="1037"/>
          <ac:spMkLst>
            <pc:docMk/>
            <pc:sldMk cId="92059556" sldId="262"/>
            <ac:spMk id="140" creationId="{3785B519-2EB6-4050-B086-12C2393013B5}"/>
          </ac:spMkLst>
        </pc:spChg>
        <pc:spChg chg="add mod">
          <ac:chgData name="Sanders Wang" userId="089d73b8-785c-4012-b931-81c632b6c9c7" providerId="ADAL" clId="{E3F27EDE-0A00-4545-AC8F-6DAEAEF342C7}" dt="2021-11-15T14:54:16.833" v="1731" actId="1037"/>
          <ac:spMkLst>
            <pc:docMk/>
            <pc:sldMk cId="92059556" sldId="262"/>
            <ac:spMk id="141" creationId="{FF5AABB3-30BD-49E0-8B86-238E75A6FA73}"/>
          </ac:spMkLst>
        </pc:spChg>
        <pc:spChg chg="add mod">
          <ac:chgData name="Sanders Wang" userId="089d73b8-785c-4012-b931-81c632b6c9c7" providerId="ADAL" clId="{E3F27EDE-0A00-4545-AC8F-6DAEAEF342C7}" dt="2021-11-15T14:54:16.833" v="1731" actId="1037"/>
          <ac:spMkLst>
            <pc:docMk/>
            <pc:sldMk cId="92059556" sldId="262"/>
            <ac:spMk id="142" creationId="{2C675E8E-F0E9-46B5-956F-4ED4E73CB865}"/>
          </ac:spMkLst>
        </pc:spChg>
        <pc:spChg chg="add mod">
          <ac:chgData name="Sanders Wang" userId="089d73b8-785c-4012-b931-81c632b6c9c7" providerId="ADAL" clId="{E3F27EDE-0A00-4545-AC8F-6DAEAEF342C7}" dt="2021-11-15T14:54:16.833" v="1731" actId="1037"/>
          <ac:spMkLst>
            <pc:docMk/>
            <pc:sldMk cId="92059556" sldId="262"/>
            <ac:spMk id="143" creationId="{93E63F69-31A1-4677-A102-1C7350BA90F7}"/>
          </ac:spMkLst>
        </pc:spChg>
        <pc:spChg chg="add mod">
          <ac:chgData name="Sanders Wang" userId="089d73b8-785c-4012-b931-81c632b6c9c7" providerId="ADAL" clId="{E3F27EDE-0A00-4545-AC8F-6DAEAEF342C7}" dt="2021-11-15T14:54:16.833" v="1731" actId="1037"/>
          <ac:spMkLst>
            <pc:docMk/>
            <pc:sldMk cId="92059556" sldId="262"/>
            <ac:spMk id="144" creationId="{970B41CF-9DA0-4BB1-A212-A98E72F3809A}"/>
          </ac:spMkLst>
        </pc:spChg>
        <pc:spChg chg="add mod">
          <ac:chgData name="Sanders Wang" userId="089d73b8-785c-4012-b931-81c632b6c9c7" providerId="ADAL" clId="{E3F27EDE-0A00-4545-AC8F-6DAEAEF342C7}" dt="2021-11-15T14:54:16.833" v="1731" actId="1037"/>
          <ac:spMkLst>
            <pc:docMk/>
            <pc:sldMk cId="92059556" sldId="262"/>
            <ac:spMk id="150" creationId="{37026366-6139-45D4-B80C-23C932A46A1D}"/>
          </ac:spMkLst>
        </pc:spChg>
        <pc:spChg chg="add mod">
          <ac:chgData name="Sanders Wang" userId="089d73b8-785c-4012-b931-81c632b6c9c7" providerId="ADAL" clId="{E3F27EDE-0A00-4545-AC8F-6DAEAEF342C7}" dt="2021-11-15T14:54:16.833" v="1731" actId="1037"/>
          <ac:spMkLst>
            <pc:docMk/>
            <pc:sldMk cId="92059556" sldId="262"/>
            <ac:spMk id="151" creationId="{E85D66F9-3AB7-44DC-B5E9-6986C5140345}"/>
          </ac:spMkLst>
        </pc:spChg>
        <pc:spChg chg="add mod">
          <ac:chgData name="Sanders Wang" userId="089d73b8-785c-4012-b931-81c632b6c9c7" providerId="ADAL" clId="{E3F27EDE-0A00-4545-AC8F-6DAEAEF342C7}" dt="2021-11-15T14:54:16.833" v="1731" actId="1037"/>
          <ac:spMkLst>
            <pc:docMk/>
            <pc:sldMk cId="92059556" sldId="262"/>
            <ac:spMk id="152" creationId="{1A7F052C-D39D-4009-9A77-1DB7ED9979BD}"/>
          </ac:spMkLst>
        </pc:spChg>
        <pc:spChg chg="add mod">
          <ac:chgData name="Sanders Wang" userId="089d73b8-785c-4012-b931-81c632b6c9c7" providerId="ADAL" clId="{E3F27EDE-0A00-4545-AC8F-6DAEAEF342C7}" dt="2021-11-15T14:54:16.833" v="1731" actId="1037"/>
          <ac:spMkLst>
            <pc:docMk/>
            <pc:sldMk cId="92059556" sldId="262"/>
            <ac:spMk id="153" creationId="{AC22381F-17F8-4D4B-A7AB-BBA9FE8E0AF8}"/>
          </ac:spMkLst>
        </pc:spChg>
        <pc:spChg chg="add mod">
          <ac:chgData name="Sanders Wang" userId="089d73b8-785c-4012-b931-81c632b6c9c7" providerId="ADAL" clId="{E3F27EDE-0A00-4545-AC8F-6DAEAEF342C7}" dt="2021-11-15T14:54:16.833" v="1731" actId="1037"/>
          <ac:spMkLst>
            <pc:docMk/>
            <pc:sldMk cId="92059556" sldId="262"/>
            <ac:spMk id="162" creationId="{83F57D02-5925-4F15-BE69-17228918C3AB}"/>
          </ac:spMkLst>
        </pc:spChg>
        <pc:spChg chg="add mod">
          <ac:chgData name="Sanders Wang" userId="089d73b8-785c-4012-b931-81c632b6c9c7" providerId="ADAL" clId="{E3F27EDE-0A00-4545-AC8F-6DAEAEF342C7}" dt="2021-11-15T14:54:16.833" v="1731" actId="1037"/>
          <ac:spMkLst>
            <pc:docMk/>
            <pc:sldMk cId="92059556" sldId="262"/>
            <ac:spMk id="165" creationId="{C98B512D-35DE-4CF8-898E-C521452C66AF}"/>
          </ac:spMkLst>
        </pc:spChg>
        <pc:spChg chg="add mod">
          <ac:chgData name="Sanders Wang" userId="089d73b8-785c-4012-b931-81c632b6c9c7" providerId="ADAL" clId="{E3F27EDE-0A00-4545-AC8F-6DAEAEF342C7}" dt="2021-11-15T14:54:16.833" v="1731" actId="1037"/>
          <ac:spMkLst>
            <pc:docMk/>
            <pc:sldMk cId="92059556" sldId="262"/>
            <ac:spMk id="166" creationId="{7FA63283-38EA-47D7-9177-BDDF9DF2C9E2}"/>
          </ac:spMkLst>
        </pc:spChg>
        <pc:spChg chg="add mod">
          <ac:chgData name="Sanders Wang" userId="089d73b8-785c-4012-b931-81c632b6c9c7" providerId="ADAL" clId="{E3F27EDE-0A00-4545-AC8F-6DAEAEF342C7}" dt="2021-11-15T14:54:16.833" v="1731" actId="1037"/>
          <ac:spMkLst>
            <pc:docMk/>
            <pc:sldMk cId="92059556" sldId="262"/>
            <ac:spMk id="167" creationId="{F61D337B-DB2F-46E2-AEE6-BBBDFD6C87D8}"/>
          </ac:spMkLst>
        </pc:spChg>
        <pc:spChg chg="add mod">
          <ac:chgData name="Sanders Wang" userId="089d73b8-785c-4012-b931-81c632b6c9c7" providerId="ADAL" clId="{E3F27EDE-0A00-4545-AC8F-6DAEAEF342C7}" dt="2021-11-15T14:54:16.833" v="1731" actId="1037"/>
          <ac:spMkLst>
            <pc:docMk/>
            <pc:sldMk cId="92059556" sldId="262"/>
            <ac:spMk id="168" creationId="{ACE37273-BA7F-41D2-923A-A913D7157C01}"/>
          </ac:spMkLst>
        </pc:spChg>
        <pc:spChg chg="add mod">
          <ac:chgData name="Sanders Wang" userId="089d73b8-785c-4012-b931-81c632b6c9c7" providerId="ADAL" clId="{E3F27EDE-0A00-4545-AC8F-6DAEAEF342C7}" dt="2021-11-15T14:54:16.833" v="1731" actId="1037"/>
          <ac:spMkLst>
            <pc:docMk/>
            <pc:sldMk cId="92059556" sldId="262"/>
            <ac:spMk id="169" creationId="{80467852-6541-4D6E-8754-CE16CEFF7A92}"/>
          </ac:spMkLst>
        </pc:spChg>
        <pc:spChg chg="add mod">
          <ac:chgData name="Sanders Wang" userId="089d73b8-785c-4012-b931-81c632b6c9c7" providerId="ADAL" clId="{E3F27EDE-0A00-4545-AC8F-6DAEAEF342C7}" dt="2021-11-15T14:54:16.833" v="1731" actId="1037"/>
          <ac:spMkLst>
            <pc:docMk/>
            <pc:sldMk cId="92059556" sldId="262"/>
            <ac:spMk id="170" creationId="{AF1ACAA3-1D2A-4D59-85A0-CB1BC87EBF30}"/>
          </ac:spMkLst>
        </pc:spChg>
        <pc:spChg chg="add mod">
          <ac:chgData name="Sanders Wang" userId="089d73b8-785c-4012-b931-81c632b6c9c7" providerId="ADAL" clId="{E3F27EDE-0A00-4545-AC8F-6DAEAEF342C7}" dt="2021-11-15T14:54:16.833" v="1731" actId="1037"/>
          <ac:spMkLst>
            <pc:docMk/>
            <pc:sldMk cId="92059556" sldId="262"/>
            <ac:spMk id="171" creationId="{5F442C9E-97F5-4FFA-A881-B63B42184069}"/>
          </ac:spMkLst>
        </pc:spChg>
        <pc:spChg chg="add mod">
          <ac:chgData name="Sanders Wang" userId="089d73b8-785c-4012-b931-81c632b6c9c7" providerId="ADAL" clId="{E3F27EDE-0A00-4545-AC8F-6DAEAEF342C7}" dt="2021-11-15T14:54:16.833" v="1731" actId="1037"/>
          <ac:spMkLst>
            <pc:docMk/>
            <pc:sldMk cId="92059556" sldId="262"/>
            <ac:spMk id="172" creationId="{8C621B11-C165-4938-A13F-D75B7600B338}"/>
          </ac:spMkLst>
        </pc:spChg>
        <pc:spChg chg="add mod">
          <ac:chgData name="Sanders Wang" userId="089d73b8-785c-4012-b931-81c632b6c9c7" providerId="ADAL" clId="{E3F27EDE-0A00-4545-AC8F-6DAEAEF342C7}" dt="2021-11-15T14:54:16.833" v="1731" actId="1037"/>
          <ac:spMkLst>
            <pc:docMk/>
            <pc:sldMk cId="92059556" sldId="262"/>
            <ac:spMk id="173" creationId="{CBD3A4D8-3E52-43A2-9846-93FAA4C571B0}"/>
          </ac:spMkLst>
        </pc:spChg>
        <pc:spChg chg="add mod">
          <ac:chgData name="Sanders Wang" userId="089d73b8-785c-4012-b931-81c632b6c9c7" providerId="ADAL" clId="{E3F27EDE-0A00-4545-AC8F-6DAEAEF342C7}" dt="2021-11-15T14:54:16.833" v="1731" actId="1037"/>
          <ac:spMkLst>
            <pc:docMk/>
            <pc:sldMk cId="92059556" sldId="262"/>
            <ac:spMk id="174" creationId="{317393CE-D833-4A8E-BBFB-34B6B0D36AD7}"/>
          </ac:spMkLst>
        </pc:spChg>
        <pc:spChg chg="add del mod">
          <ac:chgData name="Sanders Wang" userId="089d73b8-785c-4012-b931-81c632b6c9c7" providerId="ADAL" clId="{E3F27EDE-0A00-4545-AC8F-6DAEAEF342C7}" dt="2021-11-15T14:50:33.750" v="1686" actId="478"/>
          <ac:spMkLst>
            <pc:docMk/>
            <pc:sldMk cId="92059556" sldId="262"/>
            <ac:spMk id="175" creationId="{C7715655-051C-4664-8514-4EC0B0035544}"/>
          </ac:spMkLst>
        </pc:spChg>
        <pc:spChg chg="add mod">
          <ac:chgData name="Sanders Wang" userId="089d73b8-785c-4012-b931-81c632b6c9c7" providerId="ADAL" clId="{E3F27EDE-0A00-4545-AC8F-6DAEAEF342C7}" dt="2021-11-15T14:57:55.974" v="1787" actId="1076"/>
          <ac:spMkLst>
            <pc:docMk/>
            <pc:sldMk cId="92059556" sldId="262"/>
            <ac:spMk id="176" creationId="{93337062-472D-453F-B99D-08956E9FE406}"/>
          </ac:spMkLst>
        </pc:spChg>
        <pc:spChg chg="add mod">
          <ac:chgData name="Sanders Wang" userId="089d73b8-785c-4012-b931-81c632b6c9c7" providerId="ADAL" clId="{E3F27EDE-0A00-4545-AC8F-6DAEAEF342C7}" dt="2021-11-15T14:54:31.907" v="1754" actId="1035"/>
          <ac:spMkLst>
            <pc:docMk/>
            <pc:sldMk cId="92059556" sldId="262"/>
            <ac:spMk id="180" creationId="{ABCD1F15-E2EB-4B4D-89C9-868B2BA3822D}"/>
          </ac:spMkLst>
        </pc:spChg>
        <pc:spChg chg="add mod">
          <ac:chgData name="Sanders Wang" userId="089d73b8-785c-4012-b931-81c632b6c9c7" providerId="ADAL" clId="{E3F27EDE-0A00-4545-AC8F-6DAEAEF342C7}" dt="2021-11-15T14:54:31.907" v="1754" actId="1035"/>
          <ac:spMkLst>
            <pc:docMk/>
            <pc:sldMk cId="92059556" sldId="262"/>
            <ac:spMk id="181" creationId="{4E436E07-2794-46B5-BF5A-0FD834E8E204}"/>
          </ac:spMkLst>
        </pc:spChg>
        <pc:spChg chg="add mod">
          <ac:chgData name="Sanders Wang" userId="089d73b8-785c-4012-b931-81c632b6c9c7" providerId="ADAL" clId="{E3F27EDE-0A00-4545-AC8F-6DAEAEF342C7}" dt="2021-11-15T14:54:31.907" v="1754" actId="1035"/>
          <ac:spMkLst>
            <pc:docMk/>
            <pc:sldMk cId="92059556" sldId="262"/>
            <ac:spMk id="182" creationId="{C88403F7-B97C-4337-8DCC-AABB6B9DC208}"/>
          </ac:spMkLst>
        </pc:spChg>
        <pc:spChg chg="add mod">
          <ac:chgData name="Sanders Wang" userId="089d73b8-785c-4012-b931-81c632b6c9c7" providerId="ADAL" clId="{E3F27EDE-0A00-4545-AC8F-6DAEAEF342C7}" dt="2021-11-15T14:54:31.907" v="1754" actId="1035"/>
          <ac:spMkLst>
            <pc:docMk/>
            <pc:sldMk cId="92059556" sldId="262"/>
            <ac:spMk id="183" creationId="{B59B27A9-E468-4F7B-AFA0-0D4DEA121011}"/>
          </ac:spMkLst>
        </pc:spChg>
        <pc:spChg chg="add mod">
          <ac:chgData name="Sanders Wang" userId="089d73b8-785c-4012-b931-81c632b6c9c7" providerId="ADAL" clId="{E3F27EDE-0A00-4545-AC8F-6DAEAEF342C7}" dt="2021-11-15T14:54:31.907" v="1754" actId="1035"/>
          <ac:spMkLst>
            <pc:docMk/>
            <pc:sldMk cId="92059556" sldId="262"/>
            <ac:spMk id="184" creationId="{44D0AC63-0980-4EE5-AD0E-5A4FCF58B041}"/>
          </ac:spMkLst>
        </pc:spChg>
        <pc:spChg chg="add mod">
          <ac:chgData name="Sanders Wang" userId="089d73b8-785c-4012-b931-81c632b6c9c7" providerId="ADAL" clId="{E3F27EDE-0A00-4545-AC8F-6DAEAEF342C7}" dt="2021-11-15T14:54:31.907" v="1754" actId="1035"/>
          <ac:spMkLst>
            <pc:docMk/>
            <pc:sldMk cId="92059556" sldId="262"/>
            <ac:spMk id="185" creationId="{3AB90B9D-441B-4FE9-B813-BA0CCFBBB246}"/>
          </ac:spMkLst>
        </pc:spChg>
        <pc:spChg chg="add mod">
          <ac:chgData name="Sanders Wang" userId="089d73b8-785c-4012-b931-81c632b6c9c7" providerId="ADAL" clId="{E3F27EDE-0A00-4545-AC8F-6DAEAEF342C7}" dt="2021-11-15T14:54:31.907" v="1754" actId="1035"/>
          <ac:spMkLst>
            <pc:docMk/>
            <pc:sldMk cId="92059556" sldId="262"/>
            <ac:spMk id="186" creationId="{6FCD2336-9EE8-464D-9087-EE1C9B6ED886}"/>
          </ac:spMkLst>
        </pc:spChg>
        <pc:spChg chg="add mod">
          <ac:chgData name="Sanders Wang" userId="089d73b8-785c-4012-b931-81c632b6c9c7" providerId="ADAL" clId="{E3F27EDE-0A00-4545-AC8F-6DAEAEF342C7}" dt="2021-11-15T14:54:31.907" v="1754" actId="1035"/>
          <ac:spMkLst>
            <pc:docMk/>
            <pc:sldMk cId="92059556" sldId="262"/>
            <ac:spMk id="187" creationId="{8DB99F1D-140E-44AE-8CDD-73A37C4C757F}"/>
          </ac:spMkLst>
        </pc:spChg>
        <pc:spChg chg="add mod">
          <ac:chgData name="Sanders Wang" userId="089d73b8-785c-4012-b931-81c632b6c9c7" providerId="ADAL" clId="{E3F27EDE-0A00-4545-AC8F-6DAEAEF342C7}" dt="2021-11-15T14:54:31.907" v="1754" actId="1035"/>
          <ac:spMkLst>
            <pc:docMk/>
            <pc:sldMk cId="92059556" sldId="262"/>
            <ac:spMk id="188" creationId="{EAD20D2E-5CB6-4D00-BB61-1FC2326AC20E}"/>
          </ac:spMkLst>
        </pc:spChg>
        <pc:spChg chg="add mod">
          <ac:chgData name="Sanders Wang" userId="089d73b8-785c-4012-b931-81c632b6c9c7" providerId="ADAL" clId="{E3F27EDE-0A00-4545-AC8F-6DAEAEF342C7}" dt="2021-11-15T14:54:31.907" v="1754" actId="1035"/>
          <ac:spMkLst>
            <pc:docMk/>
            <pc:sldMk cId="92059556" sldId="262"/>
            <ac:spMk id="189" creationId="{7036EC74-F1E0-40D6-9B93-EAB0E9F00402}"/>
          </ac:spMkLst>
        </pc:spChg>
        <pc:spChg chg="add del mod">
          <ac:chgData name="Sanders Wang" userId="089d73b8-785c-4012-b931-81c632b6c9c7" providerId="ADAL" clId="{E3F27EDE-0A00-4545-AC8F-6DAEAEF342C7}" dt="2021-11-15T14:50:57.655" v="1689" actId="478"/>
          <ac:spMkLst>
            <pc:docMk/>
            <pc:sldMk cId="92059556" sldId="262"/>
            <ac:spMk id="190" creationId="{C86C0DE1-9909-47BD-A858-B5CCE0657EE4}"/>
          </ac:spMkLst>
        </pc:spChg>
        <pc:spChg chg="add del mod">
          <ac:chgData name="Sanders Wang" userId="089d73b8-785c-4012-b931-81c632b6c9c7" providerId="ADAL" clId="{E3F27EDE-0A00-4545-AC8F-6DAEAEF342C7}" dt="2021-11-15T14:51:00.246" v="1690" actId="478"/>
          <ac:spMkLst>
            <pc:docMk/>
            <pc:sldMk cId="92059556" sldId="262"/>
            <ac:spMk id="191" creationId="{3FED1E01-6C9E-42A8-A99D-976F8D63007C}"/>
          </ac:spMkLst>
        </pc:spChg>
        <pc:spChg chg="add mod">
          <ac:chgData name="Sanders Wang" userId="089d73b8-785c-4012-b931-81c632b6c9c7" providerId="ADAL" clId="{E3F27EDE-0A00-4545-AC8F-6DAEAEF342C7}" dt="2021-11-15T14:54:35.693" v="1755" actId="1076"/>
          <ac:spMkLst>
            <pc:docMk/>
            <pc:sldMk cId="92059556" sldId="262"/>
            <ac:spMk id="192" creationId="{44B8F7C7-69B8-4A34-8DD2-3DE37034BCF9}"/>
          </ac:spMkLst>
        </pc:spChg>
        <pc:spChg chg="add mod">
          <ac:chgData name="Sanders Wang" userId="089d73b8-785c-4012-b931-81c632b6c9c7" providerId="ADAL" clId="{E3F27EDE-0A00-4545-AC8F-6DAEAEF342C7}" dt="2021-11-15T14:54:40.197" v="1756" actId="571"/>
          <ac:spMkLst>
            <pc:docMk/>
            <pc:sldMk cId="92059556" sldId="262"/>
            <ac:spMk id="194" creationId="{BA22686F-A93F-4935-9BF3-1EFF1132CF46}"/>
          </ac:spMkLst>
        </pc:spChg>
        <pc:spChg chg="add mod">
          <ac:chgData name="Sanders Wang" userId="089d73b8-785c-4012-b931-81c632b6c9c7" providerId="ADAL" clId="{E3F27EDE-0A00-4545-AC8F-6DAEAEF342C7}" dt="2021-11-15T14:54:59.847" v="1757" actId="571"/>
          <ac:spMkLst>
            <pc:docMk/>
            <pc:sldMk cId="92059556" sldId="262"/>
            <ac:spMk id="196" creationId="{0815A3EF-1FB2-44CD-A8F3-B9DD13F29015}"/>
          </ac:spMkLst>
        </pc:spChg>
        <pc:spChg chg="add mod">
          <ac:chgData name="Sanders Wang" userId="089d73b8-785c-4012-b931-81c632b6c9c7" providerId="ADAL" clId="{E3F27EDE-0A00-4545-AC8F-6DAEAEF342C7}" dt="2021-11-15T14:54:59.847" v="1757" actId="571"/>
          <ac:spMkLst>
            <pc:docMk/>
            <pc:sldMk cId="92059556" sldId="262"/>
            <ac:spMk id="197" creationId="{70155678-EA9A-4A67-BAD7-971529939F3D}"/>
          </ac:spMkLst>
        </pc:spChg>
        <pc:spChg chg="add mod">
          <ac:chgData name="Sanders Wang" userId="089d73b8-785c-4012-b931-81c632b6c9c7" providerId="ADAL" clId="{E3F27EDE-0A00-4545-AC8F-6DAEAEF342C7}" dt="2021-11-15T14:54:59.847" v="1757" actId="571"/>
          <ac:spMkLst>
            <pc:docMk/>
            <pc:sldMk cId="92059556" sldId="262"/>
            <ac:spMk id="198" creationId="{82FAF712-1711-464B-A433-3F8AB67EC37E}"/>
          </ac:spMkLst>
        </pc:spChg>
        <pc:spChg chg="add mod">
          <ac:chgData name="Sanders Wang" userId="089d73b8-785c-4012-b931-81c632b6c9c7" providerId="ADAL" clId="{E3F27EDE-0A00-4545-AC8F-6DAEAEF342C7}" dt="2021-11-15T14:54:59.847" v="1757" actId="571"/>
          <ac:spMkLst>
            <pc:docMk/>
            <pc:sldMk cId="92059556" sldId="262"/>
            <ac:spMk id="199" creationId="{1513B984-0DC1-4BCD-8946-335C6BDB0C43}"/>
          </ac:spMkLst>
        </pc:spChg>
        <pc:spChg chg="add mod">
          <ac:chgData name="Sanders Wang" userId="089d73b8-785c-4012-b931-81c632b6c9c7" providerId="ADAL" clId="{E3F27EDE-0A00-4545-AC8F-6DAEAEF342C7}" dt="2021-11-15T14:54:59.847" v="1757" actId="571"/>
          <ac:spMkLst>
            <pc:docMk/>
            <pc:sldMk cId="92059556" sldId="262"/>
            <ac:spMk id="200" creationId="{A20A6682-5898-492C-8AF8-4DFC37F31F9B}"/>
          </ac:spMkLst>
        </pc:spChg>
        <pc:spChg chg="add mod">
          <ac:chgData name="Sanders Wang" userId="089d73b8-785c-4012-b931-81c632b6c9c7" providerId="ADAL" clId="{E3F27EDE-0A00-4545-AC8F-6DAEAEF342C7}" dt="2021-11-15T14:54:59.847" v="1757" actId="571"/>
          <ac:spMkLst>
            <pc:docMk/>
            <pc:sldMk cId="92059556" sldId="262"/>
            <ac:spMk id="201" creationId="{DDC4DF02-4559-465A-AA42-776C372B3EB2}"/>
          </ac:spMkLst>
        </pc:spChg>
        <pc:spChg chg="add mod">
          <ac:chgData name="Sanders Wang" userId="089d73b8-785c-4012-b931-81c632b6c9c7" providerId="ADAL" clId="{E3F27EDE-0A00-4545-AC8F-6DAEAEF342C7}" dt="2021-11-15T14:54:59.847" v="1757" actId="571"/>
          <ac:spMkLst>
            <pc:docMk/>
            <pc:sldMk cId="92059556" sldId="262"/>
            <ac:spMk id="202" creationId="{48710403-5C95-4483-B09A-0040FBA05AFE}"/>
          </ac:spMkLst>
        </pc:spChg>
        <pc:spChg chg="add mod">
          <ac:chgData name="Sanders Wang" userId="089d73b8-785c-4012-b931-81c632b6c9c7" providerId="ADAL" clId="{E3F27EDE-0A00-4545-AC8F-6DAEAEF342C7}" dt="2021-11-15T14:57:21.636" v="1780" actId="207"/>
          <ac:spMkLst>
            <pc:docMk/>
            <pc:sldMk cId="92059556" sldId="262"/>
            <ac:spMk id="203" creationId="{48DD8733-774A-4CBE-8834-6062C7EA66C1}"/>
          </ac:spMkLst>
        </pc:spChg>
        <pc:spChg chg="add mod">
          <ac:chgData name="Sanders Wang" userId="089d73b8-785c-4012-b931-81c632b6c9c7" providerId="ADAL" clId="{E3F27EDE-0A00-4545-AC8F-6DAEAEF342C7}" dt="2021-11-15T14:54:59.847" v="1757" actId="571"/>
          <ac:spMkLst>
            <pc:docMk/>
            <pc:sldMk cId="92059556" sldId="262"/>
            <ac:spMk id="204" creationId="{02251807-A6F2-4659-854B-D7CED422BD20}"/>
          </ac:spMkLst>
        </pc:spChg>
        <pc:spChg chg="add mod">
          <ac:chgData name="Sanders Wang" userId="089d73b8-785c-4012-b931-81c632b6c9c7" providerId="ADAL" clId="{E3F27EDE-0A00-4545-AC8F-6DAEAEF342C7}" dt="2021-11-15T14:57:25.427" v="1781" actId="207"/>
          <ac:spMkLst>
            <pc:docMk/>
            <pc:sldMk cId="92059556" sldId="262"/>
            <ac:spMk id="205" creationId="{A0037341-9FA4-45AD-9F43-33E5F6104CFC}"/>
          </ac:spMkLst>
        </pc:spChg>
        <pc:spChg chg="add mod">
          <ac:chgData name="Sanders Wang" userId="089d73b8-785c-4012-b931-81c632b6c9c7" providerId="ADAL" clId="{E3F27EDE-0A00-4545-AC8F-6DAEAEF342C7}" dt="2021-11-15T14:55:10.576" v="1758" actId="571"/>
          <ac:spMkLst>
            <pc:docMk/>
            <pc:sldMk cId="92059556" sldId="262"/>
            <ac:spMk id="207" creationId="{66A4D795-963F-4E60-9EC3-0B83A24C93C0}"/>
          </ac:spMkLst>
        </pc:spChg>
        <pc:spChg chg="add mod">
          <ac:chgData name="Sanders Wang" userId="089d73b8-785c-4012-b931-81c632b6c9c7" providerId="ADAL" clId="{E3F27EDE-0A00-4545-AC8F-6DAEAEF342C7}" dt="2021-11-15T14:55:10.576" v="1758" actId="571"/>
          <ac:spMkLst>
            <pc:docMk/>
            <pc:sldMk cId="92059556" sldId="262"/>
            <ac:spMk id="208" creationId="{2433FCD7-47D3-40EC-AAA9-D0D9AF4EC19E}"/>
          </ac:spMkLst>
        </pc:spChg>
        <pc:spChg chg="add mod">
          <ac:chgData name="Sanders Wang" userId="089d73b8-785c-4012-b931-81c632b6c9c7" providerId="ADAL" clId="{E3F27EDE-0A00-4545-AC8F-6DAEAEF342C7}" dt="2021-11-15T14:55:10.576" v="1758" actId="571"/>
          <ac:spMkLst>
            <pc:docMk/>
            <pc:sldMk cId="92059556" sldId="262"/>
            <ac:spMk id="209" creationId="{B9712A92-0D45-4F35-BC61-9DB6D734E0A8}"/>
          </ac:spMkLst>
        </pc:spChg>
        <pc:spChg chg="add mod">
          <ac:chgData name="Sanders Wang" userId="089d73b8-785c-4012-b931-81c632b6c9c7" providerId="ADAL" clId="{E3F27EDE-0A00-4545-AC8F-6DAEAEF342C7}" dt="2021-11-15T14:55:10.576" v="1758" actId="571"/>
          <ac:spMkLst>
            <pc:docMk/>
            <pc:sldMk cId="92059556" sldId="262"/>
            <ac:spMk id="210" creationId="{9403D3DE-AF5C-44DF-B6EA-AE49AA3589F1}"/>
          </ac:spMkLst>
        </pc:spChg>
        <pc:spChg chg="add mod">
          <ac:chgData name="Sanders Wang" userId="089d73b8-785c-4012-b931-81c632b6c9c7" providerId="ADAL" clId="{E3F27EDE-0A00-4545-AC8F-6DAEAEF342C7}" dt="2021-11-15T14:55:10.576" v="1758" actId="571"/>
          <ac:spMkLst>
            <pc:docMk/>
            <pc:sldMk cId="92059556" sldId="262"/>
            <ac:spMk id="211" creationId="{A9E86B9E-0670-444E-9CBC-904FDF773958}"/>
          </ac:spMkLst>
        </pc:spChg>
        <pc:spChg chg="add mod">
          <ac:chgData name="Sanders Wang" userId="089d73b8-785c-4012-b931-81c632b6c9c7" providerId="ADAL" clId="{E3F27EDE-0A00-4545-AC8F-6DAEAEF342C7}" dt="2021-11-15T14:55:10.576" v="1758" actId="571"/>
          <ac:spMkLst>
            <pc:docMk/>
            <pc:sldMk cId="92059556" sldId="262"/>
            <ac:spMk id="212" creationId="{D1479357-B95E-4DE0-821C-A80ECFB40EA4}"/>
          </ac:spMkLst>
        </pc:spChg>
        <pc:spChg chg="add mod">
          <ac:chgData name="Sanders Wang" userId="089d73b8-785c-4012-b931-81c632b6c9c7" providerId="ADAL" clId="{E3F27EDE-0A00-4545-AC8F-6DAEAEF342C7}" dt="2021-11-15T14:55:10.576" v="1758" actId="571"/>
          <ac:spMkLst>
            <pc:docMk/>
            <pc:sldMk cId="92059556" sldId="262"/>
            <ac:spMk id="213" creationId="{73FF8EE6-6405-489D-9ACA-3E0EE8D8FFA4}"/>
          </ac:spMkLst>
        </pc:spChg>
        <pc:spChg chg="add mod">
          <ac:chgData name="Sanders Wang" userId="089d73b8-785c-4012-b931-81c632b6c9c7" providerId="ADAL" clId="{E3F27EDE-0A00-4545-AC8F-6DAEAEF342C7}" dt="2021-11-15T14:57:07.155" v="1778" actId="207"/>
          <ac:spMkLst>
            <pc:docMk/>
            <pc:sldMk cId="92059556" sldId="262"/>
            <ac:spMk id="214" creationId="{56B20D2F-D798-43BA-8EE1-3FFA702184C0}"/>
          </ac:spMkLst>
        </pc:spChg>
        <pc:spChg chg="add mod">
          <ac:chgData name="Sanders Wang" userId="089d73b8-785c-4012-b931-81c632b6c9c7" providerId="ADAL" clId="{E3F27EDE-0A00-4545-AC8F-6DAEAEF342C7}" dt="2021-11-15T14:55:10.576" v="1758" actId="571"/>
          <ac:spMkLst>
            <pc:docMk/>
            <pc:sldMk cId="92059556" sldId="262"/>
            <ac:spMk id="215" creationId="{E6DD6D33-F327-4EF1-B359-A6032A148283}"/>
          </ac:spMkLst>
        </pc:spChg>
        <pc:spChg chg="add mod">
          <ac:chgData name="Sanders Wang" userId="089d73b8-785c-4012-b931-81c632b6c9c7" providerId="ADAL" clId="{E3F27EDE-0A00-4545-AC8F-6DAEAEF342C7}" dt="2021-11-15T14:57:15.002" v="1779" actId="207"/>
          <ac:spMkLst>
            <pc:docMk/>
            <pc:sldMk cId="92059556" sldId="262"/>
            <ac:spMk id="216" creationId="{EC85D874-AB58-4CC8-A136-2E7D5C0A2209}"/>
          </ac:spMkLst>
        </pc:spChg>
        <pc:spChg chg="add mod">
          <ac:chgData name="Sanders Wang" userId="089d73b8-785c-4012-b931-81c632b6c9c7" providerId="ADAL" clId="{E3F27EDE-0A00-4545-AC8F-6DAEAEF342C7}" dt="2021-11-15T14:55:44.565" v="1762" actId="14100"/>
          <ac:spMkLst>
            <pc:docMk/>
            <pc:sldMk cId="92059556" sldId="262"/>
            <ac:spMk id="218" creationId="{46667AF7-CA98-41BA-B2D3-600005CD35DB}"/>
          </ac:spMkLst>
        </pc:spChg>
        <pc:spChg chg="add mod">
          <ac:chgData name="Sanders Wang" userId="089d73b8-785c-4012-b931-81c632b6c9c7" providerId="ADAL" clId="{E3F27EDE-0A00-4545-AC8F-6DAEAEF342C7}" dt="2021-11-15T14:55:56.695" v="1763" actId="571"/>
          <ac:spMkLst>
            <pc:docMk/>
            <pc:sldMk cId="92059556" sldId="262"/>
            <ac:spMk id="219" creationId="{B7C01367-7878-4215-B35E-23B49C52D204}"/>
          </ac:spMkLst>
        </pc:spChg>
        <pc:spChg chg="add mod">
          <ac:chgData name="Sanders Wang" userId="089d73b8-785c-4012-b931-81c632b6c9c7" providerId="ADAL" clId="{E3F27EDE-0A00-4545-AC8F-6DAEAEF342C7}" dt="2021-11-15T14:56:07.414" v="1765" actId="14100"/>
          <ac:spMkLst>
            <pc:docMk/>
            <pc:sldMk cId="92059556" sldId="262"/>
            <ac:spMk id="220" creationId="{D9C19B9B-BE76-48F2-A670-93EF58DDDD95}"/>
          </ac:spMkLst>
        </pc:spChg>
        <pc:spChg chg="add mod">
          <ac:chgData name="Sanders Wang" userId="089d73b8-785c-4012-b931-81c632b6c9c7" providerId="ADAL" clId="{E3F27EDE-0A00-4545-AC8F-6DAEAEF342C7}" dt="2021-11-15T14:56:14.596" v="1767" actId="1076"/>
          <ac:spMkLst>
            <pc:docMk/>
            <pc:sldMk cId="92059556" sldId="262"/>
            <ac:spMk id="221" creationId="{B11B7BF0-1656-4F06-BE38-D94C66C5F1BD}"/>
          </ac:spMkLst>
        </pc:spChg>
        <pc:spChg chg="add mod">
          <ac:chgData name="Sanders Wang" userId="089d73b8-785c-4012-b931-81c632b6c9c7" providerId="ADAL" clId="{E3F27EDE-0A00-4545-AC8F-6DAEAEF342C7}" dt="2021-11-15T15:13:48.287" v="1994" actId="1076"/>
          <ac:spMkLst>
            <pc:docMk/>
            <pc:sldMk cId="92059556" sldId="262"/>
            <ac:spMk id="236" creationId="{496755E9-4513-471C-9947-65AC49F431D0}"/>
          </ac:spMkLst>
        </pc:spChg>
        <pc:spChg chg="add mod">
          <ac:chgData name="Sanders Wang" userId="089d73b8-785c-4012-b931-81c632b6c9c7" providerId="ADAL" clId="{E3F27EDE-0A00-4545-AC8F-6DAEAEF342C7}" dt="2021-11-15T14:58:12.389" v="1793" actId="20577"/>
          <ac:spMkLst>
            <pc:docMk/>
            <pc:sldMk cId="92059556" sldId="262"/>
            <ac:spMk id="237" creationId="{97FCBBD6-C2A3-40B8-B48A-AEBE25C2D192}"/>
          </ac:spMkLst>
        </pc:spChg>
        <pc:spChg chg="add del mod">
          <ac:chgData name="Sanders Wang" userId="089d73b8-785c-4012-b931-81c632b6c9c7" providerId="ADAL" clId="{E3F27EDE-0A00-4545-AC8F-6DAEAEF342C7}" dt="2021-11-15T15:02:12.169" v="1855"/>
          <ac:spMkLst>
            <pc:docMk/>
            <pc:sldMk cId="92059556" sldId="262"/>
            <ac:spMk id="241" creationId="{A8864543-783B-4936-A01A-B9F720567D51}"/>
          </ac:spMkLst>
        </pc:spChg>
        <pc:spChg chg="add mod">
          <ac:chgData name="Sanders Wang" userId="089d73b8-785c-4012-b931-81c632b6c9c7" providerId="ADAL" clId="{E3F27EDE-0A00-4545-AC8F-6DAEAEF342C7}" dt="2021-11-16T09:21:51.624" v="2859" actId="1035"/>
          <ac:spMkLst>
            <pc:docMk/>
            <pc:sldMk cId="92059556" sldId="262"/>
            <ac:spMk id="243" creationId="{1E1D9DCD-F76D-4F64-B27F-61249FA77CFF}"/>
          </ac:spMkLst>
        </pc:spChg>
        <pc:spChg chg="add del mod">
          <ac:chgData name="Sanders Wang" userId="089d73b8-785c-4012-b931-81c632b6c9c7" providerId="ADAL" clId="{E3F27EDE-0A00-4545-AC8F-6DAEAEF342C7}" dt="2021-11-15T15:02:12.170" v="1857"/>
          <ac:spMkLst>
            <pc:docMk/>
            <pc:sldMk cId="92059556" sldId="262"/>
            <ac:spMk id="243" creationId="{7C11BC9A-B668-49E0-950F-F89E39230AEE}"/>
          </ac:spMkLst>
        </pc:spChg>
        <pc:spChg chg="add del mod">
          <ac:chgData name="Sanders Wang" userId="089d73b8-785c-4012-b931-81c632b6c9c7" providerId="ADAL" clId="{E3F27EDE-0A00-4545-AC8F-6DAEAEF342C7}" dt="2021-11-16T09:07:54.047" v="2821" actId="478"/>
          <ac:spMkLst>
            <pc:docMk/>
            <pc:sldMk cId="92059556" sldId="262"/>
            <ac:spMk id="245" creationId="{3D7886A8-4D79-4F47-B5F2-8FC72A9EF38E}"/>
          </ac:spMkLst>
        </pc:spChg>
        <pc:spChg chg="add del mod">
          <ac:chgData name="Sanders Wang" userId="089d73b8-785c-4012-b931-81c632b6c9c7" providerId="ADAL" clId="{E3F27EDE-0A00-4545-AC8F-6DAEAEF342C7}" dt="2021-11-16T09:07:54.047" v="2821" actId="478"/>
          <ac:spMkLst>
            <pc:docMk/>
            <pc:sldMk cId="92059556" sldId="262"/>
            <ac:spMk id="246" creationId="{14EC56BC-51C5-4ED3-99DF-52E8BB5430F4}"/>
          </ac:spMkLst>
        </pc:spChg>
        <pc:spChg chg="add del mod">
          <ac:chgData name="Sanders Wang" userId="089d73b8-785c-4012-b931-81c632b6c9c7" providerId="ADAL" clId="{E3F27EDE-0A00-4545-AC8F-6DAEAEF342C7}" dt="2021-11-16T09:08:09.878" v="2822" actId="478"/>
          <ac:spMkLst>
            <pc:docMk/>
            <pc:sldMk cId="92059556" sldId="262"/>
            <ac:spMk id="249" creationId="{7B9BDFCD-3F0F-4BD9-AB56-C43C6A5F53D2}"/>
          </ac:spMkLst>
        </pc:spChg>
        <pc:spChg chg="add del mod">
          <ac:chgData name="Sanders Wang" userId="089d73b8-785c-4012-b931-81c632b6c9c7" providerId="ADAL" clId="{E3F27EDE-0A00-4545-AC8F-6DAEAEF342C7}" dt="2021-11-16T09:08:09.878" v="2822" actId="478"/>
          <ac:spMkLst>
            <pc:docMk/>
            <pc:sldMk cId="92059556" sldId="262"/>
            <ac:spMk id="250" creationId="{56F88D86-A79F-4C92-AFCE-CC49FA4E1A1F}"/>
          </ac:spMkLst>
        </pc:spChg>
        <pc:spChg chg="add mod">
          <ac:chgData name="Sanders Wang" userId="089d73b8-785c-4012-b931-81c632b6c9c7" providerId="ADAL" clId="{E3F27EDE-0A00-4545-AC8F-6DAEAEF342C7}" dt="2021-11-16T09:31:51.913" v="3104" actId="1035"/>
          <ac:spMkLst>
            <pc:docMk/>
            <pc:sldMk cId="92059556" sldId="262"/>
            <ac:spMk id="252" creationId="{E0B11CB8-8ECE-499B-BE68-2F1AD6B000B3}"/>
          </ac:spMkLst>
        </pc:spChg>
        <pc:spChg chg="add del mod">
          <ac:chgData name="Sanders Wang" userId="089d73b8-785c-4012-b931-81c632b6c9c7" providerId="ADAL" clId="{E3F27EDE-0A00-4545-AC8F-6DAEAEF342C7}" dt="2021-11-16T09:18:58.767" v="2837" actId="478"/>
          <ac:spMkLst>
            <pc:docMk/>
            <pc:sldMk cId="92059556" sldId="262"/>
            <ac:spMk id="254" creationId="{EBACB307-025B-42B3-96B7-A838284407D6}"/>
          </ac:spMkLst>
        </pc:spChg>
        <pc:spChg chg="add mod">
          <ac:chgData name="Sanders Wang" userId="089d73b8-785c-4012-b931-81c632b6c9c7" providerId="ADAL" clId="{E3F27EDE-0A00-4545-AC8F-6DAEAEF342C7}" dt="2021-11-16T09:22:18.876" v="2861" actId="1076"/>
          <ac:spMkLst>
            <pc:docMk/>
            <pc:sldMk cId="92059556" sldId="262"/>
            <ac:spMk id="256" creationId="{4E949654-8DEC-42E7-9B44-EB599A030451}"/>
          </ac:spMkLst>
        </pc:spChg>
        <pc:spChg chg="add mod">
          <ac:chgData name="Sanders Wang" userId="089d73b8-785c-4012-b931-81c632b6c9c7" providerId="ADAL" clId="{E3F27EDE-0A00-4545-AC8F-6DAEAEF342C7}" dt="2021-11-16T09:23:06.595" v="2872" actId="1076"/>
          <ac:spMkLst>
            <pc:docMk/>
            <pc:sldMk cId="92059556" sldId="262"/>
            <ac:spMk id="264" creationId="{BA902409-35DD-47C8-BE66-F8DE83CFC60F}"/>
          </ac:spMkLst>
        </pc:spChg>
        <pc:spChg chg="add del mod">
          <ac:chgData name="Sanders Wang" userId="089d73b8-785c-4012-b931-81c632b6c9c7" providerId="ADAL" clId="{E3F27EDE-0A00-4545-AC8F-6DAEAEF342C7}" dt="2021-11-16T09:25:04.835" v="2876" actId="478"/>
          <ac:spMkLst>
            <pc:docMk/>
            <pc:sldMk cId="92059556" sldId="262"/>
            <ac:spMk id="273" creationId="{392F14FD-8EA7-45AB-9DAB-1BE03C7DD0A6}"/>
          </ac:spMkLst>
        </pc:spChg>
        <pc:spChg chg="add mod">
          <ac:chgData name="Sanders Wang" userId="089d73b8-785c-4012-b931-81c632b6c9c7" providerId="ADAL" clId="{E3F27EDE-0A00-4545-AC8F-6DAEAEF342C7}" dt="2021-11-16T09:27:56.714" v="3083" actId="20577"/>
          <ac:spMkLst>
            <pc:docMk/>
            <pc:sldMk cId="92059556" sldId="262"/>
            <ac:spMk id="275" creationId="{098530F2-80CB-4E4F-B3DE-F9476AB8FF74}"/>
          </ac:spMkLst>
        </pc:spChg>
        <pc:spChg chg="add mod">
          <ac:chgData name="Sanders Wang" userId="089d73b8-785c-4012-b931-81c632b6c9c7" providerId="ADAL" clId="{E3F27EDE-0A00-4545-AC8F-6DAEAEF342C7}" dt="2021-11-15T15:13:42.987" v="1993" actId="164"/>
          <ac:spMkLst>
            <pc:docMk/>
            <pc:sldMk cId="92059556" sldId="262"/>
            <ac:spMk id="283" creationId="{E087AB4C-8BFE-43BC-93AA-489B1EE9E42A}"/>
          </ac:spMkLst>
        </pc:spChg>
        <pc:spChg chg="add mod">
          <ac:chgData name="Sanders Wang" userId="089d73b8-785c-4012-b931-81c632b6c9c7" providerId="ADAL" clId="{E3F27EDE-0A00-4545-AC8F-6DAEAEF342C7}" dt="2021-11-15T15:13:42.987" v="1993" actId="164"/>
          <ac:spMkLst>
            <pc:docMk/>
            <pc:sldMk cId="92059556" sldId="262"/>
            <ac:spMk id="284" creationId="{0339FFD3-D43E-41E3-A3A1-AE49D6AE6274}"/>
          </ac:spMkLst>
        </pc:spChg>
        <pc:spChg chg="add mod">
          <ac:chgData name="Sanders Wang" userId="089d73b8-785c-4012-b931-81c632b6c9c7" providerId="ADAL" clId="{E3F27EDE-0A00-4545-AC8F-6DAEAEF342C7}" dt="2021-11-15T15:13:42.987" v="1993" actId="164"/>
          <ac:spMkLst>
            <pc:docMk/>
            <pc:sldMk cId="92059556" sldId="262"/>
            <ac:spMk id="285" creationId="{29C23836-9C35-4686-82B3-EF3A2FA6DA2C}"/>
          </ac:spMkLst>
        </pc:spChg>
        <pc:spChg chg="add mod">
          <ac:chgData name="Sanders Wang" userId="089d73b8-785c-4012-b931-81c632b6c9c7" providerId="ADAL" clId="{E3F27EDE-0A00-4545-AC8F-6DAEAEF342C7}" dt="2021-11-15T15:14:05.113" v="1999" actId="571"/>
          <ac:spMkLst>
            <pc:docMk/>
            <pc:sldMk cId="92059556" sldId="262"/>
            <ac:spMk id="288" creationId="{A80E7F65-5B4C-4332-AE04-3CBB1D9B85F8}"/>
          </ac:spMkLst>
        </pc:spChg>
        <pc:spChg chg="add del mod">
          <ac:chgData name="Sanders Wang" userId="089d73b8-785c-4012-b931-81c632b6c9c7" providerId="ADAL" clId="{E3F27EDE-0A00-4545-AC8F-6DAEAEF342C7}" dt="2021-11-16T09:07:54.047" v="2821" actId="478"/>
          <ac:spMkLst>
            <pc:docMk/>
            <pc:sldMk cId="92059556" sldId="262"/>
            <ac:spMk id="289" creationId="{6BF5A703-B638-4698-9661-5DCB53DEE46C}"/>
          </ac:spMkLst>
        </pc:spChg>
        <pc:spChg chg="add mod">
          <ac:chgData name="Sanders Wang" userId="089d73b8-785c-4012-b931-81c632b6c9c7" providerId="ADAL" clId="{E3F27EDE-0A00-4545-AC8F-6DAEAEF342C7}" dt="2021-11-16T09:32:30.938" v="3109" actId="20577"/>
          <ac:spMkLst>
            <pc:docMk/>
            <pc:sldMk cId="92059556" sldId="262"/>
            <ac:spMk id="290" creationId="{F3B1E8B4-05B4-4F7D-B65A-8CCC7DAE8910}"/>
          </ac:spMkLst>
        </pc:spChg>
        <pc:grpChg chg="add del mod">
          <ac:chgData name="Sanders Wang" userId="089d73b8-785c-4012-b931-81c632b6c9c7" providerId="ADAL" clId="{E3F27EDE-0A00-4545-AC8F-6DAEAEF342C7}" dt="2021-11-15T15:12:26.337" v="1975" actId="165"/>
          <ac:grpSpMkLst>
            <pc:docMk/>
            <pc:sldMk cId="92059556" sldId="262"/>
            <ac:grpSpMk id="11" creationId="{D322DE09-9E5B-4BF0-B37A-8A3E85B895B6}"/>
          </ac:grpSpMkLst>
        </pc:grpChg>
        <pc:grpChg chg="add del mod">
          <ac:chgData name="Sanders Wang" userId="089d73b8-785c-4012-b931-81c632b6c9c7" providerId="ADAL" clId="{E3F27EDE-0A00-4545-AC8F-6DAEAEF342C7}" dt="2021-11-15T14:30:06.935" v="1522" actId="165"/>
          <ac:grpSpMkLst>
            <pc:docMk/>
            <pc:sldMk cId="92059556" sldId="262"/>
            <ac:grpSpMk id="13" creationId="{AE7E3B5E-CB9B-48FC-A8D1-34564FC739A5}"/>
          </ac:grpSpMkLst>
        </pc:grpChg>
        <pc:grpChg chg="add mod">
          <ac:chgData name="Sanders Wang" userId="089d73b8-785c-4012-b931-81c632b6c9c7" providerId="ADAL" clId="{E3F27EDE-0A00-4545-AC8F-6DAEAEF342C7}" dt="2021-11-15T15:16:29.819" v="2010" actId="1076"/>
          <ac:grpSpMkLst>
            <pc:docMk/>
            <pc:sldMk cId="92059556" sldId="262"/>
            <ac:grpSpMk id="286" creationId="{CD36C667-1447-483C-9545-70A6F5C64405}"/>
          </ac:grpSpMkLst>
        </pc:grpChg>
        <pc:picChg chg="add del mod">
          <ac:chgData name="Sanders Wang" userId="089d73b8-785c-4012-b931-81c632b6c9c7" providerId="ADAL" clId="{E3F27EDE-0A00-4545-AC8F-6DAEAEF342C7}" dt="2021-11-15T14:26:38.547" v="1476" actId="21"/>
          <ac:picMkLst>
            <pc:docMk/>
            <pc:sldMk cId="92059556" sldId="262"/>
            <ac:picMk id="5" creationId="{6D5612CE-2AFB-4361-8558-78D8E146C53C}"/>
          </ac:picMkLst>
        </pc:picChg>
        <pc:picChg chg="add mod">
          <ac:chgData name="Sanders Wang" userId="089d73b8-785c-4012-b931-81c632b6c9c7" providerId="ADAL" clId="{E3F27EDE-0A00-4545-AC8F-6DAEAEF342C7}" dt="2021-11-15T14:54:16.833" v="1731" actId="1037"/>
          <ac:picMkLst>
            <pc:docMk/>
            <pc:sldMk cId="92059556" sldId="262"/>
            <ac:picMk id="7" creationId="{16000795-2395-4B51-A44C-D6D58B600115}"/>
          </ac:picMkLst>
        </pc:picChg>
        <pc:picChg chg="del">
          <ac:chgData name="Sanders Wang" userId="089d73b8-785c-4012-b931-81c632b6c9c7" providerId="ADAL" clId="{E3F27EDE-0A00-4545-AC8F-6DAEAEF342C7}" dt="2021-11-15T07:41:24.449" v="145" actId="478"/>
          <ac:picMkLst>
            <pc:docMk/>
            <pc:sldMk cId="92059556" sldId="262"/>
            <ac:picMk id="7" creationId="{F8F8A398-7D3C-4E8E-8A4D-2296A911DD88}"/>
          </ac:picMkLst>
        </pc:picChg>
        <pc:picChg chg="add mod">
          <ac:chgData name="Sanders Wang" userId="089d73b8-785c-4012-b931-81c632b6c9c7" providerId="ADAL" clId="{E3F27EDE-0A00-4545-AC8F-6DAEAEF342C7}" dt="2021-11-15T07:41:40.330" v="147" actId="1076"/>
          <ac:picMkLst>
            <pc:docMk/>
            <pc:sldMk cId="92059556" sldId="262"/>
            <ac:picMk id="9" creationId="{96D089D4-8852-4938-B95F-1852DE141A85}"/>
          </ac:picMkLst>
        </pc:picChg>
        <pc:picChg chg="add mod">
          <ac:chgData name="Sanders Wang" userId="089d73b8-785c-4012-b931-81c632b6c9c7" providerId="ADAL" clId="{E3F27EDE-0A00-4545-AC8F-6DAEAEF342C7}" dt="2021-11-16T09:13:11.684" v="2828" actId="14100"/>
          <ac:picMkLst>
            <pc:docMk/>
            <pc:sldMk cId="92059556" sldId="262"/>
            <ac:picMk id="13" creationId="{B090B7F5-6E01-47F8-86A1-AF436D19F3AE}"/>
          </ac:picMkLst>
        </pc:picChg>
        <pc:picChg chg="add mod topLvl">
          <ac:chgData name="Sanders Wang" userId="089d73b8-785c-4012-b931-81c632b6c9c7" providerId="ADAL" clId="{E3F27EDE-0A00-4545-AC8F-6DAEAEF342C7}" dt="2021-11-15T15:13:42.987" v="1993" actId="164"/>
          <ac:picMkLst>
            <pc:docMk/>
            <pc:sldMk cId="92059556" sldId="262"/>
            <ac:picMk id="20" creationId="{CDB728CF-5EE7-45BB-B6A1-B61FEE9F3EB0}"/>
          </ac:picMkLst>
        </pc:picChg>
        <pc:picChg chg="add mod">
          <ac:chgData name="Sanders Wang" userId="089d73b8-785c-4012-b931-81c632b6c9c7" providerId="ADAL" clId="{E3F27EDE-0A00-4545-AC8F-6DAEAEF342C7}" dt="2021-11-15T14:54:16.833" v="1731" actId="1037"/>
          <ac:picMkLst>
            <pc:docMk/>
            <pc:sldMk cId="92059556" sldId="262"/>
            <ac:picMk id="34" creationId="{47605C47-D1CE-40D3-8819-8881FD9089DC}"/>
          </ac:picMkLst>
        </pc:picChg>
        <pc:picChg chg="add mod">
          <ac:chgData name="Sanders Wang" userId="089d73b8-785c-4012-b931-81c632b6c9c7" providerId="ADAL" clId="{E3F27EDE-0A00-4545-AC8F-6DAEAEF342C7}" dt="2021-11-15T14:54:16.833" v="1731" actId="1037"/>
          <ac:picMkLst>
            <pc:docMk/>
            <pc:sldMk cId="92059556" sldId="262"/>
            <ac:picMk id="49" creationId="{62A04B82-DFA4-46A5-9755-CA9D8F5E6725}"/>
          </ac:picMkLst>
        </pc:picChg>
        <pc:picChg chg="add mod">
          <ac:chgData name="Sanders Wang" userId="089d73b8-785c-4012-b931-81c632b6c9c7" providerId="ADAL" clId="{E3F27EDE-0A00-4545-AC8F-6DAEAEF342C7}" dt="2021-11-15T14:54:16.833" v="1731" actId="1037"/>
          <ac:picMkLst>
            <pc:docMk/>
            <pc:sldMk cId="92059556" sldId="262"/>
            <ac:picMk id="61" creationId="{0E9225FA-D3DA-43D7-BBB8-4641BCF63F56}"/>
          </ac:picMkLst>
        </pc:picChg>
        <pc:picChg chg="add mod">
          <ac:chgData name="Sanders Wang" userId="089d73b8-785c-4012-b931-81c632b6c9c7" providerId="ADAL" clId="{E3F27EDE-0A00-4545-AC8F-6DAEAEF342C7}" dt="2021-11-16T09:13:31.521" v="2831" actId="14100"/>
          <ac:picMkLst>
            <pc:docMk/>
            <pc:sldMk cId="92059556" sldId="262"/>
            <ac:picMk id="90" creationId="{75B35A6B-08BE-45C6-A67C-EA730CD33DDC}"/>
          </ac:picMkLst>
        </pc:picChg>
        <pc:picChg chg="add mod">
          <ac:chgData name="Sanders Wang" userId="089d73b8-785c-4012-b931-81c632b6c9c7" providerId="ADAL" clId="{E3F27EDE-0A00-4545-AC8F-6DAEAEF342C7}" dt="2021-11-15T14:54:16.833" v="1731" actId="1037"/>
          <ac:picMkLst>
            <pc:docMk/>
            <pc:sldMk cId="92059556" sldId="262"/>
            <ac:picMk id="95" creationId="{0F7BF403-6B24-44D6-8912-D631EE04EA30}"/>
          </ac:picMkLst>
        </pc:picChg>
        <pc:picChg chg="add mod">
          <ac:chgData name="Sanders Wang" userId="089d73b8-785c-4012-b931-81c632b6c9c7" providerId="ADAL" clId="{E3F27EDE-0A00-4545-AC8F-6DAEAEF342C7}" dt="2021-11-15T14:54:16.833" v="1731" actId="1037"/>
          <ac:picMkLst>
            <pc:docMk/>
            <pc:sldMk cId="92059556" sldId="262"/>
            <ac:picMk id="106" creationId="{6804CE73-7CEF-4F5C-9D85-24663B44D4BD}"/>
          </ac:picMkLst>
        </pc:picChg>
        <pc:picChg chg="add mod">
          <ac:chgData name="Sanders Wang" userId="089d73b8-785c-4012-b931-81c632b6c9c7" providerId="ADAL" clId="{E3F27EDE-0A00-4545-AC8F-6DAEAEF342C7}" dt="2021-11-15T14:54:16.833" v="1731" actId="1037"/>
          <ac:picMkLst>
            <pc:docMk/>
            <pc:sldMk cId="92059556" sldId="262"/>
            <ac:picMk id="119" creationId="{5510D7C6-0829-4D98-B57E-A8BCD31BBE3C}"/>
          </ac:picMkLst>
        </pc:picChg>
        <pc:picChg chg="add mod">
          <ac:chgData name="Sanders Wang" userId="089d73b8-785c-4012-b931-81c632b6c9c7" providerId="ADAL" clId="{E3F27EDE-0A00-4545-AC8F-6DAEAEF342C7}" dt="2021-11-15T14:54:16.833" v="1731" actId="1037"/>
          <ac:picMkLst>
            <pc:docMk/>
            <pc:sldMk cId="92059556" sldId="262"/>
            <ac:picMk id="125" creationId="{F45C9DD5-4F0E-45D7-8C79-AD2809A4EDFB}"/>
          </ac:picMkLst>
        </pc:picChg>
        <pc:picChg chg="add mod">
          <ac:chgData name="Sanders Wang" userId="089d73b8-785c-4012-b931-81c632b6c9c7" providerId="ADAL" clId="{E3F27EDE-0A00-4545-AC8F-6DAEAEF342C7}" dt="2021-11-16T09:13:31.521" v="2831" actId="14100"/>
          <ac:picMkLst>
            <pc:docMk/>
            <pc:sldMk cId="92059556" sldId="262"/>
            <ac:picMk id="149" creationId="{A65F83A4-DFDA-4FBE-9572-77B015902B44}"/>
          </ac:picMkLst>
        </pc:picChg>
        <pc:picChg chg="add mod">
          <ac:chgData name="Sanders Wang" userId="089d73b8-785c-4012-b931-81c632b6c9c7" providerId="ADAL" clId="{E3F27EDE-0A00-4545-AC8F-6DAEAEF342C7}" dt="2021-11-15T14:54:16.833" v="1731" actId="1037"/>
          <ac:picMkLst>
            <pc:docMk/>
            <pc:sldMk cId="92059556" sldId="262"/>
            <ac:picMk id="164" creationId="{82B849B9-F6DC-4991-951E-CA69FFD640EE}"/>
          </ac:picMkLst>
        </pc:picChg>
        <pc:picChg chg="add mod">
          <ac:chgData name="Sanders Wang" userId="089d73b8-785c-4012-b931-81c632b6c9c7" providerId="ADAL" clId="{E3F27EDE-0A00-4545-AC8F-6DAEAEF342C7}" dt="2021-11-15T14:54:31.907" v="1754" actId="1035"/>
          <ac:picMkLst>
            <pc:docMk/>
            <pc:sldMk cId="92059556" sldId="262"/>
            <ac:picMk id="179" creationId="{45AFA9E6-6A23-4D38-BC8E-1693AB2B5052}"/>
          </ac:picMkLst>
        </pc:picChg>
        <pc:picChg chg="add mod">
          <ac:chgData name="Sanders Wang" userId="089d73b8-785c-4012-b931-81c632b6c9c7" providerId="ADAL" clId="{E3F27EDE-0A00-4545-AC8F-6DAEAEF342C7}" dt="2021-11-15T14:54:59.847" v="1757" actId="571"/>
          <ac:picMkLst>
            <pc:docMk/>
            <pc:sldMk cId="92059556" sldId="262"/>
            <ac:picMk id="195" creationId="{1DB33951-498F-441C-9D9B-CFB495C4822B}"/>
          </ac:picMkLst>
        </pc:picChg>
        <pc:picChg chg="add mod">
          <ac:chgData name="Sanders Wang" userId="089d73b8-785c-4012-b931-81c632b6c9c7" providerId="ADAL" clId="{E3F27EDE-0A00-4545-AC8F-6DAEAEF342C7}" dt="2021-11-15T14:55:10.576" v="1758" actId="571"/>
          <ac:picMkLst>
            <pc:docMk/>
            <pc:sldMk cId="92059556" sldId="262"/>
            <ac:picMk id="206" creationId="{933F1E13-B717-49C8-82E4-B43D231F67CE}"/>
          </ac:picMkLst>
        </pc:picChg>
        <pc:picChg chg="add mod">
          <ac:chgData name="Sanders Wang" userId="089d73b8-785c-4012-b931-81c632b6c9c7" providerId="ADAL" clId="{E3F27EDE-0A00-4545-AC8F-6DAEAEF342C7}" dt="2021-11-16T09:13:11.684" v="2828" actId="14100"/>
          <ac:picMkLst>
            <pc:docMk/>
            <pc:sldMk cId="92059556" sldId="262"/>
            <ac:picMk id="224" creationId="{C2565C70-CB12-43C6-9CF4-92AF446F9D08}"/>
          </ac:picMkLst>
        </pc:picChg>
        <pc:picChg chg="add mod">
          <ac:chgData name="Sanders Wang" userId="089d73b8-785c-4012-b931-81c632b6c9c7" providerId="ADAL" clId="{E3F27EDE-0A00-4545-AC8F-6DAEAEF342C7}" dt="2021-11-16T09:14:08.683" v="2834" actId="1076"/>
          <ac:picMkLst>
            <pc:docMk/>
            <pc:sldMk cId="92059556" sldId="262"/>
            <ac:picMk id="230" creationId="{88222F31-A0E8-481A-B1D3-398C04DDA580}"/>
          </ac:picMkLst>
        </pc:picChg>
        <pc:picChg chg="add del mod">
          <ac:chgData name="Sanders Wang" userId="089d73b8-785c-4012-b931-81c632b6c9c7" providerId="ADAL" clId="{E3F27EDE-0A00-4545-AC8F-6DAEAEF342C7}" dt="2021-11-16T09:14:29.081" v="2835" actId="478"/>
          <ac:picMkLst>
            <pc:docMk/>
            <pc:sldMk cId="92059556" sldId="262"/>
            <ac:picMk id="231" creationId="{C9C77921-991C-4296-AA7E-2D4E4428F621}"/>
          </ac:picMkLst>
        </pc:picChg>
        <pc:picChg chg="add mod">
          <ac:chgData name="Sanders Wang" userId="089d73b8-785c-4012-b931-81c632b6c9c7" providerId="ADAL" clId="{E3F27EDE-0A00-4545-AC8F-6DAEAEF342C7}" dt="2021-11-16T09:13:56.386" v="2833" actId="571"/>
          <ac:picMkLst>
            <pc:docMk/>
            <pc:sldMk cId="92059556" sldId="262"/>
            <ac:picMk id="235" creationId="{4F093DB4-BECA-4CC0-94BA-9E239B76FE05}"/>
          </ac:picMkLst>
        </pc:picChg>
        <pc:picChg chg="add del mod">
          <ac:chgData name="Sanders Wang" userId="089d73b8-785c-4012-b931-81c632b6c9c7" providerId="ADAL" clId="{E3F27EDE-0A00-4545-AC8F-6DAEAEF342C7}" dt="2021-11-16T09:13:37.083" v="2832" actId="478"/>
          <ac:picMkLst>
            <pc:docMk/>
            <pc:sldMk cId="92059556" sldId="262"/>
            <ac:picMk id="238" creationId="{45CE09ED-AA6D-4B5D-8F6D-CD49637EB9A0}"/>
          </ac:picMkLst>
        </pc:picChg>
        <pc:picChg chg="add del mod">
          <ac:chgData name="Sanders Wang" userId="089d73b8-785c-4012-b931-81c632b6c9c7" providerId="ADAL" clId="{E3F27EDE-0A00-4545-AC8F-6DAEAEF342C7}" dt="2021-11-15T15:13:53.946" v="1996" actId="478"/>
          <ac:picMkLst>
            <pc:docMk/>
            <pc:sldMk cId="92059556" sldId="262"/>
            <ac:picMk id="240" creationId="{C3AFE671-4460-42DE-A7B8-8BF7D3505984}"/>
          </ac:picMkLst>
        </pc:picChg>
        <pc:picChg chg="add mod ord">
          <ac:chgData name="Sanders Wang" userId="089d73b8-785c-4012-b931-81c632b6c9c7" providerId="ADAL" clId="{E3F27EDE-0A00-4545-AC8F-6DAEAEF342C7}" dt="2021-11-16T09:28:00.056" v="3084" actId="1076"/>
          <ac:picMkLst>
            <pc:docMk/>
            <pc:sldMk cId="92059556" sldId="262"/>
            <ac:picMk id="272" creationId="{80BEE4CC-354B-4564-900A-0CD73DE1241E}"/>
          </ac:picMkLst>
        </pc:picChg>
        <pc:cxnChg chg="add mod">
          <ac:chgData name="Sanders Wang" userId="089d73b8-785c-4012-b931-81c632b6c9c7" providerId="ADAL" clId="{E3F27EDE-0A00-4545-AC8F-6DAEAEF342C7}" dt="2021-11-15T14:54:16.833" v="1731" actId="1037"/>
          <ac:cxnSpMkLst>
            <pc:docMk/>
            <pc:sldMk cId="92059556" sldId="262"/>
            <ac:cxnSpMk id="47" creationId="{968B07DB-3A9E-4138-8642-30A3C47A1CAA}"/>
          </ac:cxnSpMkLst>
        </pc:cxnChg>
        <pc:cxnChg chg="add del mod">
          <ac:chgData name="Sanders Wang" userId="089d73b8-785c-4012-b931-81c632b6c9c7" providerId="ADAL" clId="{E3F27EDE-0A00-4545-AC8F-6DAEAEF342C7}" dt="2021-11-15T14:37:47.340" v="1585" actId="478"/>
          <ac:cxnSpMkLst>
            <pc:docMk/>
            <pc:sldMk cId="92059556" sldId="262"/>
            <ac:cxnSpMk id="74" creationId="{6C6D0523-18F8-450F-B394-3CAADB712376}"/>
          </ac:cxnSpMkLst>
        </pc:cxnChg>
        <pc:cxnChg chg="add mod">
          <ac:chgData name="Sanders Wang" userId="089d73b8-785c-4012-b931-81c632b6c9c7" providerId="ADAL" clId="{E3F27EDE-0A00-4545-AC8F-6DAEAEF342C7}" dt="2021-11-15T14:54:16.833" v="1731" actId="1037"/>
          <ac:cxnSpMkLst>
            <pc:docMk/>
            <pc:sldMk cId="92059556" sldId="262"/>
            <ac:cxnSpMk id="80" creationId="{34485EBE-362A-43E1-B6D8-91FFB2944EB1}"/>
          </ac:cxnSpMkLst>
        </pc:cxnChg>
        <pc:cxnChg chg="add mod">
          <ac:chgData name="Sanders Wang" userId="089d73b8-785c-4012-b931-81c632b6c9c7" providerId="ADAL" clId="{E3F27EDE-0A00-4545-AC8F-6DAEAEF342C7}" dt="2021-11-15T14:54:16.833" v="1731" actId="1037"/>
          <ac:cxnSpMkLst>
            <pc:docMk/>
            <pc:sldMk cId="92059556" sldId="262"/>
            <ac:cxnSpMk id="81" creationId="{092404AF-BCA3-4E76-892A-190C238651A6}"/>
          </ac:cxnSpMkLst>
        </pc:cxnChg>
        <pc:cxnChg chg="add mod">
          <ac:chgData name="Sanders Wang" userId="089d73b8-785c-4012-b931-81c632b6c9c7" providerId="ADAL" clId="{E3F27EDE-0A00-4545-AC8F-6DAEAEF342C7}" dt="2021-11-15T14:54:16.833" v="1731" actId="1037"/>
          <ac:cxnSpMkLst>
            <pc:docMk/>
            <pc:sldMk cId="92059556" sldId="262"/>
            <ac:cxnSpMk id="86" creationId="{5D629559-3C99-48C4-8EE1-1B56F91CD15E}"/>
          </ac:cxnSpMkLst>
        </pc:cxnChg>
        <pc:cxnChg chg="add mod">
          <ac:chgData name="Sanders Wang" userId="089d73b8-785c-4012-b931-81c632b6c9c7" providerId="ADAL" clId="{E3F27EDE-0A00-4545-AC8F-6DAEAEF342C7}" dt="2021-11-15T14:54:16.833" v="1731" actId="1037"/>
          <ac:cxnSpMkLst>
            <pc:docMk/>
            <pc:sldMk cId="92059556" sldId="262"/>
            <ac:cxnSpMk id="87" creationId="{8F0AA453-4C86-4075-91A4-B64F79221021}"/>
          </ac:cxnSpMkLst>
        </pc:cxnChg>
        <pc:cxnChg chg="add mod">
          <ac:chgData name="Sanders Wang" userId="089d73b8-785c-4012-b931-81c632b6c9c7" providerId="ADAL" clId="{E3F27EDE-0A00-4545-AC8F-6DAEAEF342C7}" dt="2021-11-15T14:54:16.833" v="1731" actId="1037"/>
          <ac:cxnSpMkLst>
            <pc:docMk/>
            <pc:sldMk cId="92059556" sldId="262"/>
            <ac:cxnSpMk id="118" creationId="{7ABFF5EF-8174-48D9-9455-21CB5C25D337}"/>
          </ac:cxnSpMkLst>
        </pc:cxnChg>
        <pc:cxnChg chg="add mod">
          <ac:chgData name="Sanders Wang" userId="089d73b8-785c-4012-b931-81c632b6c9c7" providerId="ADAL" clId="{E3F27EDE-0A00-4545-AC8F-6DAEAEF342C7}" dt="2021-11-15T14:54:16.833" v="1731" actId="1037"/>
          <ac:cxnSpMkLst>
            <pc:docMk/>
            <pc:sldMk cId="92059556" sldId="262"/>
            <ac:cxnSpMk id="145" creationId="{DD665161-9919-4967-BC83-005945B3E952}"/>
          </ac:cxnSpMkLst>
        </pc:cxnChg>
        <pc:cxnChg chg="add mod">
          <ac:chgData name="Sanders Wang" userId="089d73b8-785c-4012-b931-81c632b6c9c7" providerId="ADAL" clId="{E3F27EDE-0A00-4545-AC8F-6DAEAEF342C7}" dt="2021-11-15T14:54:16.833" v="1731" actId="1037"/>
          <ac:cxnSpMkLst>
            <pc:docMk/>
            <pc:sldMk cId="92059556" sldId="262"/>
            <ac:cxnSpMk id="146" creationId="{C9A3AFF6-25C8-479D-B8F4-6150F85E34F3}"/>
          </ac:cxnSpMkLst>
        </pc:cxnChg>
        <pc:cxnChg chg="add mod">
          <ac:chgData name="Sanders Wang" userId="089d73b8-785c-4012-b931-81c632b6c9c7" providerId="ADAL" clId="{E3F27EDE-0A00-4545-AC8F-6DAEAEF342C7}" dt="2021-11-15T14:54:16.833" v="1731" actId="1037"/>
          <ac:cxnSpMkLst>
            <pc:docMk/>
            <pc:sldMk cId="92059556" sldId="262"/>
            <ac:cxnSpMk id="147" creationId="{2B24F07C-A4B9-4F0E-887A-FD658E626C93}"/>
          </ac:cxnSpMkLst>
        </pc:cxnChg>
        <pc:cxnChg chg="add mod">
          <ac:chgData name="Sanders Wang" userId="089d73b8-785c-4012-b931-81c632b6c9c7" providerId="ADAL" clId="{E3F27EDE-0A00-4545-AC8F-6DAEAEF342C7}" dt="2021-11-15T14:54:16.833" v="1731" actId="1037"/>
          <ac:cxnSpMkLst>
            <pc:docMk/>
            <pc:sldMk cId="92059556" sldId="262"/>
            <ac:cxnSpMk id="148" creationId="{620972DD-E541-4C6E-AFD4-3D5719B98703}"/>
          </ac:cxnSpMkLst>
        </pc:cxnChg>
        <pc:cxnChg chg="add mod">
          <ac:chgData name="Sanders Wang" userId="089d73b8-785c-4012-b931-81c632b6c9c7" providerId="ADAL" clId="{E3F27EDE-0A00-4545-AC8F-6DAEAEF342C7}" dt="2021-11-15T14:56:37.557" v="1771" actId="1076"/>
          <ac:cxnSpMkLst>
            <pc:docMk/>
            <pc:sldMk cId="92059556" sldId="262"/>
            <ac:cxnSpMk id="193" creationId="{B003CA96-1928-4EB7-B921-F02479E113ED}"/>
          </ac:cxnSpMkLst>
        </pc:cxnChg>
        <pc:cxnChg chg="add mod">
          <ac:chgData name="Sanders Wang" userId="089d73b8-785c-4012-b931-81c632b6c9c7" providerId="ADAL" clId="{E3F27EDE-0A00-4545-AC8F-6DAEAEF342C7}" dt="2021-11-16T09:13:11.684" v="2828" actId="14100"/>
          <ac:cxnSpMkLst>
            <pc:docMk/>
            <pc:sldMk cId="92059556" sldId="262"/>
            <ac:cxnSpMk id="217" creationId="{F9FFEAE9-45FD-48A0-B215-B3EAB2B91AD6}"/>
          </ac:cxnSpMkLst>
        </pc:cxnChg>
        <pc:cxnChg chg="add mod">
          <ac:chgData name="Sanders Wang" userId="089d73b8-785c-4012-b931-81c632b6c9c7" providerId="ADAL" clId="{E3F27EDE-0A00-4545-AC8F-6DAEAEF342C7}" dt="2021-11-15T14:56:33.293" v="1770" actId="14100"/>
          <ac:cxnSpMkLst>
            <pc:docMk/>
            <pc:sldMk cId="92059556" sldId="262"/>
            <ac:cxnSpMk id="222" creationId="{AB87E469-A176-4E68-A2F3-C691C2C0973F}"/>
          </ac:cxnSpMkLst>
        </pc:cxnChg>
        <pc:cxnChg chg="add mod">
          <ac:chgData name="Sanders Wang" userId="089d73b8-785c-4012-b931-81c632b6c9c7" providerId="ADAL" clId="{E3F27EDE-0A00-4545-AC8F-6DAEAEF342C7}" dt="2021-11-16T09:13:11.684" v="2828" actId="14100"/>
          <ac:cxnSpMkLst>
            <pc:docMk/>
            <pc:sldMk cId="92059556" sldId="262"/>
            <ac:cxnSpMk id="223" creationId="{7210D110-7182-4D4D-94AE-BA7790990605}"/>
          </ac:cxnSpMkLst>
        </pc:cxnChg>
        <pc:cxnChg chg="add mod">
          <ac:chgData name="Sanders Wang" userId="089d73b8-785c-4012-b931-81c632b6c9c7" providerId="ADAL" clId="{E3F27EDE-0A00-4545-AC8F-6DAEAEF342C7}" dt="2021-11-15T14:56:46.685" v="1774" actId="14100"/>
          <ac:cxnSpMkLst>
            <pc:docMk/>
            <pc:sldMk cId="92059556" sldId="262"/>
            <ac:cxnSpMk id="225" creationId="{C813288C-5A1A-43FC-97D2-124C08E91F8D}"/>
          </ac:cxnSpMkLst>
        </pc:cxnChg>
        <pc:cxnChg chg="add mod">
          <ac:chgData name="Sanders Wang" userId="089d73b8-785c-4012-b931-81c632b6c9c7" providerId="ADAL" clId="{E3F27EDE-0A00-4545-AC8F-6DAEAEF342C7}" dt="2021-11-15T14:57:01.926" v="1777" actId="14100"/>
          <ac:cxnSpMkLst>
            <pc:docMk/>
            <pc:sldMk cId="92059556" sldId="262"/>
            <ac:cxnSpMk id="228" creationId="{716653C4-E920-4390-BCE2-C5BA0DDAE7A7}"/>
          </ac:cxnSpMkLst>
        </pc:cxnChg>
        <pc:cxnChg chg="add del mod">
          <ac:chgData name="Sanders Wang" userId="089d73b8-785c-4012-b931-81c632b6c9c7" providerId="ADAL" clId="{E3F27EDE-0A00-4545-AC8F-6DAEAEF342C7}" dt="2021-11-15T14:57:38.300" v="1783" actId="478"/>
          <ac:cxnSpMkLst>
            <pc:docMk/>
            <pc:sldMk cId="92059556" sldId="262"/>
            <ac:cxnSpMk id="229" creationId="{2CAF142A-D953-469D-B8E8-79E3CA40D60E}"/>
          </ac:cxnSpMkLst>
        </pc:cxnChg>
        <pc:cxnChg chg="add mod">
          <ac:chgData name="Sanders Wang" userId="089d73b8-785c-4012-b931-81c632b6c9c7" providerId="ADAL" clId="{E3F27EDE-0A00-4545-AC8F-6DAEAEF342C7}" dt="2021-11-15T14:57:47.318" v="1786" actId="14100"/>
          <ac:cxnSpMkLst>
            <pc:docMk/>
            <pc:sldMk cId="92059556" sldId="262"/>
            <ac:cxnSpMk id="233" creationId="{1FBA55AA-092F-4449-A77D-97B77F8576A5}"/>
          </ac:cxnSpMkLst>
        </pc:cxnChg>
        <pc:cxnChg chg="add mod">
          <ac:chgData name="Sanders Wang" userId="089d73b8-785c-4012-b931-81c632b6c9c7" providerId="ADAL" clId="{E3F27EDE-0A00-4545-AC8F-6DAEAEF342C7}" dt="2021-11-16T09:28:18.608" v="3087" actId="14100"/>
          <ac:cxnSpMkLst>
            <pc:docMk/>
            <pc:sldMk cId="92059556" sldId="262"/>
            <ac:cxnSpMk id="248" creationId="{2C6EB8A2-9988-481B-A2F1-235E47150BB4}"/>
          </ac:cxnSpMkLst>
        </pc:cxnChg>
        <pc:cxnChg chg="add mod">
          <ac:chgData name="Sanders Wang" userId="089d73b8-785c-4012-b931-81c632b6c9c7" providerId="ADAL" clId="{E3F27EDE-0A00-4545-AC8F-6DAEAEF342C7}" dt="2021-11-16T09:19:47.554" v="2842" actId="14100"/>
          <ac:cxnSpMkLst>
            <pc:docMk/>
            <pc:sldMk cId="92059556" sldId="262"/>
            <ac:cxnSpMk id="255" creationId="{2D883C8C-9A30-47E9-8FAF-F8F395D4C857}"/>
          </ac:cxnSpMkLst>
        </pc:cxnChg>
        <pc:cxnChg chg="add mod">
          <ac:chgData name="Sanders Wang" userId="089d73b8-785c-4012-b931-81c632b6c9c7" providerId="ADAL" clId="{E3F27EDE-0A00-4545-AC8F-6DAEAEF342C7}" dt="2021-11-16T09:28:23.121" v="3088" actId="14100"/>
          <ac:cxnSpMkLst>
            <pc:docMk/>
            <pc:sldMk cId="92059556" sldId="262"/>
            <ac:cxnSpMk id="257" creationId="{E3305FDA-5DAB-4C05-8B60-7965D519F1C8}"/>
          </ac:cxnSpMkLst>
        </pc:cxnChg>
        <pc:cxnChg chg="add del mod">
          <ac:chgData name="Sanders Wang" userId="089d73b8-785c-4012-b931-81c632b6c9c7" providerId="ADAL" clId="{E3F27EDE-0A00-4545-AC8F-6DAEAEF342C7}" dt="2021-11-16T09:08:09.878" v="2822" actId="478"/>
          <ac:cxnSpMkLst>
            <pc:docMk/>
            <pc:sldMk cId="92059556" sldId="262"/>
            <ac:cxnSpMk id="258" creationId="{D52F84DD-AF90-40F1-8A28-0902C2E7D963}"/>
          </ac:cxnSpMkLst>
        </pc:cxnChg>
        <pc:cxnChg chg="add del mod">
          <ac:chgData name="Sanders Wang" userId="089d73b8-785c-4012-b931-81c632b6c9c7" providerId="ADAL" clId="{E3F27EDE-0A00-4545-AC8F-6DAEAEF342C7}" dt="2021-11-16T09:08:09.878" v="2822" actId="478"/>
          <ac:cxnSpMkLst>
            <pc:docMk/>
            <pc:sldMk cId="92059556" sldId="262"/>
            <ac:cxnSpMk id="259" creationId="{EE828718-9ACF-4114-9991-C4E276119695}"/>
          </ac:cxnSpMkLst>
        </pc:cxnChg>
        <pc:cxnChg chg="add mod">
          <ac:chgData name="Sanders Wang" userId="089d73b8-785c-4012-b931-81c632b6c9c7" providerId="ADAL" clId="{E3F27EDE-0A00-4545-AC8F-6DAEAEF342C7}" dt="2021-11-16T09:22:18.876" v="2861" actId="1076"/>
          <ac:cxnSpMkLst>
            <pc:docMk/>
            <pc:sldMk cId="92059556" sldId="262"/>
            <ac:cxnSpMk id="260" creationId="{8379BBED-1372-445C-BE8A-2580BCF39AA8}"/>
          </ac:cxnSpMkLst>
        </pc:cxnChg>
        <pc:cxnChg chg="add del mod">
          <ac:chgData name="Sanders Wang" userId="089d73b8-785c-4012-b931-81c632b6c9c7" providerId="ADAL" clId="{E3F27EDE-0A00-4545-AC8F-6DAEAEF342C7}" dt="2021-11-16T09:08:09.878" v="2822" actId="478"/>
          <ac:cxnSpMkLst>
            <pc:docMk/>
            <pc:sldMk cId="92059556" sldId="262"/>
            <ac:cxnSpMk id="262" creationId="{C820E924-DE59-4687-A449-883515F1C87E}"/>
          </ac:cxnSpMkLst>
        </pc:cxnChg>
        <pc:cxnChg chg="add del mod">
          <ac:chgData name="Sanders Wang" userId="089d73b8-785c-4012-b931-81c632b6c9c7" providerId="ADAL" clId="{E3F27EDE-0A00-4545-AC8F-6DAEAEF342C7}" dt="2021-11-16T09:08:09.878" v="2822" actId="478"/>
          <ac:cxnSpMkLst>
            <pc:docMk/>
            <pc:sldMk cId="92059556" sldId="262"/>
            <ac:cxnSpMk id="265" creationId="{FAC2E337-E13D-43DF-B597-9422FFC6FD3C}"/>
          </ac:cxnSpMkLst>
        </pc:cxnChg>
        <pc:cxnChg chg="add mod">
          <ac:chgData name="Sanders Wang" userId="089d73b8-785c-4012-b931-81c632b6c9c7" providerId="ADAL" clId="{E3F27EDE-0A00-4545-AC8F-6DAEAEF342C7}" dt="2021-11-16T09:23:06.595" v="2872" actId="1076"/>
          <ac:cxnSpMkLst>
            <pc:docMk/>
            <pc:sldMk cId="92059556" sldId="262"/>
            <ac:cxnSpMk id="266" creationId="{B57CD6EA-D722-48E6-BAFC-518CD055854D}"/>
          </ac:cxnSpMkLst>
        </pc:cxnChg>
        <pc:cxnChg chg="add mod">
          <ac:chgData name="Sanders Wang" userId="089d73b8-785c-4012-b931-81c632b6c9c7" providerId="ADAL" clId="{E3F27EDE-0A00-4545-AC8F-6DAEAEF342C7}" dt="2021-11-16T09:28:27.625" v="3089" actId="14100"/>
          <ac:cxnSpMkLst>
            <pc:docMk/>
            <pc:sldMk cId="92059556" sldId="262"/>
            <ac:cxnSpMk id="267" creationId="{BE10E2F9-6021-4D72-BE7E-8ABB54FA029A}"/>
          </ac:cxnSpMkLst>
        </pc:cxnChg>
        <pc:cxnChg chg="add mod">
          <ac:chgData name="Sanders Wang" userId="089d73b8-785c-4012-b931-81c632b6c9c7" providerId="ADAL" clId="{E3F27EDE-0A00-4545-AC8F-6DAEAEF342C7}" dt="2021-11-16T09:21:51.624" v="2859" actId="1035"/>
          <ac:cxnSpMkLst>
            <pc:docMk/>
            <pc:sldMk cId="92059556" sldId="262"/>
            <ac:cxnSpMk id="269" creationId="{542383B0-90A0-49A7-A63E-0F364E720C41}"/>
          </ac:cxnSpMkLst>
        </pc:cxnChg>
        <pc:cxnChg chg="add mod">
          <ac:chgData name="Sanders Wang" userId="089d73b8-785c-4012-b931-81c632b6c9c7" providerId="ADAL" clId="{E3F27EDE-0A00-4545-AC8F-6DAEAEF342C7}" dt="2021-11-16T09:21:51.624" v="2859" actId="1035"/>
          <ac:cxnSpMkLst>
            <pc:docMk/>
            <pc:sldMk cId="92059556" sldId="262"/>
            <ac:cxnSpMk id="274" creationId="{20826FC6-B911-4EBC-A7C6-488C4CF92D1C}"/>
          </ac:cxnSpMkLst>
        </pc:cxnChg>
        <pc:cxnChg chg="add mod">
          <ac:chgData name="Sanders Wang" userId="089d73b8-785c-4012-b931-81c632b6c9c7" providerId="ADAL" clId="{E3F27EDE-0A00-4545-AC8F-6DAEAEF342C7}" dt="2021-11-16T09:31:51.913" v="3104" actId="1035"/>
          <ac:cxnSpMkLst>
            <pc:docMk/>
            <pc:sldMk cId="92059556" sldId="262"/>
            <ac:cxnSpMk id="277" creationId="{FC006321-230B-4F4C-8874-439EB77DFE82}"/>
          </ac:cxnSpMkLst>
        </pc:cxnChg>
        <pc:cxnChg chg="add mod">
          <ac:chgData name="Sanders Wang" userId="089d73b8-785c-4012-b931-81c632b6c9c7" providerId="ADAL" clId="{E3F27EDE-0A00-4545-AC8F-6DAEAEF342C7}" dt="2021-11-16T09:31:51.913" v="3104" actId="1035"/>
          <ac:cxnSpMkLst>
            <pc:docMk/>
            <pc:sldMk cId="92059556" sldId="262"/>
            <ac:cxnSpMk id="280" creationId="{90A24763-099D-4D47-A9E3-BFE471A9AD38}"/>
          </ac:cxnSpMkLst>
        </pc:cxnChg>
        <pc:cxnChg chg="add mod">
          <ac:chgData name="Sanders Wang" userId="089d73b8-785c-4012-b931-81c632b6c9c7" providerId="ADAL" clId="{E3F27EDE-0A00-4545-AC8F-6DAEAEF342C7}" dt="2021-11-16T09:31:56.344" v="3105" actId="14100"/>
          <ac:cxnSpMkLst>
            <pc:docMk/>
            <pc:sldMk cId="92059556" sldId="262"/>
            <ac:cxnSpMk id="281" creationId="{525A40E5-48A0-494F-9328-C4841D8B1083}"/>
          </ac:cxnSpMkLst>
        </pc:cxnChg>
        <pc:cxnChg chg="add mod">
          <ac:chgData name="Sanders Wang" userId="089d73b8-785c-4012-b931-81c632b6c9c7" providerId="ADAL" clId="{E3F27EDE-0A00-4545-AC8F-6DAEAEF342C7}" dt="2021-11-15T15:14:00.870" v="1998" actId="571"/>
          <ac:cxnSpMkLst>
            <pc:docMk/>
            <pc:sldMk cId="92059556" sldId="262"/>
            <ac:cxnSpMk id="287" creationId="{954DC8E4-2A2F-48B6-B994-C284E913A343}"/>
          </ac:cxnSpMkLst>
        </pc:cxnChg>
        <pc:cxnChg chg="add mod">
          <ac:chgData name="Sanders Wang" userId="089d73b8-785c-4012-b931-81c632b6c9c7" providerId="ADAL" clId="{E3F27EDE-0A00-4545-AC8F-6DAEAEF342C7}" dt="2021-11-16T09:32:17.025" v="3106" actId="571"/>
          <ac:cxnSpMkLst>
            <pc:docMk/>
            <pc:sldMk cId="92059556" sldId="262"/>
            <ac:cxnSpMk id="291" creationId="{DBDE7DB5-3774-45A7-ACCB-23A5A011C6C7}"/>
          </ac:cxnSpMkLst>
        </pc:cxnChg>
        <pc:cxnChg chg="add mod">
          <ac:chgData name="Sanders Wang" userId="089d73b8-785c-4012-b931-81c632b6c9c7" providerId="ADAL" clId="{E3F27EDE-0A00-4545-AC8F-6DAEAEF342C7}" dt="2021-11-16T09:32:24.648" v="3107" actId="14100"/>
          <ac:cxnSpMkLst>
            <pc:docMk/>
            <pc:sldMk cId="92059556" sldId="262"/>
            <ac:cxnSpMk id="292" creationId="{CC1D47D7-A38B-4FB6-827B-857AFEEB3EC0}"/>
          </ac:cxnSpMkLst>
        </pc:cxnChg>
      </pc:sldChg>
      <pc:sldChg chg="add del">
        <pc:chgData name="Sanders Wang" userId="089d73b8-785c-4012-b931-81c632b6c9c7" providerId="ADAL" clId="{E3F27EDE-0A00-4545-AC8F-6DAEAEF342C7}" dt="2021-11-15T16:17:26.205" v="2027" actId="47"/>
        <pc:sldMkLst>
          <pc:docMk/>
          <pc:sldMk cId="1237857720" sldId="263"/>
        </pc:sldMkLst>
      </pc:sldChg>
      <pc:sldChg chg="addSp delSp modSp new mod setBg">
        <pc:chgData name="Sanders Wang" userId="089d73b8-785c-4012-b931-81c632b6c9c7" providerId="ADAL" clId="{E3F27EDE-0A00-4545-AC8F-6DAEAEF342C7}" dt="2021-11-16T15:06:15.046" v="6243" actId="20577"/>
        <pc:sldMkLst>
          <pc:docMk/>
          <pc:sldMk cId="1167687840" sldId="264"/>
        </pc:sldMkLst>
        <pc:spChg chg="mod">
          <ac:chgData name="Sanders Wang" userId="089d73b8-785c-4012-b931-81c632b6c9c7" providerId="ADAL" clId="{E3F27EDE-0A00-4545-AC8F-6DAEAEF342C7}" dt="2021-11-16T15:05:34.629" v="6227"/>
          <ac:spMkLst>
            <pc:docMk/>
            <pc:sldMk cId="1167687840" sldId="264"/>
            <ac:spMk id="2" creationId="{709A9E4F-9019-402E-B320-B0E580B90937}"/>
          </ac:spMkLst>
        </pc:spChg>
        <pc:spChg chg="mod">
          <ac:chgData name="Sanders Wang" userId="089d73b8-785c-4012-b931-81c632b6c9c7" providerId="ADAL" clId="{E3F27EDE-0A00-4545-AC8F-6DAEAEF342C7}" dt="2021-11-16T15:06:15.046" v="6243" actId="20577"/>
          <ac:spMkLst>
            <pc:docMk/>
            <pc:sldMk cId="1167687840" sldId="264"/>
            <ac:spMk id="3" creationId="{3395B24B-D16B-42FB-BA05-5B073216EB7A}"/>
          </ac:spMkLst>
        </pc:spChg>
        <pc:spChg chg="add">
          <ac:chgData name="Sanders Wang" userId="089d73b8-785c-4012-b931-81c632b6c9c7" providerId="ADAL" clId="{E3F27EDE-0A00-4545-AC8F-6DAEAEF342C7}" dt="2021-11-15T08:01:50.548" v="182" actId="26606"/>
          <ac:spMkLst>
            <pc:docMk/>
            <pc:sldMk cId="1167687840" sldId="264"/>
            <ac:spMk id="8" creationId="{7CB4857B-ED7C-444D-9F04-2F885114A1C2}"/>
          </ac:spMkLst>
        </pc:spChg>
        <pc:spChg chg="add">
          <ac:chgData name="Sanders Wang" userId="089d73b8-785c-4012-b931-81c632b6c9c7" providerId="ADAL" clId="{E3F27EDE-0A00-4545-AC8F-6DAEAEF342C7}" dt="2021-11-15T08:01:50.548" v="182" actId="26606"/>
          <ac:spMkLst>
            <pc:docMk/>
            <pc:sldMk cId="1167687840" sldId="264"/>
            <ac:spMk id="10" creationId="{D18046FB-44EA-4FD8-A585-EA09A319B2D0}"/>
          </ac:spMkLst>
        </pc:spChg>
        <pc:spChg chg="add">
          <ac:chgData name="Sanders Wang" userId="089d73b8-785c-4012-b931-81c632b6c9c7" providerId="ADAL" clId="{E3F27EDE-0A00-4545-AC8F-6DAEAEF342C7}" dt="2021-11-15T08:01:50.548" v="182" actId="26606"/>
          <ac:spMkLst>
            <pc:docMk/>
            <pc:sldMk cId="1167687840" sldId="264"/>
            <ac:spMk id="12" creationId="{479F5F2B-8B58-4140-AE6A-51F6C67B18D9}"/>
          </ac:spMkLst>
        </pc:spChg>
        <pc:picChg chg="add mod">
          <ac:chgData name="Sanders Wang" userId="089d73b8-785c-4012-b931-81c632b6c9c7" providerId="ADAL" clId="{E3F27EDE-0A00-4545-AC8F-6DAEAEF342C7}" dt="2021-11-16T14:47:14.567" v="5950" actId="14100"/>
          <ac:picMkLst>
            <pc:docMk/>
            <pc:sldMk cId="1167687840" sldId="264"/>
            <ac:picMk id="7" creationId="{63395493-158B-48A0-A4B2-F28B711CBAA0}"/>
          </ac:picMkLst>
        </pc:picChg>
        <pc:picChg chg="add mod">
          <ac:chgData name="Sanders Wang" userId="089d73b8-785c-4012-b931-81c632b6c9c7" providerId="ADAL" clId="{E3F27EDE-0A00-4545-AC8F-6DAEAEF342C7}" dt="2021-11-16T14:47:11.480" v="5949" actId="1076"/>
          <ac:picMkLst>
            <pc:docMk/>
            <pc:sldMk cId="1167687840" sldId="264"/>
            <ac:picMk id="9" creationId="{0A547634-6F4E-4078-8B70-439D56F7303D}"/>
          </ac:picMkLst>
        </pc:picChg>
        <pc:picChg chg="add mod">
          <ac:chgData name="Sanders Wang" userId="089d73b8-785c-4012-b931-81c632b6c9c7" providerId="ADAL" clId="{E3F27EDE-0A00-4545-AC8F-6DAEAEF342C7}" dt="2021-11-16T14:46:57.589" v="5947" actId="1076"/>
          <ac:picMkLst>
            <pc:docMk/>
            <pc:sldMk cId="1167687840" sldId="264"/>
            <ac:picMk id="11" creationId="{5786B79A-B217-4FCE-8A1C-B6C24C52D2FB}"/>
          </ac:picMkLst>
        </pc:picChg>
        <pc:picChg chg="add mod">
          <ac:chgData name="Sanders Wang" userId="089d73b8-785c-4012-b931-81c632b6c9c7" providerId="ADAL" clId="{E3F27EDE-0A00-4545-AC8F-6DAEAEF342C7}" dt="2021-11-16T14:46:57.589" v="5947" actId="1076"/>
          <ac:picMkLst>
            <pc:docMk/>
            <pc:sldMk cId="1167687840" sldId="264"/>
            <ac:picMk id="13" creationId="{8EFA10B4-29AD-4489-BC8C-61B7938C1748}"/>
          </ac:picMkLst>
        </pc:picChg>
        <pc:cxnChg chg="add del mod">
          <ac:chgData name="Sanders Wang" userId="089d73b8-785c-4012-b931-81c632b6c9c7" providerId="ADAL" clId="{E3F27EDE-0A00-4545-AC8F-6DAEAEF342C7}" dt="2021-11-16T14:47:59.355" v="5960" actId="478"/>
          <ac:cxnSpMkLst>
            <pc:docMk/>
            <pc:sldMk cId="1167687840" sldId="264"/>
            <ac:cxnSpMk id="14" creationId="{F301BCFB-3622-4EFE-AD27-AD63F5B1ECA7}"/>
          </ac:cxnSpMkLst>
        </pc:cxnChg>
      </pc:sldChg>
      <pc:sldChg chg="new del">
        <pc:chgData name="Sanders Wang" userId="089d73b8-785c-4012-b931-81c632b6c9c7" providerId="ADAL" clId="{E3F27EDE-0A00-4545-AC8F-6DAEAEF342C7}" dt="2021-11-15T16:43:40.218" v="2296" actId="47"/>
        <pc:sldMkLst>
          <pc:docMk/>
          <pc:sldMk cId="649452726" sldId="265"/>
        </pc:sldMkLst>
      </pc:sldChg>
      <pc:sldChg chg="addSp delSp modSp add del mod">
        <pc:chgData name="Sanders Wang" userId="089d73b8-785c-4012-b931-81c632b6c9c7" providerId="ADAL" clId="{E3F27EDE-0A00-4545-AC8F-6DAEAEF342C7}" dt="2021-11-15T14:23:27.267" v="1459" actId="47"/>
        <pc:sldMkLst>
          <pc:docMk/>
          <pc:sldMk cId="1628659439" sldId="265"/>
        </pc:sldMkLst>
        <pc:picChg chg="add del mod">
          <ac:chgData name="Sanders Wang" userId="089d73b8-785c-4012-b931-81c632b6c9c7" providerId="ADAL" clId="{E3F27EDE-0A00-4545-AC8F-6DAEAEF342C7}" dt="2021-11-15T13:55:55.962" v="1169" actId="21"/>
          <ac:picMkLst>
            <pc:docMk/>
            <pc:sldMk cId="1628659439" sldId="265"/>
            <ac:picMk id="9" creationId="{7499E195-F602-4B7F-BA85-C4BEA797888E}"/>
          </ac:picMkLst>
        </pc:picChg>
      </pc:sldChg>
      <pc:sldChg chg="add del">
        <pc:chgData name="Sanders Wang" userId="089d73b8-785c-4012-b931-81c632b6c9c7" providerId="ADAL" clId="{E3F27EDE-0A00-4545-AC8F-6DAEAEF342C7}" dt="2021-11-15T14:23:37.111" v="1461" actId="2890"/>
        <pc:sldMkLst>
          <pc:docMk/>
          <pc:sldMk cId="2231892287" sldId="265"/>
        </pc:sldMkLst>
      </pc:sldChg>
      <pc:sldChg chg="addSp delSp modSp add mod">
        <pc:chgData name="Sanders Wang" userId="089d73b8-785c-4012-b931-81c632b6c9c7" providerId="ADAL" clId="{E3F27EDE-0A00-4545-AC8F-6DAEAEF342C7}" dt="2021-11-16T16:33:45.705" v="7877" actId="14100"/>
        <pc:sldMkLst>
          <pc:docMk/>
          <pc:sldMk cId="3908012468" sldId="265"/>
        </pc:sldMkLst>
        <pc:spChg chg="mod ord">
          <ac:chgData name="Sanders Wang" userId="089d73b8-785c-4012-b931-81c632b6c9c7" providerId="ADAL" clId="{E3F27EDE-0A00-4545-AC8F-6DAEAEF342C7}" dt="2021-11-15T16:59:30.385" v="2438" actId="1076"/>
          <ac:spMkLst>
            <pc:docMk/>
            <pc:sldMk cId="3908012468" sldId="265"/>
            <ac:spMk id="2" creationId="{5092C302-8F48-4BFA-A43F-FFFF6A90736B}"/>
          </ac:spMkLst>
        </pc:spChg>
        <pc:spChg chg="mod">
          <ac:chgData name="Sanders Wang" userId="089d73b8-785c-4012-b931-81c632b6c9c7" providerId="ADAL" clId="{E3F27EDE-0A00-4545-AC8F-6DAEAEF342C7}" dt="2021-11-16T16:33:45.705" v="7877" actId="14100"/>
          <ac:spMkLst>
            <pc:docMk/>
            <pc:sldMk cId="3908012468" sldId="265"/>
            <ac:spMk id="18" creationId="{D03196FF-8792-454E-90CB-5908B1D1AE85}"/>
          </ac:spMkLst>
        </pc:spChg>
        <pc:spChg chg="add mod">
          <ac:chgData name="Sanders Wang" userId="089d73b8-785c-4012-b931-81c632b6c9c7" providerId="ADAL" clId="{E3F27EDE-0A00-4545-AC8F-6DAEAEF342C7}" dt="2021-11-15T18:41:27.662" v="2488" actId="14100"/>
          <ac:spMkLst>
            <pc:docMk/>
            <pc:sldMk cId="3908012468" sldId="265"/>
            <ac:spMk id="22" creationId="{C560BD99-920A-4194-B58B-FFDE4706A5EC}"/>
          </ac:spMkLst>
        </pc:spChg>
        <pc:spChg chg="add mod">
          <ac:chgData name="Sanders Wang" userId="089d73b8-785c-4012-b931-81c632b6c9c7" providerId="ADAL" clId="{E3F27EDE-0A00-4545-AC8F-6DAEAEF342C7}" dt="2021-11-16T16:33:45.705" v="7877" actId="14100"/>
          <ac:spMkLst>
            <pc:docMk/>
            <pc:sldMk cId="3908012468" sldId="265"/>
            <ac:spMk id="32" creationId="{84C38DC3-8450-427F-9726-AB47D49EA18D}"/>
          </ac:spMkLst>
        </pc:spChg>
        <pc:spChg chg="add mod">
          <ac:chgData name="Sanders Wang" userId="089d73b8-785c-4012-b931-81c632b6c9c7" providerId="ADAL" clId="{E3F27EDE-0A00-4545-AC8F-6DAEAEF342C7}" dt="2021-11-15T16:57:08.121" v="2411" actId="1076"/>
          <ac:spMkLst>
            <pc:docMk/>
            <pc:sldMk cId="3908012468" sldId="265"/>
            <ac:spMk id="36" creationId="{2347D75C-4262-40AD-82DA-53948DC9B26E}"/>
          </ac:spMkLst>
        </pc:spChg>
        <pc:spChg chg="add mod">
          <ac:chgData name="Sanders Wang" userId="089d73b8-785c-4012-b931-81c632b6c9c7" providerId="ADAL" clId="{E3F27EDE-0A00-4545-AC8F-6DAEAEF342C7}" dt="2021-11-15T16:57:38.122" v="2416" actId="1076"/>
          <ac:spMkLst>
            <pc:docMk/>
            <pc:sldMk cId="3908012468" sldId="265"/>
            <ac:spMk id="37" creationId="{3F9C6A59-8AEB-4A38-B4E3-520FE7947C8B}"/>
          </ac:spMkLst>
        </pc:spChg>
        <pc:spChg chg="add mod ord">
          <ac:chgData name="Sanders Wang" userId="089d73b8-785c-4012-b931-81c632b6c9c7" providerId="ADAL" clId="{E3F27EDE-0A00-4545-AC8F-6DAEAEF342C7}" dt="2021-11-15T16:58:50.913" v="2428" actId="1076"/>
          <ac:spMkLst>
            <pc:docMk/>
            <pc:sldMk cId="3908012468" sldId="265"/>
            <ac:spMk id="38" creationId="{CAAC75FA-D406-4BC1-AD82-454C1B998EA7}"/>
          </ac:spMkLst>
        </pc:spChg>
        <pc:spChg chg="add del mod">
          <ac:chgData name="Sanders Wang" userId="089d73b8-785c-4012-b931-81c632b6c9c7" providerId="ADAL" clId="{E3F27EDE-0A00-4545-AC8F-6DAEAEF342C7}" dt="2021-11-15T16:51:14.630" v="2337" actId="478"/>
          <ac:spMkLst>
            <pc:docMk/>
            <pc:sldMk cId="3908012468" sldId="265"/>
            <ac:spMk id="40" creationId="{51640932-42D3-4692-83F7-A02A0B0ABCA1}"/>
          </ac:spMkLst>
        </pc:spChg>
        <pc:spChg chg="add mod">
          <ac:chgData name="Sanders Wang" userId="089d73b8-785c-4012-b931-81c632b6c9c7" providerId="ADAL" clId="{E3F27EDE-0A00-4545-AC8F-6DAEAEF342C7}" dt="2021-11-15T16:52:22.058" v="2354" actId="571"/>
          <ac:spMkLst>
            <pc:docMk/>
            <pc:sldMk cId="3908012468" sldId="265"/>
            <ac:spMk id="43" creationId="{0D38E5E6-BB85-41EC-B05F-F6E14B742D37}"/>
          </ac:spMkLst>
        </pc:spChg>
        <pc:spChg chg="add mod">
          <ac:chgData name="Sanders Wang" userId="089d73b8-785c-4012-b931-81c632b6c9c7" providerId="ADAL" clId="{E3F27EDE-0A00-4545-AC8F-6DAEAEF342C7}" dt="2021-11-15T18:41:43.987" v="2490" actId="1076"/>
          <ac:spMkLst>
            <pc:docMk/>
            <pc:sldMk cId="3908012468" sldId="265"/>
            <ac:spMk id="55" creationId="{088424D0-8D5E-4EC2-89F2-0475D7219617}"/>
          </ac:spMkLst>
        </pc:spChg>
        <pc:spChg chg="del">
          <ac:chgData name="Sanders Wang" userId="089d73b8-785c-4012-b931-81c632b6c9c7" providerId="ADAL" clId="{E3F27EDE-0A00-4545-AC8F-6DAEAEF342C7}" dt="2021-11-15T16:45:59.394" v="2312" actId="478"/>
          <ac:spMkLst>
            <pc:docMk/>
            <pc:sldMk cId="3908012468" sldId="265"/>
            <ac:spMk id="57" creationId="{61924EFB-0CEB-48F6-B0AC-AB466F2554F0}"/>
          </ac:spMkLst>
        </pc:spChg>
        <pc:spChg chg="del">
          <ac:chgData name="Sanders Wang" userId="089d73b8-785c-4012-b931-81c632b6c9c7" providerId="ADAL" clId="{E3F27EDE-0A00-4545-AC8F-6DAEAEF342C7}" dt="2021-11-15T16:45:59.394" v="2312" actId="478"/>
          <ac:spMkLst>
            <pc:docMk/>
            <pc:sldMk cId="3908012468" sldId="265"/>
            <ac:spMk id="58" creationId="{1244AE1F-77CB-48EB-8E8D-B801A8B0FF6A}"/>
          </ac:spMkLst>
        </pc:spChg>
        <pc:spChg chg="del">
          <ac:chgData name="Sanders Wang" userId="089d73b8-785c-4012-b931-81c632b6c9c7" providerId="ADAL" clId="{E3F27EDE-0A00-4545-AC8F-6DAEAEF342C7}" dt="2021-11-15T16:45:59.394" v="2312" actId="478"/>
          <ac:spMkLst>
            <pc:docMk/>
            <pc:sldMk cId="3908012468" sldId="265"/>
            <ac:spMk id="59" creationId="{BD0B0789-E4A4-492A-AFF1-B14008CC62A2}"/>
          </ac:spMkLst>
        </pc:spChg>
        <pc:spChg chg="add mod">
          <ac:chgData name="Sanders Wang" userId="089d73b8-785c-4012-b931-81c632b6c9c7" providerId="ADAL" clId="{E3F27EDE-0A00-4545-AC8F-6DAEAEF342C7}" dt="2021-11-15T18:41:37.776" v="2489" actId="14100"/>
          <ac:spMkLst>
            <pc:docMk/>
            <pc:sldMk cId="3908012468" sldId="265"/>
            <ac:spMk id="60" creationId="{E484425B-4202-47CD-8B2E-CA4ED30ED8E4}"/>
          </ac:spMkLst>
        </pc:spChg>
        <pc:spChg chg="add mod">
          <ac:chgData name="Sanders Wang" userId="089d73b8-785c-4012-b931-81c632b6c9c7" providerId="ADAL" clId="{E3F27EDE-0A00-4545-AC8F-6DAEAEF342C7}" dt="2021-11-15T18:41:54.781" v="2491" actId="14100"/>
          <ac:spMkLst>
            <pc:docMk/>
            <pc:sldMk cId="3908012468" sldId="265"/>
            <ac:spMk id="61" creationId="{366DA02E-C7F2-49CB-930D-6D4DD8A6A560}"/>
          </ac:spMkLst>
        </pc:spChg>
        <pc:spChg chg="add mod">
          <ac:chgData name="Sanders Wang" userId="089d73b8-785c-4012-b931-81c632b6c9c7" providerId="ADAL" clId="{E3F27EDE-0A00-4545-AC8F-6DAEAEF342C7}" dt="2021-11-15T18:42:12.546" v="2495" actId="1076"/>
          <ac:spMkLst>
            <pc:docMk/>
            <pc:sldMk cId="3908012468" sldId="265"/>
            <ac:spMk id="62" creationId="{F3F5F514-235C-4819-A5CF-C42425E14BFD}"/>
          </ac:spMkLst>
        </pc:spChg>
        <pc:spChg chg="add mod">
          <ac:chgData name="Sanders Wang" userId="089d73b8-785c-4012-b931-81c632b6c9c7" providerId="ADAL" clId="{E3F27EDE-0A00-4545-AC8F-6DAEAEF342C7}" dt="2021-11-15T17:03:51.458" v="2487" actId="692"/>
          <ac:spMkLst>
            <pc:docMk/>
            <pc:sldMk cId="3908012468" sldId="265"/>
            <ac:spMk id="69" creationId="{4AC874B2-974B-47A2-8D66-3F647A9A7462}"/>
          </ac:spMkLst>
        </pc:spChg>
        <pc:spChg chg="add mod">
          <ac:chgData name="Sanders Wang" userId="089d73b8-785c-4012-b931-81c632b6c9c7" providerId="ADAL" clId="{E3F27EDE-0A00-4545-AC8F-6DAEAEF342C7}" dt="2021-11-15T17:03:51.458" v="2487" actId="692"/>
          <ac:spMkLst>
            <pc:docMk/>
            <pc:sldMk cId="3908012468" sldId="265"/>
            <ac:spMk id="74" creationId="{9C2A9678-E641-44E8-BA2B-2CAC1BC345A4}"/>
          </ac:spMkLst>
        </pc:spChg>
        <pc:spChg chg="add mod">
          <ac:chgData name="Sanders Wang" userId="089d73b8-785c-4012-b931-81c632b6c9c7" providerId="ADAL" clId="{E3F27EDE-0A00-4545-AC8F-6DAEAEF342C7}" dt="2021-11-15T17:03:51.458" v="2487" actId="692"/>
          <ac:spMkLst>
            <pc:docMk/>
            <pc:sldMk cId="3908012468" sldId="265"/>
            <ac:spMk id="80" creationId="{0C942965-0691-43A6-81BE-328E4DCC02BE}"/>
          </ac:spMkLst>
        </pc:spChg>
        <pc:picChg chg="add del mod">
          <ac:chgData name="Sanders Wang" userId="089d73b8-785c-4012-b931-81c632b6c9c7" providerId="ADAL" clId="{E3F27EDE-0A00-4545-AC8F-6DAEAEF342C7}" dt="2021-11-15T16:49:39.333" v="2315" actId="478"/>
          <ac:picMkLst>
            <pc:docMk/>
            <pc:sldMk cId="3908012468" sldId="265"/>
            <ac:picMk id="4" creationId="{1DC8CD52-238A-4034-9F0F-DEECC4A79E75}"/>
          </ac:picMkLst>
        </pc:picChg>
        <pc:picChg chg="del">
          <ac:chgData name="Sanders Wang" userId="089d73b8-785c-4012-b931-81c632b6c9c7" providerId="ADAL" clId="{E3F27EDE-0A00-4545-AC8F-6DAEAEF342C7}" dt="2021-11-15T16:44:10.246" v="2298" actId="478"/>
          <ac:picMkLst>
            <pc:docMk/>
            <pc:sldMk cId="3908012468" sldId="265"/>
            <ac:picMk id="9" creationId="{1727147D-F93F-42A0-8C3A-9609A82FB472}"/>
          </ac:picMkLst>
        </pc:picChg>
        <pc:picChg chg="add mod">
          <ac:chgData name="Sanders Wang" userId="089d73b8-785c-4012-b931-81c632b6c9c7" providerId="ADAL" clId="{E3F27EDE-0A00-4545-AC8F-6DAEAEF342C7}" dt="2021-11-15T16:57:20.490" v="2413" actId="14100"/>
          <ac:picMkLst>
            <pc:docMk/>
            <pc:sldMk cId="3908012468" sldId="265"/>
            <ac:picMk id="11" creationId="{0A8F5F3B-E9DD-4605-ABCF-00D9C0704C6F}"/>
          </ac:picMkLst>
        </pc:picChg>
        <pc:picChg chg="del">
          <ac:chgData name="Sanders Wang" userId="089d73b8-785c-4012-b931-81c632b6c9c7" providerId="ADAL" clId="{E3F27EDE-0A00-4545-AC8F-6DAEAEF342C7}" dt="2021-11-15T16:44:10.246" v="2298" actId="478"/>
          <ac:picMkLst>
            <pc:docMk/>
            <pc:sldMk cId="3908012468" sldId="265"/>
            <ac:picMk id="13" creationId="{C0797962-1345-4CC0-A759-957FAE9A0233}"/>
          </ac:picMkLst>
        </pc:picChg>
        <pc:picChg chg="del">
          <ac:chgData name="Sanders Wang" userId="089d73b8-785c-4012-b931-81c632b6c9c7" providerId="ADAL" clId="{E3F27EDE-0A00-4545-AC8F-6DAEAEF342C7}" dt="2021-11-15T16:44:10.246" v="2298" actId="478"/>
          <ac:picMkLst>
            <pc:docMk/>
            <pc:sldMk cId="3908012468" sldId="265"/>
            <ac:picMk id="15" creationId="{17B5800D-A862-40A0-AC7B-D6DE3A335DE5}"/>
          </ac:picMkLst>
        </pc:picChg>
        <pc:picChg chg="add mod ord">
          <ac:chgData name="Sanders Wang" userId="089d73b8-785c-4012-b931-81c632b6c9c7" providerId="ADAL" clId="{E3F27EDE-0A00-4545-AC8F-6DAEAEF342C7}" dt="2021-11-15T16:58:09.865" v="2423" actId="1076"/>
          <ac:picMkLst>
            <pc:docMk/>
            <pc:sldMk cId="3908012468" sldId="265"/>
            <ac:picMk id="26" creationId="{04CDC4E0-5C9A-411C-BAD5-D9ECEF703080}"/>
          </ac:picMkLst>
        </pc:picChg>
        <pc:picChg chg="add mod">
          <ac:chgData name="Sanders Wang" userId="089d73b8-785c-4012-b931-81c632b6c9c7" providerId="ADAL" clId="{E3F27EDE-0A00-4545-AC8F-6DAEAEF342C7}" dt="2021-11-15T18:42:00.523" v="2493" actId="1076"/>
          <ac:picMkLst>
            <pc:docMk/>
            <pc:sldMk cId="3908012468" sldId="265"/>
            <ac:picMk id="2048" creationId="{74AED7B9-7720-49F0-9844-577331073676}"/>
          </ac:picMkLst>
        </pc:picChg>
        <pc:cxnChg chg="mod">
          <ac:chgData name="Sanders Wang" userId="089d73b8-785c-4012-b931-81c632b6c9c7" providerId="ADAL" clId="{E3F27EDE-0A00-4545-AC8F-6DAEAEF342C7}" dt="2021-11-16T16:33:45.705" v="7877" actId="14100"/>
          <ac:cxnSpMkLst>
            <pc:docMk/>
            <pc:sldMk cId="3908012468" sldId="265"/>
            <ac:cxnSpMk id="20" creationId="{16C6035A-E715-43C2-9DC5-1E2E1C612885}"/>
          </ac:cxnSpMkLst>
        </pc:cxnChg>
        <pc:cxnChg chg="add mod">
          <ac:chgData name="Sanders Wang" userId="089d73b8-785c-4012-b931-81c632b6c9c7" providerId="ADAL" clId="{E3F27EDE-0A00-4545-AC8F-6DAEAEF342C7}" dt="2021-11-16T16:33:45.705" v="7877" actId="14100"/>
          <ac:cxnSpMkLst>
            <pc:docMk/>
            <pc:sldMk cId="3908012468" sldId="265"/>
            <ac:cxnSpMk id="33" creationId="{8073785F-DAE4-45BE-92C7-1184DD097764}"/>
          </ac:cxnSpMkLst>
        </pc:cxnChg>
        <pc:cxnChg chg="add mod">
          <ac:chgData name="Sanders Wang" userId="089d73b8-785c-4012-b931-81c632b6c9c7" providerId="ADAL" clId="{E3F27EDE-0A00-4545-AC8F-6DAEAEF342C7}" dt="2021-11-15T18:41:27.662" v="2488" actId="14100"/>
          <ac:cxnSpMkLst>
            <pc:docMk/>
            <pc:sldMk cId="3908012468" sldId="265"/>
            <ac:cxnSpMk id="44" creationId="{0C9DD374-7079-4BCB-ABDB-61DAD6D99597}"/>
          </ac:cxnSpMkLst>
        </pc:cxnChg>
        <pc:cxnChg chg="add mod">
          <ac:chgData name="Sanders Wang" userId="089d73b8-785c-4012-b931-81c632b6c9c7" providerId="ADAL" clId="{E3F27EDE-0A00-4545-AC8F-6DAEAEF342C7}" dt="2021-11-15T16:55:39.387" v="2391" actId="1076"/>
          <ac:cxnSpMkLst>
            <pc:docMk/>
            <pc:sldMk cId="3908012468" sldId="265"/>
            <ac:cxnSpMk id="51" creationId="{71D445C6-2515-49A4-93BE-B60B425F84CA}"/>
          </ac:cxnSpMkLst>
        </pc:cxnChg>
        <pc:cxnChg chg="add mod">
          <ac:chgData name="Sanders Wang" userId="089d73b8-785c-4012-b931-81c632b6c9c7" providerId="ADAL" clId="{E3F27EDE-0A00-4545-AC8F-6DAEAEF342C7}" dt="2021-11-15T16:56:46.554" v="2405" actId="1076"/>
          <ac:cxnSpMkLst>
            <pc:docMk/>
            <pc:sldMk cId="3908012468" sldId="265"/>
            <ac:cxnSpMk id="54" creationId="{A8DCAF3C-D238-4079-8ECD-3D3BFB2B68B0}"/>
          </ac:cxnSpMkLst>
        </pc:cxnChg>
        <pc:cxnChg chg="add mod">
          <ac:chgData name="Sanders Wang" userId="089d73b8-785c-4012-b931-81c632b6c9c7" providerId="ADAL" clId="{E3F27EDE-0A00-4545-AC8F-6DAEAEF342C7}" dt="2021-11-15T18:41:37.776" v="2489" actId="14100"/>
          <ac:cxnSpMkLst>
            <pc:docMk/>
            <pc:sldMk cId="3908012468" sldId="265"/>
            <ac:cxnSpMk id="63" creationId="{2973CEEC-075C-446E-ADA0-D93FBC831DD6}"/>
          </ac:cxnSpMkLst>
        </pc:cxnChg>
        <pc:cxnChg chg="add mod">
          <ac:chgData name="Sanders Wang" userId="089d73b8-785c-4012-b931-81c632b6c9c7" providerId="ADAL" clId="{E3F27EDE-0A00-4545-AC8F-6DAEAEF342C7}" dt="2021-11-15T18:42:05.315" v="2494" actId="14100"/>
          <ac:cxnSpMkLst>
            <pc:docMk/>
            <pc:sldMk cId="3908012468" sldId="265"/>
            <ac:cxnSpMk id="64" creationId="{C6BD857B-9E0E-4C99-BDDB-DBAD5FDE8CEA}"/>
          </ac:cxnSpMkLst>
        </pc:cxnChg>
      </pc:sldChg>
      <pc:sldChg chg="new del">
        <pc:chgData name="Sanders Wang" userId="089d73b8-785c-4012-b931-81c632b6c9c7" providerId="ADAL" clId="{E3F27EDE-0A00-4545-AC8F-6DAEAEF342C7}" dt="2021-11-15T18:43:31.737" v="2497" actId="47"/>
        <pc:sldMkLst>
          <pc:docMk/>
          <pc:sldMk cId="4148857416" sldId="266"/>
        </pc:sldMkLst>
      </pc:sldChg>
      <pc:sldChg chg="addSp delSp modSp add mod modClrScheme delDesignElem chgLayout">
        <pc:chgData name="Sanders Wang" userId="089d73b8-785c-4012-b931-81c632b6c9c7" providerId="ADAL" clId="{E3F27EDE-0A00-4545-AC8F-6DAEAEF342C7}" dt="2021-11-16T15:12:33.951" v="6296" actId="1076"/>
        <pc:sldMkLst>
          <pc:docMk/>
          <pc:sldMk cId="4235744414" sldId="266"/>
        </pc:sldMkLst>
        <pc:spChg chg="mod ord">
          <ac:chgData name="Sanders Wang" userId="089d73b8-785c-4012-b931-81c632b6c9c7" providerId="ADAL" clId="{E3F27EDE-0A00-4545-AC8F-6DAEAEF342C7}" dt="2021-11-15T18:55:50.189" v="2735" actId="20577"/>
          <ac:spMkLst>
            <pc:docMk/>
            <pc:sldMk cId="4235744414" sldId="266"/>
            <ac:spMk id="2" creationId="{5092C302-8F48-4BFA-A43F-FFFF6A90736B}"/>
          </ac:spMkLst>
        </pc:spChg>
        <pc:spChg chg="add del mod ord">
          <ac:chgData name="Sanders Wang" userId="089d73b8-785c-4012-b931-81c632b6c9c7" providerId="ADAL" clId="{E3F27EDE-0A00-4545-AC8F-6DAEAEF342C7}" dt="2021-11-15T18:44:26.074" v="2508" actId="700"/>
          <ac:spMkLst>
            <pc:docMk/>
            <pc:sldMk cId="4235744414" sldId="266"/>
            <ac:spMk id="3" creationId="{8E84D354-0F05-4EDD-85CD-BC283D97C5D4}"/>
          </ac:spMkLst>
        </pc:spChg>
        <pc:spChg chg="add del mod ord">
          <ac:chgData name="Sanders Wang" userId="089d73b8-785c-4012-b931-81c632b6c9c7" providerId="ADAL" clId="{E3F27EDE-0A00-4545-AC8F-6DAEAEF342C7}" dt="2021-11-15T18:44:40.309" v="2510" actId="700"/>
          <ac:spMkLst>
            <pc:docMk/>
            <pc:sldMk cId="4235744414" sldId="266"/>
            <ac:spMk id="4" creationId="{6A960553-C9C1-476A-9553-9C9A520E17D8}"/>
          </ac:spMkLst>
        </pc:spChg>
        <pc:spChg chg="add del mod ord">
          <ac:chgData name="Sanders Wang" userId="089d73b8-785c-4012-b931-81c632b6c9c7" providerId="ADAL" clId="{E3F27EDE-0A00-4545-AC8F-6DAEAEF342C7}" dt="2021-11-15T18:44:46.139" v="2512" actId="700"/>
          <ac:spMkLst>
            <pc:docMk/>
            <pc:sldMk cId="4235744414" sldId="266"/>
            <ac:spMk id="6" creationId="{0C55B62E-89EC-4D16-A420-CEC94855A01D}"/>
          </ac:spMkLst>
        </pc:spChg>
        <pc:spChg chg="add del">
          <ac:chgData name="Sanders Wang" userId="089d73b8-785c-4012-b931-81c632b6c9c7" providerId="ADAL" clId="{E3F27EDE-0A00-4545-AC8F-6DAEAEF342C7}" dt="2021-11-15T18:44:46.139" v="2512" actId="700"/>
          <ac:spMkLst>
            <pc:docMk/>
            <pc:sldMk cId="4235744414" sldId="266"/>
            <ac:spMk id="8" creationId="{1BB867FF-FC45-48F7-8104-F89BE54909F1}"/>
          </ac:spMkLst>
        </pc:spChg>
        <pc:spChg chg="add mod">
          <ac:chgData name="Sanders Wang" userId="089d73b8-785c-4012-b931-81c632b6c9c7" providerId="ADAL" clId="{E3F27EDE-0A00-4545-AC8F-6DAEAEF342C7}" dt="2021-11-15T18:53:43.956" v="2694" actId="15"/>
          <ac:spMkLst>
            <pc:docMk/>
            <pc:sldMk cId="4235744414" sldId="266"/>
            <ac:spMk id="9" creationId="{BDA7F30C-A828-4CBD-B55C-040DC9C916BA}"/>
          </ac:spMkLst>
        </pc:spChg>
        <pc:spChg chg="add del">
          <ac:chgData name="Sanders Wang" userId="089d73b8-785c-4012-b931-81c632b6c9c7" providerId="ADAL" clId="{E3F27EDE-0A00-4545-AC8F-6DAEAEF342C7}" dt="2021-11-15T18:44:46.139" v="2512" actId="700"/>
          <ac:spMkLst>
            <pc:docMk/>
            <pc:sldMk cId="4235744414" sldId="266"/>
            <ac:spMk id="10" creationId="{8BB56887-D0D5-4F0C-9E19-7247EB83C8B7}"/>
          </ac:spMkLst>
        </pc:spChg>
        <pc:spChg chg="add del">
          <ac:chgData name="Sanders Wang" userId="089d73b8-785c-4012-b931-81c632b6c9c7" providerId="ADAL" clId="{E3F27EDE-0A00-4545-AC8F-6DAEAEF342C7}" dt="2021-11-15T18:44:46.139" v="2512" actId="700"/>
          <ac:spMkLst>
            <pc:docMk/>
            <pc:sldMk cId="4235744414" sldId="266"/>
            <ac:spMk id="12" creationId="{081E4A58-353D-44AE-B2FC-2A74E2E400F7}"/>
          </ac:spMkLst>
        </pc:spChg>
        <pc:spChg chg="add mod">
          <ac:chgData name="Sanders Wang" userId="089d73b8-785c-4012-b931-81c632b6c9c7" providerId="ADAL" clId="{E3F27EDE-0A00-4545-AC8F-6DAEAEF342C7}" dt="2021-11-15T18:54:23.063" v="2700" actId="14100"/>
          <ac:spMkLst>
            <pc:docMk/>
            <pc:sldMk cId="4235744414" sldId="266"/>
            <ac:spMk id="13" creationId="{E6E4169B-346C-4540-81E0-B7350FE06246}"/>
          </ac:spMkLst>
        </pc:spChg>
        <pc:spChg chg="add mod">
          <ac:chgData name="Sanders Wang" userId="089d73b8-785c-4012-b931-81c632b6c9c7" providerId="ADAL" clId="{E3F27EDE-0A00-4545-AC8F-6DAEAEF342C7}" dt="2021-11-15T18:55:28.505" v="2725" actId="403"/>
          <ac:spMkLst>
            <pc:docMk/>
            <pc:sldMk cId="4235744414" sldId="266"/>
            <ac:spMk id="14" creationId="{4C63280C-D3E1-4FED-861B-3F7420EC6F4F}"/>
          </ac:spMkLst>
        </pc:spChg>
        <pc:spChg chg="add mod">
          <ac:chgData name="Sanders Wang" userId="089d73b8-785c-4012-b931-81c632b6c9c7" providerId="ADAL" clId="{E3F27EDE-0A00-4545-AC8F-6DAEAEF342C7}" dt="2021-11-16T15:12:33.951" v="6296" actId="1076"/>
          <ac:spMkLst>
            <pc:docMk/>
            <pc:sldMk cId="4235744414" sldId="266"/>
            <ac:spMk id="16" creationId="{F33B2723-2D0E-4178-A999-CFBF1221A033}"/>
          </ac:spMkLst>
        </pc:spChg>
        <pc:spChg chg="del">
          <ac:chgData name="Sanders Wang" userId="089d73b8-785c-4012-b931-81c632b6c9c7" providerId="ADAL" clId="{E3F27EDE-0A00-4545-AC8F-6DAEAEF342C7}" dt="2021-11-15T18:43:48.334" v="2502" actId="478"/>
          <ac:spMkLst>
            <pc:docMk/>
            <pc:sldMk cId="4235744414" sldId="266"/>
            <ac:spMk id="18" creationId="{D03196FF-8792-454E-90CB-5908B1D1AE85}"/>
          </ac:spMkLst>
        </pc:spChg>
        <pc:spChg chg="del">
          <ac:chgData name="Sanders Wang" userId="089d73b8-785c-4012-b931-81c632b6c9c7" providerId="ADAL" clId="{E3F27EDE-0A00-4545-AC8F-6DAEAEF342C7}" dt="2021-11-15T18:43:48.334" v="2502" actId="478"/>
          <ac:spMkLst>
            <pc:docMk/>
            <pc:sldMk cId="4235744414" sldId="266"/>
            <ac:spMk id="22" creationId="{C560BD99-920A-4194-B58B-FFDE4706A5EC}"/>
          </ac:spMkLst>
        </pc:spChg>
        <pc:spChg chg="del">
          <ac:chgData name="Sanders Wang" userId="089d73b8-785c-4012-b931-81c632b6c9c7" providerId="ADAL" clId="{E3F27EDE-0A00-4545-AC8F-6DAEAEF342C7}" dt="2021-11-15T18:43:48.334" v="2502" actId="478"/>
          <ac:spMkLst>
            <pc:docMk/>
            <pc:sldMk cId="4235744414" sldId="266"/>
            <ac:spMk id="27" creationId="{65DEDE02-99DB-4713-8D1A-07BF58D45016}"/>
          </ac:spMkLst>
        </pc:spChg>
        <pc:spChg chg="del">
          <ac:chgData name="Sanders Wang" userId="089d73b8-785c-4012-b931-81c632b6c9c7" providerId="ADAL" clId="{E3F27EDE-0A00-4545-AC8F-6DAEAEF342C7}" dt="2021-11-15T18:43:48.334" v="2502" actId="478"/>
          <ac:spMkLst>
            <pc:docMk/>
            <pc:sldMk cId="4235744414" sldId="266"/>
            <ac:spMk id="32" creationId="{84C38DC3-8450-427F-9726-AB47D49EA18D}"/>
          </ac:spMkLst>
        </pc:spChg>
        <pc:spChg chg="del">
          <ac:chgData name="Sanders Wang" userId="089d73b8-785c-4012-b931-81c632b6c9c7" providerId="ADAL" clId="{E3F27EDE-0A00-4545-AC8F-6DAEAEF342C7}" dt="2021-11-15T18:43:52.275" v="2503" actId="478"/>
          <ac:spMkLst>
            <pc:docMk/>
            <pc:sldMk cId="4235744414" sldId="266"/>
            <ac:spMk id="36" creationId="{2347D75C-4262-40AD-82DA-53948DC9B26E}"/>
          </ac:spMkLst>
        </pc:spChg>
        <pc:spChg chg="del">
          <ac:chgData name="Sanders Wang" userId="089d73b8-785c-4012-b931-81c632b6c9c7" providerId="ADAL" clId="{E3F27EDE-0A00-4545-AC8F-6DAEAEF342C7}" dt="2021-11-15T18:43:52.275" v="2503" actId="478"/>
          <ac:spMkLst>
            <pc:docMk/>
            <pc:sldMk cId="4235744414" sldId="266"/>
            <ac:spMk id="37" creationId="{3F9C6A59-8AEB-4A38-B4E3-520FE7947C8B}"/>
          </ac:spMkLst>
        </pc:spChg>
        <pc:spChg chg="del">
          <ac:chgData name="Sanders Wang" userId="089d73b8-785c-4012-b931-81c632b6c9c7" providerId="ADAL" clId="{E3F27EDE-0A00-4545-AC8F-6DAEAEF342C7}" dt="2021-11-15T18:43:48.334" v="2502" actId="478"/>
          <ac:spMkLst>
            <pc:docMk/>
            <pc:sldMk cId="4235744414" sldId="266"/>
            <ac:spMk id="38" creationId="{CAAC75FA-D406-4BC1-AD82-454C1B998EA7}"/>
          </ac:spMkLst>
        </pc:spChg>
        <pc:spChg chg="del">
          <ac:chgData name="Sanders Wang" userId="089d73b8-785c-4012-b931-81c632b6c9c7" providerId="ADAL" clId="{E3F27EDE-0A00-4545-AC8F-6DAEAEF342C7}" dt="2021-11-15T18:43:48.334" v="2502" actId="478"/>
          <ac:spMkLst>
            <pc:docMk/>
            <pc:sldMk cId="4235744414" sldId="266"/>
            <ac:spMk id="45" creationId="{4F0A8A9C-ADBF-46C5-ABBD-D6D3CA20FD73}"/>
          </ac:spMkLst>
        </pc:spChg>
        <pc:spChg chg="del">
          <ac:chgData name="Sanders Wang" userId="089d73b8-785c-4012-b931-81c632b6c9c7" providerId="ADAL" clId="{E3F27EDE-0A00-4545-AC8F-6DAEAEF342C7}" dt="2021-11-15T18:43:48.334" v="2502" actId="478"/>
          <ac:spMkLst>
            <pc:docMk/>
            <pc:sldMk cId="4235744414" sldId="266"/>
            <ac:spMk id="46" creationId="{701AFDA8-036F-4A14-BF0F-B79CBE9C7D30}"/>
          </ac:spMkLst>
        </pc:spChg>
        <pc:spChg chg="del">
          <ac:chgData name="Sanders Wang" userId="089d73b8-785c-4012-b931-81c632b6c9c7" providerId="ADAL" clId="{E3F27EDE-0A00-4545-AC8F-6DAEAEF342C7}" dt="2021-11-15T18:43:48.334" v="2502" actId="478"/>
          <ac:spMkLst>
            <pc:docMk/>
            <pc:sldMk cId="4235744414" sldId="266"/>
            <ac:spMk id="47" creationId="{52B6BCD5-7B0F-47AE-81C8-966A5C6F4DBE}"/>
          </ac:spMkLst>
        </pc:spChg>
        <pc:spChg chg="add mod">
          <ac:chgData name="Sanders Wang" userId="089d73b8-785c-4012-b931-81c632b6c9c7" providerId="ADAL" clId="{E3F27EDE-0A00-4545-AC8F-6DAEAEF342C7}" dt="2021-11-15T18:55:24.639" v="2724" actId="692"/>
          <ac:spMkLst>
            <pc:docMk/>
            <pc:sldMk cId="4235744414" sldId="266"/>
            <ac:spMk id="49" creationId="{EAA8A472-0195-48E2-B5E7-A1824887ED0F}"/>
          </ac:spMkLst>
        </pc:spChg>
        <pc:spChg chg="del">
          <ac:chgData name="Sanders Wang" userId="089d73b8-785c-4012-b931-81c632b6c9c7" providerId="ADAL" clId="{E3F27EDE-0A00-4545-AC8F-6DAEAEF342C7}" dt="2021-11-15T18:43:48.334" v="2502" actId="478"/>
          <ac:spMkLst>
            <pc:docMk/>
            <pc:sldMk cId="4235744414" sldId="266"/>
            <ac:spMk id="55" creationId="{088424D0-8D5E-4EC2-89F2-0475D7219617}"/>
          </ac:spMkLst>
        </pc:spChg>
        <pc:spChg chg="del">
          <ac:chgData name="Sanders Wang" userId="089d73b8-785c-4012-b931-81c632b6c9c7" providerId="ADAL" clId="{E3F27EDE-0A00-4545-AC8F-6DAEAEF342C7}" dt="2021-11-15T18:43:48.334" v="2502" actId="478"/>
          <ac:spMkLst>
            <pc:docMk/>
            <pc:sldMk cId="4235744414" sldId="266"/>
            <ac:spMk id="60" creationId="{E484425B-4202-47CD-8B2E-CA4ED30ED8E4}"/>
          </ac:spMkLst>
        </pc:spChg>
        <pc:spChg chg="del">
          <ac:chgData name="Sanders Wang" userId="089d73b8-785c-4012-b931-81c632b6c9c7" providerId="ADAL" clId="{E3F27EDE-0A00-4545-AC8F-6DAEAEF342C7}" dt="2021-11-15T18:43:48.334" v="2502" actId="478"/>
          <ac:spMkLst>
            <pc:docMk/>
            <pc:sldMk cId="4235744414" sldId="266"/>
            <ac:spMk id="61" creationId="{366DA02E-C7F2-49CB-930D-6D4DD8A6A560}"/>
          </ac:spMkLst>
        </pc:spChg>
        <pc:spChg chg="del">
          <ac:chgData name="Sanders Wang" userId="089d73b8-785c-4012-b931-81c632b6c9c7" providerId="ADAL" clId="{E3F27EDE-0A00-4545-AC8F-6DAEAEF342C7}" dt="2021-11-15T18:43:48.334" v="2502" actId="478"/>
          <ac:spMkLst>
            <pc:docMk/>
            <pc:sldMk cId="4235744414" sldId="266"/>
            <ac:spMk id="62" creationId="{F3F5F514-235C-4819-A5CF-C42425E14BFD}"/>
          </ac:spMkLst>
        </pc:spChg>
        <pc:spChg chg="del">
          <ac:chgData name="Sanders Wang" userId="089d73b8-785c-4012-b931-81c632b6c9c7" providerId="ADAL" clId="{E3F27EDE-0A00-4545-AC8F-6DAEAEF342C7}" dt="2021-11-15T18:43:48.334" v="2502" actId="478"/>
          <ac:spMkLst>
            <pc:docMk/>
            <pc:sldMk cId="4235744414" sldId="266"/>
            <ac:spMk id="69" creationId="{4AC874B2-974B-47A2-8D66-3F647A9A7462}"/>
          </ac:spMkLst>
        </pc:spChg>
        <pc:spChg chg="del">
          <ac:chgData name="Sanders Wang" userId="089d73b8-785c-4012-b931-81c632b6c9c7" providerId="ADAL" clId="{E3F27EDE-0A00-4545-AC8F-6DAEAEF342C7}" dt="2021-11-15T18:43:48.334" v="2502" actId="478"/>
          <ac:spMkLst>
            <pc:docMk/>
            <pc:sldMk cId="4235744414" sldId="266"/>
            <ac:spMk id="74" creationId="{9C2A9678-E641-44E8-BA2B-2CAC1BC345A4}"/>
          </ac:spMkLst>
        </pc:spChg>
        <pc:spChg chg="del">
          <ac:chgData name="Sanders Wang" userId="089d73b8-785c-4012-b931-81c632b6c9c7" providerId="ADAL" clId="{E3F27EDE-0A00-4545-AC8F-6DAEAEF342C7}" dt="2021-11-15T18:43:48.334" v="2502" actId="478"/>
          <ac:spMkLst>
            <pc:docMk/>
            <pc:sldMk cId="4235744414" sldId="266"/>
            <ac:spMk id="80" creationId="{0C942965-0691-43A6-81BE-328E4DCC02BE}"/>
          </ac:spMkLst>
        </pc:spChg>
        <pc:picChg chg="del">
          <ac:chgData name="Sanders Wang" userId="089d73b8-785c-4012-b931-81c632b6c9c7" providerId="ADAL" clId="{E3F27EDE-0A00-4545-AC8F-6DAEAEF342C7}" dt="2021-11-15T18:43:48.334" v="2502" actId="478"/>
          <ac:picMkLst>
            <pc:docMk/>
            <pc:sldMk cId="4235744414" sldId="266"/>
            <ac:picMk id="5" creationId="{457A96B4-435C-485A-9C4A-53DBD51256F2}"/>
          </ac:picMkLst>
        </pc:picChg>
        <pc:picChg chg="del">
          <ac:chgData name="Sanders Wang" userId="089d73b8-785c-4012-b931-81c632b6c9c7" providerId="ADAL" clId="{E3F27EDE-0A00-4545-AC8F-6DAEAEF342C7}" dt="2021-11-15T18:43:56.332" v="2504" actId="478"/>
          <ac:picMkLst>
            <pc:docMk/>
            <pc:sldMk cId="4235744414" sldId="266"/>
            <ac:picMk id="7" creationId="{E96D37EF-D1E9-4BA4-AE52-5F60D060D714}"/>
          </ac:picMkLst>
        </pc:picChg>
        <pc:picChg chg="del">
          <ac:chgData name="Sanders Wang" userId="089d73b8-785c-4012-b931-81c632b6c9c7" providerId="ADAL" clId="{E3F27EDE-0A00-4545-AC8F-6DAEAEF342C7}" dt="2021-11-15T18:43:52.275" v="2503" actId="478"/>
          <ac:picMkLst>
            <pc:docMk/>
            <pc:sldMk cId="4235744414" sldId="266"/>
            <ac:picMk id="11" creationId="{0A8F5F3B-E9DD-4605-ABCF-00D9C0704C6F}"/>
          </ac:picMkLst>
        </pc:picChg>
        <pc:picChg chg="add mod">
          <ac:chgData name="Sanders Wang" userId="089d73b8-785c-4012-b931-81c632b6c9c7" providerId="ADAL" clId="{E3F27EDE-0A00-4545-AC8F-6DAEAEF342C7}" dt="2021-11-16T15:11:22.485" v="6276" actId="1076"/>
          <ac:picMkLst>
            <pc:docMk/>
            <pc:sldMk cId="4235744414" sldId="266"/>
            <ac:picMk id="11" creationId="{5E07CABD-D2DB-4B13-8762-4F585B3D24FC}"/>
          </ac:picMkLst>
        </pc:picChg>
        <pc:picChg chg="add mod">
          <ac:chgData name="Sanders Wang" userId="089d73b8-785c-4012-b931-81c632b6c9c7" providerId="ADAL" clId="{E3F27EDE-0A00-4545-AC8F-6DAEAEF342C7}" dt="2021-11-16T15:11:25.629" v="6277" actId="1076"/>
          <ac:picMkLst>
            <pc:docMk/>
            <pc:sldMk cId="4235744414" sldId="266"/>
            <ac:picMk id="15" creationId="{A3B0F692-2D91-4FA9-AA26-BA892C013A28}"/>
          </ac:picMkLst>
        </pc:picChg>
        <pc:picChg chg="del">
          <ac:chgData name="Sanders Wang" userId="089d73b8-785c-4012-b931-81c632b6c9c7" providerId="ADAL" clId="{E3F27EDE-0A00-4545-AC8F-6DAEAEF342C7}" dt="2021-11-15T18:43:48.334" v="2502" actId="478"/>
          <ac:picMkLst>
            <pc:docMk/>
            <pc:sldMk cId="4235744414" sldId="266"/>
            <ac:picMk id="17" creationId="{799F69C6-C623-4DD7-B06C-B60E7EE4A5A1}"/>
          </ac:picMkLst>
        </pc:picChg>
        <pc:picChg chg="del">
          <ac:chgData name="Sanders Wang" userId="089d73b8-785c-4012-b931-81c632b6c9c7" providerId="ADAL" clId="{E3F27EDE-0A00-4545-AC8F-6DAEAEF342C7}" dt="2021-11-15T18:43:48.334" v="2502" actId="478"/>
          <ac:picMkLst>
            <pc:docMk/>
            <pc:sldMk cId="4235744414" sldId="266"/>
            <ac:picMk id="26" creationId="{04CDC4E0-5C9A-411C-BAD5-D9ECEF703080}"/>
          </ac:picMkLst>
        </pc:picChg>
        <pc:picChg chg="del">
          <ac:chgData name="Sanders Wang" userId="089d73b8-785c-4012-b931-81c632b6c9c7" providerId="ADAL" clId="{E3F27EDE-0A00-4545-AC8F-6DAEAEF342C7}" dt="2021-11-15T18:43:48.334" v="2502" actId="478"/>
          <ac:picMkLst>
            <pc:docMk/>
            <pc:sldMk cId="4235744414" sldId="266"/>
            <ac:picMk id="29" creationId="{FC63B336-0C7A-4C2E-8843-2AE131FD3141}"/>
          </ac:picMkLst>
        </pc:picChg>
        <pc:picChg chg="del">
          <ac:chgData name="Sanders Wang" userId="089d73b8-785c-4012-b931-81c632b6c9c7" providerId="ADAL" clId="{E3F27EDE-0A00-4545-AC8F-6DAEAEF342C7}" dt="2021-11-15T18:43:48.334" v="2502" actId="478"/>
          <ac:picMkLst>
            <pc:docMk/>
            <pc:sldMk cId="4235744414" sldId="266"/>
            <ac:picMk id="31" creationId="{CCC3B207-EBF3-4C5C-AA5D-48419F95E4EB}"/>
          </ac:picMkLst>
        </pc:picChg>
        <pc:picChg chg="add del mod">
          <ac:chgData name="Sanders Wang" userId="089d73b8-785c-4012-b931-81c632b6c9c7" providerId="ADAL" clId="{E3F27EDE-0A00-4545-AC8F-6DAEAEF342C7}" dt="2021-11-16T15:11:18.191" v="6275" actId="478"/>
          <ac:picMkLst>
            <pc:docMk/>
            <pc:sldMk cId="4235744414" sldId="266"/>
            <ac:picMk id="43" creationId="{8085130C-CFA3-4413-AB7D-E1AEDA367806}"/>
          </ac:picMkLst>
        </pc:picChg>
        <pc:picChg chg="del">
          <ac:chgData name="Sanders Wang" userId="089d73b8-785c-4012-b931-81c632b6c9c7" providerId="ADAL" clId="{E3F27EDE-0A00-4545-AC8F-6DAEAEF342C7}" dt="2021-11-15T18:43:48.334" v="2502" actId="478"/>
          <ac:picMkLst>
            <pc:docMk/>
            <pc:sldMk cId="4235744414" sldId="266"/>
            <ac:picMk id="2048" creationId="{74AED7B9-7720-49F0-9844-577331073676}"/>
          </ac:picMkLst>
        </pc:picChg>
        <pc:picChg chg="del">
          <ac:chgData name="Sanders Wang" userId="089d73b8-785c-4012-b931-81c632b6c9c7" providerId="ADAL" clId="{E3F27EDE-0A00-4545-AC8F-6DAEAEF342C7}" dt="2021-11-15T18:43:48.334" v="2502" actId="478"/>
          <ac:picMkLst>
            <pc:docMk/>
            <pc:sldMk cId="4235744414" sldId="266"/>
            <ac:picMk id="2049" creationId="{BE6A1181-8095-456B-8DC1-7FA67EA80FDD}"/>
          </ac:picMkLst>
        </pc:picChg>
        <pc:cxnChg chg="del mod">
          <ac:chgData name="Sanders Wang" userId="089d73b8-785c-4012-b931-81c632b6c9c7" providerId="ADAL" clId="{E3F27EDE-0A00-4545-AC8F-6DAEAEF342C7}" dt="2021-11-15T18:43:48.334" v="2502" actId="478"/>
          <ac:cxnSpMkLst>
            <pc:docMk/>
            <pc:sldMk cId="4235744414" sldId="266"/>
            <ac:cxnSpMk id="20" creationId="{16C6035A-E715-43C2-9DC5-1E2E1C612885}"/>
          </ac:cxnSpMkLst>
        </pc:cxnChg>
        <pc:cxnChg chg="del mod">
          <ac:chgData name="Sanders Wang" userId="089d73b8-785c-4012-b931-81c632b6c9c7" providerId="ADAL" clId="{E3F27EDE-0A00-4545-AC8F-6DAEAEF342C7}" dt="2021-11-15T18:43:48.334" v="2502" actId="478"/>
          <ac:cxnSpMkLst>
            <pc:docMk/>
            <pc:sldMk cId="4235744414" sldId="266"/>
            <ac:cxnSpMk id="33" creationId="{8073785F-DAE4-45BE-92C7-1184DD097764}"/>
          </ac:cxnSpMkLst>
        </pc:cxnChg>
        <pc:cxnChg chg="del mod">
          <ac:chgData name="Sanders Wang" userId="089d73b8-785c-4012-b931-81c632b6c9c7" providerId="ADAL" clId="{E3F27EDE-0A00-4545-AC8F-6DAEAEF342C7}" dt="2021-11-15T18:43:48.334" v="2502" actId="478"/>
          <ac:cxnSpMkLst>
            <pc:docMk/>
            <pc:sldMk cId="4235744414" sldId="266"/>
            <ac:cxnSpMk id="35" creationId="{0062E13D-822E-4BA7-8939-675362C3B1F9}"/>
          </ac:cxnSpMkLst>
        </pc:cxnChg>
        <pc:cxnChg chg="del mod">
          <ac:chgData name="Sanders Wang" userId="089d73b8-785c-4012-b931-81c632b6c9c7" providerId="ADAL" clId="{E3F27EDE-0A00-4545-AC8F-6DAEAEF342C7}" dt="2021-11-15T18:43:48.334" v="2502" actId="478"/>
          <ac:cxnSpMkLst>
            <pc:docMk/>
            <pc:sldMk cId="4235744414" sldId="266"/>
            <ac:cxnSpMk id="39" creationId="{90A5DFE2-0878-4466-99A1-81403208E006}"/>
          </ac:cxnSpMkLst>
        </pc:cxnChg>
        <pc:cxnChg chg="del mod">
          <ac:chgData name="Sanders Wang" userId="089d73b8-785c-4012-b931-81c632b6c9c7" providerId="ADAL" clId="{E3F27EDE-0A00-4545-AC8F-6DAEAEF342C7}" dt="2021-11-15T18:43:48.334" v="2502" actId="478"/>
          <ac:cxnSpMkLst>
            <pc:docMk/>
            <pc:sldMk cId="4235744414" sldId="266"/>
            <ac:cxnSpMk id="42" creationId="{9E7FBC64-3C39-4EA7-B520-13BFA1974047}"/>
          </ac:cxnSpMkLst>
        </pc:cxnChg>
        <pc:cxnChg chg="del mod">
          <ac:chgData name="Sanders Wang" userId="089d73b8-785c-4012-b931-81c632b6c9c7" providerId="ADAL" clId="{E3F27EDE-0A00-4545-AC8F-6DAEAEF342C7}" dt="2021-11-15T18:43:48.334" v="2502" actId="478"/>
          <ac:cxnSpMkLst>
            <pc:docMk/>
            <pc:sldMk cId="4235744414" sldId="266"/>
            <ac:cxnSpMk id="44" creationId="{0C9DD374-7079-4BCB-ABDB-61DAD6D99597}"/>
          </ac:cxnSpMkLst>
        </pc:cxnChg>
        <pc:cxnChg chg="del">
          <ac:chgData name="Sanders Wang" userId="089d73b8-785c-4012-b931-81c632b6c9c7" providerId="ADAL" clId="{E3F27EDE-0A00-4545-AC8F-6DAEAEF342C7}" dt="2021-11-15T18:43:52.275" v="2503" actId="478"/>
          <ac:cxnSpMkLst>
            <pc:docMk/>
            <pc:sldMk cId="4235744414" sldId="266"/>
            <ac:cxnSpMk id="51" creationId="{71D445C6-2515-49A4-93BE-B60B425F84CA}"/>
          </ac:cxnSpMkLst>
        </pc:cxnChg>
        <pc:cxnChg chg="del">
          <ac:chgData name="Sanders Wang" userId="089d73b8-785c-4012-b931-81c632b6c9c7" providerId="ADAL" clId="{E3F27EDE-0A00-4545-AC8F-6DAEAEF342C7}" dt="2021-11-15T18:43:48.334" v="2502" actId="478"/>
          <ac:cxnSpMkLst>
            <pc:docMk/>
            <pc:sldMk cId="4235744414" sldId="266"/>
            <ac:cxnSpMk id="54" creationId="{A8DCAF3C-D238-4079-8ECD-3D3BFB2B68B0}"/>
          </ac:cxnSpMkLst>
        </pc:cxnChg>
        <pc:cxnChg chg="del mod">
          <ac:chgData name="Sanders Wang" userId="089d73b8-785c-4012-b931-81c632b6c9c7" providerId="ADAL" clId="{E3F27EDE-0A00-4545-AC8F-6DAEAEF342C7}" dt="2021-11-15T18:43:48.334" v="2502" actId="478"/>
          <ac:cxnSpMkLst>
            <pc:docMk/>
            <pc:sldMk cId="4235744414" sldId="266"/>
            <ac:cxnSpMk id="63" creationId="{2973CEEC-075C-446E-ADA0-D93FBC831DD6}"/>
          </ac:cxnSpMkLst>
        </pc:cxnChg>
        <pc:cxnChg chg="del mod">
          <ac:chgData name="Sanders Wang" userId="089d73b8-785c-4012-b931-81c632b6c9c7" providerId="ADAL" clId="{E3F27EDE-0A00-4545-AC8F-6DAEAEF342C7}" dt="2021-11-15T18:43:48.334" v="2502" actId="478"/>
          <ac:cxnSpMkLst>
            <pc:docMk/>
            <pc:sldMk cId="4235744414" sldId="266"/>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6:37:48.529" v="7888" actId="20577"/>
        <pc:sldMkLst>
          <pc:docMk/>
          <pc:sldMk cId="67938963" sldId="267"/>
        </pc:sldMkLst>
        <pc:spChg chg="mod">
          <ac:chgData name="Sanders Wang" userId="089d73b8-785c-4012-b931-81c632b6c9c7" providerId="ADAL" clId="{E3F27EDE-0A00-4545-AC8F-6DAEAEF342C7}" dt="2021-11-16T11:07:34.947" v="4056" actId="20577"/>
          <ac:spMkLst>
            <pc:docMk/>
            <pc:sldMk cId="67938963" sldId="267"/>
            <ac:spMk id="2" creationId="{5092C302-8F48-4BFA-A43F-FFFF6A90736B}"/>
          </ac:spMkLst>
        </pc:spChg>
        <pc:spChg chg="add mod">
          <ac:chgData name="Sanders Wang" userId="089d73b8-785c-4012-b931-81c632b6c9c7" providerId="ADAL" clId="{E3F27EDE-0A00-4545-AC8F-6DAEAEF342C7}" dt="2021-11-16T12:24:27.999" v="4374" actId="1076"/>
          <ac:spMkLst>
            <pc:docMk/>
            <pc:sldMk cId="67938963" sldId="267"/>
            <ac:spMk id="3" creationId="{A5AEAB7C-A8E3-4EBC-B328-F02882C19E1E}"/>
          </ac:spMkLst>
        </pc:spChg>
        <pc:spChg chg="add mod">
          <ac:chgData name="Sanders Wang" userId="089d73b8-785c-4012-b931-81c632b6c9c7" providerId="ADAL" clId="{E3F27EDE-0A00-4545-AC8F-6DAEAEF342C7}" dt="2021-11-16T16:01:25.913" v="7608" actId="1076"/>
          <ac:spMkLst>
            <pc:docMk/>
            <pc:sldMk cId="67938963" sldId="267"/>
            <ac:spMk id="4" creationId="{CA9E060F-41FB-4D8C-A013-17E4FB321194}"/>
          </ac:spMkLst>
        </pc:spChg>
        <pc:spChg chg="add del mod">
          <ac:chgData name="Sanders Wang" userId="089d73b8-785c-4012-b931-81c632b6c9c7" providerId="ADAL" clId="{E3F27EDE-0A00-4545-AC8F-6DAEAEF342C7}" dt="2021-11-16T15:56:18.031" v="7328" actId="478"/>
          <ac:spMkLst>
            <pc:docMk/>
            <pc:sldMk cId="67938963" sldId="267"/>
            <ac:spMk id="6" creationId="{778EDD7F-18EA-44A8-B909-B82F499B94A6}"/>
          </ac:spMkLst>
        </pc:spChg>
        <pc:spChg chg="add mod">
          <ac:chgData name="Sanders Wang" userId="089d73b8-785c-4012-b931-81c632b6c9c7" providerId="ADAL" clId="{E3F27EDE-0A00-4545-AC8F-6DAEAEF342C7}" dt="2021-11-16T15:57:27.045" v="7360" actId="20577"/>
          <ac:spMkLst>
            <pc:docMk/>
            <pc:sldMk cId="67938963" sldId="267"/>
            <ac:spMk id="7" creationId="{A71D0F40-A2A2-452C-B9AB-281C5059A27B}"/>
          </ac:spMkLst>
        </pc:spChg>
        <pc:spChg chg="del mod">
          <ac:chgData name="Sanders Wang" userId="089d73b8-785c-4012-b931-81c632b6c9c7" providerId="ADAL" clId="{E3F27EDE-0A00-4545-AC8F-6DAEAEF342C7}" dt="2021-11-16T09:59:08.699" v="3389" actId="478"/>
          <ac:spMkLst>
            <pc:docMk/>
            <pc:sldMk cId="67938963" sldId="267"/>
            <ac:spMk id="9" creationId="{BDA7F30C-A828-4CBD-B55C-040DC9C916BA}"/>
          </ac:spMkLst>
        </pc:spChg>
        <pc:spChg chg="del">
          <ac:chgData name="Sanders Wang" userId="089d73b8-785c-4012-b931-81c632b6c9c7" providerId="ADAL" clId="{E3F27EDE-0A00-4545-AC8F-6DAEAEF342C7}" dt="2021-11-15T18:56:24.622" v="2745" actId="478"/>
          <ac:spMkLst>
            <pc:docMk/>
            <pc:sldMk cId="67938963" sldId="267"/>
            <ac:spMk id="13" creationId="{E6E4169B-346C-4540-81E0-B7350FE06246}"/>
          </ac:spMkLst>
        </pc:spChg>
        <pc:spChg chg="del">
          <ac:chgData name="Sanders Wang" userId="089d73b8-785c-4012-b931-81c632b6c9c7" providerId="ADAL" clId="{E3F27EDE-0A00-4545-AC8F-6DAEAEF342C7}" dt="2021-11-15T18:56:28.080" v="2746" actId="478"/>
          <ac:spMkLst>
            <pc:docMk/>
            <pc:sldMk cId="67938963" sldId="267"/>
            <ac:spMk id="14" creationId="{4C63280C-D3E1-4FED-861B-3F7420EC6F4F}"/>
          </ac:spMkLst>
        </pc:spChg>
        <pc:spChg chg="mod ord">
          <ac:chgData name="Sanders Wang" userId="089d73b8-785c-4012-b931-81c632b6c9c7" providerId="ADAL" clId="{E3F27EDE-0A00-4545-AC8F-6DAEAEF342C7}" dt="2021-11-16T15:55:36.601" v="7326" actId="20577"/>
          <ac:spMkLst>
            <pc:docMk/>
            <pc:sldMk cId="67938963" sldId="267"/>
            <ac:spMk id="15" creationId="{C04C28E3-181D-4096-A2FC-EE1A13623571}"/>
          </ac:spMkLst>
        </pc:spChg>
        <pc:spChg chg="add del mod">
          <ac:chgData name="Sanders Wang" userId="089d73b8-785c-4012-b931-81c632b6c9c7" providerId="ADAL" clId="{E3F27EDE-0A00-4545-AC8F-6DAEAEF342C7}" dt="2021-11-16T12:18:22.214" v="4313"/>
          <ac:spMkLst>
            <pc:docMk/>
            <pc:sldMk cId="67938963" sldId="267"/>
            <ac:spMk id="17" creationId="{397E8F97-3939-45DA-96E8-8EC7640146F6}"/>
          </ac:spMkLst>
        </pc:spChg>
        <pc:spChg chg="add del mod">
          <ac:chgData name="Sanders Wang" userId="089d73b8-785c-4012-b931-81c632b6c9c7" providerId="ADAL" clId="{E3F27EDE-0A00-4545-AC8F-6DAEAEF342C7}" dt="2021-11-16T12:18:22.214" v="4313"/>
          <ac:spMkLst>
            <pc:docMk/>
            <pc:sldMk cId="67938963" sldId="267"/>
            <ac:spMk id="18" creationId="{6A3BE58F-B7F5-475F-ABC3-16A52BCAC1FC}"/>
          </ac:spMkLst>
        </pc:spChg>
        <pc:spChg chg="add del mod">
          <ac:chgData name="Sanders Wang" userId="089d73b8-785c-4012-b931-81c632b6c9c7" providerId="ADAL" clId="{E3F27EDE-0A00-4545-AC8F-6DAEAEF342C7}" dt="2021-11-16T12:18:22.214" v="4313"/>
          <ac:spMkLst>
            <pc:docMk/>
            <pc:sldMk cId="67938963" sldId="267"/>
            <ac:spMk id="19" creationId="{C58FC77E-8783-4066-81F5-99BAE20F1162}"/>
          </ac:spMkLst>
        </pc:spChg>
        <pc:spChg chg="add del mod">
          <ac:chgData name="Sanders Wang" userId="089d73b8-785c-4012-b931-81c632b6c9c7" providerId="ADAL" clId="{E3F27EDE-0A00-4545-AC8F-6DAEAEF342C7}" dt="2021-11-16T12:18:22.214" v="4313"/>
          <ac:spMkLst>
            <pc:docMk/>
            <pc:sldMk cId="67938963" sldId="267"/>
            <ac:spMk id="20" creationId="{E6E84C40-1A03-495C-8C50-3DDF054E3488}"/>
          </ac:spMkLst>
        </pc:spChg>
        <pc:spChg chg="add del mod">
          <ac:chgData name="Sanders Wang" userId="089d73b8-785c-4012-b931-81c632b6c9c7" providerId="ADAL" clId="{E3F27EDE-0A00-4545-AC8F-6DAEAEF342C7}" dt="2021-11-16T12:18:22.214" v="4313"/>
          <ac:spMkLst>
            <pc:docMk/>
            <pc:sldMk cId="67938963" sldId="267"/>
            <ac:spMk id="21" creationId="{DFAB5D6B-05A2-4DA4-8E38-E70B00F1D357}"/>
          </ac:spMkLst>
        </pc:spChg>
        <pc:spChg chg="add del mod">
          <ac:chgData name="Sanders Wang" userId="089d73b8-785c-4012-b931-81c632b6c9c7" providerId="ADAL" clId="{E3F27EDE-0A00-4545-AC8F-6DAEAEF342C7}" dt="2021-11-16T12:19:37.597" v="4324" actId="478"/>
          <ac:spMkLst>
            <pc:docMk/>
            <pc:sldMk cId="67938963" sldId="267"/>
            <ac:spMk id="23" creationId="{474F004E-CF88-46D1-A462-85B60581A8A9}"/>
          </ac:spMkLst>
        </pc:spChg>
        <pc:spChg chg="add del mod">
          <ac:chgData name="Sanders Wang" userId="089d73b8-785c-4012-b931-81c632b6c9c7" providerId="ADAL" clId="{E3F27EDE-0A00-4545-AC8F-6DAEAEF342C7}" dt="2021-11-16T12:19:40.652" v="4325" actId="478"/>
          <ac:spMkLst>
            <pc:docMk/>
            <pc:sldMk cId="67938963" sldId="267"/>
            <ac:spMk id="24" creationId="{89E1D667-09AA-4D61-A4A6-AEB5E94397CD}"/>
          </ac:spMkLst>
        </pc:spChg>
        <pc:spChg chg="add del mod">
          <ac:chgData name="Sanders Wang" userId="089d73b8-785c-4012-b931-81c632b6c9c7" providerId="ADAL" clId="{E3F27EDE-0A00-4545-AC8F-6DAEAEF342C7}" dt="2021-11-16T12:19:09.846" v="4319" actId="478"/>
          <ac:spMkLst>
            <pc:docMk/>
            <pc:sldMk cId="67938963" sldId="267"/>
            <ac:spMk id="25" creationId="{86545870-7B98-49A6-B9D4-276D3758AA47}"/>
          </ac:spMkLst>
        </pc:spChg>
        <pc:spChg chg="add del mod">
          <ac:chgData name="Sanders Wang" userId="089d73b8-785c-4012-b931-81c632b6c9c7" providerId="ADAL" clId="{E3F27EDE-0A00-4545-AC8F-6DAEAEF342C7}" dt="2021-11-16T12:19:14.519" v="4320" actId="478"/>
          <ac:spMkLst>
            <pc:docMk/>
            <pc:sldMk cId="67938963" sldId="267"/>
            <ac:spMk id="26" creationId="{985BDF22-00E0-4723-899C-423EFC3FE2F4}"/>
          </ac:spMkLst>
        </pc:spChg>
        <pc:spChg chg="mod">
          <ac:chgData name="Sanders Wang" userId="089d73b8-785c-4012-b931-81c632b6c9c7" providerId="ADAL" clId="{E3F27EDE-0A00-4545-AC8F-6DAEAEF342C7}" dt="2021-11-16T12:26:33.876" v="4399" actId="207"/>
          <ac:spMkLst>
            <pc:docMk/>
            <pc:sldMk cId="67938963" sldId="267"/>
            <ac:spMk id="29" creationId="{C93694DD-5327-491A-B835-8F75AD266EFF}"/>
          </ac:spMkLst>
        </pc:spChg>
        <pc:spChg chg="mod">
          <ac:chgData name="Sanders Wang" userId="089d73b8-785c-4012-b931-81c632b6c9c7" providerId="ADAL" clId="{E3F27EDE-0A00-4545-AC8F-6DAEAEF342C7}" dt="2021-11-16T12:26:33.876" v="4399" actId="207"/>
          <ac:spMkLst>
            <pc:docMk/>
            <pc:sldMk cId="67938963" sldId="267"/>
            <ac:spMk id="30" creationId="{69931510-BCB5-43DF-A177-244191176E84}"/>
          </ac:spMkLst>
        </pc:spChg>
        <pc:spChg chg="add del mod">
          <ac:chgData name="Sanders Wang" userId="089d73b8-785c-4012-b931-81c632b6c9c7" providerId="ADAL" clId="{E3F27EDE-0A00-4545-AC8F-6DAEAEF342C7}" dt="2021-11-16T12:19:01.222" v="4318" actId="478"/>
          <ac:spMkLst>
            <pc:docMk/>
            <pc:sldMk cId="67938963" sldId="267"/>
            <ac:spMk id="31" creationId="{E2DCBA9A-B6EB-4D70-9967-3FB37A5FB376}"/>
          </ac:spMkLst>
        </pc:spChg>
        <pc:spChg chg="add mod">
          <ac:chgData name="Sanders Wang" userId="089d73b8-785c-4012-b931-81c632b6c9c7" providerId="ADAL" clId="{E3F27EDE-0A00-4545-AC8F-6DAEAEF342C7}" dt="2021-11-16T12:23:44.711" v="4365" actId="1076"/>
          <ac:spMkLst>
            <pc:docMk/>
            <pc:sldMk cId="67938963" sldId="267"/>
            <ac:spMk id="32" creationId="{49DFDBED-4EFC-4722-89FC-55A75B651B57}"/>
          </ac:spMkLst>
        </pc:spChg>
        <pc:spChg chg="add mod">
          <ac:chgData name="Sanders Wang" userId="089d73b8-785c-4012-b931-81c632b6c9c7" providerId="ADAL" clId="{E3F27EDE-0A00-4545-AC8F-6DAEAEF342C7}" dt="2021-11-16T12:20:31.535" v="4334" actId="14100"/>
          <ac:spMkLst>
            <pc:docMk/>
            <pc:sldMk cId="67938963" sldId="267"/>
            <ac:spMk id="33" creationId="{8CB24847-776D-492E-A7B2-288821842185}"/>
          </ac:spMkLst>
        </pc:spChg>
        <pc:spChg chg="add mod">
          <ac:chgData name="Sanders Wang" userId="089d73b8-785c-4012-b931-81c632b6c9c7" providerId="ADAL" clId="{E3F27EDE-0A00-4545-AC8F-6DAEAEF342C7}" dt="2021-11-16T12:20:54.912" v="4338" actId="14100"/>
          <ac:spMkLst>
            <pc:docMk/>
            <pc:sldMk cId="67938963" sldId="267"/>
            <ac:spMk id="34" creationId="{7ECEAAF0-B804-40F7-A678-11E701DE5A43}"/>
          </ac:spMkLst>
        </pc:spChg>
        <pc:spChg chg="add mod">
          <ac:chgData name="Sanders Wang" userId="089d73b8-785c-4012-b931-81c632b6c9c7" providerId="ADAL" clId="{E3F27EDE-0A00-4545-AC8F-6DAEAEF342C7}" dt="2021-11-16T12:21:13.071" v="4341" actId="14100"/>
          <ac:spMkLst>
            <pc:docMk/>
            <pc:sldMk cId="67938963" sldId="267"/>
            <ac:spMk id="35" creationId="{4ACE9B94-8BDD-4501-9845-0969B002CD46}"/>
          </ac:spMkLst>
        </pc:spChg>
        <pc:spChg chg="add mod">
          <ac:chgData name="Sanders Wang" userId="089d73b8-785c-4012-b931-81c632b6c9c7" providerId="ADAL" clId="{E3F27EDE-0A00-4545-AC8F-6DAEAEF342C7}" dt="2021-11-16T12:21:25.504" v="4343" actId="14100"/>
          <ac:spMkLst>
            <pc:docMk/>
            <pc:sldMk cId="67938963" sldId="267"/>
            <ac:spMk id="36" creationId="{FA9D391B-3B83-45E8-BCD7-D235EE6027AC}"/>
          </ac:spMkLst>
        </pc:spChg>
        <pc:spChg chg="mod">
          <ac:chgData name="Sanders Wang" userId="089d73b8-785c-4012-b931-81c632b6c9c7" providerId="ADAL" clId="{E3F27EDE-0A00-4545-AC8F-6DAEAEF342C7}" dt="2021-11-16T12:26:21.825" v="4398" actId="207"/>
          <ac:spMkLst>
            <pc:docMk/>
            <pc:sldMk cId="67938963" sldId="267"/>
            <ac:spMk id="39" creationId="{093B7489-A16C-4F3A-B96E-EDC51B40642B}"/>
          </ac:spMkLst>
        </pc:spChg>
        <pc:spChg chg="mod">
          <ac:chgData name="Sanders Wang" userId="089d73b8-785c-4012-b931-81c632b6c9c7" providerId="ADAL" clId="{E3F27EDE-0A00-4545-AC8F-6DAEAEF342C7}" dt="2021-11-16T12:26:21.825" v="4398" actId="207"/>
          <ac:spMkLst>
            <pc:docMk/>
            <pc:sldMk cId="67938963" sldId="267"/>
            <ac:spMk id="40" creationId="{40537B59-D2D5-45C3-924D-9DA0DCAE1A12}"/>
          </ac:spMkLst>
        </pc:spChg>
        <pc:spChg chg="mod">
          <ac:chgData name="Sanders Wang" userId="089d73b8-785c-4012-b931-81c632b6c9c7" providerId="ADAL" clId="{E3F27EDE-0A00-4545-AC8F-6DAEAEF342C7}" dt="2021-11-16T12:26:41.277" v="4400" actId="207"/>
          <ac:spMkLst>
            <pc:docMk/>
            <pc:sldMk cId="67938963" sldId="267"/>
            <ac:spMk id="44" creationId="{6D6C3EA2-C836-4A3F-81AE-7EA1CE4B2C5C}"/>
          </ac:spMkLst>
        </pc:spChg>
        <pc:spChg chg="mod">
          <ac:chgData name="Sanders Wang" userId="089d73b8-785c-4012-b931-81c632b6c9c7" providerId="ADAL" clId="{E3F27EDE-0A00-4545-AC8F-6DAEAEF342C7}" dt="2021-11-16T12:26:41.277" v="4400" actId="207"/>
          <ac:spMkLst>
            <pc:docMk/>
            <pc:sldMk cId="67938963" sldId="267"/>
            <ac:spMk id="45" creationId="{C3CB1FBE-9F21-4822-BC55-5230C1028065}"/>
          </ac:spMkLst>
        </pc:spChg>
        <pc:spChg chg="mod">
          <ac:chgData name="Sanders Wang" userId="089d73b8-785c-4012-b931-81c632b6c9c7" providerId="ADAL" clId="{E3F27EDE-0A00-4545-AC8F-6DAEAEF342C7}" dt="2021-11-16T12:26:50.403" v="4401" actId="207"/>
          <ac:spMkLst>
            <pc:docMk/>
            <pc:sldMk cId="67938963" sldId="267"/>
            <ac:spMk id="48" creationId="{2A1D177B-B828-4C71-8A62-588456EE16BA}"/>
          </ac:spMkLst>
        </pc:spChg>
        <pc:spChg chg="mod">
          <ac:chgData name="Sanders Wang" userId="089d73b8-785c-4012-b931-81c632b6c9c7" providerId="ADAL" clId="{E3F27EDE-0A00-4545-AC8F-6DAEAEF342C7}" dt="2021-11-16T12:26:50.403" v="4401" actId="207"/>
          <ac:spMkLst>
            <pc:docMk/>
            <pc:sldMk cId="67938963" sldId="267"/>
            <ac:spMk id="49" creationId="{95D83642-6618-4530-9AE2-1B7330655145}"/>
          </ac:spMkLst>
        </pc:spChg>
        <pc:spChg chg="del">
          <ac:chgData name="Sanders Wang" userId="089d73b8-785c-4012-b931-81c632b6c9c7" providerId="ADAL" clId="{E3F27EDE-0A00-4545-AC8F-6DAEAEF342C7}" dt="2021-11-15T18:56:28.080" v="2746" actId="478"/>
          <ac:spMkLst>
            <pc:docMk/>
            <pc:sldMk cId="67938963" sldId="267"/>
            <ac:spMk id="49" creationId="{EAA8A472-0195-48E2-B5E7-A1824887ED0F}"/>
          </ac:spMkLst>
        </pc:spChg>
        <pc:spChg chg="add mod">
          <ac:chgData name="Sanders Wang" userId="089d73b8-785c-4012-b931-81c632b6c9c7" providerId="ADAL" clId="{E3F27EDE-0A00-4545-AC8F-6DAEAEF342C7}" dt="2021-11-16T12:25:03.478" v="4382" actId="20577"/>
          <ac:spMkLst>
            <pc:docMk/>
            <pc:sldMk cId="67938963" sldId="267"/>
            <ac:spMk id="50" creationId="{C778B2DF-BDE2-4D32-AD37-717309B4A4EA}"/>
          </ac:spMkLst>
        </pc:spChg>
        <pc:spChg chg="add mod">
          <ac:chgData name="Sanders Wang" userId="089d73b8-785c-4012-b931-81c632b6c9c7" providerId="ADAL" clId="{E3F27EDE-0A00-4545-AC8F-6DAEAEF342C7}" dt="2021-11-16T12:25:14.578" v="4384" actId="20577"/>
          <ac:spMkLst>
            <pc:docMk/>
            <pc:sldMk cId="67938963" sldId="267"/>
            <ac:spMk id="51" creationId="{0A193232-ED52-473E-8F8A-397E7CD36884}"/>
          </ac:spMkLst>
        </pc:spChg>
        <pc:spChg chg="add mod">
          <ac:chgData name="Sanders Wang" userId="089d73b8-785c-4012-b931-81c632b6c9c7" providerId="ADAL" clId="{E3F27EDE-0A00-4545-AC8F-6DAEAEF342C7}" dt="2021-11-16T12:25:19.958" v="4386" actId="20577"/>
          <ac:spMkLst>
            <pc:docMk/>
            <pc:sldMk cId="67938963" sldId="267"/>
            <ac:spMk id="52" creationId="{D80E9719-9469-451E-BC6D-8AF86DE40EE6}"/>
          </ac:spMkLst>
        </pc:spChg>
        <pc:spChg chg="add mod">
          <ac:chgData name="Sanders Wang" userId="089d73b8-785c-4012-b931-81c632b6c9c7" providerId="ADAL" clId="{E3F27EDE-0A00-4545-AC8F-6DAEAEF342C7}" dt="2021-11-16T12:25:26.184" v="4387" actId="571"/>
          <ac:spMkLst>
            <pc:docMk/>
            <pc:sldMk cId="67938963" sldId="267"/>
            <ac:spMk id="53" creationId="{5103CAA5-CA88-4F7D-A3FA-8B6A4BE1B712}"/>
          </ac:spMkLst>
        </pc:spChg>
        <pc:spChg chg="add mod">
          <ac:chgData name="Sanders Wang" userId="089d73b8-785c-4012-b931-81c632b6c9c7" providerId="ADAL" clId="{E3F27EDE-0A00-4545-AC8F-6DAEAEF342C7}" dt="2021-11-16T12:25:31.905" v="4388" actId="571"/>
          <ac:spMkLst>
            <pc:docMk/>
            <pc:sldMk cId="67938963" sldId="267"/>
            <ac:spMk id="54" creationId="{3F25D709-D9D7-4326-BB68-67C9EAC7B064}"/>
          </ac:spMkLst>
        </pc:spChg>
        <pc:spChg chg="add mod">
          <ac:chgData name="Sanders Wang" userId="089d73b8-785c-4012-b931-81c632b6c9c7" providerId="ADAL" clId="{E3F27EDE-0A00-4545-AC8F-6DAEAEF342C7}" dt="2021-11-16T12:27:03.001" v="4402" actId="571"/>
          <ac:spMkLst>
            <pc:docMk/>
            <pc:sldMk cId="67938963" sldId="267"/>
            <ac:spMk id="55" creationId="{38EDA79C-A4C4-4A1A-AB3C-D22572706CC4}"/>
          </ac:spMkLst>
        </pc:spChg>
        <pc:spChg chg="add mod">
          <ac:chgData name="Sanders Wang" userId="089d73b8-785c-4012-b931-81c632b6c9c7" providerId="ADAL" clId="{E3F27EDE-0A00-4545-AC8F-6DAEAEF342C7}" dt="2021-11-16T12:27:07.570" v="4403" actId="571"/>
          <ac:spMkLst>
            <pc:docMk/>
            <pc:sldMk cId="67938963" sldId="267"/>
            <ac:spMk id="56" creationId="{BEE22F29-E597-4FD8-8420-9F6291EB8958}"/>
          </ac:spMkLst>
        </pc:spChg>
        <pc:spChg chg="mod">
          <ac:chgData name="Sanders Wang" userId="089d73b8-785c-4012-b931-81c632b6c9c7" providerId="ADAL" clId="{E3F27EDE-0A00-4545-AC8F-6DAEAEF342C7}" dt="2021-11-16T16:01:21.844" v="7606" actId="20577"/>
          <ac:spMkLst>
            <pc:docMk/>
            <pc:sldMk cId="67938963" sldId="267"/>
            <ac:spMk id="59" creationId="{C3E7108F-EE29-4EAC-B56A-6F55678DEF49}"/>
          </ac:spMkLst>
        </pc:spChg>
        <pc:spChg chg="add mod">
          <ac:chgData name="Sanders Wang" userId="089d73b8-785c-4012-b931-81c632b6c9c7" providerId="ADAL" clId="{E3F27EDE-0A00-4545-AC8F-6DAEAEF342C7}" dt="2021-11-16T16:37:48.529" v="7888" actId="20577"/>
          <ac:spMkLst>
            <pc:docMk/>
            <pc:sldMk cId="67938963" sldId="267"/>
            <ac:spMk id="62" creationId="{80A0C69D-F5B5-461D-9DA2-764CE8D09C3D}"/>
          </ac:spMkLst>
        </pc:spChg>
        <pc:spChg chg="add mod">
          <ac:chgData name="Sanders Wang" userId="089d73b8-785c-4012-b931-81c632b6c9c7" providerId="ADAL" clId="{E3F27EDE-0A00-4545-AC8F-6DAEAEF342C7}" dt="2021-11-16T15:58:47.505" v="7390" actId="20577"/>
          <ac:spMkLst>
            <pc:docMk/>
            <pc:sldMk cId="67938963" sldId="267"/>
            <ac:spMk id="63" creationId="{2D91F128-76F4-466E-89C4-07C81C72F6B6}"/>
          </ac:spMkLst>
        </pc:spChg>
        <pc:spChg chg="add mod">
          <ac:chgData name="Sanders Wang" userId="089d73b8-785c-4012-b931-81c632b6c9c7" providerId="ADAL" clId="{E3F27EDE-0A00-4545-AC8F-6DAEAEF342C7}" dt="2021-11-16T16:37:47.068" v="7886" actId="20577"/>
          <ac:spMkLst>
            <pc:docMk/>
            <pc:sldMk cId="67938963" sldId="267"/>
            <ac:spMk id="64" creationId="{485B0A78-E61E-4E4B-B9D3-F5A014945115}"/>
          </ac:spMkLst>
        </pc:spChg>
        <pc:spChg chg="add mod">
          <ac:chgData name="Sanders Wang" userId="089d73b8-785c-4012-b931-81c632b6c9c7" providerId="ADAL" clId="{E3F27EDE-0A00-4545-AC8F-6DAEAEF342C7}" dt="2021-11-16T16:02:32.103" v="7619" actId="1076"/>
          <ac:spMkLst>
            <pc:docMk/>
            <pc:sldMk cId="67938963" sldId="267"/>
            <ac:spMk id="65" creationId="{62E10E72-501F-485F-A6C2-80F23682745C}"/>
          </ac:spMkLst>
        </pc:spChg>
        <pc:grpChg chg="add del mod">
          <ac:chgData name="Sanders Wang" userId="089d73b8-785c-4012-b931-81c632b6c9c7" providerId="ADAL" clId="{E3F27EDE-0A00-4545-AC8F-6DAEAEF342C7}" dt="2021-11-16T16:22:25.045" v="7822" actId="21"/>
          <ac:grpSpMkLst>
            <pc:docMk/>
            <pc:sldMk cId="67938963" sldId="267"/>
            <ac:grpSpMk id="5" creationId="{DB22AB06-5BAB-4DA4-8596-1BBD2594992C}"/>
          </ac:grpSpMkLst>
        </pc:grpChg>
        <pc:grpChg chg="add mod ord">
          <ac:chgData name="Sanders Wang" userId="089d73b8-785c-4012-b931-81c632b6c9c7" providerId="ADAL" clId="{E3F27EDE-0A00-4545-AC8F-6DAEAEF342C7}" dt="2021-11-16T12:24:57.426" v="4380" actId="166"/>
          <ac:grpSpMkLst>
            <pc:docMk/>
            <pc:sldMk cId="67938963" sldId="267"/>
            <ac:grpSpMk id="14" creationId="{E554F815-F0C9-45BC-BECF-014BF7C188A6}"/>
          </ac:grpSpMkLst>
        </pc:grpChg>
        <pc:grpChg chg="add mod">
          <ac:chgData name="Sanders Wang" userId="089d73b8-785c-4012-b931-81c632b6c9c7" providerId="ADAL" clId="{E3F27EDE-0A00-4545-AC8F-6DAEAEF342C7}" dt="2021-11-16T12:21:39.031" v="4346" actId="1076"/>
          <ac:grpSpMkLst>
            <pc:docMk/>
            <pc:sldMk cId="67938963" sldId="267"/>
            <ac:grpSpMk id="27" creationId="{D5E3AAF6-D189-4777-A3FD-66A5F4119A5D}"/>
          </ac:grpSpMkLst>
        </pc:grpChg>
        <pc:grpChg chg="add mod">
          <ac:chgData name="Sanders Wang" userId="089d73b8-785c-4012-b931-81c632b6c9c7" providerId="ADAL" clId="{E3F27EDE-0A00-4545-AC8F-6DAEAEF342C7}" dt="2021-11-16T16:02:26.069" v="7617" actId="1076"/>
          <ac:grpSpMkLst>
            <pc:docMk/>
            <pc:sldMk cId="67938963" sldId="267"/>
            <ac:grpSpMk id="37" creationId="{816347B0-761F-47C7-AA26-8FDE72857272}"/>
          </ac:grpSpMkLst>
        </pc:grpChg>
        <pc:grpChg chg="add mod">
          <ac:chgData name="Sanders Wang" userId="089d73b8-785c-4012-b931-81c632b6c9c7" providerId="ADAL" clId="{E3F27EDE-0A00-4545-AC8F-6DAEAEF342C7}" dt="2021-11-16T12:22:36.559" v="4354" actId="571"/>
          <ac:grpSpMkLst>
            <pc:docMk/>
            <pc:sldMk cId="67938963" sldId="267"/>
            <ac:grpSpMk id="41" creationId="{058CDC5A-C6ED-4E39-8165-21DB7774F43A}"/>
          </ac:grpSpMkLst>
        </pc:grpChg>
        <pc:grpChg chg="add mod">
          <ac:chgData name="Sanders Wang" userId="089d73b8-785c-4012-b931-81c632b6c9c7" providerId="ADAL" clId="{E3F27EDE-0A00-4545-AC8F-6DAEAEF342C7}" dt="2021-11-16T12:30:11.716" v="4515" actId="1076"/>
          <ac:grpSpMkLst>
            <pc:docMk/>
            <pc:sldMk cId="67938963" sldId="267"/>
            <ac:grpSpMk id="46" creationId="{11D499CB-04B6-4131-AC90-DDA3D4C37DB3}"/>
          </ac:grpSpMkLst>
        </pc:grpChg>
        <pc:grpChg chg="add del mod">
          <ac:chgData name="Sanders Wang" userId="089d73b8-785c-4012-b931-81c632b6c9c7" providerId="ADAL" clId="{E3F27EDE-0A00-4545-AC8F-6DAEAEF342C7}" dt="2021-11-16T16:22:25.045" v="7822" actId="21"/>
          <ac:grpSpMkLst>
            <pc:docMk/>
            <pc:sldMk cId="67938963" sldId="267"/>
            <ac:grpSpMk id="58" creationId="{EB337095-2CB5-4448-A696-EC165F55F6B6}"/>
          </ac:grpSpMkLst>
        </pc:grpChg>
        <pc:picChg chg="add del mod">
          <ac:chgData name="Sanders Wang" userId="089d73b8-785c-4012-b931-81c632b6c9c7" providerId="ADAL" clId="{E3F27EDE-0A00-4545-AC8F-6DAEAEF342C7}" dt="2021-11-16T12:16:27.311" v="4223" actId="478"/>
          <ac:picMkLst>
            <pc:docMk/>
            <pc:sldMk cId="67938963" sldId="267"/>
            <ac:picMk id="11" creationId="{2417D04C-F31D-4F0A-97AF-81D65AE8F7FF}"/>
          </ac:picMkLst>
        </pc:picChg>
        <pc:picChg chg="add del mod">
          <ac:chgData name="Sanders Wang" userId="089d73b8-785c-4012-b931-81c632b6c9c7" providerId="ADAL" clId="{E3F27EDE-0A00-4545-AC8F-6DAEAEF342C7}" dt="2021-11-16T12:16:29.863" v="4224" actId="478"/>
          <ac:picMkLst>
            <pc:docMk/>
            <pc:sldMk cId="67938963" sldId="267"/>
            <ac:picMk id="13" creationId="{DE177623-0D47-456A-8010-5AC56118F889}"/>
          </ac:picMkLst>
        </pc:picChg>
        <pc:picChg chg="mod">
          <ac:chgData name="Sanders Wang" userId="089d73b8-785c-4012-b931-81c632b6c9c7" providerId="ADAL" clId="{E3F27EDE-0A00-4545-AC8F-6DAEAEF342C7}" dt="2021-11-16T12:24:46.521" v="4378" actId="1076"/>
          <ac:picMkLst>
            <pc:docMk/>
            <pc:sldMk cId="67938963" sldId="267"/>
            <ac:picMk id="16" creationId="{DA118EBF-35A6-487A-BE10-B3C9BD17F95D}"/>
          </ac:picMkLst>
        </pc:picChg>
        <pc:picChg chg="add mod">
          <ac:chgData name="Sanders Wang" userId="089d73b8-785c-4012-b931-81c632b6c9c7" providerId="ADAL" clId="{E3F27EDE-0A00-4545-AC8F-6DAEAEF342C7}" dt="2021-11-16T12:20:11.456" v="4331" actId="1076"/>
          <ac:picMkLst>
            <pc:docMk/>
            <pc:sldMk cId="67938963" sldId="267"/>
            <ac:picMk id="22" creationId="{34016B4E-48B8-42D0-A8D8-17874965F41D}"/>
          </ac:picMkLst>
        </pc:picChg>
        <pc:picChg chg="mod">
          <ac:chgData name="Sanders Wang" userId="089d73b8-785c-4012-b931-81c632b6c9c7" providerId="ADAL" clId="{E3F27EDE-0A00-4545-AC8F-6DAEAEF342C7}" dt="2021-11-16T12:18:52.529" v="4316"/>
          <ac:picMkLst>
            <pc:docMk/>
            <pc:sldMk cId="67938963" sldId="267"/>
            <ac:picMk id="28" creationId="{C59C23EA-9402-418A-BC58-128E1EE9072A}"/>
          </ac:picMkLst>
        </pc:picChg>
        <pc:picChg chg="mod">
          <ac:chgData name="Sanders Wang" userId="089d73b8-785c-4012-b931-81c632b6c9c7" providerId="ADAL" clId="{E3F27EDE-0A00-4545-AC8F-6DAEAEF342C7}" dt="2021-11-16T12:21:35.231" v="4345" actId="571"/>
          <ac:picMkLst>
            <pc:docMk/>
            <pc:sldMk cId="67938963" sldId="267"/>
            <ac:picMk id="38" creationId="{D314BD23-A4E4-4309-9747-89041EF16C10}"/>
          </ac:picMkLst>
        </pc:picChg>
        <pc:picChg chg="mod">
          <ac:chgData name="Sanders Wang" userId="089d73b8-785c-4012-b931-81c632b6c9c7" providerId="ADAL" clId="{E3F27EDE-0A00-4545-AC8F-6DAEAEF342C7}" dt="2021-11-16T12:22:36.559" v="4354" actId="571"/>
          <ac:picMkLst>
            <pc:docMk/>
            <pc:sldMk cId="67938963" sldId="267"/>
            <ac:picMk id="42" creationId="{CFDACED6-5822-4EC3-8D8B-F632813D2DD5}"/>
          </ac:picMkLst>
        </pc:picChg>
        <pc:picChg chg="mod">
          <ac:chgData name="Sanders Wang" userId="089d73b8-785c-4012-b931-81c632b6c9c7" providerId="ADAL" clId="{E3F27EDE-0A00-4545-AC8F-6DAEAEF342C7}" dt="2021-11-16T12:22:42.064" v="4355" actId="571"/>
          <ac:picMkLst>
            <pc:docMk/>
            <pc:sldMk cId="67938963" sldId="267"/>
            <ac:picMk id="47" creationId="{EC402D99-C117-47C4-8340-9283177DF302}"/>
          </ac:picMkLst>
        </pc:picChg>
        <pc:picChg chg="add mod">
          <ac:chgData name="Sanders Wang" userId="089d73b8-785c-4012-b931-81c632b6c9c7" providerId="ADAL" clId="{E3F27EDE-0A00-4545-AC8F-6DAEAEF342C7}" dt="2021-11-16T12:27:33.144" v="4407" actId="1076"/>
          <ac:picMkLst>
            <pc:docMk/>
            <pc:sldMk cId="67938963" sldId="267"/>
            <ac:picMk id="57" creationId="{00D459D3-E9FE-4150-8182-801E6F053B47}"/>
          </ac:picMkLst>
        </pc:picChg>
        <pc:picChg chg="mod">
          <ac:chgData name="Sanders Wang" userId="089d73b8-785c-4012-b931-81c632b6c9c7" providerId="ADAL" clId="{E3F27EDE-0A00-4545-AC8F-6DAEAEF342C7}" dt="2021-11-16T12:28:56.104" v="4493" actId="1076"/>
          <ac:picMkLst>
            <pc:docMk/>
            <pc:sldMk cId="67938963" sldId="267"/>
            <ac:picMk id="60" creationId="{D6DF177D-CE62-4EAF-90E8-35310CC82F4F}"/>
          </ac:picMkLst>
        </pc:picChg>
        <pc:picChg chg="add mod">
          <ac:chgData name="Sanders Wang" userId="089d73b8-785c-4012-b931-81c632b6c9c7" providerId="ADAL" clId="{E3F27EDE-0A00-4545-AC8F-6DAEAEF342C7}" dt="2021-11-16T16:01:28.460" v="7610" actId="1076"/>
          <ac:picMkLst>
            <pc:docMk/>
            <pc:sldMk cId="67938963" sldId="267"/>
            <ac:picMk id="61" creationId="{F6D2B81F-2E69-4B9D-BBA6-910BA5D46AAF}"/>
          </ac:picMkLst>
        </pc:picChg>
      </pc:sldChg>
      <pc:sldChg chg="delSp modSp add del mod">
        <pc:chgData name="Sanders Wang" userId="089d73b8-785c-4012-b931-81c632b6c9c7" providerId="ADAL" clId="{E3F27EDE-0A00-4545-AC8F-6DAEAEF342C7}" dt="2021-11-16T09:49:34.012" v="3289" actId="47"/>
        <pc:sldMkLst>
          <pc:docMk/>
          <pc:sldMk cId="3299770532" sldId="268"/>
        </pc:sldMkLst>
        <pc:grpChg chg="del">
          <ac:chgData name="Sanders Wang" userId="089d73b8-785c-4012-b931-81c632b6c9c7" providerId="ADAL" clId="{E3F27EDE-0A00-4545-AC8F-6DAEAEF342C7}" dt="2021-11-16T09:29:09.624" v="3090" actId="478"/>
          <ac:grpSpMkLst>
            <pc:docMk/>
            <pc:sldMk cId="3299770532" sldId="268"/>
            <ac:grpSpMk id="286" creationId="{CD36C667-1447-483C-9545-70A6F5C64405}"/>
          </ac:grpSpMkLst>
        </pc:grpChg>
        <pc:picChg chg="del">
          <ac:chgData name="Sanders Wang" userId="089d73b8-785c-4012-b931-81c632b6c9c7" providerId="ADAL" clId="{E3F27EDE-0A00-4545-AC8F-6DAEAEF342C7}" dt="2021-11-16T09:29:55.750" v="3091" actId="478"/>
          <ac:picMkLst>
            <pc:docMk/>
            <pc:sldMk cId="3299770532" sldId="268"/>
            <ac:picMk id="13" creationId="{B090B7F5-6E01-47F8-86A1-AF436D19F3AE}"/>
          </ac:picMkLst>
        </pc:picChg>
        <pc:picChg chg="del">
          <ac:chgData name="Sanders Wang" userId="089d73b8-785c-4012-b931-81c632b6c9c7" providerId="ADAL" clId="{E3F27EDE-0A00-4545-AC8F-6DAEAEF342C7}" dt="2021-11-16T09:29:55.750" v="3091" actId="478"/>
          <ac:picMkLst>
            <pc:docMk/>
            <pc:sldMk cId="3299770532" sldId="268"/>
            <ac:picMk id="90" creationId="{75B35A6B-08BE-45C6-A67C-EA730CD33DDC}"/>
          </ac:picMkLst>
        </pc:picChg>
        <pc:picChg chg="del">
          <ac:chgData name="Sanders Wang" userId="089d73b8-785c-4012-b931-81c632b6c9c7" providerId="ADAL" clId="{E3F27EDE-0A00-4545-AC8F-6DAEAEF342C7}" dt="2021-11-16T09:29:55.750" v="3091" actId="478"/>
          <ac:picMkLst>
            <pc:docMk/>
            <pc:sldMk cId="3299770532" sldId="268"/>
            <ac:picMk id="149" creationId="{A65F83A4-DFDA-4FBE-9572-77B015902B44}"/>
          </ac:picMkLst>
        </pc:picChg>
        <pc:picChg chg="del">
          <ac:chgData name="Sanders Wang" userId="089d73b8-785c-4012-b931-81c632b6c9c7" providerId="ADAL" clId="{E3F27EDE-0A00-4545-AC8F-6DAEAEF342C7}" dt="2021-11-16T09:29:55.750" v="3091" actId="478"/>
          <ac:picMkLst>
            <pc:docMk/>
            <pc:sldMk cId="3299770532" sldId="268"/>
            <ac:picMk id="224" creationId="{C2565C70-CB12-43C6-9CF4-92AF446F9D08}"/>
          </ac:picMkLst>
        </pc:picChg>
        <pc:picChg chg="del">
          <ac:chgData name="Sanders Wang" userId="089d73b8-785c-4012-b931-81c632b6c9c7" providerId="ADAL" clId="{E3F27EDE-0A00-4545-AC8F-6DAEAEF342C7}" dt="2021-11-16T09:29:55.750" v="3091" actId="478"/>
          <ac:picMkLst>
            <pc:docMk/>
            <pc:sldMk cId="3299770532" sldId="268"/>
            <ac:picMk id="238" creationId="{45CE09ED-AA6D-4B5D-8F6D-CD49637EB9A0}"/>
          </ac:picMkLst>
        </pc:picChg>
        <pc:cxnChg chg="del mod">
          <ac:chgData name="Sanders Wang" userId="089d73b8-785c-4012-b931-81c632b6c9c7" providerId="ADAL" clId="{E3F27EDE-0A00-4545-AC8F-6DAEAEF342C7}" dt="2021-11-16T09:30:05.790" v="3093" actId="478"/>
          <ac:cxnSpMkLst>
            <pc:docMk/>
            <pc:sldMk cId="3299770532" sldId="268"/>
            <ac:cxnSpMk id="217" creationId="{F9FFEAE9-45FD-48A0-B215-B3EAB2B91AD6}"/>
          </ac:cxnSpMkLst>
        </pc:cxnChg>
        <pc:cxnChg chg="del mod">
          <ac:chgData name="Sanders Wang" userId="089d73b8-785c-4012-b931-81c632b6c9c7" providerId="ADAL" clId="{E3F27EDE-0A00-4545-AC8F-6DAEAEF342C7}" dt="2021-11-16T09:30:01.368" v="3092" actId="478"/>
          <ac:cxnSpMkLst>
            <pc:docMk/>
            <pc:sldMk cId="3299770532" sldId="268"/>
            <ac:cxnSpMk id="223" creationId="{7210D110-7182-4D4D-94AE-BA7790990605}"/>
          </ac:cxnSpMkLst>
        </pc:cxnChg>
      </pc:sldChg>
      <pc:sldChg chg="addSp delSp modSp add mod modAnim">
        <pc:chgData name="Sanders Wang" userId="089d73b8-785c-4012-b931-81c632b6c9c7" providerId="ADAL" clId="{E3F27EDE-0A00-4545-AC8F-6DAEAEF342C7}" dt="2021-11-16T09:56:46.116" v="3388"/>
        <pc:sldMkLst>
          <pc:docMk/>
          <pc:sldMk cId="1996885351" sldId="269"/>
        </pc:sldMkLst>
        <pc:spChg chg="add mod ord topLvl">
          <ac:chgData name="Sanders Wang" userId="089d73b8-785c-4012-b931-81c632b6c9c7" providerId="ADAL" clId="{E3F27EDE-0A00-4545-AC8F-6DAEAEF342C7}" dt="2021-11-16T09:56:27.023" v="3383" actId="164"/>
          <ac:spMkLst>
            <pc:docMk/>
            <pc:sldMk cId="1996885351" sldId="269"/>
            <ac:spMk id="48" creationId="{092EEC70-520F-4B97-A018-F67B46236DE4}"/>
          </ac:spMkLst>
        </pc:spChg>
        <pc:spChg chg="add mod">
          <ac:chgData name="Sanders Wang" userId="089d73b8-785c-4012-b931-81c632b6c9c7" providerId="ADAL" clId="{E3F27EDE-0A00-4545-AC8F-6DAEAEF342C7}" dt="2021-11-16T09:50:59.234" v="3305" actId="1076"/>
          <ac:spMkLst>
            <pc:docMk/>
            <pc:sldMk cId="1996885351" sldId="269"/>
            <ac:spMk id="71" creationId="{5593F2F6-D5E2-4D18-9A1B-B1C12382432E}"/>
          </ac:spMkLst>
        </pc:spChg>
        <pc:spChg chg="add mod">
          <ac:chgData name="Sanders Wang" userId="089d73b8-785c-4012-b931-81c632b6c9c7" providerId="ADAL" clId="{E3F27EDE-0A00-4545-AC8F-6DAEAEF342C7}" dt="2021-11-16T09:56:27.023" v="3383" actId="164"/>
          <ac:spMkLst>
            <pc:docMk/>
            <pc:sldMk cId="1996885351" sldId="269"/>
            <ac:spMk id="85" creationId="{9F646CAE-9D31-4DBD-9EC2-286C68C0B9AD}"/>
          </ac:spMkLst>
        </pc:spChg>
        <pc:spChg chg="mod">
          <ac:chgData name="Sanders Wang" userId="089d73b8-785c-4012-b931-81c632b6c9c7" providerId="ADAL" clId="{E3F27EDE-0A00-4545-AC8F-6DAEAEF342C7}" dt="2021-11-16T09:37:12.726" v="3129" actId="1076"/>
          <ac:spMkLst>
            <pc:docMk/>
            <pc:sldMk cId="1996885351" sldId="269"/>
            <ac:spMk id="165" creationId="{C98B512D-35DE-4CF8-898E-C521452C66AF}"/>
          </ac:spMkLst>
        </pc:spChg>
        <pc:spChg chg="mod">
          <ac:chgData name="Sanders Wang" userId="089d73b8-785c-4012-b931-81c632b6c9c7" providerId="ADAL" clId="{E3F27EDE-0A00-4545-AC8F-6DAEAEF342C7}" dt="2021-11-16T09:37:12.726" v="3129" actId="1076"/>
          <ac:spMkLst>
            <pc:docMk/>
            <pc:sldMk cId="1996885351" sldId="269"/>
            <ac:spMk id="166" creationId="{7FA63283-38EA-47D7-9177-BDDF9DF2C9E2}"/>
          </ac:spMkLst>
        </pc:spChg>
        <pc:spChg chg="mod">
          <ac:chgData name="Sanders Wang" userId="089d73b8-785c-4012-b931-81c632b6c9c7" providerId="ADAL" clId="{E3F27EDE-0A00-4545-AC8F-6DAEAEF342C7}" dt="2021-11-16T09:37:12.726" v="3129" actId="1076"/>
          <ac:spMkLst>
            <pc:docMk/>
            <pc:sldMk cId="1996885351" sldId="269"/>
            <ac:spMk id="167" creationId="{F61D337B-DB2F-46E2-AEE6-BBBDFD6C87D8}"/>
          </ac:spMkLst>
        </pc:spChg>
        <pc:spChg chg="mod">
          <ac:chgData name="Sanders Wang" userId="089d73b8-785c-4012-b931-81c632b6c9c7" providerId="ADAL" clId="{E3F27EDE-0A00-4545-AC8F-6DAEAEF342C7}" dt="2021-11-16T09:37:12.726" v="3129" actId="1076"/>
          <ac:spMkLst>
            <pc:docMk/>
            <pc:sldMk cId="1996885351" sldId="269"/>
            <ac:spMk id="168" creationId="{ACE37273-BA7F-41D2-923A-A913D7157C01}"/>
          </ac:spMkLst>
        </pc:spChg>
        <pc:spChg chg="mod">
          <ac:chgData name="Sanders Wang" userId="089d73b8-785c-4012-b931-81c632b6c9c7" providerId="ADAL" clId="{E3F27EDE-0A00-4545-AC8F-6DAEAEF342C7}" dt="2021-11-16T09:37:12.726" v="3129" actId="1076"/>
          <ac:spMkLst>
            <pc:docMk/>
            <pc:sldMk cId="1996885351" sldId="269"/>
            <ac:spMk id="169" creationId="{80467852-6541-4D6E-8754-CE16CEFF7A92}"/>
          </ac:spMkLst>
        </pc:spChg>
        <pc:spChg chg="mod">
          <ac:chgData name="Sanders Wang" userId="089d73b8-785c-4012-b931-81c632b6c9c7" providerId="ADAL" clId="{E3F27EDE-0A00-4545-AC8F-6DAEAEF342C7}" dt="2021-11-16T09:37:12.726" v="3129" actId="1076"/>
          <ac:spMkLst>
            <pc:docMk/>
            <pc:sldMk cId="1996885351" sldId="269"/>
            <ac:spMk id="170" creationId="{AF1ACAA3-1D2A-4D59-85A0-CB1BC87EBF30}"/>
          </ac:spMkLst>
        </pc:spChg>
        <pc:spChg chg="mod">
          <ac:chgData name="Sanders Wang" userId="089d73b8-785c-4012-b931-81c632b6c9c7" providerId="ADAL" clId="{E3F27EDE-0A00-4545-AC8F-6DAEAEF342C7}" dt="2021-11-16T09:37:12.726" v="3129" actId="1076"/>
          <ac:spMkLst>
            <pc:docMk/>
            <pc:sldMk cId="1996885351" sldId="269"/>
            <ac:spMk id="171" creationId="{5F442C9E-97F5-4FFA-A881-B63B42184069}"/>
          </ac:spMkLst>
        </pc:spChg>
        <pc:spChg chg="mod">
          <ac:chgData name="Sanders Wang" userId="089d73b8-785c-4012-b931-81c632b6c9c7" providerId="ADAL" clId="{E3F27EDE-0A00-4545-AC8F-6DAEAEF342C7}" dt="2021-11-16T09:37:12.726" v="3129" actId="1076"/>
          <ac:spMkLst>
            <pc:docMk/>
            <pc:sldMk cId="1996885351" sldId="269"/>
            <ac:spMk id="172" creationId="{8C621B11-C165-4938-A13F-D75B7600B338}"/>
          </ac:spMkLst>
        </pc:spChg>
        <pc:spChg chg="mod">
          <ac:chgData name="Sanders Wang" userId="089d73b8-785c-4012-b931-81c632b6c9c7" providerId="ADAL" clId="{E3F27EDE-0A00-4545-AC8F-6DAEAEF342C7}" dt="2021-11-16T09:37:12.726" v="3129" actId="1076"/>
          <ac:spMkLst>
            <pc:docMk/>
            <pc:sldMk cId="1996885351" sldId="269"/>
            <ac:spMk id="173" creationId="{CBD3A4D8-3E52-43A2-9846-93FAA4C571B0}"/>
          </ac:spMkLst>
        </pc:spChg>
        <pc:spChg chg="mod">
          <ac:chgData name="Sanders Wang" userId="089d73b8-785c-4012-b931-81c632b6c9c7" providerId="ADAL" clId="{E3F27EDE-0A00-4545-AC8F-6DAEAEF342C7}" dt="2021-11-16T09:37:12.726" v="3129" actId="1076"/>
          <ac:spMkLst>
            <pc:docMk/>
            <pc:sldMk cId="1996885351" sldId="269"/>
            <ac:spMk id="174" creationId="{317393CE-D833-4A8E-BBFB-34B6B0D36AD7}"/>
          </ac:spMkLst>
        </pc:spChg>
        <pc:spChg chg="mod">
          <ac:chgData name="Sanders Wang" userId="089d73b8-785c-4012-b931-81c632b6c9c7" providerId="ADAL" clId="{E3F27EDE-0A00-4545-AC8F-6DAEAEF342C7}" dt="2021-11-16T09:37:12.726" v="3129" actId="1076"/>
          <ac:spMkLst>
            <pc:docMk/>
            <pc:sldMk cId="1996885351" sldId="269"/>
            <ac:spMk id="176" creationId="{93337062-472D-453F-B99D-08956E9FE406}"/>
          </ac:spMkLst>
        </pc:spChg>
        <pc:spChg chg="mod">
          <ac:chgData name="Sanders Wang" userId="089d73b8-785c-4012-b931-81c632b6c9c7" providerId="ADAL" clId="{E3F27EDE-0A00-4545-AC8F-6DAEAEF342C7}" dt="2021-11-16T09:37:12.726" v="3129" actId="1076"/>
          <ac:spMkLst>
            <pc:docMk/>
            <pc:sldMk cId="1996885351" sldId="269"/>
            <ac:spMk id="180" creationId="{ABCD1F15-E2EB-4B4D-89C9-868B2BA3822D}"/>
          </ac:spMkLst>
        </pc:spChg>
        <pc:spChg chg="mod">
          <ac:chgData name="Sanders Wang" userId="089d73b8-785c-4012-b931-81c632b6c9c7" providerId="ADAL" clId="{E3F27EDE-0A00-4545-AC8F-6DAEAEF342C7}" dt="2021-11-16T09:37:12.726" v="3129" actId="1076"/>
          <ac:spMkLst>
            <pc:docMk/>
            <pc:sldMk cId="1996885351" sldId="269"/>
            <ac:spMk id="181" creationId="{4E436E07-2794-46B5-BF5A-0FD834E8E204}"/>
          </ac:spMkLst>
        </pc:spChg>
        <pc:spChg chg="mod">
          <ac:chgData name="Sanders Wang" userId="089d73b8-785c-4012-b931-81c632b6c9c7" providerId="ADAL" clId="{E3F27EDE-0A00-4545-AC8F-6DAEAEF342C7}" dt="2021-11-16T09:37:12.726" v="3129" actId="1076"/>
          <ac:spMkLst>
            <pc:docMk/>
            <pc:sldMk cId="1996885351" sldId="269"/>
            <ac:spMk id="182" creationId="{C88403F7-B97C-4337-8DCC-AABB6B9DC208}"/>
          </ac:spMkLst>
        </pc:spChg>
        <pc:spChg chg="mod">
          <ac:chgData name="Sanders Wang" userId="089d73b8-785c-4012-b931-81c632b6c9c7" providerId="ADAL" clId="{E3F27EDE-0A00-4545-AC8F-6DAEAEF342C7}" dt="2021-11-16T09:37:12.726" v="3129" actId="1076"/>
          <ac:spMkLst>
            <pc:docMk/>
            <pc:sldMk cId="1996885351" sldId="269"/>
            <ac:spMk id="183" creationId="{B59B27A9-E468-4F7B-AFA0-0D4DEA121011}"/>
          </ac:spMkLst>
        </pc:spChg>
        <pc:spChg chg="mod">
          <ac:chgData name="Sanders Wang" userId="089d73b8-785c-4012-b931-81c632b6c9c7" providerId="ADAL" clId="{E3F27EDE-0A00-4545-AC8F-6DAEAEF342C7}" dt="2021-11-16T09:37:12.726" v="3129" actId="1076"/>
          <ac:spMkLst>
            <pc:docMk/>
            <pc:sldMk cId="1996885351" sldId="269"/>
            <ac:spMk id="184" creationId="{44D0AC63-0980-4EE5-AD0E-5A4FCF58B041}"/>
          </ac:spMkLst>
        </pc:spChg>
        <pc:spChg chg="mod">
          <ac:chgData name="Sanders Wang" userId="089d73b8-785c-4012-b931-81c632b6c9c7" providerId="ADAL" clId="{E3F27EDE-0A00-4545-AC8F-6DAEAEF342C7}" dt="2021-11-16T09:37:12.726" v="3129" actId="1076"/>
          <ac:spMkLst>
            <pc:docMk/>
            <pc:sldMk cId="1996885351" sldId="269"/>
            <ac:spMk id="185" creationId="{3AB90B9D-441B-4FE9-B813-BA0CCFBBB246}"/>
          </ac:spMkLst>
        </pc:spChg>
        <pc:spChg chg="mod">
          <ac:chgData name="Sanders Wang" userId="089d73b8-785c-4012-b931-81c632b6c9c7" providerId="ADAL" clId="{E3F27EDE-0A00-4545-AC8F-6DAEAEF342C7}" dt="2021-11-16T09:37:12.726" v="3129" actId="1076"/>
          <ac:spMkLst>
            <pc:docMk/>
            <pc:sldMk cId="1996885351" sldId="269"/>
            <ac:spMk id="186" creationId="{6FCD2336-9EE8-464D-9087-EE1C9B6ED886}"/>
          </ac:spMkLst>
        </pc:spChg>
        <pc:spChg chg="mod">
          <ac:chgData name="Sanders Wang" userId="089d73b8-785c-4012-b931-81c632b6c9c7" providerId="ADAL" clId="{E3F27EDE-0A00-4545-AC8F-6DAEAEF342C7}" dt="2021-11-16T09:37:12.726" v="3129" actId="1076"/>
          <ac:spMkLst>
            <pc:docMk/>
            <pc:sldMk cId="1996885351" sldId="269"/>
            <ac:spMk id="187" creationId="{8DB99F1D-140E-44AE-8CDD-73A37C4C757F}"/>
          </ac:spMkLst>
        </pc:spChg>
        <pc:spChg chg="mod">
          <ac:chgData name="Sanders Wang" userId="089d73b8-785c-4012-b931-81c632b6c9c7" providerId="ADAL" clId="{E3F27EDE-0A00-4545-AC8F-6DAEAEF342C7}" dt="2021-11-16T09:37:12.726" v="3129" actId="1076"/>
          <ac:spMkLst>
            <pc:docMk/>
            <pc:sldMk cId="1996885351" sldId="269"/>
            <ac:spMk id="188" creationId="{EAD20D2E-5CB6-4D00-BB61-1FC2326AC20E}"/>
          </ac:spMkLst>
        </pc:spChg>
        <pc:spChg chg="mod">
          <ac:chgData name="Sanders Wang" userId="089d73b8-785c-4012-b931-81c632b6c9c7" providerId="ADAL" clId="{E3F27EDE-0A00-4545-AC8F-6DAEAEF342C7}" dt="2021-11-16T09:37:12.726" v="3129" actId="1076"/>
          <ac:spMkLst>
            <pc:docMk/>
            <pc:sldMk cId="1996885351" sldId="269"/>
            <ac:spMk id="189" creationId="{7036EC74-F1E0-40D6-9B93-EAB0E9F00402}"/>
          </ac:spMkLst>
        </pc:spChg>
        <pc:spChg chg="mod">
          <ac:chgData name="Sanders Wang" userId="089d73b8-785c-4012-b931-81c632b6c9c7" providerId="ADAL" clId="{E3F27EDE-0A00-4545-AC8F-6DAEAEF342C7}" dt="2021-11-16T09:37:12.726" v="3129" actId="1076"/>
          <ac:spMkLst>
            <pc:docMk/>
            <pc:sldMk cId="1996885351" sldId="269"/>
            <ac:spMk id="192" creationId="{44B8F7C7-69B8-4A34-8DD2-3DE37034BCF9}"/>
          </ac:spMkLst>
        </pc:spChg>
        <pc:spChg chg="mod">
          <ac:chgData name="Sanders Wang" userId="089d73b8-785c-4012-b931-81c632b6c9c7" providerId="ADAL" clId="{E3F27EDE-0A00-4545-AC8F-6DAEAEF342C7}" dt="2021-11-16T09:37:12.726" v="3129" actId="1076"/>
          <ac:spMkLst>
            <pc:docMk/>
            <pc:sldMk cId="1996885351" sldId="269"/>
            <ac:spMk id="194" creationId="{BA22686F-A93F-4935-9BF3-1EFF1132CF46}"/>
          </ac:spMkLst>
        </pc:spChg>
        <pc:spChg chg="add del mod">
          <ac:chgData name="Sanders Wang" userId="089d73b8-785c-4012-b931-81c632b6c9c7" providerId="ADAL" clId="{E3F27EDE-0A00-4545-AC8F-6DAEAEF342C7}" dt="2021-11-16T09:37:12.726" v="3129" actId="1076"/>
          <ac:spMkLst>
            <pc:docMk/>
            <pc:sldMk cId="1996885351" sldId="269"/>
            <ac:spMk id="196" creationId="{0815A3EF-1FB2-44CD-A8F3-B9DD13F29015}"/>
          </ac:spMkLst>
        </pc:spChg>
        <pc:spChg chg="add del mod">
          <ac:chgData name="Sanders Wang" userId="089d73b8-785c-4012-b931-81c632b6c9c7" providerId="ADAL" clId="{E3F27EDE-0A00-4545-AC8F-6DAEAEF342C7}" dt="2021-11-16T09:37:12.726" v="3129" actId="1076"/>
          <ac:spMkLst>
            <pc:docMk/>
            <pc:sldMk cId="1996885351" sldId="269"/>
            <ac:spMk id="197" creationId="{70155678-EA9A-4A67-BAD7-971529939F3D}"/>
          </ac:spMkLst>
        </pc:spChg>
        <pc:spChg chg="add del mod">
          <ac:chgData name="Sanders Wang" userId="089d73b8-785c-4012-b931-81c632b6c9c7" providerId="ADAL" clId="{E3F27EDE-0A00-4545-AC8F-6DAEAEF342C7}" dt="2021-11-16T09:37:12.726" v="3129" actId="1076"/>
          <ac:spMkLst>
            <pc:docMk/>
            <pc:sldMk cId="1996885351" sldId="269"/>
            <ac:spMk id="198" creationId="{82FAF712-1711-464B-A433-3F8AB67EC37E}"/>
          </ac:spMkLst>
        </pc:spChg>
        <pc:spChg chg="add del mod">
          <ac:chgData name="Sanders Wang" userId="089d73b8-785c-4012-b931-81c632b6c9c7" providerId="ADAL" clId="{E3F27EDE-0A00-4545-AC8F-6DAEAEF342C7}" dt="2021-11-16T09:37:12.726" v="3129" actId="1076"/>
          <ac:spMkLst>
            <pc:docMk/>
            <pc:sldMk cId="1996885351" sldId="269"/>
            <ac:spMk id="199" creationId="{1513B984-0DC1-4BCD-8946-335C6BDB0C43}"/>
          </ac:spMkLst>
        </pc:spChg>
        <pc:spChg chg="add del mod">
          <ac:chgData name="Sanders Wang" userId="089d73b8-785c-4012-b931-81c632b6c9c7" providerId="ADAL" clId="{E3F27EDE-0A00-4545-AC8F-6DAEAEF342C7}" dt="2021-11-16T09:37:12.726" v="3129" actId="1076"/>
          <ac:spMkLst>
            <pc:docMk/>
            <pc:sldMk cId="1996885351" sldId="269"/>
            <ac:spMk id="200" creationId="{A20A6682-5898-492C-8AF8-4DFC37F31F9B}"/>
          </ac:spMkLst>
        </pc:spChg>
        <pc:spChg chg="add del mod">
          <ac:chgData name="Sanders Wang" userId="089d73b8-785c-4012-b931-81c632b6c9c7" providerId="ADAL" clId="{E3F27EDE-0A00-4545-AC8F-6DAEAEF342C7}" dt="2021-11-16T09:37:12.726" v="3129" actId="1076"/>
          <ac:spMkLst>
            <pc:docMk/>
            <pc:sldMk cId="1996885351" sldId="269"/>
            <ac:spMk id="201" creationId="{DDC4DF02-4559-465A-AA42-776C372B3EB2}"/>
          </ac:spMkLst>
        </pc:spChg>
        <pc:spChg chg="add del mod">
          <ac:chgData name="Sanders Wang" userId="089d73b8-785c-4012-b931-81c632b6c9c7" providerId="ADAL" clId="{E3F27EDE-0A00-4545-AC8F-6DAEAEF342C7}" dt="2021-11-16T09:37:12.726" v="3129" actId="1076"/>
          <ac:spMkLst>
            <pc:docMk/>
            <pc:sldMk cId="1996885351" sldId="269"/>
            <ac:spMk id="202" creationId="{48710403-5C95-4483-B09A-0040FBA05AFE}"/>
          </ac:spMkLst>
        </pc:spChg>
        <pc:spChg chg="add del mod">
          <ac:chgData name="Sanders Wang" userId="089d73b8-785c-4012-b931-81c632b6c9c7" providerId="ADAL" clId="{E3F27EDE-0A00-4545-AC8F-6DAEAEF342C7}" dt="2021-11-16T09:37:12.726" v="3129" actId="1076"/>
          <ac:spMkLst>
            <pc:docMk/>
            <pc:sldMk cId="1996885351" sldId="269"/>
            <ac:spMk id="203" creationId="{48DD8733-774A-4CBE-8834-6062C7EA66C1}"/>
          </ac:spMkLst>
        </pc:spChg>
        <pc:spChg chg="add del mod">
          <ac:chgData name="Sanders Wang" userId="089d73b8-785c-4012-b931-81c632b6c9c7" providerId="ADAL" clId="{E3F27EDE-0A00-4545-AC8F-6DAEAEF342C7}" dt="2021-11-16T09:37:12.726" v="3129" actId="1076"/>
          <ac:spMkLst>
            <pc:docMk/>
            <pc:sldMk cId="1996885351" sldId="269"/>
            <ac:spMk id="204" creationId="{02251807-A6F2-4659-854B-D7CED422BD20}"/>
          </ac:spMkLst>
        </pc:spChg>
        <pc:spChg chg="add del mod">
          <ac:chgData name="Sanders Wang" userId="089d73b8-785c-4012-b931-81c632b6c9c7" providerId="ADAL" clId="{E3F27EDE-0A00-4545-AC8F-6DAEAEF342C7}" dt="2021-11-16T09:37:12.726" v="3129" actId="1076"/>
          <ac:spMkLst>
            <pc:docMk/>
            <pc:sldMk cId="1996885351" sldId="269"/>
            <ac:spMk id="205" creationId="{A0037341-9FA4-45AD-9F43-33E5F6104CFC}"/>
          </ac:spMkLst>
        </pc:spChg>
        <pc:spChg chg="add del mod">
          <ac:chgData name="Sanders Wang" userId="089d73b8-785c-4012-b931-81c632b6c9c7" providerId="ADAL" clId="{E3F27EDE-0A00-4545-AC8F-6DAEAEF342C7}" dt="2021-11-16T09:37:12.726" v="3129" actId="1076"/>
          <ac:spMkLst>
            <pc:docMk/>
            <pc:sldMk cId="1996885351" sldId="269"/>
            <ac:spMk id="207" creationId="{66A4D795-963F-4E60-9EC3-0B83A24C93C0}"/>
          </ac:spMkLst>
        </pc:spChg>
        <pc:spChg chg="add del mod">
          <ac:chgData name="Sanders Wang" userId="089d73b8-785c-4012-b931-81c632b6c9c7" providerId="ADAL" clId="{E3F27EDE-0A00-4545-AC8F-6DAEAEF342C7}" dt="2021-11-16T09:37:12.726" v="3129" actId="1076"/>
          <ac:spMkLst>
            <pc:docMk/>
            <pc:sldMk cId="1996885351" sldId="269"/>
            <ac:spMk id="208" creationId="{2433FCD7-47D3-40EC-AAA9-D0D9AF4EC19E}"/>
          </ac:spMkLst>
        </pc:spChg>
        <pc:spChg chg="add del mod">
          <ac:chgData name="Sanders Wang" userId="089d73b8-785c-4012-b931-81c632b6c9c7" providerId="ADAL" clId="{E3F27EDE-0A00-4545-AC8F-6DAEAEF342C7}" dt="2021-11-16T09:37:12.726" v="3129" actId="1076"/>
          <ac:spMkLst>
            <pc:docMk/>
            <pc:sldMk cId="1996885351" sldId="269"/>
            <ac:spMk id="209" creationId="{B9712A92-0D45-4F35-BC61-9DB6D734E0A8}"/>
          </ac:spMkLst>
        </pc:spChg>
        <pc:spChg chg="add del mod">
          <ac:chgData name="Sanders Wang" userId="089d73b8-785c-4012-b931-81c632b6c9c7" providerId="ADAL" clId="{E3F27EDE-0A00-4545-AC8F-6DAEAEF342C7}" dt="2021-11-16T09:37:12.726" v="3129" actId="1076"/>
          <ac:spMkLst>
            <pc:docMk/>
            <pc:sldMk cId="1996885351" sldId="269"/>
            <ac:spMk id="210" creationId="{9403D3DE-AF5C-44DF-B6EA-AE49AA3589F1}"/>
          </ac:spMkLst>
        </pc:spChg>
        <pc:spChg chg="add del mod">
          <ac:chgData name="Sanders Wang" userId="089d73b8-785c-4012-b931-81c632b6c9c7" providerId="ADAL" clId="{E3F27EDE-0A00-4545-AC8F-6DAEAEF342C7}" dt="2021-11-16T09:37:12.726" v="3129" actId="1076"/>
          <ac:spMkLst>
            <pc:docMk/>
            <pc:sldMk cId="1996885351" sldId="269"/>
            <ac:spMk id="211" creationId="{A9E86B9E-0670-444E-9CBC-904FDF773958}"/>
          </ac:spMkLst>
        </pc:spChg>
        <pc:spChg chg="add del mod">
          <ac:chgData name="Sanders Wang" userId="089d73b8-785c-4012-b931-81c632b6c9c7" providerId="ADAL" clId="{E3F27EDE-0A00-4545-AC8F-6DAEAEF342C7}" dt="2021-11-16T09:37:12.726" v="3129" actId="1076"/>
          <ac:spMkLst>
            <pc:docMk/>
            <pc:sldMk cId="1996885351" sldId="269"/>
            <ac:spMk id="212" creationId="{D1479357-B95E-4DE0-821C-A80ECFB40EA4}"/>
          </ac:spMkLst>
        </pc:spChg>
        <pc:spChg chg="add del mod">
          <ac:chgData name="Sanders Wang" userId="089d73b8-785c-4012-b931-81c632b6c9c7" providerId="ADAL" clId="{E3F27EDE-0A00-4545-AC8F-6DAEAEF342C7}" dt="2021-11-16T09:37:12.726" v="3129" actId="1076"/>
          <ac:spMkLst>
            <pc:docMk/>
            <pc:sldMk cId="1996885351" sldId="269"/>
            <ac:spMk id="213" creationId="{73FF8EE6-6405-489D-9ACA-3E0EE8D8FFA4}"/>
          </ac:spMkLst>
        </pc:spChg>
        <pc:spChg chg="add del mod">
          <ac:chgData name="Sanders Wang" userId="089d73b8-785c-4012-b931-81c632b6c9c7" providerId="ADAL" clId="{E3F27EDE-0A00-4545-AC8F-6DAEAEF342C7}" dt="2021-11-16T09:37:12.726" v="3129" actId="1076"/>
          <ac:spMkLst>
            <pc:docMk/>
            <pc:sldMk cId="1996885351" sldId="269"/>
            <ac:spMk id="214" creationId="{56B20D2F-D798-43BA-8EE1-3FFA702184C0}"/>
          </ac:spMkLst>
        </pc:spChg>
        <pc:spChg chg="add del mod">
          <ac:chgData name="Sanders Wang" userId="089d73b8-785c-4012-b931-81c632b6c9c7" providerId="ADAL" clId="{E3F27EDE-0A00-4545-AC8F-6DAEAEF342C7}" dt="2021-11-16T09:37:12.726" v="3129" actId="1076"/>
          <ac:spMkLst>
            <pc:docMk/>
            <pc:sldMk cId="1996885351" sldId="269"/>
            <ac:spMk id="215" creationId="{E6DD6D33-F327-4EF1-B359-A6032A148283}"/>
          </ac:spMkLst>
        </pc:spChg>
        <pc:spChg chg="add del mod">
          <ac:chgData name="Sanders Wang" userId="089d73b8-785c-4012-b931-81c632b6c9c7" providerId="ADAL" clId="{E3F27EDE-0A00-4545-AC8F-6DAEAEF342C7}" dt="2021-11-16T09:37:12.726" v="3129" actId="1076"/>
          <ac:spMkLst>
            <pc:docMk/>
            <pc:sldMk cId="1996885351" sldId="269"/>
            <ac:spMk id="216" creationId="{EC85D874-AB58-4CC8-A136-2E7D5C0A2209}"/>
          </ac:spMkLst>
        </pc:spChg>
        <pc:spChg chg="add del mod">
          <ac:chgData name="Sanders Wang" userId="089d73b8-785c-4012-b931-81c632b6c9c7" providerId="ADAL" clId="{E3F27EDE-0A00-4545-AC8F-6DAEAEF342C7}" dt="2021-11-16T09:37:12.726" v="3129" actId="1076"/>
          <ac:spMkLst>
            <pc:docMk/>
            <pc:sldMk cId="1996885351" sldId="269"/>
            <ac:spMk id="218" creationId="{46667AF7-CA98-41BA-B2D3-600005CD35DB}"/>
          </ac:spMkLst>
        </pc:spChg>
        <pc:spChg chg="add del mod">
          <ac:chgData name="Sanders Wang" userId="089d73b8-785c-4012-b931-81c632b6c9c7" providerId="ADAL" clId="{E3F27EDE-0A00-4545-AC8F-6DAEAEF342C7}" dt="2021-11-16T09:37:12.726" v="3129" actId="1076"/>
          <ac:spMkLst>
            <pc:docMk/>
            <pc:sldMk cId="1996885351" sldId="269"/>
            <ac:spMk id="219" creationId="{B7C01367-7878-4215-B35E-23B49C52D204}"/>
          </ac:spMkLst>
        </pc:spChg>
        <pc:spChg chg="add del mod">
          <ac:chgData name="Sanders Wang" userId="089d73b8-785c-4012-b931-81c632b6c9c7" providerId="ADAL" clId="{E3F27EDE-0A00-4545-AC8F-6DAEAEF342C7}" dt="2021-11-16T09:37:12.726" v="3129" actId="1076"/>
          <ac:spMkLst>
            <pc:docMk/>
            <pc:sldMk cId="1996885351" sldId="269"/>
            <ac:spMk id="220" creationId="{D9C19B9B-BE76-48F2-A670-93EF58DDDD95}"/>
          </ac:spMkLst>
        </pc:spChg>
        <pc:spChg chg="add del mod">
          <ac:chgData name="Sanders Wang" userId="089d73b8-785c-4012-b931-81c632b6c9c7" providerId="ADAL" clId="{E3F27EDE-0A00-4545-AC8F-6DAEAEF342C7}" dt="2021-11-16T09:37:12.726" v="3129" actId="1076"/>
          <ac:spMkLst>
            <pc:docMk/>
            <pc:sldMk cId="1996885351" sldId="269"/>
            <ac:spMk id="221" creationId="{B11B7BF0-1656-4F06-BE38-D94C66C5F1BD}"/>
          </ac:spMkLst>
        </pc:spChg>
        <pc:spChg chg="add mod">
          <ac:chgData name="Sanders Wang" userId="089d73b8-785c-4012-b931-81c632b6c9c7" providerId="ADAL" clId="{E3F27EDE-0A00-4545-AC8F-6DAEAEF342C7}" dt="2021-11-16T09:44:37.599" v="3229" actId="404"/>
          <ac:spMkLst>
            <pc:docMk/>
            <pc:sldMk cId="1996885351" sldId="269"/>
            <ac:spMk id="229" creationId="{3955A0BC-DF8F-4711-B130-93F7CA4DE9F1}"/>
          </ac:spMkLst>
        </pc:spChg>
        <pc:spChg chg="add del mod">
          <ac:chgData name="Sanders Wang" userId="089d73b8-785c-4012-b931-81c632b6c9c7" providerId="ADAL" clId="{E3F27EDE-0A00-4545-AC8F-6DAEAEF342C7}" dt="2021-11-16T09:37:12.726" v="3129" actId="1076"/>
          <ac:spMkLst>
            <pc:docMk/>
            <pc:sldMk cId="1996885351" sldId="269"/>
            <ac:spMk id="236" creationId="{496755E9-4513-471C-9947-65AC49F431D0}"/>
          </ac:spMkLst>
        </pc:spChg>
        <pc:spChg chg="add del mod">
          <ac:chgData name="Sanders Wang" userId="089d73b8-785c-4012-b931-81c632b6c9c7" providerId="ADAL" clId="{E3F27EDE-0A00-4545-AC8F-6DAEAEF342C7}" dt="2021-11-16T09:37:12.726" v="3129" actId="1076"/>
          <ac:spMkLst>
            <pc:docMk/>
            <pc:sldMk cId="1996885351" sldId="269"/>
            <ac:spMk id="237" creationId="{97FCBBD6-C2A3-40B8-B48A-AEBE25C2D192}"/>
          </ac:spMkLst>
        </pc:spChg>
        <pc:spChg chg="add mod">
          <ac:chgData name="Sanders Wang" userId="089d73b8-785c-4012-b931-81c632b6c9c7" providerId="ADAL" clId="{E3F27EDE-0A00-4545-AC8F-6DAEAEF342C7}" dt="2021-11-16T09:41:26.452" v="3192" actId="1076"/>
          <ac:spMkLst>
            <pc:docMk/>
            <pc:sldMk cId="1996885351" sldId="269"/>
            <ac:spMk id="245" creationId="{838FC038-5D32-4BFD-9410-E45E8DDB0AC3}"/>
          </ac:spMkLst>
        </pc:spChg>
        <pc:spChg chg="add mod">
          <ac:chgData name="Sanders Wang" userId="089d73b8-785c-4012-b931-81c632b6c9c7" providerId="ADAL" clId="{E3F27EDE-0A00-4545-AC8F-6DAEAEF342C7}" dt="2021-11-16T09:41:26.452" v="3192" actId="1076"/>
          <ac:spMkLst>
            <pc:docMk/>
            <pc:sldMk cId="1996885351" sldId="269"/>
            <ac:spMk id="246" creationId="{DCCB54D4-EA16-49E5-96A2-08F5D5393D8B}"/>
          </ac:spMkLst>
        </pc:spChg>
        <pc:spChg chg="add mod">
          <ac:chgData name="Sanders Wang" userId="089d73b8-785c-4012-b931-81c632b6c9c7" providerId="ADAL" clId="{E3F27EDE-0A00-4545-AC8F-6DAEAEF342C7}" dt="2021-11-16T09:41:26.452" v="3192" actId="1076"/>
          <ac:spMkLst>
            <pc:docMk/>
            <pc:sldMk cId="1996885351" sldId="269"/>
            <ac:spMk id="247" creationId="{3E7B5348-E80D-4F92-A377-51CEDD3509F2}"/>
          </ac:spMkLst>
        </pc:spChg>
        <pc:spChg chg="add mod">
          <ac:chgData name="Sanders Wang" userId="089d73b8-785c-4012-b931-81c632b6c9c7" providerId="ADAL" clId="{E3F27EDE-0A00-4545-AC8F-6DAEAEF342C7}" dt="2021-11-16T09:41:26.452" v="3192" actId="1076"/>
          <ac:spMkLst>
            <pc:docMk/>
            <pc:sldMk cId="1996885351" sldId="269"/>
            <ac:spMk id="249" creationId="{4DAF27D3-CF04-40A2-A659-DEE9DBAEBB09}"/>
          </ac:spMkLst>
        </pc:spChg>
        <pc:spChg chg="add mod">
          <ac:chgData name="Sanders Wang" userId="089d73b8-785c-4012-b931-81c632b6c9c7" providerId="ADAL" clId="{E3F27EDE-0A00-4545-AC8F-6DAEAEF342C7}" dt="2021-11-16T09:41:26.452" v="3192" actId="1076"/>
          <ac:spMkLst>
            <pc:docMk/>
            <pc:sldMk cId="1996885351" sldId="269"/>
            <ac:spMk id="250" creationId="{9D5BFFFB-3B4F-4497-B475-1E16E917FB1F}"/>
          </ac:spMkLst>
        </pc:spChg>
        <pc:spChg chg="add mod">
          <ac:chgData name="Sanders Wang" userId="089d73b8-785c-4012-b931-81c632b6c9c7" providerId="ADAL" clId="{E3F27EDE-0A00-4545-AC8F-6DAEAEF342C7}" dt="2021-11-16T09:41:26.452" v="3192" actId="1076"/>
          <ac:spMkLst>
            <pc:docMk/>
            <pc:sldMk cId="1996885351" sldId="269"/>
            <ac:spMk id="251" creationId="{F3E228D2-BC1A-46E3-AE13-790670653536}"/>
          </ac:spMkLst>
        </pc:spChg>
        <pc:spChg chg="mod">
          <ac:chgData name="Sanders Wang" userId="089d73b8-785c-4012-b931-81c632b6c9c7" providerId="ADAL" clId="{E3F27EDE-0A00-4545-AC8F-6DAEAEF342C7}" dt="2021-11-16T09:43:02.292" v="3214" actId="1036"/>
          <ac:spMkLst>
            <pc:docMk/>
            <pc:sldMk cId="1996885351" sldId="269"/>
            <ac:spMk id="252" creationId="{E0B11CB8-8ECE-499B-BE68-2F1AD6B000B3}"/>
          </ac:spMkLst>
        </pc:spChg>
        <pc:spChg chg="add mod">
          <ac:chgData name="Sanders Wang" userId="089d73b8-785c-4012-b931-81c632b6c9c7" providerId="ADAL" clId="{E3F27EDE-0A00-4545-AC8F-6DAEAEF342C7}" dt="2021-11-16T09:41:26.452" v="3192" actId="1076"/>
          <ac:spMkLst>
            <pc:docMk/>
            <pc:sldMk cId="1996885351" sldId="269"/>
            <ac:spMk id="253" creationId="{0000D18A-41DA-440F-ACE6-BB7270D7216E}"/>
          </ac:spMkLst>
        </pc:spChg>
        <pc:spChg chg="add mod">
          <ac:chgData name="Sanders Wang" userId="089d73b8-785c-4012-b931-81c632b6c9c7" providerId="ADAL" clId="{E3F27EDE-0A00-4545-AC8F-6DAEAEF342C7}" dt="2021-11-16T09:41:26.452" v="3192" actId="1076"/>
          <ac:spMkLst>
            <pc:docMk/>
            <pc:sldMk cId="1996885351" sldId="269"/>
            <ac:spMk id="254" creationId="{A83A8BDA-9AD2-4EB6-9073-CC8FB724FF02}"/>
          </ac:spMkLst>
        </pc:spChg>
        <pc:spChg chg="mod">
          <ac:chgData name="Sanders Wang" userId="089d73b8-785c-4012-b931-81c632b6c9c7" providerId="ADAL" clId="{E3F27EDE-0A00-4545-AC8F-6DAEAEF342C7}" dt="2021-11-16T09:37:43.277" v="3132" actId="1076"/>
          <ac:spMkLst>
            <pc:docMk/>
            <pc:sldMk cId="1996885351" sldId="269"/>
            <ac:spMk id="256" creationId="{4E949654-8DEC-42E7-9B44-EB599A030451}"/>
          </ac:spMkLst>
        </pc:spChg>
        <pc:spChg chg="add mod">
          <ac:chgData name="Sanders Wang" userId="089d73b8-785c-4012-b931-81c632b6c9c7" providerId="ADAL" clId="{E3F27EDE-0A00-4545-AC8F-6DAEAEF342C7}" dt="2021-11-16T09:41:26.452" v="3192" actId="1076"/>
          <ac:spMkLst>
            <pc:docMk/>
            <pc:sldMk cId="1996885351" sldId="269"/>
            <ac:spMk id="258" creationId="{3B44EF4C-1744-4A24-97AB-79A93892332C}"/>
          </ac:spMkLst>
        </pc:spChg>
        <pc:spChg chg="add mod">
          <ac:chgData name="Sanders Wang" userId="089d73b8-785c-4012-b931-81c632b6c9c7" providerId="ADAL" clId="{E3F27EDE-0A00-4545-AC8F-6DAEAEF342C7}" dt="2021-11-16T09:41:26.452" v="3192" actId="1076"/>
          <ac:spMkLst>
            <pc:docMk/>
            <pc:sldMk cId="1996885351" sldId="269"/>
            <ac:spMk id="259" creationId="{6188190A-2150-406C-B97C-5F82EDBBD3AE}"/>
          </ac:spMkLst>
        </pc:spChg>
        <pc:spChg chg="add mod">
          <ac:chgData name="Sanders Wang" userId="089d73b8-785c-4012-b931-81c632b6c9c7" providerId="ADAL" clId="{E3F27EDE-0A00-4545-AC8F-6DAEAEF342C7}" dt="2021-11-16T09:41:36.668" v="3194" actId="1076"/>
          <ac:spMkLst>
            <pc:docMk/>
            <pc:sldMk cId="1996885351" sldId="269"/>
            <ac:spMk id="261" creationId="{BD0290DE-9B9A-4B95-8076-1D93505FAA2B}"/>
          </ac:spMkLst>
        </pc:spChg>
        <pc:spChg chg="del">
          <ac:chgData name="Sanders Wang" userId="089d73b8-785c-4012-b931-81c632b6c9c7" providerId="ADAL" clId="{E3F27EDE-0A00-4545-AC8F-6DAEAEF342C7}" dt="2021-11-16T09:34:30.433" v="3118" actId="478"/>
          <ac:spMkLst>
            <pc:docMk/>
            <pc:sldMk cId="1996885351" sldId="269"/>
            <ac:spMk id="264" creationId="{BA902409-35DD-47C8-BE66-F8DE83CFC60F}"/>
          </ac:spMkLst>
        </pc:spChg>
        <pc:spChg chg="add mod">
          <ac:chgData name="Sanders Wang" userId="089d73b8-785c-4012-b931-81c632b6c9c7" providerId="ADAL" clId="{E3F27EDE-0A00-4545-AC8F-6DAEAEF342C7}" dt="2021-11-16T09:41:55.245" v="3195" actId="571"/>
          <ac:spMkLst>
            <pc:docMk/>
            <pc:sldMk cId="1996885351" sldId="269"/>
            <ac:spMk id="265" creationId="{4393B35D-4367-4DD5-B3FC-5DFE6C2462AD}"/>
          </ac:spMkLst>
        </pc:spChg>
        <pc:spChg chg="add mod">
          <ac:chgData name="Sanders Wang" userId="089d73b8-785c-4012-b931-81c632b6c9c7" providerId="ADAL" clId="{E3F27EDE-0A00-4545-AC8F-6DAEAEF342C7}" dt="2021-11-16T09:41:55.245" v="3195" actId="571"/>
          <ac:spMkLst>
            <pc:docMk/>
            <pc:sldMk cId="1996885351" sldId="269"/>
            <ac:spMk id="268" creationId="{1040E028-741D-4458-AF35-5B10DAF56604}"/>
          </ac:spMkLst>
        </pc:spChg>
        <pc:spChg chg="add mod">
          <ac:chgData name="Sanders Wang" userId="089d73b8-785c-4012-b931-81c632b6c9c7" providerId="ADAL" clId="{E3F27EDE-0A00-4545-AC8F-6DAEAEF342C7}" dt="2021-11-16T09:41:55.245" v="3195" actId="571"/>
          <ac:spMkLst>
            <pc:docMk/>
            <pc:sldMk cId="1996885351" sldId="269"/>
            <ac:spMk id="270" creationId="{FBE1D01A-1959-4DA0-B2AC-B3D5FF281746}"/>
          </ac:spMkLst>
        </pc:spChg>
        <pc:spChg chg="add mod">
          <ac:chgData name="Sanders Wang" userId="089d73b8-785c-4012-b931-81c632b6c9c7" providerId="ADAL" clId="{E3F27EDE-0A00-4545-AC8F-6DAEAEF342C7}" dt="2021-11-16T09:41:55.245" v="3195" actId="571"/>
          <ac:spMkLst>
            <pc:docMk/>
            <pc:sldMk cId="1996885351" sldId="269"/>
            <ac:spMk id="271" creationId="{93F6BB52-1B3A-47C3-9DEE-B20C8F150AB0}"/>
          </ac:spMkLst>
        </pc:spChg>
        <pc:spChg chg="add mod">
          <ac:chgData name="Sanders Wang" userId="089d73b8-785c-4012-b931-81c632b6c9c7" providerId="ADAL" clId="{E3F27EDE-0A00-4545-AC8F-6DAEAEF342C7}" dt="2021-11-16T09:41:55.245" v="3195" actId="571"/>
          <ac:spMkLst>
            <pc:docMk/>
            <pc:sldMk cId="1996885351" sldId="269"/>
            <ac:spMk id="273" creationId="{149D22F2-A6FC-4CE6-A36D-D9216FDC465D}"/>
          </ac:spMkLst>
        </pc:spChg>
        <pc:spChg chg="del">
          <ac:chgData name="Sanders Wang" userId="089d73b8-785c-4012-b931-81c632b6c9c7" providerId="ADAL" clId="{E3F27EDE-0A00-4545-AC8F-6DAEAEF342C7}" dt="2021-11-16T09:33:28.332" v="3113" actId="478"/>
          <ac:spMkLst>
            <pc:docMk/>
            <pc:sldMk cId="1996885351" sldId="269"/>
            <ac:spMk id="275" creationId="{098530F2-80CB-4E4F-B3DE-F9476AB8FF74}"/>
          </ac:spMkLst>
        </pc:spChg>
        <pc:spChg chg="add mod">
          <ac:chgData name="Sanders Wang" userId="089d73b8-785c-4012-b931-81c632b6c9c7" providerId="ADAL" clId="{E3F27EDE-0A00-4545-AC8F-6DAEAEF342C7}" dt="2021-11-16T09:41:55.245" v="3195" actId="571"/>
          <ac:spMkLst>
            <pc:docMk/>
            <pc:sldMk cId="1996885351" sldId="269"/>
            <ac:spMk id="276" creationId="{255A22AC-99D7-43C1-851D-009DA9B04CA5}"/>
          </ac:spMkLst>
        </pc:spChg>
        <pc:spChg chg="add mod">
          <ac:chgData name="Sanders Wang" userId="089d73b8-785c-4012-b931-81c632b6c9c7" providerId="ADAL" clId="{E3F27EDE-0A00-4545-AC8F-6DAEAEF342C7}" dt="2021-11-16T09:41:55.245" v="3195" actId="571"/>
          <ac:spMkLst>
            <pc:docMk/>
            <pc:sldMk cId="1996885351" sldId="269"/>
            <ac:spMk id="278" creationId="{55D3CA2F-4F22-4B2E-AF53-2979F1E28D04}"/>
          </ac:spMkLst>
        </pc:spChg>
        <pc:spChg chg="add mod">
          <ac:chgData name="Sanders Wang" userId="089d73b8-785c-4012-b931-81c632b6c9c7" providerId="ADAL" clId="{E3F27EDE-0A00-4545-AC8F-6DAEAEF342C7}" dt="2021-11-16T09:41:55.245" v="3195" actId="571"/>
          <ac:spMkLst>
            <pc:docMk/>
            <pc:sldMk cId="1996885351" sldId="269"/>
            <ac:spMk id="279" creationId="{BE8BF173-1887-40A9-9AAC-12D51C22DF50}"/>
          </ac:spMkLst>
        </pc:spChg>
        <pc:spChg chg="add mod">
          <ac:chgData name="Sanders Wang" userId="089d73b8-785c-4012-b931-81c632b6c9c7" providerId="ADAL" clId="{E3F27EDE-0A00-4545-AC8F-6DAEAEF342C7}" dt="2021-11-16T09:41:55.245" v="3195" actId="571"/>
          <ac:spMkLst>
            <pc:docMk/>
            <pc:sldMk cId="1996885351" sldId="269"/>
            <ac:spMk id="282" creationId="{5728A8F3-FA2A-47A3-9AD0-47A09E145918}"/>
          </ac:spMkLst>
        </pc:spChg>
        <pc:spChg chg="add mod">
          <ac:chgData name="Sanders Wang" userId="089d73b8-785c-4012-b931-81c632b6c9c7" providerId="ADAL" clId="{E3F27EDE-0A00-4545-AC8F-6DAEAEF342C7}" dt="2021-11-16T09:41:55.245" v="3195" actId="571"/>
          <ac:spMkLst>
            <pc:docMk/>
            <pc:sldMk cId="1996885351" sldId="269"/>
            <ac:spMk id="287" creationId="{85E2FDBE-BC1B-4BEA-AFAE-BC86CF376BF5}"/>
          </ac:spMkLst>
        </pc:spChg>
        <pc:spChg chg="add del mod">
          <ac:chgData name="Sanders Wang" userId="089d73b8-785c-4012-b931-81c632b6c9c7" providerId="ADAL" clId="{E3F27EDE-0A00-4545-AC8F-6DAEAEF342C7}" dt="2021-11-16T09:37:12.726" v="3129" actId="1076"/>
          <ac:spMkLst>
            <pc:docMk/>
            <pc:sldMk cId="1996885351" sldId="269"/>
            <ac:spMk id="288" creationId="{A80E7F65-5B4C-4332-AE04-3CBB1D9B85F8}"/>
          </ac:spMkLst>
        </pc:spChg>
        <pc:spChg chg="mod">
          <ac:chgData name="Sanders Wang" userId="089d73b8-785c-4012-b931-81c632b6c9c7" providerId="ADAL" clId="{E3F27EDE-0A00-4545-AC8F-6DAEAEF342C7}" dt="2021-11-16T09:43:02.292" v="3214" actId="1036"/>
          <ac:spMkLst>
            <pc:docMk/>
            <pc:sldMk cId="1996885351" sldId="269"/>
            <ac:spMk id="290" creationId="{F3B1E8B4-05B4-4F7D-B65A-8CCC7DAE8910}"/>
          </ac:spMkLst>
        </pc:spChg>
        <pc:spChg chg="add mod">
          <ac:chgData name="Sanders Wang" userId="089d73b8-785c-4012-b931-81c632b6c9c7" providerId="ADAL" clId="{E3F27EDE-0A00-4545-AC8F-6DAEAEF342C7}" dt="2021-11-16T09:42:06.083" v="3197" actId="571"/>
          <ac:spMkLst>
            <pc:docMk/>
            <pc:sldMk cId="1996885351" sldId="269"/>
            <ac:spMk id="293" creationId="{BCBF243D-A2B1-4191-94FF-989AA2E29FDB}"/>
          </ac:spMkLst>
        </pc:spChg>
        <pc:spChg chg="add del mod">
          <ac:chgData name="Sanders Wang" userId="089d73b8-785c-4012-b931-81c632b6c9c7" providerId="ADAL" clId="{E3F27EDE-0A00-4545-AC8F-6DAEAEF342C7}" dt="2021-11-16T09:43:38.830" v="3219"/>
          <ac:spMkLst>
            <pc:docMk/>
            <pc:sldMk cId="1996885351" sldId="269"/>
            <ac:spMk id="294" creationId="{D998283E-9B91-4A01-9060-2141228A9E75}"/>
          </ac:spMkLst>
        </pc:spChg>
        <pc:spChg chg="add mod ord topLvl">
          <ac:chgData name="Sanders Wang" userId="089d73b8-785c-4012-b931-81c632b6c9c7" providerId="ADAL" clId="{E3F27EDE-0A00-4545-AC8F-6DAEAEF342C7}" dt="2021-11-16T09:56:27.023" v="3383" actId="164"/>
          <ac:spMkLst>
            <pc:docMk/>
            <pc:sldMk cId="1996885351" sldId="269"/>
            <ac:spMk id="295" creationId="{E5BF3357-2855-4CF2-9E0D-16254AB568AE}"/>
          </ac:spMkLst>
        </pc:spChg>
        <pc:spChg chg="add mod ord topLvl">
          <ac:chgData name="Sanders Wang" userId="089d73b8-785c-4012-b931-81c632b6c9c7" providerId="ADAL" clId="{E3F27EDE-0A00-4545-AC8F-6DAEAEF342C7}" dt="2021-11-16T09:56:27.023" v="3383" actId="164"/>
          <ac:spMkLst>
            <pc:docMk/>
            <pc:sldMk cId="1996885351" sldId="269"/>
            <ac:spMk id="296" creationId="{57C43348-B775-4131-AA47-A4F056C66BF0}"/>
          </ac:spMkLst>
        </pc:spChg>
        <pc:spChg chg="add del mod ord topLvl">
          <ac:chgData name="Sanders Wang" userId="089d73b8-785c-4012-b931-81c632b6c9c7" providerId="ADAL" clId="{E3F27EDE-0A00-4545-AC8F-6DAEAEF342C7}" dt="2021-11-16T09:54:27.063" v="3359" actId="478"/>
          <ac:spMkLst>
            <pc:docMk/>
            <pc:sldMk cId="1996885351" sldId="269"/>
            <ac:spMk id="297" creationId="{4193F8CF-E42A-426E-B906-65664E32E153}"/>
          </ac:spMkLst>
        </pc:spChg>
        <pc:spChg chg="add mod">
          <ac:chgData name="Sanders Wang" userId="089d73b8-785c-4012-b931-81c632b6c9c7" providerId="ADAL" clId="{E3F27EDE-0A00-4545-AC8F-6DAEAEF342C7}" dt="2021-11-16T09:46:43.578" v="3263" actId="571"/>
          <ac:spMkLst>
            <pc:docMk/>
            <pc:sldMk cId="1996885351" sldId="269"/>
            <ac:spMk id="298" creationId="{DAA4BE9B-C410-4CB4-AAB3-674ECD8CC93B}"/>
          </ac:spMkLst>
        </pc:spChg>
        <pc:grpChg chg="add del mod">
          <ac:chgData name="Sanders Wang" userId="089d73b8-785c-4012-b931-81c632b6c9c7" providerId="ADAL" clId="{E3F27EDE-0A00-4545-AC8F-6DAEAEF342C7}" dt="2021-11-16T09:54:24.217" v="3358" actId="165"/>
          <ac:grpSpMkLst>
            <pc:docMk/>
            <pc:sldMk cId="1996885351" sldId="269"/>
            <ac:grpSpMk id="59" creationId="{55CFF907-FE04-4756-998F-C55804E4EC81}"/>
          </ac:grpSpMkLst>
        </pc:grpChg>
        <pc:grpChg chg="add mod">
          <ac:chgData name="Sanders Wang" userId="089d73b8-785c-4012-b931-81c632b6c9c7" providerId="ADAL" clId="{E3F27EDE-0A00-4545-AC8F-6DAEAEF342C7}" dt="2021-11-16T09:56:40.353" v="3387" actId="1076"/>
          <ac:grpSpMkLst>
            <pc:docMk/>
            <pc:sldMk cId="1996885351" sldId="269"/>
            <ac:grpSpMk id="88" creationId="{20EAB4C8-2C40-4B7F-9F2D-872CD08F607D}"/>
          </ac:grpSpMkLst>
        </pc:grpChg>
        <pc:grpChg chg="del">
          <ac:chgData name="Sanders Wang" userId="089d73b8-785c-4012-b931-81c632b6c9c7" providerId="ADAL" clId="{E3F27EDE-0A00-4545-AC8F-6DAEAEF342C7}" dt="2021-11-16T09:33:34.332" v="3115" actId="478"/>
          <ac:grpSpMkLst>
            <pc:docMk/>
            <pc:sldMk cId="1996885351" sldId="269"/>
            <ac:grpSpMk id="286" creationId="{CD36C667-1447-483C-9545-70A6F5C64405}"/>
          </ac:grpSpMkLst>
        </pc:grpChg>
        <pc:picChg chg="del">
          <ac:chgData name="Sanders Wang" userId="089d73b8-785c-4012-b931-81c632b6c9c7" providerId="ADAL" clId="{E3F27EDE-0A00-4545-AC8F-6DAEAEF342C7}" dt="2021-11-16T09:47:22.655" v="3265" actId="478"/>
          <ac:picMkLst>
            <pc:docMk/>
            <pc:sldMk cId="1996885351" sldId="269"/>
            <ac:picMk id="90" creationId="{75B35A6B-08BE-45C6-A67C-EA730CD33DDC}"/>
          </ac:picMkLst>
        </pc:picChg>
        <pc:picChg chg="del">
          <ac:chgData name="Sanders Wang" userId="089d73b8-785c-4012-b931-81c632b6c9c7" providerId="ADAL" clId="{E3F27EDE-0A00-4545-AC8F-6DAEAEF342C7}" dt="2021-11-16T09:47:26.120" v="3266" actId="478"/>
          <ac:picMkLst>
            <pc:docMk/>
            <pc:sldMk cId="1996885351" sldId="269"/>
            <ac:picMk id="149" creationId="{A65F83A4-DFDA-4FBE-9572-77B015902B44}"/>
          </ac:picMkLst>
        </pc:picChg>
        <pc:picChg chg="mod">
          <ac:chgData name="Sanders Wang" userId="089d73b8-785c-4012-b931-81c632b6c9c7" providerId="ADAL" clId="{E3F27EDE-0A00-4545-AC8F-6DAEAEF342C7}" dt="2021-11-16T09:37:12.726" v="3129" actId="1076"/>
          <ac:picMkLst>
            <pc:docMk/>
            <pc:sldMk cId="1996885351" sldId="269"/>
            <ac:picMk id="164" creationId="{82B849B9-F6DC-4991-951E-CA69FFD640EE}"/>
          </ac:picMkLst>
        </pc:picChg>
        <pc:picChg chg="mod">
          <ac:chgData name="Sanders Wang" userId="089d73b8-785c-4012-b931-81c632b6c9c7" providerId="ADAL" clId="{E3F27EDE-0A00-4545-AC8F-6DAEAEF342C7}" dt="2021-11-16T09:37:12.726" v="3129" actId="1076"/>
          <ac:picMkLst>
            <pc:docMk/>
            <pc:sldMk cId="1996885351" sldId="269"/>
            <ac:picMk id="179" creationId="{45AFA9E6-6A23-4D38-BC8E-1693AB2B5052}"/>
          </ac:picMkLst>
        </pc:picChg>
        <pc:picChg chg="add del mod">
          <ac:chgData name="Sanders Wang" userId="089d73b8-785c-4012-b931-81c632b6c9c7" providerId="ADAL" clId="{E3F27EDE-0A00-4545-AC8F-6DAEAEF342C7}" dt="2021-11-16T09:37:12.726" v="3129" actId="1076"/>
          <ac:picMkLst>
            <pc:docMk/>
            <pc:sldMk cId="1996885351" sldId="269"/>
            <ac:picMk id="195" creationId="{1DB33951-498F-441C-9D9B-CFB495C4822B}"/>
          </ac:picMkLst>
        </pc:picChg>
        <pc:picChg chg="add del mod">
          <ac:chgData name="Sanders Wang" userId="089d73b8-785c-4012-b931-81c632b6c9c7" providerId="ADAL" clId="{E3F27EDE-0A00-4545-AC8F-6DAEAEF342C7}" dt="2021-11-16T09:37:12.726" v="3129" actId="1076"/>
          <ac:picMkLst>
            <pc:docMk/>
            <pc:sldMk cId="1996885351" sldId="269"/>
            <ac:picMk id="206" creationId="{933F1E13-B717-49C8-82E4-B43D231F67CE}"/>
          </ac:picMkLst>
        </pc:picChg>
        <pc:picChg chg="add del mod">
          <ac:chgData name="Sanders Wang" userId="089d73b8-785c-4012-b931-81c632b6c9c7" providerId="ADAL" clId="{E3F27EDE-0A00-4545-AC8F-6DAEAEF342C7}" dt="2021-11-16T09:37:12.726" v="3129" actId="1076"/>
          <ac:picMkLst>
            <pc:docMk/>
            <pc:sldMk cId="1996885351" sldId="269"/>
            <ac:picMk id="230" creationId="{88222F31-A0E8-481A-B1D3-398C04DDA580}"/>
          </ac:picMkLst>
        </pc:picChg>
        <pc:picChg chg="add del mod">
          <ac:chgData name="Sanders Wang" userId="089d73b8-785c-4012-b931-81c632b6c9c7" providerId="ADAL" clId="{E3F27EDE-0A00-4545-AC8F-6DAEAEF342C7}" dt="2021-11-16T09:47:31.667" v="3267" actId="478"/>
          <ac:picMkLst>
            <pc:docMk/>
            <pc:sldMk cId="1996885351" sldId="269"/>
            <ac:picMk id="235" creationId="{4F093DB4-BECA-4CC0-94BA-9E239B76FE05}"/>
          </ac:picMkLst>
        </pc:picChg>
        <pc:picChg chg="add mod">
          <ac:chgData name="Sanders Wang" userId="089d73b8-785c-4012-b931-81c632b6c9c7" providerId="ADAL" clId="{E3F27EDE-0A00-4545-AC8F-6DAEAEF342C7}" dt="2021-11-16T09:45:31.701" v="3240" actId="1076"/>
          <ac:picMkLst>
            <pc:docMk/>
            <pc:sldMk cId="1996885351" sldId="269"/>
            <ac:picMk id="240" creationId="{4955CBAA-C593-452E-BF71-74E205443FAF}"/>
          </ac:picMkLst>
        </pc:picChg>
        <pc:picChg chg="add mod">
          <ac:chgData name="Sanders Wang" userId="089d73b8-785c-4012-b931-81c632b6c9c7" providerId="ADAL" clId="{E3F27EDE-0A00-4545-AC8F-6DAEAEF342C7}" dt="2021-11-16T09:40:52.787" v="3188" actId="571"/>
          <ac:picMkLst>
            <pc:docMk/>
            <pc:sldMk cId="1996885351" sldId="269"/>
            <ac:picMk id="241" creationId="{E64A714B-388D-45B9-9B22-4253FF5200F5}"/>
          </ac:picMkLst>
        </pc:picChg>
        <pc:picChg chg="add mod">
          <ac:chgData name="Sanders Wang" userId="089d73b8-785c-4012-b931-81c632b6c9c7" providerId="ADAL" clId="{E3F27EDE-0A00-4545-AC8F-6DAEAEF342C7}" dt="2021-11-16T09:41:01.011" v="3190" actId="1076"/>
          <ac:picMkLst>
            <pc:docMk/>
            <pc:sldMk cId="1996885351" sldId="269"/>
            <ac:picMk id="242" creationId="{92BF2943-08FD-4996-8112-EAC40BB9BD97}"/>
          </ac:picMkLst>
        </pc:picChg>
        <pc:picChg chg="add mod">
          <ac:chgData name="Sanders Wang" userId="089d73b8-785c-4012-b931-81c632b6c9c7" providerId="ADAL" clId="{E3F27EDE-0A00-4545-AC8F-6DAEAEF342C7}" dt="2021-11-16T09:41:26.452" v="3192" actId="1076"/>
          <ac:picMkLst>
            <pc:docMk/>
            <pc:sldMk cId="1996885351" sldId="269"/>
            <ac:picMk id="244" creationId="{55988716-0092-40B1-8ABA-4D816BE532B0}"/>
          </ac:picMkLst>
        </pc:picChg>
        <pc:picChg chg="add del mod">
          <ac:chgData name="Sanders Wang" userId="089d73b8-785c-4012-b931-81c632b6c9c7" providerId="ADAL" clId="{E3F27EDE-0A00-4545-AC8F-6DAEAEF342C7}" dt="2021-11-16T09:41:31.555" v="3193" actId="478"/>
          <ac:picMkLst>
            <pc:docMk/>
            <pc:sldMk cId="1996885351" sldId="269"/>
            <ac:picMk id="262" creationId="{EC17D8B6-31A6-4604-9A03-222E03C8F6D9}"/>
          </ac:picMkLst>
        </pc:picChg>
        <pc:picChg chg="add mod">
          <ac:chgData name="Sanders Wang" userId="089d73b8-785c-4012-b931-81c632b6c9c7" providerId="ADAL" clId="{E3F27EDE-0A00-4545-AC8F-6DAEAEF342C7}" dt="2021-11-16T09:41:55.245" v="3195" actId="571"/>
          <ac:picMkLst>
            <pc:docMk/>
            <pc:sldMk cId="1996885351" sldId="269"/>
            <ac:picMk id="263" creationId="{9517CE26-5CF7-4AA9-81AF-409C730CE8E1}"/>
          </ac:picMkLst>
        </pc:picChg>
        <pc:picChg chg="del">
          <ac:chgData name="Sanders Wang" userId="089d73b8-785c-4012-b931-81c632b6c9c7" providerId="ADAL" clId="{E3F27EDE-0A00-4545-AC8F-6DAEAEF342C7}" dt="2021-11-16T09:33:31.052" v="3114" actId="478"/>
          <ac:picMkLst>
            <pc:docMk/>
            <pc:sldMk cId="1996885351" sldId="269"/>
            <ac:picMk id="272" creationId="{80BEE4CC-354B-4564-900A-0CD73DE1241E}"/>
          </ac:picMkLst>
        </pc:picChg>
        <pc:picChg chg="add del mod">
          <ac:chgData name="Sanders Wang" userId="089d73b8-785c-4012-b931-81c632b6c9c7" providerId="ADAL" clId="{E3F27EDE-0A00-4545-AC8F-6DAEAEF342C7}" dt="2021-11-16T09:41:57.934" v="3196" actId="478"/>
          <ac:picMkLst>
            <pc:docMk/>
            <pc:sldMk cId="1996885351" sldId="269"/>
            <ac:picMk id="289" creationId="{2BFC3633-C328-43DB-957E-5ADFCAE21BB2}"/>
          </ac:picMkLst>
        </pc:picChg>
        <pc:cxnChg chg="mod">
          <ac:chgData name="Sanders Wang" userId="089d73b8-785c-4012-b931-81c632b6c9c7" providerId="ADAL" clId="{E3F27EDE-0A00-4545-AC8F-6DAEAEF342C7}" dt="2021-11-16T09:37:12.726" v="3129" actId="1076"/>
          <ac:cxnSpMkLst>
            <pc:docMk/>
            <pc:sldMk cId="1996885351" sldId="269"/>
            <ac:cxnSpMk id="193" creationId="{B003CA96-1928-4EB7-B921-F02479E113ED}"/>
          </ac:cxnSpMkLst>
        </pc:cxnChg>
        <pc:cxnChg chg="mod">
          <ac:chgData name="Sanders Wang" userId="089d73b8-785c-4012-b931-81c632b6c9c7" providerId="ADAL" clId="{E3F27EDE-0A00-4545-AC8F-6DAEAEF342C7}" dt="2021-11-16T09:37:12.726" v="3129" actId="1076"/>
          <ac:cxnSpMkLst>
            <pc:docMk/>
            <pc:sldMk cId="1996885351" sldId="269"/>
            <ac:cxnSpMk id="217" creationId="{F9FFEAE9-45FD-48A0-B215-B3EAB2B91AD6}"/>
          </ac:cxnSpMkLst>
        </pc:cxnChg>
        <pc:cxnChg chg="add del mod">
          <ac:chgData name="Sanders Wang" userId="089d73b8-785c-4012-b931-81c632b6c9c7" providerId="ADAL" clId="{E3F27EDE-0A00-4545-AC8F-6DAEAEF342C7}" dt="2021-11-16T09:37:12.726" v="3129" actId="1076"/>
          <ac:cxnSpMkLst>
            <pc:docMk/>
            <pc:sldMk cId="1996885351" sldId="269"/>
            <ac:cxnSpMk id="222" creationId="{AB87E469-A176-4E68-A2F3-C691C2C0973F}"/>
          </ac:cxnSpMkLst>
        </pc:cxnChg>
        <pc:cxnChg chg="mod">
          <ac:chgData name="Sanders Wang" userId="089d73b8-785c-4012-b931-81c632b6c9c7" providerId="ADAL" clId="{E3F27EDE-0A00-4545-AC8F-6DAEAEF342C7}" dt="2021-11-16T09:37:12.726" v="3129" actId="1076"/>
          <ac:cxnSpMkLst>
            <pc:docMk/>
            <pc:sldMk cId="1996885351" sldId="269"/>
            <ac:cxnSpMk id="223" creationId="{7210D110-7182-4D4D-94AE-BA7790990605}"/>
          </ac:cxnSpMkLst>
        </pc:cxnChg>
        <pc:cxnChg chg="mod">
          <ac:chgData name="Sanders Wang" userId="089d73b8-785c-4012-b931-81c632b6c9c7" providerId="ADAL" clId="{E3F27EDE-0A00-4545-AC8F-6DAEAEF342C7}" dt="2021-11-16T09:37:12.726" v="3129" actId="1076"/>
          <ac:cxnSpMkLst>
            <pc:docMk/>
            <pc:sldMk cId="1996885351" sldId="269"/>
            <ac:cxnSpMk id="225" creationId="{C813288C-5A1A-43FC-97D2-124C08E91F8D}"/>
          </ac:cxnSpMkLst>
        </pc:cxnChg>
        <pc:cxnChg chg="add mod">
          <ac:chgData name="Sanders Wang" userId="089d73b8-785c-4012-b931-81c632b6c9c7" providerId="ADAL" clId="{E3F27EDE-0A00-4545-AC8F-6DAEAEF342C7}" dt="2021-11-16T09:37:36.284" v="3131" actId="571"/>
          <ac:cxnSpMkLst>
            <pc:docMk/>
            <pc:sldMk cId="1996885351" sldId="269"/>
            <ac:cxnSpMk id="226" creationId="{4DEF1A2C-CE21-4920-B90F-A954BE74326D}"/>
          </ac:cxnSpMkLst>
        </pc:cxnChg>
        <pc:cxnChg chg="mod">
          <ac:chgData name="Sanders Wang" userId="089d73b8-785c-4012-b931-81c632b6c9c7" providerId="ADAL" clId="{E3F27EDE-0A00-4545-AC8F-6DAEAEF342C7}" dt="2021-11-16T09:37:12.726" v="3129" actId="1076"/>
          <ac:cxnSpMkLst>
            <pc:docMk/>
            <pc:sldMk cId="1996885351" sldId="269"/>
            <ac:cxnSpMk id="228" creationId="{716653C4-E920-4390-BCE2-C5BA0DDAE7A7}"/>
          </ac:cxnSpMkLst>
        </pc:cxnChg>
        <pc:cxnChg chg="add del mod">
          <ac:chgData name="Sanders Wang" userId="089d73b8-785c-4012-b931-81c632b6c9c7" providerId="ADAL" clId="{E3F27EDE-0A00-4545-AC8F-6DAEAEF342C7}" dt="2021-11-16T09:42:46.142" v="3200" actId="478"/>
          <ac:cxnSpMkLst>
            <pc:docMk/>
            <pc:sldMk cId="1996885351" sldId="269"/>
            <ac:cxnSpMk id="231" creationId="{0A2E5313-93AF-40DF-84F3-BC8CDB79FA49}"/>
          </ac:cxnSpMkLst>
        </pc:cxnChg>
        <pc:cxnChg chg="add del mod">
          <ac:chgData name="Sanders Wang" userId="089d73b8-785c-4012-b931-81c632b6c9c7" providerId="ADAL" clId="{E3F27EDE-0A00-4545-AC8F-6DAEAEF342C7}" dt="2021-11-16T09:42:49.981" v="3201" actId="478"/>
          <ac:cxnSpMkLst>
            <pc:docMk/>
            <pc:sldMk cId="1996885351" sldId="269"/>
            <ac:cxnSpMk id="232" creationId="{DA08D7DB-3FF5-4DD0-94D6-9CCEBA104DEA}"/>
          </ac:cxnSpMkLst>
        </pc:cxnChg>
        <pc:cxnChg chg="mod">
          <ac:chgData name="Sanders Wang" userId="089d73b8-785c-4012-b931-81c632b6c9c7" providerId="ADAL" clId="{E3F27EDE-0A00-4545-AC8F-6DAEAEF342C7}" dt="2021-11-16T09:37:12.726" v="3129" actId="1076"/>
          <ac:cxnSpMkLst>
            <pc:docMk/>
            <pc:sldMk cId="1996885351" sldId="269"/>
            <ac:cxnSpMk id="233" creationId="{1FBA55AA-092F-4449-A77D-97B77F8576A5}"/>
          </ac:cxnSpMkLst>
        </pc:cxnChg>
        <pc:cxnChg chg="del mod">
          <ac:chgData name="Sanders Wang" userId="089d73b8-785c-4012-b931-81c632b6c9c7" providerId="ADAL" clId="{E3F27EDE-0A00-4545-AC8F-6DAEAEF342C7}" dt="2021-11-16T09:36:36.269" v="3122" actId="478"/>
          <ac:cxnSpMkLst>
            <pc:docMk/>
            <pc:sldMk cId="1996885351" sldId="269"/>
            <ac:cxnSpMk id="248" creationId="{2C6EB8A2-9988-481B-A2F1-235E47150BB4}"/>
          </ac:cxnSpMkLst>
        </pc:cxnChg>
        <pc:cxnChg chg="mod">
          <ac:chgData name="Sanders Wang" userId="089d73b8-785c-4012-b931-81c632b6c9c7" providerId="ADAL" clId="{E3F27EDE-0A00-4545-AC8F-6DAEAEF342C7}" dt="2021-11-16T09:37:58.460" v="3135" actId="14100"/>
          <ac:cxnSpMkLst>
            <pc:docMk/>
            <pc:sldMk cId="1996885351" sldId="269"/>
            <ac:cxnSpMk id="257" creationId="{E3305FDA-5DAB-4C05-8B60-7965D519F1C8}"/>
          </ac:cxnSpMkLst>
        </pc:cxnChg>
        <pc:cxnChg chg="mod">
          <ac:chgData name="Sanders Wang" userId="089d73b8-785c-4012-b931-81c632b6c9c7" providerId="ADAL" clId="{E3F27EDE-0A00-4545-AC8F-6DAEAEF342C7}" dt="2021-11-16T09:37:50.661" v="3133" actId="14100"/>
          <ac:cxnSpMkLst>
            <pc:docMk/>
            <pc:sldMk cId="1996885351" sldId="269"/>
            <ac:cxnSpMk id="260" creationId="{8379BBED-1372-445C-BE8A-2580BCF39AA8}"/>
          </ac:cxnSpMkLst>
        </pc:cxnChg>
        <pc:cxnChg chg="del mod">
          <ac:chgData name="Sanders Wang" userId="089d73b8-785c-4012-b931-81c632b6c9c7" providerId="ADAL" clId="{E3F27EDE-0A00-4545-AC8F-6DAEAEF342C7}" dt="2021-11-16T09:34:37.639" v="3119" actId="478"/>
          <ac:cxnSpMkLst>
            <pc:docMk/>
            <pc:sldMk cId="1996885351" sldId="269"/>
            <ac:cxnSpMk id="266" creationId="{B57CD6EA-D722-48E6-BAFC-518CD055854D}"/>
          </ac:cxnSpMkLst>
        </pc:cxnChg>
        <pc:cxnChg chg="del mod">
          <ac:chgData name="Sanders Wang" userId="089d73b8-785c-4012-b931-81c632b6c9c7" providerId="ADAL" clId="{E3F27EDE-0A00-4545-AC8F-6DAEAEF342C7}" dt="2021-11-16T09:34:41.110" v="3120" actId="478"/>
          <ac:cxnSpMkLst>
            <pc:docMk/>
            <pc:sldMk cId="1996885351" sldId="269"/>
            <ac:cxnSpMk id="267" creationId="{BE10E2F9-6021-4D72-BE7E-8ABB54FA029A}"/>
          </ac:cxnSpMkLst>
        </pc:cxnChg>
        <pc:cxnChg chg="mod">
          <ac:chgData name="Sanders Wang" userId="089d73b8-785c-4012-b931-81c632b6c9c7" providerId="ADAL" clId="{E3F27EDE-0A00-4545-AC8F-6DAEAEF342C7}" dt="2021-11-16T09:43:02.292" v="3214" actId="1036"/>
          <ac:cxnSpMkLst>
            <pc:docMk/>
            <pc:sldMk cId="1996885351" sldId="269"/>
            <ac:cxnSpMk id="277" creationId="{FC006321-230B-4F4C-8874-439EB77DFE82}"/>
          </ac:cxnSpMkLst>
        </pc:cxnChg>
        <pc:cxnChg chg="mod">
          <ac:chgData name="Sanders Wang" userId="089d73b8-785c-4012-b931-81c632b6c9c7" providerId="ADAL" clId="{E3F27EDE-0A00-4545-AC8F-6DAEAEF342C7}" dt="2021-11-16T09:43:02.292" v="3214" actId="1036"/>
          <ac:cxnSpMkLst>
            <pc:docMk/>
            <pc:sldMk cId="1996885351" sldId="269"/>
            <ac:cxnSpMk id="280" creationId="{90A24763-099D-4D47-A9E3-BFE471A9AD38}"/>
          </ac:cxnSpMkLst>
        </pc:cxnChg>
        <pc:cxnChg chg="mod">
          <ac:chgData name="Sanders Wang" userId="089d73b8-785c-4012-b931-81c632b6c9c7" providerId="ADAL" clId="{E3F27EDE-0A00-4545-AC8F-6DAEAEF342C7}" dt="2021-11-16T09:37:28.445" v="3130" actId="14100"/>
          <ac:cxnSpMkLst>
            <pc:docMk/>
            <pc:sldMk cId="1996885351" sldId="269"/>
            <ac:cxnSpMk id="281" creationId="{525A40E5-48A0-494F-9328-C4841D8B1083}"/>
          </ac:cxnSpMkLst>
        </pc:cxnChg>
        <pc:cxnChg chg="mod">
          <ac:chgData name="Sanders Wang" userId="089d73b8-785c-4012-b931-81c632b6c9c7" providerId="ADAL" clId="{E3F27EDE-0A00-4545-AC8F-6DAEAEF342C7}" dt="2021-11-16T09:43:02.292" v="3214" actId="1036"/>
          <ac:cxnSpMkLst>
            <pc:docMk/>
            <pc:sldMk cId="1996885351" sldId="269"/>
            <ac:cxnSpMk id="291" creationId="{DBDE7DB5-3774-45A7-ACCB-23A5A011C6C7}"/>
          </ac:cxnSpMkLst>
        </pc:cxnChg>
        <pc:cxnChg chg="mod">
          <ac:chgData name="Sanders Wang" userId="089d73b8-785c-4012-b931-81c632b6c9c7" providerId="ADAL" clId="{E3F27EDE-0A00-4545-AC8F-6DAEAEF342C7}" dt="2021-11-16T09:43:02.292" v="3214" actId="1036"/>
          <ac:cxnSpMkLst>
            <pc:docMk/>
            <pc:sldMk cId="1996885351" sldId="269"/>
            <ac:cxnSpMk id="292" creationId="{CC1D47D7-A38B-4FB6-827B-857AFEEB3EC0}"/>
          </ac:cxnSpMkLst>
        </pc:cxnChg>
        <pc:cxnChg chg="add mod">
          <ac:chgData name="Sanders Wang" userId="089d73b8-785c-4012-b931-81c632b6c9c7" providerId="ADAL" clId="{E3F27EDE-0A00-4545-AC8F-6DAEAEF342C7}" dt="2021-11-16T09:46:52.114" v="3264" actId="571"/>
          <ac:cxnSpMkLst>
            <pc:docMk/>
            <pc:sldMk cId="1996885351" sldId="269"/>
            <ac:cxnSpMk id="299" creationId="{1AB5C839-E393-4371-B891-73583D61F973}"/>
          </ac:cxnSpMkLst>
        </pc:cxnChg>
        <pc:cxnChg chg="add mod ord">
          <ac:chgData name="Sanders Wang" userId="089d73b8-785c-4012-b931-81c632b6c9c7" providerId="ADAL" clId="{E3F27EDE-0A00-4545-AC8F-6DAEAEF342C7}" dt="2021-11-16T09:54:02.168" v="3349" actId="171"/>
          <ac:cxnSpMkLst>
            <pc:docMk/>
            <pc:sldMk cId="1996885351" sldId="269"/>
            <ac:cxnSpMk id="300" creationId="{8B5F6BD0-2E24-4D31-A20F-CF2ED6ED8BC7}"/>
          </ac:cxnSpMkLst>
        </pc:cxnChg>
        <pc:cxnChg chg="add mod ord">
          <ac:chgData name="Sanders Wang" userId="089d73b8-785c-4012-b931-81c632b6c9c7" providerId="ADAL" clId="{E3F27EDE-0A00-4545-AC8F-6DAEAEF342C7}" dt="2021-11-16T09:56:33.698" v="3386" actId="14100"/>
          <ac:cxnSpMkLst>
            <pc:docMk/>
            <pc:sldMk cId="1996885351" sldId="269"/>
            <ac:cxnSpMk id="301" creationId="{B6C3333F-0A16-4FED-9F3A-17620EB6E548}"/>
          </ac:cxnSpMkLst>
        </pc:cxnChg>
      </pc:sldChg>
      <pc:sldChg chg="add del">
        <pc:chgData name="Sanders Wang" userId="089d73b8-785c-4012-b931-81c632b6c9c7" providerId="ADAL" clId="{E3F27EDE-0A00-4545-AC8F-6DAEAEF342C7}" dt="2021-11-16T09:33:16.495" v="3111" actId="2890"/>
        <pc:sldMkLst>
          <pc:docMk/>
          <pc:sldMk cId="2288297164" sldId="269"/>
        </pc:sldMkLst>
      </pc:sldChg>
      <pc:sldChg chg="addSp delSp modSp add mod ord">
        <pc:chgData name="Sanders Wang" userId="089d73b8-785c-4012-b931-81c632b6c9c7" providerId="ADAL" clId="{E3F27EDE-0A00-4545-AC8F-6DAEAEF342C7}" dt="2021-11-16T10:49:40.925" v="3698" actId="1076"/>
        <pc:sldMkLst>
          <pc:docMk/>
          <pc:sldMk cId="2087765640" sldId="270"/>
        </pc:sldMkLst>
        <pc:spChg chg="mod">
          <ac:chgData name="Sanders Wang" userId="089d73b8-785c-4012-b931-81c632b6c9c7" providerId="ADAL" clId="{E3F27EDE-0A00-4545-AC8F-6DAEAEF342C7}" dt="2021-11-16T10:35:00.843" v="3585" actId="6549"/>
          <ac:spMkLst>
            <pc:docMk/>
            <pc:sldMk cId="2087765640" sldId="270"/>
            <ac:spMk id="2" creationId="{5092C302-8F48-4BFA-A43F-FFFF6A90736B}"/>
          </ac:spMkLst>
        </pc:spChg>
        <pc:spChg chg="del">
          <ac:chgData name="Sanders Wang" userId="089d73b8-785c-4012-b931-81c632b6c9c7" providerId="ADAL" clId="{E3F27EDE-0A00-4545-AC8F-6DAEAEF342C7}" dt="2021-11-16T10:25:10.357" v="3399" actId="478"/>
          <ac:spMkLst>
            <pc:docMk/>
            <pc:sldMk cId="2087765640" sldId="270"/>
            <ac:spMk id="22" creationId="{C560BD99-920A-4194-B58B-FFDE4706A5EC}"/>
          </ac:spMkLst>
        </pc:spChg>
        <pc:spChg chg="del">
          <ac:chgData name="Sanders Wang" userId="089d73b8-785c-4012-b931-81c632b6c9c7" providerId="ADAL" clId="{E3F27EDE-0A00-4545-AC8F-6DAEAEF342C7}" dt="2021-11-16T10:49:14.484" v="3693" actId="478"/>
          <ac:spMkLst>
            <pc:docMk/>
            <pc:sldMk cId="2087765640" sldId="270"/>
            <ac:spMk id="32" creationId="{84C38DC3-8450-427F-9726-AB47D49EA18D}"/>
          </ac:spMkLst>
        </pc:spChg>
        <pc:spChg chg="del">
          <ac:chgData name="Sanders Wang" userId="089d73b8-785c-4012-b931-81c632b6c9c7" providerId="ADAL" clId="{E3F27EDE-0A00-4545-AC8F-6DAEAEF342C7}" dt="2021-11-16T10:25:10.357" v="3399" actId="478"/>
          <ac:spMkLst>
            <pc:docMk/>
            <pc:sldMk cId="2087765640" sldId="270"/>
            <ac:spMk id="36" creationId="{2347D75C-4262-40AD-82DA-53948DC9B26E}"/>
          </ac:spMkLst>
        </pc:spChg>
        <pc:spChg chg="del">
          <ac:chgData name="Sanders Wang" userId="089d73b8-785c-4012-b931-81c632b6c9c7" providerId="ADAL" clId="{E3F27EDE-0A00-4545-AC8F-6DAEAEF342C7}" dt="2021-11-16T10:25:10.357" v="3399" actId="478"/>
          <ac:spMkLst>
            <pc:docMk/>
            <pc:sldMk cId="2087765640" sldId="270"/>
            <ac:spMk id="37" creationId="{3F9C6A59-8AEB-4A38-B4E3-520FE7947C8B}"/>
          </ac:spMkLst>
        </pc:spChg>
        <pc:spChg chg="del">
          <ac:chgData name="Sanders Wang" userId="089d73b8-785c-4012-b931-81c632b6c9c7" providerId="ADAL" clId="{E3F27EDE-0A00-4545-AC8F-6DAEAEF342C7}" dt="2021-11-16T10:25:10.357" v="3399" actId="478"/>
          <ac:spMkLst>
            <pc:docMk/>
            <pc:sldMk cId="2087765640" sldId="270"/>
            <ac:spMk id="38" creationId="{CAAC75FA-D406-4BC1-AD82-454C1B998EA7}"/>
          </ac:spMkLst>
        </pc:spChg>
        <pc:spChg chg="add mod">
          <ac:chgData name="Sanders Wang" userId="089d73b8-785c-4012-b931-81c632b6c9c7" providerId="ADAL" clId="{E3F27EDE-0A00-4545-AC8F-6DAEAEF342C7}" dt="2021-11-16T10:46:49.526" v="3663" actId="1076"/>
          <ac:spMkLst>
            <pc:docMk/>
            <pc:sldMk cId="2087765640" sldId="270"/>
            <ac:spMk id="48" creationId="{4E0AA2D1-E017-4E4F-B572-879F884A7AD1}"/>
          </ac:spMkLst>
        </pc:spChg>
        <pc:spChg chg="add mod">
          <ac:chgData name="Sanders Wang" userId="089d73b8-785c-4012-b931-81c632b6c9c7" providerId="ADAL" clId="{E3F27EDE-0A00-4545-AC8F-6DAEAEF342C7}" dt="2021-11-16T10:46:49.526" v="3663" actId="1076"/>
          <ac:spMkLst>
            <pc:docMk/>
            <pc:sldMk cId="2087765640" sldId="270"/>
            <ac:spMk id="49" creationId="{8CBD29B1-FACB-4FBC-8876-C7B46880D2CF}"/>
          </ac:spMkLst>
        </pc:spChg>
        <pc:spChg chg="add mod">
          <ac:chgData name="Sanders Wang" userId="089d73b8-785c-4012-b931-81c632b6c9c7" providerId="ADAL" clId="{E3F27EDE-0A00-4545-AC8F-6DAEAEF342C7}" dt="2021-11-16T10:46:49.526" v="3663" actId="1076"/>
          <ac:spMkLst>
            <pc:docMk/>
            <pc:sldMk cId="2087765640" sldId="270"/>
            <ac:spMk id="50" creationId="{E0C4D9EF-2BE5-431C-902D-E839DE0B08AF}"/>
          </ac:spMkLst>
        </pc:spChg>
        <pc:spChg chg="add mod">
          <ac:chgData name="Sanders Wang" userId="089d73b8-785c-4012-b931-81c632b6c9c7" providerId="ADAL" clId="{E3F27EDE-0A00-4545-AC8F-6DAEAEF342C7}" dt="2021-11-16T10:48:19.998" v="3689" actId="1076"/>
          <ac:spMkLst>
            <pc:docMk/>
            <pc:sldMk cId="2087765640" sldId="270"/>
            <ac:spMk id="52" creationId="{4E12BD68-92DE-4279-8072-7094C91E1CDA}"/>
          </ac:spMkLst>
        </pc:spChg>
        <pc:spChg chg="del">
          <ac:chgData name="Sanders Wang" userId="089d73b8-785c-4012-b931-81c632b6c9c7" providerId="ADAL" clId="{E3F27EDE-0A00-4545-AC8F-6DAEAEF342C7}" dt="2021-11-16T10:25:10.357" v="3399" actId="478"/>
          <ac:spMkLst>
            <pc:docMk/>
            <pc:sldMk cId="2087765640" sldId="270"/>
            <ac:spMk id="55" creationId="{088424D0-8D5E-4EC2-89F2-0475D7219617}"/>
          </ac:spMkLst>
        </pc:spChg>
        <pc:spChg chg="add mod ord">
          <ac:chgData name="Sanders Wang" userId="089d73b8-785c-4012-b931-81c632b6c9c7" providerId="ADAL" clId="{E3F27EDE-0A00-4545-AC8F-6DAEAEF342C7}" dt="2021-11-16T10:47:05.822" v="3667" actId="1076"/>
          <ac:spMkLst>
            <pc:docMk/>
            <pc:sldMk cId="2087765640" sldId="270"/>
            <ac:spMk id="56" creationId="{2048F391-42BA-47B9-B0DC-1BD54987DB22}"/>
          </ac:spMkLst>
        </pc:spChg>
        <pc:spChg chg="add mod ord">
          <ac:chgData name="Sanders Wang" userId="089d73b8-785c-4012-b931-81c632b6c9c7" providerId="ADAL" clId="{E3F27EDE-0A00-4545-AC8F-6DAEAEF342C7}" dt="2021-11-16T10:47:09.358" v="3668" actId="1076"/>
          <ac:spMkLst>
            <pc:docMk/>
            <pc:sldMk cId="2087765640" sldId="270"/>
            <ac:spMk id="57" creationId="{A1BFE183-6979-4770-A841-E0B8BCFAA3E3}"/>
          </ac:spMkLst>
        </pc:spChg>
        <pc:spChg chg="del">
          <ac:chgData name="Sanders Wang" userId="089d73b8-785c-4012-b931-81c632b6c9c7" providerId="ADAL" clId="{E3F27EDE-0A00-4545-AC8F-6DAEAEF342C7}" dt="2021-11-16T10:25:10.357" v="3399" actId="478"/>
          <ac:spMkLst>
            <pc:docMk/>
            <pc:sldMk cId="2087765640" sldId="270"/>
            <ac:spMk id="60" creationId="{E484425B-4202-47CD-8B2E-CA4ED30ED8E4}"/>
          </ac:spMkLst>
        </pc:spChg>
        <pc:spChg chg="del">
          <ac:chgData name="Sanders Wang" userId="089d73b8-785c-4012-b931-81c632b6c9c7" providerId="ADAL" clId="{E3F27EDE-0A00-4545-AC8F-6DAEAEF342C7}" dt="2021-11-16T10:25:10.357" v="3399" actId="478"/>
          <ac:spMkLst>
            <pc:docMk/>
            <pc:sldMk cId="2087765640" sldId="270"/>
            <ac:spMk id="61" creationId="{366DA02E-C7F2-49CB-930D-6D4DD8A6A560}"/>
          </ac:spMkLst>
        </pc:spChg>
        <pc:spChg chg="del">
          <ac:chgData name="Sanders Wang" userId="089d73b8-785c-4012-b931-81c632b6c9c7" providerId="ADAL" clId="{E3F27EDE-0A00-4545-AC8F-6DAEAEF342C7}" dt="2021-11-16T10:25:10.357" v="3399" actId="478"/>
          <ac:spMkLst>
            <pc:docMk/>
            <pc:sldMk cId="2087765640" sldId="270"/>
            <ac:spMk id="62" creationId="{F3F5F514-235C-4819-A5CF-C42425E14BFD}"/>
          </ac:spMkLst>
        </pc:spChg>
        <pc:spChg chg="add del mod">
          <ac:chgData name="Sanders Wang" userId="089d73b8-785c-4012-b931-81c632b6c9c7" providerId="ADAL" clId="{E3F27EDE-0A00-4545-AC8F-6DAEAEF342C7}" dt="2021-11-16T10:45:16.561" v="3650" actId="478"/>
          <ac:spMkLst>
            <pc:docMk/>
            <pc:sldMk cId="2087765640" sldId="270"/>
            <ac:spMk id="65" creationId="{572E46E4-8EF1-4555-AD65-6397F5500EE8}"/>
          </ac:spMkLst>
        </pc:spChg>
        <pc:spChg chg="add del mod">
          <ac:chgData name="Sanders Wang" userId="089d73b8-785c-4012-b931-81c632b6c9c7" providerId="ADAL" clId="{E3F27EDE-0A00-4545-AC8F-6DAEAEF342C7}" dt="2021-11-16T10:45:16.561" v="3650" actId="478"/>
          <ac:spMkLst>
            <pc:docMk/>
            <pc:sldMk cId="2087765640" sldId="270"/>
            <ac:spMk id="66" creationId="{D184ACE9-04D0-45B8-8A4E-8F9E96C97686}"/>
          </ac:spMkLst>
        </pc:spChg>
        <pc:spChg chg="add del mod">
          <ac:chgData name="Sanders Wang" userId="089d73b8-785c-4012-b931-81c632b6c9c7" providerId="ADAL" clId="{E3F27EDE-0A00-4545-AC8F-6DAEAEF342C7}" dt="2021-11-16T10:45:16.561" v="3650" actId="478"/>
          <ac:spMkLst>
            <pc:docMk/>
            <pc:sldMk cId="2087765640" sldId="270"/>
            <ac:spMk id="67" creationId="{5F5B4954-7D3A-4F6A-8754-AF3240C3AD37}"/>
          </ac:spMkLst>
        </pc:spChg>
        <pc:spChg chg="add mod">
          <ac:chgData name="Sanders Wang" userId="089d73b8-785c-4012-b931-81c632b6c9c7" providerId="ADAL" clId="{E3F27EDE-0A00-4545-AC8F-6DAEAEF342C7}" dt="2021-11-16T10:49:30.031" v="3694" actId="571"/>
          <ac:spMkLst>
            <pc:docMk/>
            <pc:sldMk cId="2087765640" sldId="270"/>
            <ac:spMk id="72" creationId="{9F6FCA0A-B472-4681-9CD9-FE9CF1A9F58F}"/>
          </ac:spMkLst>
        </pc:spChg>
        <pc:spChg chg="mod">
          <ac:chgData name="Sanders Wang" userId="089d73b8-785c-4012-b931-81c632b6c9c7" providerId="ADAL" clId="{E3F27EDE-0A00-4545-AC8F-6DAEAEF342C7}" dt="2021-11-16T10:46:55.927" v="3665" actId="1076"/>
          <ac:spMkLst>
            <pc:docMk/>
            <pc:sldMk cId="2087765640" sldId="270"/>
            <ac:spMk id="74" creationId="{9C2A9678-E641-44E8-BA2B-2CAC1BC345A4}"/>
          </ac:spMkLst>
        </pc:spChg>
        <pc:spChg chg="add mod">
          <ac:chgData name="Sanders Wang" userId="089d73b8-785c-4012-b931-81c632b6c9c7" providerId="ADAL" clId="{E3F27EDE-0A00-4545-AC8F-6DAEAEF342C7}" dt="2021-11-16T10:49:40.925" v="3698" actId="1076"/>
          <ac:spMkLst>
            <pc:docMk/>
            <pc:sldMk cId="2087765640" sldId="270"/>
            <ac:spMk id="75" creationId="{7E723354-803F-4E67-A1F0-86812F749430}"/>
          </ac:spMkLst>
        </pc:spChg>
        <pc:spChg chg="mod">
          <ac:chgData name="Sanders Wang" userId="089d73b8-785c-4012-b931-81c632b6c9c7" providerId="ADAL" clId="{E3F27EDE-0A00-4545-AC8F-6DAEAEF342C7}" dt="2021-11-16T10:47:17.887" v="3672" actId="1076"/>
          <ac:spMkLst>
            <pc:docMk/>
            <pc:sldMk cId="2087765640" sldId="270"/>
            <ac:spMk id="80" creationId="{0C942965-0691-43A6-81BE-328E4DCC02BE}"/>
          </ac:spMkLst>
        </pc:spChg>
        <pc:picChg chg="del">
          <ac:chgData name="Sanders Wang" userId="089d73b8-785c-4012-b931-81c632b6c9c7" providerId="ADAL" clId="{E3F27EDE-0A00-4545-AC8F-6DAEAEF342C7}" dt="2021-11-16T10:24:58.207" v="3397" actId="478"/>
          <ac:picMkLst>
            <pc:docMk/>
            <pc:sldMk cId="2087765640" sldId="270"/>
            <ac:picMk id="7" creationId="{E96D37EF-D1E9-4BA4-AE52-5F60D060D714}"/>
          </ac:picMkLst>
        </pc:picChg>
        <pc:picChg chg="del">
          <ac:chgData name="Sanders Wang" userId="089d73b8-785c-4012-b931-81c632b6c9c7" providerId="ADAL" clId="{E3F27EDE-0A00-4545-AC8F-6DAEAEF342C7}" dt="2021-11-16T10:25:10.357" v="3399" actId="478"/>
          <ac:picMkLst>
            <pc:docMk/>
            <pc:sldMk cId="2087765640" sldId="270"/>
            <ac:picMk id="11" creationId="{0A8F5F3B-E9DD-4605-ABCF-00D9C0704C6F}"/>
          </ac:picMkLst>
        </pc:picChg>
        <pc:picChg chg="add mod">
          <ac:chgData name="Sanders Wang" userId="089d73b8-785c-4012-b931-81c632b6c9c7" providerId="ADAL" clId="{E3F27EDE-0A00-4545-AC8F-6DAEAEF342C7}" dt="2021-11-16T10:46:41.734" v="3662" actId="1076"/>
          <ac:picMkLst>
            <pc:docMk/>
            <pc:sldMk cId="2087765640" sldId="270"/>
            <ac:picMk id="14" creationId="{40F2E821-05C0-41BD-93AD-76A4AFD97B97}"/>
          </ac:picMkLst>
        </pc:picChg>
        <pc:picChg chg="add del mod">
          <ac:chgData name="Sanders Wang" userId="089d73b8-785c-4012-b931-81c632b6c9c7" providerId="ADAL" clId="{E3F27EDE-0A00-4545-AC8F-6DAEAEF342C7}" dt="2021-11-16T10:42:48.235" v="3626" actId="478"/>
          <ac:picMkLst>
            <pc:docMk/>
            <pc:sldMk cId="2087765640" sldId="270"/>
            <ac:picMk id="16" creationId="{07A76291-7773-4631-9219-7B841BC988B6}"/>
          </ac:picMkLst>
        </pc:picChg>
        <pc:picChg chg="add del mod">
          <ac:chgData name="Sanders Wang" userId="089d73b8-785c-4012-b931-81c632b6c9c7" providerId="ADAL" clId="{E3F27EDE-0A00-4545-AC8F-6DAEAEF342C7}" dt="2021-11-16T10:45:16.561" v="3650" actId="478"/>
          <ac:picMkLst>
            <pc:docMk/>
            <pc:sldMk cId="2087765640" sldId="270"/>
            <ac:picMk id="21" creationId="{0177AFFF-B7D1-42EE-9FBA-D1E3B6D84B58}"/>
          </ac:picMkLst>
        </pc:picChg>
        <pc:picChg chg="del">
          <ac:chgData name="Sanders Wang" userId="089d73b8-785c-4012-b931-81c632b6c9c7" providerId="ADAL" clId="{E3F27EDE-0A00-4545-AC8F-6DAEAEF342C7}" dt="2021-11-16T10:25:10.357" v="3399" actId="478"/>
          <ac:picMkLst>
            <pc:docMk/>
            <pc:sldMk cId="2087765640" sldId="270"/>
            <ac:picMk id="26" creationId="{04CDC4E0-5C9A-411C-BAD5-D9ECEF703080}"/>
          </ac:picMkLst>
        </pc:picChg>
        <pc:picChg chg="add mod">
          <ac:chgData name="Sanders Wang" userId="089d73b8-785c-4012-b931-81c632b6c9c7" providerId="ADAL" clId="{E3F27EDE-0A00-4545-AC8F-6DAEAEF342C7}" dt="2021-11-16T10:24:58.910" v="3398"/>
          <ac:picMkLst>
            <pc:docMk/>
            <pc:sldMk cId="2087765640" sldId="270"/>
            <ac:picMk id="43" creationId="{51488503-E7A2-42D8-B4DA-89FAFA86319A}"/>
          </ac:picMkLst>
        </pc:picChg>
        <pc:picChg chg="add del mod">
          <ac:chgData name="Sanders Wang" userId="089d73b8-785c-4012-b931-81c632b6c9c7" providerId="ADAL" clId="{E3F27EDE-0A00-4545-AC8F-6DAEAEF342C7}" dt="2021-11-16T10:31:39.264" v="3493"/>
          <ac:picMkLst>
            <pc:docMk/>
            <pc:sldMk cId="2087765640" sldId="270"/>
            <ac:picMk id="53" creationId="{19A4AA2B-007D-401C-A311-62610439299D}"/>
          </ac:picMkLst>
        </pc:picChg>
        <pc:picChg chg="add mod">
          <ac:chgData name="Sanders Wang" userId="089d73b8-785c-4012-b931-81c632b6c9c7" providerId="ADAL" clId="{E3F27EDE-0A00-4545-AC8F-6DAEAEF342C7}" dt="2021-11-16T10:49:33.553" v="3696" actId="1076"/>
          <ac:picMkLst>
            <pc:docMk/>
            <pc:sldMk cId="2087765640" sldId="270"/>
            <ac:picMk id="68" creationId="{F9AB83F7-625B-49E6-9E7B-BE2D12CCA86F}"/>
          </ac:picMkLst>
        </pc:picChg>
        <pc:picChg chg="add mod">
          <ac:chgData name="Sanders Wang" userId="089d73b8-785c-4012-b931-81c632b6c9c7" providerId="ADAL" clId="{E3F27EDE-0A00-4545-AC8F-6DAEAEF342C7}" dt="2021-11-16T10:47:14.142" v="3670" actId="1076"/>
          <ac:picMkLst>
            <pc:docMk/>
            <pc:sldMk cId="2087765640" sldId="270"/>
            <ac:picMk id="70" creationId="{3EC982B3-E21F-489F-9510-8443C16EDBFF}"/>
          </ac:picMkLst>
        </pc:picChg>
        <pc:picChg chg="del">
          <ac:chgData name="Sanders Wang" userId="089d73b8-785c-4012-b931-81c632b6c9c7" providerId="ADAL" clId="{E3F27EDE-0A00-4545-AC8F-6DAEAEF342C7}" dt="2021-11-16T10:25:10.357" v="3399" actId="478"/>
          <ac:picMkLst>
            <pc:docMk/>
            <pc:sldMk cId="2087765640" sldId="270"/>
            <ac:picMk id="2048" creationId="{74AED7B9-7720-49F0-9844-577331073676}"/>
          </ac:picMkLst>
        </pc:picChg>
        <pc:cxnChg chg="add del mod">
          <ac:chgData name="Sanders Wang" userId="089d73b8-785c-4012-b931-81c632b6c9c7" providerId="ADAL" clId="{E3F27EDE-0A00-4545-AC8F-6DAEAEF342C7}" dt="2021-11-16T10:49:10.706" v="3691" actId="478"/>
          <ac:cxnSpMkLst>
            <pc:docMk/>
            <pc:sldMk cId="2087765640" sldId="270"/>
            <ac:cxnSpMk id="20" creationId="{16C6035A-E715-43C2-9DC5-1E2E1C612885}"/>
          </ac:cxnSpMkLst>
        </pc:cxnChg>
        <pc:cxnChg chg="del mod">
          <ac:chgData name="Sanders Wang" userId="089d73b8-785c-4012-b931-81c632b6c9c7" providerId="ADAL" clId="{E3F27EDE-0A00-4545-AC8F-6DAEAEF342C7}" dt="2021-11-16T10:49:13.080" v="3692" actId="478"/>
          <ac:cxnSpMkLst>
            <pc:docMk/>
            <pc:sldMk cId="2087765640" sldId="270"/>
            <ac:cxnSpMk id="33" creationId="{8073785F-DAE4-45BE-92C7-1184DD097764}"/>
          </ac:cxnSpMkLst>
        </pc:cxnChg>
        <pc:cxnChg chg="add del mod ord">
          <ac:chgData name="Sanders Wang" userId="089d73b8-785c-4012-b931-81c632b6c9c7" providerId="ADAL" clId="{E3F27EDE-0A00-4545-AC8F-6DAEAEF342C7}" dt="2021-11-16T10:47:39.512" v="3679" actId="166"/>
          <ac:cxnSpMkLst>
            <pc:docMk/>
            <pc:sldMk cId="2087765640" sldId="270"/>
            <ac:cxnSpMk id="44" creationId="{0C9DD374-7079-4BCB-ABDB-61DAD6D99597}"/>
          </ac:cxnSpMkLst>
        </pc:cxnChg>
        <pc:cxnChg chg="del">
          <ac:chgData name="Sanders Wang" userId="089d73b8-785c-4012-b931-81c632b6c9c7" providerId="ADAL" clId="{E3F27EDE-0A00-4545-AC8F-6DAEAEF342C7}" dt="2021-11-16T10:25:10.357" v="3399" actId="478"/>
          <ac:cxnSpMkLst>
            <pc:docMk/>
            <pc:sldMk cId="2087765640" sldId="270"/>
            <ac:cxnSpMk id="51" creationId="{71D445C6-2515-49A4-93BE-B60B425F84CA}"/>
          </ac:cxnSpMkLst>
        </pc:cxnChg>
        <pc:cxnChg chg="del">
          <ac:chgData name="Sanders Wang" userId="089d73b8-785c-4012-b931-81c632b6c9c7" providerId="ADAL" clId="{E3F27EDE-0A00-4545-AC8F-6DAEAEF342C7}" dt="2021-11-16T10:25:10.357" v="3399" actId="478"/>
          <ac:cxnSpMkLst>
            <pc:docMk/>
            <pc:sldMk cId="2087765640" sldId="270"/>
            <ac:cxnSpMk id="54" creationId="{A8DCAF3C-D238-4079-8ECD-3D3BFB2B68B0}"/>
          </ac:cxnSpMkLst>
        </pc:cxnChg>
        <pc:cxnChg chg="mod ord">
          <ac:chgData name="Sanders Wang" userId="089d73b8-785c-4012-b931-81c632b6c9c7" providerId="ADAL" clId="{E3F27EDE-0A00-4545-AC8F-6DAEAEF342C7}" dt="2021-11-16T10:49:33.553" v="3696" actId="1076"/>
          <ac:cxnSpMkLst>
            <pc:docMk/>
            <pc:sldMk cId="2087765640" sldId="270"/>
            <ac:cxnSpMk id="63" creationId="{2973CEEC-075C-446E-ADA0-D93FBC831DD6}"/>
          </ac:cxnSpMkLst>
        </pc:cxnChg>
        <pc:cxnChg chg="mod ord">
          <ac:chgData name="Sanders Wang" userId="089d73b8-785c-4012-b931-81c632b6c9c7" providerId="ADAL" clId="{E3F27EDE-0A00-4545-AC8F-6DAEAEF342C7}" dt="2021-11-16T10:47:53.533" v="3683" actId="166"/>
          <ac:cxnSpMkLst>
            <pc:docMk/>
            <pc:sldMk cId="2087765640" sldId="270"/>
            <ac:cxnSpMk id="64" creationId="{C6BD857B-9E0E-4C99-BDDB-DBAD5FDE8CEA}"/>
          </ac:cxnSpMkLst>
        </pc:cxnChg>
      </pc:sldChg>
      <pc:sldChg chg="addSp delSp modSp add mod ord modAnim">
        <pc:chgData name="Sanders Wang" userId="089d73b8-785c-4012-b931-81c632b6c9c7" providerId="ADAL" clId="{E3F27EDE-0A00-4545-AC8F-6DAEAEF342C7}" dt="2021-11-16T16:37:51.642" v="7890" actId="20577"/>
        <pc:sldMkLst>
          <pc:docMk/>
          <pc:sldMk cId="4194710739" sldId="271"/>
        </pc:sldMkLst>
        <pc:spChg chg="add mod">
          <ac:chgData name="Sanders Wang" userId="089d73b8-785c-4012-b931-81c632b6c9c7" providerId="ADAL" clId="{E3F27EDE-0A00-4545-AC8F-6DAEAEF342C7}" dt="2021-11-16T11:03:10.607" v="3846" actId="1076"/>
          <ac:spMkLst>
            <pc:docMk/>
            <pc:sldMk cId="4194710739" sldId="271"/>
            <ac:spMk id="15" creationId="{AE810428-A22B-4BA8-9B50-E9B65CBBE38F}"/>
          </ac:spMkLst>
        </pc:spChg>
        <pc:spChg chg="add del">
          <ac:chgData name="Sanders Wang" userId="089d73b8-785c-4012-b931-81c632b6c9c7" providerId="ADAL" clId="{E3F27EDE-0A00-4545-AC8F-6DAEAEF342C7}" dt="2021-11-16T11:03:28.606" v="3848" actId="11529"/>
          <ac:spMkLst>
            <pc:docMk/>
            <pc:sldMk cId="4194710739" sldId="271"/>
            <ac:spMk id="16" creationId="{4F33E734-3F66-490A-A397-6F698D2F9868}"/>
          </ac:spMkLst>
        </pc:spChg>
        <pc:spChg chg="del">
          <ac:chgData name="Sanders Wang" userId="089d73b8-785c-4012-b931-81c632b6c9c7" providerId="ADAL" clId="{E3F27EDE-0A00-4545-AC8F-6DAEAEF342C7}" dt="2021-11-16T10:50:05.616" v="3699" actId="478"/>
          <ac:spMkLst>
            <pc:docMk/>
            <pc:sldMk cId="4194710739" sldId="271"/>
            <ac:spMk id="18" creationId="{D03196FF-8792-454E-90CB-5908B1D1AE85}"/>
          </ac:spMkLst>
        </pc:spChg>
        <pc:spChg chg="add mod">
          <ac:chgData name="Sanders Wang" userId="089d73b8-785c-4012-b931-81c632b6c9c7" providerId="ADAL" clId="{E3F27EDE-0A00-4545-AC8F-6DAEAEF342C7}" dt="2021-11-16T16:37:51.642" v="7890" actId="20577"/>
          <ac:spMkLst>
            <pc:docMk/>
            <pc:sldMk cId="4194710739" sldId="271"/>
            <ac:spMk id="19" creationId="{9F98F63F-98AD-4234-BCFC-6851B7605BFF}"/>
          </ac:spMkLst>
        </pc:spChg>
        <pc:spChg chg="add mod">
          <ac:chgData name="Sanders Wang" userId="089d73b8-785c-4012-b931-81c632b6c9c7" providerId="ADAL" clId="{E3F27EDE-0A00-4545-AC8F-6DAEAEF342C7}" dt="2021-11-16T15:21:31.480" v="6336" actId="20577"/>
          <ac:spMkLst>
            <pc:docMk/>
            <pc:sldMk cId="4194710739" sldId="271"/>
            <ac:spMk id="22" creationId="{EA2FDA06-23C6-42B1-B952-EFB3D3E0F604}"/>
          </ac:spMkLst>
        </pc:spChg>
        <pc:spChg chg="del">
          <ac:chgData name="Sanders Wang" userId="089d73b8-785c-4012-b931-81c632b6c9c7" providerId="ADAL" clId="{E3F27EDE-0A00-4545-AC8F-6DAEAEF342C7}" dt="2021-11-16T10:50:05.616" v="3699" actId="478"/>
          <ac:spMkLst>
            <pc:docMk/>
            <pc:sldMk cId="4194710739" sldId="271"/>
            <ac:spMk id="27" creationId="{65DEDE02-99DB-4713-8D1A-07BF58D45016}"/>
          </ac:spMkLst>
        </pc:spChg>
        <pc:spChg chg="del">
          <ac:chgData name="Sanders Wang" userId="089d73b8-785c-4012-b931-81c632b6c9c7" providerId="ADAL" clId="{E3F27EDE-0A00-4545-AC8F-6DAEAEF342C7}" dt="2021-11-16T10:50:05.616" v="3699" actId="478"/>
          <ac:spMkLst>
            <pc:docMk/>
            <pc:sldMk cId="4194710739" sldId="271"/>
            <ac:spMk id="32" creationId="{84C38DC3-8450-427F-9726-AB47D49EA18D}"/>
          </ac:spMkLst>
        </pc:spChg>
        <pc:spChg chg="add mod">
          <ac:chgData name="Sanders Wang" userId="089d73b8-785c-4012-b931-81c632b6c9c7" providerId="ADAL" clId="{E3F27EDE-0A00-4545-AC8F-6DAEAEF342C7}" dt="2021-11-16T10:50:53.190" v="3710" actId="1076"/>
          <ac:spMkLst>
            <pc:docMk/>
            <pc:sldMk cId="4194710739" sldId="271"/>
            <ac:spMk id="40" creationId="{993F91DA-9E39-4AD6-A3D2-9D8A52264F4C}"/>
          </ac:spMkLst>
        </pc:spChg>
        <pc:spChg chg="del">
          <ac:chgData name="Sanders Wang" userId="089d73b8-785c-4012-b931-81c632b6c9c7" providerId="ADAL" clId="{E3F27EDE-0A00-4545-AC8F-6DAEAEF342C7}" dt="2021-11-16T10:50:05.616" v="3699" actId="478"/>
          <ac:spMkLst>
            <pc:docMk/>
            <pc:sldMk cId="4194710739" sldId="271"/>
            <ac:spMk id="45" creationId="{4F0A8A9C-ADBF-46C5-ABBD-D6D3CA20FD73}"/>
          </ac:spMkLst>
        </pc:spChg>
        <pc:spChg chg="del">
          <ac:chgData name="Sanders Wang" userId="089d73b8-785c-4012-b931-81c632b6c9c7" providerId="ADAL" clId="{E3F27EDE-0A00-4545-AC8F-6DAEAEF342C7}" dt="2021-11-16T10:50:05.616" v="3699" actId="478"/>
          <ac:spMkLst>
            <pc:docMk/>
            <pc:sldMk cId="4194710739" sldId="271"/>
            <ac:spMk id="46" creationId="{701AFDA8-036F-4A14-BF0F-B79CBE9C7D30}"/>
          </ac:spMkLst>
        </pc:spChg>
        <pc:spChg chg="del">
          <ac:chgData name="Sanders Wang" userId="089d73b8-785c-4012-b931-81c632b6c9c7" providerId="ADAL" clId="{E3F27EDE-0A00-4545-AC8F-6DAEAEF342C7}" dt="2021-11-16T10:50:05.616" v="3699" actId="478"/>
          <ac:spMkLst>
            <pc:docMk/>
            <pc:sldMk cId="4194710739" sldId="271"/>
            <ac:spMk id="47" creationId="{52B6BCD5-7B0F-47AE-81C8-966A5C6F4DBE}"/>
          </ac:spMkLst>
        </pc:spChg>
        <pc:spChg chg="del">
          <ac:chgData name="Sanders Wang" userId="089d73b8-785c-4012-b931-81c632b6c9c7" providerId="ADAL" clId="{E3F27EDE-0A00-4545-AC8F-6DAEAEF342C7}" dt="2021-11-16T10:50:17.618" v="3700" actId="478"/>
          <ac:spMkLst>
            <pc:docMk/>
            <pc:sldMk cId="4194710739" sldId="271"/>
            <ac:spMk id="48" creationId="{4E0AA2D1-E017-4E4F-B572-879F884A7AD1}"/>
          </ac:spMkLst>
        </pc:spChg>
        <pc:spChg chg="del">
          <ac:chgData name="Sanders Wang" userId="089d73b8-785c-4012-b931-81c632b6c9c7" providerId="ADAL" clId="{E3F27EDE-0A00-4545-AC8F-6DAEAEF342C7}" dt="2021-11-16T10:50:17.618" v="3700" actId="478"/>
          <ac:spMkLst>
            <pc:docMk/>
            <pc:sldMk cId="4194710739" sldId="271"/>
            <ac:spMk id="49" creationId="{8CBD29B1-FACB-4FBC-8876-C7B46880D2CF}"/>
          </ac:spMkLst>
        </pc:spChg>
        <pc:spChg chg="del">
          <ac:chgData name="Sanders Wang" userId="089d73b8-785c-4012-b931-81c632b6c9c7" providerId="ADAL" clId="{E3F27EDE-0A00-4545-AC8F-6DAEAEF342C7}" dt="2021-11-16T10:50:17.618" v="3700" actId="478"/>
          <ac:spMkLst>
            <pc:docMk/>
            <pc:sldMk cId="4194710739" sldId="271"/>
            <ac:spMk id="50" creationId="{E0C4D9EF-2BE5-431C-902D-E839DE0B08AF}"/>
          </ac:spMkLst>
        </pc:spChg>
        <pc:spChg chg="del">
          <ac:chgData name="Sanders Wang" userId="089d73b8-785c-4012-b931-81c632b6c9c7" providerId="ADAL" clId="{E3F27EDE-0A00-4545-AC8F-6DAEAEF342C7}" dt="2021-11-16T10:50:17.618" v="3700" actId="478"/>
          <ac:spMkLst>
            <pc:docMk/>
            <pc:sldMk cId="4194710739" sldId="271"/>
            <ac:spMk id="52" creationId="{4E12BD68-92DE-4279-8072-7094C91E1CDA}"/>
          </ac:spMkLst>
        </pc:spChg>
        <pc:spChg chg="add del mod">
          <ac:chgData name="Sanders Wang" userId="089d73b8-785c-4012-b931-81c632b6c9c7" providerId="ADAL" clId="{E3F27EDE-0A00-4545-AC8F-6DAEAEF342C7}" dt="2021-11-16T10:59:13.961" v="3801" actId="478"/>
          <ac:spMkLst>
            <pc:docMk/>
            <pc:sldMk cId="4194710739" sldId="271"/>
            <ac:spMk id="54" creationId="{D3FA8523-B311-438B-8B97-53A393D16C72}"/>
          </ac:spMkLst>
        </pc:spChg>
        <pc:spChg chg="add mod">
          <ac:chgData name="Sanders Wang" userId="089d73b8-785c-4012-b931-81c632b6c9c7" providerId="ADAL" clId="{E3F27EDE-0A00-4545-AC8F-6DAEAEF342C7}" dt="2021-11-16T10:58:42.710" v="3783" actId="1076"/>
          <ac:spMkLst>
            <pc:docMk/>
            <pc:sldMk cId="4194710739" sldId="271"/>
            <ac:spMk id="55" creationId="{607279D7-FA84-4ABF-85D9-BB8B38C5B2B2}"/>
          </ac:spMkLst>
        </pc:spChg>
        <pc:spChg chg="del mod">
          <ac:chgData name="Sanders Wang" userId="089d73b8-785c-4012-b931-81c632b6c9c7" providerId="ADAL" clId="{E3F27EDE-0A00-4545-AC8F-6DAEAEF342C7}" dt="2021-11-16T10:50:25.148" v="3706" actId="478"/>
          <ac:spMkLst>
            <pc:docMk/>
            <pc:sldMk cId="4194710739" sldId="271"/>
            <ac:spMk id="56" creationId="{2048F391-42BA-47B9-B0DC-1BD54987DB22}"/>
          </ac:spMkLst>
        </pc:spChg>
        <pc:spChg chg="del">
          <ac:chgData name="Sanders Wang" userId="089d73b8-785c-4012-b931-81c632b6c9c7" providerId="ADAL" clId="{E3F27EDE-0A00-4545-AC8F-6DAEAEF342C7}" dt="2021-11-16T10:50:27.078" v="3707" actId="478"/>
          <ac:spMkLst>
            <pc:docMk/>
            <pc:sldMk cId="4194710739" sldId="271"/>
            <ac:spMk id="57" creationId="{A1BFE183-6979-4770-A841-E0B8BCFAA3E3}"/>
          </ac:spMkLst>
        </pc:spChg>
        <pc:spChg chg="add mod">
          <ac:chgData name="Sanders Wang" userId="089d73b8-785c-4012-b931-81c632b6c9c7" providerId="ADAL" clId="{E3F27EDE-0A00-4545-AC8F-6DAEAEF342C7}" dt="2021-11-16T10:59:11.301" v="3800" actId="1076"/>
          <ac:spMkLst>
            <pc:docMk/>
            <pc:sldMk cId="4194710739" sldId="271"/>
            <ac:spMk id="59" creationId="{4ED6A6F0-42AE-4D13-9CA0-927C45FCC876}"/>
          </ac:spMkLst>
        </pc:spChg>
        <pc:spChg chg="add mod">
          <ac:chgData name="Sanders Wang" userId="089d73b8-785c-4012-b931-81c632b6c9c7" providerId="ADAL" clId="{E3F27EDE-0A00-4545-AC8F-6DAEAEF342C7}" dt="2021-11-16T10:58:53.354" v="3792" actId="20577"/>
          <ac:spMkLst>
            <pc:docMk/>
            <pc:sldMk cId="4194710739" sldId="271"/>
            <ac:spMk id="60" creationId="{B3768002-AF94-4876-9F2B-9184BDA0ACA8}"/>
          </ac:spMkLst>
        </pc:spChg>
        <pc:spChg chg="add mod">
          <ac:chgData name="Sanders Wang" userId="089d73b8-785c-4012-b931-81c632b6c9c7" providerId="ADAL" clId="{E3F27EDE-0A00-4545-AC8F-6DAEAEF342C7}" dt="2021-11-16T10:52:21.570" v="3726" actId="164"/>
          <ac:spMkLst>
            <pc:docMk/>
            <pc:sldMk cId="4194710739" sldId="271"/>
            <ac:spMk id="61" creationId="{3715B1C2-2537-4993-8011-29C4EC5E8ED9}"/>
          </ac:spMkLst>
        </pc:spChg>
        <pc:spChg chg="add mod">
          <ac:chgData name="Sanders Wang" userId="089d73b8-785c-4012-b931-81c632b6c9c7" providerId="ADAL" clId="{E3F27EDE-0A00-4545-AC8F-6DAEAEF342C7}" dt="2021-11-16T10:52:21.570" v="3726" actId="164"/>
          <ac:spMkLst>
            <pc:docMk/>
            <pc:sldMk cId="4194710739" sldId="271"/>
            <ac:spMk id="62" creationId="{96F0A4DB-E920-46E6-8268-616C3A25A31B}"/>
          </ac:spMkLst>
        </pc:spChg>
        <pc:spChg chg="mod ord">
          <ac:chgData name="Sanders Wang" userId="089d73b8-785c-4012-b931-81c632b6c9c7" providerId="ADAL" clId="{E3F27EDE-0A00-4545-AC8F-6DAEAEF342C7}" dt="2021-11-16T10:57:52.070" v="3772" actId="1076"/>
          <ac:spMkLst>
            <pc:docMk/>
            <pc:sldMk cId="4194710739" sldId="271"/>
            <ac:spMk id="65" creationId="{572E46E4-8EF1-4555-AD65-6397F5500EE8}"/>
          </ac:spMkLst>
        </pc:spChg>
        <pc:spChg chg="mod ord">
          <ac:chgData name="Sanders Wang" userId="089d73b8-785c-4012-b931-81c632b6c9c7" providerId="ADAL" clId="{E3F27EDE-0A00-4545-AC8F-6DAEAEF342C7}" dt="2021-11-16T10:57:59.606" v="3775" actId="1076"/>
          <ac:spMkLst>
            <pc:docMk/>
            <pc:sldMk cId="4194710739" sldId="271"/>
            <ac:spMk id="66" creationId="{D184ACE9-04D0-45B8-8A4E-8F9E96C97686}"/>
          </ac:spMkLst>
        </pc:spChg>
        <pc:spChg chg="mod">
          <ac:chgData name="Sanders Wang" userId="089d73b8-785c-4012-b931-81c632b6c9c7" providerId="ADAL" clId="{E3F27EDE-0A00-4545-AC8F-6DAEAEF342C7}" dt="2021-11-16T10:53:25.769" v="3747" actId="14100"/>
          <ac:spMkLst>
            <pc:docMk/>
            <pc:sldMk cId="4194710739" sldId="271"/>
            <ac:spMk id="67" creationId="{5F5B4954-7D3A-4F6A-8754-AF3240C3AD37}"/>
          </ac:spMkLst>
        </pc:spChg>
        <pc:spChg chg="add mod">
          <ac:chgData name="Sanders Wang" userId="089d73b8-785c-4012-b931-81c632b6c9c7" providerId="ADAL" clId="{E3F27EDE-0A00-4545-AC8F-6DAEAEF342C7}" dt="2021-11-16T10:52:21.570" v="3726" actId="164"/>
          <ac:spMkLst>
            <pc:docMk/>
            <pc:sldMk cId="4194710739" sldId="271"/>
            <ac:spMk id="68" creationId="{041B0E8D-8329-4CE8-B105-C08389D8805C}"/>
          </ac:spMkLst>
        </pc:spChg>
        <pc:spChg chg="del">
          <ac:chgData name="Sanders Wang" userId="089d73b8-785c-4012-b931-81c632b6c9c7" providerId="ADAL" clId="{E3F27EDE-0A00-4545-AC8F-6DAEAEF342C7}" dt="2021-11-16T10:50:05.616" v="3699" actId="478"/>
          <ac:spMkLst>
            <pc:docMk/>
            <pc:sldMk cId="4194710739" sldId="271"/>
            <ac:spMk id="69" creationId="{4AC874B2-974B-47A2-8D66-3F647A9A7462}"/>
          </ac:spMkLst>
        </pc:spChg>
        <pc:spChg chg="add mod">
          <ac:chgData name="Sanders Wang" userId="089d73b8-785c-4012-b931-81c632b6c9c7" providerId="ADAL" clId="{E3F27EDE-0A00-4545-AC8F-6DAEAEF342C7}" dt="2021-11-16T10:56:40.566" v="3760" actId="1076"/>
          <ac:spMkLst>
            <pc:docMk/>
            <pc:sldMk cId="4194710739" sldId="271"/>
            <ac:spMk id="70" creationId="{C7D5FA19-A81F-4323-9E9B-76405537758A}"/>
          </ac:spMkLst>
        </pc:spChg>
        <pc:spChg chg="add mod">
          <ac:chgData name="Sanders Wang" userId="089d73b8-785c-4012-b931-81c632b6c9c7" providerId="ADAL" clId="{E3F27EDE-0A00-4545-AC8F-6DAEAEF342C7}" dt="2021-11-16T10:56:47.759" v="3761" actId="1076"/>
          <ac:spMkLst>
            <pc:docMk/>
            <pc:sldMk cId="4194710739" sldId="271"/>
            <ac:spMk id="71" creationId="{7A80613F-535B-46D0-A93B-5529008A8756}"/>
          </ac:spMkLst>
        </pc:spChg>
        <pc:spChg chg="add mod">
          <ac:chgData name="Sanders Wang" userId="089d73b8-785c-4012-b931-81c632b6c9c7" providerId="ADAL" clId="{E3F27EDE-0A00-4545-AC8F-6DAEAEF342C7}" dt="2021-11-16T10:56:33.151" v="3759" actId="1076"/>
          <ac:spMkLst>
            <pc:docMk/>
            <pc:sldMk cId="4194710739" sldId="271"/>
            <ac:spMk id="72" creationId="{701CDF8F-DB1D-4F10-969A-EF0EFB90C67C}"/>
          </ac:spMkLst>
        </pc:spChg>
        <pc:spChg chg="del">
          <ac:chgData name="Sanders Wang" userId="089d73b8-785c-4012-b931-81c632b6c9c7" providerId="ADAL" clId="{E3F27EDE-0A00-4545-AC8F-6DAEAEF342C7}" dt="2021-11-16T10:50:05.616" v="3699" actId="478"/>
          <ac:spMkLst>
            <pc:docMk/>
            <pc:sldMk cId="4194710739" sldId="271"/>
            <ac:spMk id="74" creationId="{9C2A9678-E641-44E8-BA2B-2CAC1BC345A4}"/>
          </ac:spMkLst>
        </pc:spChg>
        <pc:spChg chg="add mod">
          <ac:chgData name="Sanders Wang" userId="089d73b8-785c-4012-b931-81c632b6c9c7" providerId="ADAL" clId="{E3F27EDE-0A00-4545-AC8F-6DAEAEF342C7}" dt="2021-11-16T10:59:19.422" v="3802" actId="571"/>
          <ac:spMkLst>
            <pc:docMk/>
            <pc:sldMk cId="4194710739" sldId="271"/>
            <ac:spMk id="75" creationId="{E15FED6E-BF55-44BD-A23B-4EFB5D088A44}"/>
          </ac:spMkLst>
        </pc:spChg>
        <pc:spChg chg="add mod">
          <ac:chgData name="Sanders Wang" userId="089d73b8-785c-4012-b931-81c632b6c9c7" providerId="ADAL" clId="{E3F27EDE-0A00-4545-AC8F-6DAEAEF342C7}" dt="2021-11-16T10:59:29.358" v="3804" actId="1076"/>
          <ac:spMkLst>
            <pc:docMk/>
            <pc:sldMk cId="4194710739" sldId="271"/>
            <ac:spMk id="76" creationId="{E2CB42F0-8A36-4475-A1C3-8881B1283124}"/>
          </ac:spMkLst>
        </pc:spChg>
        <pc:spChg chg="add mod">
          <ac:chgData name="Sanders Wang" userId="089d73b8-785c-4012-b931-81c632b6c9c7" providerId="ADAL" clId="{E3F27EDE-0A00-4545-AC8F-6DAEAEF342C7}" dt="2021-11-16T10:59:44.527" v="3807" actId="571"/>
          <ac:spMkLst>
            <pc:docMk/>
            <pc:sldMk cId="4194710739" sldId="271"/>
            <ac:spMk id="78" creationId="{2E596354-8D81-44D2-B501-708D1C27EBE6}"/>
          </ac:spMkLst>
        </pc:spChg>
        <pc:spChg chg="add mod">
          <ac:chgData name="Sanders Wang" userId="089d73b8-785c-4012-b931-81c632b6c9c7" providerId="ADAL" clId="{E3F27EDE-0A00-4545-AC8F-6DAEAEF342C7}" dt="2021-11-16T10:59:53.062" v="3811" actId="20577"/>
          <ac:spMkLst>
            <pc:docMk/>
            <pc:sldMk cId="4194710739" sldId="271"/>
            <ac:spMk id="79" creationId="{3FD52B72-30A5-48AB-802A-717A2D8C6139}"/>
          </ac:spMkLst>
        </pc:spChg>
        <pc:spChg chg="del">
          <ac:chgData name="Sanders Wang" userId="089d73b8-785c-4012-b931-81c632b6c9c7" providerId="ADAL" clId="{E3F27EDE-0A00-4545-AC8F-6DAEAEF342C7}" dt="2021-11-16T10:50:05.616" v="3699" actId="478"/>
          <ac:spMkLst>
            <pc:docMk/>
            <pc:sldMk cId="4194710739" sldId="271"/>
            <ac:spMk id="80" creationId="{0C942965-0691-43A6-81BE-328E4DCC02BE}"/>
          </ac:spMkLst>
        </pc:spChg>
        <pc:spChg chg="add mod">
          <ac:chgData name="Sanders Wang" userId="089d73b8-785c-4012-b931-81c632b6c9c7" providerId="ADAL" clId="{E3F27EDE-0A00-4545-AC8F-6DAEAEF342C7}" dt="2021-11-16T11:00:14.286" v="3813" actId="14100"/>
          <ac:spMkLst>
            <pc:docMk/>
            <pc:sldMk cId="4194710739" sldId="271"/>
            <ac:spMk id="81" creationId="{9FF4D51A-F032-4DF6-9B9B-721391C4B941}"/>
          </ac:spMkLst>
        </pc:spChg>
        <pc:spChg chg="add mod">
          <ac:chgData name="Sanders Wang" userId="089d73b8-785c-4012-b931-81c632b6c9c7" providerId="ADAL" clId="{E3F27EDE-0A00-4545-AC8F-6DAEAEF342C7}" dt="2021-11-16T11:00:32.238" v="3819" actId="1076"/>
          <ac:spMkLst>
            <pc:docMk/>
            <pc:sldMk cId="4194710739" sldId="271"/>
            <ac:spMk id="82" creationId="{F95DE4B3-9166-4DCD-8E63-6602D5AB49E1}"/>
          </ac:spMkLst>
        </pc:spChg>
        <pc:spChg chg="add mod">
          <ac:chgData name="Sanders Wang" userId="089d73b8-785c-4012-b931-81c632b6c9c7" providerId="ADAL" clId="{E3F27EDE-0A00-4545-AC8F-6DAEAEF342C7}" dt="2021-11-16T11:01:04.846" v="3823" actId="14100"/>
          <ac:spMkLst>
            <pc:docMk/>
            <pc:sldMk cId="4194710739" sldId="271"/>
            <ac:spMk id="84" creationId="{FB58208B-151B-4B84-B7DF-CAAA60C7FB16}"/>
          </ac:spMkLst>
        </pc:spChg>
        <pc:spChg chg="add mod">
          <ac:chgData name="Sanders Wang" userId="089d73b8-785c-4012-b931-81c632b6c9c7" providerId="ADAL" clId="{E3F27EDE-0A00-4545-AC8F-6DAEAEF342C7}" dt="2021-11-16T11:01:46.838" v="3827" actId="1076"/>
          <ac:spMkLst>
            <pc:docMk/>
            <pc:sldMk cId="4194710739" sldId="271"/>
            <ac:spMk id="85" creationId="{F4F12A8B-84B3-4B4C-B12E-660CFE39D2F7}"/>
          </ac:spMkLst>
        </pc:spChg>
        <pc:spChg chg="mod">
          <ac:chgData name="Sanders Wang" userId="089d73b8-785c-4012-b931-81c632b6c9c7" providerId="ADAL" clId="{E3F27EDE-0A00-4545-AC8F-6DAEAEF342C7}" dt="2021-11-16T11:02:10.377" v="3831" actId="20577"/>
          <ac:spMkLst>
            <pc:docMk/>
            <pc:sldMk cId="4194710739" sldId="271"/>
            <ac:spMk id="87" creationId="{F6B48ADE-002C-42A1-A278-5B45439D8797}"/>
          </ac:spMkLst>
        </pc:spChg>
        <pc:spChg chg="mod">
          <ac:chgData name="Sanders Wang" userId="089d73b8-785c-4012-b931-81c632b6c9c7" providerId="ADAL" clId="{E3F27EDE-0A00-4545-AC8F-6DAEAEF342C7}" dt="2021-11-16T11:02:27.623" v="3838" actId="1076"/>
          <ac:spMkLst>
            <pc:docMk/>
            <pc:sldMk cId="4194710739" sldId="271"/>
            <ac:spMk id="88" creationId="{A4995B3C-B932-44BD-9CA1-AA357071D740}"/>
          </ac:spMkLst>
        </pc:spChg>
        <pc:spChg chg="mod">
          <ac:chgData name="Sanders Wang" userId="089d73b8-785c-4012-b931-81c632b6c9c7" providerId="ADAL" clId="{E3F27EDE-0A00-4545-AC8F-6DAEAEF342C7}" dt="2021-11-16T11:02:32.182" v="3839" actId="1076"/>
          <ac:spMkLst>
            <pc:docMk/>
            <pc:sldMk cId="4194710739" sldId="271"/>
            <ac:spMk id="89" creationId="{AFA3BB14-E44A-47DC-A938-59D10B40994B}"/>
          </ac:spMkLst>
        </pc:spChg>
        <pc:grpChg chg="add mod">
          <ac:chgData name="Sanders Wang" userId="089d73b8-785c-4012-b931-81c632b6c9c7" providerId="ADAL" clId="{E3F27EDE-0A00-4545-AC8F-6DAEAEF342C7}" dt="2021-11-16T10:52:33.918" v="3730" actId="1076"/>
          <ac:grpSpMkLst>
            <pc:docMk/>
            <pc:sldMk cId="4194710739" sldId="271"/>
            <ac:grpSpMk id="3" creationId="{A05CF89C-F05D-4170-986C-DB8F276DDCB2}"/>
          </ac:grpSpMkLst>
        </pc:grpChg>
        <pc:grpChg chg="add mod">
          <ac:chgData name="Sanders Wang" userId="089d73b8-785c-4012-b931-81c632b6c9c7" providerId="ADAL" clId="{E3F27EDE-0A00-4545-AC8F-6DAEAEF342C7}" dt="2021-11-16T11:06:46.851" v="4030" actId="164"/>
          <ac:grpSpMkLst>
            <pc:docMk/>
            <pc:sldMk cId="4194710739" sldId="271"/>
            <ac:grpSpMk id="23" creationId="{025CA0B8-FA2E-4FC2-833F-FDD5643B04F6}"/>
          </ac:grpSpMkLst>
        </pc:grpChg>
        <pc:grpChg chg="add mod">
          <ac:chgData name="Sanders Wang" userId="089d73b8-785c-4012-b931-81c632b6c9c7" providerId="ADAL" clId="{E3F27EDE-0A00-4545-AC8F-6DAEAEF342C7}" dt="2021-11-16T11:02:39.406" v="3840" actId="1076"/>
          <ac:grpSpMkLst>
            <pc:docMk/>
            <pc:sldMk cId="4194710739" sldId="271"/>
            <ac:grpSpMk id="86" creationId="{0B29CFB4-695E-4EAF-9840-20B9DA8A9CE5}"/>
          </ac:grpSpMkLst>
        </pc:grpChg>
        <pc:picChg chg="del">
          <ac:chgData name="Sanders Wang" userId="089d73b8-785c-4012-b931-81c632b6c9c7" providerId="ADAL" clId="{E3F27EDE-0A00-4545-AC8F-6DAEAEF342C7}" dt="2021-11-16T10:50:05.616" v="3699" actId="478"/>
          <ac:picMkLst>
            <pc:docMk/>
            <pc:sldMk cId="4194710739" sldId="271"/>
            <ac:picMk id="5" creationId="{457A96B4-435C-485A-9C4A-53DBD51256F2}"/>
          </ac:picMkLst>
        </pc:picChg>
        <pc:picChg chg="add del">
          <ac:chgData name="Sanders Wang" userId="089d73b8-785c-4012-b931-81c632b6c9c7" providerId="ADAL" clId="{E3F27EDE-0A00-4545-AC8F-6DAEAEF342C7}" dt="2021-11-16T10:55:22.076" v="3753" actId="22"/>
          <ac:picMkLst>
            <pc:docMk/>
            <pc:sldMk cId="4194710739" sldId="271"/>
            <ac:picMk id="6" creationId="{EEB477A8-B1EF-4FAE-8BA2-149D88C54425}"/>
          </ac:picMkLst>
        </pc:picChg>
        <pc:picChg chg="add mod">
          <ac:chgData name="Sanders Wang" userId="089d73b8-785c-4012-b931-81c632b6c9c7" providerId="ADAL" clId="{E3F27EDE-0A00-4545-AC8F-6DAEAEF342C7}" dt="2021-11-16T10:55:50.765" v="3757" actId="1076"/>
          <ac:picMkLst>
            <pc:docMk/>
            <pc:sldMk cId="4194710739" sldId="271"/>
            <ac:picMk id="9" creationId="{7B3DC8D9-CBCE-4BA6-99FA-03B5554C2763}"/>
          </ac:picMkLst>
        </pc:picChg>
        <pc:picChg chg="add mod">
          <ac:chgData name="Sanders Wang" userId="089d73b8-785c-4012-b931-81c632b6c9c7" providerId="ADAL" clId="{E3F27EDE-0A00-4545-AC8F-6DAEAEF342C7}" dt="2021-11-16T10:57:26.613" v="3767" actId="1076"/>
          <ac:picMkLst>
            <pc:docMk/>
            <pc:sldMk cId="4194710739" sldId="271"/>
            <ac:picMk id="13" creationId="{344A8064-6D08-4F56-B74B-47C3A101DE5F}"/>
          </ac:picMkLst>
        </pc:picChg>
        <pc:picChg chg="del">
          <ac:chgData name="Sanders Wang" userId="089d73b8-785c-4012-b931-81c632b6c9c7" providerId="ADAL" clId="{E3F27EDE-0A00-4545-AC8F-6DAEAEF342C7}" dt="2021-11-16T10:50:22.951" v="3704" actId="478"/>
          <ac:picMkLst>
            <pc:docMk/>
            <pc:sldMk cId="4194710739" sldId="271"/>
            <ac:picMk id="14" creationId="{40F2E821-05C0-41BD-93AD-76A4AFD97B97}"/>
          </ac:picMkLst>
        </pc:picChg>
        <pc:picChg chg="del">
          <ac:chgData name="Sanders Wang" userId="089d73b8-785c-4012-b931-81c632b6c9c7" providerId="ADAL" clId="{E3F27EDE-0A00-4545-AC8F-6DAEAEF342C7}" dt="2021-11-16T10:50:05.616" v="3699" actId="478"/>
          <ac:picMkLst>
            <pc:docMk/>
            <pc:sldMk cId="4194710739" sldId="271"/>
            <ac:picMk id="17" creationId="{799F69C6-C623-4DD7-B06C-B60E7EE4A5A1}"/>
          </ac:picMkLst>
        </pc:picChg>
        <pc:picChg chg="mod ord">
          <ac:chgData name="Sanders Wang" userId="089d73b8-785c-4012-b931-81c632b6c9c7" providerId="ADAL" clId="{E3F27EDE-0A00-4545-AC8F-6DAEAEF342C7}" dt="2021-11-16T10:52:28.726" v="3729" actId="1076"/>
          <ac:picMkLst>
            <pc:docMk/>
            <pc:sldMk cId="4194710739" sldId="271"/>
            <ac:picMk id="21" creationId="{0177AFFF-B7D1-42EE-9FBA-D1E3B6D84B58}"/>
          </ac:picMkLst>
        </pc:picChg>
        <pc:picChg chg="del">
          <ac:chgData name="Sanders Wang" userId="089d73b8-785c-4012-b931-81c632b6c9c7" providerId="ADAL" clId="{E3F27EDE-0A00-4545-AC8F-6DAEAEF342C7}" dt="2021-11-16T10:50:05.616" v="3699" actId="478"/>
          <ac:picMkLst>
            <pc:docMk/>
            <pc:sldMk cId="4194710739" sldId="271"/>
            <ac:picMk id="29" creationId="{FC63B336-0C7A-4C2E-8843-2AE131FD3141}"/>
          </ac:picMkLst>
        </pc:picChg>
        <pc:picChg chg="del">
          <ac:chgData name="Sanders Wang" userId="089d73b8-785c-4012-b931-81c632b6c9c7" providerId="ADAL" clId="{E3F27EDE-0A00-4545-AC8F-6DAEAEF342C7}" dt="2021-11-16T10:50:05.616" v="3699" actId="478"/>
          <ac:picMkLst>
            <pc:docMk/>
            <pc:sldMk cId="4194710739" sldId="271"/>
            <ac:picMk id="31" creationId="{CCC3B207-EBF3-4C5C-AA5D-48419F95E4EB}"/>
          </ac:picMkLst>
        </pc:picChg>
        <pc:picChg chg="add mod">
          <ac:chgData name="Sanders Wang" userId="089d73b8-785c-4012-b931-81c632b6c9c7" providerId="ADAL" clId="{E3F27EDE-0A00-4545-AC8F-6DAEAEF342C7}" dt="2021-11-16T10:50:44.110" v="3709" actId="1076"/>
          <ac:picMkLst>
            <pc:docMk/>
            <pc:sldMk cId="4194710739" sldId="271"/>
            <ac:picMk id="41" creationId="{A0DD5B75-6E61-4A15-8D9D-DF6E13BEDF30}"/>
          </ac:picMkLst>
        </pc:picChg>
        <pc:picChg chg="add mod">
          <ac:chgData name="Sanders Wang" userId="089d73b8-785c-4012-b931-81c632b6c9c7" providerId="ADAL" clId="{E3F27EDE-0A00-4545-AC8F-6DAEAEF342C7}" dt="2021-11-16T10:50:44.110" v="3709" actId="1076"/>
          <ac:picMkLst>
            <pc:docMk/>
            <pc:sldMk cId="4194710739" sldId="271"/>
            <ac:picMk id="51" creationId="{73EC962E-F738-4A99-8373-D3D5F00C0711}"/>
          </ac:picMkLst>
        </pc:picChg>
        <pc:picChg chg="add mod">
          <ac:chgData name="Sanders Wang" userId="089d73b8-785c-4012-b931-81c632b6c9c7" providerId="ADAL" clId="{E3F27EDE-0A00-4545-AC8F-6DAEAEF342C7}" dt="2021-11-16T10:56:54.245" v="3763" actId="1076"/>
          <ac:picMkLst>
            <pc:docMk/>
            <pc:sldMk cId="4194710739" sldId="271"/>
            <ac:picMk id="53" creationId="{D92E125B-0964-49D4-A5B4-FC5AB3A40336}"/>
          </ac:picMkLst>
        </pc:picChg>
        <pc:picChg chg="add mod">
          <ac:chgData name="Sanders Wang" userId="089d73b8-785c-4012-b931-81c632b6c9c7" providerId="ADAL" clId="{E3F27EDE-0A00-4545-AC8F-6DAEAEF342C7}" dt="2021-11-16T10:57:37.986" v="3769" actId="571"/>
          <ac:picMkLst>
            <pc:docMk/>
            <pc:sldMk cId="4194710739" sldId="271"/>
            <ac:picMk id="73" creationId="{5852ACE2-5D5F-4D06-B5C5-764746D5331D}"/>
          </ac:picMkLst>
        </pc:picChg>
        <pc:picChg chg="add mod">
          <ac:chgData name="Sanders Wang" userId="089d73b8-785c-4012-b931-81c632b6c9c7" providerId="ADAL" clId="{E3F27EDE-0A00-4545-AC8F-6DAEAEF342C7}" dt="2021-11-16T10:59:36.364" v="3806" actId="571"/>
          <ac:picMkLst>
            <pc:docMk/>
            <pc:sldMk cId="4194710739" sldId="271"/>
            <ac:picMk id="77" creationId="{06EC1083-EA30-4DE3-9BFB-41BF65DA93D9}"/>
          </ac:picMkLst>
        </pc:picChg>
        <pc:picChg chg="add mod">
          <ac:chgData name="Sanders Wang" userId="089d73b8-785c-4012-b931-81c632b6c9c7" providerId="ADAL" clId="{E3F27EDE-0A00-4545-AC8F-6DAEAEF342C7}" dt="2021-11-16T11:00:53.269" v="3821" actId="571"/>
          <ac:picMkLst>
            <pc:docMk/>
            <pc:sldMk cId="4194710739" sldId="271"/>
            <ac:picMk id="83" creationId="{2848C0EE-3565-47A8-AEBC-E69673A8830A}"/>
          </ac:picMkLst>
        </pc:picChg>
        <pc:picChg chg="add mod">
          <ac:chgData name="Sanders Wang" userId="089d73b8-785c-4012-b931-81c632b6c9c7" providerId="ADAL" clId="{E3F27EDE-0A00-4545-AC8F-6DAEAEF342C7}" dt="2021-11-16T11:06:46.851" v="4030" actId="164"/>
          <ac:picMkLst>
            <pc:docMk/>
            <pc:sldMk cId="4194710739" sldId="271"/>
            <ac:picMk id="90" creationId="{163F7D78-21AB-424B-8F8F-FECF2DCDBE39}"/>
          </ac:picMkLst>
        </pc:picChg>
        <pc:picChg chg="del">
          <ac:chgData name="Sanders Wang" userId="089d73b8-785c-4012-b931-81c632b6c9c7" providerId="ADAL" clId="{E3F27EDE-0A00-4545-AC8F-6DAEAEF342C7}" dt="2021-11-16T10:50:05.616" v="3699" actId="478"/>
          <ac:picMkLst>
            <pc:docMk/>
            <pc:sldMk cId="4194710739" sldId="271"/>
            <ac:picMk id="2049" creationId="{BE6A1181-8095-456B-8DC1-7FA67EA80FDD}"/>
          </ac:picMkLst>
        </pc:picChg>
        <pc:cxnChg chg="del mod">
          <ac:chgData name="Sanders Wang" userId="089d73b8-785c-4012-b931-81c632b6c9c7" providerId="ADAL" clId="{E3F27EDE-0A00-4545-AC8F-6DAEAEF342C7}" dt="2021-11-16T10:50:05.616" v="3699" actId="478"/>
          <ac:cxnSpMkLst>
            <pc:docMk/>
            <pc:sldMk cId="4194710739" sldId="271"/>
            <ac:cxnSpMk id="20" creationId="{16C6035A-E715-43C2-9DC5-1E2E1C612885}"/>
          </ac:cxnSpMkLst>
        </pc:cxnChg>
        <pc:cxnChg chg="del mod">
          <ac:chgData name="Sanders Wang" userId="089d73b8-785c-4012-b931-81c632b6c9c7" providerId="ADAL" clId="{E3F27EDE-0A00-4545-AC8F-6DAEAEF342C7}" dt="2021-11-16T10:50:05.616" v="3699" actId="478"/>
          <ac:cxnSpMkLst>
            <pc:docMk/>
            <pc:sldMk cId="4194710739" sldId="271"/>
            <ac:cxnSpMk id="33" creationId="{8073785F-DAE4-45BE-92C7-1184DD097764}"/>
          </ac:cxnSpMkLst>
        </pc:cxnChg>
        <pc:cxnChg chg="del mod">
          <ac:chgData name="Sanders Wang" userId="089d73b8-785c-4012-b931-81c632b6c9c7" providerId="ADAL" clId="{E3F27EDE-0A00-4545-AC8F-6DAEAEF342C7}" dt="2021-11-16T10:50:05.616" v="3699" actId="478"/>
          <ac:cxnSpMkLst>
            <pc:docMk/>
            <pc:sldMk cId="4194710739" sldId="271"/>
            <ac:cxnSpMk id="35" creationId="{0062E13D-822E-4BA7-8939-675362C3B1F9}"/>
          </ac:cxnSpMkLst>
        </pc:cxnChg>
        <pc:cxnChg chg="del mod">
          <ac:chgData name="Sanders Wang" userId="089d73b8-785c-4012-b931-81c632b6c9c7" providerId="ADAL" clId="{E3F27EDE-0A00-4545-AC8F-6DAEAEF342C7}" dt="2021-11-16T10:50:05.616" v="3699" actId="478"/>
          <ac:cxnSpMkLst>
            <pc:docMk/>
            <pc:sldMk cId="4194710739" sldId="271"/>
            <ac:cxnSpMk id="39" creationId="{90A5DFE2-0878-4466-99A1-81403208E006}"/>
          </ac:cxnSpMkLst>
        </pc:cxnChg>
        <pc:cxnChg chg="del mod">
          <ac:chgData name="Sanders Wang" userId="089d73b8-785c-4012-b931-81c632b6c9c7" providerId="ADAL" clId="{E3F27EDE-0A00-4545-AC8F-6DAEAEF342C7}" dt="2021-11-16T10:50:05.616" v="3699" actId="478"/>
          <ac:cxnSpMkLst>
            <pc:docMk/>
            <pc:sldMk cId="4194710739" sldId="271"/>
            <ac:cxnSpMk id="42" creationId="{9E7FBC64-3C39-4EA7-B520-13BFA1974047}"/>
          </ac:cxnSpMkLst>
        </pc:cxnChg>
        <pc:cxnChg chg="del mod">
          <ac:chgData name="Sanders Wang" userId="089d73b8-785c-4012-b931-81c632b6c9c7" providerId="ADAL" clId="{E3F27EDE-0A00-4545-AC8F-6DAEAEF342C7}" dt="2021-11-16T10:50:20.537" v="3701" actId="478"/>
          <ac:cxnSpMkLst>
            <pc:docMk/>
            <pc:sldMk cId="4194710739" sldId="271"/>
            <ac:cxnSpMk id="44" creationId="{0C9DD374-7079-4BCB-ABDB-61DAD6D99597}"/>
          </ac:cxnSpMkLst>
        </pc:cxnChg>
        <pc:cxnChg chg="add del mod">
          <ac:chgData name="Sanders Wang" userId="089d73b8-785c-4012-b931-81c632b6c9c7" providerId="ADAL" clId="{E3F27EDE-0A00-4545-AC8F-6DAEAEF342C7}" dt="2021-11-16T10:51:00.021" v="3711" actId="478"/>
          <ac:cxnSpMkLst>
            <pc:docMk/>
            <pc:sldMk cId="4194710739" sldId="271"/>
            <ac:cxnSpMk id="58" creationId="{20AA8550-F4E9-42A7-89E2-35EEA6A857CD}"/>
          </ac:cxnSpMkLst>
        </pc:cxnChg>
        <pc:cxnChg chg="del mod">
          <ac:chgData name="Sanders Wang" userId="089d73b8-785c-4012-b931-81c632b6c9c7" providerId="ADAL" clId="{E3F27EDE-0A00-4545-AC8F-6DAEAEF342C7}" dt="2021-11-16T10:50:21.356" v="3702" actId="478"/>
          <ac:cxnSpMkLst>
            <pc:docMk/>
            <pc:sldMk cId="4194710739" sldId="271"/>
            <ac:cxnSpMk id="63" creationId="{2973CEEC-075C-446E-ADA0-D93FBC831DD6}"/>
          </ac:cxnSpMkLst>
        </pc:cxnChg>
        <pc:cxnChg chg="del mod">
          <ac:chgData name="Sanders Wang" userId="089d73b8-785c-4012-b931-81c632b6c9c7" providerId="ADAL" clId="{E3F27EDE-0A00-4545-AC8F-6DAEAEF342C7}" dt="2021-11-16T10:50:22.100" v="3703" actId="478"/>
          <ac:cxnSpMkLst>
            <pc:docMk/>
            <pc:sldMk cId="4194710739" sldId="271"/>
            <ac:cxnSpMk id="64" creationId="{C6BD857B-9E0E-4C99-BDDB-DBAD5FDE8CEA}"/>
          </ac:cxnSpMkLst>
        </pc:cxnChg>
      </pc:sldChg>
      <pc:sldChg chg="addSp delSp modSp add mod">
        <pc:chgData name="Sanders Wang" userId="089d73b8-785c-4012-b931-81c632b6c9c7" providerId="ADAL" clId="{E3F27EDE-0A00-4545-AC8F-6DAEAEF342C7}" dt="2021-11-16T15:21:50.864" v="6338" actId="1076"/>
        <pc:sldMkLst>
          <pc:docMk/>
          <pc:sldMk cId="2249503917" sldId="272"/>
        </pc:sldMkLst>
        <pc:spChg chg="ord">
          <ac:chgData name="Sanders Wang" userId="089d73b8-785c-4012-b931-81c632b6c9c7" providerId="ADAL" clId="{E3F27EDE-0A00-4545-AC8F-6DAEAEF342C7}" dt="2021-11-16T12:06:33.838" v="4123" actId="166"/>
          <ac:spMkLst>
            <pc:docMk/>
            <pc:sldMk cId="2249503917" sldId="272"/>
            <ac:spMk id="2" creationId="{5092C302-8F48-4BFA-A43F-FFFF6A90736B}"/>
          </ac:spMkLst>
        </pc:spChg>
        <pc:spChg chg="add mod">
          <ac:chgData name="Sanders Wang" userId="089d73b8-785c-4012-b931-81c632b6c9c7" providerId="ADAL" clId="{E3F27EDE-0A00-4545-AC8F-6DAEAEF342C7}" dt="2021-11-16T12:08:25.647" v="4144" actId="14100"/>
          <ac:spMkLst>
            <pc:docMk/>
            <pc:sldMk cId="2249503917" sldId="272"/>
            <ac:spMk id="3" creationId="{1E1B74A7-8386-4229-8928-4FAE47D8810C}"/>
          </ac:spMkLst>
        </pc:spChg>
        <pc:spChg chg="add del mod">
          <ac:chgData name="Sanders Wang" userId="089d73b8-785c-4012-b931-81c632b6c9c7" providerId="ADAL" clId="{E3F27EDE-0A00-4545-AC8F-6DAEAEF342C7}" dt="2021-11-16T12:07:50.376" v="4135" actId="478"/>
          <ac:spMkLst>
            <pc:docMk/>
            <pc:sldMk cId="2249503917" sldId="272"/>
            <ac:spMk id="11" creationId="{ED82EE72-0B62-423A-87F5-7E2BE0956A44}"/>
          </ac:spMkLst>
        </pc:spChg>
        <pc:spChg chg="add mod">
          <ac:chgData name="Sanders Wang" userId="089d73b8-785c-4012-b931-81c632b6c9c7" providerId="ADAL" clId="{E3F27EDE-0A00-4545-AC8F-6DAEAEF342C7}" dt="2021-11-16T12:14:44.976" v="4216" actId="1076"/>
          <ac:spMkLst>
            <pc:docMk/>
            <pc:sldMk cId="2249503917" sldId="272"/>
            <ac:spMk id="13" creationId="{42E1DB79-3D24-4A28-B4A9-ACADFD3925F2}"/>
          </ac:spMkLst>
        </pc:spChg>
        <pc:spChg chg="del">
          <ac:chgData name="Sanders Wang" userId="089d73b8-785c-4012-b931-81c632b6c9c7" providerId="ADAL" clId="{E3F27EDE-0A00-4545-AC8F-6DAEAEF342C7}" dt="2021-11-16T12:03:07.055" v="4100" actId="478"/>
          <ac:spMkLst>
            <pc:docMk/>
            <pc:sldMk cId="2249503917" sldId="272"/>
            <ac:spMk id="18" creationId="{D03196FF-8792-454E-90CB-5908B1D1AE85}"/>
          </ac:spMkLst>
        </pc:spChg>
        <pc:spChg chg="add del">
          <ac:chgData name="Sanders Wang" userId="089d73b8-785c-4012-b931-81c632b6c9c7" providerId="ADAL" clId="{E3F27EDE-0A00-4545-AC8F-6DAEAEF342C7}" dt="2021-11-16T15:13:39.161" v="6298" actId="22"/>
          <ac:spMkLst>
            <pc:docMk/>
            <pc:sldMk cId="2249503917" sldId="272"/>
            <ac:spMk id="24" creationId="{FA4668FA-3FD2-4D33-94F2-89903E758A8D}"/>
          </ac:spMkLst>
        </pc:spChg>
        <pc:spChg chg="add mod">
          <ac:chgData name="Sanders Wang" userId="089d73b8-785c-4012-b931-81c632b6c9c7" providerId="ADAL" clId="{E3F27EDE-0A00-4545-AC8F-6DAEAEF342C7}" dt="2021-11-16T15:13:51.575" v="6303" actId="1076"/>
          <ac:spMkLst>
            <pc:docMk/>
            <pc:sldMk cId="2249503917" sldId="272"/>
            <ac:spMk id="26" creationId="{1302CD86-CAEE-443F-A664-327D63E84D73}"/>
          </ac:spMkLst>
        </pc:spChg>
        <pc:spChg chg="del">
          <ac:chgData name="Sanders Wang" userId="089d73b8-785c-4012-b931-81c632b6c9c7" providerId="ADAL" clId="{E3F27EDE-0A00-4545-AC8F-6DAEAEF342C7}" dt="2021-11-16T12:03:07.055" v="4100" actId="478"/>
          <ac:spMkLst>
            <pc:docMk/>
            <pc:sldMk cId="2249503917" sldId="272"/>
            <ac:spMk id="27" creationId="{65DEDE02-99DB-4713-8D1A-07BF58D45016}"/>
          </ac:spMkLst>
        </pc:spChg>
        <pc:spChg chg="del">
          <ac:chgData name="Sanders Wang" userId="089d73b8-785c-4012-b931-81c632b6c9c7" providerId="ADAL" clId="{E3F27EDE-0A00-4545-AC8F-6DAEAEF342C7}" dt="2021-11-16T12:03:07.055" v="4100" actId="478"/>
          <ac:spMkLst>
            <pc:docMk/>
            <pc:sldMk cId="2249503917" sldId="272"/>
            <ac:spMk id="45" creationId="{4F0A8A9C-ADBF-46C5-ABBD-D6D3CA20FD73}"/>
          </ac:spMkLst>
        </pc:spChg>
        <pc:spChg chg="del">
          <ac:chgData name="Sanders Wang" userId="089d73b8-785c-4012-b931-81c632b6c9c7" providerId="ADAL" clId="{E3F27EDE-0A00-4545-AC8F-6DAEAEF342C7}" dt="2021-11-16T12:03:07.055" v="4100" actId="478"/>
          <ac:spMkLst>
            <pc:docMk/>
            <pc:sldMk cId="2249503917" sldId="272"/>
            <ac:spMk id="46" creationId="{701AFDA8-036F-4A14-BF0F-B79CBE9C7D30}"/>
          </ac:spMkLst>
        </pc:spChg>
        <pc:spChg chg="del">
          <ac:chgData name="Sanders Wang" userId="089d73b8-785c-4012-b931-81c632b6c9c7" providerId="ADAL" clId="{E3F27EDE-0A00-4545-AC8F-6DAEAEF342C7}" dt="2021-11-16T12:03:07.055" v="4100" actId="478"/>
          <ac:spMkLst>
            <pc:docMk/>
            <pc:sldMk cId="2249503917" sldId="272"/>
            <ac:spMk id="47" creationId="{52B6BCD5-7B0F-47AE-81C8-966A5C6F4DBE}"/>
          </ac:spMkLst>
        </pc:spChg>
        <pc:spChg chg="del">
          <ac:chgData name="Sanders Wang" userId="089d73b8-785c-4012-b931-81c632b6c9c7" providerId="ADAL" clId="{E3F27EDE-0A00-4545-AC8F-6DAEAEF342C7}" dt="2021-11-16T12:03:07.055" v="4100" actId="478"/>
          <ac:spMkLst>
            <pc:docMk/>
            <pc:sldMk cId="2249503917" sldId="272"/>
            <ac:spMk id="48" creationId="{4E0AA2D1-E017-4E4F-B572-879F884A7AD1}"/>
          </ac:spMkLst>
        </pc:spChg>
        <pc:spChg chg="del">
          <ac:chgData name="Sanders Wang" userId="089d73b8-785c-4012-b931-81c632b6c9c7" providerId="ADAL" clId="{E3F27EDE-0A00-4545-AC8F-6DAEAEF342C7}" dt="2021-11-16T12:03:07.055" v="4100" actId="478"/>
          <ac:spMkLst>
            <pc:docMk/>
            <pc:sldMk cId="2249503917" sldId="272"/>
            <ac:spMk id="49" creationId="{8CBD29B1-FACB-4FBC-8876-C7B46880D2CF}"/>
          </ac:spMkLst>
        </pc:spChg>
        <pc:spChg chg="del">
          <ac:chgData name="Sanders Wang" userId="089d73b8-785c-4012-b931-81c632b6c9c7" providerId="ADAL" clId="{E3F27EDE-0A00-4545-AC8F-6DAEAEF342C7}" dt="2021-11-16T12:03:07.055" v="4100" actId="478"/>
          <ac:spMkLst>
            <pc:docMk/>
            <pc:sldMk cId="2249503917" sldId="272"/>
            <ac:spMk id="50" creationId="{E0C4D9EF-2BE5-431C-902D-E839DE0B08AF}"/>
          </ac:spMkLst>
        </pc:spChg>
        <pc:spChg chg="del">
          <ac:chgData name="Sanders Wang" userId="089d73b8-785c-4012-b931-81c632b6c9c7" providerId="ADAL" clId="{E3F27EDE-0A00-4545-AC8F-6DAEAEF342C7}" dt="2021-11-16T12:03:10.603" v="4101" actId="478"/>
          <ac:spMkLst>
            <pc:docMk/>
            <pc:sldMk cId="2249503917" sldId="272"/>
            <ac:spMk id="52" creationId="{4E12BD68-92DE-4279-8072-7094C91E1CDA}"/>
          </ac:spMkLst>
        </pc:spChg>
        <pc:spChg chg="add mod">
          <ac:chgData name="Sanders Wang" userId="089d73b8-785c-4012-b931-81c632b6c9c7" providerId="ADAL" clId="{E3F27EDE-0A00-4545-AC8F-6DAEAEF342C7}" dt="2021-11-16T12:08:58.407" v="4152" actId="1076"/>
          <ac:spMkLst>
            <pc:docMk/>
            <pc:sldMk cId="2249503917" sldId="272"/>
            <ac:spMk id="54" creationId="{C4E34C4E-0927-431F-92D1-2BE88EB580D3}"/>
          </ac:spMkLst>
        </pc:spChg>
        <pc:spChg chg="add mod">
          <ac:chgData name="Sanders Wang" userId="089d73b8-785c-4012-b931-81c632b6c9c7" providerId="ADAL" clId="{E3F27EDE-0A00-4545-AC8F-6DAEAEF342C7}" dt="2021-11-16T12:14:44.976" v="4216" actId="1076"/>
          <ac:spMkLst>
            <pc:docMk/>
            <pc:sldMk cId="2249503917" sldId="272"/>
            <ac:spMk id="55" creationId="{C1382902-8C5B-49A8-BB74-8DAC7C508557}"/>
          </ac:spMkLst>
        </pc:spChg>
        <pc:spChg chg="del">
          <ac:chgData name="Sanders Wang" userId="089d73b8-785c-4012-b931-81c632b6c9c7" providerId="ADAL" clId="{E3F27EDE-0A00-4545-AC8F-6DAEAEF342C7}" dt="2021-11-16T12:03:16.469" v="4102" actId="478"/>
          <ac:spMkLst>
            <pc:docMk/>
            <pc:sldMk cId="2249503917" sldId="272"/>
            <ac:spMk id="56" creationId="{2048F391-42BA-47B9-B0DC-1BD54987DB22}"/>
          </ac:spMkLst>
        </pc:spChg>
        <pc:spChg chg="del">
          <ac:chgData name="Sanders Wang" userId="089d73b8-785c-4012-b931-81c632b6c9c7" providerId="ADAL" clId="{E3F27EDE-0A00-4545-AC8F-6DAEAEF342C7}" dt="2021-11-16T12:03:16.469" v="4102" actId="478"/>
          <ac:spMkLst>
            <pc:docMk/>
            <pc:sldMk cId="2249503917" sldId="272"/>
            <ac:spMk id="57" creationId="{A1BFE183-6979-4770-A841-E0B8BCFAA3E3}"/>
          </ac:spMkLst>
        </pc:spChg>
        <pc:spChg chg="add mod">
          <ac:chgData name="Sanders Wang" userId="089d73b8-785c-4012-b931-81c632b6c9c7" providerId="ADAL" clId="{E3F27EDE-0A00-4545-AC8F-6DAEAEF342C7}" dt="2021-11-16T12:14:44.976" v="4216" actId="1076"/>
          <ac:spMkLst>
            <pc:docMk/>
            <pc:sldMk cId="2249503917" sldId="272"/>
            <ac:spMk id="58" creationId="{D3761450-86F4-47FF-8284-1F169153393D}"/>
          </ac:spMkLst>
        </pc:spChg>
        <pc:spChg chg="add mod">
          <ac:chgData name="Sanders Wang" userId="089d73b8-785c-4012-b931-81c632b6c9c7" providerId="ADAL" clId="{E3F27EDE-0A00-4545-AC8F-6DAEAEF342C7}" dt="2021-11-16T12:11:47.724" v="4193" actId="571"/>
          <ac:spMkLst>
            <pc:docMk/>
            <pc:sldMk cId="2249503917" sldId="272"/>
            <ac:spMk id="60" creationId="{5BC0E7AF-C38A-4CCE-9CA8-6EDECA037341}"/>
          </ac:spMkLst>
        </pc:spChg>
        <pc:spChg chg="add mod">
          <ac:chgData name="Sanders Wang" userId="089d73b8-785c-4012-b931-81c632b6c9c7" providerId="ADAL" clId="{E3F27EDE-0A00-4545-AC8F-6DAEAEF342C7}" dt="2021-11-16T12:14:44.976" v="4216" actId="1076"/>
          <ac:spMkLst>
            <pc:docMk/>
            <pc:sldMk cId="2249503917" sldId="272"/>
            <ac:spMk id="61" creationId="{1982D4F9-67E0-4518-936B-5CFDCE749F4A}"/>
          </ac:spMkLst>
        </pc:spChg>
        <pc:spChg chg="add mod">
          <ac:chgData name="Sanders Wang" userId="089d73b8-785c-4012-b931-81c632b6c9c7" providerId="ADAL" clId="{E3F27EDE-0A00-4545-AC8F-6DAEAEF342C7}" dt="2021-11-16T12:14:20.973" v="4215" actId="164"/>
          <ac:spMkLst>
            <pc:docMk/>
            <pc:sldMk cId="2249503917" sldId="272"/>
            <ac:spMk id="66" creationId="{69B71840-000A-4CAE-B95B-DD9CE5B51C1A}"/>
          </ac:spMkLst>
        </pc:spChg>
        <pc:spChg chg="add mod">
          <ac:chgData name="Sanders Wang" userId="089d73b8-785c-4012-b931-81c632b6c9c7" providerId="ADAL" clId="{E3F27EDE-0A00-4545-AC8F-6DAEAEF342C7}" dt="2021-11-16T12:14:20.973" v="4215" actId="164"/>
          <ac:spMkLst>
            <pc:docMk/>
            <pc:sldMk cId="2249503917" sldId="272"/>
            <ac:spMk id="67" creationId="{AB56D501-42B7-4A7C-B534-3218296AD4D5}"/>
          </ac:spMkLst>
        </pc:spChg>
        <pc:spChg chg="del">
          <ac:chgData name="Sanders Wang" userId="089d73b8-785c-4012-b931-81c632b6c9c7" providerId="ADAL" clId="{E3F27EDE-0A00-4545-AC8F-6DAEAEF342C7}" dt="2021-11-16T12:03:07.055" v="4100" actId="478"/>
          <ac:spMkLst>
            <pc:docMk/>
            <pc:sldMk cId="2249503917" sldId="272"/>
            <ac:spMk id="69" creationId="{4AC874B2-974B-47A2-8D66-3F647A9A7462}"/>
          </ac:spMkLst>
        </pc:spChg>
        <pc:spChg chg="add del mod">
          <ac:chgData name="Sanders Wang" userId="089d73b8-785c-4012-b931-81c632b6c9c7" providerId="ADAL" clId="{E3F27EDE-0A00-4545-AC8F-6DAEAEF342C7}" dt="2021-11-16T12:13:01.158" v="4203" actId="478"/>
          <ac:spMkLst>
            <pc:docMk/>
            <pc:sldMk cId="2249503917" sldId="272"/>
            <ac:spMk id="71" creationId="{73067D0F-B308-4980-BAC6-9F3FC5CDC7B7}"/>
          </ac:spMkLst>
        </pc:spChg>
        <pc:spChg chg="del">
          <ac:chgData name="Sanders Wang" userId="089d73b8-785c-4012-b931-81c632b6c9c7" providerId="ADAL" clId="{E3F27EDE-0A00-4545-AC8F-6DAEAEF342C7}" dt="2021-11-16T12:03:16.469" v="4102" actId="478"/>
          <ac:spMkLst>
            <pc:docMk/>
            <pc:sldMk cId="2249503917" sldId="272"/>
            <ac:spMk id="72" creationId="{9F6FCA0A-B472-4681-9CD9-FE9CF1A9F58F}"/>
          </ac:spMkLst>
        </pc:spChg>
        <pc:spChg chg="add del mod">
          <ac:chgData name="Sanders Wang" userId="089d73b8-785c-4012-b931-81c632b6c9c7" providerId="ADAL" clId="{E3F27EDE-0A00-4545-AC8F-6DAEAEF342C7}" dt="2021-11-16T12:14:07.256" v="4214" actId="478"/>
          <ac:spMkLst>
            <pc:docMk/>
            <pc:sldMk cId="2249503917" sldId="272"/>
            <ac:spMk id="73" creationId="{61A39D7D-A33D-48BF-AA9B-CB294884A40D}"/>
          </ac:spMkLst>
        </pc:spChg>
        <pc:spChg chg="del">
          <ac:chgData name="Sanders Wang" userId="089d73b8-785c-4012-b931-81c632b6c9c7" providerId="ADAL" clId="{E3F27EDE-0A00-4545-AC8F-6DAEAEF342C7}" dt="2021-11-16T12:03:07.055" v="4100" actId="478"/>
          <ac:spMkLst>
            <pc:docMk/>
            <pc:sldMk cId="2249503917" sldId="272"/>
            <ac:spMk id="74" creationId="{9C2A9678-E641-44E8-BA2B-2CAC1BC345A4}"/>
          </ac:spMkLst>
        </pc:spChg>
        <pc:spChg chg="del">
          <ac:chgData name="Sanders Wang" userId="089d73b8-785c-4012-b931-81c632b6c9c7" providerId="ADAL" clId="{E3F27EDE-0A00-4545-AC8F-6DAEAEF342C7}" dt="2021-11-16T12:03:16.469" v="4102" actId="478"/>
          <ac:spMkLst>
            <pc:docMk/>
            <pc:sldMk cId="2249503917" sldId="272"/>
            <ac:spMk id="75" creationId="{7E723354-803F-4E67-A1F0-86812F749430}"/>
          </ac:spMkLst>
        </pc:spChg>
        <pc:spChg chg="add mod">
          <ac:chgData name="Sanders Wang" userId="089d73b8-785c-4012-b931-81c632b6c9c7" providerId="ADAL" clId="{E3F27EDE-0A00-4545-AC8F-6DAEAEF342C7}" dt="2021-11-16T12:15:15.600" v="4221" actId="1076"/>
          <ac:spMkLst>
            <pc:docMk/>
            <pc:sldMk cId="2249503917" sldId="272"/>
            <ac:spMk id="76" creationId="{EB954218-5DA3-4B2D-BF09-44CDA3778876}"/>
          </ac:spMkLst>
        </pc:spChg>
        <pc:spChg chg="add mod">
          <ac:chgData name="Sanders Wang" userId="089d73b8-785c-4012-b931-81c632b6c9c7" providerId="ADAL" clId="{E3F27EDE-0A00-4545-AC8F-6DAEAEF342C7}" dt="2021-11-16T12:15:19.736" v="4222" actId="571"/>
          <ac:spMkLst>
            <pc:docMk/>
            <pc:sldMk cId="2249503917" sldId="272"/>
            <ac:spMk id="77" creationId="{D0AF8258-D703-4C88-8815-1CB35CA5E096}"/>
          </ac:spMkLst>
        </pc:spChg>
        <pc:spChg chg="del">
          <ac:chgData name="Sanders Wang" userId="089d73b8-785c-4012-b931-81c632b6c9c7" providerId="ADAL" clId="{E3F27EDE-0A00-4545-AC8F-6DAEAEF342C7}" dt="2021-11-16T12:03:07.055" v="4100" actId="478"/>
          <ac:spMkLst>
            <pc:docMk/>
            <pc:sldMk cId="2249503917" sldId="272"/>
            <ac:spMk id="80" creationId="{0C942965-0691-43A6-81BE-328E4DCC02BE}"/>
          </ac:spMkLst>
        </pc:spChg>
        <pc:grpChg chg="add mod">
          <ac:chgData name="Sanders Wang" userId="089d73b8-785c-4012-b931-81c632b6c9c7" providerId="ADAL" clId="{E3F27EDE-0A00-4545-AC8F-6DAEAEF342C7}" dt="2021-11-16T12:18:41.703" v="4315" actId="14100"/>
          <ac:grpSpMkLst>
            <pc:docMk/>
            <pc:sldMk cId="2249503917" sldId="272"/>
            <ac:grpSpMk id="15" creationId="{B235208C-A388-4C04-A868-78213429F5DE}"/>
          </ac:grpSpMkLst>
        </pc:grpChg>
        <pc:picChg chg="del">
          <ac:chgData name="Sanders Wang" userId="089d73b8-785c-4012-b931-81c632b6c9c7" providerId="ADAL" clId="{E3F27EDE-0A00-4545-AC8F-6DAEAEF342C7}" dt="2021-11-16T12:03:07.055" v="4100" actId="478"/>
          <ac:picMkLst>
            <pc:docMk/>
            <pc:sldMk cId="2249503917" sldId="272"/>
            <ac:picMk id="5" creationId="{457A96B4-435C-485A-9C4A-53DBD51256F2}"/>
          </ac:picMkLst>
        </pc:picChg>
        <pc:picChg chg="add mod">
          <ac:chgData name="Sanders Wang" userId="089d73b8-785c-4012-b931-81c632b6c9c7" providerId="ADAL" clId="{E3F27EDE-0A00-4545-AC8F-6DAEAEF342C7}" dt="2021-11-16T12:14:44.976" v="4216" actId="1076"/>
          <ac:picMkLst>
            <pc:docMk/>
            <pc:sldMk cId="2249503917" sldId="272"/>
            <ac:picMk id="6" creationId="{4A475C78-BAAA-4D75-9BEE-C9322CE5DE7E}"/>
          </ac:picMkLst>
        </pc:picChg>
        <pc:picChg chg="add mod">
          <ac:chgData name="Sanders Wang" userId="089d73b8-785c-4012-b931-81c632b6c9c7" providerId="ADAL" clId="{E3F27EDE-0A00-4545-AC8F-6DAEAEF342C7}" dt="2021-11-16T12:15:12.991" v="4220" actId="1076"/>
          <ac:picMkLst>
            <pc:docMk/>
            <pc:sldMk cId="2249503917" sldId="272"/>
            <ac:picMk id="9" creationId="{CDEEBAB8-42E4-4043-B2F7-E6FCD7C16010}"/>
          </ac:picMkLst>
        </pc:picChg>
        <pc:picChg chg="mod">
          <ac:chgData name="Sanders Wang" userId="089d73b8-785c-4012-b931-81c632b6c9c7" providerId="ADAL" clId="{E3F27EDE-0A00-4545-AC8F-6DAEAEF342C7}" dt="2021-11-16T12:08:17.728" v="4142" actId="14100"/>
          <ac:picMkLst>
            <pc:docMk/>
            <pc:sldMk cId="2249503917" sldId="272"/>
            <ac:picMk id="14" creationId="{40F2E821-05C0-41BD-93AD-76A4AFD97B97}"/>
          </ac:picMkLst>
        </pc:picChg>
        <pc:picChg chg="del">
          <ac:chgData name="Sanders Wang" userId="089d73b8-785c-4012-b931-81c632b6c9c7" providerId="ADAL" clId="{E3F27EDE-0A00-4545-AC8F-6DAEAEF342C7}" dt="2021-11-16T12:03:07.055" v="4100" actId="478"/>
          <ac:picMkLst>
            <pc:docMk/>
            <pc:sldMk cId="2249503917" sldId="272"/>
            <ac:picMk id="17" creationId="{799F69C6-C623-4DD7-B06C-B60E7EE4A5A1}"/>
          </ac:picMkLst>
        </pc:picChg>
        <pc:picChg chg="del">
          <ac:chgData name="Sanders Wang" userId="089d73b8-785c-4012-b931-81c632b6c9c7" providerId="ADAL" clId="{E3F27EDE-0A00-4545-AC8F-6DAEAEF342C7}" dt="2021-11-16T12:03:07.055" v="4100" actId="478"/>
          <ac:picMkLst>
            <pc:docMk/>
            <pc:sldMk cId="2249503917" sldId="272"/>
            <ac:picMk id="29" creationId="{FC63B336-0C7A-4C2E-8843-2AE131FD3141}"/>
          </ac:picMkLst>
        </pc:picChg>
        <pc:picChg chg="del">
          <ac:chgData name="Sanders Wang" userId="089d73b8-785c-4012-b931-81c632b6c9c7" providerId="ADAL" clId="{E3F27EDE-0A00-4545-AC8F-6DAEAEF342C7}" dt="2021-11-16T12:03:07.055" v="4100" actId="478"/>
          <ac:picMkLst>
            <pc:docMk/>
            <pc:sldMk cId="2249503917" sldId="272"/>
            <ac:picMk id="31" creationId="{CCC3B207-EBF3-4C5C-AA5D-48419F95E4EB}"/>
          </ac:picMkLst>
        </pc:picChg>
        <pc:picChg chg="add mod">
          <ac:chgData name="Sanders Wang" userId="089d73b8-785c-4012-b931-81c632b6c9c7" providerId="ADAL" clId="{E3F27EDE-0A00-4545-AC8F-6DAEAEF342C7}" dt="2021-11-16T15:21:50.864" v="6338" actId="1076"/>
          <ac:picMkLst>
            <pc:docMk/>
            <pc:sldMk cId="2249503917" sldId="272"/>
            <ac:picMk id="38" creationId="{8804B0B9-DF07-40FA-9623-7D912C8F7492}"/>
          </ac:picMkLst>
        </pc:picChg>
        <pc:picChg chg="add mod">
          <ac:chgData name="Sanders Wang" userId="089d73b8-785c-4012-b931-81c632b6c9c7" providerId="ADAL" clId="{E3F27EDE-0A00-4545-AC8F-6DAEAEF342C7}" dt="2021-11-16T12:08:42.150" v="4149" actId="571"/>
          <ac:picMkLst>
            <pc:docMk/>
            <pc:sldMk cId="2249503917" sldId="272"/>
            <ac:picMk id="51" creationId="{6DBBA03F-7BEF-42A0-8D7C-2655CC35DE67}"/>
          </ac:picMkLst>
        </pc:picChg>
        <pc:picChg chg="add mod">
          <ac:chgData name="Sanders Wang" userId="089d73b8-785c-4012-b931-81c632b6c9c7" providerId="ADAL" clId="{E3F27EDE-0A00-4545-AC8F-6DAEAEF342C7}" dt="2021-11-16T12:08:42.150" v="4149" actId="571"/>
          <ac:picMkLst>
            <pc:docMk/>
            <pc:sldMk cId="2249503917" sldId="272"/>
            <ac:picMk id="53" creationId="{683D0934-F0AF-4DAC-84A2-CD122A598EC5}"/>
          </ac:picMkLst>
        </pc:picChg>
        <pc:picChg chg="add mod">
          <ac:chgData name="Sanders Wang" userId="089d73b8-785c-4012-b931-81c632b6c9c7" providerId="ADAL" clId="{E3F27EDE-0A00-4545-AC8F-6DAEAEF342C7}" dt="2021-11-16T12:11:47.724" v="4193" actId="571"/>
          <ac:picMkLst>
            <pc:docMk/>
            <pc:sldMk cId="2249503917" sldId="272"/>
            <ac:picMk id="59" creationId="{7E146C8B-02BC-4E21-837E-0A9A5CBF09BC}"/>
          </ac:picMkLst>
        </pc:picChg>
        <pc:picChg chg="add mod">
          <ac:chgData name="Sanders Wang" userId="089d73b8-785c-4012-b931-81c632b6c9c7" providerId="ADAL" clId="{E3F27EDE-0A00-4545-AC8F-6DAEAEF342C7}" dt="2021-11-16T12:12:47.966" v="4201" actId="571"/>
          <ac:picMkLst>
            <pc:docMk/>
            <pc:sldMk cId="2249503917" sldId="272"/>
            <ac:picMk id="62" creationId="{C0D8D96D-F0EF-48EF-8E64-830AD9393752}"/>
          </ac:picMkLst>
        </pc:picChg>
        <pc:picChg chg="add del mod">
          <ac:chgData name="Sanders Wang" userId="089d73b8-785c-4012-b931-81c632b6c9c7" providerId="ADAL" clId="{E3F27EDE-0A00-4545-AC8F-6DAEAEF342C7}" dt="2021-11-16T12:14:20.973" v="4215" actId="164"/>
          <ac:picMkLst>
            <pc:docMk/>
            <pc:sldMk cId="2249503917" sldId="272"/>
            <ac:picMk id="65" creationId="{9ADEF30D-6251-438C-93F4-3BF02583C287}"/>
          </ac:picMkLst>
        </pc:picChg>
        <pc:picChg chg="del">
          <ac:chgData name="Sanders Wang" userId="089d73b8-785c-4012-b931-81c632b6c9c7" providerId="ADAL" clId="{E3F27EDE-0A00-4545-AC8F-6DAEAEF342C7}" dt="2021-11-16T12:03:16.469" v="4102" actId="478"/>
          <ac:picMkLst>
            <pc:docMk/>
            <pc:sldMk cId="2249503917" sldId="272"/>
            <ac:picMk id="68" creationId="{F9AB83F7-625B-49E6-9E7B-BE2D12CCA86F}"/>
          </ac:picMkLst>
        </pc:picChg>
        <pc:picChg chg="del">
          <ac:chgData name="Sanders Wang" userId="089d73b8-785c-4012-b931-81c632b6c9c7" providerId="ADAL" clId="{E3F27EDE-0A00-4545-AC8F-6DAEAEF342C7}" dt="2021-11-16T12:03:16.469" v="4102" actId="478"/>
          <ac:picMkLst>
            <pc:docMk/>
            <pc:sldMk cId="2249503917" sldId="272"/>
            <ac:picMk id="70" creationId="{3EC982B3-E21F-489F-9510-8443C16EDBFF}"/>
          </ac:picMkLst>
        </pc:picChg>
        <pc:picChg chg="del">
          <ac:chgData name="Sanders Wang" userId="089d73b8-785c-4012-b931-81c632b6c9c7" providerId="ADAL" clId="{E3F27EDE-0A00-4545-AC8F-6DAEAEF342C7}" dt="2021-11-16T12:03:07.055" v="4100" actId="478"/>
          <ac:picMkLst>
            <pc:docMk/>
            <pc:sldMk cId="2249503917" sldId="272"/>
            <ac:picMk id="2049" creationId="{BE6A1181-8095-456B-8DC1-7FA67EA80FDD}"/>
          </ac:picMkLst>
        </pc:picChg>
        <pc:cxnChg chg="del mod">
          <ac:chgData name="Sanders Wang" userId="089d73b8-785c-4012-b931-81c632b6c9c7" providerId="ADAL" clId="{E3F27EDE-0A00-4545-AC8F-6DAEAEF342C7}" dt="2021-11-16T12:03:07.055" v="4100" actId="478"/>
          <ac:cxnSpMkLst>
            <pc:docMk/>
            <pc:sldMk cId="2249503917" sldId="272"/>
            <ac:cxnSpMk id="20" creationId="{16C6035A-E715-43C2-9DC5-1E2E1C612885}"/>
          </ac:cxnSpMkLst>
        </pc:cxnChg>
        <pc:cxnChg chg="del mod">
          <ac:chgData name="Sanders Wang" userId="089d73b8-785c-4012-b931-81c632b6c9c7" providerId="ADAL" clId="{E3F27EDE-0A00-4545-AC8F-6DAEAEF342C7}" dt="2021-11-16T12:03:07.055" v="4100" actId="478"/>
          <ac:cxnSpMkLst>
            <pc:docMk/>
            <pc:sldMk cId="2249503917" sldId="272"/>
            <ac:cxnSpMk id="35" creationId="{0062E13D-822E-4BA7-8939-675362C3B1F9}"/>
          </ac:cxnSpMkLst>
        </pc:cxnChg>
        <pc:cxnChg chg="del mod">
          <ac:chgData name="Sanders Wang" userId="089d73b8-785c-4012-b931-81c632b6c9c7" providerId="ADAL" clId="{E3F27EDE-0A00-4545-AC8F-6DAEAEF342C7}" dt="2021-11-16T12:03:07.055" v="4100" actId="478"/>
          <ac:cxnSpMkLst>
            <pc:docMk/>
            <pc:sldMk cId="2249503917" sldId="272"/>
            <ac:cxnSpMk id="39" creationId="{90A5DFE2-0878-4466-99A1-81403208E006}"/>
          </ac:cxnSpMkLst>
        </pc:cxnChg>
        <pc:cxnChg chg="del mod">
          <ac:chgData name="Sanders Wang" userId="089d73b8-785c-4012-b931-81c632b6c9c7" providerId="ADAL" clId="{E3F27EDE-0A00-4545-AC8F-6DAEAEF342C7}" dt="2021-11-16T12:03:07.055" v="4100" actId="478"/>
          <ac:cxnSpMkLst>
            <pc:docMk/>
            <pc:sldMk cId="2249503917" sldId="272"/>
            <ac:cxnSpMk id="42" creationId="{9E7FBC64-3C39-4EA7-B520-13BFA1974047}"/>
          </ac:cxnSpMkLst>
        </pc:cxnChg>
        <pc:cxnChg chg="del mod">
          <ac:chgData name="Sanders Wang" userId="089d73b8-785c-4012-b931-81c632b6c9c7" providerId="ADAL" clId="{E3F27EDE-0A00-4545-AC8F-6DAEAEF342C7}" dt="2021-11-16T12:03:07.055" v="4100" actId="478"/>
          <ac:cxnSpMkLst>
            <pc:docMk/>
            <pc:sldMk cId="2249503917" sldId="272"/>
            <ac:cxnSpMk id="44" creationId="{0C9DD374-7079-4BCB-ABDB-61DAD6D99597}"/>
          </ac:cxnSpMkLst>
        </pc:cxnChg>
        <pc:cxnChg chg="del mod">
          <ac:chgData name="Sanders Wang" userId="089d73b8-785c-4012-b931-81c632b6c9c7" providerId="ADAL" clId="{E3F27EDE-0A00-4545-AC8F-6DAEAEF342C7}" dt="2021-11-16T12:03:07.055" v="4100" actId="478"/>
          <ac:cxnSpMkLst>
            <pc:docMk/>
            <pc:sldMk cId="2249503917" sldId="272"/>
            <ac:cxnSpMk id="63" creationId="{2973CEEC-075C-446E-ADA0-D93FBC831DD6}"/>
          </ac:cxnSpMkLst>
        </pc:cxnChg>
        <pc:cxnChg chg="del mod">
          <ac:chgData name="Sanders Wang" userId="089d73b8-785c-4012-b931-81c632b6c9c7" providerId="ADAL" clId="{E3F27EDE-0A00-4545-AC8F-6DAEAEF342C7}" dt="2021-11-16T12:03:07.055" v="4100" actId="478"/>
          <ac:cxnSpMkLst>
            <pc:docMk/>
            <pc:sldMk cId="2249503917" sldId="272"/>
            <ac:cxnSpMk id="64" creationId="{C6BD857B-9E0E-4C99-BDDB-DBAD5FDE8CEA}"/>
          </ac:cxnSpMkLst>
        </pc:cxnChg>
      </pc:sldChg>
      <pc:sldChg chg="addSp delSp modSp add mod addAnim delAnim modAnim">
        <pc:chgData name="Sanders Wang" userId="089d73b8-785c-4012-b931-81c632b6c9c7" providerId="ADAL" clId="{E3F27EDE-0A00-4545-AC8F-6DAEAEF342C7}" dt="2021-11-16T14:49:48.631" v="5993" actId="14100"/>
        <pc:sldMkLst>
          <pc:docMk/>
          <pc:sldMk cId="2821105156" sldId="273"/>
        </pc:sldMkLst>
        <pc:spChg chg="mod">
          <ac:chgData name="Sanders Wang" userId="089d73b8-785c-4012-b931-81c632b6c9c7" providerId="ADAL" clId="{E3F27EDE-0A00-4545-AC8F-6DAEAEF342C7}" dt="2021-11-16T14:19:29.826" v="5233" actId="20577"/>
          <ac:spMkLst>
            <pc:docMk/>
            <pc:sldMk cId="2821105156" sldId="273"/>
            <ac:spMk id="2" creationId="{70824787-3237-4653-9B0A-031ECA079E68}"/>
          </ac:spMkLst>
        </pc:spChg>
        <pc:spChg chg="del">
          <ac:chgData name="Sanders Wang" userId="089d73b8-785c-4012-b931-81c632b6c9c7" providerId="ADAL" clId="{E3F27EDE-0A00-4545-AC8F-6DAEAEF342C7}" dt="2021-11-16T14:19:17.798" v="5226" actId="478"/>
          <ac:spMkLst>
            <pc:docMk/>
            <pc:sldMk cId="2821105156" sldId="273"/>
            <ac:spMk id="11" creationId="{CDDEDE2D-9929-4450-B16C-E5CF8549DCB3}"/>
          </ac:spMkLst>
        </pc:spChg>
        <pc:spChg chg="del">
          <ac:chgData name="Sanders Wang" userId="089d73b8-785c-4012-b931-81c632b6c9c7" providerId="ADAL" clId="{E3F27EDE-0A00-4545-AC8F-6DAEAEF342C7}" dt="2021-11-16T14:19:17.798" v="5226" actId="478"/>
          <ac:spMkLst>
            <pc:docMk/>
            <pc:sldMk cId="2821105156" sldId="273"/>
            <ac:spMk id="12" creationId="{4C3BA384-767D-4A0D-9EDB-D1A0663C5FE9}"/>
          </ac:spMkLst>
        </pc:spChg>
        <pc:spChg chg="del">
          <ac:chgData name="Sanders Wang" userId="089d73b8-785c-4012-b931-81c632b6c9c7" providerId="ADAL" clId="{E3F27EDE-0A00-4545-AC8F-6DAEAEF342C7}" dt="2021-11-16T14:19:17.798" v="5226" actId="478"/>
          <ac:spMkLst>
            <pc:docMk/>
            <pc:sldMk cId="2821105156" sldId="273"/>
            <ac:spMk id="13" creationId="{C7815BF5-A59E-4518-9DAA-6A2BA5E0A1A3}"/>
          </ac:spMkLst>
        </pc:spChg>
        <pc:spChg chg="del">
          <ac:chgData name="Sanders Wang" userId="089d73b8-785c-4012-b931-81c632b6c9c7" providerId="ADAL" clId="{E3F27EDE-0A00-4545-AC8F-6DAEAEF342C7}" dt="2021-11-16T14:19:17.798" v="5226" actId="478"/>
          <ac:spMkLst>
            <pc:docMk/>
            <pc:sldMk cId="2821105156" sldId="273"/>
            <ac:spMk id="14" creationId="{6ADCB3BA-E532-44E5-BDBC-D0C04C17CDBD}"/>
          </ac:spMkLst>
        </pc:spChg>
        <pc:spChg chg="add mod">
          <ac:chgData name="Sanders Wang" userId="089d73b8-785c-4012-b931-81c632b6c9c7" providerId="ADAL" clId="{E3F27EDE-0A00-4545-AC8F-6DAEAEF342C7}" dt="2021-11-16T14:49:48.631" v="5993" actId="14100"/>
          <ac:spMkLst>
            <pc:docMk/>
            <pc:sldMk cId="2821105156" sldId="273"/>
            <ac:spMk id="16" creationId="{56B364E1-D87F-4E84-B304-966D69932399}"/>
          </ac:spMkLst>
        </pc:spChg>
        <pc:spChg chg="del">
          <ac:chgData name="Sanders Wang" userId="089d73b8-785c-4012-b931-81c632b6c9c7" providerId="ADAL" clId="{E3F27EDE-0A00-4545-AC8F-6DAEAEF342C7}" dt="2021-11-16T14:19:17.798" v="5226" actId="478"/>
          <ac:spMkLst>
            <pc:docMk/>
            <pc:sldMk cId="2821105156" sldId="273"/>
            <ac:spMk id="26" creationId="{E4D9265E-399B-4857-ACA0-EE9C860C182C}"/>
          </ac:spMkLst>
        </pc:spChg>
        <pc:spChg chg="del">
          <ac:chgData name="Sanders Wang" userId="089d73b8-785c-4012-b931-81c632b6c9c7" providerId="ADAL" clId="{E3F27EDE-0A00-4545-AC8F-6DAEAEF342C7}" dt="2021-11-16T14:19:17.798" v="5226" actId="478"/>
          <ac:spMkLst>
            <pc:docMk/>
            <pc:sldMk cId="2821105156" sldId="273"/>
            <ac:spMk id="27" creationId="{32CDB5DB-1CE9-4950-B3B1-37D9DB40CADA}"/>
          </ac:spMkLst>
        </pc:spChg>
        <pc:spChg chg="del">
          <ac:chgData name="Sanders Wang" userId="089d73b8-785c-4012-b931-81c632b6c9c7" providerId="ADAL" clId="{E3F27EDE-0A00-4545-AC8F-6DAEAEF342C7}" dt="2021-11-16T14:19:17.798" v="5226" actId="478"/>
          <ac:spMkLst>
            <pc:docMk/>
            <pc:sldMk cId="2821105156" sldId="273"/>
            <ac:spMk id="28" creationId="{1DB49225-45B9-466E-829B-4488109FAC67}"/>
          </ac:spMkLst>
        </pc:spChg>
        <pc:spChg chg="del">
          <ac:chgData name="Sanders Wang" userId="089d73b8-785c-4012-b931-81c632b6c9c7" providerId="ADAL" clId="{E3F27EDE-0A00-4545-AC8F-6DAEAEF342C7}" dt="2021-11-16T14:19:17.798" v="5226" actId="478"/>
          <ac:spMkLst>
            <pc:docMk/>
            <pc:sldMk cId="2821105156" sldId="273"/>
            <ac:spMk id="29" creationId="{E327D9C2-03E6-4D34-94F6-DBF812E2922A}"/>
          </ac:spMkLst>
        </pc:spChg>
        <pc:spChg chg="del">
          <ac:chgData name="Sanders Wang" userId="089d73b8-785c-4012-b931-81c632b6c9c7" providerId="ADAL" clId="{E3F27EDE-0A00-4545-AC8F-6DAEAEF342C7}" dt="2021-11-16T14:19:17.798" v="5226" actId="478"/>
          <ac:spMkLst>
            <pc:docMk/>
            <pc:sldMk cId="2821105156" sldId="273"/>
            <ac:spMk id="34" creationId="{A0F435C1-168E-423A-AC2E-BC8C9B5188ED}"/>
          </ac:spMkLst>
        </pc:spChg>
        <pc:spChg chg="del">
          <ac:chgData name="Sanders Wang" userId="089d73b8-785c-4012-b931-81c632b6c9c7" providerId="ADAL" clId="{E3F27EDE-0A00-4545-AC8F-6DAEAEF342C7}" dt="2021-11-16T14:19:17.798" v="5226" actId="478"/>
          <ac:spMkLst>
            <pc:docMk/>
            <pc:sldMk cId="2821105156" sldId="273"/>
            <ac:spMk id="35" creationId="{F88F7A45-0481-44D0-A680-4E9AF6EAB408}"/>
          </ac:spMkLst>
        </pc:spChg>
        <pc:spChg chg="del">
          <ac:chgData name="Sanders Wang" userId="089d73b8-785c-4012-b931-81c632b6c9c7" providerId="ADAL" clId="{E3F27EDE-0A00-4545-AC8F-6DAEAEF342C7}" dt="2021-11-16T14:19:17.798" v="5226" actId="478"/>
          <ac:spMkLst>
            <pc:docMk/>
            <pc:sldMk cId="2821105156" sldId="273"/>
            <ac:spMk id="36" creationId="{46FB138F-0ABB-41B2-B087-D3619EC3C277}"/>
          </ac:spMkLst>
        </pc:spChg>
        <pc:spChg chg="del">
          <ac:chgData name="Sanders Wang" userId="089d73b8-785c-4012-b931-81c632b6c9c7" providerId="ADAL" clId="{E3F27EDE-0A00-4545-AC8F-6DAEAEF342C7}" dt="2021-11-16T14:19:17.798" v="5226" actId="478"/>
          <ac:spMkLst>
            <pc:docMk/>
            <pc:sldMk cId="2821105156" sldId="273"/>
            <ac:spMk id="37" creationId="{FE7691AA-828E-42B2-9848-A7D031A5579F}"/>
          </ac:spMkLst>
        </pc:spChg>
        <pc:spChg chg="add del mod">
          <ac:chgData name="Sanders Wang" userId="089d73b8-785c-4012-b931-81c632b6c9c7" providerId="ADAL" clId="{E3F27EDE-0A00-4545-AC8F-6DAEAEF342C7}" dt="2021-11-16T14:22:45.148" v="5345" actId="1076"/>
          <ac:spMkLst>
            <pc:docMk/>
            <pc:sldMk cId="2821105156" sldId="273"/>
            <ac:spMk id="40" creationId="{CC50E81B-1DB2-4A15-8553-F9733A5C9D40}"/>
          </ac:spMkLst>
        </pc:spChg>
        <pc:spChg chg="add del">
          <ac:chgData name="Sanders Wang" userId="089d73b8-785c-4012-b931-81c632b6c9c7" providerId="ADAL" clId="{E3F27EDE-0A00-4545-AC8F-6DAEAEF342C7}" dt="2021-11-16T14:21:16.037" v="5247" actId="22"/>
          <ac:spMkLst>
            <pc:docMk/>
            <pc:sldMk cId="2821105156" sldId="273"/>
            <ac:spMk id="41" creationId="{35EBD060-BFC7-43DD-B9AF-966E58C97998}"/>
          </ac:spMkLst>
        </pc:spChg>
        <pc:spChg chg="del">
          <ac:chgData name="Sanders Wang" userId="089d73b8-785c-4012-b931-81c632b6c9c7" providerId="ADAL" clId="{E3F27EDE-0A00-4545-AC8F-6DAEAEF342C7}" dt="2021-11-16T14:19:17.798" v="5226" actId="478"/>
          <ac:spMkLst>
            <pc:docMk/>
            <pc:sldMk cId="2821105156" sldId="273"/>
            <ac:spMk id="42" creationId="{563509F4-89DA-4218-9FF3-F7FD8CDCE6B8}"/>
          </ac:spMkLst>
        </pc:spChg>
        <pc:spChg chg="add mod">
          <ac:chgData name="Sanders Wang" userId="089d73b8-785c-4012-b931-81c632b6c9c7" providerId="ADAL" clId="{E3F27EDE-0A00-4545-AC8F-6DAEAEF342C7}" dt="2021-11-16T14:21:27.756" v="5253" actId="1076"/>
          <ac:spMkLst>
            <pc:docMk/>
            <pc:sldMk cId="2821105156" sldId="273"/>
            <ac:spMk id="43" creationId="{D4D8E12A-C441-4420-B3CD-DAAB9E645DC5}"/>
          </ac:spMkLst>
        </pc:spChg>
        <pc:spChg chg="add mod">
          <ac:chgData name="Sanders Wang" userId="089d73b8-785c-4012-b931-81c632b6c9c7" providerId="ADAL" clId="{E3F27EDE-0A00-4545-AC8F-6DAEAEF342C7}" dt="2021-11-16T14:23:31.494" v="5350" actId="164"/>
          <ac:spMkLst>
            <pc:docMk/>
            <pc:sldMk cId="2821105156" sldId="273"/>
            <ac:spMk id="44" creationId="{DDFA6348-F8B7-4221-8382-0791EBE8B6D2}"/>
          </ac:spMkLst>
        </pc:spChg>
        <pc:spChg chg="del">
          <ac:chgData name="Sanders Wang" userId="089d73b8-785c-4012-b931-81c632b6c9c7" providerId="ADAL" clId="{E3F27EDE-0A00-4545-AC8F-6DAEAEF342C7}" dt="2021-11-16T14:19:17.798" v="5226" actId="478"/>
          <ac:spMkLst>
            <pc:docMk/>
            <pc:sldMk cId="2821105156" sldId="273"/>
            <ac:spMk id="45" creationId="{8E4EAA75-D449-48B5-9E21-D2F75DF7AA80}"/>
          </ac:spMkLst>
        </pc:spChg>
        <pc:spChg chg="del">
          <ac:chgData name="Sanders Wang" userId="089d73b8-785c-4012-b931-81c632b6c9c7" providerId="ADAL" clId="{E3F27EDE-0A00-4545-AC8F-6DAEAEF342C7}" dt="2021-11-16T14:19:17.798" v="5226" actId="478"/>
          <ac:spMkLst>
            <pc:docMk/>
            <pc:sldMk cId="2821105156" sldId="273"/>
            <ac:spMk id="54" creationId="{0E7ECC04-E77D-436C-89BB-0643E8DF6A56}"/>
          </ac:spMkLst>
        </pc:spChg>
        <pc:grpChg chg="add mod">
          <ac:chgData name="Sanders Wang" userId="089d73b8-785c-4012-b931-81c632b6c9c7" providerId="ADAL" clId="{E3F27EDE-0A00-4545-AC8F-6DAEAEF342C7}" dt="2021-11-16T14:23:31.494" v="5350" actId="164"/>
          <ac:grpSpMkLst>
            <pc:docMk/>
            <pc:sldMk cId="2821105156" sldId="273"/>
            <ac:grpSpMk id="8" creationId="{722D665B-F0BA-42DA-9319-49D97F382BC7}"/>
          </ac:grpSpMkLst>
        </pc:grpChg>
        <pc:grpChg chg="add mod">
          <ac:chgData name="Sanders Wang" userId="089d73b8-785c-4012-b931-81c632b6c9c7" providerId="ADAL" clId="{E3F27EDE-0A00-4545-AC8F-6DAEAEF342C7}" dt="2021-11-16T14:30:46.865" v="5649" actId="164"/>
          <ac:grpSpMkLst>
            <pc:docMk/>
            <pc:sldMk cId="2821105156" sldId="273"/>
            <ac:grpSpMk id="17" creationId="{5724E914-2BA8-4A97-8584-667918130A43}"/>
          </ac:grpSpMkLst>
        </pc:grpChg>
        <pc:grpChg chg="del">
          <ac:chgData name="Sanders Wang" userId="089d73b8-785c-4012-b931-81c632b6c9c7" providerId="ADAL" clId="{E3F27EDE-0A00-4545-AC8F-6DAEAEF342C7}" dt="2021-11-16T14:19:17.798" v="5226" actId="478"/>
          <ac:grpSpMkLst>
            <pc:docMk/>
            <pc:sldMk cId="2821105156" sldId="273"/>
            <ac:grpSpMk id="19" creationId="{A28C3D3F-F8A0-4139-B520-4DE8EAFF05A3}"/>
          </ac:grpSpMkLst>
        </pc:grpChg>
        <pc:grpChg chg="del">
          <ac:chgData name="Sanders Wang" userId="089d73b8-785c-4012-b931-81c632b6c9c7" providerId="ADAL" clId="{E3F27EDE-0A00-4545-AC8F-6DAEAEF342C7}" dt="2021-11-16T14:19:17.798" v="5226" actId="478"/>
          <ac:grpSpMkLst>
            <pc:docMk/>
            <pc:sldMk cId="2821105156" sldId="273"/>
            <ac:grpSpMk id="30" creationId="{FA9694A5-4268-4B60-B3DE-515DBDBDE714}"/>
          </ac:grpSpMkLst>
        </pc:grpChg>
        <pc:picChg chg="del">
          <ac:chgData name="Sanders Wang" userId="089d73b8-785c-4012-b931-81c632b6c9c7" providerId="ADAL" clId="{E3F27EDE-0A00-4545-AC8F-6DAEAEF342C7}" dt="2021-11-16T14:19:17.798" v="5226" actId="478"/>
          <ac:picMkLst>
            <pc:docMk/>
            <pc:sldMk cId="2821105156" sldId="273"/>
            <ac:picMk id="10" creationId="{95E3A399-D3EA-4B6B-BAD3-5DEB0624895F}"/>
          </ac:picMkLst>
        </pc:picChg>
        <pc:picChg chg="add mod">
          <ac:chgData name="Sanders Wang" userId="089d73b8-785c-4012-b931-81c632b6c9c7" providerId="ADAL" clId="{E3F27EDE-0A00-4545-AC8F-6DAEAEF342C7}" dt="2021-11-16T14:30:46.865" v="5649" actId="164"/>
          <ac:picMkLst>
            <pc:docMk/>
            <pc:sldMk cId="2821105156" sldId="273"/>
            <ac:picMk id="15" creationId="{1E2BC423-4AC0-40E0-8483-050A375C0EE7}"/>
          </ac:picMkLst>
        </pc:picChg>
        <pc:picChg chg="add mod">
          <ac:chgData name="Sanders Wang" userId="089d73b8-785c-4012-b931-81c632b6c9c7" providerId="ADAL" clId="{E3F27EDE-0A00-4545-AC8F-6DAEAEF342C7}" dt="2021-11-16T14:20:00.470" v="5235" actId="1076"/>
          <ac:picMkLst>
            <pc:docMk/>
            <pc:sldMk cId="2821105156" sldId="273"/>
            <ac:picMk id="38" creationId="{EFEC4285-67F9-4DB3-94CC-641DEC829761}"/>
          </ac:picMkLst>
        </pc:picChg>
        <pc:picChg chg="add mod">
          <ac:chgData name="Sanders Wang" userId="089d73b8-785c-4012-b931-81c632b6c9c7" providerId="ADAL" clId="{E3F27EDE-0A00-4545-AC8F-6DAEAEF342C7}" dt="2021-11-16T14:23:31.494" v="5350" actId="164"/>
          <ac:picMkLst>
            <pc:docMk/>
            <pc:sldMk cId="2821105156" sldId="273"/>
            <ac:picMk id="47" creationId="{93EC15C6-1B49-45EE-B33B-B3D426056AEC}"/>
          </ac:picMkLst>
        </pc:picChg>
        <pc:picChg chg="add mod">
          <ac:chgData name="Sanders Wang" userId="089d73b8-785c-4012-b931-81c632b6c9c7" providerId="ADAL" clId="{E3F27EDE-0A00-4545-AC8F-6DAEAEF342C7}" dt="2021-11-16T14:31:39.989" v="5653" actId="1076"/>
          <ac:picMkLst>
            <pc:docMk/>
            <pc:sldMk cId="2821105156" sldId="273"/>
            <ac:picMk id="1026" creationId="{C67129E7-3DDF-49B3-B5EC-5550FD36805E}"/>
          </ac:picMkLst>
        </pc:picChg>
        <pc:picChg chg="add mod">
          <ac:chgData name="Sanders Wang" userId="089d73b8-785c-4012-b931-81c632b6c9c7" providerId="ADAL" clId="{E3F27EDE-0A00-4545-AC8F-6DAEAEF342C7}" dt="2021-11-16T14:30:25.693" v="5647" actId="1076"/>
          <ac:picMkLst>
            <pc:docMk/>
            <pc:sldMk cId="2821105156" sldId="273"/>
            <ac:picMk id="1028" creationId="{B515A3A9-C114-47C2-8B10-90617C232518}"/>
          </ac:picMkLst>
        </pc:picChg>
        <pc:cxnChg chg="mod">
          <ac:chgData name="Sanders Wang" userId="089d73b8-785c-4012-b931-81c632b6c9c7" providerId="ADAL" clId="{E3F27EDE-0A00-4545-AC8F-6DAEAEF342C7}" dt="2021-11-16T14:19:17.798" v="5226" actId="478"/>
          <ac:cxnSpMkLst>
            <pc:docMk/>
            <pc:sldMk cId="2821105156" sldId="273"/>
            <ac:cxnSpMk id="20" creationId="{6A001613-E3C5-474C-A495-D70BF3451C58}"/>
          </ac:cxnSpMkLst>
        </pc:cxnChg>
        <pc:cxnChg chg="mod">
          <ac:chgData name="Sanders Wang" userId="089d73b8-785c-4012-b931-81c632b6c9c7" providerId="ADAL" clId="{E3F27EDE-0A00-4545-AC8F-6DAEAEF342C7}" dt="2021-11-16T14:19:17.798" v="5226" actId="478"/>
          <ac:cxnSpMkLst>
            <pc:docMk/>
            <pc:sldMk cId="2821105156" sldId="273"/>
            <ac:cxnSpMk id="21" creationId="{5EB646BC-A191-4C84-B56F-3235FFFB9157}"/>
          </ac:cxnSpMkLst>
        </pc:cxnChg>
        <pc:cxnChg chg="del">
          <ac:chgData name="Sanders Wang" userId="089d73b8-785c-4012-b931-81c632b6c9c7" providerId="ADAL" clId="{E3F27EDE-0A00-4545-AC8F-6DAEAEF342C7}" dt="2021-11-16T14:19:17.798" v="5226" actId="478"/>
          <ac:cxnSpMkLst>
            <pc:docMk/>
            <pc:sldMk cId="2821105156" sldId="273"/>
            <ac:cxnSpMk id="23" creationId="{7BEF883F-3A15-419A-AE74-8A0F05EF5DA8}"/>
          </ac:cxnSpMkLst>
        </pc:cxnChg>
        <pc:cxnChg chg="del">
          <ac:chgData name="Sanders Wang" userId="089d73b8-785c-4012-b931-81c632b6c9c7" providerId="ADAL" clId="{E3F27EDE-0A00-4545-AC8F-6DAEAEF342C7}" dt="2021-11-16T14:19:17.798" v="5226" actId="478"/>
          <ac:cxnSpMkLst>
            <pc:docMk/>
            <pc:sldMk cId="2821105156" sldId="273"/>
            <ac:cxnSpMk id="24" creationId="{97EDA21C-1D41-4378-BC25-810C884F11FE}"/>
          </ac:cxnSpMkLst>
        </pc:cxnChg>
        <pc:cxnChg chg="del">
          <ac:chgData name="Sanders Wang" userId="089d73b8-785c-4012-b931-81c632b6c9c7" providerId="ADAL" clId="{E3F27EDE-0A00-4545-AC8F-6DAEAEF342C7}" dt="2021-11-16T14:19:17.798" v="5226" actId="478"/>
          <ac:cxnSpMkLst>
            <pc:docMk/>
            <pc:sldMk cId="2821105156" sldId="273"/>
            <ac:cxnSpMk id="25" creationId="{DAAC4418-A6B6-4A3C-A297-3F79257FD3ED}"/>
          </ac:cxnSpMkLst>
        </pc:cxnChg>
        <pc:cxnChg chg="mod">
          <ac:chgData name="Sanders Wang" userId="089d73b8-785c-4012-b931-81c632b6c9c7" providerId="ADAL" clId="{E3F27EDE-0A00-4545-AC8F-6DAEAEF342C7}" dt="2021-11-16T14:19:17.798" v="5226" actId="478"/>
          <ac:cxnSpMkLst>
            <pc:docMk/>
            <pc:sldMk cId="2821105156" sldId="273"/>
            <ac:cxnSpMk id="31" creationId="{F4A2DB74-075C-412B-9F11-439A2BEE1C76}"/>
          </ac:cxnSpMkLst>
        </pc:cxnChg>
        <pc:cxnChg chg="mod">
          <ac:chgData name="Sanders Wang" userId="089d73b8-785c-4012-b931-81c632b6c9c7" providerId="ADAL" clId="{E3F27EDE-0A00-4545-AC8F-6DAEAEF342C7}" dt="2021-11-16T14:19:17.798" v="5226" actId="478"/>
          <ac:cxnSpMkLst>
            <pc:docMk/>
            <pc:sldMk cId="2821105156" sldId="273"/>
            <ac:cxnSpMk id="32" creationId="{B8AC5D3D-54C5-4006-8CAB-D0162F5D8480}"/>
          </ac:cxnSpMkLst>
        </pc:cxnChg>
        <pc:cxnChg chg="del mod">
          <ac:chgData name="Sanders Wang" userId="089d73b8-785c-4012-b931-81c632b6c9c7" providerId="ADAL" clId="{E3F27EDE-0A00-4545-AC8F-6DAEAEF342C7}" dt="2021-11-16T14:19:17.798" v="5226" actId="478"/>
          <ac:cxnSpMkLst>
            <pc:docMk/>
            <pc:sldMk cId="2821105156" sldId="273"/>
            <ac:cxnSpMk id="39" creationId="{942B82FB-0057-4E94-BFBD-16CBD1C9A443}"/>
          </ac:cxnSpMkLst>
        </pc:cxnChg>
        <pc:cxnChg chg="del mod">
          <ac:chgData name="Sanders Wang" userId="089d73b8-785c-4012-b931-81c632b6c9c7" providerId="ADAL" clId="{E3F27EDE-0A00-4545-AC8F-6DAEAEF342C7}" dt="2021-11-16T14:19:17.798" v="5226" actId="478"/>
          <ac:cxnSpMkLst>
            <pc:docMk/>
            <pc:sldMk cId="2821105156" sldId="273"/>
            <ac:cxnSpMk id="46" creationId="{D01CA68C-53A6-4154-8716-02C1BFDA78C9}"/>
          </ac:cxnSpMkLst>
        </pc:cxnChg>
        <pc:cxnChg chg="del">
          <ac:chgData name="Sanders Wang" userId="089d73b8-785c-4012-b931-81c632b6c9c7" providerId="ADAL" clId="{E3F27EDE-0A00-4545-AC8F-6DAEAEF342C7}" dt="2021-11-16T14:19:17.798" v="5226" actId="478"/>
          <ac:cxnSpMkLst>
            <pc:docMk/>
            <pc:sldMk cId="2821105156" sldId="273"/>
            <ac:cxnSpMk id="53" creationId="{6184D9C7-3AD0-4E5D-9D24-45809191CA7D}"/>
          </ac:cxnSpMkLst>
        </pc:cxnChg>
        <pc:cxnChg chg="del mod">
          <ac:chgData name="Sanders Wang" userId="089d73b8-785c-4012-b931-81c632b6c9c7" providerId="ADAL" clId="{E3F27EDE-0A00-4545-AC8F-6DAEAEF342C7}" dt="2021-11-16T14:19:17.798" v="5226" actId="478"/>
          <ac:cxnSpMkLst>
            <pc:docMk/>
            <pc:sldMk cId="2821105156" sldId="273"/>
            <ac:cxnSpMk id="55" creationId="{CA60FED5-EB9E-4CC7-A8B8-ECD78C2C119A}"/>
          </ac:cxnSpMkLst>
        </pc:cxnChg>
      </pc:sldChg>
      <pc:sldChg chg="new del">
        <pc:chgData name="Sanders Wang" userId="089d73b8-785c-4012-b931-81c632b6c9c7" providerId="ADAL" clId="{E3F27EDE-0A00-4545-AC8F-6DAEAEF342C7}" dt="2021-11-16T14:32:11.007" v="5655" actId="47"/>
        <pc:sldMkLst>
          <pc:docMk/>
          <pc:sldMk cId="2127290353" sldId="274"/>
        </pc:sldMkLst>
      </pc:sldChg>
      <pc:sldChg chg="addSp delSp modSp new del mod setBg addAnim delAnim modAnim setClrOvrMap">
        <pc:chgData name="Sanders Wang" userId="089d73b8-785c-4012-b931-81c632b6c9c7" providerId="ADAL" clId="{E3F27EDE-0A00-4545-AC8F-6DAEAEF342C7}" dt="2021-11-16T15:02:25.835" v="6192" actId="47"/>
        <pc:sldMkLst>
          <pc:docMk/>
          <pc:sldMk cId="2271728641" sldId="274"/>
        </pc:sldMkLst>
        <pc:spChg chg="mod">
          <ac:chgData name="Sanders Wang" userId="089d73b8-785c-4012-b931-81c632b6c9c7" providerId="ADAL" clId="{E3F27EDE-0A00-4545-AC8F-6DAEAEF342C7}" dt="2021-11-16T14:53:30.427" v="6058" actId="113"/>
          <ac:spMkLst>
            <pc:docMk/>
            <pc:sldMk cId="2271728641" sldId="274"/>
            <ac:spMk id="2" creationId="{A9659B79-A69A-4CBC-ADA1-52752F6CB535}"/>
          </ac:spMkLst>
        </pc:spChg>
        <pc:spChg chg="del">
          <ac:chgData name="Sanders Wang" userId="089d73b8-785c-4012-b931-81c632b6c9c7" providerId="ADAL" clId="{E3F27EDE-0A00-4545-AC8F-6DAEAEF342C7}" dt="2021-11-16T14:33:21.910" v="5676" actId="26606"/>
          <ac:spMkLst>
            <pc:docMk/>
            <pc:sldMk cId="2271728641" sldId="274"/>
            <ac:spMk id="3" creationId="{E65C3021-3F13-4E58-BFD9-90E54C435A0D}"/>
          </ac:spMkLst>
        </pc:spChg>
        <pc:spChg chg="add del">
          <ac:chgData name="Sanders Wang" userId="089d73b8-785c-4012-b931-81c632b6c9c7" providerId="ADAL" clId="{E3F27EDE-0A00-4545-AC8F-6DAEAEF342C7}" dt="2021-11-16T14:34:29.904" v="5685" actId="26606"/>
          <ac:spMkLst>
            <pc:docMk/>
            <pc:sldMk cId="2271728641" sldId="274"/>
            <ac:spMk id="9" creationId="{0671A8AE-40A1-4631-A6B8-581AFF065482}"/>
          </ac:spMkLst>
        </pc:spChg>
        <pc:spChg chg="add del">
          <ac:chgData name="Sanders Wang" userId="089d73b8-785c-4012-b931-81c632b6c9c7" providerId="ADAL" clId="{E3F27EDE-0A00-4545-AC8F-6DAEAEF342C7}" dt="2021-11-16T14:34:29.904" v="5685" actId="26606"/>
          <ac:spMkLst>
            <pc:docMk/>
            <pc:sldMk cId="2271728641" sldId="274"/>
            <ac:spMk id="11" creationId="{AB58EF07-17C2-48CF-ABB0-EEF1F17CB8F0}"/>
          </ac:spMkLst>
        </pc:spChg>
        <pc:spChg chg="add del">
          <ac:chgData name="Sanders Wang" userId="089d73b8-785c-4012-b931-81c632b6c9c7" providerId="ADAL" clId="{E3F27EDE-0A00-4545-AC8F-6DAEAEF342C7}" dt="2021-11-16T14:34:29.904" v="5685" actId="26606"/>
          <ac:spMkLst>
            <pc:docMk/>
            <pc:sldMk cId="2271728641" sldId="274"/>
            <ac:spMk id="13" creationId="{AF2F604E-43BE-4DC3-B983-E071523364F8}"/>
          </ac:spMkLst>
        </pc:spChg>
        <pc:spChg chg="add del">
          <ac:chgData name="Sanders Wang" userId="089d73b8-785c-4012-b931-81c632b6c9c7" providerId="ADAL" clId="{E3F27EDE-0A00-4545-AC8F-6DAEAEF342C7}" dt="2021-11-16T14:34:29.904" v="5685" actId="26606"/>
          <ac:spMkLst>
            <pc:docMk/>
            <pc:sldMk cId="2271728641" sldId="274"/>
            <ac:spMk id="15" creationId="{08C9B587-E65E-4B52-B37C-ABEBB6E87928}"/>
          </ac:spMkLst>
        </pc:spChg>
        <pc:spChg chg="add del">
          <ac:chgData name="Sanders Wang" userId="089d73b8-785c-4012-b931-81c632b6c9c7" providerId="ADAL" clId="{E3F27EDE-0A00-4545-AC8F-6DAEAEF342C7}" dt="2021-11-16T14:34:19.027" v="5679" actId="26606"/>
          <ac:spMkLst>
            <pc:docMk/>
            <pc:sldMk cId="2271728641" sldId="274"/>
            <ac:spMk id="20" creationId="{5A59F003-E00A-43F9-91DC-CC54E3B87466}"/>
          </ac:spMkLst>
        </pc:spChg>
        <pc:spChg chg="add del">
          <ac:chgData name="Sanders Wang" userId="089d73b8-785c-4012-b931-81c632b6c9c7" providerId="ADAL" clId="{E3F27EDE-0A00-4545-AC8F-6DAEAEF342C7}" dt="2021-11-16T14:34:19.027" v="5679" actId="26606"/>
          <ac:spMkLst>
            <pc:docMk/>
            <pc:sldMk cId="2271728641" sldId="274"/>
            <ac:spMk id="22" creationId="{D74A4382-E3AD-430A-9A1F-DFA3E0E77A7D}"/>
          </ac:spMkLst>
        </pc:spChg>
        <pc:spChg chg="add del">
          <ac:chgData name="Sanders Wang" userId="089d73b8-785c-4012-b931-81c632b6c9c7" providerId="ADAL" clId="{E3F27EDE-0A00-4545-AC8F-6DAEAEF342C7}" dt="2021-11-16T14:34:19.027" v="5679" actId="26606"/>
          <ac:spMkLst>
            <pc:docMk/>
            <pc:sldMk cId="2271728641" sldId="274"/>
            <ac:spMk id="24" creationId="{79F40191-0F44-4FD1-82CC-ACB507C14BE6}"/>
          </ac:spMkLst>
        </pc:spChg>
        <pc:spChg chg="add del">
          <ac:chgData name="Sanders Wang" userId="089d73b8-785c-4012-b931-81c632b6c9c7" providerId="ADAL" clId="{E3F27EDE-0A00-4545-AC8F-6DAEAEF342C7}" dt="2021-11-16T14:34:23.388" v="5681" actId="26606"/>
          <ac:spMkLst>
            <pc:docMk/>
            <pc:sldMk cId="2271728641" sldId="274"/>
            <ac:spMk id="26" creationId="{06DA9DF9-31F7-4056-B42E-878CC92417B8}"/>
          </ac:spMkLst>
        </pc:spChg>
        <pc:spChg chg="add del">
          <ac:chgData name="Sanders Wang" userId="089d73b8-785c-4012-b931-81c632b6c9c7" providerId="ADAL" clId="{E3F27EDE-0A00-4545-AC8F-6DAEAEF342C7}" dt="2021-11-16T14:34:29.898" v="5684" actId="26606"/>
          <ac:spMkLst>
            <pc:docMk/>
            <pc:sldMk cId="2271728641" sldId="274"/>
            <ac:spMk id="28" creationId="{E91DC736-0EF8-4F87-9146-EBF1D2EE4D3D}"/>
          </ac:spMkLst>
        </pc:spChg>
        <pc:spChg chg="add del">
          <ac:chgData name="Sanders Wang" userId="089d73b8-785c-4012-b931-81c632b6c9c7" providerId="ADAL" clId="{E3F27EDE-0A00-4545-AC8F-6DAEAEF342C7}" dt="2021-11-16T14:34:29.898" v="5684" actId="26606"/>
          <ac:spMkLst>
            <pc:docMk/>
            <pc:sldMk cId="2271728641" sldId="274"/>
            <ac:spMk id="29" creationId="{097CD68E-23E3-4007-8847-CD0944C4F7BE}"/>
          </ac:spMkLst>
        </pc:spChg>
        <pc:spChg chg="add del">
          <ac:chgData name="Sanders Wang" userId="089d73b8-785c-4012-b931-81c632b6c9c7" providerId="ADAL" clId="{E3F27EDE-0A00-4545-AC8F-6DAEAEF342C7}" dt="2021-11-16T14:34:29.898" v="5684" actId="26606"/>
          <ac:spMkLst>
            <pc:docMk/>
            <pc:sldMk cId="2271728641" sldId="274"/>
            <ac:spMk id="30" creationId="{AF2F604E-43BE-4DC3-B983-E071523364F8}"/>
          </ac:spMkLst>
        </pc:spChg>
        <pc:spChg chg="add del">
          <ac:chgData name="Sanders Wang" userId="089d73b8-785c-4012-b931-81c632b6c9c7" providerId="ADAL" clId="{E3F27EDE-0A00-4545-AC8F-6DAEAEF342C7}" dt="2021-11-16T14:34:29.898" v="5684" actId="26606"/>
          <ac:spMkLst>
            <pc:docMk/>
            <pc:sldMk cId="2271728641" sldId="274"/>
            <ac:spMk id="31" creationId="{08C9B587-E65E-4B52-B37C-ABEBB6E87928}"/>
          </ac:spMkLst>
        </pc:spChg>
        <pc:spChg chg="add">
          <ac:chgData name="Sanders Wang" userId="089d73b8-785c-4012-b931-81c632b6c9c7" providerId="ADAL" clId="{E3F27EDE-0A00-4545-AC8F-6DAEAEF342C7}" dt="2021-11-16T14:34:29.904" v="5685" actId="26606"/>
          <ac:spMkLst>
            <pc:docMk/>
            <pc:sldMk cId="2271728641" sldId="274"/>
            <ac:spMk id="33" creationId="{5A59F003-E00A-43F9-91DC-CC54E3B87466}"/>
          </ac:spMkLst>
        </pc:spChg>
        <pc:spChg chg="add">
          <ac:chgData name="Sanders Wang" userId="089d73b8-785c-4012-b931-81c632b6c9c7" providerId="ADAL" clId="{E3F27EDE-0A00-4545-AC8F-6DAEAEF342C7}" dt="2021-11-16T14:34:29.904" v="5685" actId="26606"/>
          <ac:spMkLst>
            <pc:docMk/>
            <pc:sldMk cId="2271728641" sldId="274"/>
            <ac:spMk id="34" creationId="{D74A4382-E3AD-430A-9A1F-DFA3E0E77A7D}"/>
          </ac:spMkLst>
        </pc:spChg>
        <pc:spChg chg="add">
          <ac:chgData name="Sanders Wang" userId="089d73b8-785c-4012-b931-81c632b6c9c7" providerId="ADAL" clId="{E3F27EDE-0A00-4545-AC8F-6DAEAEF342C7}" dt="2021-11-16T14:34:29.904" v="5685" actId="26606"/>
          <ac:spMkLst>
            <pc:docMk/>
            <pc:sldMk cId="2271728641" sldId="274"/>
            <ac:spMk id="35" creationId="{79F40191-0F44-4FD1-82CC-ACB507C14BE6}"/>
          </ac:spMkLst>
        </pc:spChg>
        <pc:picChg chg="add mod ord">
          <ac:chgData name="Sanders Wang" userId="089d73b8-785c-4012-b931-81c632b6c9c7" providerId="ADAL" clId="{E3F27EDE-0A00-4545-AC8F-6DAEAEF342C7}" dt="2021-11-16T14:34:29.904" v="5685" actId="26606"/>
          <ac:picMkLst>
            <pc:docMk/>
            <pc:sldMk cId="2271728641" sldId="274"/>
            <ac:picMk id="5" creationId="{499CFDD7-2302-46AF-9E80-FE9719C55FBD}"/>
          </ac:picMkLst>
        </pc:picChg>
      </pc:sldChg>
      <pc:sldChg chg="modSp new del mod">
        <pc:chgData name="Sanders Wang" userId="089d73b8-785c-4012-b931-81c632b6c9c7" providerId="ADAL" clId="{E3F27EDE-0A00-4545-AC8F-6DAEAEF342C7}" dt="2021-11-16T14:50:47.988" v="6006" actId="47"/>
        <pc:sldMkLst>
          <pc:docMk/>
          <pc:sldMk cId="2660669915" sldId="275"/>
        </pc:sldMkLst>
        <pc:spChg chg="mod">
          <ac:chgData name="Sanders Wang" userId="089d73b8-785c-4012-b931-81c632b6c9c7" providerId="ADAL" clId="{E3F27EDE-0A00-4545-AC8F-6DAEAEF342C7}" dt="2021-11-16T14:50:19.449" v="6005" actId="20577"/>
          <ac:spMkLst>
            <pc:docMk/>
            <pc:sldMk cId="2660669915" sldId="275"/>
            <ac:spMk id="2" creationId="{17CBDDC7-F723-4181-A242-164167075A0F}"/>
          </ac:spMkLst>
        </pc:spChg>
      </pc:sldChg>
      <pc:sldChg chg="addSp delSp modSp new del mod setBg">
        <pc:chgData name="Sanders Wang" userId="089d73b8-785c-4012-b931-81c632b6c9c7" providerId="ADAL" clId="{E3F27EDE-0A00-4545-AC8F-6DAEAEF342C7}" dt="2021-11-16T15:01:31.964" v="6176" actId="47"/>
        <pc:sldMkLst>
          <pc:docMk/>
          <pc:sldMk cId="4250422196" sldId="275"/>
        </pc:sldMkLst>
        <pc:spChg chg="mod ord">
          <ac:chgData name="Sanders Wang" userId="089d73b8-785c-4012-b931-81c632b6c9c7" providerId="ADAL" clId="{E3F27EDE-0A00-4545-AC8F-6DAEAEF342C7}" dt="2021-11-16T14:53:06.938" v="6055" actId="20577"/>
          <ac:spMkLst>
            <pc:docMk/>
            <pc:sldMk cId="4250422196" sldId="275"/>
            <ac:spMk id="2" creationId="{A89D4209-BEBD-49BC-B37A-33B33249B98A}"/>
          </ac:spMkLst>
        </pc:spChg>
        <pc:spChg chg="del mod">
          <ac:chgData name="Sanders Wang" userId="089d73b8-785c-4012-b931-81c632b6c9c7" providerId="ADAL" clId="{E3F27EDE-0A00-4545-AC8F-6DAEAEF342C7}" dt="2021-11-16T14:52:09.475" v="6027" actId="478"/>
          <ac:spMkLst>
            <pc:docMk/>
            <pc:sldMk cId="4250422196" sldId="275"/>
            <ac:spMk id="3" creationId="{E4932A6F-A87A-46E5-8B22-55C199614FD2}"/>
          </ac:spMkLst>
        </pc:spChg>
        <pc:spChg chg="add del">
          <ac:chgData name="Sanders Wang" userId="089d73b8-785c-4012-b931-81c632b6c9c7" providerId="ADAL" clId="{E3F27EDE-0A00-4545-AC8F-6DAEAEF342C7}" dt="2021-11-16T14:51:27.400" v="6020" actId="26606"/>
          <ac:spMkLst>
            <pc:docMk/>
            <pc:sldMk cId="4250422196" sldId="275"/>
            <ac:spMk id="8" creationId="{88294908-8B00-4F58-BBBA-20F71A40AA9E}"/>
          </ac:spMkLst>
        </pc:spChg>
        <pc:spChg chg="add del">
          <ac:chgData name="Sanders Wang" userId="089d73b8-785c-4012-b931-81c632b6c9c7" providerId="ADAL" clId="{E3F27EDE-0A00-4545-AC8F-6DAEAEF342C7}" dt="2021-11-16T14:51:27.400" v="6020" actId="26606"/>
          <ac:spMkLst>
            <pc:docMk/>
            <pc:sldMk cId="4250422196" sldId="275"/>
            <ac:spMk id="10" creationId="{4364C879-1404-4203-8E9D-CC5DE0A621A2}"/>
          </ac:spMkLst>
        </pc:spChg>
        <pc:spChg chg="add del">
          <ac:chgData name="Sanders Wang" userId="089d73b8-785c-4012-b931-81c632b6c9c7" providerId="ADAL" clId="{E3F27EDE-0A00-4545-AC8F-6DAEAEF342C7}" dt="2021-11-16T14:51:27.400" v="6020" actId="26606"/>
          <ac:spMkLst>
            <pc:docMk/>
            <pc:sldMk cId="4250422196" sldId="275"/>
            <ac:spMk id="12" creationId="{84617302-4B0D-4351-A6BB-6F0930D943AC}"/>
          </ac:spMkLst>
        </pc:spChg>
        <pc:spChg chg="add del">
          <ac:chgData name="Sanders Wang" userId="089d73b8-785c-4012-b931-81c632b6c9c7" providerId="ADAL" clId="{E3F27EDE-0A00-4545-AC8F-6DAEAEF342C7}" dt="2021-11-16T14:51:27.400" v="6020" actId="26606"/>
          <ac:spMkLst>
            <pc:docMk/>
            <pc:sldMk cId="4250422196" sldId="275"/>
            <ac:spMk id="14" creationId="{DA2C7802-C2E0-4218-8F89-8DD7CCD2CD1C}"/>
          </ac:spMkLst>
        </pc:spChg>
        <pc:spChg chg="add del">
          <ac:chgData name="Sanders Wang" userId="089d73b8-785c-4012-b931-81c632b6c9c7" providerId="ADAL" clId="{E3F27EDE-0A00-4545-AC8F-6DAEAEF342C7}" dt="2021-11-16T14:51:27.400" v="6020" actId="26606"/>
          <ac:spMkLst>
            <pc:docMk/>
            <pc:sldMk cId="4250422196" sldId="275"/>
            <ac:spMk id="16" creationId="{A6D7111A-21E5-4EE9-8A78-10E5530F0116}"/>
          </ac:spMkLst>
        </pc:spChg>
        <pc:spChg chg="add del">
          <ac:chgData name="Sanders Wang" userId="089d73b8-785c-4012-b931-81c632b6c9c7" providerId="ADAL" clId="{E3F27EDE-0A00-4545-AC8F-6DAEAEF342C7}" dt="2021-11-16T14:51:27.400" v="6020" actId="26606"/>
          <ac:spMkLst>
            <pc:docMk/>
            <pc:sldMk cId="4250422196" sldId="275"/>
            <ac:spMk id="18" creationId="{A3969E80-A77B-49FC-9122-D89AFD5EE118}"/>
          </ac:spMkLst>
        </pc:spChg>
        <pc:spChg chg="add del">
          <ac:chgData name="Sanders Wang" userId="089d73b8-785c-4012-b931-81c632b6c9c7" providerId="ADAL" clId="{E3F27EDE-0A00-4545-AC8F-6DAEAEF342C7}" dt="2021-11-16T14:51:27.400" v="6020" actId="26606"/>
          <ac:spMkLst>
            <pc:docMk/>
            <pc:sldMk cId="4250422196" sldId="275"/>
            <ac:spMk id="20" creationId="{1849CA57-76BD-4CF2-80BA-D7A46A01B7B1}"/>
          </ac:spMkLst>
        </pc:spChg>
        <pc:spChg chg="add del">
          <ac:chgData name="Sanders Wang" userId="089d73b8-785c-4012-b931-81c632b6c9c7" providerId="ADAL" clId="{E3F27EDE-0A00-4545-AC8F-6DAEAEF342C7}" dt="2021-11-16T14:51:27.400" v="6020" actId="26606"/>
          <ac:spMkLst>
            <pc:docMk/>
            <pc:sldMk cId="4250422196" sldId="275"/>
            <ac:spMk id="22" creationId="{35E9085E-E730-4768-83D4-6CB7E9897153}"/>
          </ac:spMkLst>
        </pc:spChg>
        <pc:spChg chg="add del">
          <ac:chgData name="Sanders Wang" userId="089d73b8-785c-4012-b931-81c632b6c9c7" providerId="ADAL" clId="{E3F27EDE-0A00-4545-AC8F-6DAEAEF342C7}" dt="2021-11-16T14:51:27.400" v="6020" actId="26606"/>
          <ac:spMkLst>
            <pc:docMk/>
            <pc:sldMk cId="4250422196" sldId="275"/>
            <ac:spMk id="24" creationId="{973272FE-A474-4CAE-8CA2-BCC8B476C3F4}"/>
          </ac:spMkLst>
        </pc:spChg>
        <pc:spChg chg="add del">
          <ac:chgData name="Sanders Wang" userId="089d73b8-785c-4012-b931-81c632b6c9c7" providerId="ADAL" clId="{E3F27EDE-0A00-4545-AC8F-6DAEAEF342C7}" dt="2021-11-16T14:51:27.400" v="6020" actId="26606"/>
          <ac:spMkLst>
            <pc:docMk/>
            <pc:sldMk cId="4250422196" sldId="275"/>
            <ac:spMk id="26" creationId="{E07981EA-05A6-437C-88D7-B377B92B031D}"/>
          </ac:spMkLst>
        </pc:spChg>
        <pc:spChg chg="add del">
          <ac:chgData name="Sanders Wang" userId="089d73b8-785c-4012-b931-81c632b6c9c7" providerId="ADAL" clId="{E3F27EDE-0A00-4545-AC8F-6DAEAEF342C7}" dt="2021-11-16T14:51:27.400" v="6020" actId="26606"/>
          <ac:spMkLst>
            <pc:docMk/>
            <pc:sldMk cId="4250422196" sldId="275"/>
            <ac:spMk id="28" creationId="{15E3C750-986E-4769-B1AE-49289FBEE757}"/>
          </ac:spMkLst>
        </pc:spChg>
        <pc:spChg chg="add del">
          <ac:chgData name="Sanders Wang" userId="089d73b8-785c-4012-b931-81c632b6c9c7" providerId="ADAL" clId="{E3F27EDE-0A00-4545-AC8F-6DAEAEF342C7}" dt="2021-11-16T14:51:33.643" v="6022" actId="26606"/>
          <ac:spMkLst>
            <pc:docMk/>
            <pc:sldMk cId="4250422196" sldId="275"/>
            <ac:spMk id="30" creationId="{4E1BEB12-92AF-4445-98AD-4C7756E7C93B}"/>
          </ac:spMkLst>
        </pc:spChg>
        <pc:spChg chg="add del">
          <ac:chgData name="Sanders Wang" userId="089d73b8-785c-4012-b931-81c632b6c9c7" providerId="ADAL" clId="{E3F27EDE-0A00-4545-AC8F-6DAEAEF342C7}" dt="2021-11-16T14:51:33.643" v="6022" actId="26606"/>
          <ac:spMkLst>
            <pc:docMk/>
            <pc:sldMk cId="4250422196" sldId="275"/>
            <ac:spMk id="31" creationId="{D0522C2C-7B5C-48A7-A969-03941E5D2E76}"/>
          </ac:spMkLst>
        </pc:spChg>
        <pc:spChg chg="add del">
          <ac:chgData name="Sanders Wang" userId="089d73b8-785c-4012-b931-81c632b6c9c7" providerId="ADAL" clId="{E3F27EDE-0A00-4545-AC8F-6DAEAEF342C7}" dt="2021-11-16T14:51:33.643" v="6022" actId="26606"/>
          <ac:spMkLst>
            <pc:docMk/>
            <pc:sldMk cId="4250422196" sldId="275"/>
            <ac:spMk id="32" creationId="{9C682A1A-5B2D-4111-BBD6-620165633E5B}"/>
          </ac:spMkLst>
        </pc:spChg>
        <pc:spChg chg="add del">
          <ac:chgData name="Sanders Wang" userId="089d73b8-785c-4012-b931-81c632b6c9c7" providerId="ADAL" clId="{E3F27EDE-0A00-4545-AC8F-6DAEAEF342C7}" dt="2021-11-16T14:51:33.643" v="6022" actId="26606"/>
          <ac:spMkLst>
            <pc:docMk/>
            <pc:sldMk cId="4250422196" sldId="275"/>
            <ac:spMk id="33" creationId="{D6EE29F2-D77F-4BD0-A20B-334D316A1C9D}"/>
          </ac:spMkLst>
        </pc:spChg>
        <pc:spChg chg="add del">
          <ac:chgData name="Sanders Wang" userId="089d73b8-785c-4012-b931-81c632b6c9c7" providerId="ADAL" clId="{E3F27EDE-0A00-4545-AC8F-6DAEAEF342C7}" dt="2021-11-16T14:51:33.643" v="6022" actId="26606"/>
          <ac:spMkLst>
            <pc:docMk/>
            <pc:sldMk cId="4250422196" sldId="275"/>
            <ac:spMk id="34" creationId="{22D09ED2-868F-42C6-866E-F92E0CEF314F}"/>
          </ac:spMkLst>
        </pc:spChg>
        <pc:spChg chg="add del">
          <ac:chgData name="Sanders Wang" userId="089d73b8-785c-4012-b931-81c632b6c9c7" providerId="ADAL" clId="{E3F27EDE-0A00-4545-AC8F-6DAEAEF342C7}" dt="2021-11-16T14:51:55.446" v="6026" actId="26606"/>
          <ac:spMkLst>
            <pc:docMk/>
            <pc:sldMk cId="4250422196" sldId="275"/>
            <ac:spMk id="36" creationId="{65219498-D544-41AC-98FE-8F956EF66A62}"/>
          </ac:spMkLst>
        </pc:spChg>
        <pc:spChg chg="add del">
          <ac:chgData name="Sanders Wang" userId="089d73b8-785c-4012-b931-81c632b6c9c7" providerId="ADAL" clId="{E3F27EDE-0A00-4545-AC8F-6DAEAEF342C7}" dt="2021-11-16T14:51:55.446" v="6026" actId="26606"/>
          <ac:spMkLst>
            <pc:docMk/>
            <pc:sldMk cId="4250422196" sldId="275"/>
            <ac:spMk id="37" creationId="{F500DBFC-17A9-4E0A-AEE2-A49F9AEEF0FD}"/>
          </ac:spMkLst>
        </pc:spChg>
        <pc:spChg chg="add del">
          <ac:chgData name="Sanders Wang" userId="089d73b8-785c-4012-b931-81c632b6c9c7" providerId="ADAL" clId="{E3F27EDE-0A00-4545-AC8F-6DAEAEF342C7}" dt="2021-11-16T14:51:55.433" v="6025" actId="26606"/>
          <ac:spMkLst>
            <pc:docMk/>
            <pc:sldMk cId="4250422196" sldId="275"/>
            <ac:spMk id="45" creationId="{6FD2B106-31C7-446F-B4D3-C9EE8CEB5BDB}"/>
          </ac:spMkLst>
        </pc:spChg>
        <pc:spChg chg="add del">
          <ac:chgData name="Sanders Wang" userId="089d73b8-785c-4012-b931-81c632b6c9c7" providerId="ADAL" clId="{E3F27EDE-0A00-4545-AC8F-6DAEAEF342C7}" dt="2021-11-16T14:51:55.433" v="6025" actId="26606"/>
          <ac:spMkLst>
            <pc:docMk/>
            <pc:sldMk cId="4250422196" sldId="275"/>
            <ac:spMk id="47" creationId="{1D7678B8-0AAC-460B-8CDB-C43156BBAA98}"/>
          </ac:spMkLst>
        </pc:spChg>
        <pc:spChg chg="add del">
          <ac:chgData name="Sanders Wang" userId="089d73b8-785c-4012-b931-81c632b6c9c7" providerId="ADAL" clId="{E3F27EDE-0A00-4545-AC8F-6DAEAEF342C7}" dt="2021-11-16T14:51:55.433" v="6025" actId="26606"/>
          <ac:spMkLst>
            <pc:docMk/>
            <pc:sldMk cId="4250422196" sldId="275"/>
            <ac:spMk id="49" creationId="{1F0D9B0E-E48B-450C-9134-0435D96D0BA6}"/>
          </ac:spMkLst>
        </pc:spChg>
        <pc:spChg chg="add">
          <ac:chgData name="Sanders Wang" userId="089d73b8-785c-4012-b931-81c632b6c9c7" providerId="ADAL" clId="{E3F27EDE-0A00-4545-AC8F-6DAEAEF342C7}" dt="2021-11-16T14:51:55.446" v="6026" actId="26606"/>
          <ac:spMkLst>
            <pc:docMk/>
            <pc:sldMk cId="4250422196" sldId="275"/>
            <ac:spMk id="54" creationId="{65219498-D544-41AC-98FE-8F956EF66A62}"/>
          </ac:spMkLst>
        </pc:spChg>
        <pc:spChg chg="add">
          <ac:chgData name="Sanders Wang" userId="089d73b8-785c-4012-b931-81c632b6c9c7" providerId="ADAL" clId="{E3F27EDE-0A00-4545-AC8F-6DAEAEF342C7}" dt="2021-11-16T14:51:55.446" v="6026" actId="26606"/>
          <ac:spMkLst>
            <pc:docMk/>
            <pc:sldMk cId="4250422196" sldId="275"/>
            <ac:spMk id="55" creationId="{F500DBFC-17A9-4E0A-AEE2-A49F9AEEF0FD}"/>
          </ac:spMkLst>
        </pc:spChg>
        <pc:grpChg chg="add del">
          <ac:chgData name="Sanders Wang" userId="089d73b8-785c-4012-b931-81c632b6c9c7" providerId="ADAL" clId="{E3F27EDE-0A00-4545-AC8F-6DAEAEF342C7}" dt="2021-11-16T14:51:55.446" v="6026" actId="26606"/>
          <ac:grpSpMkLst>
            <pc:docMk/>
            <pc:sldMk cId="4250422196" sldId="275"/>
            <ac:grpSpMk id="38" creationId="{D74613BB-817C-4C4F-8A24-4936F2F064C0}"/>
          </ac:grpSpMkLst>
        </pc:grpChg>
        <pc:grpChg chg="add">
          <ac:chgData name="Sanders Wang" userId="089d73b8-785c-4012-b931-81c632b6c9c7" providerId="ADAL" clId="{E3F27EDE-0A00-4545-AC8F-6DAEAEF342C7}" dt="2021-11-16T14:51:55.446" v="6026" actId="26606"/>
          <ac:grpSpMkLst>
            <pc:docMk/>
            <pc:sldMk cId="4250422196" sldId="275"/>
            <ac:grpSpMk id="56" creationId="{D74613BB-817C-4C4F-8A24-4936F2F064C0}"/>
          </ac:grpSpMkLst>
        </pc:grpChg>
        <pc:picChg chg="add mod">
          <ac:chgData name="Sanders Wang" userId="089d73b8-785c-4012-b931-81c632b6c9c7" providerId="ADAL" clId="{E3F27EDE-0A00-4545-AC8F-6DAEAEF342C7}" dt="2021-11-16T14:51:55.433" v="6025" actId="26606"/>
          <ac:picMkLst>
            <pc:docMk/>
            <pc:sldMk cId="4250422196" sldId="275"/>
            <ac:picMk id="7" creationId="{39C22EAF-2EC3-4135-9426-14B413D29B06}"/>
          </ac:picMkLst>
        </pc:picChg>
      </pc:sldChg>
      <pc:sldChg chg="addSp delSp modSp new del mod setBg">
        <pc:chgData name="Sanders Wang" userId="089d73b8-785c-4012-b931-81c632b6c9c7" providerId="ADAL" clId="{E3F27EDE-0A00-4545-AC8F-6DAEAEF342C7}" dt="2021-11-16T15:04:15.427" v="6215" actId="47"/>
        <pc:sldMkLst>
          <pc:docMk/>
          <pc:sldMk cId="3697457363" sldId="276"/>
        </pc:sldMkLst>
        <pc:spChg chg="mod ord">
          <ac:chgData name="Sanders Wang" userId="089d73b8-785c-4012-b931-81c632b6c9c7" providerId="ADAL" clId="{E3F27EDE-0A00-4545-AC8F-6DAEAEF342C7}" dt="2021-11-16T15:04:01.752" v="6213" actId="20577"/>
          <ac:spMkLst>
            <pc:docMk/>
            <pc:sldMk cId="3697457363" sldId="276"/>
            <ac:spMk id="2" creationId="{6EF43AEF-F8C1-40B6-A767-F212DEBF3CAB}"/>
          </ac:spMkLst>
        </pc:spChg>
        <pc:spChg chg="del mod ord">
          <ac:chgData name="Sanders Wang" userId="089d73b8-785c-4012-b931-81c632b6c9c7" providerId="ADAL" clId="{E3F27EDE-0A00-4545-AC8F-6DAEAEF342C7}" dt="2021-11-16T15:04:04.125" v="6214" actId="478"/>
          <ac:spMkLst>
            <pc:docMk/>
            <pc:sldMk cId="3697457363" sldId="276"/>
            <ac:spMk id="3" creationId="{E8F817A9-335A-427A-9F8E-1EB12F26E69B}"/>
          </ac:spMkLst>
        </pc:spChg>
        <pc:spChg chg="add del">
          <ac:chgData name="Sanders Wang" userId="089d73b8-785c-4012-b931-81c632b6c9c7" providerId="ADAL" clId="{E3F27EDE-0A00-4545-AC8F-6DAEAEF342C7}" dt="2021-11-16T14:55:34.927" v="6061" actId="26606"/>
          <ac:spMkLst>
            <pc:docMk/>
            <pc:sldMk cId="3697457363" sldId="276"/>
            <ac:spMk id="8" creationId="{C66F2F30-5DC0-44A0-BFA6-E12F46ED16DA}"/>
          </ac:spMkLst>
        </pc:spChg>
        <pc:spChg chg="add del">
          <ac:chgData name="Sanders Wang" userId="089d73b8-785c-4012-b931-81c632b6c9c7" providerId="ADAL" clId="{E3F27EDE-0A00-4545-AC8F-6DAEAEF342C7}" dt="2021-11-16T14:55:34.927" v="6061" actId="26606"/>
          <ac:spMkLst>
            <pc:docMk/>
            <pc:sldMk cId="3697457363" sldId="276"/>
            <ac:spMk id="10" creationId="{85872F57-7F42-4F97-8391-DDC8D0054C03}"/>
          </ac:spMkLst>
        </pc:spChg>
        <pc:spChg chg="add del">
          <ac:chgData name="Sanders Wang" userId="089d73b8-785c-4012-b931-81c632b6c9c7" providerId="ADAL" clId="{E3F27EDE-0A00-4545-AC8F-6DAEAEF342C7}" dt="2021-11-16T14:55:34.927" v="6061" actId="26606"/>
          <ac:spMkLst>
            <pc:docMk/>
            <pc:sldMk cId="3697457363" sldId="276"/>
            <ac:spMk id="12" creationId="{04DC2037-48A0-4F22-B9D4-8EAEBC780AB4}"/>
          </ac:spMkLst>
        </pc:spChg>
        <pc:spChg chg="add del">
          <ac:chgData name="Sanders Wang" userId="089d73b8-785c-4012-b931-81c632b6c9c7" providerId="ADAL" clId="{E3F27EDE-0A00-4545-AC8F-6DAEAEF342C7}" dt="2021-11-16T14:55:34.927" v="6061" actId="26606"/>
          <ac:spMkLst>
            <pc:docMk/>
            <pc:sldMk cId="3697457363" sldId="276"/>
            <ac:spMk id="14" creationId="{0006CBFD-ADA0-43D1-9332-9C34CA1C76ED}"/>
          </ac:spMkLst>
        </pc:spChg>
        <pc:spChg chg="add del">
          <ac:chgData name="Sanders Wang" userId="089d73b8-785c-4012-b931-81c632b6c9c7" providerId="ADAL" clId="{E3F27EDE-0A00-4545-AC8F-6DAEAEF342C7}" dt="2021-11-16T14:55:34.927" v="6061" actId="26606"/>
          <ac:spMkLst>
            <pc:docMk/>
            <pc:sldMk cId="3697457363" sldId="276"/>
            <ac:spMk id="16" creationId="{2B931666-F28F-45F3-A074-66D2272D580B}"/>
          </ac:spMkLst>
        </pc:spChg>
        <pc:spChg chg="add del">
          <ac:chgData name="Sanders Wang" userId="089d73b8-785c-4012-b931-81c632b6c9c7" providerId="ADAL" clId="{E3F27EDE-0A00-4545-AC8F-6DAEAEF342C7}" dt="2021-11-16T14:57:48.150" v="6131" actId="26606"/>
          <ac:spMkLst>
            <pc:docMk/>
            <pc:sldMk cId="3697457363" sldId="276"/>
            <ac:spMk id="18" creationId="{A3969E80-A77B-49FC-9122-D89AFD5EE118}"/>
          </ac:spMkLst>
        </pc:spChg>
        <pc:spChg chg="add del">
          <ac:chgData name="Sanders Wang" userId="089d73b8-785c-4012-b931-81c632b6c9c7" providerId="ADAL" clId="{E3F27EDE-0A00-4545-AC8F-6DAEAEF342C7}" dt="2021-11-16T14:57:48.150" v="6131" actId="26606"/>
          <ac:spMkLst>
            <pc:docMk/>
            <pc:sldMk cId="3697457363" sldId="276"/>
            <ac:spMk id="19" creationId="{88294908-8B00-4F58-BBBA-20F71A40AA9E}"/>
          </ac:spMkLst>
        </pc:spChg>
        <pc:spChg chg="add del">
          <ac:chgData name="Sanders Wang" userId="089d73b8-785c-4012-b931-81c632b6c9c7" providerId="ADAL" clId="{E3F27EDE-0A00-4545-AC8F-6DAEAEF342C7}" dt="2021-11-16T14:57:48.150" v="6131" actId="26606"/>
          <ac:spMkLst>
            <pc:docMk/>
            <pc:sldMk cId="3697457363" sldId="276"/>
            <ac:spMk id="20" creationId="{1849CA57-76BD-4CF2-80BA-D7A46A01B7B1}"/>
          </ac:spMkLst>
        </pc:spChg>
        <pc:spChg chg="add del">
          <ac:chgData name="Sanders Wang" userId="089d73b8-785c-4012-b931-81c632b6c9c7" providerId="ADAL" clId="{E3F27EDE-0A00-4545-AC8F-6DAEAEF342C7}" dt="2021-11-16T14:57:48.150" v="6131" actId="26606"/>
          <ac:spMkLst>
            <pc:docMk/>
            <pc:sldMk cId="3697457363" sldId="276"/>
            <ac:spMk id="21" creationId="{4364C879-1404-4203-8E9D-CC5DE0A621A2}"/>
          </ac:spMkLst>
        </pc:spChg>
        <pc:spChg chg="add del">
          <ac:chgData name="Sanders Wang" userId="089d73b8-785c-4012-b931-81c632b6c9c7" providerId="ADAL" clId="{E3F27EDE-0A00-4545-AC8F-6DAEAEF342C7}" dt="2021-11-16T14:57:48.150" v="6131" actId="26606"/>
          <ac:spMkLst>
            <pc:docMk/>
            <pc:sldMk cId="3697457363" sldId="276"/>
            <ac:spMk id="22" creationId="{35E9085E-E730-4768-83D4-6CB7E9897153}"/>
          </ac:spMkLst>
        </pc:spChg>
        <pc:spChg chg="add del">
          <ac:chgData name="Sanders Wang" userId="089d73b8-785c-4012-b931-81c632b6c9c7" providerId="ADAL" clId="{E3F27EDE-0A00-4545-AC8F-6DAEAEF342C7}" dt="2021-11-16T14:57:48.150" v="6131" actId="26606"/>
          <ac:spMkLst>
            <pc:docMk/>
            <pc:sldMk cId="3697457363" sldId="276"/>
            <ac:spMk id="23" creationId="{84617302-4B0D-4351-A6BB-6F0930D943AC}"/>
          </ac:spMkLst>
        </pc:spChg>
        <pc:spChg chg="add del">
          <ac:chgData name="Sanders Wang" userId="089d73b8-785c-4012-b931-81c632b6c9c7" providerId="ADAL" clId="{E3F27EDE-0A00-4545-AC8F-6DAEAEF342C7}" dt="2021-11-16T14:57:48.150" v="6131" actId="26606"/>
          <ac:spMkLst>
            <pc:docMk/>
            <pc:sldMk cId="3697457363" sldId="276"/>
            <ac:spMk id="24" creationId="{973272FE-A474-4CAE-8CA2-BCC8B476C3F4}"/>
          </ac:spMkLst>
        </pc:spChg>
        <pc:spChg chg="add del">
          <ac:chgData name="Sanders Wang" userId="089d73b8-785c-4012-b931-81c632b6c9c7" providerId="ADAL" clId="{E3F27EDE-0A00-4545-AC8F-6DAEAEF342C7}" dt="2021-11-16T14:57:48.150" v="6131" actId="26606"/>
          <ac:spMkLst>
            <pc:docMk/>
            <pc:sldMk cId="3697457363" sldId="276"/>
            <ac:spMk id="25" creationId="{DA2C7802-C2E0-4218-8F89-8DD7CCD2CD1C}"/>
          </ac:spMkLst>
        </pc:spChg>
        <pc:spChg chg="add del">
          <ac:chgData name="Sanders Wang" userId="089d73b8-785c-4012-b931-81c632b6c9c7" providerId="ADAL" clId="{E3F27EDE-0A00-4545-AC8F-6DAEAEF342C7}" dt="2021-11-16T14:57:48.150" v="6131" actId="26606"/>
          <ac:spMkLst>
            <pc:docMk/>
            <pc:sldMk cId="3697457363" sldId="276"/>
            <ac:spMk id="26" creationId="{E07981EA-05A6-437C-88D7-B377B92B031D}"/>
          </ac:spMkLst>
        </pc:spChg>
        <pc:spChg chg="add del">
          <ac:chgData name="Sanders Wang" userId="089d73b8-785c-4012-b931-81c632b6c9c7" providerId="ADAL" clId="{E3F27EDE-0A00-4545-AC8F-6DAEAEF342C7}" dt="2021-11-16T14:57:48.150" v="6131" actId="26606"/>
          <ac:spMkLst>
            <pc:docMk/>
            <pc:sldMk cId="3697457363" sldId="276"/>
            <ac:spMk id="27" creationId="{A6D7111A-21E5-4EE9-8A78-10E5530F0116}"/>
          </ac:spMkLst>
        </pc:spChg>
        <pc:spChg chg="add del">
          <ac:chgData name="Sanders Wang" userId="089d73b8-785c-4012-b931-81c632b6c9c7" providerId="ADAL" clId="{E3F27EDE-0A00-4545-AC8F-6DAEAEF342C7}" dt="2021-11-16T14:57:48.150" v="6131" actId="26606"/>
          <ac:spMkLst>
            <pc:docMk/>
            <pc:sldMk cId="3697457363" sldId="276"/>
            <ac:spMk id="28" creationId="{15E3C750-986E-4769-B1AE-49289FBEE757}"/>
          </ac:spMkLst>
        </pc:spChg>
        <pc:spChg chg="add del">
          <ac:chgData name="Sanders Wang" userId="089d73b8-785c-4012-b931-81c632b6c9c7" providerId="ADAL" clId="{E3F27EDE-0A00-4545-AC8F-6DAEAEF342C7}" dt="2021-11-16T14:57:48.135" v="6130" actId="26606"/>
          <ac:spMkLst>
            <pc:docMk/>
            <pc:sldMk cId="3697457363" sldId="276"/>
            <ac:spMk id="33" creationId="{6027F030-58A9-44B8-ABF5-0372D2954EE6}"/>
          </ac:spMkLst>
        </pc:spChg>
        <pc:spChg chg="add del">
          <ac:chgData name="Sanders Wang" userId="089d73b8-785c-4012-b931-81c632b6c9c7" providerId="ADAL" clId="{E3F27EDE-0A00-4545-AC8F-6DAEAEF342C7}" dt="2021-11-16T14:57:48.135" v="6130" actId="26606"/>
          <ac:spMkLst>
            <pc:docMk/>
            <pc:sldMk cId="3697457363" sldId="276"/>
            <ac:spMk id="35" creationId="{A6328306-71F0-4C12-A2D9-7C857146B1D0}"/>
          </ac:spMkLst>
        </pc:spChg>
        <pc:spChg chg="add del">
          <ac:chgData name="Sanders Wang" userId="089d73b8-785c-4012-b931-81c632b6c9c7" providerId="ADAL" clId="{E3F27EDE-0A00-4545-AC8F-6DAEAEF342C7}" dt="2021-11-16T14:57:48.135" v="6130" actId="26606"/>
          <ac:spMkLst>
            <pc:docMk/>
            <pc:sldMk cId="3697457363" sldId="276"/>
            <ac:spMk id="37" creationId="{64AB010C-C307-4A53-9D97-39C6AAB2E056}"/>
          </ac:spMkLst>
        </pc:spChg>
        <pc:spChg chg="add del">
          <ac:chgData name="Sanders Wang" userId="089d73b8-785c-4012-b931-81c632b6c9c7" providerId="ADAL" clId="{E3F27EDE-0A00-4545-AC8F-6DAEAEF342C7}" dt="2021-11-16T14:57:48.135" v="6130" actId="26606"/>
          <ac:spMkLst>
            <pc:docMk/>
            <pc:sldMk cId="3697457363" sldId="276"/>
            <ac:spMk id="39" creationId="{3252C512-4076-456E-AD89-50B0316453D0}"/>
          </ac:spMkLst>
        </pc:spChg>
        <pc:spChg chg="add del">
          <ac:chgData name="Sanders Wang" userId="089d73b8-785c-4012-b931-81c632b6c9c7" providerId="ADAL" clId="{E3F27EDE-0A00-4545-AC8F-6DAEAEF342C7}" dt="2021-11-16T14:57:48.135" v="6130" actId="26606"/>
          <ac:spMkLst>
            <pc:docMk/>
            <pc:sldMk cId="3697457363" sldId="276"/>
            <ac:spMk id="41" creationId="{71C24C9E-C2F4-4FA4-947B-6CBAC7C3AE1D}"/>
          </ac:spMkLst>
        </pc:spChg>
        <pc:spChg chg="add del">
          <ac:chgData name="Sanders Wang" userId="089d73b8-785c-4012-b931-81c632b6c9c7" providerId="ADAL" clId="{E3F27EDE-0A00-4545-AC8F-6DAEAEF342C7}" dt="2021-11-16T14:57:48.135" v="6130" actId="26606"/>
          <ac:spMkLst>
            <pc:docMk/>
            <pc:sldMk cId="3697457363" sldId="276"/>
            <ac:spMk id="43" creationId="{604B7750-FFCA-4912-AC2E-989EECC941B2}"/>
          </ac:spMkLst>
        </pc:spChg>
        <pc:spChg chg="add del">
          <ac:chgData name="Sanders Wang" userId="089d73b8-785c-4012-b931-81c632b6c9c7" providerId="ADAL" clId="{E3F27EDE-0A00-4545-AC8F-6DAEAEF342C7}" dt="2021-11-16T14:57:48.135" v="6130" actId="26606"/>
          <ac:spMkLst>
            <pc:docMk/>
            <pc:sldMk cId="3697457363" sldId="276"/>
            <ac:spMk id="45" creationId="{52494659-52DF-4053-975B-36F06255E2E8}"/>
          </ac:spMkLst>
        </pc:spChg>
        <pc:spChg chg="add del">
          <ac:chgData name="Sanders Wang" userId="089d73b8-785c-4012-b931-81c632b6c9c7" providerId="ADAL" clId="{E3F27EDE-0A00-4545-AC8F-6DAEAEF342C7}" dt="2021-11-16T14:57:48.135" v="6130" actId="26606"/>
          <ac:spMkLst>
            <pc:docMk/>
            <pc:sldMk cId="3697457363" sldId="276"/>
            <ac:spMk id="47" creationId="{EE807326-229C-458C-BDA0-C721262167D9}"/>
          </ac:spMkLst>
        </pc:spChg>
        <pc:spChg chg="add del">
          <ac:chgData name="Sanders Wang" userId="089d73b8-785c-4012-b931-81c632b6c9c7" providerId="ADAL" clId="{E3F27EDE-0A00-4545-AC8F-6DAEAEF342C7}" dt="2021-11-16T14:57:48.135" v="6130" actId="26606"/>
          <ac:spMkLst>
            <pc:docMk/>
            <pc:sldMk cId="3697457363" sldId="276"/>
            <ac:spMk id="49" creationId="{FCADE1D5-E79C-4CEF-BEFD-B66EFB394D25}"/>
          </ac:spMkLst>
        </pc:spChg>
        <pc:spChg chg="add del">
          <ac:chgData name="Sanders Wang" userId="089d73b8-785c-4012-b931-81c632b6c9c7" providerId="ADAL" clId="{E3F27EDE-0A00-4545-AC8F-6DAEAEF342C7}" dt="2021-11-16T14:57:48.135" v="6130" actId="26606"/>
          <ac:spMkLst>
            <pc:docMk/>
            <pc:sldMk cId="3697457363" sldId="276"/>
            <ac:spMk id="51" creationId="{54FC8EB5-1620-43B8-B816-8A91B6EAC975}"/>
          </ac:spMkLst>
        </pc:spChg>
        <pc:spChg chg="add del">
          <ac:chgData name="Sanders Wang" userId="089d73b8-785c-4012-b931-81c632b6c9c7" providerId="ADAL" clId="{E3F27EDE-0A00-4545-AC8F-6DAEAEF342C7}" dt="2021-11-16T14:57:48.135" v="6130" actId="26606"/>
          <ac:spMkLst>
            <pc:docMk/>
            <pc:sldMk cId="3697457363" sldId="276"/>
            <ac:spMk id="53" creationId="{3D544515-9F93-4809-A102-B49C85F4608F}"/>
          </ac:spMkLst>
        </pc:spChg>
        <pc:spChg chg="add">
          <ac:chgData name="Sanders Wang" userId="089d73b8-785c-4012-b931-81c632b6c9c7" providerId="ADAL" clId="{E3F27EDE-0A00-4545-AC8F-6DAEAEF342C7}" dt="2021-11-16T14:57:48.150" v="6131" actId="26606"/>
          <ac:spMkLst>
            <pc:docMk/>
            <pc:sldMk cId="3697457363" sldId="276"/>
            <ac:spMk id="55" creationId="{88294908-8B00-4F58-BBBA-20F71A40AA9E}"/>
          </ac:spMkLst>
        </pc:spChg>
        <pc:spChg chg="add">
          <ac:chgData name="Sanders Wang" userId="089d73b8-785c-4012-b931-81c632b6c9c7" providerId="ADAL" clId="{E3F27EDE-0A00-4545-AC8F-6DAEAEF342C7}" dt="2021-11-16T14:57:48.150" v="6131" actId="26606"/>
          <ac:spMkLst>
            <pc:docMk/>
            <pc:sldMk cId="3697457363" sldId="276"/>
            <ac:spMk id="56" creationId="{4364C879-1404-4203-8E9D-CC5DE0A621A2}"/>
          </ac:spMkLst>
        </pc:spChg>
        <pc:spChg chg="add">
          <ac:chgData name="Sanders Wang" userId="089d73b8-785c-4012-b931-81c632b6c9c7" providerId="ADAL" clId="{E3F27EDE-0A00-4545-AC8F-6DAEAEF342C7}" dt="2021-11-16T14:57:48.150" v="6131" actId="26606"/>
          <ac:spMkLst>
            <pc:docMk/>
            <pc:sldMk cId="3697457363" sldId="276"/>
            <ac:spMk id="57" creationId="{84617302-4B0D-4351-A6BB-6F0930D943AC}"/>
          </ac:spMkLst>
        </pc:spChg>
        <pc:spChg chg="add">
          <ac:chgData name="Sanders Wang" userId="089d73b8-785c-4012-b931-81c632b6c9c7" providerId="ADAL" clId="{E3F27EDE-0A00-4545-AC8F-6DAEAEF342C7}" dt="2021-11-16T14:57:48.150" v="6131" actId="26606"/>
          <ac:spMkLst>
            <pc:docMk/>
            <pc:sldMk cId="3697457363" sldId="276"/>
            <ac:spMk id="58" creationId="{DA2C7802-C2E0-4218-8F89-8DD7CCD2CD1C}"/>
          </ac:spMkLst>
        </pc:spChg>
        <pc:spChg chg="add">
          <ac:chgData name="Sanders Wang" userId="089d73b8-785c-4012-b931-81c632b6c9c7" providerId="ADAL" clId="{E3F27EDE-0A00-4545-AC8F-6DAEAEF342C7}" dt="2021-11-16T14:57:48.150" v="6131" actId="26606"/>
          <ac:spMkLst>
            <pc:docMk/>
            <pc:sldMk cId="3697457363" sldId="276"/>
            <ac:spMk id="59" creationId="{A6D7111A-21E5-4EE9-8A78-10E5530F0116}"/>
          </ac:spMkLst>
        </pc:spChg>
        <pc:spChg chg="add">
          <ac:chgData name="Sanders Wang" userId="089d73b8-785c-4012-b931-81c632b6c9c7" providerId="ADAL" clId="{E3F27EDE-0A00-4545-AC8F-6DAEAEF342C7}" dt="2021-11-16T14:57:48.150" v="6131" actId="26606"/>
          <ac:spMkLst>
            <pc:docMk/>
            <pc:sldMk cId="3697457363" sldId="276"/>
            <ac:spMk id="60" creationId="{A3969E80-A77B-49FC-9122-D89AFD5EE118}"/>
          </ac:spMkLst>
        </pc:spChg>
        <pc:spChg chg="add">
          <ac:chgData name="Sanders Wang" userId="089d73b8-785c-4012-b931-81c632b6c9c7" providerId="ADAL" clId="{E3F27EDE-0A00-4545-AC8F-6DAEAEF342C7}" dt="2021-11-16T14:57:48.150" v="6131" actId="26606"/>
          <ac:spMkLst>
            <pc:docMk/>
            <pc:sldMk cId="3697457363" sldId="276"/>
            <ac:spMk id="61" creationId="{1849CA57-76BD-4CF2-80BA-D7A46A01B7B1}"/>
          </ac:spMkLst>
        </pc:spChg>
        <pc:spChg chg="add">
          <ac:chgData name="Sanders Wang" userId="089d73b8-785c-4012-b931-81c632b6c9c7" providerId="ADAL" clId="{E3F27EDE-0A00-4545-AC8F-6DAEAEF342C7}" dt="2021-11-16T14:57:48.150" v="6131" actId="26606"/>
          <ac:spMkLst>
            <pc:docMk/>
            <pc:sldMk cId="3697457363" sldId="276"/>
            <ac:spMk id="62" creationId="{35E9085E-E730-4768-83D4-6CB7E9897153}"/>
          </ac:spMkLst>
        </pc:spChg>
        <pc:spChg chg="add">
          <ac:chgData name="Sanders Wang" userId="089d73b8-785c-4012-b931-81c632b6c9c7" providerId="ADAL" clId="{E3F27EDE-0A00-4545-AC8F-6DAEAEF342C7}" dt="2021-11-16T14:57:48.150" v="6131" actId="26606"/>
          <ac:spMkLst>
            <pc:docMk/>
            <pc:sldMk cId="3697457363" sldId="276"/>
            <ac:spMk id="63" creationId="{973272FE-A474-4CAE-8CA2-BCC8B476C3F4}"/>
          </ac:spMkLst>
        </pc:spChg>
        <pc:spChg chg="add">
          <ac:chgData name="Sanders Wang" userId="089d73b8-785c-4012-b931-81c632b6c9c7" providerId="ADAL" clId="{E3F27EDE-0A00-4545-AC8F-6DAEAEF342C7}" dt="2021-11-16T14:57:48.150" v="6131" actId="26606"/>
          <ac:spMkLst>
            <pc:docMk/>
            <pc:sldMk cId="3697457363" sldId="276"/>
            <ac:spMk id="64" creationId="{E07981EA-05A6-437C-88D7-B377B92B031D}"/>
          </ac:spMkLst>
        </pc:spChg>
        <pc:spChg chg="add">
          <ac:chgData name="Sanders Wang" userId="089d73b8-785c-4012-b931-81c632b6c9c7" providerId="ADAL" clId="{E3F27EDE-0A00-4545-AC8F-6DAEAEF342C7}" dt="2021-11-16T14:57:48.150" v="6131" actId="26606"/>
          <ac:spMkLst>
            <pc:docMk/>
            <pc:sldMk cId="3697457363" sldId="276"/>
            <ac:spMk id="65" creationId="{15E3C750-986E-4769-B1AE-49289FBEE757}"/>
          </ac:spMkLst>
        </pc:spChg>
      </pc:sldChg>
      <pc:sldChg chg="addSp delSp modSp add mod ord">
        <pc:chgData name="Sanders Wang" userId="089d73b8-785c-4012-b931-81c632b6c9c7" providerId="ADAL" clId="{E3F27EDE-0A00-4545-AC8F-6DAEAEF342C7}" dt="2021-11-16T15:03:33.857" v="6209" actId="27636"/>
        <pc:sldMkLst>
          <pc:docMk/>
          <pc:sldMk cId="2393030658" sldId="277"/>
        </pc:sldMkLst>
        <pc:spChg chg="mod">
          <ac:chgData name="Sanders Wang" userId="089d73b8-785c-4012-b931-81c632b6c9c7" providerId="ADAL" clId="{E3F27EDE-0A00-4545-AC8F-6DAEAEF342C7}" dt="2021-11-16T15:03:33.857" v="6209" actId="27636"/>
          <ac:spMkLst>
            <pc:docMk/>
            <pc:sldMk cId="2393030658" sldId="277"/>
            <ac:spMk id="2" creationId="{6EF43AEF-F8C1-40B6-A767-F212DEBF3CAB}"/>
          </ac:spMkLst>
        </pc:spChg>
        <pc:spChg chg="del mod ord">
          <ac:chgData name="Sanders Wang" userId="089d73b8-785c-4012-b931-81c632b6c9c7" providerId="ADAL" clId="{E3F27EDE-0A00-4545-AC8F-6DAEAEF342C7}" dt="2021-11-16T15:01:50.239" v="6177" actId="478"/>
          <ac:spMkLst>
            <pc:docMk/>
            <pc:sldMk cId="2393030658" sldId="277"/>
            <ac:spMk id="3" creationId="{E8F817A9-335A-427A-9F8E-1EB12F26E69B}"/>
          </ac:spMkLst>
        </pc:spChg>
        <pc:spChg chg="add del mod">
          <ac:chgData name="Sanders Wang" userId="089d73b8-785c-4012-b931-81c632b6c9c7" providerId="ADAL" clId="{E3F27EDE-0A00-4545-AC8F-6DAEAEF342C7}" dt="2021-11-16T15:03:15.115" v="6198" actId="478"/>
          <ac:spMkLst>
            <pc:docMk/>
            <pc:sldMk cId="2393030658" sldId="277"/>
            <ac:spMk id="6" creationId="{ADFEF744-A01B-47FF-B211-932063106411}"/>
          </ac:spMkLst>
        </pc:spChg>
        <pc:spChg chg="add del">
          <ac:chgData name="Sanders Wang" userId="089d73b8-785c-4012-b931-81c632b6c9c7" providerId="ADAL" clId="{E3F27EDE-0A00-4545-AC8F-6DAEAEF342C7}" dt="2021-11-16T14:57:34.413" v="6128" actId="26606"/>
          <ac:spMkLst>
            <pc:docMk/>
            <pc:sldMk cId="2393030658" sldId="277"/>
            <ac:spMk id="18" creationId="{A3969E80-A77B-49FC-9122-D89AFD5EE118}"/>
          </ac:spMkLst>
        </pc:spChg>
        <pc:spChg chg="add del">
          <ac:chgData name="Sanders Wang" userId="089d73b8-785c-4012-b931-81c632b6c9c7" providerId="ADAL" clId="{E3F27EDE-0A00-4545-AC8F-6DAEAEF342C7}" dt="2021-11-16T14:57:34.413" v="6128" actId="26606"/>
          <ac:spMkLst>
            <pc:docMk/>
            <pc:sldMk cId="2393030658" sldId="277"/>
            <ac:spMk id="19" creationId="{88294908-8B00-4F58-BBBA-20F71A40AA9E}"/>
          </ac:spMkLst>
        </pc:spChg>
        <pc:spChg chg="add del">
          <ac:chgData name="Sanders Wang" userId="089d73b8-785c-4012-b931-81c632b6c9c7" providerId="ADAL" clId="{E3F27EDE-0A00-4545-AC8F-6DAEAEF342C7}" dt="2021-11-16T14:57:34.413" v="6128" actId="26606"/>
          <ac:spMkLst>
            <pc:docMk/>
            <pc:sldMk cId="2393030658" sldId="277"/>
            <ac:spMk id="20" creationId="{1849CA57-76BD-4CF2-80BA-D7A46A01B7B1}"/>
          </ac:spMkLst>
        </pc:spChg>
        <pc:spChg chg="add del">
          <ac:chgData name="Sanders Wang" userId="089d73b8-785c-4012-b931-81c632b6c9c7" providerId="ADAL" clId="{E3F27EDE-0A00-4545-AC8F-6DAEAEF342C7}" dt="2021-11-16T14:57:34.413" v="6128" actId="26606"/>
          <ac:spMkLst>
            <pc:docMk/>
            <pc:sldMk cId="2393030658" sldId="277"/>
            <ac:spMk id="21" creationId="{4364C879-1404-4203-8E9D-CC5DE0A621A2}"/>
          </ac:spMkLst>
        </pc:spChg>
        <pc:spChg chg="add del">
          <ac:chgData name="Sanders Wang" userId="089d73b8-785c-4012-b931-81c632b6c9c7" providerId="ADAL" clId="{E3F27EDE-0A00-4545-AC8F-6DAEAEF342C7}" dt="2021-11-16T14:57:34.413" v="6128" actId="26606"/>
          <ac:spMkLst>
            <pc:docMk/>
            <pc:sldMk cId="2393030658" sldId="277"/>
            <ac:spMk id="22" creationId="{35E9085E-E730-4768-83D4-6CB7E9897153}"/>
          </ac:spMkLst>
        </pc:spChg>
        <pc:spChg chg="add del">
          <ac:chgData name="Sanders Wang" userId="089d73b8-785c-4012-b931-81c632b6c9c7" providerId="ADAL" clId="{E3F27EDE-0A00-4545-AC8F-6DAEAEF342C7}" dt="2021-11-16T14:57:34.413" v="6128" actId="26606"/>
          <ac:spMkLst>
            <pc:docMk/>
            <pc:sldMk cId="2393030658" sldId="277"/>
            <ac:spMk id="23" creationId="{84617302-4B0D-4351-A6BB-6F0930D943AC}"/>
          </ac:spMkLst>
        </pc:spChg>
        <pc:spChg chg="add del">
          <ac:chgData name="Sanders Wang" userId="089d73b8-785c-4012-b931-81c632b6c9c7" providerId="ADAL" clId="{E3F27EDE-0A00-4545-AC8F-6DAEAEF342C7}" dt="2021-11-16T14:57:34.413" v="6128" actId="26606"/>
          <ac:spMkLst>
            <pc:docMk/>
            <pc:sldMk cId="2393030658" sldId="277"/>
            <ac:spMk id="24" creationId="{973272FE-A474-4CAE-8CA2-BCC8B476C3F4}"/>
          </ac:spMkLst>
        </pc:spChg>
        <pc:spChg chg="add del">
          <ac:chgData name="Sanders Wang" userId="089d73b8-785c-4012-b931-81c632b6c9c7" providerId="ADAL" clId="{E3F27EDE-0A00-4545-AC8F-6DAEAEF342C7}" dt="2021-11-16T14:57:34.413" v="6128" actId="26606"/>
          <ac:spMkLst>
            <pc:docMk/>
            <pc:sldMk cId="2393030658" sldId="277"/>
            <ac:spMk id="25" creationId="{DA2C7802-C2E0-4218-8F89-8DD7CCD2CD1C}"/>
          </ac:spMkLst>
        </pc:spChg>
        <pc:spChg chg="add del">
          <ac:chgData name="Sanders Wang" userId="089d73b8-785c-4012-b931-81c632b6c9c7" providerId="ADAL" clId="{E3F27EDE-0A00-4545-AC8F-6DAEAEF342C7}" dt="2021-11-16T14:57:34.413" v="6128" actId="26606"/>
          <ac:spMkLst>
            <pc:docMk/>
            <pc:sldMk cId="2393030658" sldId="277"/>
            <ac:spMk id="26" creationId="{E07981EA-05A6-437C-88D7-B377B92B031D}"/>
          </ac:spMkLst>
        </pc:spChg>
        <pc:spChg chg="add del">
          <ac:chgData name="Sanders Wang" userId="089d73b8-785c-4012-b931-81c632b6c9c7" providerId="ADAL" clId="{E3F27EDE-0A00-4545-AC8F-6DAEAEF342C7}" dt="2021-11-16T14:57:34.413" v="6128" actId="26606"/>
          <ac:spMkLst>
            <pc:docMk/>
            <pc:sldMk cId="2393030658" sldId="277"/>
            <ac:spMk id="27" creationId="{A6D7111A-21E5-4EE9-8A78-10E5530F0116}"/>
          </ac:spMkLst>
        </pc:spChg>
        <pc:spChg chg="add del">
          <ac:chgData name="Sanders Wang" userId="089d73b8-785c-4012-b931-81c632b6c9c7" providerId="ADAL" clId="{E3F27EDE-0A00-4545-AC8F-6DAEAEF342C7}" dt="2021-11-16T14:57:34.413" v="6128" actId="26606"/>
          <ac:spMkLst>
            <pc:docMk/>
            <pc:sldMk cId="2393030658" sldId="277"/>
            <ac:spMk id="28" creationId="{15E3C750-986E-4769-B1AE-49289FBEE757}"/>
          </ac:spMkLst>
        </pc:spChg>
        <pc:spChg chg="add">
          <ac:chgData name="Sanders Wang" userId="089d73b8-785c-4012-b931-81c632b6c9c7" providerId="ADAL" clId="{E3F27EDE-0A00-4545-AC8F-6DAEAEF342C7}" dt="2021-11-16T14:57:34.413" v="6128" actId="26606"/>
          <ac:spMkLst>
            <pc:docMk/>
            <pc:sldMk cId="2393030658" sldId="277"/>
            <ac:spMk id="30" creationId="{D5189306-04D9-4982-9EBE-938B344A1113}"/>
          </ac:spMkLst>
        </pc:spChg>
        <pc:spChg chg="add">
          <ac:chgData name="Sanders Wang" userId="089d73b8-785c-4012-b931-81c632b6c9c7" providerId="ADAL" clId="{E3F27EDE-0A00-4545-AC8F-6DAEAEF342C7}" dt="2021-11-16T14:57:34.413" v="6128" actId="26606"/>
          <ac:spMkLst>
            <pc:docMk/>
            <pc:sldMk cId="2393030658" sldId="277"/>
            <ac:spMk id="31" creationId="{102C4642-2AB4-49A1-89D9-3E5C01E99D58}"/>
          </ac:spMkLst>
        </pc:spChg>
        <pc:spChg chg="add">
          <ac:chgData name="Sanders Wang" userId="089d73b8-785c-4012-b931-81c632b6c9c7" providerId="ADAL" clId="{E3F27EDE-0A00-4545-AC8F-6DAEAEF342C7}" dt="2021-11-16T14:57:34.413" v="6128" actId="26606"/>
          <ac:spMkLst>
            <pc:docMk/>
            <pc:sldMk cId="2393030658" sldId="277"/>
            <ac:spMk id="32" creationId="{82EAAEF9-78E9-4B67-93B4-CD09F7570300}"/>
          </ac:spMkLst>
        </pc:spChg>
        <pc:spChg chg="add del">
          <ac:chgData name="Sanders Wang" userId="089d73b8-785c-4012-b931-81c632b6c9c7" providerId="ADAL" clId="{E3F27EDE-0A00-4545-AC8F-6DAEAEF342C7}" dt="2021-11-16T14:56:38.494" v="6121" actId="26606"/>
          <ac:spMkLst>
            <pc:docMk/>
            <pc:sldMk cId="2393030658" sldId="277"/>
            <ac:spMk id="33" creationId="{C66F2F30-5DC0-44A0-BFA6-E12F46ED16DA}"/>
          </ac:spMkLst>
        </pc:spChg>
        <pc:spChg chg="add">
          <ac:chgData name="Sanders Wang" userId="089d73b8-785c-4012-b931-81c632b6c9c7" providerId="ADAL" clId="{E3F27EDE-0A00-4545-AC8F-6DAEAEF342C7}" dt="2021-11-16T14:57:34.413" v="6128" actId="26606"/>
          <ac:spMkLst>
            <pc:docMk/>
            <pc:sldMk cId="2393030658" sldId="277"/>
            <ac:spMk id="34" creationId="{2CE23D09-8BA3-4FEE-892D-ACE847DC085D}"/>
          </ac:spMkLst>
        </pc:spChg>
        <pc:spChg chg="add del">
          <ac:chgData name="Sanders Wang" userId="089d73b8-785c-4012-b931-81c632b6c9c7" providerId="ADAL" clId="{E3F27EDE-0A00-4545-AC8F-6DAEAEF342C7}" dt="2021-11-16T14:56:38.494" v="6121" actId="26606"/>
          <ac:spMkLst>
            <pc:docMk/>
            <pc:sldMk cId="2393030658" sldId="277"/>
            <ac:spMk id="35" creationId="{85872F57-7F42-4F97-8391-DDC8D0054C03}"/>
          </ac:spMkLst>
        </pc:spChg>
        <pc:spChg chg="add">
          <ac:chgData name="Sanders Wang" userId="089d73b8-785c-4012-b931-81c632b6c9c7" providerId="ADAL" clId="{E3F27EDE-0A00-4545-AC8F-6DAEAEF342C7}" dt="2021-11-16T14:57:34.413" v="6128" actId="26606"/>
          <ac:spMkLst>
            <pc:docMk/>
            <pc:sldMk cId="2393030658" sldId="277"/>
            <ac:spMk id="36" creationId="{5707F116-8EC0-4822-9067-186AC8C96EB8}"/>
          </ac:spMkLst>
        </pc:spChg>
        <pc:spChg chg="add del">
          <ac:chgData name="Sanders Wang" userId="089d73b8-785c-4012-b931-81c632b6c9c7" providerId="ADAL" clId="{E3F27EDE-0A00-4545-AC8F-6DAEAEF342C7}" dt="2021-11-16T14:56:38.494" v="6121" actId="26606"/>
          <ac:spMkLst>
            <pc:docMk/>
            <pc:sldMk cId="2393030658" sldId="277"/>
            <ac:spMk id="37" creationId="{04DC2037-48A0-4F22-B9D4-8EAEBC780AB4}"/>
          </ac:spMkLst>
        </pc:spChg>
        <pc:spChg chg="add">
          <ac:chgData name="Sanders Wang" userId="089d73b8-785c-4012-b931-81c632b6c9c7" providerId="ADAL" clId="{E3F27EDE-0A00-4545-AC8F-6DAEAEF342C7}" dt="2021-11-16T14:57:34.413" v="6128" actId="26606"/>
          <ac:spMkLst>
            <pc:docMk/>
            <pc:sldMk cId="2393030658" sldId="277"/>
            <ac:spMk id="38" creationId="{6BFBE7AA-40DE-4FE5-B385-5CA874501B05}"/>
          </ac:spMkLst>
        </pc:spChg>
        <pc:spChg chg="add del">
          <ac:chgData name="Sanders Wang" userId="089d73b8-785c-4012-b931-81c632b6c9c7" providerId="ADAL" clId="{E3F27EDE-0A00-4545-AC8F-6DAEAEF342C7}" dt="2021-11-16T14:56:38.494" v="6121" actId="26606"/>
          <ac:spMkLst>
            <pc:docMk/>
            <pc:sldMk cId="2393030658" sldId="277"/>
            <ac:spMk id="39" creationId="{0006CBFD-ADA0-43D1-9332-9C34CA1C76ED}"/>
          </ac:spMkLst>
        </pc:spChg>
        <pc:spChg chg="add">
          <ac:chgData name="Sanders Wang" userId="089d73b8-785c-4012-b931-81c632b6c9c7" providerId="ADAL" clId="{E3F27EDE-0A00-4545-AC8F-6DAEAEF342C7}" dt="2021-11-16T14:57:34.413" v="6128" actId="26606"/>
          <ac:spMkLst>
            <pc:docMk/>
            <pc:sldMk cId="2393030658" sldId="277"/>
            <ac:spMk id="40" creationId="{41ACE746-85D5-45EE-8944-61B542B392FC}"/>
          </ac:spMkLst>
        </pc:spChg>
        <pc:spChg chg="add del">
          <ac:chgData name="Sanders Wang" userId="089d73b8-785c-4012-b931-81c632b6c9c7" providerId="ADAL" clId="{E3F27EDE-0A00-4545-AC8F-6DAEAEF342C7}" dt="2021-11-16T14:56:38.494" v="6121" actId="26606"/>
          <ac:spMkLst>
            <pc:docMk/>
            <pc:sldMk cId="2393030658" sldId="277"/>
            <ac:spMk id="41" creationId="{2B931666-F28F-45F3-A074-66D2272D580B}"/>
          </ac:spMkLst>
        </pc:spChg>
        <pc:spChg chg="add">
          <ac:chgData name="Sanders Wang" userId="089d73b8-785c-4012-b931-81c632b6c9c7" providerId="ADAL" clId="{E3F27EDE-0A00-4545-AC8F-6DAEAEF342C7}" dt="2021-11-16T14:57:34.413" v="6128" actId="26606"/>
          <ac:spMkLst>
            <pc:docMk/>
            <pc:sldMk cId="2393030658" sldId="277"/>
            <ac:spMk id="42"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3" creationId="{6BFBE7AA-40DE-4FE5-B385-5CA874501B05}"/>
          </ac:spMkLst>
        </pc:spChg>
        <pc:spChg chg="add del">
          <ac:chgData name="Sanders Wang" userId="089d73b8-785c-4012-b931-81c632b6c9c7" providerId="ADAL" clId="{E3F27EDE-0A00-4545-AC8F-6DAEAEF342C7}" dt="2021-11-16T14:57:03.937" v="6123" actId="26606"/>
          <ac:spMkLst>
            <pc:docMk/>
            <pc:sldMk cId="2393030658" sldId="277"/>
            <ac:spMk id="44" creationId="{D5189306-04D9-4982-9EBE-938B344A1113}"/>
          </ac:spMkLst>
        </pc:spChg>
        <pc:spChg chg="add del">
          <ac:chgData name="Sanders Wang" userId="089d73b8-785c-4012-b931-81c632b6c9c7" providerId="ADAL" clId="{E3F27EDE-0A00-4545-AC8F-6DAEAEF342C7}" dt="2021-11-16T14:57:03.937" v="6123" actId="26606"/>
          <ac:spMkLst>
            <pc:docMk/>
            <pc:sldMk cId="2393030658" sldId="277"/>
            <ac:spMk id="45" creationId="{41ACE746-85D5-45EE-8944-61B542B392FC}"/>
          </ac:spMkLst>
        </pc:spChg>
        <pc:spChg chg="add del">
          <ac:chgData name="Sanders Wang" userId="089d73b8-785c-4012-b931-81c632b6c9c7" providerId="ADAL" clId="{E3F27EDE-0A00-4545-AC8F-6DAEAEF342C7}" dt="2021-11-16T14:57:03.937" v="6123" actId="26606"/>
          <ac:spMkLst>
            <pc:docMk/>
            <pc:sldMk cId="2393030658" sldId="277"/>
            <ac:spMk id="46" creationId="{102C4642-2AB4-49A1-89D9-3E5C01E99D58}"/>
          </ac:spMkLst>
        </pc:spChg>
        <pc:spChg chg="add del">
          <ac:chgData name="Sanders Wang" userId="089d73b8-785c-4012-b931-81c632b6c9c7" providerId="ADAL" clId="{E3F27EDE-0A00-4545-AC8F-6DAEAEF342C7}" dt="2021-11-16T14:57:03.937" v="6123" actId="26606"/>
          <ac:spMkLst>
            <pc:docMk/>
            <pc:sldMk cId="2393030658" sldId="277"/>
            <ac:spMk id="47" creationId="{00BB3E03-CC38-4FA6-9A99-701C62D05A5B}"/>
          </ac:spMkLst>
        </pc:spChg>
        <pc:spChg chg="add del">
          <ac:chgData name="Sanders Wang" userId="089d73b8-785c-4012-b931-81c632b6c9c7" providerId="ADAL" clId="{E3F27EDE-0A00-4545-AC8F-6DAEAEF342C7}" dt="2021-11-16T14:57:03.937" v="6123" actId="26606"/>
          <ac:spMkLst>
            <pc:docMk/>
            <pc:sldMk cId="2393030658" sldId="277"/>
            <ac:spMk id="48" creationId="{82EAAEF9-78E9-4B67-93B4-CD09F7570300}"/>
          </ac:spMkLst>
        </pc:spChg>
        <pc:spChg chg="add del">
          <ac:chgData name="Sanders Wang" userId="089d73b8-785c-4012-b931-81c632b6c9c7" providerId="ADAL" clId="{E3F27EDE-0A00-4545-AC8F-6DAEAEF342C7}" dt="2021-11-16T14:57:03.937" v="6123" actId="26606"/>
          <ac:spMkLst>
            <pc:docMk/>
            <pc:sldMk cId="2393030658" sldId="277"/>
            <ac:spMk id="49" creationId="{2CE23D09-8BA3-4FEE-892D-ACE847DC085D}"/>
          </ac:spMkLst>
        </pc:spChg>
        <pc:spChg chg="add del">
          <ac:chgData name="Sanders Wang" userId="089d73b8-785c-4012-b931-81c632b6c9c7" providerId="ADAL" clId="{E3F27EDE-0A00-4545-AC8F-6DAEAEF342C7}" dt="2021-11-16T14:57:03.937" v="6123" actId="26606"/>
          <ac:spMkLst>
            <pc:docMk/>
            <pc:sldMk cId="2393030658" sldId="277"/>
            <ac:spMk id="50" creationId="{5707F116-8EC0-4822-9067-186AC8C96EB8}"/>
          </ac:spMkLst>
        </pc:spChg>
        <pc:spChg chg="add del">
          <ac:chgData name="Sanders Wang" userId="089d73b8-785c-4012-b931-81c632b6c9c7" providerId="ADAL" clId="{E3F27EDE-0A00-4545-AC8F-6DAEAEF342C7}" dt="2021-11-16T14:57:22.762" v="6125" actId="26606"/>
          <ac:spMkLst>
            <pc:docMk/>
            <pc:sldMk cId="2393030658" sldId="277"/>
            <ac:spMk id="51" creationId="{54FC8EB5-1620-43B8-B816-8A91B6EAC975}"/>
          </ac:spMkLst>
        </pc:spChg>
        <pc:spChg chg="add del">
          <ac:chgData name="Sanders Wang" userId="089d73b8-785c-4012-b931-81c632b6c9c7" providerId="ADAL" clId="{E3F27EDE-0A00-4545-AC8F-6DAEAEF342C7}" dt="2021-11-16T14:57:22.762" v="6125" actId="26606"/>
          <ac:spMkLst>
            <pc:docMk/>
            <pc:sldMk cId="2393030658" sldId="277"/>
            <ac:spMk id="52" creationId="{6027F030-58A9-44B8-ABF5-0372D2954EE6}"/>
          </ac:spMkLst>
        </pc:spChg>
        <pc:spChg chg="add del">
          <ac:chgData name="Sanders Wang" userId="089d73b8-785c-4012-b931-81c632b6c9c7" providerId="ADAL" clId="{E3F27EDE-0A00-4545-AC8F-6DAEAEF342C7}" dt="2021-11-16T14:57:22.762" v="6125" actId="26606"/>
          <ac:spMkLst>
            <pc:docMk/>
            <pc:sldMk cId="2393030658" sldId="277"/>
            <ac:spMk id="53" creationId="{3D544515-9F93-4809-A102-B49C85F4608F}"/>
          </ac:spMkLst>
        </pc:spChg>
        <pc:spChg chg="add del">
          <ac:chgData name="Sanders Wang" userId="089d73b8-785c-4012-b931-81c632b6c9c7" providerId="ADAL" clId="{E3F27EDE-0A00-4545-AC8F-6DAEAEF342C7}" dt="2021-11-16T14:57:22.762" v="6125" actId="26606"/>
          <ac:spMkLst>
            <pc:docMk/>
            <pc:sldMk cId="2393030658" sldId="277"/>
            <ac:spMk id="54" creationId="{A6328306-71F0-4C12-A2D9-7C857146B1D0}"/>
          </ac:spMkLst>
        </pc:spChg>
        <pc:spChg chg="add del">
          <ac:chgData name="Sanders Wang" userId="089d73b8-785c-4012-b931-81c632b6c9c7" providerId="ADAL" clId="{E3F27EDE-0A00-4545-AC8F-6DAEAEF342C7}" dt="2021-11-16T14:57:22.762" v="6125" actId="26606"/>
          <ac:spMkLst>
            <pc:docMk/>
            <pc:sldMk cId="2393030658" sldId="277"/>
            <ac:spMk id="55" creationId="{64AB010C-C307-4A53-9D97-39C6AAB2E056}"/>
          </ac:spMkLst>
        </pc:spChg>
        <pc:spChg chg="add del">
          <ac:chgData name="Sanders Wang" userId="089d73b8-785c-4012-b931-81c632b6c9c7" providerId="ADAL" clId="{E3F27EDE-0A00-4545-AC8F-6DAEAEF342C7}" dt="2021-11-16T14:57:22.762" v="6125" actId="26606"/>
          <ac:spMkLst>
            <pc:docMk/>
            <pc:sldMk cId="2393030658" sldId="277"/>
            <ac:spMk id="56" creationId="{3252C512-4076-456E-AD89-50B0316453D0}"/>
          </ac:spMkLst>
        </pc:spChg>
        <pc:spChg chg="add del">
          <ac:chgData name="Sanders Wang" userId="089d73b8-785c-4012-b931-81c632b6c9c7" providerId="ADAL" clId="{E3F27EDE-0A00-4545-AC8F-6DAEAEF342C7}" dt="2021-11-16T14:57:22.762" v="6125" actId="26606"/>
          <ac:spMkLst>
            <pc:docMk/>
            <pc:sldMk cId="2393030658" sldId="277"/>
            <ac:spMk id="57" creationId="{71C24C9E-C2F4-4FA4-947B-6CBAC7C3AE1D}"/>
          </ac:spMkLst>
        </pc:spChg>
        <pc:spChg chg="add del">
          <ac:chgData name="Sanders Wang" userId="089d73b8-785c-4012-b931-81c632b6c9c7" providerId="ADAL" clId="{E3F27EDE-0A00-4545-AC8F-6DAEAEF342C7}" dt="2021-11-16T14:57:22.762" v="6125" actId="26606"/>
          <ac:spMkLst>
            <pc:docMk/>
            <pc:sldMk cId="2393030658" sldId="277"/>
            <ac:spMk id="58" creationId="{604B7750-FFCA-4912-AC2E-989EECC941B2}"/>
          </ac:spMkLst>
        </pc:spChg>
        <pc:spChg chg="add del">
          <ac:chgData name="Sanders Wang" userId="089d73b8-785c-4012-b931-81c632b6c9c7" providerId="ADAL" clId="{E3F27EDE-0A00-4545-AC8F-6DAEAEF342C7}" dt="2021-11-16T14:57:22.762" v="6125" actId="26606"/>
          <ac:spMkLst>
            <pc:docMk/>
            <pc:sldMk cId="2393030658" sldId="277"/>
            <ac:spMk id="59" creationId="{52494659-52DF-4053-975B-36F06255E2E8}"/>
          </ac:spMkLst>
        </pc:spChg>
        <pc:spChg chg="add del">
          <ac:chgData name="Sanders Wang" userId="089d73b8-785c-4012-b931-81c632b6c9c7" providerId="ADAL" clId="{E3F27EDE-0A00-4545-AC8F-6DAEAEF342C7}" dt="2021-11-16T14:57:22.762" v="6125" actId="26606"/>
          <ac:spMkLst>
            <pc:docMk/>
            <pc:sldMk cId="2393030658" sldId="277"/>
            <ac:spMk id="60" creationId="{EE807326-229C-458C-BDA0-C721262167D9}"/>
          </ac:spMkLst>
        </pc:spChg>
        <pc:spChg chg="add del">
          <ac:chgData name="Sanders Wang" userId="089d73b8-785c-4012-b931-81c632b6c9c7" providerId="ADAL" clId="{E3F27EDE-0A00-4545-AC8F-6DAEAEF342C7}" dt="2021-11-16T14:57:22.762" v="6125" actId="26606"/>
          <ac:spMkLst>
            <pc:docMk/>
            <pc:sldMk cId="2393030658" sldId="277"/>
            <ac:spMk id="61" creationId="{FCADE1D5-E79C-4CEF-BEFD-B66EFB394D25}"/>
          </ac:spMkLst>
        </pc:spChg>
        <pc:spChg chg="add del">
          <ac:chgData name="Sanders Wang" userId="089d73b8-785c-4012-b931-81c632b6c9c7" providerId="ADAL" clId="{E3F27EDE-0A00-4545-AC8F-6DAEAEF342C7}" dt="2021-11-16T14:57:26.274" v="6127" actId="26606"/>
          <ac:spMkLst>
            <pc:docMk/>
            <pc:sldMk cId="2393030658" sldId="277"/>
            <ac:spMk id="63" creationId="{AD9CD2E3-DBE5-42F9-BEAE-FE74BCB8C7C5}"/>
          </ac:spMkLst>
        </pc:spChg>
        <pc:spChg chg="add del">
          <ac:chgData name="Sanders Wang" userId="089d73b8-785c-4012-b931-81c632b6c9c7" providerId="ADAL" clId="{E3F27EDE-0A00-4545-AC8F-6DAEAEF342C7}" dt="2021-11-16T14:57:26.274" v="6127" actId="26606"/>
          <ac:spMkLst>
            <pc:docMk/>
            <pc:sldMk cId="2393030658" sldId="277"/>
            <ac:spMk id="64" creationId="{5707F116-8EC0-4822-9067-186AC8C96EB8}"/>
          </ac:spMkLst>
        </pc:spChg>
        <pc:spChg chg="add del">
          <ac:chgData name="Sanders Wang" userId="089d73b8-785c-4012-b931-81c632b6c9c7" providerId="ADAL" clId="{E3F27EDE-0A00-4545-AC8F-6DAEAEF342C7}" dt="2021-11-16T14:57:26.274" v="6127" actId="26606"/>
          <ac:spMkLst>
            <pc:docMk/>
            <pc:sldMk cId="2393030658" sldId="277"/>
            <ac:spMk id="65" creationId="{A77100AA-BF68-4139-8224-79EA1F9164BA}"/>
          </ac:spMkLst>
        </pc:spChg>
        <pc:spChg chg="add del">
          <ac:chgData name="Sanders Wang" userId="089d73b8-785c-4012-b931-81c632b6c9c7" providerId="ADAL" clId="{E3F27EDE-0A00-4545-AC8F-6DAEAEF342C7}" dt="2021-11-16T14:57:26.274" v="6127" actId="26606"/>
          <ac:spMkLst>
            <pc:docMk/>
            <pc:sldMk cId="2393030658" sldId="277"/>
            <ac:spMk id="66" creationId="{EEF31B1A-1BB2-47DE-B18A-424413A9DF00}"/>
          </ac:spMkLst>
        </pc:spChg>
        <pc:spChg chg="add del">
          <ac:chgData name="Sanders Wang" userId="089d73b8-785c-4012-b931-81c632b6c9c7" providerId="ADAL" clId="{E3F27EDE-0A00-4545-AC8F-6DAEAEF342C7}" dt="2021-11-16T14:57:26.274" v="6127" actId="26606"/>
          <ac:spMkLst>
            <pc:docMk/>
            <pc:sldMk cId="2393030658" sldId="277"/>
            <ac:spMk id="67" creationId="{B9FDBB0E-6648-40FA-8EA9-F5E39D798C41}"/>
          </ac:spMkLst>
        </pc:spChg>
        <pc:spChg chg="add del">
          <ac:chgData name="Sanders Wang" userId="089d73b8-785c-4012-b931-81c632b6c9c7" providerId="ADAL" clId="{E3F27EDE-0A00-4545-AC8F-6DAEAEF342C7}" dt="2021-11-16T14:57:26.274" v="6127" actId="26606"/>
          <ac:spMkLst>
            <pc:docMk/>
            <pc:sldMk cId="2393030658" sldId="277"/>
            <ac:spMk id="68" creationId="{52329D9A-3D48-4B69-939D-2A480F14786F}"/>
          </ac:spMkLst>
        </pc:spChg>
        <pc:spChg chg="add del">
          <ac:chgData name="Sanders Wang" userId="089d73b8-785c-4012-b931-81c632b6c9c7" providerId="ADAL" clId="{E3F27EDE-0A00-4545-AC8F-6DAEAEF342C7}" dt="2021-11-16T14:57:26.274" v="6127" actId="26606"/>
          <ac:spMkLst>
            <pc:docMk/>
            <pc:sldMk cId="2393030658" sldId="277"/>
            <ac:spMk id="69" creationId="{2D5CC4CB-7B78-480A-A0AE-A8A35C08E190}"/>
          </ac:spMkLst>
        </pc:spChg>
        <pc:spChg chg="add del">
          <ac:chgData name="Sanders Wang" userId="089d73b8-785c-4012-b931-81c632b6c9c7" providerId="ADAL" clId="{E3F27EDE-0A00-4545-AC8F-6DAEAEF342C7}" dt="2021-11-16T14:57:26.274" v="6127" actId="26606"/>
          <ac:spMkLst>
            <pc:docMk/>
            <pc:sldMk cId="2393030658" sldId="277"/>
            <ac:spMk id="70" creationId="{3D9E8922-1B3D-4020-A05C-C539C0C550CC}"/>
          </ac:spMkLst>
        </pc:spChg>
        <pc:spChg chg="add del">
          <ac:chgData name="Sanders Wang" userId="089d73b8-785c-4012-b931-81c632b6c9c7" providerId="ADAL" clId="{E3F27EDE-0A00-4545-AC8F-6DAEAEF342C7}" dt="2021-11-16T14:57:26.274" v="6127" actId="26606"/>
          <ac:spMkLst>
            <pc:docMk/>
            <pc:sldMk cId="2393030658" sldId="277"/>
            <ac:spMk id="71" creationId="{A8064EBB-920B-4259-AC3A-6F286FAF21A2}"/>
          </ac:spMkLst>
        </pc:spChg>
        <pc:grpChg chg="add del">
          <ac:chgData name="Sanders Wang" userId="089d73b8-785c-4012-b931-81c632b6c9c7" providerId="ADAL" clId="{E3F27EDE-0A00-4545-AC8F-6DAEAEF342C7}" dt="2021-11-16T14:57:26.274" v="6127" actId="26606"/>
          <ac:grpSpMkLst>
            <pc:docMk/>
            <pc:sldMk cId="2393030658" sldId="277"/>
            <ac:grpSpMk id="72" creationId="{71818994-AAC6-44DA-B357-6002F63CA899}"/>
          </ac:grpSpMkLst>
        </pc:grpChg>
        <pc:picChg chg="add mod">
          <ac:chgData name="Sanders Wang" userId="089d73b8-785c-4012-b931-81c632b6c9c7" providerId="ADAL" clId="{E3F27EDE-0A00-4545-AC8F-6DAEAEF342C7}" dt="2021-11-16T15:03:20.534" v="6201" actId="1076"/>
          <ac:picMkLst>
            <pc:docMk/>
            <pc:sldMk cId="2393030658" sldId="277"/>
            <ac:picMk id="5" creationId="{974F806D-422B-4BBA-9176-BFD54BC05FFE}"/>
          </ac:picMkLst>
        </pc:picChg>
      </pc:sldChg>
      <pc:sldChg chg="addSp delSp modSp add del mod">
        <pc:chgData name="Sanders Wang" userId="089d73b8-785c-4012-b931-81c632b6c9c7" providerId="ADAL" clId="{E3F27EDE-0A00-4545-AC8F-6DAEAEF342C7}" dt="2021-11-16T15:04:15.427" v="6215" actId="47"/>
        <pc:sldMkLst>
          <pc:docMk/>
          <pc:sldMk cId="3574186208" sldId="278"/>
        </pc:sldMkLst>
        <pc:spChg chg="mod">
          <ac:chgData name="Sanders Wang" userId="089d73b8-785c-4012-b931-81c632b6c9c7" providerId="ADAL" clId="{E3F27EDE-0A00-4545-AC8F-6DAEAEF342C7}" dt="2021-11-16T14:58:19.777" v="6136" actId="26606"/>
          <ac:spMkLst>
            <pc:docMk/>
            <pc:sldMk cId="3574186208" sldId="278"/>
            <ac:spMk id="2" creationId="{6EF43AEF-F8C1-40B6-A767-F212DEBF3CAB}"/>
          </ac:spMkLst>
        </pc:spChg>
        <pc:spChg chg="mod ord">
          <ac:chgData name="Sanders Wang" userId="089d73b8-785c-4012-b931-81c632b6c9c7" providerId="ADAL" clId="{E3F27EDE-0A00-4545-AC8F-6DAEAEF342C7}" dt="2021-11-16T14:58:19.793" v="6137" actId="26606"/>
          <ac:spMkLst>
            <pc:docMk/>
            <pc:sldMk cId="3574186208" sldId="278"/>
            <ac:spMk id="3" creationId="{E8F817A9-335A-427A-9F8E-1EB12F26E69B}"/>
          </ac:spMkLst>
        </pc:spChg>
        <pc:spChg chg="add del">
          <ac:chgData name="Sanders Wang" userId="089d73b8-785c-4012-b931-81c632b6c9c7" providerId="ADAL" clId="{E3F27EDE-0A00-4545-AC8F-6DAEAEF342C7}" dt="2021-11-16T14:58:19.793" v="6137" actId="26606"/>
          <ac:spMkLst>
            <pc:docMk/>
            <pc:sldMk cId="3574186208" sldId="278"/>
            <ac:spMk id="55" creationId="{88294908-8B00-4F58-BBBA-20F71A40AA9E}"/>
          </ac:spMkLst>
        </pc:spChg>
        <pc:spChg chg="add del">
          <ac:chgData name="Sanders Wang" userId="089d73b8-785c-4012-b931-81c632b6c9c7" providerId="ADAL" clId="{E3F27EDE-0A00-4545-AC8F-6DAEAEF342C7}" dt="2021-11-16T14:58:19.793" v="6137" actId="26606"/>
          <ac:spMkLst>
            <pc:docMk/>
            <pc:sldMk cId="3574186208" sldId="278"/>
            <ac:spMk id="56" creationId="{4364C879-1404-4203-8E9D-CC5DE0A621A2}"/>
          </ac:spMkLst>
        </pc:spChg>
        <pc:spChg chg="add del">
          <ac:chgData name="Sanders Wang" userId="089d73b8-785c-4012-b931-81c632b6c9c7" providerId="ADAL" clId="{E3F27EDE-0A00-4545-AC8F-6DAEAEF342C7}" dt="2021-11-16T14:58:19.793" v="6137" actId="26606"/>
          <ac:spMkLst>
            <pc:docMk/>
            <pc:sldMk cId="3574186208" sldId="278"/>
            <ac:spMk id="57" creationId="{84617302-4B0D-4351-A6BB-6F0930D943AC}"/>
          </ac:spMkLst>
        </pc:spChg>
        <pc:spChg chg="add del">
          <ac:chgData name="Sanders Wang" userId="089d73b8-785c-4012-b931-81c632b6c9c7" providerId="ADAL" clId="{E3F27EDE-0A00-4545-AC8F-6DAEAEF342C7}" dt="2021-11-16T14:58:19.793" v="6137" actId="26606"/>
          <ac:spMkLst>
            <pc:docMk/>
            <pc:sldMk cId="3574186208" sldId="278"/>
            <ac:spMk id="58" creationId="{DA2C7802-C2E0-4218-8F89-8DD7CCD2CD1C}"/>
          </ac:spMkLst>
        </pc:spChg>
        <pc:spChg chg="add del">
          <ac:chgData name="Sanders Wang" userId="089d73b8-785c-4012-b931-81c632b6c9c7" providerId="ADAL" clId="{E3F27EDE-0A00-4545-AC8F-6DAEAEF342C7}" dt="2021-11-16T14:58:19.793" v="6137" actId="26606"/>
          <ac:spMkLst>
            <pc:docMk/>
            <pc:sldMk cId="3574186208" sldId="278"/>
            <ac:spMk id="59" creationId="{A6D7111A-21E5-4EE9-8A78-10E5530F0116}"/>
          </ac:spMkLst>
        </pc:spChg>
        <pc:spChg chg="add del">
          <ac:chgData name="Sanders Wang" userId="089d73b8-785c-4012-b931-81c632b6c9c7" providerId="ADAL" clId="{E3F27EDE-0A00-4545-AC8F-6DAEAEF342C7}" dt="2021-11-16T14:58:19.793" v="6137" actId="26606"/>
          <ac:spMkLst>
            <pc:docMk/>
            <pc:sldMk cId="3574186208" sldId="278"/>
            <ac:spMk id="60" creationId="{A3969E80-A77B-49FC-9122-D89AFD5EE118}"/>
          </ac:spMkLst>
        </pc:spChg>
        <pc:spChg chg="add del">
          <ac:chgData name="Sanders Wang" userId="089d73b8-785c-4012-b931-81c632b6c9c7" providerId="ADAL" clId="{E3F27EDE-0A00-4545-AC8F-6DAEAEF342C7}" dt="2021-11-16T14:58:19.793" v="6137" actId="26606"/>
          <ac:spMkLst>
            <pc:docMk/>
            <pc:sldMk cId="3574186208" sldId="278"/>
            <ac:spMk id="61" creationId="{1849CA57-76BD-4CF2-80BA-D7A46A01B7B1}"/>
          </ac:spMkLst>
        </pc:spChg>
        <pc:spChg chg="add del">
          <ac:chgData name="Sanders Wang" userId="089d73b8-785c-4012-b931-81c632b6c9c7" providerId="ADAL" clId="{E3F27EDE-0A00-4545-AC8F-6DAEAEF342C7}" dt="2021-11-16T14:58:19.793" v="6137" actId="26606"/>
          <ac:spMkLst>
            <pc:docMk/>
            <pc:sldMk cId="3574186208" sldId="278"/>
            <ac:spMk id="62" creationId="{35E9085E-E730-4768-83D4-6CB7E9897153}"/>
          </ac:spMkLst>
        </pc:spChg>
        <pc:spChg chg="add del">
          <ac:chgData name="Sanders Wang" userId="089d73b8-785c-4012-b931-81c632b6c9c7" providerId="ADAL" clId="{E3F27EDE-0A00-4545-AC8F-6DAEAEF342C7}" dt="2021-11-16T14:58:19.793" v="6137" actId="26606"/>
          <ac:spMkLst>
            <pc:docMk/>
            <pc:sldMk cId="3574186208" sldId="278"/>
            <ac:spMk id="63" creationId="{973272FE-A474-4CAE-8CA2-BCC8B476C3F4}"/>
          </ac:spMkLst>
        </pc:spChg>
        <pc:spChg chg="add del">
          <ac:chgData name="Sanders Wang" userId="089d73b8-785c-4012-b931-81c632b6c9c7" providerId="ADAL" clId="{E3F27EDE-0A00-4545-AC8F-6DAEAEF342C7}" dt="2021-11-16T14:58:19.793" v="6137" actId="26606"/>
          <ac:spMkLst>
            <pc:docMk/>
            <pc:sldMk cId="3574186208" sldId="278"/>
            <ac:spMk id="64" creationId="{E07981EA-05A6-437C-88D7-B377B92B031D}"/>
          </ac:spMkLst>
        </pc:spChg>
        <pc:spChg chg="add del">
          <ac:chgData name="Sanders Wang" userId="089d73b8-785c-4012-b931-81c632b6c9c7" providerId="ADAL" clId="{E3F27EDE-0A00-4545-AC8F-6DAEAEF342C7}" dt="2021-11-16T14:58:19.793" v="6137" actId="26606"/>
          <ac:spMkLst>
            <pc:docMk/>
            <pc:sldMk cId="3574186208" sldId="278"/>
            <ac:spMk id="65" creationId="{15E3C750-986E-4769-B1AE-49289FBEE757}"/>
          </ac:spMkLst>
        </pc:spChg>
        <pc:spChg chg="add del">
          <ac:chgData name="Sanders Wang" userId="089d73b8-785c-4012-b931-81c632b6c9c7" providerId="ADAL" clId="{E3F27EDE-0A00-4545-AC8F-6DAEAEF342C7}" dt="2021-11-16T14:58:02.273" v="6134" actId="26606"/>
          <ac:spMkLst>
            <pc:docMk/>
            <pc:sldMk cId="3574186208" sldId="278"/>
            <ac:spMk id="70" creationId="{88294908-8B00-4F58-BBBA-20F71A40AA9E}"/>
          </ac:spMkLst>
        </pc:spChg>
        <pc:spChg chg="add del">
          <ac:chgData name="Sanders Wang" userId="089d73b8-785c-4012-b931-81c632b6c9c7" providerId="ADAL" clId="{E3F27EDE-0A00-4545-AC8F-6DAEAEF342C7}" dt="2021-11-16T14:58:02.273" v="6134" actId="26606"/>
          <ac:spMkLst>
            <pc:docMk/>
            <pc:sldMk cId="3574186208" sldId="278"/>
            <ac:spMk id="72" creationId="{4364C879-1404-4203-8E9D-CC5DE0A621A2}"/>
          </ac:spMkLst>
        </pc:spChg>
        <pc:spChg chg="add del">
          <ac:chgData name="Sanders Wang" userId="089d73b8-785c-4012-b931-81c632b6c9c7" providerId="ADAL" clId="{E3F27EDE-0A00-4545-AC8F-6DAEAEF342C7}" dt="2021-11-16T14:58:02.273" v="6134" actId="26606"/>
          <ac:spMkLst>
            <pc:docMk/>
            <pc:sldMk cId="3574186208" sldId="278"/>
            <ac:spMk id="74" creationId="{84617302-4B0D-4351-A6BB-6F0930D943AC}"/>
          </ac:spMkLst>
        </pc:spChg>
        <pc:spChg chg="add del">
          <ac:chgData name="Sanders Wang" userId="089d73b8-785c-4012-b931-81c632b6c9c7" providerId="ADAL" clId="{E3F27EDE-0A00-4545-AC8F-6DAEAEF342C7}" dt="2021-11-16T14:58:02.273" v="6134" actId="26606"/>
          <ac:spMkLst>
            <pc:docMk/>
            <pc:sldMk cId="3574186208" sldId="278"/>
            <ac:spMk id="76" creationId="{DA2C7802-C2E0-4218-8F89-8DD7CCD2CD1C}"/>
          </ac:spMkLst>
        </pc:spChg>
        <pc:spChg chg="add del">
          <ac:chgData name="Sanders Wang" userId="089d73b8-785c-4012-b931-81c632b6c9c7" providerId="ADAL" clId="{E3F27EDE-0A00-4545-AC8F-6DAEAEF342C7}" dt="2021-11-16T14:58:02.273" v="6134" actId="26606"/>
          <ac:spMkLst>
            <pc:docMk/>
            <pc:sldMk cId="3574186208" sldId="278"/>
            <ac:spMk id="78" creationId="{A6D7111A-21E5-4EE9-8A78-10E5530F0116}"/>
          </ac:spMkLst>
        </pc:spChg>
        <pc:spChg chg="add del">
          <ac:chgData name="Sanders Wang" userId="089d73b8-785c-4012-b931-81c632b6c9c7" providerId="ADAL" clId="{E3F27EDE-0A00-4545-AC8F-6DAEAEF342C7}" dt="2021-11-16T14:58:02.273" v="6134" actId="26606"/>
          <ac:spMkLst>
            <pc:docMk/>
            <pc:sldMk cId="3574186208" sldId="278"/>
            <ac:spMk id="80" creationId="{A3969E80-A77B-49FC-9122-D89AFD5EE118}"/>
          </ac:spMkLst>
        </pc:spChg>
        <pc:spChg chg="add del">
          <ac:chgData name="Sanders Wang" userId="089d73b8-785c-4012-b931-81c632b6c9c7" providerId="ADAL" clId="{E3F27EDE-0A00-4545-AC8F-6DAEAEF342C7}" dt="2021-11-16T14:58:02.273" v="6134" actId="26606"/>
          <ac:spMkLst>
            <pc:docMk/>
            <pc:sldMk cId="3574186208" sldId="278"/>
            <ac:spMk id="82" creationId="{1849CA57-76BD-4CF2-80BA-D7A46A01B7B1}"/>
          </ac:spMkLst>
        </pc:spChg>
        <pc:spChg chg="add del">
          <ac:chgData name="Sanders Wang" userId="089d73b8-785c-4012-b931-81c632b6c9c7" providerId="ADAL" clId="{E3F27EDE-0A00-4545-AC8F-6DAEAEF342C7}" dt="2021-11-16T14:58:02.273" v="6134" actId="26606"/>
          <ac:spMkLst>
            <pc:docMk/>
            <pc:sldMk cId="3574186208" sldId="278"/>
            <ac:spMk id="84" creationId="{35E9085E-E730-4768-83D4-6CB7E9897153}"/>
          </ac:spMkLst>
        </pc:spChg>
        <pc:spChg chg="add del">
          <ac:chgData name="Sanders Wang" userId="089d73b8-785c-4012-b931-81c632b6c9c7" providerId="ADAL" clId="{E3F27EDE-0A00-4545-AC8F-6DAEAEF342C7}" dt="2021-11-16T14:58:02.273" v="6134" actId="26606"/>
          <ac:spMkLst>
            <pc:docMk/>
            <pc:sldMk cId="3574186208" sldId="278"/>
            <ac:spMk id="86" creationId="{973272FE-A474-4CAE-8CA2-BCC8B476C3F4}"/>
          </ac:spMkLst>
        </pc:spChg>
        <pc:spChg chg="add del">
          <ac:chgData name="Sanders Wang" userId="089d73b8-785c-4012-b931-81c632b6c9c7" providerId="ADAL" clId="{E3F27EDE-0A00-4545-AC8F-6DAEAEF342C7}" dt="2021-11-16T14:58:02.273" v="6134" actId="26606"/>
          <ac:spMkLst>
            <pc:docMk/>
            <pc:sldMk cId="3574186208" sldId="278"/>
            <ac:spMk id="88" creationId="{E07981EA-05A6-437C-88D7-B377B92B031D}"/>
          </ac:spMkLst>
        </pc:spChg>
        <pc:spChg chg="add del">
          <ac:chgData name="Sanders Wang" userId="089d73b8-785c-4012-b931-81c632b6c9c7" providerId="ADAL" clId="{E3F27EDE-0A00-4545-AC8F-6DAEAEF342C7}" dt="2021-11-16T14:58:02.273" v="6134" actId="26606"/>
          <ac:spMkLst>
            <pc:docMk/>
            <pc:sldMk cId="3574186208" sldId="278"/>
            <ac:spMk id="90" creationId="{15E3C750-986E-4769-B1AE-49289FBEE757}"/>
          </ac:spMkLst>
        </pc:spChg>
        <pc:spChg chg="add del">
          <ac:chgData name="Sanders Wang" userId="089d73b8-785c-4012-b931-81c632b6c9c7" providerId="ADAL" clId="{E3F27EDE-0A00-4545-AC8F-6DAEAEF342C7}" dt="2021-11-16T14:58:19.777" v="6136" actId="26606"/>
          <ac:spMkLst>
            <pc:docMk/>
            <pc:sldMk cId="3574186208" sldId="278"/>
            <ac:spMk id="92" creationId="{DC580C66-5435-4F00-873E-679D3D5049C0}"/>
          </ac:spMkLst>
        </pc:spChg>
        <pc:spChg chg="add del">
          <ac:chgData name="Sanders Wang" userId="089d73b8-785c-4012-b931-81c632b6c9c7" providerId="ADAL" clId="{E3F27EDE-0A00-4545-AC8F-6DAEAEF342C7}" dt="2021-11-16T14:58:19.777" v="6136" actId="26606"/>
          <ac:spMkLst>
            <pc:docMk/>
            <pc:sldMk cId="3574186208" sldId="278"/>
            <ac:spMk id="93" creationId="{61B2441C-7AFE-43A7-87FE-3356A8078B68}"/>
          </ac:spMkLst>
        </pc:spChg>
        <pc:spChg chg="add del">
          <ac:chgData name="Sanders Wang" userId="089d73b8-785c-4012-b931-81c632b6c9c7" providerId="ADAL" clId="{E3F27EDE-0A00-4545-AC8F-6DAEAEF342C7}" dt="2021-11-16T14:58:19.777" v="6136" actId="26606"/>
          <ac:spMkLst>
            <pc:docMk/>
            <pc:sldMk cId="3574186208" sldId="278"/>
            <ac:spMk id="94" creationId="{B4AFD177-1A38-4FAE-87D4-840AE22C861C}"/>
          </ac:spMkLst>
        </pc:spChg>
        <pc:spChg chg="add del">
          <ac:chgData name="Sanders Wang" userId="089d73b8-785c-4012-b931-81c632b6c9c7" providerId="ADAL" clId="{E3F27EDE-0A00-4545-AC8F-6DAEAEF342C7}" dt="2021-11-16T14:58:19.777" v="6136" actId="26606"/>
          <ac:spMkLst>
            <pc:docMk/>
            <pc:sldMk cId="3574186208" sldId="278"/>
            <ac:spMk id="95" creationId="{5707F116-8EC0-4822-9067-186AC8C96EB8}"/>
          </ac:spMkLst>
        </pc:spChg>
        <pc:spChg chg="add del">
          <ac:chgData name="Sanders Wang" userId="089d73b8-785c-4012-b931-81c632b6c9c7" providerId="ADAL" clId="{E3F27EDE-0A00-4545-AC8F-6DAEAEF342C7}" dt="2021-11-16T14:58:19.777" v="6136" actId="26606"/>
          <ac:spMkLst>
            <pc:docMk/>
            <pc:sldMk cId="3574186208" sldId="278"/>
            <ac:spMk id="96" creationId="{49F1A7E4-819D-4D21-8E8B-32671A9F9853}"/>
          </ac:spMkLst>
        </pc:spChg>
        <pc:spChg chg="add del">
          <ac:chgData name="Sanders Wang" userId="089d73b8-785c-4012-b931-81c632b6c9c7" providerId="ADAL" clId="{E3F27EDE-0A00-4545-AC8F-6DAEAEF342C7}" dt="2021-11-16T14:58:19.777" v="6136" actId="26606"/>
          <ac:spMkLst>
            <pc:docMk/>
            <pc:sldMk cId="3574186208" sldId="278"/>
            <ac:spMk id="97" creationId="{EEF31B1A-1BB2-47DE-B18A-424413A9DF00}"/>
          </ac:spMkLst>
        </pc:spChg>
        <pc:spChg chg="add del">
          <ac:chgData name="Sanders Wang" userId="089d73b8-785c-4012-b931-81c632b6c9c7" providerId="ADAL" clId="{E3F27EDE-0A00-4545-AC8F-6DAEAEF342C7}" dt="2021-11-16T14:58:19.777" v="6136" actId="26606"/>
          <ac:spMkLst>
            <pc:docMk/>
            <pc:sldMk cId="3574186208" sldId="278"/>
            <ac:spMk id="98" creationId="{B9FDBB0E-6648-40FA-8EA9-F5E39D798C41}"/>
          </ac:spMkLst>
        </pc:spChg>
        <pc:spChg chg="add del">
          <ac:chgData name="Sanders Wang" userId="089d73b8-785c-4012-b931-81c632b6c9c7" providerId="ADAL" clId="{E3F27EDE-0A00-4545-AC8F-6DAEAEF342C7}" dt="2021-11-16T14:58:19.777" v="6136" actId="26606"/>
          <ac:spMkLst>
            <pc:docMk/>
            <pc:sldMk cId="3574186208" sldId="278"/>
            <ac:spMk id="99" creationId="{B1ECBAC9-8FF8-4D44-BD49-6B81C38167DA}"/>
          </ac:spMkLst>
        </pc:spChg>
        <pc:spChg chg="add del">
          <ac:chgData name="Sanders Wang" userId="089d73b8-785c-4012-b931-81c632b6c9c7" providerId="ADAL" clId="{E3F27EDE-0A00-4545-AC8F-6DAEAEF342C7}" dt="2021-11-16T14:58:19.777" v="6136" actId="26606"/>
          <ac:spMkLst>
            <pc:docMk/>
            <pc:sldMk cId="3574186208" sldId="278"/>
            <ac:spMk id="100" creationId="{530F234A-713C-4B90-B43E-8F10C8B679D2}"/>
          </ac:spMkLst>
        </pc:spChg>
        <pc:spChg chg="add del">
          <ac:chgData name="Sanders Wang" userId="089d73b8-785c-4012-b931-81c632b6c9c7" providerId="ADAL" clId="{E3F27EDE-0A00-4545-AC8F-6DAEAEF342C7}" dt="2021-11-16T14:58:19.777" v="6136" actId="26606"/>
          <ac:spMkLst>
            <pc:docMk/>
            <pc:sldMk cId="3574186208" sldId="278"/>
            <ac:spMk id="101" creationId="{3D9E8922-1B3D-4020-A05C-C539C0C550CC}"/>
          </ac:spMkLst>
        </pc:spChg>
        <pc:spChg chg="add del">
          <ac:chgData name="Sanders Wang" userId="089d73b8-785c-4012-b931-81c632b6c9c7" providerId="ADAL" clId="{E3F27EDE-0A00-4545-AC8F-6DAEAEF342C7}" dt="2021-11-16T14:58:19.777" v="6136" actId="26606"/>
          <ac:spMkLst>
            <pc:docMk/>
            <pc:sldMk cId="3574186208" sldId="278"/>
            <ac:spMk id="102" creationId="{A8064EBB-920B-4259-AC3A-6F286FAF21A2}"/>
          </ac:spMkLst>
        </pc:spChg>
        <pc:spChg chg="add del">
          <ac:chgData name="Sanders Wang" userId="089d73b8-785c-4012-b931-81c632b6c9c7" providerId="ADAL" clId="{E3F27EDE-0A00-4545-AC8F-6DAEAEF342C7}" dt="2021-11-16T14:58:19.777" v="6136" actId="26606"/>
          <ac:spMkLst>
            <pc:docMk/>
            <pc:sldMk cId="3574186208" sldId="278"/>
            <ac:spMk id="103" creationId="{52329D9A-3D48-4B69-939D-2A480F14786F}"/>
          </ac:spMkLst>
        </pc:spChg>
        <pc:spChg chg="add del">
          <ac:chgData name="Sanders Wang" userId="089d73b8-785c-4012-b931-81c632b6c9c7" providerId="ADAL" clId="{E3F27EDE-0A00-4545-AC8F-6DAEAEF342C7}" dt="2021-11-16T14:58:19.777" v="6136" actId="26606"/>
          <ac:spMkLst>
            <pc:docMk/>
            <pc:sldMk cId="3574186208" sldId="278"/>
            <ac:spMk id="104" creationId="{2D5CC4CB-7B78-480A-A0AE-A8A35C08E190}"/>
          </ac:spMkLst>
        </pc:spChg>
        <pc:spChg chg="add">
          <ac:chgData name="Sanders Wang" userId="089d73b8-785c-4012-b931-81c632b6c9c7" providerId="ADAL" clId="{E3F27EDE-0A00-4545-AC8F-6DAEAEF342C7}" dt="2021-11-16T14:58:19.793" v="6137" actId="26606"/>
          <ac:spMkLst>
            <pc:docMk/>
            <pc:sldMk cId="3574186208" sldId="278"/>
            <ac:spMk id="106" creationId="{6027F030-58A9-44B8-ABF5-0372D2954EE6}"/>
          </ac:spMkLst>
        </pc:spChg>
        <pc:spChg chg="add">
          <ac:chgData name="Sanders Wang" userId="089d73b8-785c-4012-b931-81c632b6c9c7" providerId="ADAL" clId="{E3F27EDE-0A00-4545-AC8F-6DAEAEF342C7}" dt="2021-11-16T14:58:19.793" v="6137" actId="26606"/>
          <ac:spMkLst>
            <pc:docMk/>
            <pc:sldMk cId="3574186208" sldId="278"/>
            <ac:spMk id="107" creationId="{A6328306-71F0-4C12-A2D9-7C857146B1D0}"/>
          </ac:spMkLst>
        </pc:spChg>
        <pc:spChg chg="add">
          <ac:chgData name="Sanders Wang" userId="089d73b8-785c-4012-b931-81c632b6c9c7" providerId="ADAL" clId="{E3F27EDE-0A00-4545-AC8F-6DAEAEF342C7}" dt="2021-11-16T14:58:19.793" v="6137" actId="26606"/>
          <ac:spMkLst>
            <pc:docMk/>
            <pc:sldMk cId="3574186208" sldId="278"/>
            <ac:spMk id="108" creationId="{64AB010C-C307-4A53-9D97-39C6AAB2E056}"/>
          </ac:spMkLst>
        </pc:spChg>
        <pc:spChg chg="add">
          <ac:chgData name="Sanders Wang" userId="089d73b8-785c-4012-b931-81c632b6c9c7" providerId="ADAL" clId="{E3F27EDE-0A00-4545-AC8F-6DAEAEF342C7}" dt="2021-11-16T14:58:19.793" v="6137" actId="26606"/>
          <ac:spMkLst>
            <pc:docMk/>
            <pc:sldMk cId="3574186208" sldId="278"/>
            <ac:spMk id="109" creationId="{3252C512-4076-456E-AD89-50B0316453D0}"/>
          </ac:spMkLst>
        </pc:spChg>
        <pc:spChg chg="add">
          <ac:chgData name="Sanders Wang" userId="089d73b8-785c-4012-b931-81c632b6c9c7" providerId="ADAL" clId="{E3F27EDE-0A00-4545-AC8F-6DAEAEF342C7}" dt="2021-11-16T14:58:19.793" v="6137" actId="26606"/>
          <ac:spMkLst>
            <pc:docMk/>
            <pc:sldMk cId="3574186208" sldId="278"/>
            <ac:spMk id="110" creationId="{71C24C9E-C2F4-4FA4-947B-6CBAC7C3AE1D}"/>
          </ac:spMkLst>
        </pc:spChg>
        <pc:spChg chg="add">
          <ac:chgData name="Sanders Wang" userId="089d73b8-785c-4012-b931-81c632b6c9c7" providerId="ADAL" clId="{E3F27EDE-0A00-4545-AC8F-6DAEAEF342C7}" dt="2021-11-16T14:58:19.793" v="6137" actId="26606"/>
          <ac:spMkLst>
            <pc:docMk/>
            <pc:sldMk cId="3574186208" sldId="278"/>
            <ac:spMk id="111" creationId="{604B7750-FFCA-4912-AC2E-989EECC941B2}"/>
          </ac:spMkLst>
        </pc:spChg>
        <pc:spChg chg="add">
          <ac:chgData name="Sanders Wang" userId="089d73b8-785c-4012-b931-81c632b6c9c7" providerId="ADAL" clId="{E3F27EDE-0A00-4545-AC8F-6DAEAEF342C7}" dt="2021-11-16T14:58:19.793" v="6137" actId="26606"/>
          <ac:spMkLst>
            <pc:docMk/>
            <pc:sldMk cId="3574186208" sldId="278"/>
            <ac:spMk id="112" creationId="{52494659-52DF-4053-975B-36F06255E2E8}"/>
          </ac:spMkLst>
        </pc:spChg>
        <pc:spChg chg="add">
          <ac:chgData name="Sanders Wang" userId="089d73b8-785c-4012-b931-81c632b6c9c7" providerId="ADAL" clId="{E3F27EDE-0A00-4545-AC8F-6DAEAEF342C7}" dt="2021-11-16T14:58:19.793" v="6137" actId="26606"/>
          <ac:spMkLst>
            <pc:docMk/>
            <pc:sldMk cId="3574186208" sldId="278"/>
            <ac:spMk id="113" creationId="{EE807326-229C-458C-BDA0-C721262167D9}"/>
          </ac:spMkLst>
        </pc:spChg>
        <pc:spChg chg="add">
          <ac:chgData name="Sanders Wang" userId="089d73b8-785c-4012-b931-81c632b6c9c7" providerId="ADAL" clId="{E3F27EDE-0A00-4545-AC8F-6DAEAEF342C7}" dt="2021-11-16T14:58:19.793" v="6137" actId="26606"/>
          <ac:spMkLst>
            <pc:docMk/>
            <pc:sldMk cId="3574186208" sldId="278"/>
            <ac:spMk id="114" creationId="{FCADE1D5-E79C-4CEF-BEFD-B66EFB394D25}"/>
          </ac:spMkLst>
        </pc:spChg>
        <pc:spChg chg="add">
          <ac:chgData name="Sanders Wang" userId="089d73b8-785c-4012-b931-81c632b6c9c7" providerId="ADAL" clId="{E3F27EDE-0A00-4545-AC8F-6DAEAEF342C7}" dt="2021-11-16T14:58:19.793" v="6137" actId="26606"/>
          <ac:spMkLst>
            <pc:docMk/>
            <pc:sldMk cId="3574186208" sldId="278"/>
            <ac:spMk id="115" creationId="{54FC8EB5-1620-43B8-B816-8A91B6EAC975}"/>
          </ac:spMkLst>
        </pc:spChg>
        <pc:spChg chg="add">
          <ac:chgData name="Sanders Wang" userId="089d73b8-785c-4012-b931-81c632b6c9c7" providerId="ADAL" clId="{E3F27EDE-0A00-4545-AC8F-6DAEAEF342C7}" dt="2021-11-16T14:58:19.793" v="6137" actId="26606"/>
          <ac:spMkLst>
            <pc:docMk/>
            <pc:sldMk cId="3574186208" sldId="278"/>
            <ac:spMk id="116" creationId="{3D544515-9F93-4809-A102-B49C85F4608F}"/>
          </ac:spMkLst>
        </pc:spChg>
      </pc:sldChg>
      <pc:sldChg chg="addSp delSp modSp add mod ord">
        <pc:chgData name="Sanders Wang" userId="089d73b8-785c-4012-b931-81c632b6c9c7" providerId="ADAL" clId="{E3F27EDE-0A00-4545-AC8F-6DAEAEF342C7}" dt="2021-11-16T15:01:29.791" v="6175"/>
        <pc:sldMkLst>
          <pc:docMk/>
          <pc:sldMk cId="868120089" sldId="279"/>
        </pc:sldMkLst>
        <pc:spChg chg="mod ord">
          <ac:chgData name="Sanders Wang" userId="089d73b8-785c-4012-b931-81c632b6c9c7" providerId="ADAL" clId="{E3F27EDE-0A00-4545-AC8F-6DAEAEF342C7}" dt="2021-11-16T14:59:16.448" v="6158" actId="403"/>
          <ac:spMkLst>
            <pc:docMk/>
            <pc:sldMk cId="868120089" sldId="279"/>
            <ac:spMk id="2" creationId="{6EF43AEF-F8C1-40B6-A767-F212DEBF3CAB}"/>
          </ac:spMkLst>
        </pc:spChg>
        <pc:spChg chg="del mod">
          <ac:chgData name="Sanders Wang" userId="089d73b8-785c-4012-b931-81c632b6c9c7" providerId="ADAL" clId="{E3F27EDE-0A00-4545-AC8F-6DAEAEF342C7}" dt="2021-11-16T14:59:00.751" v="6140" actId="478"/>
          <ac:spMkLst>
            <pc:docMk/>
            <pc:sldMk cId="868120089" sldId="279"/>
            <ac:spMk id="3" creationId="{E8F817A9-335A-427A-9F8E-1EB12F26E69B}"/>
          </ac:spMkLst>
        </pc:spChg>
        <pc:spChg chg="del">
          <ac:chgData name="Sanders Wang" userId="089d73b8-785c-4012-b931-81c632b6c9c7" providerId="ADAL" clId="{E3F27EDE-0A00-4545-AC8F-6DAEAEF342C7}" dt="2021-11-16T14:58:56.300" v="6139" actId="26606"/>
          <ac:spMkLst>
            <pc:docMk/>
            <pc:sldMk cId="868120089" sldId="279"/>
            <ac:spMk id="106" creationId="{6027F030-58A9-44B8-ABF5-0372D2954EE6}"/>
          </ac:spMkLst>
        </pc:spChg>
        <pc:spChg chg="del">
          <ac:chgData name="Sanders Wang" userId="089d73b8-785c-4012-b931-81c632b6c9c7" providerId="ADAL" clId="{E3F27EDE-0A00-4545-AC8F-6DAEAEF342C7}" dt="2021-11-16T14:58:56.300" v="6139" actId="26606"/>
          <ac:spMkLst>
            <pc:docMk/>
            <pc:sldMk cId="868120089" sldId="279"/>
            <ac:spMk id="107" creationId="{A6328306-71F0-4C12-A2D9-7C857146B1D0}"/>
          </ac:spMkLst>
        </pc:spChg>
        <pc:spChg chg="del">
          <ac:chgData name="Sanders Wang" userId="089d73b8-785c-4012-b931-81c632b6c9c7" providerId="ADAL" clId="{E3F27EDE-0A00-4545-AC8F-6DAEAEF342C7}" dt="2021-11-16T14:58:56.300" v="6139" actId="26606"/>
          <ac:spMkLst>
            <pc:docMk/>
            <pc:sldMk cId="868120089" sldId="279"/>
            <ac:spMk id="108" creationId="{64AB010C-C307-4A53-9D97-39C6AAB2E056}"/>
          </ac:spMkLst>
        </pc:spChg>
        <pc:spChg chg="del">
          <ac:chgData name="Sanders Wang" userId="089d73b8-785c-4012-b931-81c632b6c9c7" providerId="ADAL" clId="{E3F27EDE-0A00-4545-AC8F-6DAEAEF342C7}" dt="2021-11-16T14:58:56.300" v="6139" actId="26606"/>
          <ac:spMkLst>
            <pc:docMk/>
            <pc:sldMk cId="868120089" sldId="279"/>
            <ac:spMk id="109" creationId="{3252C512-4076-456E-AD89-50B0316453D0}"/>
          </ac:spMkLst>
        </pc:spChg>
        <pc:spChg chg="del">
          <ac:chgData name="Sanders Wang" userId="089d73b8-785c-4012-b931-81c632b6c9c7" providerId="ADAL" clId="{E3F27EDE-0A00-4545-AC8F-6DAEAEF342C7}" dt="2021-11-16T14:58:56.300" v="6139" actId="26606"/>
          <ac:spMkLst>
            <pc:docMk/>
            <pc:sldMk cId="868120089" sldId="279"/>
            <ac:spMk id="110" creationId="{71C24C9E-C2F4-4FA4-947B-6CBAC7C3AE1D}"/>
          </ac:spMkLst>
        </pc:spChg>
        <pc:spChg chg="del">
          <ac:chgData name="Sanders Wang" userId="089d73b8-785c-4012-b931-81c632b6c9c7" providerId="ADAL" clId="{E3F27EDE-0A00-4545-AC8F-6DAEAEF342C7}" dt="2021-11-16T14:58:56.300" v="6139" actId="26606"/>
          <ac:spMkLst>
            <pc:docMk/>
            <pc:sldMk cId="868120089" sldId="279"/>
            <ac:spMk id="111" creationId="{604B7750-FFCA-4912-AC2E-989EECC941B2}"/>
          </ac:spMkLst>
        </pc:spChg>
        <pc:spChg chg="del">
          <ac:chgData name="Sanders Wang" userId="089d73b8-785c-4012-b931-81c632b6c9c7" providerId="ADAL" clId="{E3F27EDE-0A00-4545-AC8F-6DAEAEF342C7}" dt="2021-11-16T14:58:56.300" v="6139" actId="26606"/>
          <ac:spMkLst>
            <pc:docMk/>
            <pc:sldMk cId="868120089" sldId="279"/>
            <ac:spMk id="112" creationId="{52494659-52DF-4053-975B-36F06255E2E8}"/>
          </ac:spMkLst>
        </pc:spChg>
        <pc:spChg chg="del">
          <ac:chgData name="Sanders Wang" userId="089d73b8-785c-4012-b931-81c632b6c9c7" providerId="ADAL" clId="{E3F27EDE-0A00-4545-AC8F-6DAEAEF342C7}" dt="2021-11-16T14:58:56.300" v="6139" actId="26606"/>
          <ac:spMkLst>
            <pc:docMk/>
            <pc:sldMk cId="868120089" sldId="279"/>
            <ac:spMk id="113" creationId="{EE807326-229C-458C-BDA0-C721262167D9}"/>
          </ac:spMkLst>
        </pc:spChg>
        <pc:spChg chg="del">
          <ac:chgData name="Sanders Wang" userId="089d73b8-785c-4012-b931-81c632b6c9c7" providerId="ADAL" clId="{E3F27EDE-0A00-4545-AC8F-6DAEAEF342C7}" dt="2021-11-16T14:58:56.300" v="6139" actId="26606"/>
          <ac:spMkLst>
            <pc:docMk/>
            <pc:sldMk cId="868120089" sldId="279"/>
            <ac:spMk id="114" creationId="{FCADE1D5-E79C-4CEF-BEFD-B66EFB394D25}"/>
          </ac:spMkLst>
        </pc:spChg>
        <pc:spChg chg="del">
          <ac:chgData name="Sanders Wang" userId="089d73b8-785c-4012-b931-81c632b6c9c7" providerId="ADAL" clId="{E3F27EDE-0A00-4545-AC8F-6DAEAEF342C7}" dt="2021-11-16T14:58:56.300" v="6139" actId="26606"/>
          <ac:spMkLst>
            <pc:docMk/>
            <pc:sldMk cId="868120089" sldId="279"/>
            <ac:spMk id="115" creationId="{54FC8EB5-1620-43B8-B816-8A91B6EAC975}"/>
          </ac:spMkLst>
        </pc:spChg>
        <pc:spChg chg="del">
          <ac:chgData name="Sanders Wang" userId="089d73b8-785c-4012-b931-81c632b6c9c7" providerId="ADAL" clId="{E3F27EDE-0A00-4545-AC8F-6DAEAEF342C7}" dt="2021-11-16T14:58:56.300" v="6139" actId="26606"/>
          <ac:spMkLst>
            <pc:docMk/>
            <pc:sldMk cId="868120089" sldId="279"/>
            <ac:spMk id="116" creationId="{3D544515-9F93-4809-A102-B49C85F4608F}"/>
          </ac:spMkLst>
        </pc:spChg>
        <pc:spChg chg="add">
          <ac:chgData name="Sanders Wang" userId="089d73b8-785c-4012-b931-81c632b6c9c7" providerId="ADAL" clId="{E3F27EDE-0A00-4545-AC8F-6DAEAEF342C7}" dt="2021-11-16T14:58:56.300" v="6139" actId="26606"/>
          <ac:spMkLst>
            <pc:docMk/>
            <pc:sldMk cId="868120089" sldId="279"/>
            <ac:spMk id="121" creationId="{B4D3D850-2041-4B7C-AED9-54DA385B14F7}"/>
          </ac:spMkLst>
        </pc:spChg>
        <pc:spChg chg="add">
          <ac:chgData name="Sanders Wang" userId="089d73b8-785c-4012-b931-81c632b6c9c7" providerId="ADAL" clId="{E3F27EDE-0A00-4545-AC8F-6DAEAEF342C7}" dt="2021-11-16T14:58:56.300" v="6139" actId="26606"/>
          <ac:spMkLst>
            <pc:docMk/>
            <pc:sldMk cId="868120089" sldId="279"/>
            <ac:spMk id="127" creationId="{4B7A2B20-C280-41CF-965D-FA68DA2BD679}"/>
          </ac:spMkLst>
        </pc:spChg>
        <pc:spChg chg="add">
          <ac:chgData name="Sanders Wang" userId="089d73b8-785c-4012-b931-81c632b6c9c7" providerId="ADAL" clId="{E3F27EDE-0A00-4545-AC8F-6DAEAEF342C7}" dt="2021-11-16T14:58:56.300" v="6139" actId="26606"/>
          <ac:spMkLst>
            <pc:docMk/>
            <pc:sldMk cId="868120089" sldId="279"/>
            <ac:spMk id="129" creationId="{5CF218E6-E246-4EBB-BA8D-DB65AB59A70E}"/>
          </ac:spMkLst>
        </pc:spChg>
        <pc:spChg chg="add">
          <ac:chgData name="Sanders Wang" userId="089d73b8-785c-4012-b931-81c632b6c9c7" providerId="ADAL" clId="{E3F27EDE-0A00-4545-AC8F-6DAEAEF342C7}" dt="2021-11-16T14:58:56.300" v="6139" actId="26606"/>
          <ac:spMkLst>
            <pc:docMk/>
            <pc:sldMk cId="868120089" sldId="279"/>
            <ac:spMk id="131" creationId="{13B9D26D-939B-4838-886B-07E227F3A303}"/>
          </ac:spMkLst>
        </pc:spChg>
        <pc:spChg chg="add">
          <ac:chgData name="Sanders Wang" userId="089d73b8-785c-4012-b931-81c632b6c9c7" providerId="ADAL" clId="{E3F27EDE-0A00-4545-AC8F-6DAEAEF342C7}" dt="2021-11-16T14:58:56.300" v="6139" actId="26606"/>
          <ac:spMkLst>
            <pc:docMk/>
            <pc:sldMk cId="868120089" sldId="279"/>
            <ac:spMk id="133" creationId="{60A80B01-7FDA-4264-BAC7-CA797D49642F}"/>
          </ac:spMkLst>
        </pc:spChg>
        <pc:spChg chg="add">
          <ac:chgData name="Sanders Wang" userId="089d73b8-785c-4012-b931-81c632b6c9c7" providerId="ADAL" clId="{E3F27EDE-0A00-4545-AC8F-6DAEAEF342C7}" dt="2021-11-16T14:58:56.300" v="6139" actId="26606"/>
          <ac:spMkLst>
            <pc:docMk/>
            <pc:sldMk cId="868120089" sldId="279"/>
            <ac:spMk id="135" creationId="{449E75B4-6C35-495B-850B-28CDE6E39ED0}"/>
          </ac:spMkLst>
        </pc:spChg>
        <pc:spChg chg="add">
          <ac:chgData name="Sanders Wang" userId="089d73b8-785c-4012-b931-81c632b6c9c7" providerId="ADAL" clId="{E3F27EDE-0A00-4545-AC8F-6DAEAEF342C7}" dt="2021-11-16T14:58:56.300" v="6139" actId="26606"/>
          <ac:spMkLst>
            <pc:docMk/>
            <pc:sldMk cId="868120089" sldId="279"/>
            <ac:spMk id="137" creationId="{0EB2D58A-B2F2-4B07-9595-4FED1037FF80}"/>
          </ac:spMkLst>
        </pc:spChg>
        <pc:spChg chg="add">
          <ac:chgData name="Sanders Wang" userId="089d73b8-785c-4012-b931-81c632b6c9c7" providerId="ADAL" clId="{E3F27EDE-0A00-4545-AC8F-6DAEAEF342C7}" dt="2021-11-16T14:58:56.300" v="6139" actId="26606"/>
          <ac:spMkLst>
            <pc:docMk/>
            <pc:sldMk cId="868120089" sldId="279"/>
            <ac:spMk id="139" creationId="{DEB95C3F-0968-4E23-80BD-35CE22E83376}"/>
          </ac:spMkLst>
        </pc:spChg>
        <pc:spChg chg="add">
          <ac:chgData name="Sanders Wang" userId="089d73b8-785c-4012-b931-81c632b6c9c7" providerId="ADAL" clId="{E3F27EDE-0A00-4545-AC8F-6DAEAEF342C7}" dt="2021-11-16T14:58:56.300" v="6139" actId="26606"/>
          <ac:spMkLst>
            <pc:docMk/>
            <pc:sldMk cId="868120089" sldId="279"/>
            <ac:spMk id="141" creationId="{16E9C92B-1893-4BFE-B7CF-905EB3F87DAF}"/>
          </ac:spMkLst>
        </pc:spChg>
        <pc:grpChg chg="add">
          <ac:chgData name="Sanders Wang" userId="089d73b8-785c-4012-b931-81c632b6c9c7" providerId="ADAL" clId="{E3F27EDE-0A00-4545-AC8F-6DAEAEF342C7}" dt="2021-11-16T14:58:56.300" v="6139" actId="26606"/>
          <ac:grpSpMkLst>
            <pc:docMk/>
            <pc:sldMk cId="868120089" sldId="279"/>
            <ac:grpSpMk id="123" creationId="{8F428E7C-CF72-4177-B907-662EDCB35B02}"/>
          </ac:grpSpMkLst>
        </pc:grpChg>
        <pc:picChg chg="add mod">
          <ac:chgData name="Sanders Wang" userId="089d73b8-785c-4012-b931-81c632b6c9c7" providerId="ADAL" clId="{E3F27EDE-0A00-4545-AC8F-6DAEAEF342C7}" dt="2021-11-16T14:59:46.558" v="6164" actId="1076"/>
          <ac:picMkLst>
            <pc:docMk/>
            <pc:sldMk cId="868120089" sldId="279"/>
            <ac:picMk id="27" creationId="{E28ABD0E-6C78-42ED-B9D9-D5559CE1F096}"/>
          </ac:picMkLst>
        </pc:picChg>
        <pc:picChg chg="add mod">
          <ac:chgData name="Sanders Wang" userId="089d73b8-785c-4012-b931-81c632b6c9c7" providerId="ADAL" clId="{E3F27EDE-0A00-4545-AC8F-6DAEAEF342C7}" dt="2021-11-16T15:00:50.541" v="6173" actId="692"/>
          <ac:picMkLst>
            <pc:docMk/>
            <pc:sldMk cId="868120089" sldId="279"/>
            <ac:picMk id="28" creationId="{B4B91AA8-79D2-4E72-8B7E-967E300A3FF4}"/>
          </ac:picMkLst>
        </pc:picChg>
      </pc:sldChg>
      <pc:sldChg chg="addSp delSp add del setBg delDesignElem">
        <pc:chgData name="Sanders Wang" userId="089d73b8-785c-4012-b931-81c632b6c9c7" providerId="ADAL" clId="{E3F27EDE-0A00-4545-AC8F-6DAEAEF342C7}" dt="2021-11-16T15:04:30.758" v="6218"/>
        <pc:sldMkLst>
          <pc:docMk/>
          <pc:sldMk cId="2709634416" sldId="280"/>
        </pc:sldMkLst>
        <pc:spChg chg="add del">
          <ac:chgData name="Sanders Wang" userId="089d73b8-785c-4012-b931-81c632b6c9c7" providerId="ADAL" clId="{E3F27EDE-0A00-4545-AC8F-6DAEAEF342C7}" dt="2021-11-16T15:04:30.758" v="6218"/>
          <ac:spMkLst>
            <pc:docMk/>
            <pc:sldMk cId="2709634416" sldId="280"/>
            <ac:spMk id="8" creationId="{7CB4857B-ED7C-444D-9F04-2F885114A1C2}"/>
          </ac:spMkLst>
        </pc:spChg>
        <pc:spChg chg="add del">
          <ac:chgData name="Sanders Wang" userId="089d73b8-785c-4012-b931-81c632b6c9c7" providerId="ADAL" clId="{E3F27EDE-0A00-4545-AC8F-6DAEAEF342C7}" dt="2021-11-16T15:04:30.758" v="6218"/>
          <ac:spMkLst>
            <pc:docMk/>
            <pc:sldMk cId="2709634416" sldId="280"/>
            <ac:spMk id="10" creationId="{D18046FB-44EA-4FD8-A585-EA09A319B2D0}"/>
          </ac:spMkLst>
        </pc:spChg>
        <pc:spChg chg="add del">
          <ac:chgData name="Sanders Wang" userId="089d73b8-785c-4012-b931-81c632b6c9c7" providerId="ADAL" clId="{E3F27EDE-0A00-4545-AC8F-6DAEAEF342C7}" dt="2021-11-16T15:04:30.758" v="6218"/>
          <ac:spMkLst>
            <pc:docMk/>
            <pc:sldMk cId="2709634416" sldId="280"/>
            <ac:spMk id="12" creationId="{479F5F2B-8B58-4140-AE6A-51F6C67B18D9}"/>
          </ac:spMkLst>
        </pc:spChg>
      </pc:sldChg>
      <pc:sldChg chg="modSp add mod">
        <pc:chgData name="Sanders Wang" userId="089d73b8-785c-4012-b931-81c632b6c9c7" providerId="ADAL" clId="{E3F27EDE-0A00-4545-AC8F-6DAEAEF342C7}" dt="2021-11-16T15:07:09.813" v="6249" actId="207"/>
        <pc:sldMkLst>
          <pc:docMk/>
          <pc:sldMk cId="3460847068" sldId="280"/>
        </pc:sldMkLst>
        <pc:spChg chg="mod">
          <ac:chgData name="Sanders Wang" userId="089d73b8-785c-4012-b931-81c632b6c9c7" providerId="ADAL" clId="{E3F27EDE-0A00-4545-AC8F-6DAEAEF342C7}" dt="2021-11-16T15:05:41.369" v="6232" actId="27636"/>
          <ac:spMkLst>
            <pc:docMk/>
            <pc:sldMk cId="3460847068" sldId="280"/>
            <ac:spMk id="2" creationId="{709A9E4F-9019-402E-B320-B0E580B90937}"/>
          </ac:spMkLst>
        </pc:spChg>
        <pc:spChg chg="mod">
          <ac:chgData name="Sanders Wang" userId="089d73b8-785c-4012-b931-81c632b6c9c7" providerId="ADAL" clId="{E3F27EDE-0A00-4545-AC8F-6DAEAEF342C7}" dt="2021-11-16T15:07:09.813" v="6249" actId="207"/>
          <ac:spMkLst>
            <pc:docMk/>
            <pc:sldMk cId="3460847068" sldId="280"/>
            <ac:spMk id="3" creationId="{3395B24B-D16B-42FB-BA05-5B073216EB7A}"/>
          </ac:spMkLst>
        </pc:spChg>
        <pc:picChg chg="mod">
          <ac:chgData name="Sanders Wang" userId="089d73b8-785c-4012-b931-81c632b6c9c7" providerId="ADAL" clId="{E3F27EDE-0A00-4545-AC8F-6DAEAEF342C7}" dt="2021-11-16T15:04:55.402" v="6221"/>
          <ac:picMkLst>
            <pc:docMk/>
            <pc:sldMk cId="3460847068" sldId="280"/>
            <ac:picMk id="11" creationId="{5786B79A-B217-4FCE-8A1C-B6C24C52D2FB}"/>
          </ac:picMkLst>
        </pc:picChg>
        <pc:picChg chg="mod">
          <ac:chgData name="Sanders Wang" userId="089d73b8-785c-4012-b931-81c632b6c9c7" providerId="ADAL" clId="{E3F27EDE-0A00-4545-AC8F-6DAEAEF342C7}" dt="2021-11-16T15:04:55.402" v="6221"/>
          <ac:picMkLst>
            <pc:docMk/>
            <pc:sldMk cId="3460847068" sldId="280"/>
            <ac:picMk id="13" creationId="{8EFA10B4-29AD-4489-BC8C-61B7938C1748}"/>
          </ac:picMkLst>
        </pc:picChg>
      </pc:sldChg>
      <pc:sldChg chg="modSp add mod ord">
        <pc:chgData name="Sanders Wang" userId="089d73b8-785c-4012-b931-81c632b6c9c7" providerId="ADAL" clId="{E3F27EDE-0A00-4545-AC8F-6DAEAEF342C7}" dt="2021-11-16T15:07:01.442" v="6248" actId="207"/>
        <pc:sldMkLst>
          <pc:docMk/>
          <pc:sldMk cId="3071192605" sldId="281"/>
        </pc:sldMkLst>
        <pc:spChg chg="mod">
          <ac:chgData name="Sanders Wang" userId="089d73b8-785c-4012-b931-81c632b6c9c7" providerId="ADAL" clId="{E3F27EDE-0A00-4545-AC8F-6DAEAEF342C7}" dt="2021-11-16T15:06:07.406" v="6241"/>
          <ac:spMkLst>
            <pc:docMk/>
            <pc:sldMk cId="3071192605" sldId="281"/>
            <ac:spMk id="2" creationId="{709A9E4F-9019-402E-B320-B0E580B90937}"/>
          </ac:spMkLst>
        </pc:spChg>
        <pc:spChg chg="mod">
          <ac:chgData name="Sanders Wang" userId="089d73b8-785c-4012-b931-81c632b6c9c7" providerId="ADAL" clId="{E3F27EDE-0A00-4545-AC8F-6DAEAEF342C7}" dt="2021-11-16T15:07:01.442" v="6248" actId="207"/>
          <ac:spMkLst>
            <pc:docMk/>
            <pc:sldMk cId="3071192605" sldId="281"/>
            <ac:spMk id="3" creationId="{3395B24B-D16B-42FB-BA05-5B073216EB7A}"/>
          </ac:spMkLst>
        </pc:spChg>
        <pc:picChg chg="mod">
          <ac:chgData name="Sanders Wang" userId="089d73b8-785c-4012-b931-81c632b6c9c7" providerId="ADAL" clId="{E3F27EDE-0A00-4545-AC8F-6DAEAEF342C7}" dt="2021-11-16T15:06:38.308" v="6246"/>
          <ac:picMkLst>
            <pc:docMk/>
            <pc:sldMk cId="3071192605" sldId="281"/>
            <ac:picMk id="7" creationId="{63395493-158B-48A0-A4B2-F28B711CBAA0}"/>
          </ac:picMkLst>
        </pc:picChg>
        <pc:picChg chg="mod">
          <ac:chgData name="Sanders Wang" userId="089d73b8-785c-4012-b931-81c632b6c9c7" providerId="ADAL" clId="{E3F27EDE-0A00-4545-AC8F-6DAEAEF342C7}" dt="2021-11-16T15:06:38.308" v="6246"/>
          <ac:picMkLst>
            <pc:docMk/>
            <pc:sldMk cId="3071192605" sldId="281"/>
            <ac:picMk id="9" creationId="{0A547634-6F4E-4078-8B70-439D56F7303D}"/>
          </ac:picMkLst>
        </pc:picChg>
      </pc:sldChg>
      <pc:sldChg chg="modSp add mod ord">
        <pc:chgData name="Sanders Wang" userId="089d73b8-785c-4012-b931-81c632b6c9c7" providerId="ADAL" clId="{E3F27EDE-0A00-4545-AC8F-6DAEAEF342C7}" dt="2021-11-16T15:08:24.830" v="6269" actId="20577"/>
        <pc:sldMkLst>
          <pc:docMk/>
          <pc:sldMk cId="161897394" sldId="282"/>
        </pc:sldMkLst>
        <pc:spChg chg="mod">
          <ac:chgData name="Sanders Wang" userId="089d73b8-785c-4012-b931-81c632b6c9c7" providerId="ADAL" clId="{E3F27EDE-0A00-4545-AC8F-6DAEAEF342C7}" dt="2021-11-16T15:08:24.830" v="6269" actId="20577"/>
          <ac:spMkLst>
            <pc:docMk/>
            <pc:sldMk cId="161897394" sldId="282"/>
            <ac:spMk id="2" creationId="{709A9E4F-9019-402E-B320-B0E580B90937}"/>
          </ac:spMkLst>
        </pc:spChg>
        <pc:spChg chg="mod">
          <ac:chgData name="Sanders Wang" userId="089d73b8-785c-4012-b931-81c632b6c9c7" providerId="ADAL" clId="{E3F27EDE-0A00-4545-AC8F-6DAEAEF342C7}" dt="2021-11-16T15:07:42.951" v="6253" actId="207"/>
          <ac:spMkLst>
            <pc:docMk/>
            <pc:sldMk cId="161897394" sldId="282"/>
            <ac:spMk id="3" creationId="{3395B24B-D16B-42FB-BA05-5B073216EB7A}"/>
          </ac:spMkLst>
        </pc:spChg>
        <pc:picChg chg="mod">
          <ac:chgData name="Sanders Wang" userId="089d73b8-785c-4012-b931-81c632b6c9c7" providerId="ADAL" clId="{E3F27EDE-0A00-4545-AC8F-6DAEAEF342C7}" dt="2021-11-16T15:08:08.100" v="6254"/>
          <ac:picMkLst>
            <pc:docMk/>
            <pc:sldMk cId="161897394" sldId="282"/>
            <ac:picMk id="7" creationId="{63395493-158B-48A0-A4B2-F28B711CBAA0}"/>
          </ac:picMkLst>
        </pc:picChg>
        <pc:picChg chg="mod">
          <ac:chgData name="Sanders Wang" userId="089d73b8-785c-4012-b931-81c632b6c9c7" providerId="ADAL" clId="{E3F27EDE-0A00-4545-AC8F-6DAEAEF342C7}" dt="2021-11-16T15:08:08.100" v="6254"/>
          <ac:picMkLst>
            <pc:docMk/>
            <pc:sldMk cId="161897394" sldId="282"/>
            <ac:picMk id="9" creationId="{0A547634-6F4E-4078-8B70-439D56F7303D}"/>
          </ac:picMkLst>
        </pc:picChg>
        <pc:picChg chg="mod">
          <ac:chgData name="Sanders Wang" userId="089d73b8-785c-4012-b931-81c632b6c9c7" providerId="ADAL" clId="{E3F27EDE-0A00-4545-AC8F-6DAEAEF342C7}" dt="2021-11-16T15:08:08.100" v="6254"/>
          <ac:picMkLst>
            <pc:docMk/>
            <pc:sldMk cId="161897394" sldId="282"/>
            <ac:picMk id="11" creationId="{5786B79A-B217-4FCE-8A1C-B6C24C52D2FB}"/>
          </ac:picMkLst>
        </pc:picChg>
        <pc:picChg chg="mod">
          <ac:chgData name="Sanders Wang" userId="089d73b8-785c-4012-b931-81c632b6c9c7" providerId="ADAL" clId="{E3F27EDE-0A00-4545-AC8F-6DAEAEF342C7}" dt="2021-11-16T15:08:08.100" v="6254"/>
          <ac:picMkLst>
            <pc:docMk/>
            <pc:sldMk cId="161897394" sldId="282"/>
            <ac:picMk id="13" creationId="{8EFA10B4-29AD-4489-BC8C-61B7938C1748}"/>
          </ac:picMkLst>
        </pc:picChg>
      </pc:sldChg>
      <pc:sldChg chg="addSp delSp modSp add mod">
        <pc:chgData name="Sanders Wang" userId="089d73b8-785c-4012-b931-81c632b6c9c7" providerId="ADAL" clId="{E3F27EDE-0A00-4545-AC8F-6DAEAEF342C7}" dt="2021-11-16T16:30:12.368" v="7875" actId="14100"/>
        <pc:sldMkLst>
          <pc:docMk/>
          <pc:sldMk cId="2836210376" sldId="283"/>
        </pc:sldMkLst>
        <pc:spChg chg="ord">
          <ac:chgData name="Sanders Wang" userId="089d73b8-785c-4012-b931-81c632b6c9c7" providerId="ADAL" clId="{E3F27EDE-0A00-4545-AC8F-6DAEAEF342C7}" dt="2021-11-16T15:22:49.411" v="6347" actId="166"/>
          <ac:spMkLst>
            <pc:docMk/>
            <pc:sldMk cId="2836210376" sldId="283"/>
            <ac:spMk id="2" creationId="{5092C302-8F48-4BFA-A43F-FFFF6A90736B}"/>
          </ac:spMkLst>
        </pc:spChg>
        <pc:spChg chg="del">
          <ac:chgData name="Sanders Wang" userId="089d73b8-785c-4012-b931-81c632b6c9c7" providerId="ADAL" clId="{E3F27EDE-0A00-4545-AC8F-6DAEAEF342C7}" dt="2021-11-16T15:22:05.541" v="6340" actId="478"/>
          <ac:spMkLst>
            <pc:docMk/>
            <pc:sldMk cId="2836210376" sldId="283"/>
            <ac:spMk id="3" creationId="{1E1B74A7-8386-4229-8928-4FAE47D8810C}"/>
          </ac:spMkLst>
        </pc:spChg>
        <pc:spChg chg="add mod">
          <ac:chgData name="Sanders Wang" userId="089d73b8-785c-4012-b931-81c632b6c9c7" providerId="ADAL" clId="{E3F27EDE-0A00-4545-AC8F-6DAEAEF342C7}" dt="2021-11-16T15:39:06.648" v="6862" actId="113"/>
          <ac:spMkLst>
            <pc:docMk/>
            <pc:sldMk cId="2836210376" sldId="283"/>
            <ac:spMk id="4" creationId="{DAA690AE-A412-4471-B80B-E61FA8482BAC}"/>
          </ac:spMkLst>
        </pc:spChg>
        <pc:spChg chg="del mod">
          <ac:chgData name="Sanders Wang" userId="089d73b8-785c-4012-b931-81c632b6c9c7" providerId="ADAL" clId="{E3F27EDE-0A00-4545-AC8F-6DAEAEF342C7}" dt="2021-11-16T15:23:11.316" v="6348" actId="478"/>
          <ac:spMkLst>
            <pc:docMk/>
            <pc:sldMk cId="2836210376" sldId="283"/>
            <ac:spMk id="13" creationId="{42E1DB79-3D24-4A28-B4A9-ACADFD3925F2}"/>
          </ac:spMkLst>
        </pc:spChg>
        <pc:spChg chg="add mod">
          <ac:chgData name="Sanders Wang" userId="089d73b8-785c-4012-b931-81c632b6c9c7" providerId="ADAL" clId="{E3F27EDE-0A00-4545-AC8F-6DAEAEF342C7}" dt="2021-11-16T15:27:38.829" v="6416" actId="14100"/>
          <ac:spMkLst>
            <pc:docMk/>
            <pc:sldMk cId="2836210376" sldId="283"/>
            <ac:spMk id="25" creationId="{8504690A-75C9-4C5C-8B30-D260F220C4CE}"/>
          </ac:spMkLst>
        </pc:spChg>
        <pc:spChg chg="del">
          <ac:chgData name="Sanders Wang" userId="089d73b8-785c-4012-b931-81c632b6c9c7" providerId="ADAL" clId="{E3F27EDE-0A00-4545-AC8F-6DAEAEF342C7}" dt="2021-11-16T15:22:09.658" v="6341" actId="478"/>
          <ac:spMkLst>
            <pc:docMk/>
            <pc:sldMk cId="2836210376" sldId="283"/>
            <ac:spMk id="26" creationId="{1302CD86-CAEE-443F-A664-327D63E84D73}"/>
          </ac:spMkLst>
        </pc:spChg>
        <pc:spChg chg="add mod">
          <ac:chgData name="Sanders Wang" userId="089d73b8-785c-4012-b931-81c632b6c9c7" providerId="ADAL" clId="{E3F27EDE-0A00-4545-AC8F-6DAEAEF342C7}" dt="2021-11-16T15:39:04.512" v="6861" actId="113"/>
          <ac:spMkLst>
            <pc:docMk/>
            <pc:sldMk cId="2836210376" sldId="283"/>
            <ac:spMk id="27" creationId="{330AB89B-BA29-4511-B1ED-1E5756131E82}"/>
          </ac:spMkLst>
        </pc:spChg>
        <pc:spChg chg="add mod">
          <ac:chgData name="Sanders Wang" userId="089d73b8-785c-4012-b931-81c632b6c9c7" providerId="ADAL" clId="{E3F27EDE-0A00-4545-AC8F-6DAEAEF342C7}" dt="2021-11-16T15:28:47.825" v="6444" actId="207"/>
          <ac:spMkLst>
            <pc:docMk/>
            <pc:sldMk cId="2836210376" sldId="283"/>
            <ac:spMk id="28" creationId="{0BFF2C21-5B04-4FF5-8E5B-940E4C2A18BE}"/>
          </ac:spMkLst>
        </pc:spChg>
        <pc:spChg chg="add mod">
          <ac:chgData name="Sanders Wang" userId="089d73b8-785c-4012-b931-81c632b6c9c7" providerId="ADAL" clId="{E3F27EDE-0A00-4545-AC8F-6DAEAEF342C7}" dt="2021-11-16T15:28:57.614" v="6445" actId="571"/>
          <ac:spMkLst>
            <pc:docMk/>
            <pc:sldMk cId="2836210376" sldId="283"/>
            <ac:spMk id="29" creationId="{AF0E6914-C627-4A4A-933B-5CCEA1EA4431}"/>
          </ac:spMkLst>
        </pc:spChg>
        <pc:spChg chg="add mod">
          <ac:chgData name="Sanders Wang" userId="089d73b8-785c-4012-b931-81c632b6c9c7" providerId="ADAL" clId="{E3F27EDE-0A00-4545-AC8F-6DAEAEF342C7}" dt="2021-11-16T15:39:02.280" v="6860" actId="113"/>
          <ac:spMkLst>
            <pc:docMk/>
            <pc:sldMk cId="2836210376" sldId="283"/>
            <ac:spMk id="33" creationId="{B82E8E9A-1CB0-4359-97A4-2A66D058F36F}"/>
          </ac:spMkLst>
        </pc:spChg>
        <pc:spChg chg="add del mod">
          <ac:chgData name="Sanders Wang" userId="089d73b8-785c-4012-b931-81c632b6c9c7" providerId="ADAL" clId="{E3F27EDE-0A00-4545-AC8F-6DAEAEF342C7}" dt="2021-11-16T15:32:05.766" v="6543" actId="478"/>
          <ac:spMkLst>
            <pc:docMk/>
            <pc:sldMk cId="2836210376" sldId="283"/>
            <ac:spMk id="40" creationId="{365AD7E3-3165-45C9-9400-8F900085529B}"/>
          </ac:spMkLst>
        </pc:spChg>
        <pc:spChg chg="add del mod">
          <ac:chgData name="Sanders Wang" userId="089d73b8-785c-4012-b931-81c632b6c9c7" providerId="ADAL" clId="{E3F27EDE-0A00-4545-AC8F-6DAEAEF342C7}" dt="2021-11-16T16:29:27.524" v="7864" actId="478"/>
          <ac:spMkLst>
            <pc:docMk/>
            <pc:sldMk cId="2836210376" sldId="283"/>
            <ac:spMk id="44" creationId="{EC276532-C813-46D9-A8A2-969869F939F3}"/>
          </ac:spMkLst>
        </pc:spChg>
        <pc:spChg chg="add mod">
          <ac:chgData name="Sanders Wang" userId="089d73b8-785c-4012-b931-81c632b6c9c7" providerId="ADAL" clId="{E3F27EDE-0A00-4545-AC8F-6DAEAEF342C7}" dt="2021-11-16T16:29:19.106" v="7863" actId="20577"/>
          <ac:spMkLst>
            <pc:docMk/>
            <pc:sldMk cId="2836210376" sldId="283"/>
            <ac:spMk id="51" creationId="{0CEE1F3E-84DA-4C0D-B70C-853337C7F9EB}"/>
          </ac:spMkLst>
        </pc:spChg>
        <pc:spChg chg="add mod">
          <ac:chgData name="Sanders Wang" userId="089d73b8-785c-4012-b931-81c632b6c9c7" providerId="ADAL" clId="{E3F27EDE-0A00-4545-AC8F-6DAEAEF342C7}" dt="2021-11-16T16:27:35.135" v="7845" actId="1076"/>
          <ac:spMkLst>
            <pc:docMk/>
            <pc:sldMk cId="2836210376" sldId="283"/>
            <ac:spMk id="53" creationId="{ED5C9ACF-37EE-463D-920F-6153BBF7E9C9}"/>
          </ac:spMkLst>
        </pc:spChg>
        <pc:spChg chg="del">
          <ac:chgData name="Sanders Wang" userId="089d73b8-785c-4012-b931-81c632b6c9c7" providerId="ADAL" clId="{E3F27EDE-0A00-4545-AC8F-6DAEAEF342C7}" dt="2021-11-16T15:22:05.541" v="6340" actId="478"/>
          <ac:spMkLst>
            <pc:docMk/>
            <pc:sldMk cId="2836210376" sldId="283"/>
            <ac:spMk id="54" creationId="{C4E34C4E-0927-431F-92D1-2BE88EB580D3}"/>
          </ac:spMkLst>
        </pc:spChg>
        <pc:spChg chg="add del mod">
          <ac:chgData name="Sanders Wang" userId="089d73b8-785c-4012-b931-81c632b6c9c7" providerId="ADAL" clId="{E3F27EDE-0A00-4545-AC8F-6DAEAEF342C7}" dt="2021-11-16T15:27:08.009" v="6413" actId="207"/>
          <ac:spMkLst>
            <pc:docMk/>
            <pc:sldMk cId="2836210376" sldId="283"/>
            <ac:spMk id="55" creationId="{C1382902-8C5B-49A8-BB74-8DAC7C508557}"/>
          </ac:spMkLst>
        </pc:spChg>
        <pc:spChg chg="mod">
          <ac:chgData name="Sanders Wang" userId="089d73b8-785c-4012-b931-81c632b6c9c7" providerId="ADAL" clId="{E3F27EDE-0A00-4545-AC8F-6DAEAEF342C7}" dt="2021-11-16T15:27:08.009" v="6413" actId="207"/>
          <ac:spMkLst>
            <pc:docMk/>
            <pc:sldMk cId="2836210376" sldId="283"/>
            <ac:spMk id="58" creationId="{D3761450-86F4-47FF-8284-1F169153393D}"/>
          </ac:spMkLst>
        </pc:spChg>
        <pc:spChg chg="mod ord">
          <ac:chgData name="Sanders Wang" userId="089d73b8-785c-4012-b931-81c632b6c9c7" providerId="ADAL" clId="{E3F27EDE-0A00-4545-AC8F-6DAEAEF342C7}" dt="2021-11-16T15:26:46.044" v="6411" actId="1076"/>
          <ac:spMkLst>
            <pc:docMk/>
            <pc:sldMk cId="2836210376" sldId="283"/>
            <ac:spMk id="61" creationId="{1982D4F9-67E0-4518-936B-5CFDCE749F4A}"/>
          </ac:spMkLst>
        </pc:spChg>
        <pc:spChg chg="add mod">
          <ac:chgData name="Sanders Wang" userId="089d73b8-785c-4012-b931-81c632b6c9c7" providerId="ADAL" clId="{E3F27EDE-0A00-4545-AC8F-6DAEAEF342C7}" dt="2021-11-16T16:29:35.889" v="7867" actId="1076"/>
          <ac:spMkLst>
            <pc:docMk/>
            <pc:sldMk cId="2836210376" sldId="283"/>
            <ac:spMk id="69" creationId="{86BB35B0-D028-4963-A14C-6683A2812C66}"/>
          </ac:spMkLst>
        </pc:spChg>
        <pc:spChg chg="del">
          <ac:chgData name="Sanders Wang" userId="089d73b8-785c-4012-b931-81c632b6c9c7" providerId="ADAL" clId="{E3F27EDE-0A00-4545-AC8F-6DAEAEF342C7}" dt="2021-11-16T15:22:05.541" v="6340" actId="478"/>
          <ac:spMkLst>
            <pc:docMk/>
            <pc:sldMk cId="2836210376" sldId="283"/>
            <ac:spMk id="76" creationId="{EB954218-5DA3-4B2D-BF09-44CDA3778876}"/>
          </ac:spMkLst>
        </pc:spChg>
        <pc:spChg chg="mod">
          <ac:chgData name="Sanders Wang" userId="089d73b8-785c-4012-b931-81c632b6c9c7" providerId="ADAL" clId="{E3F27EDE-0A00-4545-AC8F-6DAEAEF342C7}" dt="2021-11-16T15:22:42.540" v="6345" actId="1076"/>
          <ac:spMkLst>
            <pc:docMk/>
            <pc:sldMk cId="2836210376" sldId="283"/>
            <ac:spMk id="77" creationId="{D0AF8258-D703-4C88-8815-1CB35CA5E096}"/>
          </ac:spMkLst>
        </pc:spChg>
        <pc:grpChg chg="mod">
          <ac:chgData name="Sanders Wang" userId="089d73b8-785c-4012-b931-81c632b6c9c7" providerId="ADAL" clId="{E3F27EDE-0A00-4545-AC8F-6DAEAEF342C7}" dt="2021-11-16T15:22:42.540" v="6345" actId="1076"/>
          <ac:grpSpMkLst>
            <pc:docMk/>
            <pc:sldMk cId="2836210376" sldId="283"/>
            <ac:grpSpMk id="15" creationId="{B235208C-A388-4C04-A868-78213429F5DE}"/>
          </ac:grpSpMkLst>
        </pc:grpChg>
        <pc:picChg chg="mod">
          <ac:chgData name="Sanders Wang" userId="089d73b8-785c-4012-b931-81c632b6c9c7" providerId="ADAL" clId="{E3F27EDE-0A00-4545-AC8F-6DAEAEF342C7}" dt="2021-11-16T15:26:24.309" v="6407" actId="1076"/>
          <ac:picMkLst>
            <pc:docMk/>
            <pc:sldMk cId="2836210376" sldId="283"/>
            <ac:picMk id="6" creationId="{4A475C78-BAAA-4D75-9BEE-C9322CE5DE7E}"/>
          </ac:picMkLst>
        </pc:picChg>
        <pc:picChg chg="del">
          <ac:chgData name="Sanders Wang" userId="089d73b8-785c-4012-b931-81c632b6c9c7" providerId="ADAL" clId="{E3F27EDE-0A00-4545-AC8F-6DAEAEF342C7}" dt="2021-11-16T15:22:05.541" v="6340" actId="478"/>
          <ac:picMkLst>
            <pc:docMk/>
            <pc:sldMk cId="2836210376" sldId="283"/>
            <ac:picMk id="9" creationId="{CDEEBAB8-42E4-4043-B2F7-E6FCD7C16010}"/>
          </ac:picMkLst>
        </pc:picChg>
        <pc:picChg chg="del">
          <ac:chgData name="Sanders Wang" userId="089d73b8-785c-4012-b931-81c632b6c9c7" providerId="ADAL" clId="{E3F27EDE-0A00-4545-AC8F-6DAEAEF342C7}" dt="2021-11-16T15:22:05.541" v="6340" actId="478"/>
          <ac:picMkLst>
            <pc:docMk/>
            <pc:sldMk cId="2836210376" sldId="283"/>
            <ac:picMk id="14" creationId="{40F2E821-05C0-41BD-93AD-76A4AFD97B97}"/>
          </ac:picMkLst>
        </pc:picChg>
        <pc:picChg chg="del">
          <ac:chgData name="Sanders Wang" userId="089d73b8-785c-4012-b931-81c632b6c9c7" providerId="ADAL" clId="{E3F27EDE-0A00-4545-AC8F-6DAEAEF342C7}" dt="2021-11-16T15:22:05.541" v="6340" actId="478"/>
          <ac:picMkLst>
            <pc:docMk/>
            <pc:sldMk cId="2836210376" sldId="283"/>
            <ac:picMk id="38" creationId="{8804B0B9-DF07-40FA-9623-7D912C8F7492}"/>
          </ac:picMkLst>
        </pc:picChg>
        <pc:picChg chg="ord">
          <ac:chgData name="Sanders Wang" userId="089d73b8-785c-4012-b931-81c632b6c9c7" providerId="ADAL" clId="{E3F27EDE-0A00-4545-AC8F-6DAEAEF342C7}" dt="2021-11-16T15:22:46.236" v="6346" actId="166"/>
          <ac:picMkLst>
            <pc:docMk/>
            <pc:sldMk cId="2836210376" sldId="283"/>
            <ac:picMk id="43" creationId="{51488503-E7A2-42D8-B4DA-89FAFA86319A}"/>
          </ac:picMkLst>
        </pc:picChg>
        <pc:cxnChg chg="add mod">
          <ac:chgData name="Sanders Wang" userId="089d73b8-785c-4012-b931-81c632b6c9c7" providerId="ADAL" clId="{E3F27EDE-0A00-4545-AC8F-6DAEAEF342C7}" dt="2021-11-16T15:29:21.683" v="6448" actId="692"/>
          <ac:cxnSpMkLst>
            <pc:docMk/>
            <pc:sldMk cId="2836210376" sldId="283"/>
            <ac:cxnSpMk id="7" creationId="{E8BDB5FB-BB88-49D7-A6E6-454B5AEB6192}"/>
          </ac:cxnSpMkLst>
        </pc:cxnChg>
        <pc:cxnChg chg="add mod">
          <ac:chgData name="Sanders Wang" userId="089d73b8-785c-4012-b931-81c632b6c9c7" providerId="ADAL" clId="{E3F27EDE-0A00-4545-AC8F-6DAEAEF342C7}" dt="2021-11-16T15:31:30.879" v="6537" actId="692"/>
          <ac:cxnSpMkLst>
            <pc:docMk/>
            <pc:sldMk cId="2836210376" sldId="283"/>
            <ac:cxnSpMk id="17" creationId="{B2198E07-02B3-4E6A-8D0B-FC70E00CCBFE}"/>
          </ac:cxnSpMkLst>
        </pc:cxnChg>
        <pc:cxnChg chg="add mod">
          <ac:chgData name="Sanders Wang" userId="089d73b8-785c-4012-b931-81c632b6c9c7" providerId="ADAL" clId="{E3F27EDE-0A00-4545-AC8F-6DAEAEF342C7}" dt="2021-11-16T15:29:25.941" v="6449" actId="571"/>
          <ac:cxnSpMkLst>
            <pc:docMk/>
            <pc:sldMk cId="2836210376" sldId="283"/>
            <ac:cxnSpMk id="32" creationId="{97DF7158-B2B2-459E-BBEE-A06A5874F78F}"/>
          </ac:cxnSpMkLst>
        </pc:cxnChg>
        <pc:cxnChg chg="add mod">
          <ac:chgData name="Sanders Wang" userId="089d73b8-785c-4012-b931-81c632b6c9c7" providerId="ADAL" clId="{E3F27EDE-0A00-4545-AC8F-6DAEAEF342C7}" dt="2021-11-16T15:31:42.669" v="6541" actId="14100"/>
          <ac:cxnSpMkLst>
            <pc:docMk/>
            <pc:sldMk cId="2836210376" sldId="283"/>
            <ac:cxnSpMk id="36" creationId="{2774159C-4392-40E9-96F1-4407CD32FEAC}"/>
          </ac:cxnSpMkLst>
        </pc:cxnChg>
        <pc:cxnChg chg="add mod">
          <ac:chgData name="Sanders Wang" userId="089d73b8-785c-4012-b931-81c632b6c9c7" providerId="ADAL" clId="{E3F27EDE-0A00-4545-AC8F-6DAEAEF342C7}" dt="2021-11-16T15:32:01.535" v="6542" actId="571"/>
          <ac:cxnSpMkLst>
            <pc:docMk/>
            <pc:sldMk cId="2836210376" sldId="283"/>
            <ac:cxnSpMk id="41" creationId="{A668A041-CB55-4A80-90F2-E469FDB43256}"/>
          </ac:cxnSpMkLst>
        </pc:cxnChg>
        <pc:cxnChg chg="add mod">
          <ac:chgData name="Sanders Wang" userId="089d73b8-785c-4012-b931-81c632b6c9c7" providerId="ADAL" clId="{E3F27EDE-0A00-4545-AC8F-6DAEAEF342C7}" dt="2021-11-16T15:32:01.535" v="6542" actId="571"/>
          <ac:cxnSpMkLst>
            <pc:docMk/>
            <pc:sldMk cId="2836210376" sldId="283"/>
            <ac:cxnSpMk id="42" creationId="{5CBA533F-9E9C-44C4-BC0E-FD4336B16EEF}"/>
          </ac:cxnSpMkLst>
        </pc:cxnChg>
        <pc:cxnChg chg="add mod">
          <ac:chgData name="Sanders Wang" userId="089d73b8-785c-4012-b931-81c632b6c9c7" providerId="ADAL" clId="{E3F27EDE-0A00-4545-AC8F-6DAEAEF342C7}" dt="2021-11-16T16:30:12.368" v="7875" actId="14100"/>
          <ac:cxnSpMkLst>
            <pc:docMk/>
            <pc:sldMk cId="2836210376" sldId="283"/>
            <ac:cxnSpMk id="45" creationId="{9E6705D2-EDA9-41A0-943F-697798FBEEFC}"/>
          </ac:cxnSpMkLst>
        </pc:cxnChg>
        <pc:cxnChg chg="add mod">
          <ac:chgData name="Sanders Wang" userId="089d73b8-785c-4012-b931-81c632b6c9c7" providerId="ADAL" clId="{E3F27EDE-0A00-4545-AC8F-6DAEAEF342C7}" dt="2021-11-16T16:30:06.561" v="7874" actId="14100"/>
          <ac:cxnSpMkLst>
            <pc:docMk/>
            <pc:sldMk cId="2836210376" sldId="283"/>
            <ac:cxnSpMk id="46" creationId="{61E43D6D-000C-4194-8837-ACF1AC452C75}"/>
          </ac:cxnSpMkLst>
        </pc:cxnChg>
        <pc:cxnChg chg="add mod">
          <ac:chgData name="Sanders Wang" userId="089d73b8-785c-4012-b931-81c632b6c9c7" providerId="ADAL" clId="{E3F27EDE-0A00-4545-AC8F-6DAEAEF342C7}" dt="2021-11-16T16:27:24.403" v="7843" actId="1038"/>
          <ac:cxnSpMkLst>
            <pc:docMk/>
            <pc:sldMk cId="2836210376" sldId="283"/>
            <ac:cxnSpMk id="56" creationId="{00EE7D29-D22E-4F86-A7D3-B50777B4440F}"/>
          </ac:cxnSpMkLst>
        </pc:cxnChg>
        <pc:cxnChg chg="add mod">
          <ac:chgData name="Sanders Wang" userId="089d73b8-785c-4012-b931-81c632b6c9c7" providerId="ADAL" clId="{E3F27EDE-0A00-4545-AC8F-6DAEAEF342C7}" dt="2021-11-16T16:27:30.223" v="7844" actId="14100"/>
          <ac:cxnSpMkLst>
            <pc:docMk/>
            <pc:sldMk cId="2836210376" sldId="283"/>
            <ac:cxnSpMk id="57" creationId="{070F2F43-7AFD-453A-8F3E-4A34BABDBC50}"/>
          </ac:cxnSpMkLst>
        </pc:cxnChg>
        <pc:cxnChg chg="add mod">
          <ac:chgData name="Sanders Wang" userId="089d73b8-785c-4012-b931-81c632b6c9c7" providerId="ADAL" clId="{E3F27EDE-0A00-4545-AC8F-6DAEAEF342C7}" dt="2021-11-16T16:28:00.408" v="7853" actId="14100"/>
          <ac:cxnSpMkLst>
            <pc:docMk/>
            <pc:sldMk cId="2836210376" sldId="283"/>
            <ac:cxnSpMk id="60" creationId="{78610C0D-B365-4F70-9CA1-321548E1C62B}"/>
          </ac:cxnSpMkLst>
        </pc:cxnChg>
        <pc:cxnChg chg="add mod">
          <ac:chgData name="Sanders Wang" userId="089d73b8-785c-4012-b931-81c632b6c9c7" providerId="ADAL" clId="{E3F27EDE-0A00-4545-AC8F-6DAEAEF342C7}" dt="2021-11-16T16:28:06.752" v="7854" actId="1076"/>
          <ac:cxnSpMkLst>
            <pc:docMk/>
            <pc:sldMk cId="2836210376" sldId="283"/>
            <ac:cxnSpMk id="63" creationId="{3E13A5B0-CA92-4C47-BEBD-086F902B77D2}"/>
          </ac:cxnSpMkLst>
        </pc:cxnChg>
      </pc:sldChg>
      <pc:sldChg chg="addSp delSp modSp add mod delAnim modAnim">
        <pc:chgData name="Sanders Wang" userId="089d73b8-785c-4012-b931-81c632b6c9c7" providerId="ADAL" clId="{E3F27EDE-0A00-4545-AC8F-6DAEAEF342C7}" dt="2021-11-16T16:22:33.448" v="7824" actId="1076"/>
        <pc:sldMkLst>
          <pc:docMk/>
          <pc:sldMk cId="620086405" sldId="284"/>
        </pc:sldMkLst>
        <pc:spChg chg="del">
          <ac:chgData name="Sanders Wang" userId="089d73b8-785c-4012-b931-81c632b6c9c7" providerId="ADAL" clId="{E3F27EDE-0A00-4545-AC8F-6DAEAEF342C7}" dt="2021-11-16T16:07:32.232" v="7622" actId="478"/>
          <ac:spMkLst>
            <pc:docMk/>
            <pc:sldMk cId="620086405" sldId="284"/>
            <ac:spMk id="3" creationId="{A5AEAB7C-A8E3-4EBC-B328-F02882C19E1E}"/>
          </ac:spMkLst>
        </pc:spChg>
        <pc:spChg chg="del">
          <ac:chgData name="Sanders Wang" userId="089d73b8-785c-4012-b931-81c632b6c9c7" providerId="ADAL" clId="{E3F27EDE-0A00-4545-AC8F-6DAEAEF342C7}" dt="2021-11-16T16:07:32.232" v="7622" actId="478"/>
          <ac:spMkLst>
            <pc:docMk/>
            <pc:sldMk cId="620086405" sldId="284"/>
            <ac:spMk id="7" creationId="{A71D0F40-A2A2-452C-B9AB-281C5059A27B}"/>
          </ac:spMkLst>
        </pc:spChg>
        <pc:spChg chg="del">
          <ac:chgData name="Sanders Wang" userId="089d73b8-785c-4012-b931-81c632b6c9c7" providerId="ADAL" clId="{E3F27EDE-0A00-4545-AC8F-6DAEAEF342C7}" dt="2021-11-16T16:07:32.232" v="7622" actId="478"/>
          <ac:spMkLst>
            <pc:docMk/>
            <pc:sldMk cId="620086405" sldId="284"/>
            <ac:spMk id="32" creationId="{49DFDBED-4EFC-4722-89FC-55A75B651B57}"/>
          </ac:spMkLst>
        </pc:spChg>
        <pc:spChg chg="del">
          <ac:chgData name="Sanders Wang" userId="089d73b8-785c-4012-b931-81c632b6c9c7" providerId="ADAL" clId="{E3F27EDE-0A00-4545-AC8F-6DAEAEF342C7}" dt="2021-11-16T16:07:32.232" v="7622" actId="478"/>
          <ac:spMkLst>
            <pc:docMk/>
            <pc:sldMk cId="620086405" sldId="284"/>
            <ac:spMk id="33" creationId="{8CB24847-776D-492E-A7B2-288821842185}"/>
          </ac:spMkLst>
        </pc:spChg>
        <pc:spChg chg="del">
          <ac:chgData name="Sanders Wang" userId="089d73b8-785c-4012-b931-81c632b6c9c7" providerId="ADAL" clId="{E3F27EDE-0A00-4545-AC8F-6DAEAEF342C7}" dt="2021-11-16T16:07:32.232" v="7622" actId="478"/>
          <ac:spMkLst>
            <pc:docMk/>
            <pc:sldMk cId="620086405" sldId="284"/>
            <ac:spMk id="34" creationId="{7ECEAAF0-B804-40F7-A678-11E701DE5A43}"/>
          </ac:spMkLst>
        </pc:spChg>
        <pc:spChg chg="del">
          <ac:chgData name="Sanders Wang" userId="089d73b8-785c-4012-b931-81c632b6c9c7" providerId="ADAL" clId="{E3F27EDE-0A00-4545-AC8F-6DAEAEF342C7}" dt="2021-11-16T16:07:32.232" v="7622" actId="478"/>
          <ac:spMkLst>
            <pc:docMk/>
            <pc:sldMk cId="620086405" sldId="284"/>
            <ac:spMk id="35" creationId="{4ACE9B94-8BDD-4501-9845-0969B002CD46}"/>
          </ac:spMkLst>
        </pc:spChg>
        <pc:spChg chg="del">
          <ac:chgData name="Sanders Wang" userId="089d73b8-785c-4012-b931-81c632b6c9c7" providerId="ADAL" clId="{E3F27EDE-0A00-4545-AC8F-6DAEAEF342C7}" dt="2021-11-16T16:07:32.232" v="7622" actId="478"/>
          <ac:spMkLst>
            <pc:docMk/>
            <pc:sldMk cId="620086405" sldId="284"/>
            <ac:spMk id="36" creationId="{FA9D391B-3B83-45E8-BCD7-D235EE6027AC}"/>
          </ac:spMkLst>
        </pc:spChg>
        <pc:spChg chg="del">
          <ac:chgData name="Sanders Wang" userId="089d73b8-785c-4012-b931-81c632b6c9c7" providerId="ADAL" clId="{E3F27EDE-0A00-4545-AC8F-6DAEAEF342C7}" dt="2021-11-16T16:07:32.232" v="7622" actId="478"/>
          <ac:spMkLst>
            <pc:docMk/>
            <pc:sldMk cId="620086405" sldId="284"/>
            <ac:spMk id="50" creationId="{C778B2DF-BDE2-4D32-AD37-717309B4A4EA}"/>
          </ac:spMkLst>
        </pc:spChg>
        <pc:spChg chg="del">
          <ac:chgData name="Sanders Wang" userId="089d73b8-785c-4012-b931-81c632b6c9c7" providerId="ADAL" clId="{E3F27EDE-0A00-4545-AC8F-6DAEAEF342C7}" dt="2021-11-16T16:07:32.232" v="7622" actId="478"/>
          <ac:spMkLst>
            <pc:docMk/>
            <pc:sldMk cId="620086405" sldId="284"/>
            <ac:spMk id="51" creationId="{0A193232-ED52-473E-8F8A-397E7CD36884}"/>
          </ac:spMkLst>
        </pc:spChg>
        <pc:spChg chg="del">
          <ac:chgData name="Sanders Wang" userId="089d73b8-785c-4012-b931-81c632b6c9c7" providerId="ADAL" clId="{E3F27EDE-0A00-4545-AC8F-6DAEAEF342C7}" dt="2021-11-16T16:07:32.232" v="7622" actId="478"/>
          <ac:spMkLst>
            <pc:docMk/>
            <pc:sldMk cId="620086405" sldId="284"/>
            <ac:spMk id="52" creationId="{D80E9719-9469-451E-BC6D-8AF86DE40EE6}"/>
          </ac:spMkLst>
        </pc:spChg>
        <pc:spChg chg="del">
          <ac:chgData name="Sanders Wang" userId="089d73b8-785c-4012-b931-81c632b6c9c7" providerId="ADAL" clId="{E3F27EDE-0A00-4545-AC8F-6DAEAEF342C7}" dt="2021-11-16T16:07:32.232" v="7622" actId="478"/>
          <ac:spMkLst>
            <pc:docMk/>
            <pc:sldMk cId="620086405" sldId="284"/>
            <ac:spMk id="53" creationId="{5103CAA5-CA88-4F7D-A3FA-8B6A4BE1B712}"/>
          </ac:spMkLst>
        </pc:spChg>
        <pc:spChg chg="del">
          <ac:chgData name="Sanders Wang" userId="089d73b8-785c-4012-b931-81c632b6c9c7" providerId="ADAL" clId="{E3F27EDE-0A00-4545-AC8F-6DAEAEF342C7}" dt="2021-11-16T16:07:32.232" v="7622" actId="478"/>
          <ac:spMkLst>
            <pc:docMk/>
            <pc:sldMk cId="620086405" sldId="284"/>
            <ac:spMk id="54" creationId="{3F25D709-D9D7-4326-BB68-67C9EAC7B064}"/>
          </ac:spMkLst>
        </pc:spChg>
        <pc:spChg chg="del">
          <ac:chgData name="Sanders Wang" userId="089d73b8-785c-4012-b931-81c632b6c9c7" providerId="ADAL" clId="{E3F27EDE-0A00-4545-AC8F-6DAEAEF342C7}" dt="2021-11-16T16:07:32.232" v="7622" actId="478"/>
          <ac:spMkLst>
            <pc:docMk/>
            <pc:sldMk cId="620086405" sldId="284"/>
            <ac:spMk id="55" creationId="{38EDA79C-A4C4-4A1A-AB3C-D22572706CC4}"/>
          </ac:spMkLst>
        </pc:spChg>
        <pc:spChg chg="del">
          <ac:chgData name="Sanders Wang" userId="089d73b8-785c-4012-b931-81c632b6c9c7" providerId="ADAL" clId="{E3F27EDE-0A00-4545-AC8F-6DAEAEF342C7}" dt="2021-11-16T16:07:32.232" v="7622" actId="478"/>
          <ac:spMkLst>
            <pc:docMk/>
            <pc:sldMk cId="620086405" sldId="284"/>
            <ac:spMk id="56" creationId="{BEE22F29-E597-4FD8-8420-9F6291EB8958}"/>
          </ac:spMkLst>
        </pc:spChg>
        <pc:spChg chg="del">
          <ac:chgData name="Sanders Wang" userId="089d73b8-785c-4012-b931-81c632b6c9c7" providerId="ADAL" clId="{E3F27EDE-0A00-4545-AC8F-6DAEAEF342C7}" dt="2021-11-16T16:07:32.232" v="7622" actId="478"/>
          <ac:spMkLst>
            <pc:docMk/>
            <pc:sldMk cId="620086405" sldId="284"/>
            <ac:spMk id="62" creationId="{80A0C69D-F5B5-461D-9DA2-764CE8D09C3D}"/>
          </ac:spMkLst>
        </pc:spChg>
        <pc:spChg chg="del">
          <ac:chgData name="Sanders Wang" userId="089d73b8-785c-4012-b931-81c632b6c9c7" providerId="ADAL" clId="{E3F27EDE-0A00-4545-AC8F-6DAEAEF342C7}" dt="2021-11-16T16:07:32.232" v="7622" actId="478"/>
          <ac:spMkLst>
            <pc:docMk/>
            <pc:sldMk cId="620086405" sldId="284"/>
            <ac:spMk id="63" creationId="{2D91F128-76F4-466E-89C4-07C81C72F6B6}"/>
          </ac:spMkLst>
        </pc:spChg>
        <pc:spChg chg="del">
          <ac:chgData name="Sanders Wang" userId="089d73b8-785c-4012-b931-81c632b6c9c7" providerId="ADAL" clId="{E3F27EDE-0A00-4545-AC8F-6DAEAEF342C7}" dt="2021-11-16T16:07:32.232" v="7622" actId="478"/>
          <ac:spMkLst>
            <pc:docMk/>
            <pc:sldMk cId="620086405" sldId="284"/>
            <ac:spMk id="64" creationId="{485B0A78-E61E-4E4B-B9D3-F5A014945115}"/>
          </ac:spMkLst>
        </pc:spChg>
        <pc:spChg chg="del">
          <ac:chgData name="Sanders Wang" userId="089d73b8-785c-4012-b931-81c632b6c9c7" providerId="ADAL" clId="{E3F27EDE-0A00-4545-AC8F-6DAEAEF342C7}" dt="2021-11-16T16:07:32.232" v="7622" actId="478"/>
          <ac:spMkLst>
            <pc:docMk/>
            <pc:sldMk cId="620086405" sldId="284"/>
            <ac:spMk id="65" creationId="{62E10E72-501F-485F-A6C2-80F23682745C}"/>
          </ac:spMkLst>
        </pc:spChg>
        <pc:spChg chg="add mod">
          <ac:chgData name="Sanders Wang" userId="089d73b8-785c-4012-b931-81c632b6c9c7" providerId="ADAL" clId="{E3F27EDE-0A00-4545-AC8F-6DAEAEF342C7}" dt="2021-11-16T16:09:44.624" v="7717" actId="14100"/>
          <ac:spMkLst>
            <pc:docMk/>
            <pc:sldMk cId="620086405" sldId="284"/>
            <ac:spMk id="69" creationId="{9A8A34CE-A826-4323-9B18-AEB7491A69F5}"/>
          </ac:spMkLst>
        </pc:spChg>
        <pc:spChg chg="add mod">
          <ac:chgData name="Sanders Wang" userId="089d73b8-785c-4012-b931-81c632b6c9c7" providerId="ADAL" clId="{E3F27EDE-0A00-4545-AC8F-6DAEAEF342C7}" dt="2021-11-16T16:19:01.166" v="7762" actId="1076"/>
          <ac:spMkLst>
            <pc:docMk/>
            <pc:sldMk cId="620086405" sldId="284"/>
            <ac:spMk id="72" creationId="{F3CD6545-CFC3-4038-9E7B-DECDFB892D4D}"/>
          </ac:spMkLst>
        </pc:spChg>
        <pc:spChg chg="add mod">
          <ac:chgData name="Sanders Wang" userId="089d73b8-785c-4012-b931-81c632b6c9c7" providerId="ADAL" clId="{E3F27EDE-0A00-4545-AC8F-6DAEAEF342C7}" dt="2021-11-16T16:18:51.831" v="7759" actId="1076"/>
          <ac:spMkLst>
            <pc:docMk/>
            <pc:sldMk cId="620086405" sldId="284"/>
            <ac:spMk id="73" creationId="{9763D8F9-7844-45DD-9551-EFCEEA4F58C8}"/>
          </ac:spMkLst>
        </pc:spChg>
        <pc:spChg chg="add mod">
          <ac:chgData name="Sanders Wang" userId="089d73b8-785c-4012-b931-81c632b6c9c7" providerId="ADAL" clId="{E3F27EDE-0A00-4545-AC8F-6DAEAEF342C7}" dt="2021-11-16T16:18:54.335" v="7760" actId="1076"/>
          <ac:spMkLst>
            <pc:docMk/>
            <pc:sldMk cId="620086405" sldId="284"/>
            <ac:spMk id="74" creationId="{38A79E9F-2B2D-40FD-9D81-425F18607D65}"/>
          </ac:spMkLst>
        </pc:spChg>
        <pc:spChg chg="add mod">
          <ac:chgData name="Sanders Wang" userId="089d73b8-785c-4012-b931-81c632b6c9c7" providerId="ADAL" clId="{E3F27EDE-0A00-4545-AC8F-6DAEAEF342C7}" dt="2021-11-16T16:18:57.895" v="7761" actId="1076"/>
          <ac:spMkLst>
            <pc:docMk/>
            <pc:sldMk cId="620086405" sldId="284"/>
            <ac:spMk id="75" creationId="{04EA9A51-0C2C-43A8-AE68-A419DA843E1E}"/>
          </ac:spMkLst>
        </pc:spChg>
        <pc:spChg chg="add mod">
          <ac:chgData name="Sanders Wang" userId="089d73b8-785c-4012-b931-81c632b6c9c7" providerId="ADAL" clId="{E3F27EDE-0A00-4545-AC8F-6DAEAEF342C7}" dt="2021-11-16T16:20:06.306" v="7785"/>
          <ac:spMkLst>
            <pc:docMk/>
            <pc:sldMk cId="620086405" sldId="284"/>
            <ac:spMk id="76" creationId="{FAF08E3A-4C3D-4668-B6A6-264818B35F60}"/>
          </ac:spMkLst>
        </pc:spChg>
        <pc:spChg chg="add mod">
          <ac:chgData name="Sanders Wang" userId="089d73b8-785c-4012-b931-81c632b6c9c7" providerId="ADAL" clId="{E3F27EDE-0A00-4545-AC8F-6DAEAEF342C7}" dt="2021-11-16T16:19:35.063" v="7779" actId="20577"/>
          <ac:spMkLst>
            <pc:docMk/>
            <pc:sldMk cId="620086405" sldId="284"/>
            <ac:spMk id="77" creationId="{7B5E3AA8-74B0-477D-B56E-308F5EB078C8}"/>
          </ac:spMkLst>
        </pc:spChg>
        <pc:spChg chg="add mod">
          <ac:chgData name="Sanders Wang" userId="089d73b8-785c-4012-b931-81c632b6c9c7" providerId="ADAL" clId="{E3F27EDE-0A00-4545-AC8F-6DAEAEF342C7}" dt="2021-11-16T16:21:10.189" v="7805" actId="20577"/>
          <ac:spMkLst>
            <pc:docMk/>
            <pc:sldMk cId="620086405" sldId="284"/>
            <ac:spMk id="78" creationId="{26B388E9-E592-41AB-9FC0-AB4806698331}"/>
          </ac:spMkLst>
        </pc:spChg>
        <pc:spChg chg="add mod">
          <ac:chgData name="Sanders Wang" userId="089d73b8-785c-4012-b931-81c632b6c9c7" providerId="ADAL" clId="{E3F27EDE-0A00-4545-AC8F-6DAEAEF342C7}" dt="2021-11-16T16:21:31.057" v="7814" actId="20577"/>
          <ac:spMkLst>
            <pc:docMk/>
            <pc:sldMk cId="620086405" sldId="284"/>
            <ac:spMk id="79" creationId="{46208AB2-3B05-4BD2-BE40-22A26FF60962}"/>
          </ac:spMkLst>
        </pc:spChg>
        <pc:spChg chg="mod">
          <ac:chgData name="Sanders Wang" userId="089d73b8-785c-4012-b931-81c632b6c9c7" providerId="ADAL" clId="{E3F27EDE-0A00-4545-AC8F-6DAEAEF342C7}" dt="2021-11-16T16:22:27.965" v="7823"/>
          <ac:spMkLst>
            <pc:docMk/>
            <pc:sldMk cId="620086405" sldId="284"/>
            <ac:spMk id="82" creationId="{CC21C633-00CD-48A5-AB53-2377A1E7AF31}"/>
          </ac:spMkLst>
        </pc:spChg>
        <pc:spChg chg="mod">
          <ac:chgData name="Sanders Wang" userId="089d73b8-785c-4012-b931-81c632b6c9c7" providerId="ADAL" clId="{E3F27EDE-0A00-4545-AC8F-6DAEAEF342C7}" dt="2021-11-16T16:22:27.965" v="7823"/>
          <ac:spMkLst>
            <pc:docMk/>
            <pc:sldMk cId="620086405" sldId="284"/>
            <ac:spMk id="85" creationId="{5981B37F-2AEB-4AA5-9218-5336672656B1}"/>
          </ac:spMkLst>
        </pc:spChg>
        <pc:grpChg chg="del">
          <ac:chgData name="Sanders Wang" userId="089d73b8-785c-4012-b931-81c632b6c9c7" providerId="ADAL" clId="{E3F27EDE-0A00-4545-AC8F-6DAEAEF342C7}" dt="2021-11-16T16:07:32.232" v="7622" actId="478"/>
          <ac:grpSpMkLst>
            <pc:docMk/>
            <pc:sldMk cId="620086405" sldId="284"/>
            <ac:grpSpMk id="5" creationId="{DB22AB06-5BAB-4DA4-8596-1BBD2594992C}"/>
          </ac:grpSpMkLst>
        </pc:grpChg>
        <pc:grpChg chg="del">
          <ac:chgData name="Sanders Wang" userId="089d73b8-785c-4012-b931-81c632b6c9c7" providerId="ADAL" clId="{E3F27EDE-0A00-4545-AC8F-6DAEAEF342C7}" dt="2021-11-16T16:07:37.426" v="7623" actId="478"/>
          <ac:grpSpMkLst>
            <pc:docMk/>
            <pc:sldMk cId="620086405" sldId="284"/>
            <ac:grpSpMk id="14" creationId="{E554F815-F0C9-45BC-BECF-014BF7C188A6}"/>
          </ac:grpSpMkLst>
        </pc:grpChg>
        <pc:grpChg chg="del">
          <ac:chgData name="Sanders Wang" userId="089d73b8-785c-4012-b931-81c632b6c9c7" providerId="ADAL" clId="{E3F27EDE-0A00-4545-AC8F-6DAEAEF342C7}" dt="2021-11-16T16:07:32.232" v="7622" actId="478"/>
          <ac:grpSpMkLst>
            <pc:docMk/>
            <pc:sldMk cId="620086405" sldId="284"/>
            <ac:grpSpMk id="27" creationId="{D5E3AAF6-D189-4777-A3FD-66A5F4119A5D}"/>
          </ac:grpSpMkLst>
        </pc:grpChg>
        <pc:grpChg chg="del">
          <ac:chgData name="Sanders Wang" userId="089d73b8-785c-4012-b931-81c632b6c9c7" providerId="ADAL" clId="{E3F27EDE-0A00-4545-AC8F-6DAEAEF342C7}" dt="2021-11-16T16:07:32.232" v="7622" actId="478"/>
          <ac:grpSpMkLst>
            <pc:docMk/>
            <pc:sldMk cId="620086405" sldId="284"/>
            <ac:grpSpMk id="37" creationId="{816347B0-761F-47C7-AA26-8FDE72857272}"/>
          </ac:grpSpMkLst>
        </pc:grpChg>
        <pc:grpChg chg="del">
          <ac:chgData name="Sanders Wang" userId="089d73b8-785c-4012-b931-81c632b6c9c7" providerId="ADAL" clId="{E3F27EDE-0A00-4545-AC8F-6DAEAEF342C7}" dt="2021-11-16T16:07:32.232" v="7622" actId="478"/>
          <ac:grpSpMkLst>
            <pc:docMk/>
            <pc:sldMk cId="620086405" sldId="284"/>
            <ac:grpSpMk id="41" creationId="{058CDC5A-C6ED-4E39-8165-21DB7774F43A}"/>
          </ac:grpSpMkLst>
        </pc:grpChg>
        <pc:grpChg chg="del">
          <ac:chgData name="Sanders Wang" userId="089d73b8-785c-4012-b931-81c632b6c9c7" providerId="ADAL" clId="{E3F27EDE-0A00-4545-AC8F-6DAEAEF342C7}" dt="2021-11-16T16:07:32.232" v="7622" actId="478"/>
          <ac:grpSpMkLst>
            <pc:docMk/>
            <pc:sldMk cId="620086405" sldId="284"/>
            <ac:grpSpMk id="46" creationId="{11D499CB-04B6-4131-AC90-DDA3D4C37DB3}"/>
          </ac:grpSpMkLst>
        </pc:grpChg>
        <pc:grpChg chg="del">
          <ac:chgData name="Sanders Wang" userId="089d73b8-785c-4012-b931-81c632b6c9c7" providerId="ADAL" clId="{E3F27EDE-0A00-4545-AC8F-6DAEAEF342C7}" dt="2021-11-16T16:07:32.232" v="7622" actId="478"/>
          <ac:grpSpMkLst>
            <pc:docMk/>
            <pc:sldMk cId="620086405" sldId="284"/>
            <ac:grpSpMk id="58" creationId="{EB337095-2CB5-4448-A696-EC165F55F6B6}"/>
          </ac:grpSpMkLst>
        </pc:grpChg>
        <pc:grpChg chg="add mod">
          <ac:chgData name="Sanders Wang" userId="089d73b8-785c-4012-b931-81c632b6c9c7" providerId="ADAL" clId="{E3F27EDE-0A00-4545-AC8F-6DAEAEF342C7}" dt="2021-11-16T16:22:33.448" v="7824" actId="1076"/>
          <ac:grpSpMkLst>
            <pc:docMk/>
            <pc:sldMk cId="620086405" sldId="284"/>
            <ac:grpSpMk id="81" creationId="{46388E91-A032-41B7-806C-AF532EF9EBB8}"/>
          </ac:grpSpMkLst>
        </pc:grpChg>
        <pc:grpChg chg="add mod">
          <ac:chgData name="Sanders Wang" userId="089d73b8-785c-4012-b931-81c632b6c9c7" providerId="ADAL" clId="{E3F27EDE-0A00-4545-AC8F-6DAEAEF342C7}" dt="2021-11-16T16:22:33.448" v="7824" actId="1076"/>
          <ac:grpSpMkLst>
            <pc:docMk/>
            <pc:sldMk cId="620086405" sldId="284"/>
            <ac:grpSpMk id="84" creationId="{8FA694ED-4D50-4E90-A8A1-7D27E460CC0D}"/>
          </ac:grpSpMkLst>
        </pc:grpChg>
        <pc:picChg chg="add mod">
          <ac:chgData name="Sanders Wang" userId="089d73b8-785c-4012-b931-81c632b6c9c7" providerId="ADAL" clId="{E3F27EDE-0A00-4545-AC8F-6DAEAEF342C7}" dt="2021-11-16T16:12:09.784" v="7742" actId="1076"/>
          <ac:picMkLst>
            <pc:docMk/>
            <pc:sldMk cId="620086405" sldId="284"/>
            <ac:picMk id="9" creationId="{F7E24F36-A4B3-48E3-BC7C-AE8FA19DB2F6}"/>
          </ac:picMkLst>
        </pc:picChg>
        <pc:picChg chg="add mod">
          <ac:chgData name="Sanders Wang" userId="089d73b8-785c-4012-b931-81c632b6c9c7" providerId="ADAL" clId="{E3F27EDE-0A00-4545-AC8F-6DAEAEF342C7}" dt="2021-11-16T16:18:31.211" v="7756" actId="692"/>
          <ac:picMkLst>
            <pc:docMk/>
            <pc:sldMk cId="620086405" sldId="284"/>
            <ac:picMk id="13" creationId="{462CA0DF-AF1F-4C89-BF1B-64AF06F5D63F}"/>
          </ac:picMkLst>
        </pc:picChg>
        <pc:picChg chg="add mod">
          <ac:chgData name="Sanders Wang" userId="089d73b8-785c-4012-b931-81c632b6c9c7" providerId="ADAL" clId="{E3F27EDE-0A00-4545-AC8F-6DAEAEF342C7}" dt="2021-11-16T16:20:52.368" v="7800" actId="1076"/>
          <ac:picMkLst>
            <pc:docMk/>
            <pc:sldMk cId="620086405" sldId="284"/>
            <ac:picMk id="18" creationId="{39ED5DEB-0E72-426F-B831-7A6E4BB1FF88}"/>
          </ac:picMkLst>
        </pc:picChg>
        <pc:picChg chg="del">
          <ac:chgData name="Sanders Wang" userId="089d73b8-785c-4012-b931-81c632b6c9c7" providerId="ADAL" clId="{E3F27EDE-0A00-4545-AC8F-6DAEAEF342C7}" dt="2021-11-16T16:07:32.232" v="7622" actId="478"/>
          <ac:picMkLst>
            <pc:docMk/>
            <pc:sldMk cId="620086405" sldId="284"/>
            <ac:picMk id="22" creationId="{34016B4E-48B8-42D0-A8D8-17874965F41D}"/>
          </ac:picMkLst>
        </pc:picChg>
        <pc:picChg chg="del">
          <ac:chgData name="Sanders Wang" userId="089d73b8-785c-4012-b931-81c632b6c9c7" providerId="ADAL" clId="{E3F27EDE-0A00-4545-AC8F-6DAEAEF342C7}" dt="2021-11-16T16:07:32.232" v="7622" actId="478"/>
          <ac:picMkLst>
            <pc:docMk/>
            <pc:sldMk cId="620086405" sldId="284"/>
            <ac:picMk id="57" creationId="{00D459D3-E9FE-4150-8182-801E6F053B47}"/>
          </ac:picMkLst>
        </pc:picChg>
        <pc:picChg chg="add mod">
          <ac:chgData name="Sanders Wang" userId="089d73b8-785c-4012-b931-81c632b6c9c7" providerId="ADAL" clId="{E3F27EDE-0A00-4545-AC8F-6DAEAEF342C7}" dt="2021-11-16T16:10:24.175" v="7725" actId="1076"/>
          <ac:picMkLst>
            <pc:docMk/>
            <pc:sldMk cId="620086405" sldId="284"/>
            <ac:picMk id="66" creationId="{F5D355EB-7DF8-4FC8-AF60-F71AA54E7E26}"/>
          </ac:picMkLst>
        </pc:picChg>
        <pc:picChg chg="add mod">
          <ac:chgData name="Sanders Wang" userId="089d73b8-785c-4012-b931-81c632b6c9c7" providerId="ADAL" clId="{E3F27EDE-0A00-4545-AC8F-6DAEAEF342C7}" dt="2021-11-16T16:12:07.025" v="7741" actId="692"/>
          <ac:picMkLst>
            <pc:docMk/>
            <pc:sldMk cId="620086405" sldId="284"/>
            <ac:picMk id="67" creationId="{A6650C09-A437-46B1-A574-34960B1DD72F}"/>
          </ac:picMkLst>
        </pc:picChg>
        <pc:picChg chg="add mod">
          <ac:chgData name="Sanders Wang" userId="089d73b8-785c-4012-b931-81c632b6c9c7" providerId="ADAL" clId="{E3F27EDE-0A00-4545-AC8F-6DAEAEF342C7}" dt="2021-11-16T16:08:15.569" v="7626"/>
          <ac:picMkLst>
            <pc:docMk/>
            <pc:sldMk cId="620086405" sldId="284"/>
            <ac:picMk id="68" creationId="{6DE771B7-C11C-4D44-AE5F-7EAAAE7C6F05}"/>
          </ac:picMkLst>
        </pc:picChg>
        <pc:picChg chg="add del mod">
          <ac:chgData name="Sanders Wang" userId="089d73b8-785c-4012-b931-81c632b6c9c7" providerId="ADAL" clId="{E3F27EDE-0A00-4545-AC8F-6DAEAEF342C7}" dt="2021-11-16T16:11:14.580" v="7737" actId="21"/>
          <ac:picMkLst>
            <pc:docMk/>
            <pc:sldMk cId="620086405" sldId="284"/>
            <ac:picMk id="70" creationId="{47E30C9D-2933-4C91-A109-DD764D79F418}"/>
          </ac:picMkLst>
        </pc:picChg>
        <pc:picChg chg="add del mod">
          <ac:chgData name="Sanders Wang" userId="089d73b8-785c-4012-b931-81c632b6c9c7" providerId="ADAL" clId="{E3F27EDE-0A00-4545-AC8F-6DAEAEF342C7}" dt="2021-11-16T16:16:04.387" v="7751" actId="21"/>
          <ac:picMkLst>
            <pc:docMk/>
            <pc:sldMk cId="620086405" sldId="284"/>
            <ac:picMk id="71" creationId="{362C0D39-36F4-4BDF-B7B7-A063C8E4F4A8}"/>
          </ac:picMkLst>
        </pc:picChg>
        <pc:picChg chg="add mod">
          <ac:chgData name="Sanders Wang" userId="089d73b8-785c-4012-b931-81c632b6c9c7" providerId="ADAL" clId="{E3F27EDE-0A00-4545-AC8F-6DAEAEF342C7}" dt="2021-11-16T16:21:48.424" v="7816" actId="1076"/>
          <ac:picMkLst>
            <pc:docMk/>
            <pc:sldMk cId="620086405" sldId="284"/>
            <ac:picMk id="80" creationId="{C4973E50-899F-4C5D-B8E6-F1BA76EBAF73}"/>
          </ac:picMkLst>
        </pc:picChg>
        <pc:picChg chg="mod">
          <ac:chgData name="Sanders Wang" userId="089d73b8-785c-4012-b931-81c632b6c9c7" providerId="ADAL" clId="{E3F27EDE-0A00-4545-AC8F-6DAEAEF342C7}" dt="2021-11-16T16:22:27.965" v="7823"/>
          <ac:picMkLst>
            <pc:docMk/>
            <pc:sldMk cId="620086405" sldId="284"/>
            <ac:picMk id="83" creationId="{28401359-13C4-48E5-857A-65A880B5FEE0}"/>
          </ac:picMkLst>
        </pc:picChg>
        <pc:picChg chg="mod">
          <ac:chgData name="Sanders Wang" userId="089d73b8-785c-4012-b931-81c632b6c9c7" providerId="ADAL" clId="{E3F27EDE-0A00-4545-AC8F-6DAEAEF342C7}" dt="2021-11-16T16:22:27.965" v="7823"/>
          <ac:picMkLst>
            <pc:docMk/>
            <pc:sldMk cId="620086405" sldId="284"/>
            <ac:picMk id="86" creationId="{B429F7A2-ACC3-4E1D-A985-1B21C01EDA6C}"/>
          </ac:picMkLst>
        </pc:picChg>
      </pc:sldChg>
      <pc:sldChg chg="add">
        <pc:chgData name="Sanders Wang" userId="089d73b8-785c-4012-b931-81c632b6c9c7" providerId="ADAL" clId="{E3F27EDE-0A00-4545-AC8F-6DAEAEF342C7}" dt="2021-11-16T16:41:36.749" v="7892" actId="2890"/>
        <pc:sldMkLst>
          <pc:docMk/>
          <pc:sldMk cId="2923582429" sldId="285"/>
        </pc:sldMkLst>
      </pc:sldChg>
    </pc:docChg>
  </pc:docChgLst>
  <pc:docChgLst>
    <pc:chgData name="Sanders Wang" userId="089d73b8-785c-4012-b931-81c632b6c9c7" providerId="ADAL" clId="{5A2760DC-3B56-4C20-A4AE-B9E2C6B6966D}"/>
    <pc:docChg chg="undo redo custSel modSld">
      <pc:chgData name="Sanders Wang" userId="089d73b8-785c-4012-b931-81c632b6c9c7" providerId="ADAL" clId="{5A2760DC-3B56-4C20-A4AE-B9E2C6B6966D}" dt="2021-11-19T20:43:06.626" v="2185"/>
      <pc:docMkLst>
        <pc:docMk/>
      </pc:docMkLst>
      <pc:sldChg chg="modSp mod">
        <pc:chgData name="Sanders Wang" userId="089d73b8-785c-4012-b931-81c632b6c9c7" providerId="ADAL" clId="{5A2760DC-3B56-4C20-A4AE-B9E2C6B6966D}" dt="2021-11-19T19:26:42.435" v="135" actId="20577"/>
        <pc:sldMkLst>
          <pc:docMk/>
          <pc:sldMk cId="811981747" sldId="256"/>
        </pc:sldMkLst>
        <pc:spChg chg="mod">
          <ac:chgData name="Sanders Wang" userId="089d73b8-785c-4012-b931-81c632b6c9c7" providerId="ADAL" clId="{5A2760DC-3B56-4C20-A4AE-B9E2C6B6966D}" dt="2021-11-19T19:26:42.435" v="135" actId="20577"/>
          <ac:spMkLst>
            <pc:docMk/>
            <pc:sldMk cId="811981747" sldId="256"/>
            <ac:spMk id="2" creationId="{0FA94AA0-F1CB-4167-AC2A-C265763D52FC}"/>
          </ac:spMkLst>
        </pc:spChg>
      </pc:sldChg>
      <pc:sldChg chg="modSp mod">
        <pc:chgData name="Sanders Wang" userId="089d73b8-785c-4012-b931-81c632b6c9c7" providerId="ADAL" clId="{5A2760DC-3B56-4C20-A4AE-B9E2C6B6966D}" dt="2021-11-19T20:16:49.170" v="1664" actId="20577"/>
        <pc:sldMkLst>
          <pc:docMk/>
          <pc:sldMk cId="1225319551" sldId="257"/>
        </pc:sldMkLst>
        <pc:spChg chg="mod">
          <ac:chgData name="Sanders Wang" userId="089d73b8-785c-4012-b931-81c632b6c9c7" providerId="ADAL" clId="{5A2760DC-3B56-4C20-A4AE-B9E2C6B6966D}" dt="2021-11-19T20:16:49.170" v="1664" actId="20577"/>
          <ac:spMkLst>
            <pc:docMk/>
            <pc:sldMk cId="1225319551" sldId="257"/>
            <ac:spMk id="2" creationId="{70824787-3237-4653-9B0A-031ECA079E68}"/>
          </ac:spMkLst>
        </pc:spChg>
        <pc:spChg chg="mod">
          <ac:chgData name="Sanders Wang" userId="089d73b8-785c-4012-b931-81c632b6c9c7" providerId="ADAL" clId="{5A2760DC-3B56-4C20-A4AE-B9E2C6B6966D}" dt="2021-11-19T20:07:54.976" v="1620" actId="20577"/>
          <ac:spMkLst>
            <pc:docMk/>
            <pc:sldMk cId="1225319551" sldId="257"/>
            <ac:spMk id="3" creationId="{3E6BA2FC-2608-4955-A7E8-0E48515DD05F}"/>
          </ac:spMkLst>
        </pc:spChg>
        <pc:spChg chg="mod">
          <ac:chgData name="Sanders Wang" userId="089d73b8-785c-4012-b931-81c632b6c9c7" providerId="ADAL" clId="{5A2760DC-3B56-4C20-A4AE-B9E2C6B6966D}" dt="2021-11-19T20:08:22.738" v="1642" actId="20577"/>
          <ac:spMkLst>
            <pc:docMk/>
            <pc:sldMk cId="1225319551" sldId="257"/>
            <ac:spMk id="62" creationId="{F13435BA-0177-4117-9793-22B4B7FCEE1E}"/>
          </ac:spMkLst>
        </pc:spChg>
        <pc:spChg chg="mod">
          <ac:chgData name="Sanders Wang" userId="089d73b8-785c-4012-b931-81c632b6c9c7" providerId="ADAL" clId="{5A2760DC-3B56-4C20-A4AE-B9E2C6B6966D}" dt="2021-11-19T20:08:11.043" v="1631" actId="20577"/>
          <ac:spMkLst>
            <pc:docMk/>
            <pc:sldMk cId="1225319551" sldId="257"/>
            <ac:spMk id="71" creationId="{BF14515D-A030-4E83-9C6B-0DF16CF9FD82}"/>
          </ac:spMkLst>
        </pc:spChg>
        <pc:spChg chg="mod">
          <ac:chgData name="Sanders Wang" userId="089d73b8-785c-4012-b931-81c632b6c9c7" providerId="ADAL" clId="{5A2760DC-3B56-4C20-A4AE-B9E2C6B6966D}" dt="2021-11-19T20:08:37.942" v="1654" actId="20577"/>
          <ac:spMkLst>
            <pc:docMk/>
            <pc:sldMk cId="1225319551" sldId="257"/>
            <ac:spMk id="72" creationId="{5C5C0734-66A8-4E0A-845E-789E17586B8C}"/>
          </ac:spMkLst>
        </pc:spChg>
        <pc:spChg chg="mod">
          <ac:chgData name="Sanders Wang" userId="089d73b8-785c-4012-b931-81c632b6c9c7" providerId="ADAL" clId="{5A2760DC-3B56-4C20-A4AE-B9E2C6B6966D}" dt="2021-11-19T20:07:59.343" v="1623" actId="20577"/>
          <ac:spMkLst>
            <pc:docMk/>
            <pc:sldMk cId="1225319551" sldId="257"/>
            <ac:spMk id="73" creationId="{E15326CB-4D30-4EDE-9805-ECAB658A8A21}"/>
          </ac:spMkLst>
        </pc:spChg>
        <pc:spChg chg="mod">
          <ac:chgData name="Sanders Wang" userId="089d73b8-785c-4012-b931-81c632b6c9c7" providerId="ADAL" clId="{5A2760DC-3B56-4C20-A4AE-B9E2C6B6966D}" dt="2021-11-19T20:08:28.350" v="1646" actId="20577"/>
          <ac:spMkLst>
            <pc:docMk/>
            <pc:sldMk cId="1225319551" sldId="257"/>
            <ac:spMk id="74" creationId="{00F1337B-7CD4-494F-8FAA-0E459870E6B1}"/>
          </ac:spMkLst>
        </pc:spChg>
        <pc:spChg chg="mod">
          <ac:chgData name="Sanders Wang" userId="089d73b8-785c-4012-b931-81c632b6c9c7" providerId="ADAL" clId="{5A2760DC-3B56-4C20-A4AE-B9E2C6B6966D}" dt="2021-11-19T20:08:14.660" v="1634" actId="20577"/>
          <ac:spMkLst>
            <pc:docMk/>
            <pc:sldMk cId="1225319551" sldId="257"/>
            <ac:spMk id="75" creationId="{34B3BEDC-CE77-4092-B8AF-D94144E25802}"/>
          </ac:spMkLst>
        </pc:spChg>
        <pc:spChg chg="mod">
          <ac:chgData name="Sanders Wang" userId="089d73b8-785c-4012-b931-81c632b6c9c7" providerId="ADAL" clId="{5A2760DC-3B56-4C20-A4AE-B9E2C6B6966D}" dt="2021-11-19T20:08:42.539" v="1658" actId="20577"/>
          <ac:spMkLst>
            <pc:docMk/>
            <pc:sldMk cId="1225319551" sldId="257"/>
            <ac:spMk id="76" creationId="{91F0B269-B2F4-4685-B65B-D23420CD8697}"/>
          </ac:spMkLst>
        </pc:spChg>
        <pc:spChg chg="mod">
          <ac:chgData name="Sanders Wang" userId="089d73b8-785c-4012-b931-81c632b6c9c7" providerId="ADAL" clId="{5A2760DC-3B56-4C20-A4AE-B9E2C6B6966D}" dt="2021-11-19T20:08:05.740" v="1627" actId="20577"/>
          <ac:spMkLst>
            <pc:docMk/>
            <pc:sldMk cId="1225319551" sldId="257"/>
            <ac:spMk id="77" creationId="{2D098E32-6D64-4D23-A5A2-2984FFE81B20}"/>
          </ac:spMkLst>
        </pc:spChg>
        <pc:spChg chg="mod">
          <ac:chgData name="Sanders Wang" userId="089d73b8-785c-4012-b931-81c632b6c9c7" providerId="ADAL" clId="{5A2760DC-3B56-4C20-A4AE-B9E2C6B6966D}" dt="2021-11-19T20:08:18.570" v="1638" actId="20577"/>
          <ac:spMkLst>
            <pc:docMk/>
            <pc:sldMk cId="1225319551" sldId="257"/>
            <ac:spMk id="82" creationId="{2F7E5114-9A76-4EFE-9D18-80DD29FDAFEA}"/>
          </ac:spMkLst>
        </pc:spChg>
        <pc:spChg chg="mod">
          <ac:chgData name="Sanders Wang" userId="089d73b8-785c-4012-b931-81c632b6c9c7" providerId="ADAL" clId="{5A2760DC-3B56-4C20-A4AE-B9E2C6B6966D}" dt="2021-11-19T20:08:32.485" v="1650" actId="20577"/>
          <ac:spMkLst>
            <pc:docMk/>
            <pc:sldMk cId="1225319551" sldId="257"/>
            <ac:spMk id="83" creationId="{BFAA2C50-EBC6-4FFF-9260-2EAD322914AE}"/>
          </ac:spMkLst>
        </pc:spChg>
        <pc:spChg chg="mod">
          <ac:chgData name="Sanders Wang" userId="089d73b8-785c-4012-b931-81c632b6c9c7" providerId="ADAL" clId="{5A2760DC-3B56-4C20-A4AE-B9E2C6B6966D}" dt="2021-11-19T20:08:47.431" v="1662" actId="20577"/>
          <ac:spMkLst>
            <pc:docMk/>
            <pc:sldMk cId="1225319551" sldId="257"/>
            <ac:spMk id="84" creationId="{2C7F8851-84CA-43A6-8CB8-B40A3E3ACED2}"/>
          </ac:spMkLst>
        </pc:spChg>
      </pc:sldChg>
      <pc:sldChg chg="modSp mod">
        <pc:chgData name="Sanders Wang" userId="089d73b8-785c-4012-b931-81c632b6c9c7" providerId="ADAL" clId="{5A2760DC-3B56-4C20-A4AE-B9E2C6B6966D}" dt="2021-11-19T19:51:46.290" v="664" actId="20577"/>
        <pc:sldMkLst>
          <pc:docMk/>
          <pc:sldMk cId="3258478906" sldId="258"/>
        </pc:sldMkLst>
        <pc:spChg chg="mod">
          <ac:chgData name="Sanders Wang" userId="089d73b8-785c-4012-b931-81c632b6c9c7" providerId="ADAL" clId="{5A2760DC-3B56-4C20-A4AE-B9E2C6B6966D}" dt="2021-11-19T19:51:33.376" v="648" actId="20577"/>
          <ac:spMkLst>
            <pc:docMk/>
            <pc:sldMk cId="3258478906" sldId="258"/>
            <ac:spMk id="2" creationId="{5092C302-8F48-4BFA-A43F-FFFF6A90736B}"/>
          </ac:spMkLst>
        </pc:spChg>
        <pc:spChg chg="mod">
          <ac:chgData name="Sanders Wang" userId="089d73b8-785c-4012-b931-81c632b6c9c7" providerId="ADAL" clId="{5A2760DC-3B56-4C20-A4AE-B9E2C6B6966D}" dt="2021-11-19T19:51:43.357" v="661" actId="20577"/>
          <ac:spMkLst>
            <pc:docMk/>
            <pc:sldMk cId="3258478906" sldId="258"/>
            <ac:spMk id="27" creationId="{65DEDE02-99DB-4713-8D1A-07BF58D45016}"/>
          </ac:spMkLst>
        </pc:spChg>
        <pc:spChg chg="mod">
          <ac:chgData name="Sanders Wang" userId="089d73b8-785c-4012-b931-81c632b6c9c7" providerId="ADAL" clId="{5A2760DC-3B56-4C20-A4AE-B9E2C6B6966D}" dt="2021-11-19T19:51:39.200" v="651" actId="20577"/>
          <ac:spMkLst>
            <pc:docMk/>
            <pc:sldMk cId="3258478906" sldId="258"/>
            <ac:spMk id="46" creationId="{701AFDA8-036F-4A14-BF0F-B79CBE9C7D30}"/>
          </ac:spMkLst>
        </pc:spChg>
        <pc:spChg chg="mod">
          <ac:chgData name="Sanders Wang" userId="089d73b8-785c-4012-b931-81c632b6c9c7" providerId="ADAL" clId="{5A2760DC-3B56-4C20-A4AE-B9E2C6B6966D}" dt="2021-11-19T19:51:46.290" v="664" actId="20577"/>
          <ac:spMkLst>
            <pc:docMk/>
            <pc:sldMk cId="3258478906" sldId="258"/>
            <ac:spMk id="47" creationId="{52B6BCD5-7B0F-47AE-81C8-966A5C6F4DBE}"/>
          </ac:spMkLst>
        </pc:spChg>
      </pc:sldChg>
      <pc:sldChg chg="addSp delSp modSp mod">
        <pc:chgData name="Sanders Wang" userId="089d73b8-785c-4012-b931-81c632b6c9c7" providerId="ADAL" clId="{5A2760DC-3B56-4C20-A4AE-B9E2C6B6966D}" dt="2021-11-19T20:43:06.626" v="2185"/>
        <pc:sldMkLst>
          <pc:docMk/>
          <pc:sldMk cId="2072071420" sldId="259"/>
        </pc:sldMkLst>
        <pc:spChg chg="mod ord">
          <ac:chgData name="Sanders Wang" userId="089d73b8-785c-4012-b931-81c632b6c9c7" providerId="ADAL" clId="{5A2760DC-3B56-4C20-A4AE-B9E2C6B6966D}" dt="2021-11-19T20:42:45.584" v="2182" actId="1076"/>
          <ac:spMkLst>
            <pc:docMk/>
            <pc:sldMk cId="2072071420" sldId="259"/>
            <ac:spMk id="42" creationId="{563509F4-89DA-4218-9FF3-F7FD8CDCE6B8}"/>
          </ac:spMkLst>
        </pc:spChg>
        <pc:spChg chg="mod ord">
          <ac:chgData name="Sanders Wang" userId="089d73b8-785c-4012-b931-81c632b6c9c7" providerId="ADAL" clId="{5A2760DC-3B56-4C20-A4AE-B9E2C6B6966D}" dt="2021-11-19T20:43:06.626" v="2185"/>
          <ac:spMkLst>
            <pc:docMk/>
            <pc:sldMk cId="2072071420" sldId="259"/>
            <ac:spMk id="45" creationId="{8E4EAA75-D449-48B5-9E21-D2F75DF7AA80}"/>
          </ac:spMkLst>
        </pc:spChg>
        <pc:spChg chg="mod ord">
          <ac:chgData name="Sanders Wang" userId="089d73b8-785c-4012-b931-81c632b6c9c7" providerId="ADAL" clId="{5A2760DC-3B56-4C20-A4AE-B9E2C6B6966D}" dt="2021-11-19T20:41:55.031" v="2171" actId="166"/>
          <ac:spMkLst>
            <pc:docMk/>
            <pc:sldMk cId="2072071420" sldId="259"/>
            <ac:spMk id="54" creationId="{0E7ECC04-E77D-436C-89BB-0643E8DF6A56}"/>
          </ac:spMkLst>
        </pc:spChg>
        <pc:graphicFrameChg chg="add del mod">
          <ac:chgData name="Sanders Wang" userId="089d73b8-785c-4012-b931-81c632b6c9c7" providerId="ADAL" clId="{5A2760DC-3B56-4C20-A4AE-B9E2C6B6966D}" dt="2021-11-19T20:42:38.129" v="2178"/>
          <ac:graphicFrameMkLst>
            <pc:docMk/>
            <pc:sldMk cId="2072071420" sldId="259"/>
            <ac:graphicFrameMk id="18" creationId="{C1EE5146-F0C0-4C87-A60B-8340096A6DED}"/>
          </ac:graphicFrameMkLst>
        </pc:graphicFrameChg>
        <pc:picChg chg="add mod">
          <ac:chgData name="Sanders Wang" userId="089d73b8-785c-4012-b931-81c632b6c9c7" providerId="ADAL" clId="{5A2760DC-3B56-4C20-A4AE-B9E2C6B6966D}" dt="2021-11-19T20:41:15.824" v="2164" actId="14100"/>
          <ac:picMkLst>
            <pc:docMk/>
            <pc:sldMk cId="2072071420" sldId="259"/>
            <ac:picMk id="9" creationId="{C3364ECA-7143-4C78-B029-1816B13F2BA1}"/>
          </ac:picMkLst>
        </pc:picChg>
        <pc:picChg chg="del">
          <ac:chgData name="Sanders Wang" userId="089d73b8-785c-4012-b931-81c632b6c9c7" providerId="ADAL" clId="{5A2760DC-3B56-4C20-A4AE-B9E2C6B6966D}" dt="2021-11-19T20:40:40.495" v="2155" actId="478"/>
          <ac:picMkLst>
            <pc:docMk/>
            <pc:sldMk cId="2072071420" sldId="259"/>
            <ac:picMk id="10" creationId="{95E3A399-D3EA-4B6B-BAD3-5DEB0624895F}"/>
          </ac:picMkLst>
        </pc:picChg>
        <pc:cxnChg chg="mod ord">
          <ac:chgData name="Sanders Wang" userId="089d73b8-785c-4012-b931-81c632b6c9c7" providerId="ADAL" clId="{5A2760DC-3B56-4C20-A4AE-B9E2C6B6966D}" dt="2021-11-19T20:42:45.584" v="2182" actId="1076"/>
          <ac:cxnSpMkLst>
            <pc:docMk/>
            <pc:sldMk cId="2072071420" sldId="259"/>
            <ac:cxnSpMk id="39" creationId="{942B82FB-0057-4E94-BFBD-16CBD1C9A443}"/>
          </ac:cxnSpMkLst>
        </pc:cxnChg>
        <pc:cxnChg chg="mod">
          <ac:chgData name="Sanders Wang" userId="089d73b8-785c-4012-b931-81c632b6c9c7" providerId="ADAL" clId="{5A2760DC-3B56-4C20-A4AE-B9E2C6B6966D}" dt="2021-11-19T20:43:06.626" v="2185"/>
          <ac:cxnSpMkLst>
            <pc:docMk/>
            <pc:sldMk cId="2072071420" sldId="259"/>
            <ac:cxnSpMk id="46" creationId="{D01CA68C-53A6-4154-8716-02C1BFDA78C9}"/>
          </ac:cxnSpMkLst>
        </pc:cxnChg>
        <pc:cxnChg chg="mod">
          <ac:chgData name="Sanders Wang" userId="089d73b8-785c-4012-b931-81c632b6c9c7" providerId="ADAL" clId="{5A2760DC-3B56-4C20-A4AE-B9E2C6B6966D}" dt="2021-11-19T20:41:49.167" v="2170" actId="1076"/>
          <ac:cxnSpMkLst>
            <pc:docMk/>
            <pc:sldMk cId="2072071420" sldId="259"/>
            <ac:cxnSpMk id="55" creationId="{CA60FED5-EB9E-4CC7-A8B8-ECD78C2C119A}"/>
          </ac:cxnSpMkLst>
        </pc:cxnChg>
      </pc:sldChg>
      <pc:sldChg chg="modSp mod">
        <pc:chgData name="Sanders Wang" userId="089d73b8-785c-4012-b931-81c632b6c9c7" providerId="ADAL" clId="{5A2760DC-3B56-4C20-A4AE-B9E2C6B6966D}" dt="2021-11-19T19:31:27.799" v="337" actId="14100"/>
        <pc:sldMkLst>
          <pc:docMk/>
          <pc:sldMk cId="787985484" sldId="260"/>
        </pc:sldMkLst>
        <pc:spChg chg="mod">
          <ac:chgData name="Sanders Wang" userId="089d73b8-785c-4012-b931-81c632b6c9c7" providerId="ADAL" clId="{5A2760DC-3B56-4C20-A4AE-B9E2C6B6966D}" dt="2021-11-19T19:31:27.799" v="337" actId="14100"/>
          <ac:spMkLst>
            <pc:docMk/>
            <pc:sldMk cId="787985484" sldId="260"/>
            <ac:spMk id="93" creationId="{6F2DF8FE-F2E1-4D51-B2B3-E34401B64676}"/>
          </ac:spMkLst>
        </pc:spChg>
        <pc:spChg chg="mod">
          <ac:chgData name="Sanders Wang" userId="089d73b8-785c-4012-b931-81c632b6c9c7" providerId="ADAL" clId="{5A2760DC-3B56-4C20-A4AE-B9E2C6B6966D}" dt="2021-11-19T19:30:41.188" v="311" actId="20577"/>
          <ac:spMkLst>
            <pc:docMk/>
            <pc:sldMk cId="787985484" sldId="260"/>
            <ac:spMk id="94" creationId="{3AC9B341-1B12-4E49-B16C-A65C63C53ECA}"/>
          </ac:spMkLst>
        </pc:spChg>
        <pc:spChg chg="mod">
          <ac:chgData name="Sanders Wang" userId="089d73b8-785c-4012-b931-81c632b6c9c7" providerId="ADAL" clId="{5A2760DC-3B56-4C20-A4AE-B9E2C6B6966D}" dt="2021-11-19T19:30:44.950" v="313" actId="20577"/>
          <ac:spMkLst>
            <pc:docMk/>
            <pc:sldMk cId="787985484" sldId="260"/>
            <ac:spMk id="95" creationId="{D39A255C-BDD0-41BD-8823-111252A49508}"/>
          </ac:spMkLst>
        </pc:spChg>
      </pc:sldChg>
      <pc:sldChg chg="addSp delSp modSp mod">
        <pc:chgData name="Sanders Wang" userId="089d73b8-785c-4012-b931-81c632b6c9c7" providerId="ADAL" clId="{5A2760DC-3B56-4C20-A4AE-B9E2C6B6966D}" dt="2021-11-19T19:32:17.664" v="360" actId="20577"/>
        <pc:sldMkLst>
          <pc:docMk/>
          <pc:sldMk cId="1545508001" sldId="261"/>
        </pc:sldMkLst>
        <pc:spChg chg="mod">
          <ac:chgData name="Sanders Wang" userId="089d73b8-785c-4012-b931-81c632b6c9c7" providerId="ADAL" clId="{5A2760DC-3B56-4C20-A4AE-B9E2C6B6966D}" dt="2021-11-19T19:31:19.710" v="335" actId="1076"/>
          <ac:spMkLst>
            <pc:docMk/>
            <pc:sldMk cId="1545508001" sldId="261"/>
            <ac:spMk id="15" creationId="{79982273-DDA9-4A2F-A2D8-C430DD449E72}"/>
          </ac:spMkLst>
        </pc:spChg>
        <pc:spChg chg="mod">
          <ac:chgData name="Sanders Wang" userId="089d73b8-785c-4012-b931-81c632b6c9c7" providerId="ADAL" clId="{5A2760DC-3B56-4C20-A4AE-B9E2C6B6966D}" dt="2021-11-19T19:31:41.615" v="343" actId="14100"/>
          <ac:spMkLst>
            <pc:docMk/>
            <pc:sldMk cId="1545508001" sldId="261"/>
            <ac:spMk id="23" creationId="{CE904171-AFFD-4597-B105-5F6DC5F5594D}"/>
          </ac:spMkLst>
        </pc:spChg>
        <pc:spChg chg="mod">
          <ac:chgData name="Sanders Wang" userId="089d73b8-785c-4012-b931-81c632b6c9c7" providerId="ADAL" clId="{5A2760DC-3B56-4C20-A4AE-B9E2C6B6966D}" dt="2021-11-19T19:31:43.658" v="345" actId="20577"/>
          <ac:spMkLst>
            <pc:docMk/>
            <pc:sldMk cId="1545508001" sldId="261"/>
            <ac:spMk id="29" creationId="{9985F45C-AA56-4025-BB81-FF360F0480C1}"/>
          </ac:spMkLst>
        </pc:spChg>
        <pc:spChg chg="mod">
          <ac:chgData name="Sanders Wang" userId="089d73b8-785c-4012-b931-81c632b6c9c7" providerId="ADAL" clId="{5A2760DC-3B56-4C20-A4AE-B9E2C6B6966D}" dt="2021-11-19T19:31:36.759" v="340" actId="1076"/>
          <ac:spMkLst>
            <pc:docMk/>
            <pc:sldMk cId="1545508001" sldId="261"/>
            <ac:spMk id="35" creationId="{440B1AF9-BF88-47F7-AF5C-6D50D7B647C4}"/>
          </ac:spMkLst>
        </pc:spChg>
        <pc:spChg chg="mod">
          <ac:chgData name="Sanders Wang" userId="089d73b8-785c-4012-b931-81c632b6c9c7" providerId="ADAL" clId="{5A2760DC-3B56-4C20-A4AE-B9E2C6B6966D}" dt="2021-11-19T19:31:48.319" v="348" actId="14100"/>
          <ac:spMkLst>
            <pc:docMk/>
            <pc:sldMk cId="1545508001" sldId="261"/>
            <ac:spMk id="41" creationId="{E10BA8DC-0C7B-4042-A83E-5BD8A5BC3E38}"/>
          </ac:spMkLst>
        </pc:spChg>
        <pc:spChg chg="mod">
          <ac:chgData name="Sanders Wang" userId="089d73b8-785c-4012-b931-81c632b6c9c7" providerId="ADAL" clId="{5A2760DC-3B56-4C20-A4AE-B9E2C6B6966D}" dt="2021-11-19T19:31:50.302" v="350" actId="20577"/>
          <ac:spMkLst>
            <pc:docMk/>
            <pc:sldMk cId="1545508001" sldId="261"/>
            <ac:spMk id="47" creationId="{A4BAE9EE-8C55-49AF-B858-4FF422B1F2B8}"/>
          </ac:spMkLst>
        </pc:spChg>
        <pc:spChg chg="mod">
          <ac:chgData name="Sanders Wang" userId="089d73b8-785c-4012-b931-81c632b6c9c7" providerId="ADAL" clId="{5A2760DC-3B56-4C20-A4AE-B9E2C6B6966D}" dt="2021-11-19T19:32:12.496" v="355" actId="20577"/>
          <ac:spMkLst>
            <pc:docMk/>
            <pc:sldMk cId="1545508001" sldId="261"/>
            <ac:spMk id="52" creationId="{C47B41FE-EDBA-44C6-8B91-C971936A3D18}"/>
          </ac:spMkLst>
        </pc:spChg>
        <pc:spChg chg="mod">
          <ac:chgData name="Sanders Wang" userId="089d73b8-785c-4012-b931-81c632b6c9c7" providerId="ADAL" clId="{5A2760DC-3B56-4C20-A4AE-B9E2C6B6966D}" dt="2021-11-19T19:32:17.664" v="360" actId="20577"/>
          <ac:spMkLst>
            <pc:docMk/>
            <pc:sldMk cId="1545508001" sldId="261"/>
            <ac:spMk id="55" creationId="{5685727B-6D56-4355-BCD6-EF5B99D82324}"/>
          </ac:spMkLst>
        </pc:spChg>
        <pc:spChg chg="mod">
          <ac:chgData name="Sanders Wang" userId="089d73b8-785c-4012-b931-81c632b6c9c7" providerId="ADAL" clId="{5A2760DC-3B56-4C20-A4AE-B9E2C6B6966D}" dt="2021-11-19T19:01:51.876" v="37" actId="1076"/>
          <ac:spMkLst>
            <pc:docMk/>
            <pc:sldMk cId="1545508001" sldId="261"/>
            <ac:spMk id="63" creationId="{F1CADBFE-4C9B-4987-AE9C-7854BD23AB6D}"/>
          </ac:spMkLst>
        </pc:spChg>
        <pc:spChg chg="mod">
          <ac:chgData name="Sanders Wang" userId="089d73b8-785c-4012-b931-81c632b6c9c7" providerId="ADAL" clId="{5A2760DC-3B56-4C20-A4AE-B9E2C6B6966D}" dt="2021-11-19T19:01:51.876" v="37" actId="1076"/>
          <ac:spMkLst>
            <pc:docMk/>
            <pc:sldMk cId="1545508001" sldId="261"/>
            <ac:spMk id="64" creationId="{90380AE2-DBC9-4F6A-B4DD-BB6FA67D0E97}"/>
          </ac:spMkLst>
        </pc:spChg>
        <pc:spChg chg="mod">
          <ac:chgData name="Sanders Wang" userId="089d73b8-785c-4012-b931-81c632b6c9c7" providerId="ADAL" clId="{5A2760DC-3B56-4C20-A4AE-B9E2C6B6966D}" dt="2021-11-19T19:01:51.876" v="37" actId="1076"/>
          <ac:spMkLst>
            <pc:docMk/>
            <pc:sldMk cId="1545508001" sldId="261"/>
            <ac:spMk id="65" creationId="{EDE4567B-7C90-483F-8B90-F2957509731E}"/>
          </ac:spMkLst>
        </pc:spChg>
        <pc:spChg chg="add mod">
          <ac:chgData name="Sanders Wang" userId="089d73b8-785c-4012-b931-81c632b6c9c7" providerId="ADAL" clId="{5A2760DC-3B56-4C20-A4AE-B9E2C6B6966D}" dt="2021-11-19T19:01:45.844" v="36" actId="1076"/>
          <ac:spMkLst>
            <pc:docMk/>
            <pc:sldMk cId="1545508001" sldId="261"/>
            <ac:spMk id="66" creationId="{CEFFAC92-D8DF-401C-A9E4-94F215A8A1B6}"/>
          </ac:spMkLst>
        </pc:spChg>
        <pc:spChg chg="mod">
          <ac:chgData name="Sanders Wang" userId="089d73b8-785c-4012-b931-81c632b6c9c7" providerId="ADAL" clId="{5A2760DC-3B56-4C20-A4AE-B9E2C6B6966D}" dt="2021-11-19T19:01:51.876" v="37" actId="1076"/>
          <ac:spMkLst>
            <pc:docMk/>
            <pc:sldMk cId="1545508001" sldId="261"/>
            <ac:spMk id="69" creationId="{3ADD051D-4587-4C7B-989E-91008BFE21B5}"/>
          </ac:spMkLst>
        </pc:spChg>
        <pc:spChg chg="del">
          <ac:chgData name="Sanders Wang" userId="089d73b8-785c-4012-b931-81c632b6c9c7" providerId="ADAL" clId="{5A2760DC-3B56-4C20-A4AE-B9E2C6B6966D}" dt="2021-11-19T18:59:06.042" v="4" actId="478"/>
          <ac:spMkLst>
            <pc:docMk/>
            <pc:sldMk cId="1545508001" sldId="261"/>
            <ac:spMk id="70" creationId="{B0B9C86A-A668-4351-AE38-D00766806E1D}"/>
          </ac:spMkLst>
        </pc:spChg>
        <pc:spChg chg="mod">
          <ac:chgData name="Sanders Wang" userId="089d73b8-785c-4012-b931-81c632b6c9c7" providerId="ADAL" clId="{5A2760DC-3B56-4C20-A4AE-B9E2C6B6966D}" dt="2021-11-19T19:01:51.876" v="37" actId="1076"/>
          <ac:spMkLst>
            <pc:docMk/>
            <pc:sldMk cId="1545508001" sldId="261"/>
            <ac:spMk id="71" creationId="{1010E733-FEA3-4123-9DB0-2BADDF98F7AA}"/>
          </ac:spMkLst>
        </pc:spChg>
        <pc:spChg chg="del">
          <ac:chgData name="Sanders Wang" userId="089d73b8-785c-4012-b931-81c632b6c9c7" providerId="ADAL" clId="{5A2760DC-3B56-4C20-A4AE-B9E2C6B6966D}" dt="2021-11-19T18:59:14.420" v="5" actId="478"/>
          <ac:spMkLst>
            <pc:docMk/>
            <pc:sldMk cId="1545508001" sldId="261"/>
            <ac:spMk id="72" creationId="{E8F2FD0B-84CE-49AA-99B5-D02A7F4714FB}"/>
          </ac:spMkLst>
        </pc:spChg>
        <pc:spChg chg="add mod">
          <ac:chgData name="Sanders Wang" userId="089d73b8-785c-4012-b931-81c632b6c9c7" providerId="ADAL" clId="{5A2760DC-3B56-4C20-A4AE-B9E2C6B6966D}" dt="2021-11-19T19:02:24.199" v="43" actId="120"/>
          <ac:spMkLst>
            <pc:docMk/>
            <pc:sldMk cId="1545508001" sldId="261"/>
            <ac:spMk id="73" creationId="{1DEFA92E-B4DA-46A5-A453-45D99001FE29}"/>
          </ac:spMkLst>
        </pc:spChg>
        <pc:spChg chg="del">
          <ac:chgData name="Sanders Wang" userId="089d73b8-785c-4012-b931-81c632b6c9c7" providerId="ADAL" clId="{5A2760DC-3B56-4C20-A4AE-B9E2C6B6966D}" dt="2021-11-19T18:58:59.218" v="0" actId="478"/>
          <ac:spMkLst>
            <pc:docMk/>
            <pc:sldMk cId="1545508001" sldId="261"/>
            <ac:spMk id="74" creationId="{9B2BD8C3-E29E-4DD6-A507-EE6E59F8C8C3}"/>
          </ac:spMkLst>
        </pc:spChg>
        <pc:spChg chg="add mod">
          <ac:chgData name="Sanders Wang" userId="089d73b8-785c-4012-b931-81c632b6c9c7" providerId="ADAL" clId="{5A2760DC-3B56-4C20-A4AE-B9E2C6B6966D}" dt="2021-11-19T19:03:00.740" v="47" actId="1076"/>
          <ac:spMkLst>
            <pc:docMk/>
            <pc:sldMk cId="1545508001" sldId="261"/>
            <ac:spMk id="75" creationId="{C5A3BA98-B1F2-4DE7-9C42-924C10A87FCF}"/>
          </ac:spMkLst>
        </pc:spChg>
        <pc:spChg chg="del">
          <ac:chgData name="Sanders Wang" userId="089d73b8-785c-4012-b931-81c632b6c9c7" providerId="ADAL" clId="{5A2760DC-3B56-4C20-A4AE-B9E2C6B6966D}" dt="2021-11-19T18:59:02.130" v="2" actId="478"/>
          <ac:spMkLst>
            <pc:docMk/>
            <pc:sldMk cId="1545508001" sldId="261"/>
            <ac:spMk id="76" creationId="{7E9EB533-672A-4951-B746-94253792E0EB}"/>
          </ac:spMkLst>
        </pc:spChg>
        <pc:spChg chg="add mod">
          <ac:chgData name="Sanders Wang" userId="089d73b8-785c-4012-b931-81c632b6c9c7" providerId="ADAL" clId="{5A2760DC-3B56-4C20-A4AE-B9E2C6B6966D}" dt="2021-11-19T19:03:07.070" v="48" actId="571"/>
          <ac:spMkLst>
            <pc:docMk/>
            <pc:sldMk cId="1545508001" sldId="261"/>
            <ac:spMk id="77" creationId="{E9DFAC2A-3D80-496A-9F84-82D7F02A4189}"/>
          </ac:spMkLst>
        </pc:spChg>
        <pc:spChg chg="add mod">
          <ac:chgData name="Sanders Wang" userId="089d73b8-785c-4012-b931-81c632b6c9c7" providerId="ADAL" clId="{5A2760DC-3B56-4C20-A4AE-B9E2C6B6966D}" dt="2021-11-19T19:03:20.713" v="51" actId="20577"/>
          <ac:spMkLst>
            <pc:docMk/>
            <pc:sldMk cId="1545508001" sldId="261"/>
            <ac:spMk id="78" creationId="{83C72703-0E8B-4DE8-BC4C-100ACCF228F8}"/>
          </ac:spMkLst>
        </pc:spChg>
        <pc:spChg chg="add mod">
          <ac:chgData name="Sanders Wang" userId="089d73b8-785c-4012-b931-81c632b6c9c7" providerId="ADAL" clId="{5A2760DC-3B56-4C20-A4AE-B9E2C6B6966D}" dt="2021-11-19T19:03:55.485" v="66" actId="20577"/>
          <ac:spMkLst>
            <pc:docMk/>
            <pc:sldMk cId="1545508001" sldId="261"/>
            <ac:spMk id="79" creationId="{7E9871F4-1BB8-4747-B68D-BE11D1BB4204}"/>
          </ac:spMkLst>
        </pc:spChg>
        <pc:picChg chg="del">
          <ac:chgData name="Sanders Wang" userId="089d73b8-785c-4012-b931-81c632b6c9c7" providerId="ADAL" clId="{5A2760DC-3B56-4C20-A4AE-B9E2C6B6966D}" dt="2021-11-19T18:59:00.333" v="1" actId="478"/>
          <ac:picMkLst>
            <pc:docMk/>
            <pc:sldMk cId="1545508001" sldId="261"/>
            <ac:picMk id="67" creationId="{464B74D6-2A22-4D0E-BAB9-34EC5FB97676}"/>
          </ac:picMkLst>
        </pc:picChg>
        <pc:picChg chg="del">
          <ac:chgData name="Sanders Wang" userId="089d73b8-785c-4012-b931-81c632b6c9c7" providerId="ADAL" clId="{5A2760DC-3B56-4C20-A4AE-B9E2C6B6966D}" dt="2021-11-19T18:59:03.053" v="3" actId="478"/>
          <ac:picMkLst>
            <pc:docMk/>
            <pc:sldMk cId="1545508001" sldId="261"/>
            <ac:picMk id="68" creationId="{867C6C4D-75B1-40A4-8B6B-071832D8C1A6}"/>
          </ac:picMkLst>
        </pc:picChg>
      </pc:sldChg>
      <pc:sldChg chg="modSp mod">
        <pc:chgData name="Sanders Wang" userId="089d73b8-785c-4012-b931-81c632b6c9c7" providerId="ADAL" clId="{5A2760DC-3B56-4C20-A4AE-B9E2C6B6966D}" dt="2021-11-19T19:34:12.417" v="584" actId="20577"/>
        <pc:sldMkLst>
          <pc:docMk/>
          <pc:sldMk cId="92059556" sldId="262"/>
        </pc:sldMkLst>
        <pc:spChg chg="mod">
          <ac:chgData name="Sanders Wang" userId="089d73b8-785c-4012-b931-81c632b6c9c7" providerId="ADAL" clId="{5A2760DC-3B56-4C20-A4AE-B9E2C6B6966D}" dt="2021-11-19T19:32:36.455" v="391" actId="20577"/>
          <ac:spMkLst>
            <pc:docMk/>
            <pc:sldMk cId="92059556" sldId="262"/>
            <ac:spMk id="2" creationId="{5DB63033-3BD5-40FD-9DE8-16CB0DB72880}"/>
          </ac:spMkLst>
        </pc:spChg>
        <pc:spChg chg="mod">
          <ac:chgData name="Sanders Wang" userId="089d73b8-785c-4012-b931-81c632b6c9c7" providerId="ADAL" clId="{5A2760DC-3B56-4C20-A4AE-B9E2C6B6966D}" dt="2021-11-19T19:34:05.582" v="578" actId="20577"/>
          <ac:spMkLst>
            <pc:docMk/>
            <pc:sldMk cId="92059556" sldId="262"/>
            <ac:spMk id="16" creationId="{CDCF8965-47BB-485E-968F-C465E02A7FFA}"/>
          </ac:spMkLst>
        </pc:spChg>
        <pc:spChg chg="mod">
          <ac:chgData name="Sanders Wang" userId="089d73b8-785c-4012-b931-81c632b6c9c7" providerId="ADAL" clId="{5A2760DC-3B56-4C20-A4AE-B9E2C6B6966D}" dt="2021-11-19T19:34:12.417" v="584" actId="20577"/>
          <ac:spMkLst>
            <pc:docMk/>
            <pc:sldMk cId="92059556" sldId="262"/>
            <ac:spMk id="19" creationId="{9DB1B010-F146-4523-B754-A21552153309}"/>
          </ac:spMkLst>
        </pc:spChg>
        <pc:spChg chg="mod">
          <ac:chgData name="Sanders Wang" userId="089d73b8-785c-4012-b931-81c632b6c9c7" providerId="ADAL" clId="{5A2760DC-3B56-4C20-A4AE-B9E2C6B6966D}" dt="2021-11-19T19:33:57.798" v="572" actId="20577"/>
          <ac:spMkLst>
            <pc:docMk/>
            <pc:sldMk cId="92059556" sldId="262"/>
            <ac:spMk id="21" creationId="{14A0CF75-7E6F-4F9E-AC07-10B7BC0707CA}"/>
          </ac:spMkLst>
        </pc:spChg>
        <pc:spChg chg="mod">
          <ac:chgData name="Sanders Wang" userId="089d73b8-785c-4012-b931-81c632b6c9c7" providerId="ADAL" clId="{5A2760DC-3B56-4C20-A4AE-B9E2C6B6966D}" dt="2021-11-19T19:33:34.204" v="560" actId="20577"/>
          <ac:spMkLst>
            <pc:docMk/>
            <pc:sldMk cId="92059556" sldId="262"/>
            <ac:spMk id="275" creationId="{098530F2-80CB-4E4F-B3DE-F9476AB8FF74}"/>
          </ac:spMkLst>
        </pc:spChg>
        <pc:picChg chg="mod">
          <ac:chgData name="Sanders Wang" userId="089d73b8-785c-4012-b931-81c632b6c9c7" providerId="ADAL" clId="{5A2760DC-3B56-4C20-A4AE-B9E2C6B6966D}" dt="2021-11-19T19:33:43.039" v="561" actId="1076"/>
          <ac:picMkLst>
            <pc:docMk/>
            <pc:sldMk cId="92059556" sldId="262"/>
            <ac:picMk id="272" creationId="{80BEE4CC-354B-4564-900A-0CD73DE1241E}"/>
          </ac:picMkLst>
        </pc:picChg>
      </pc:sldChg>
      <pc:sldChg chg="modSp mod">
        <pc:chgData name="Sanders Wang" userId="089d73b8-785c-4012-b931-81c632b6c9c7" providerId="ADAL" clId="{5A2760DC-3B56-4C20-A4AE-B9E2C6B6966D}" dt="2021-11-19T19:28:35.899" v="277" actId="20577"/>
        <pc:sldMkLst>
          <pc:docMk/>
          <pc:sldMk cId="1167687840" sldId="264"/>
        </pc:sldMkLst>
        <pc:spChg chg="mod">
          <ac:chgData name="Sanders Wang" userId="089d73b8-785c-4012-b931-81c632b6c9c7" providerId="ADAL" clId="{5A2760DC-3B56-4C20-A4AE-B9E2C6B6966D}" dt="2021-11-19T19:26:50.706" v="143" actId="20577"/>
          <ac:spMkLst>
            <pc:docMk/>
            <pc:sldMk cId="1167687840" sldId="264"/>
            <ac:spMk id="2" creationId="{709A9E4F-9019-402E-B320-B0E580B90937}"/>
          </ac:spMkLst>
        </pc:spChg>
        <pc:spChg chg="mod">
          <ac:chgData name="Sanders Wang" userId="089d73b8-785c-4012-b931-81c632b6c9c7" providerId="ADAL" clId="{5A2760DC-3B56-4C20-A4AE-B9E2C6B6966D}" dt="2021-11-19T19:28:35.899" v="277" actId="20577"/>
          <ac:spMkLst>
            <pc:docMk/>
            <pc:sldMk cId="1167687840" sldId="264"/>
            <ac:spMk id="3" creationId="{3395B24B-D16B-42FB-BA05-5B073216EB7A}"/>
          </ac:spMkLst>
        </pc:spChg>
      </pc:sldChg>
      <pc:sldChg chg="modSp mod">
        <pc:chgData name="Sanders Wang" userId="089d73b8-785c-4012-b931-81c632b6c9c7" providerId="ADAL" clId="{5A2760DC-3B56-4C20-A4AE-B9E2C6B6966D}" dt="2021-11-19T19:52:26.338" v="709" actId="20577"/>
        <pc:sldMkLst>
          <pc:docMk/>
          <pc:sldMk cId="3908012468" sldId="265"/>
        </pc:sldMkLst>
        <pc:spChg chg="mod">
          <ac:chgData name="Sanders Wang" userId="089d73b8-785c-4012-b931-81c632b6c9c7" providerId="ADAL" clId="{5A2760DC-3B56-4C20-A4AE-B9E2C6B6966D}" dt="2021-11-19T19:51:58.088" v="689" actId="20577"/>
          <ac:spMkLst>
            <pc:docMk/>
            <pc:sldMk cId="3908012468" sldId="265"/>
            <ac:spMk id="2" creationId="{5092C302-8F48-4BFA-A43F-FFFF6A90736B}"/>
          </ac:spMkLst>
        </pc:spChg>
        <pc:spChg chg="mod">
          <ac:chgData name="Sanders Wang" userId="089d73b8-785c-4012-b931-81c632b6c9c7" providerId="ADAL" clId="{5A2760DC-3B56-4C20-A4AE-B9E2C6B6966D}" dt="2021-11-19T19:52:17.267" v="699" actId="20577"/>
          <ac:spMkLst>
            <pc:docMk/>
            <pc:sldMk cId="3908012468" sldId="265"/>
            <ac:spMk id="27" creationId="{65DEDE02-99DB-4713-8D1A-07BF58D45016}"/>
          </ac:spMkLst>
        </pc:spChg>
        <pc:spChg chg="mod">
          <ac:chgData name="Sanders Wang" userId="089d73b8-785c-4012-b931-81c632b6c9c7" providerId="ADAL" clId="{5A2760DC-3B56-4C20-A4AE-B9E2C6B6966D}" dt="2021-11-19T19:52:14.289" v="695" actId="20577"/>
          <ac:spMkLst>
            <pc:docMk/>
            <pc:sldMk cId="3908012468" sldId="265"/>
            <ac:spMk id="46" creationId="{701AFDA8-036F-4A14-BF0F-B79CBE9C7D30}"/>
          </ac:spMkLst>
        </pc:spChg>
        <pc:spChg chg="mod">
          <ac:chgData name="Sanders Wang" userId="089d73b8-785c-4012-b931-81c632b6c9c7" providerId="ADAL" clId="{5A2760DC-3B56-4C20-A4AE-B9E2C6B6966D}" dt="2021-11-19T19:52:20.164" v="702" actId="20577"/>
          <ac:spMkLst>
            <pc:docMk/>
            <pc:sldMk cId="3908012468" sldId="265"/>
            <ac:spMk id="47" creationId="{52B6BCD5-7B0F-47AE-81C8-966A5C6F4DBE}"/>
          </ac:spMkLst>
        </pc:spChg>
        <pc:spChg chg="mod">
          <ac:chgData name="Sanders Wang" userId="089d73b8-785c-4012-b931-81c632b6c9c7" providerId="ADAL" clId="{5A2760DC-3B56-4C20-A4AE-B9E2C6B6966D}" dt="2021-11-19T19:52:22.088" v="704" actId="20577"/>
          <ac:spMkLst>
            <pc:docMk/>
            <pc:sldMk cId="3908012468" sldId="265"/>
            <ac:spMk id="69" creationId="{4AC874B2-974B-47A2-8D66-3F647A9A7462}"/>
          </ac:spMkLst>
        </pc:spChg>
        <pc:spChg chg="mod">
          <ac:chgData name="Sanders Wang" userId="089d73b8-785c-4012-b931-81c632b6c9c7" providerId="ADAL" clId="{5A2760DC-3B56-4C20-A4AE-B9E2C6B6966D}" dt="2021-11-19T19:52:23.594" v="706" actId="20577"/>
          <ac:spMkLst>
            <pc:docMk/>
            <pc:sldMk cId="3908012468" sldId="265"/>
            <ac:spMk id="74" creationId="{9C2A9678-E641-44E8-BA2B-2CAC1BC345A4}"/>
          </ac:spMkLst>
        </pc:spChg>
        <pc:spChg chg="mod">
          <ac:chgData name="Sanders Wang" userId="089d73b8-785c-4012-b931-81c632b6c9c7" providerId="ADAL" clId="{5A2760DC-3B56-4C20-A4AE-B9E2C6B6966D}" dt="2021-11-19T19:52:26.338" v="709" actId="20577"/>
          <ac:spMkLst>
            <pc:docMk/>
            <pc:sldMk cId="3908012468" sldId="265"/>
            <ac:spMk id="80" creationId="{0C942965-0691-43A6-81BE-328E4DCC02BE}"/>
          </ac:spMkLst>
        </pc:spChg>
        <pc:cxnChg chg="mod">
          <ac:chgData name="Sanders Wang" userId="089d73b8-785c-4012-b931-81c632b6c9c7" providerId="ADAL" clId="{5A2760DC-3B56-4C20-A4AE-B9E2C6B6966D}" dt="2021-11-19T19:52:22.088" v="704" actId="20577"/>
          <ac:cxnSpMkLst>
            <pc:docMk/>
            <pc:sldMk cId="3908012468" sldId="265"/>
            <ac:cxnSpMk id="44" creationId="{0C9DD374-7079-4BCB-ABDB-61DAD6D99597}"/>
          </ac:cxnSpMkLst>
        </pc:cxnChg>
        <pc:cxnChg chg="mod">
          <ac:chgData name="Sanders Wang" userId="089d73b8-785c-4012-b931-81c632b6c9c7" providerId="ADAL" clId="{5A2760DC-3B56-4C20-A4AE-B9E2C6B6966D}" dt="2021-11-19T19:52:23.594" v="706" actId="20577"/>
          <ac:cxnSpMkLst>
            <pc:docMk/>
            <pc:sldMk cId="3908012468" sldId="265"/>
            <ac:cxnSpMk id="63" creationId="{2973CEEC-075C-446E-ADA0-D93FBC831DD6}"/>
          </ac:cxnSpMkLst>
        </pc:cxnChg>
        <pc:cxnChg chg="mod">
          <ac:chgData name="Sanders Wang" userId="089d73b8-785c-4012-b931-81c632b6c9c7" providerId="ADAL" clId="{5A2760DC-3B56-4C20-A4AE-B9E2C6B6966D}" dt="2021-11-19T19:52:26.338" v="709" actId="20577"/>
          <ac:cxnSpMkLst>
            <pc:docMk/>
            <pc:sldMk cId="3908012468" sldId="265"/>
            <ac:cxnSpMk id="64" creationId="{C6BD857B-9E0E-4C99-BDDB-DBAD5FDE8CEA}"/>
          </ac:cxnSpMkLst>
        </pc:cxnChg>
      </pc:sldChg>
      <pc:sldChg chg="modSp mod">
        <pc:chgData name="Sanders Wang" userId="089d73b8-785c-4012-b931-81c632b6c9c7" providerId="ADAL" clId="{5A2760DC-3B56-4C20-A4AE-B9E2C6B6966D}" dt="2021-11-19T20:04:44.415" v="1578" actId="1076"/>
        <pc:sldMkLst>
          <pc:docMk/>
          <pc:sldMk cId="4235744414" sldId="266"/>
        </pc:sldMkLst>
        <pc:spChg chg="mod">
          <ac:chgData name="Sanders Wang" userId="089d73b8-785c-4012-b931-81c632b6c9c7" providerId="ADAL" clId="{5A2760DC-3B56-4C20-A4AE-B9E2C6B6966D}" dt="2021-11-19T20:04:37.948" v="1577" actId="20577"/>
          <ac:spMkLst>
            <pc:docMk/>
            <pc:sldMk cId="4235744414" sldId="266"/>
            <ac:spMk id="2" creationId="{5092C302-8F48-4BFA-A43F-FFFF6A90736B}"/>
          </ac:spMkLst>
        </pc:spChg>
        <pc:spChg chg="mod">
          <ac:chgData name="Sanders Wang" userId="089d73b8-785c-4012-b931-81c632b6c9c7" providerId="ADAL" clId="{5A2760DC-3B56-4C20-A4AE-B9E2C6B6966D}" dt="2021-11-19T19:52:42.483" v="724" actId="20577"/>
          <ac:spMkLst>
            <pc:docMk/>
            <pc:sldMk cId="4235744414" sldId="266"/>
            <ac:spMk id="14" creationId="{4C63280C-D3E1-4FED-861B-3F7420EC6F4F}"/>
          </ac:spMkLst>
        </pc:spChg>
        <pc:picChg chg="mod">
          <ac:chgData name="Sanders Wang" userId="089d73b8-785c-4012-b931-81c632b6c9c7" providerId="ADAL" clId="{5A2760DC-3B56-4C20-A4AE-B9E2C6B6966D}" dt="2021-11-19T20:04:44.415" v="1578" actId="1076"/>
          <ac:picMkLst>
            <pc:docMk/>
            <pc:sldMk cId="4235744414" sldId="266"/>
            <ac:picMk id="11" creationId="{5E07CABD-D2DB-4B13-8762-4F585B3D24FC}"/>
          </ac:picMkLst>
        </pc:picChg>
      </pc:sldChg>
      <pc:sldChg chg="modSp mod">
        <pc:chgData name="Sanders Wang" userId="089d73b8-785c-4012-b931-81c632b6c9c7" providerId="ADAL" clId="{5A2760DC-3B56-4C20-A4AE-B9E2C6B6966D}" dt="2021-11-19T20:07:09.926" v="1605" actId="20577"/>
        <pc:sldMkLst>
          <pc:docMk/>
          <pc:sldMk cId="67938963" sldId="267"/>
        </pc:sldMkLst>
        <pc:spChg chg="mod">
          <ac:chgData name="Sanders Wang" userId="089d73b8-785c-4012-b931-81c632b6c9c7" providerId="ADAL" clId="{5A2760DC-3B56-4C20-A4AE-B9E2C6B6966D}" dt="2021-11-19T20:07:01.364" v="1601" actId="20577"/>
          <ac:spMkLst>
            <pc:docMk/>
            <pc:sldMk cId="67938963" sldId="267"/>
            <ac:spMk id="7" creationId="{A71D0F40-A2A2-452C-B9AB-281C5059A27B}"/>
          </ac:spMkLst>
        </pc:spChg>
        <pc:spChg chg="mod">
          <ac:chgData name="Sanders Wang" userId="089d73b8-785c-4012-b931-81c632b6c9c7" providerId="ADAL" clId="{5A2760DC-3B56-4C20-A4AE-B9E2C6B6966D}" dt="2021-11-19T20:00:44.334" v="1292" actId="20577"/>
          <ac:spMkLst>
            <pc:docMk/>
            <pc:sldMk cId="67938963" sldId="267"/>
            <ac:spMk id="15" creationId="{C04C28E3-181D-4096-A2FC-EE1A13623571}"/>
          </ac:spMkLst>
        </pc:spChg>
        <pc:spChg chg="mod">
          <ac:chgData name="Sanders Wang" userId="089d73b8-785c-4012-b931-81c632b6c9c7" providerId="ADAL" clId="{5A2760DC-3B56-4C20-A4AE-B9E2C6B6966D}" dt="2021-11-19T20:06:56.929" v="1599" actId="20577"/>
          <ac:spMkLst>
            <pc:docMk/>
            <pc:sldMk cId="67938963" sldId="267"/>
            <ac:spMk id="62" creationId="{80A0C69D-F5B5-461D-9DA2-764CE8D09C3D}"/>
          </ac:spMkLst>
        </pc:spChg>
        <pc:spChg chg="mod">
          <ac:chgData name="Sanders Wang" userId="089d73b8-785c-4012-b931-81c632b6c9c7" providerId="ADAL" clId="{5A2760DC-3B56-4C20-A4AE-B9E2C6B6966D}" dt="2021-11-19T20:07:06.147" v="1603" actId="20577"/>
          <ac:spMkLst>
            <pc:docMk/>
            <pc:sldMk cId="67938963" sldId="267"/>
            <ac:spMk id="63" creationId="{2D91F128-76F4-466E-89C4-07C81C72F6B6}"/>
          </ac:spMkLst>
        </pc:spChg>
        <pc:spChg chg="mod">
          <ac:chgData name="Sanders Wang" userId="089d73b8-785c-4012-b931-81c632b6c9c7" providerId="ADAL" clId="{5A2760DC-3B56-4C20-A4AE-B9E2C6B6966D}" dt="2021-11-19T20:07:09.926" v="1605" actId="20577"/>
          <ac:spMkLst>
            <pc:docMk/>
            <pc:sldMk cId="67938963" sldId="267"/>
            <ac:spMk id="64" creationId="{485B0A78-E61E-4E4B-B9D3-F5A014945115}"/>
          </ac:spMkLst>
        </pc:spChg>
        <pc:spChg chg="mod">
          <ac:chgData name="Sanders Wang" userId="089d73b8-785c-4012-b931-81c632b6c9c7" providerId="ADAL" clId="{5A2760DC-3B56-4C20-A4AE-B9E2C6B6966D}" dt="2021-11-19T20:00:58.248" v="1304" actId="1076"/>
          <ac:spMkLst>
            <pc:docMk/>
            <pc:sldMk cId="67938963" sldId="267"/>
            <ac:spMk id="65" creationId="{62E10E72-501F-485F-A6C2-80F23682745C}"/>
          </ac:spMkLst>
        </pc:spChg>
      </pc:sldChg>
      <pc:sldChg chg="modSp mod">
        <pc:chgData name="Sanders Wang" userId="089d73b8-785c-4012-b931-81c632b6c9c7" providerId="ADAL" clId="{5A2760DC-3B56-4C20-A4AE-B9E2C6B6966D}" dt="2021-11-19T19:34:28.999" v="617" actId="20577"/>
        <pc:sldMkLst>
          <pc:docMk/>
          <pc:sldMk cId="1996885351" sldId="269"/>
        </pc:sldMkLst>
        <pc:spChg chg="mod">
          <ac:chgData name="Sanders Wang" userId="089d73b8-785c-4012-b931-81c632b6c9c7" providerId="ADAL" clId="{5A2760DC-3B56-4C20-A4AE-B9E2C6B6966D}" dt="2021-11-19T19:34:28.999" v="617" actId="20577"/>
          <ac:spMkLst>
            <pc:docMk/>
            <pc:sldMk cId="1996885351" sldId="269"/>
            <ac:spMk id="2" creationId="{5DB63033-3BD5-40FD-9DE8-16CB0DB72880}"/>
          </ac:spMkLst>
        </pc:spChg>
      </pc:sldChg>
      <pc:sldChg chg="modSp mod">
        <pc:chgData name="Sanders Wang" userId="089d73b8-785c-4012-b931-81c632b6c9c7" providerId="ADAL" clId="{5A2760DC-3B56-4C20-A4AE-B9E2C6B6966D}" dt="2021-11-19T19:54:16.006" v="859" actId="20577"/>
        <pc:sldMkLst>
          <pc:docMk/>
          <pc:sldMk cId="2087765640" sldId="270"/>
        </pc:sldMkLst>
        <pc:spChg chg="mod">
          <ac:chgData name="Sanders Wang" userId="089d73b8-785c-4012-b931-81c632b6c9c7" providerId="ADAL" clId="{5A2760DC-3B56-4C20-A4AE-B9E2C6B6966D}" dt="2021-11-19T19:53:02.083" v="734" actId="20577"/>
          <ac:spMkLst>
            <pc:docMk/>
            <pc:sldMk cId="2087765640" sldId="270"/>
            <ac:spMk id="27" creationId="{65DEDE02-99DB-4713-8D1A-07BF58D45016}"/>
          </ac:spMkLst>
        </pc:spChg>
        <pc:spChg chg="mod">
          <ac:chgData name="Sanders Wang" userId="089d73b8-785c-4012-b931-81c632b6c9c7" providerId="ADAL" clId="{5A2760DC-3B56-4C20-A4AE-B9E2C6B6966D}" dt="2021-11-19T19:53:00.018" v="730" actId="20577"/>
          <ac:spMkLst>
            <pc:docMk/>
            <pc:sldMk cId="2087765640" sldId="270"/>
            <ac:spMk id="46" creationId="{701AFDA8-036F-4A14-BF0F-B79CBE9C7D30}"/>
          </ac:spMkLst>
        </pc:spChg>
        <pc:spChg chg="mod">
          <ac:chgData name="Sanders Wang" userId="089d73b8-785c-4012-b931-81c632b6c9c7" providerId="ADAL" clId="{5A2760DC-3B56-4C20-A4AE-B9E2C6B6966D}" dt="2021-11-19T19:53:05.078" v="737" actId="20577"/>
          <ac:spMkLst>
            <pc:docMk/>
            <pc:sldMk cId="2087765640" sldId="270"/>
            <ac:spMk id="47" creationId="{52B6BCD5-7B0F-47AE-81C8-966A5C6F4DBE}"/>
          </ac:spMkLst>
        </pc:spChg>
        <pc:spChg chg="mod">
          <ac:chgData name="Sanders Wang" userId="089d73b8-785c-4012-b931-81c632b6c9c7" providerId="ADAL" clId="{5A2760DC-3B56-4C20-A4AE-B9E2C6B6966D}" dt="2021-11-19T19:54:16.006" v="859" actId="20577"/>
          <ac:spMkLst>
            <pc:docMk/>
            <pc:sldMk cId="2087765640" sldId="270"/>
            <ac:spMk id="52" creationId="{4E12BD68-92DE-4279-8072-7094C91E1CDA}"/>
          </ac:spMkLst>
        </pc:spChg>
        <pc:spChg chg="mod">
          <ac:chgData name="Sanders Wang" userId="089d73b8-785c-4012-b931-81c632b6c9c7" providerId="ADAL" clId="{5A2760DC-3B56-4C20-A4AE-B9E2C6B6966D}" dt="2021-11-19T19:53:07.289" v="739" actId="20577"/>
          <ac:spMkLst>
            <pc:docMk/>
            <pc:sldMk cId="2087765640" sldId="270"/>
            <ac:spMk id="69" creationId="{4AC874B2-974B-47A2-8D66-3F647A9A7462}"/>
          </ac:spMkLst>
        </pc:spChg>
        <pc:spChg chg="mod">
          <ac:chgData name="Sanders Wang" userId="089d73b8-785c-4012-b931-81c632b6c9c7" providerId="ADAL" clId="{5A2760DC-3B56-4C20-A4AE-B9E2C6B6966D}" dt="2021-11-19T19:53:08.213" v="741" actId="20577"/>
          <ac:spMkLst>
            <pc:docMk/>
            <pc:sldMk cId="2087765640" sldId="270"/>
            <ac:spMk id="74" creationId="{9C2A9678-E641-44E8-BA2B-2CAC1BC345A4}"/>
          </ac:spMkLst>
        </pc:spChg>
        <pc:spChg chg="mod">
          <ac:chgData name="Sanders Wang" userId="089d73b8-785c-4012-b931-81c632b6c9c7" providerId="ADAL" clId="{5A2760DC-3B56-4C20-A4AE-B9E2C6B6966D}" dt="2021-11-19T19:53:09.327" v="743" actId="20577"/>
          <ac:spMkLst>
            <pc:docMk/>
            <pc:sldMk cId="2087765640" sldId="270"/>
            <ac:spMk id="80" creationId="{0C942965-0691-43A6-81BE-328E4DCC02BE}"/>
          </ac:spMkLst>
        </pc:spChg>
      </pc:sldChg>
      <pc:sldChg chg="modSp mod">
        <pc:chgData name="Sanders Wang" userId="089d73b8-785c-4012-b931-81c632b6c9c7" providerId="ADAL" clId="{5A2760DC-3B56-4C20-A4AE-B9E2C6B6966D}" dt="2021-11-19T19:56:39.902" v="1044"/>
        <pc:sldMkLst>
          <pc:docMk/>
          <pc:sldMk cId="4194710739" sldId="271"/>
        </pc:sldMkLst>
        <pc:spChg chg="mod">
          <ac:chgData name="Sanders Wang" userId="089d73b8-785c-4012-b931-81c632b6c9c7" providerId="ADAL" clId="{5A2760DC-3B56-4C20-A4AE-B9E2C6B6966D}" dt="2021-11-19T19:56:27.040" v="1043" actId="20577"/>
          <ac:spMkLst>
            <pc:docMk/>
            <pc:sldMk cId="4194710739" sldId="271"/>
            <ac:spMk id="19" creationId="{9F98F63F-98AD-4234-BCFC-6851B7605BFF}"/>
          </ac:spMkLst>
        </pc:spChg>
        <pc:spChg chg="mod">
          <ac:chgData name="Sanders Wang" userId="089d73b8-785c-4012-b931-81c632b6c9c7" providerId="ADAL" clId="{5A2760DC-3B56-4C20-A4AE-B9E2C6B6966D}" dt="2021-11-19T19:56:39.902" v="1044"/>
          <ac:spMkLst>
            <pc:docMk/>
            <pc:sldMk cId="4194710739" sldId="271"/>
            <ac:spMk id="22" creationId="{EA2FDA06-23C6-42B1-B952-EFB3D3E0F604}"/>
          </ac:spMkLst>
        </pc:spChg>
        <pc:spChg chg="mod">
          <ac:chgData name="Sanders Wang" userId="089d73b8-785c-4012-b931-81c632b6c9c7" providerId="ADAL" clId="{5A2760DC-3B56-4C20-A4AE-B9E2C6B6966D}" dt="2021-11-19T19:54:21.706" v="862" actId="20577"/>
          <ac:spMkLst>
            <pc:docMk/>
            <pc:sldMk cId="4194710739" sldId="271"/>
            <ac:spMk id="40" creationId="{993F91DA-9E39-4AD6-A3D2-9D8A52264F4C}"/>
          </ac:spMkLst>
        </pc:spChg>
        <pc:spChg chg="mod">
          <ac:chgData name="Sanders Wang" userId="089d73b8-785c-4012-b931-81c632b6c9c7" providerId="ADAL" clId="{5A2760DC-3B56-4C20-A4AE-B9E2C6B6966D}" dt="2021-11-19T19:55:09.357" v="960" actId="20577"/>
          <ac:spMkLst>
            <pc:docMk/>
            <pc:sldMk cId="4194710739" sldId="271"/>
            <ac:spMk id="67" creationId="{5F5B4954-7D3A-4F6A-8754-AF3240C3AD37}"/>
          </ac:spMkLst>
        </pc:spChg>
      </pc:sldChg>
      <pc:sldChg chg="modSp mod">
        <pc:chgData name="Sanders Wang" userId="089d73b8-785c-4012-b931-81c632b6c9c7" providerId="ADAL" clId="{5A2760DC-3B56-4C20-A4AE-B9E2C6B6966D}" dt="2021-11-19T19:56:54.227" v="1046" actId="20577"/>
        <pc:sldMkLst>
          <pc:docMk/>
          <pc:sldMk cId="2249503917" sldId="272"/>
        </pc:sldMkLst>
        <pc:spChg chg="mod">
          <ac:chgData name="Sanders Wang" userId="089d73b8-785c-4012-b931-81c632b6c9c7" providerId="ADAL" clId="{5A2760DC-3B56-4C20-A4AE-B9E2C6B6966D}" dt="2021-11-19T19:56:54.227" v="1046" actId="20577"/>
          <ac:spMkLst>
            <pc:docMk/>
            <pc:sldMk cId="2249503917" sldId="272"/>
            <ac:spMk id="26" creationId="{1302CD86-CAEE-443F-A664-327D63E84D73}"/>
          </ac:spMkLst>
        </pc:spChg>
      </pc:sldChg>
      <pc:sldChg chg="modSp mod">
        <pc:chgData name="Sanders Wang" userId="089d73b8-785c-4012-b931-81c632b6c9c7" providerId="ADAL" clId="{5A2760DC-3B56-4C20-A4AE-B9E2C6B6966D}" dt="2021-11-19T20:22:58.968" v="2154" actId="20577"/>
        <pc:sldMkLst>
          <pc:docMk/>
          <pc:sldMk cId="2821105156" sldId="273"/>
        </pc:sldMkLst>
        <pc:spChg chg="mod">
          <ac:chgData name="Sanders Wang" userId="089d73b8-785c-4012-b931-81c632b6c9c7" providerId="ADAL" clId="{5A2760DC-3B56-4C20-A4AE-B9E2C6B6966D}" dt="2021-11-19T20:17:44.050" v="1734" actId="20577"/>
          <ac:spMkLst>
            <pc:docMk/>
            <pc:sldMk cId="2821105156" sldId="273"/>
            <ac:spMk id="2" creationId="{70824787-3237-4653-9B0A-031ECA079E68}"/>
          </ac:spMkLst>
        </pc:spChg>
        <pc:spChg chg="mod">
          <ac:chgData name="Sanders Wang" userId="089d73b8-785c-4012-b931-81c632b6c9c7" providerId="ADAL" clId="{5A2760DC-3B56-4C20-A4AE-B9E2C6B6966D}" dt="2021-11-19T20:22:58.968" v="2154" actId="20577"/>
          <ac:spMkLst>
            <pc:docMk/>
            <pc:sldMk cId="2821105156" sldId="273"/>
            <ac:spMk id="16" creationId="{56B364E1-D87F-4E84-B304-966D69932399}"/>
          </ac:spMkLst>
        </pc:spChg>
        <pc:spChg chg="mod">
          <ac:chgData name="Sanders Wang" userId="089d73b8-785c-4012-b931-81c632b6c9c7" providerId="ADAL" clId="{5A2760DC-3B56-4C20-A4AE-B9E2C6B6966D}" dt="2021-11-19T20:17:08.049" v="1668" actId="20577"/>
          <ac:spMkLst>
            <pc:docMk/>
            <pc:sldMk cId="2821105156" sldId="273"/>
            <ac:spMk id="43" creationId="{D4D8E12A-C441-4420-B3CD-DAAB9E645DC5}"/>
          </ac:spMkLst>
        </pc:spChg>
        <pc:spChg chg="mod">
          <ac:chgData name="Sanders Wang" userId="089d73b8-785c-4012-b931-81c632b6c9c7" providerId="ADAL" clId="{5A2760DC-3B56-4C20-A4AE-B9E2C6B6966D}" dt="2021-11-19T20:19:33.792" v="1840" actId="1076"/>
          <ac:spMkLst>
            <pc:docMk/>
            <pc:sldMk cId="2821105156" sldId="273"/>
            <ac:spMk id="44" creationId="{DDFA6348-F8B7-4221-8382-0791EBE8B6D2}"/>
          </ac:spMkLst>
        </pc:spChg>
        <pc:grpChg chg="mod">
          <ac:chgData name="Sanders Wang" userId="089d73b8-785c-4012-b931-81c632b6c9c7" providerId="ADAL" clId="{5A2760DC-3B56-4C20-A4AE-B9E2C6B6966D}" dt="2021-11-19T20:19:18.474" v="1839" actId="1037"/>
          <ac:grpSpMkLst>
            <pc:docMk/>
            <pc:sldMk cId="2821105156" sldId="273"/>
            <ac:grpSpMk id="8" creationId="{722D665B-F0BA-42DA-9319-49D97F382BC7}"/>
          </ac:grpSpMkLst>
        </pc:grpChg>
      </pc:sldChg>
      <pc:sldChg chg="modSp mod">
        <pc:chgData name="Sanders Wang" userId="089d73b8-785c-4012-b931-81c632b6c9c7" providerId="ADAL" clId="{5A2760DC-3B56-4C20-A4AE-B9E2C6B6966D}" dt="2021-11-19T19:29:49.282" v="299" actId="207"/>
        <pc:sldMkLst>
          <pc:docMk/>
          <pc:sldMk cId="3460847068" sldId="280"/>
        </pc:sldMkLst>
        <pc:spChg chg="mod">
          <ac:chgData name="Sanders Wang" userId="089d73b8-785c-4012-b931-81c632b6c9c7" providerId="ADAL" clId="{5A2760DC-3B56-4C20-A4AE-B9E2C6B6966D}" dt="2021-11-19T19:29:49.282" v="299" actId="207"/>
          <ac:spMkLst>
            <pc:docMk/>
            <pc:sldMk cId="3460847068" sldId="280"/>
            <ac:spMk id="3" creationId="{3395B24B-D16B-42FB-BA05-5B073216EB7A}"/>
          </ac:spMkLst>
        </pc:spChg>
      </pc:sldChg>
      <pc:sldChg chg="modSp mod">
        <pc:chgData name="Sanders Wang" userId="089d73b8-785c-4012-b931-81c632b6c9c7" providerId="ADAL" clId="{5A2760DC-3B56-4C20-A4AE-B9E2C6B6966D}" dt="2021-11-19T19:30:12.809" v="304" actId="207"/>
        <pc:sldMkLst>
          <pc:docMk/>
          <pc:sldMk cId="3071192605" sldId="281"/>
        </pc:sldMkLst>
        <pc:spChg chg="mod">
          <ac:chgData name="Sanders Wang" userId="089d73b8-785c-4012-b931-81c632b6c9c7" providerId="ADAL" clId="{5A2760DC-3B56-4C20-A4AE-B9E2C6B6966D}" dt="2021-11-19T19:30:12.809" v="304" actId="207"/>
          <ac:spMkLst>
            <pc:docMk/>
            <pc:sldMk cId="3071192605" sldId="281"/>
            <ac:spMk id="3" creationId="{3395B24B-D16B-42FB-BA05-5B073216EB7A}"/>
          </ac:spMkLst>
        </pc:spChg>
      </pc:sldChg>
      <pc:sldChg chg="modSp mod">
        <pc:chgData name="Sanders Wang" userId="089d73b8-785c-4012-b931-81c632b6c9c7" providerId="ADAL" clId="{5A2760DC-3B56-4C20-A4AE-B9E2C6B6966D}" dt="2021-11-19T19:30:26.536" v="307" actId="207"/>
        <pc:sldMkLst>
          <pc:docMk/>
          <pc:sldMk cId="161897394" sldId="282"/>
        </pc:sldMkLst>
        <pc:spChg chg="mod">
          <ac:chgData name="Sanders Wang" userId="089d73b8-785c-4012-b931-81c632b6c9c7" providerId="ADAL" clId="{5A2760DC-3B56-4C20-A4AE-B9E2C6B6966D}" dt="2021-11-19T19:30:26.536" v="307" actId="207"/>
          <ac:spMkLst>
            <pc:docMk/>
            <pc:sldMk cId="161897394" sldId="282"/>
            <ac:spMk id="3" creationId="{3395B24B-D16B-42FB-BA05-5B073216EB7A}"/>
          </ac:spMkLst>
        </pc:spChg>
      </pc:sldChg>
      <pc:sldChg chg="modSp mod">
        <pc:chgData name="Sanders Wang" userId="089d73b8-785c-4012-b931-81c632b6c9c7" providerId="ADAL" clId="{5A2760DC-3B56-4C20-A4AE-B9E2C6B6966D}" dt="2021-11-19T20:06:39.433" v="1597" actId="20577"/>
        <pc:sldMkLst>
          <pc:docMk/>
          <pc:sldMk cId="2836210376" sldId="283"/>
        </pc:sldMkLst>
        <pc:spChg chg="mod">
          <ac:chgData name="Sanders Wang" userId="089d73b8-785c-4012-b931-81c632b6c9c7" providerId="ADAL" clId="{5A2760DC-3B56-4C20-A4AE-B9E2C6B6966D}" dt="2021-11-19T19:58:00.213" v="1057" actId="20577"/>
          <ac:spMkLst>
            <pc:docMk/>
            <pc:sldMk cId="2836210376" sldId="283"/>
            <ac:spMk id="4" creationId="{DAA690AE-A412-4471-B80B-E61FA8482BAC}"/>
          </ac:spMkLst>
        </pc:spChg>
        <pc:spChg chg="mod">
          <ac:chgData name="Sanders Wang" userId="089d73b8-785c-4012-b931-81c632b6c9c7" providerId="ADAL" clId="{5A2760DC-3B56-4C20-A4AE-B9E2C6B6966D}" dt="2021-11-19T19:58:24.470" v="1100" actId="20577"/>
          <ac:spMkLst>
            <pc:docMk/>
            <pc:sldMk cId="2836210376" sldId="283"/>
            <ac:spMk id="27" creationId="{330AB89B-BA29-4511-B1ED-1E5756131E82}"/>
          </ac:spMkLst>
        </pc:spChg>
        <pc:spChg chg="mod">
          <ac:chgData name="Sanders Wang" userId="089d73b8-785c-4012-b931-81c632b6c9c7" providerId="ADAL" clId="{5A2760DC-3B56-4C20-A4AE-B9E2C6B6966D}" dt="2021-11-19T19:58:42.021" v="1137" actId="20577"/>
          <ac:spMkLst>
            <pc:docMk/>
            <pc:sldMk cId="2836210376" sldId="283"/>
            <ac:spMk id="33" creationId="{B82E8E9A-1CB0-4359-97A4-2A66D058F36F}"/>
          </ac:spMkLst>
        </pc:spChg>
        <pc:spChg chg="mod">
          <ac:chgData name="Sanders Wang" userId="089d73b8-785c-4012-b931-81c632b6c9c7" providerId="ADAL" clId="{5A2760DC-3B56-4C20-A4AE-B9E2C6B6966D}" dt="2021-11-19T20:06:39.433" v="1597" actId="20577"/>
          <ac:spMkLst>
            <pc:docMk/>
            <pc:sldMk cId="2836210376" sldId="283"/>
            <ac:spMk id="51" creationId="{0CEE1F3E-84DA-4C0D-B70C-853337C7F9EB}"/>
          </ac:spMkLst>
        </pc:spChg>
        <pc:cxnChg chg="mod">
          <ac:chgData name="Sanders Wang" userId="089d73b8-785c-4012-b931-81c632b6c9c7" providerId="ADAL" clId="{5A2760DC-3B56-4C20-A4AE-B9E2C6B6966D}" dt="2021-11-19T19:58:40.096" v="1127" actId="20577"/>
          <ac:cxnSpMkLst>
            <pc:docMk/>
            <pc:sldMk cId="2836210376" sldId="283"/>
            <ac:cxnSpMk id="17" creationId="{B2198E07-02B3-4E6A-8D0B-FC70E00CCBFE}"/>
          </ac:cxnSpMkLst>
        </pc:cxnChg>
        <pc:cxnChg chg="mod">
          <ac:chgData name="Sanders Wang" userId="089d73b8-785c-4012-b931-81c632b6c9c7" providerId="ADAL" clId="{5A2760DC-3B56-4C20-A4AE-B9E2C6B6966D}" dt="2021-11-19T19:58:40.096" v="1127" actId="20577"/>
          <ac:cxnSpMkLst>
            <pc:docMk/>
            <pc:sldMk cId="2836210376" sldId="283"/>
            <ac:cxnSpMk id="36" creationId="{2774159C-4392-40E9-96F1-4407CD32FEAC}"/>
          </ac:cxnSpMkLst>
        </pc:cxnChg>
      </pc:sldChg>
      <pc:sldChg chg="modSp mod">
        <pc:chgData name="Sanders Wang" userId="089d73b8-785c-4012-b931-81c632b6c9c7" providerId="ADAL" clId="{5A2760DC-3B56-4C20-A4AE-B9E2C6B6966D}" dt="2021-11-19T20:07:44.547" v="1617" actId="20577"/>
        <pc:sldMkLst>
          <pc:docMk/>
          <pc:sldMk cId="620086405" sldId="284"/>
        </pc:sldMkLst>
        <pc:spChg chg="mod">
          <ac:chgData name="Sanders Wang" userId="089d73b8-785c-4012-b931-81c632b6c9c7" providerId="ADAL" clId="{5A2760DC-3B56-4C20-A4AE-B9E2C6B6966D}" dt="2021-11-19T20:07:23.864" v="1609" actId="20577"/>
          <ac:spMkLst>
            <pc:docMk/>
            <pc:sldMk cId="620086405" sldId="284"/>
            <ac:spMk id="69" creationId="{9A8A34CE-A826-4323-9B18-AEB7491A69F5}"/>
          </ac:spMkLst>
        </pc:spChg>
        <pc:spChg chg="mod">
          <ac:chgData name="Sanders Wang" userId="089d73b8-785c-4012-b931-81c632b6c9c7" providerId="ADAL" clId="{5A2760DC-3B56-4C20-A4AE-B9E2C6B6966D}" dt="2021-11-19T20:07:36.657" v="1613" actId="20577"/>
          <ac:spMkLst>
            <pc:docMk/>
            <pc:sldMk cId="620086405" sldId="284"/>
            <ac:spMk id="76" creationId="{FAF08E3A-4C3D-4668-B6A6-264818B35F60}"/>
          </ac:spMkLst>
        </pc:spChg>
        <pc:spChg chg="mod">
          <ac:chgData name="Sanders Wang" userId="089d73b8-785c-4012-b931-81c632b6c9c7" providerId="ADAL" clId="{5A2760DC-3B56-4C20-A4AE-B9E2C6B6966D}" dt="2021-11-19T20:07:32.959" v="1611" actId="20577"/>
          <ac:spMkLst>
            <pc:docMk/>
            <pc:sldMk cId="620086405" sldId="284"/>
            <ac:spMk id="77" creationId="{7B5E3AA8-74B0-477D-B56E-308F5EB078C8}"/>
          </ac:spMkLst>
        </pc:spChg>
        <pc:spChg chg="mod">
          <ac:chgData name="Sanders Wang" userId="089d73b8-785c-4012-b931-81c632b6c9c7" providerId="ADAL" clId="{5A2760DC-3B56-4C20-A4AE-B9E2C6B6966D}" dt="2021-11-19T20:07:40.445" v="1615" actId="20577"/>
          <ac:spMkLst>
            <pc:docMk/>
            <pc:sldMk cId="620086405" sldId="284"/>
            <ac:spMk id="78" creationId="{26B388E9-E592-41AB-9FC0-AB4806698331}"/>
          </ac:spMkLst>
        </pc:spChg>
        <pc:spChg chg="mod">
          <ac:chgData name="Sanders Wang" userId="089d73b8-785c-4012-b931-81c632b6c9c7" providerId="ADAL" clId="{5A2760DC-3B56-4C20-A4AE-B9E2C6B6966D}" dt="2021-11-19T20:07:44.547" v="1617" actId="20577"/>
          <ac:spMkLst>
            <pc:docMk/>
            <pc:sldMk cId="620086405" sldId="284"/>
            <ac:spMk id="79" creationId="{46208AB2-3B05-4BD2-BE40-22A26FF60962}"/>
          </ac:spMkLst>
        </pc:spChg>
        <pc:spChg chg="mod">
          <ac:chgData name="Sanders Wang" userId="089d73b8-785c-4012-b931-81c632b6c9c7" providerId="ADAL" clId="{5A2760DC-3B56-4C20-A4AE-B9E2C6B6966D}" dt="2021-11-19T20:02:49.244" v="1531" actId="20577"/>
          <ac:spMkLst>
            <pc:docMk/>
            <pc:sldMk cId="620086405" sldId="284"/>
            <ac:spMk id="82" creationId="{CC21C633-00CD-48A5-AB53-2377A1E7AF31}"/>
          </ac:spMkLst>
        </pc:spChg>
        <pc:spChg chg="mod">
          <ac:chgData name="Sanders Wang" userId="089d73b8-785c-4012-b931-81c632b6c9c7" providerId="ADAL" clId="{5A2760DC-3B56-4C20-A4AE-B9E2C6B6966D}" dt="2021-11-19T20:03:07.069" v="1559" actId="20577"/>
          <ac:spMkLst>
            <pc:docMk/>
            <pc:sldMk cId="620086405" sldId="284"/>
            <ac:spMk id="85" creationId="{5981B37F-2AEB-4AA5-9218-5336672656B1}"/>
          </ac:spMkLst>
        </pc:spChg>
      </pc:sldChg>
      <pc:sldChg chg="modSp mod">
        <pc:chgData name="Sanders Wang" userId="089d73b8-785c-4012-b931-81c632b6c9c7" providerId="ADAL" clId="{5A2760DC-3B56-4C20-A4AE-B9E2C6B6966D}" dt="2021-11-19T20:16:51.506" v="1666" actId="20577"/>
        <pc:sldMkLst>
          <pc:docMk/>
          <pc:sldMk cId="2923582429" sldId="285"/>
        </pc:sldMkLst>
        <pc:spChg chg="mod">
          <ac:chgData name="Sanders Wang" userId="089d73b8-785c-4012-b931-81c632b6c9c7" providerId="ADAL" clId="{5A2760DC-3B56-4C20-A4AE-B9E2C6B6966D}" dt="2021-11-19T20:16:51.506" v="1666" actId="20577"/>
          <ac:spMkLst>
            <pc:docMk/>
            <pc:sldMk cId="2923582429" sldId="285"/>
            <ac:spMk id="2" creationId="{70824787-3237-4653-9B0A-031ECA079E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DE9C-3A6C-4FF2-B8D2-147636CEB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F6BC404-FF8D-43D8-A296-DC55B90E9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A04A1EB7-8FFE-4D1C-AEC5-CF1AF41638F0}"/>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65BB8646-BC63-44BA-A359-F2E1A43046C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5BCB5F0-B1A5-4969-91AC-2DBC81D2ADF0}"/>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71002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7645-2BDF-4F40-9EE8-06BC066979F5}"/>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F514274-8A7D-4DF2-AF4B-3D7D18846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9D92F40-4EA3-4627-9FED-BA13BA48F2CC}"/>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DA5999C7-6352-4E9F-91FE-934D9BE020D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6101EB9-22C6-4987-BDCE-C42F86A1BD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259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1B453-D054-49BC-A145-C431D6885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D2C0D61-36C4-4BE9-AE86-666DBFAFB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CF55E6F-6145-410F-9D37-C86759985842}"/>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08CE3A5E-620C-4DAC-98F2-A047C4662BB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D0C82D-CE81-4025-8838-FF3D1859FF44}"/>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1697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B230-F615-449F-9629-A9EDA0D49D9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87EDABE5-0AA6-483D-B324-85D868A1F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B4EE5F8-8556-4D4A-B6AC-B9D71E5DA370}"/>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FCFBFC95-0EE6-4012-9FBA-585B9724BDB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97A0493-2165-44CA-B231-65542283237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1450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4ED9-B4EC-4047-A5F1-723242AC1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9A2BC60-27CC-4CD9-85A1-8335C4E44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3A59D-29A4-471A-8732-C9DFABC59AD7}"/>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24CD349D-4ED5-41A8-98E0-52E86EB1E3A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EA9054B-9FF5-4262-A1F6-35E80AE7456A}"/>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66266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A11A-BF96-4828-A28C-4988181B0160}"/>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26DD9D0-4707-4C8E-A6BD-9903DC1C4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751E2F42-DCEA-41F4-9395-AE558B3E6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93A1955-01AF-44A3-84BE-3FFE4D4B8EB4}"/>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6" name="Footer Placeholder 5">
            <a:extLst>
              <a:ext uri="{FF2B5EF4-FFF2-40B4-BE49-F238E27FC236}">
                <a16:creationId xmlns:a16="http://schemas.microsoft.com/office/drawing/2014/main" id="{D2FEC878-F63B-43A1-81E6-02BC40903B5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EF5C633-7BE8-4A7C-8427-4F22CC0C338D}"/>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26142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CD6B-ED00-4207-B8F3-78348CC3DCDD}"/>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BF476E7B-A430-4174-B21C-AAC406EE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81FB8-B314-4425-B64E-D7B79CD35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D82F8213-14B4-407F-8432-A2C3E3BFE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44168-A303-446B-9115-6290AEBC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FB390E4-A053-4EB2-9E91-B5ED72E792BA}"/>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8" name="Footer Placeholder 7">
            <a:extLst>
              <a:ext uri="{FF2B5EF4-FFF2-40B4-BE49-F238E27FC236}">
                <a16:creationId xmlns:a16="http://schemas.microsoft.com/office/drawing/2014/main" id="{81D11DE3-8AB2-4B7C-8F68-6B32008E8AA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57612560-FBA4-44F5-A8DC-8164D271CF1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317304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FA6-78E2-4F8F-9ADE-AA2AB7FAF97A}"/>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2E9E16B1-E2C9-41F3-B2E7-06B84F3EEB11}"/>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4" name="Footer Placeholder 3">
            <a:extLst>
              <a:ext uri="{FF2B5EF4-FFF2-40B4-BE49-F238E27FC236}">
                <a16:creationId xmlns:a16="http://schemas.microsoft.com/office/drawing/2014/main" id="{6D1C06A3-40FE-4D48-AB09-E818B7ABD14E}"/>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31773827-CA44-437D-9AE6-03FCB48A1396}"/>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190567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95951-CF91-4F7A-8543-3D0D94651317}"/>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3" name="Footer Placeholder 2">
            <a:extLst>
              <a:ext uri="{FF2B5EF4-FFF2-40B4-BE49-F238E27FC236}">
                <a16:creationId xmlns:a16="http://schemas.microsoft.com/office/drawing/2014/main" id="{0D187C8E-2AB7-445D-8541-DDE534F23156}"/>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0D8F79-56EC-43B6-967C-366AAF881667}"/>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425751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4A93-880B-42FF-8F4C-6DCFAF38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EBFC3855-CE89-474B-A9C2-2FFEC7B9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B1F7EEE5-5EA5-4202-AAE7-1C17BF468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D98FC-9E54-4AB7-98D4-4E942613B2DA}"/>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6" name="Footer Placeholder 5">
            <a:extLst>
              <a:ext uri="{FF2B5EF4-FFF2-40B4-BE49-F238E27FC236}">
                <a16:creationId xmlns:a16="http://schemas.microsoft.com/office/drawing/2014/main" id="{8FBC73DC-7786-431E-A97B-306030B1940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BEC2185-D336-4D5B-B345-E76D355984DF}"/>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559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C4CA-FCFB-46A0-BDB9-752D8B25C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AA749029-39E8-43D3-9398-A446C582E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AEF59D36-F458-418C-9FD2-F90B3AA4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87BC3-DABA-46DA-841C-7F89198C98A8}"/>
              </a:ext>
            </a:extLst>
          </p:cNvPr>
          <p:cNvSpPr>
            <a:spLocks noGrp="1"/>
          </p:cNvSpPr>
          <p:nvPr>
            <p:ph type="dt" sz="half" idx="10"/>
          </p:nvPr>
        </p:nvSpPr>
        <p:spPr/>
        <p:txBody>
          <a:bodyPr/>
          <a:lstStyle/>
          <a:p>
            <a:fld id="{AE79AD9D-2D3B-4231-BBA3-1D18F557860B}" type="datetimeFigureOut">
              <a:rPr lang="sv-SE" smtClean="0"/>
              <a:t>2021-11-19</a:t>
            </a:fld>
            <a:endParaRPr lang="sv-SE"/>
          </a:p>
        </p:txBody>
      </p:sp>
      <p:sp>
        <p:nvSpPr>
          <p:cNvPr id="6" name="Footer Placeholder 5">
            <a:extLst>
              <a:ext uri="{FF2B5EF4-FFF2-40B4-BE49-F238E27FC236}">
                <a16:creationId xmlns:a16="http://schemas.microsoft.com/office/drawing/2014/main" id="{45F2A89C-D4EC-4367-B01F-D01AFB791D7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E15CBCC5-58D4-4413-B9FF-9FD8AAB97ABE}"/>
              </a:ext>
            </a:extLst>
          </p:cNvPr>
          <p:cNvSpPr>
            <a:spLocks noGrp="1"/>
          </p:cNvSpPr>
          <p:nvPr>
            <p:ph type="sldNum" sz="quarter" idx="12"/>
          </p:nvPr>
        </p:nvSpPr>
        <p:spPr/>
        <p:txBody>
          <a:bodyPr/>
          <a:lstStyle/>
          <a:p>
            <a:fld id="{011B3019-6EED-4721-9CFD-EABE0C85BA66}" type="slidenum">
              <a:rPr lang="sv-SE" smtClean="0"/>
              <a:t>‹#›</a:t>
            </a:fld>
            <a:endParaRPr lang="sv-SE"/>
          </a:p>
        </p:txBody>
      </p:sp>
    </p:spTree>
    <p:extLst>
      <p:ext uri="{BB962C8B-B14F-4D97-AF65-F5344CB8AC3E}">
        <p14:creationId xmlns:p14="http://schemas.microsoft.com/office/powerpoint/2010/main" val="297003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BA1E9-6A5B-4F11-A1F7-CA9BC9BAF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F173F0F-857C-4878-83C7-8A1737656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4F7BB63-A002-4428-90A3-A612811BF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9AD9D-2D3B-4231-BBA3-1D18F557860B}" type="datetimeFigureOut">
              <a:rPr lang="sv-SE" smtClean="0"/>
              <a:t>2021-11-19</a:t>
            </a:fld>
            <a:endParaRPr lang="sv-SE"/>
          </a:p>
        </p:txBody>
      </p:sp>
      <p:sp>
        <p:nvSpPr>
          <p:cNvPr id="5" name="Footer Placeholder 4">
            <a:extLst>
              <a:ext uri="{FF2B5EF4-FFF2-40B4-BE49-F238E27FC236}">
                <a16:creationId xmlns:a16="http://schemas.microsoft.com/office/drawing/2014/main" id="{4F9B43F8-26F5-49BF-9B7F-F3F70132C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DBC131DA-A0E0-4A92-BF9A-6F71B1B63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3019-6EED-4721-9CFD-EABE0C85BA66}" type="slidenum">
              <a:rPr lang="sv-SE" smtClean="0"/>
              <a:t>‹#›</a:t>
            </a:fld>
            <a:endParaRPr lang="sv-SE"/>
          </a:p>
        </p:txBody>
      </p:sp>
    </p:spTree>
    <p:extLst>
      <p:ext uri="{BB962C8B-B14F-4D97-AF65-F5344CB8AC3E}">
        <p14:creationId xmlns:p14="http://schemas.microsoft.com/office/powerpoint/2010/main" val="246685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purepng.com/photo/3570/gallery-icon-galaxy-s6" TargetMode="External"/><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hyperlink" Target="https://sv.wikipedia.org/wiki/Datakompression" TargetMode="External"/><Relationship Id="rId2" Type="http://schemas.openxmlformats.org/officeDocument/2006/relationships/hyperlink" Target="https://sv.wikipedia.org/wiki/F%C3%B6rst%C3%B6rande_komprimering" TargetMode="External"/><Relationship Id="rId1" Type="http://schemas.openxmlformats.org/officeDocument/2006/relationships/slideLayout" Target="../slideLayouts/slideLayout2.xml"/><Relationship Id="rId6" Type="http://schemas.openxmlformats.org/officeDocument/2006/relationships/hyperlink" Target="https://sv.wikipedia.org/wiki/Bildkompression" TargetMode="External"/><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hyperlink" Target="https://www.iconexperience.com/o_collection/icons/?icon=compress2" TargetMode="External"/><Relationship Id="rId3" Type="http://schemas.openxmlformats.org/officeDocument/2006/relationships/image" Target="../media/image32.pn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1.png"/><Relationship Id="rId3" Type="http://schemas.openxmlformats.org/officeDocument/2006/relationships/hyperlink" Target="https://www.iconexperience.com/o_collection/icons/?icon=compress2" TargetMode="External"/><Relationship Id="rId7" Type="http://schemas.openxmlformats.org/officeDocument/2006/relationships/image" Target="../media/image37.png"/><Relationship Id="rId12"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image" Target="../media/image43.png"/><Relationship Id="rId14" Type="http://schemas.openxmlformats.org/officeDocument/2006/relationships/hyperlink" Target="https://nl.wikipedia.org/wiki/Bestand:Lol_question_mark.p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ommons.wikimedia.org/wiki/File:Zoom_in_font_awesome.svg"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3.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www.iconexperience.com/o_collection/icons/?icon=compress2"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iconfinder.com/icons/2973057/award_prize_ribbon_star_trophy_win_winner_icon" TargetMode="External"/><Relationship Id="rId3" Type="http://schemas.openxmlformats.org/officeDocument/2006/relationships/hyperlink" Target="https://www.iconexperience.com/o_collection/icons/?icon=compress2" TargetMode="External"/><Relationship Id="rId7" Type="http://schemas.openxmlformats.org/officeDocument/2006/relationships/image" Target="../media/image20.png"/><Relationship Id="rId12"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nl.wikipedia.org/wiki/Bestand:Lol_question_mark.png" TargetMode="External"/><Relationship Id="rId11" Type="http://schemas.openxmlformats.org/officeDocument/2006/relationships/image" Target="../media/image54.png"/><Relationship Id="rId5" Type="http://schemas.openxmlformats.org/officeDocument/2006/relationships/image" Target="../media/image21.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hyperlink" Target="https://www.iconexperience.com/o_collection/icons/?icon=compress2" TargetMode="External"/><Relationship Id="rId7" Type="http://schemas.openxmlformats.org/officeDocument/2006/relationships/hyperlink" Target="https://nl.wikipedia.org/wiki/Bestand:Lol_question_mark.png" TargetMode="External"/><Relationship Id="rId12" Type="http://schemas.openxmlformats.org/officeDocument/2006/relationships/image" Target="../media/image60.png"/><Relationship Id="rId2" Type="http://schemas.openxmlformats.org/officeDocument/2006/relationships/image" Target="../media/image4.png"/><Relationship Id="rId16" Type="http://schemas.openxmlformats.org/officeDocument/2006/relationships/hyperlink" Target="https://www.iconfinder.com/icons/2973057/award_prize_ribbon_star_trophy_win_winner_icon" TargetMode="Externa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59.png"/><Relationship Id="rId5" Type="http://schemas.openxmlformats.org/officeDocument/2006/relationships/image" Target="../media/image43.png"/><Relationship Id="rId15" Type="http://schemas.openxmlformats.org/officeDocument/2006/relationships/image" Target="../media/image20.png"/><Relationship Id="rId10" Type="http://schemas.openxmlformats.org/officeDocument/2006/relationships/image" Target="../media/image58.png"/><Relationship Id="rId4" Type="http://schemas.openxmlformats.org/officeDocument/2006/relationships/image" Target="../media/image40.png"/><Relationship Id="rId9" Type="http://schemas.openxmlformats.org/officeDocument/2006/relationships/image" Target="../media/image57.png"/><Relationship Id="rId14" Type="http://schemas.openxmlformats.org/officeDocument/2006/relationships/image" Target="../media/image62.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0.png"/><Relationship Id="rId7" Type="http://schemas.openxmlformats.org/officeDocument/2006/relationships/image" Target="../media/image51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00.png"/><Relationship Id="rId4" Type="http://schemas.openxmlformats.org/officeDocument/2006/relationships/hyperlink" Target="https://www.iconfinder.com/icons/2973057/award_prize_ribbon_star_trophy_win_winner_icon" TargetMode="External"/><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hyperlink" Target="https://www.iconfinder.com/icons/2973057/award_prize_ribbon_star_trophy_win_winner_icon"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3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540.png"/></Relationships>
</file>

<file path=ppt/slides/_rels/slide22.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8.png"/><Relationship Id="rId7" Type="http://schemas.openxmlformats.org/officeDocument/2006/relationships/hyperlink" Target="https://pixabay.com/en/warning-danger-dangerous-sign-36073/"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hyperlink" Target="https://nl.wikipedia.org/wiki/Bestand:Lol_question_mark.png"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FAQ_icon.svg" TargetMode="External"/><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3.xml"/><Relationship Id="rId5" Type="http://schemas.openxmlformats.org/officeDocument/2006/relationships/image" Target="../media/image75.svg"/><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2015.igem.org/Team:NYU_Shanghai/Attributions" TargetMode="External"/><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ar.wikipedia.org/wiki/%D9%85%D9%84%D9%81:OOjs_UI_icon_quotes-ltr.sv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hyperlink" Target="http://2015.igem.org/Team:NYU_Shanghai/Attributions"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s://fr.wikipedia.org/wiki/Fichier:VisualEditor_-_Icon_-_Remove.svg" TargetMode="External"/><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1.png"/><Relationship Id="rId3" Type="http://schemas.openxmlformats.org/officeDocument/2006/relationships/hyperlink" Target="https://pixabay.com/en/math-function-symbol-icon-27248/" TargetMode="External"/><Relationship Id="rId7" Type="http://schemas.openxmlformats.org/officeDocument/2006/relationships/image" Target="../media/image150.png"/><Relationship Id="rId12" Type="http://schemas.openxmlformats.org/officeDocument/2006/relationships/image" Target="../media/image19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fr.wikipedia.org/wiki/Fichier:VisualEditor_-_Icon_-_Remove.svg" TargetMode="External"/><Relationship Id="rId11" Type="http://schemas.openxmlformats.org/officeDocument/2006/relationships/image" Target="../media/image180.png"/><Relationship Id="rId5" Type="http://schemas.openxmlformats.org/officeDocument/2006/relationships/image" Target="../media/image9.png"/><Relationship Id="rId15" Type="http://schemas.openxmlformats.org/officeDocument/2006/relationships/image" Target="../media/image210.png"/><Relationship Id="rId10" Type="http://schemas.openxmlformats.org/officeDocument/2006/relationships/image" Target="../media/image170.png"/><Relationship Id="rId4" Type="http://schemas.openxmlformats.org/officeDocument/2006/relationships/image" Target="../media/image19.png"/><Relationship Id="rId9" Type="http://schemas.openxmlformats.org/officeDocument/2006/relationships/hyperlink" Target="https://www.iconfinder.com/icons/2973057/award_prize_ribbon_star_trophy_win_winner_icon" TargetMode="External"/><Relationship Id="rId14" Type="http://schemas.openxmlformats.org/officeDocument/2006/relationships/hyperlink" Target="https://nl.wikipedia.org/wiki/Bestand:Lol_question_mark.pn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7.png"/><Relationship Id="rId3" Type="http://schemas.openxmlformats.org/officeDocument/2006/relationships/hyperlink" Target="https://pixabay.com/en/math-function-symbol-icon-27248/" TargetMode="External"/><Relationship Id="rId7" Type="http://schemas.openxmlformats.org/officeDocument/2006/relationships/hyperlink" Target="https://www.iconfinder.com/icons/2973057/award_prize_ribbon_star_trophy_win_winner_icon" TargetMode="External"/><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2015.igem.org/Team:NYU_Shanghai/Attributions" TargetMode="External"/><Relationship Id="rId7" Type="http://schemas.openxmlformats.org/officeDocument/2006/relationships/hyperlink" Target="https://purepng.com/photo/3570/gallery-icon-galaxy-s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ixabay.com/en/math-function-symbol-icon-27248/" TargetMode="External"/><Relationship Id="rId4" Type="http://schemas.openxmlformats.org/officeDocument/2006/relationships/image" Target="../media/image2.png"/><Relationship Id="rId9" Type="http://schemas.openxmlformats.org/officeDocument/2006/relationships/hyperlink" Target="https://www.iconexperience.com/o_collection/icons/?icon=compress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purepng.com/photo/3570/gallery-icon-galaxy-s6" TargetMode="External"/><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4AA0-F1CB-4167-AC2A-C265763D52FC}"/>
              </a:ext>
            </a:extLst>
          </p:cNvPr>
          <p:cNvSpPr>
            <a:spLocks noGrp="1"/>
          </p:cNvSpPr>
          <p:nvPr>
            <p:ph type="ctrTitle"/>
          </p:nvPr>
        </p:nvSpPr>
        <p:spPr>
          <a:xfrm>
            <a:off x="1524000" y="2245809"/>
            <a:ext cx="9144000" cy="2175080"/>
          </a:xfrm>
        </p:spPr>
        <p:txBody>
          <a:bodyPr>
            <a:normAutofit/>
          </a:bodyPr>
          <a:lstStyle/>
          <a:p>
            <a:pPr algn="l"/>
            <a:r>
              <a:rPr lang="sv-SE" sz="4800" dirty="0"/>
              <a:t>GSEA (GEN SEKVENS EVOLUTION ALGORITM) används i BILD KOMPRIMERING</a:t>
            </a:r>
          </a:p>
        </p:txBody>
      </p:sp>
      <p:sp>
        <p:nvSpPr>
          <p:cNvPr id="3" name="Subtitle 2">
            <a:extLst>
              <a:ext uri="{FF2B5EF4-FFF2-40B4-BE49-F238E27FC236}">
                <a16:creationId xmlns:a16="http://schemas.microsoft.com/office/drawing/2014/main" id="{A5374E8A-95CA-422D-82EB-8B93F56FF19D}"/>
              </a:ext>
            </a:extLst>
          </p:cNvPr>
          <p:cNvSpPr>
            <a:spLocks noGrp="1"/>
          </p:cNvSpPr>
          <p:nvPr>
            <p:ph type="subTitle" idx="1"/>
          </p:nvPr>
        </p:nvSpPr>
        <p:spPr>
          <a:xfrm>
            <a:off x="1348619" y="5303239"/>
            <a:ext cx="4801102" cy="572583"/>
          </a:xfrm>
        </p:spPr>
        <p:txBody>
          <a:bodyPr>
            <a:normAutofit lnSpcReduction="10000"/>
          </a:bodyPr>
          <a:lstStyle/>
          <a:p>
            <a:pPr algn="l"/>
            <a:r>
              <a:rPr lang="sv-SE" sz="3600" dirty="0"/>
              <a:t>Mo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outdoor, sign&#10;&#10;Description automatically generated">
            <a:extLst>
              <a:ext uri="{FF2B5EF4-FFF2-40B4-BE49-F238E27FC236}">
                <a16:creationId xmlns:a16="http://schemas.microsoft.com/office/drawing/2014/main" id="{FAE28E7C-26CE-4205-8C2B-9F403975C5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20619" y="695042"/>
            <a:ext cx="798680" cy="798680"/>
          </a:xfrm>
          <a:prstGeom prst="rect">
            <a:avLst/>
          </a:prstGeom>
        </p:spPr>
      </p:pic>
      <p:pic>
        <p:nvPicPr>
          <p:cNvPr id="9" name="Picture 8" descr="Icon&#10;&#10;Description automatically generated">
            <a:extLst>
              <a:ext uri="{FF2B5EF4-FFF2-40B4-BE49-F238E27FC236}">
                <a16:creationId xmlns:a16="http://schemas.microsoft.com/office/drawing/2014/main" id="{70D591A0-FFAE-4EF3-A586-1FC477D9E9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0296" y="695042"/>
            <a:ext cx="738244" cy="815239"/>
          </a:xfrm>
          <a:prstGeom prst="rect">
            <a:avLst/>
          </a:prstGeom>
        </p:spPr>
      </p:pic>
      <p:cxnSp>
        <p:nvCxnSpPr>
          <p:cNvPr id="13" name="Straight Arrow Connector 12">
            <a:extLst>
              <a:ext uri="{FF2B5EF4-FFF2-40B4-BE49-F238E27FC236}">
                <a16:creationId xmlns:a16="http://schemas.microsoft.com/office/drawing/2014/main" id="{35AAC2A0-D1BD-4C1F-A952-6B753CF2B21B}"/>
              </a:ext>
            </a:extLst>
          </p:cNvPr>
          <p:cNvCxnSpPr>
            <a:stCxn id="5" idx="3"/>
            <a:endCxn id="9" idx="1"/>
          </p:cNvCxnSpPr>
          <p:nvPr/>
        </p:nvCxnSpPr>
        <p:spPr>
          <a:xfrm>
            <a:off x="6719299" y="1094382"/>
            <a:ext cx="670997" cy="8280"/>
          </a:xfrm>
          <a:prstGeom prst="straightConnector1">
            <a:avLst/>
          </a:prstGeom>
          <a:ln w="635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7F43A71-3BA7-4C3A-A5F8-75EA2FBED8F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68329" y="5309912"/>
            <a:ext cx="982178" cy="982178"/>
          </a:xfrm>
          <a:prstGeom prst="rect">
            <a:avLst/>
          </a:prstGeom>
        </p:spPr>
      </p:pic>
      <p:pic>
        <p:nvPicPr>
          <p:cNvPr id="20" name="Picture 19">
            <a:extLst>
              <a:ext uri="{FF2B5EF4-FFF2-40B4-BE49-F238E27FC236}">
                <a16:creationId xmlns:a16="http://schemas.microsoft.com/office/drawing/2014/main" id="{9AA7326A-C85E-4E53-8ABA-3F91AC0279D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59244" y="5419149"/>
            <a:ext cx="763703" cy="763703"/>
          </a:xfrm>
          <a:prstGeom prst="rect">
            <a:avLst/>
          </a:prstGeom>
        </p:spPr>
      </p:pic>
      <p:cxnSp>
        <p:nvCxnSpPr>
          <p:cNvPr id="21" name="Straight Arrow Connector 20">
            <a:extLst>
              <a:ext uri="{FF2B5EF4-FFF2-40B4-BE49-F238E27FC236}">
                <a16:creationId xmlns:a16="http://schemas.microsoft.com/office/drawing/2014/main" id="{6678C228-967A-4442-B463-73826CA0320A}"/>
              </a:ext>
            </a:extLst>
          </p:cNvPr>
          <p:cNvCxnSpPr>
            <a:cxnSpLocks/>
            <a:stCxn id="6" idx="3"/>
            <a:endCxn id="20" idx="1"/>
          </p:cNvCxnSpPr>
          <p:nvPr/>
        </p:nvCxnSpPr>
        <p:spPr>
          <a:xfrm>
            <a:off x="8250507" y="5801001"/>
            <a:ext cx="708737" cy="0"/>
          </a:xfrm>
          <a:prstGeom prst="straightConnector1">
            <a:avLst/>
          </a:prstGeom>
          <a:ln w="63500">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98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5"/>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6"/>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7"/>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8"/>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pic>
        <p:nvPicPr>
          <p:cNvPr id="11" name="Picture 10">
            <a:extLst>
              <a:ext uri="{FF2B5EF4-FFF2-40B4-BE49-F238E27FC236}">
                <a16:creationId xmlns:a16="http://schemas.microsoft.com/office/drawing/2014/main" id="{0A8F5F3B-E9DD-4605-ABCF-00D9C0704C6F}"/>
              </a:ext>
            </a:extLst>
          </p:cNvPr>
          <p:cNvPicPr>
            <a:picLocks noChangeAspect="1"/>
          </p:cNvPicPr>
          <p:nvPr/>
        </p:nvPicPr>
        <p:blipFill>
          <a:blip r:embed="rId9"/>
          <a:stretch>
            <a:fillRect/>
          </a:stretch>
        </p:blipFill>
        <p:spPr>
          <a:xfrm>
            <a:off x="7387712" y="941176"/>
            <a:ext cx="4499488" cy="1785789"/>
          </a:xfrm>
          <a:prstGeom prst="rect">
            <a:avLst/>
          </a:prstGeom>
        </p:spPr>
      </p:pic>
      <p:sp>
        <p:nvSpPr>
          <p:cNvPr id="32" name="Oval 31">
            <a:extLst>
              <a:ext uri="{FF2B5EF4-FFF2-40B4-BE49-F238E27FC236}">
                <a16:creationId xmlns:a16="http://schemas.microsoft.com/office/drawing/2014/main" id="{84C38DC3-8450-427F-9726-AB47D49EA18D}"/>
              </a:ext>
            </a:extLst>
          </p:cNvPr>
          <p:cNvSpPr/>
          <p:nvPr/>
        </p:nvSpPr>
        <p:spPr>
          <a:xfrm>
            <a:off x="1268663" y="4480050"/>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Straight Connector 32">
            <a:extLst>
              <a:ext uri="{FF2B5EF4-FFF2-40B4-BE49-F238E27FC236}">
                <a16:creationId xmlns:a16="http://schemas.microsoft.com/office/drawing/2014/main" id="{8073785F-DAE4-45BE-92C7-1184DD097764}"/>
              </a:ext>
            </a:extLst>
          </p:cNvPr>
          <p:cNvCxnSpPr>
            <a:cxnSpLocks/>
            <a:stCxn id="32" idx="0"/>
            <a:endCxn id="17" idx="2"/>
          </p:cNvCxnSpPr>
          <p:nvPr/>
        </p:nvCxnSpPr>
        <p:spPr>
          <a:xfrm flipH="1" flipV="1">
            <a:off x="1456623" y="2708136"/>
            <a:ext cx="20320" cy="1771914"/>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347D75C-4262-40AD-82DA-53948DC9B26E}"/>
              </a:ext>
            </a:extLst>
          </p:cNvPr>
          <p:cNvSpPr txBox="1"/>
          <p:nvPr/>
        </p:nvSpPr>
        <p:spPr>
          <a:xfrm>
            <a:off x="7415285" y="936024"/>
            <a:ext cx="301686" cy="369332"/>
          </a:xfrm>
          <a:prstGeom prst="rect">
            <a:avLst/>
          </a:prstGeom>
          <a:noFill/>
        </p:spPr>
        <p:txBody>
          <a:bodyPr wrap="none" rtlCol="0">
            <a:spAutoFit/>
          </a:bodyPr>
          <a:lstStyle/>
          <a:p>
            <a:r>
              <a:rPr lang="sv-SE" dirty="0"/>
              <a:t>0</a:t>
            </a:r>
          </a:p>
        </p:txBody>
      </p:sp>
      <p:sp>
        <p:nvSpPr>
          <p:cNvPr id="37" name="TextBox 36">
            <a:extLst>
              <a:ext uri="{FF2B5EF4-FFF2-40B4-BE49-F238E27FC236}">
                <a16:creationId xmlns:a16="http://schemas.microsoft.com/office/drawing/2014/main" id="{3F9C6A59-8AEB-4A38-B4E3-520FE7947C8B}"/>
              </a:ext>
            </a:extLst>
          </p:cNvPr>
          <p:cNvSpPr txBox="1"/>
          <p:nvPr/>
        </p:nvSpPr>
        <p:spPr>
          <a:xfrm>
            <a:off x="11653228" y="808476"/>
            <a:ext cx="535724" cy="369332"/>
          </a:xfrm>
          <a:prstGeom prst="rect">
            <a:avLst/>
          </a:prstGeom>
          <a:noFill/>
        </p:spPr>
        <p:txBody>
          <a:bodyPr wrap="none" rtlCol="0">
            <a:spAutoFit/>
          </a:bodyPr>
          <a:lstStyle/>
          <a:p>
            <a:r>
              <a:rPr lang="sv-SE" dirty="0"/>
              <a:t>255</a:t>
            </a:r>
          </a:p>
        </p:txBody>
      </p:sp>
      <p:sp>
        <p:nvSpPr>
          <p:cNvPr id="22" name="Rectangle 21">
            <a:extLst>
              <a:ext uri="{FF2B5EF4-FFF2-40B4-BE49-F238E27FC236}">
                <a16:creationId xmlns:a16="http://schemas.microsoft.com/office/drawing/2014/main" id="{C560BD99-920A-4194-B58B-FFDE4706A5EC}"/>
              </a:ext>
            </a:extLst>
          </p:cNvPr>
          <p:cNvSpPr/>
          <p:nvPr/>
        </p:nvSpPr>
        <p:spPr>
          <a:xfrm>
            <a:off x="11613635" y="218322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Straight Connector 43">
            <a:extLst>
              <a:ext uri="{FF2B5EF4-FFF2-40B4-BE49-F238E27FC236}">
                <a16:creationId xmlns:a16="http://schemas.microsoft.com/office/drawing/2014/main" id="{0C9DD374-7079-4BCB-ABDB-61DAD6D99597}"/>
              </a:ext>
            </a:extLst>
          </p:cNvPr>
          <p:cNvCxnSpPr>
            <a:cxnSpLocks/>
            <a:stCxn id="69" idx="3"/>
            <a:endCxn id="22" idx="0"/>
          </p:cNvCxnSpPr>
          <p:nvPr/>
        </p:nvCxnSpPr>
        <p:spPr>
          <a:xfrm>
            <a:off x="6606198" y="1513504"/>
            <a:ext cx="5048228" cy="669718"/>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4CDC4E0-5C9A-411C-BAD5-D9ECEF703080}"/>
              </a:ext>
            </a:extLst>
          </p:cNvPr>
          <p:cNvPicPr>
            <a:picLocks noChangeAspect="1"/>
          </p:cNvPicPr>
          <p:nvPr/>
        </p:nvPicPr>
        <p:blipFill>
          <a:blip r:embed="rId10"/>
          <a:stretch>
            <a:fillRect/>
          </a:stretch>
        </p:blipFill>
        <p:spPr>
          <a:xfrm>
            <a:off x="7383146" y="3016696"/>
            <a:ext cx="4482842" cy="1775557"/>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 pixel statistik: Histogram</a:t>
            </a:r>
          </a:p>
        </p:txBody>
      </p:sp>
      <p:pic>
        <p:nvPicPr>
          <p:cNvPr id="2048" name="Picture 2047">
            <a:extLst>
              <a:ext uri="{FF2B5EF4-FFF2-40B4-BE49-F238E27FC236}">
                <a16:creationId xmlns:a16="http://schemas.microsoft.com/office/drawing/2014/main" id="{74AED7B9-7720-49F0-9844-577331073676}"/>
              </a:ext>
            </a:extLst>
          </p:cNvPr>
          <p:cNvPicPr>
            <a:picLocks noChangeAspect="1"/>
          </p:cNvPicPr>
          <p:nvPr/>
        </p:nvPicPr>
        <p:blipFill>
          <a:blip r:embed="rId11"/>
          <a:stretch>
            <a:fillRect/>
          </a:stretch>
        </p:blipFill>
        <p:spPr>
          <a:xfrm>
            <a:off x="7372470" y="5003511"/>
            <a:ext cx="4521673" cy="1836929"/>
          </a:xfrm>
          <a:prstGeom prst="rect">
            <a:avLst/>
          </a:prstGeom>
        </p:spPr>
      </p:pic>
      <p:cxnSp>
        <p:nvCxnSpPr>
          <p:cNvPr id="51" name="Straight Connector 50">
            <a:extLst>
              <a:ext uri="{FF2B5EF4-FFF2-40B4-BE49-F238E27FC236}">
                <a16:creationId xmlns:a16="http://schemas.microsoft.com/office/drawing/2014/main" id="{71D445C6-2515-49A4-93BE-B60B425F84CA}"/>
              </a:ext>
            </a:extLst>
          </p:cNvPr>
          <p:cNvCxnSpPr>
            <a:cxnSpLocks/>
          </p:cNvCxnSpPr>
          <p:nvPr/>
        </p:nvCxnSpPr>
        <p:spPr>
          <a:xfrm flipV="1">
            <a:off x="7337836" y="105501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AAC75FA-D406-4BC1-AD82-454C1B998EA7}"/>
              </a:ext>
            </a:extLst>
          </p:cNvPr>
          <p:cNvSpPr txBox="1"/>
          <p:nvPr/>
        </p:nvSpPr>
        <p:spPr>
          <a:xfrm>
            <a:off x="11420587" y="1310195"/>
            <a:ext cx="535724" cy="369332"/>
          </a:xfrm>
          <a:prstGeom prst="rect">
            <a:avLst/>
          </a:prstGeom>
          <a:noFill/>
        </p:spPr>
        <p:txBody>
          <a:bodyPr wrap="none" rtlCol="0">
            <a:spAutoFit/>
          </a:bodyPr>
          <a:lstStyle/>
          <a:p>
            <a:r>
              <a:rPr lang="sv-SE" dirty="0"/>
              <a:t>237</a:t>
            </a:r>
          </a:p>
        </p:txBody>
      </p:sp>
      <p:cxnSp>
        <p:nvCxnSpPr>
          <p:cNvPr id="54" name="Straight Connector 53">
            <a:extLst>
              <a:ext uri="{FF2B5EF4-FFF2-40B4-BE49-F238E27FC236}">
                <a16:creationId xmlns:a16="http://schemas.microsoft.com/office/drawing/2014/main" id="{A8DCAF3C-D238-4079-8ECD-3D3BFB2B68B0}"/>
              </a:ext>
            </a:extLst>
          </p:cNvPr>
          <p:cNvCxnSpPr>
            <a:cxnSpLocks/>
          </p:cNvCxnSpPr>
          <p:nvPr/>
        </p:nvCxnSpPr>
        <p:spPr>
          <a:xfrm flipV="1">
            <a:off x="11852116" y="1204400"/>
            <a:ext cx="52703" cy="5835426"/>
          </a:xfrm>
          <a:prstGeom prst="line">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424D0-8D5E-4EC2-89F2-0475D7219617}"/>
              </a:ext>
            </a:extLst>
          </p:cNvPr>
          <p:cNvSpPr txBox="1"/>
          <p:nvPr/>
        </p:nvSpPr>
        <p:spPr>
          <a:xfrm>
            <a:off x="10808037" y="3886359"/>
            <a:ext cx="535724" cy="369332"/>
          </a:xfrm>
          <a:prstGeom prst="rect">
            <a:avLst/>
          </a:prstGeom>
          <a:noFill/>
        </p:spPr>
        <p:txBody>
          <a:bodyPr wrap="none" rtlCol="0">
            <a:spAutoFit/>
          </a:bodyPr>
          <a:lstStyle/>
          <a:p>
            <a:r>
              <a:rPr lang="sv-SE" dirty="0"/>
              <a:t>198</a:t>
            </a:r>
          </a:p>
        </p:txBody>
      </p:sp>
      <p:sp>
        <p:nvSpPr>
          <p:cNvPr id="60" name="Rectangle 59">
            <a:extLst>
              <a:ext uri="{FF2B5EF4-FFF2-40B4-BE49-F238E27FC236}">
                <a16:creationId xmlns:a16="http://schemas.microsoft.com/office/drawing/2014/main" id="{E484425B-4202-47CD-8B2E-CA4ED30ED8E4}"/>
              </a:ext>
            </a:extLst>
          </p:cNvPr>
          <p:cNvSpPr/>
          <p:nvPr/>
        </p:nvSpPr>
        <p:spPr>
          <a:xfrm>
            <a:off x="11094269" y="431211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Rectangle 60">
            <a:extLst>
              <a:ext uri="{FF2B5EF4-FFF2-40B4-BE49-F238E27FC236}">
                <a16:creationId xmlns:a16="http://schemas.microsoft.com/office/drawing/2014/main" id="{366DA02E-C7F2-49CB-930D-6D4DD8A6A560}"/>
              </a:ext>
            </a:extLst>
          </p:cNvPr>
          <p:cNvSpPr/>
          <p:nvPr/>
        </p:nvSpPr>
        <p:spPr>
          <a:xfrm>
            <a:off x="10208694" y="6492875"/>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TextBox 61">
            <a:extLst>
              <a:ext uri="{FF2B5EF4-FFF2-40B4-BE49-F238E27FC236}">
                <a16:creationId xmlns:a16="http://schemas.microsoft.com/office/drawing/2014/main" id="{F3F5F514-235C-4819-A5CF-C42425E14BFD}"/>
              </a:ext>
            </a:extLst>
          </p:cNvPr>
          <p:cNvSpPr txBox="1"/>
          <p:nvPr/>
        </p:nvSpPr>
        <p:spPr>
          <a:xfrm>
            <a:off x="9940832" y="6066817"/>
            <a:ext cx="535724" cy="369332"/>
          </a:xfrm>
          <a:prstGeom prst="rect">
            <a:avLst/>
          </a:prstGeom>
          <a:noFill/>
        </p:spPr>
        <p:txBody>
          <a:bodyPr wrap="none" rtlCol="0">
            <a:spAutoFit/>
          </a:bodyPr>
          <a:lstStyle/>
          <a:p>
            <a:r>
              <a:rPr lang="sv-SE" dirty="0"/>
              <a:t>133</a:t>
            </a:r>
          </a:p>
        </p:txBody>
      </p:sp>
      <p:cxnSp>
        <p:nvCxnSpPr>
          <p:cNvPr id="63" name="Straight Connector 62">
            <a:extLst>
              <a:ext uri="{FF2B5EF4-FFF2-40B4-BE49-F238E27FC236}">
                <a16:creationId xmlns:a16="http://schemas.microsoft.com/office/drawing/2014/main" id="{2973CEEC-075C-446E-ADA0-D93FBC831DD6}"/>
              </a:ext>
            </a:extLst>
          </p:cNvPr>
          <p:cNvCxnSpPr>
            <a:cxnSpLocks/>
            <a:stCxn id="74" idx="3"/>
            <a:endCxn id="60" idx="0"/>
          </p:cNvCxnSpPr>
          <p:nvPr/>
        </p:nvCxnSpPr>
        <p:spPr>
          <a:xfrm>
            <a:off x="6594380" y="2107398"/>
            <a:ext cx="4547736" cy="2204720"/>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80" idx="3"/>
            <a:endCxn id="61" idx="0"/>
          </p:cNvCxnSpPr>
          <p:nvPr/>
        </p:nvCxnSpPr>
        <p:spPr>
          <a:xfrm>
            <a:off x="6610618" y="2775044"/>
            <a:ext cx="3648692" cy="3717831"/>
          </a:xfrm>
          <a:prstGeom prst="line">
            <a:avLst/>
          </a:prstGeom>
          <a:ln w="38100">
            <a:solidFill>
              <a:schemeClr val="tx1"/>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977208" cy="369332"/>
          </a:xfrm>
          <a:prstGeom prst="rect">
            <a:avLst/>
          </a:prstGeom>
          <a:noFill/>
          <a:ln>
            <a:solidFill>
              <a:schemeClr val="tx1"/>
            </a:solidFill>
          </a:ln>
        </p:spPr>
        <p:txBody>
          <a:bodyPr wrap="none" rtlCol="0">
            <a:spAutoFit/>
          </a:bodyPr>
          <a:lstStyle/>
          <a:p>
            <a:r>
              <a:rPr lang="sv-SE" dirty="0"/>
              <a:t>1110 1101 (8 bitar)</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977208" cy="369332"/>
          </a:xfrm>
          <a:prstGeom prst="rect">
            <a:avLst/>
          </a:prstGeom>
          <a:noFill/>
          <a:ln>
            <a:solidFill>
              <a:schemeClr val="tx1"/>
            </a:solidFill>
          </a:ln>
        </p:spPr>
        <p:txBody>
          <a:bodyPr wrap="none" rtlCol="0">
            <a:spAutoFit/>
          </a:bodyPr>
          <a:lstStyle/>
          <a:p>
            <a:r>
              <a:rPr lang="sv-SE" dirty="0"/>
              <a:t>1100 0110 (8 bitar)</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977208" cy="369332"/>
          </a:xfrm>
          <a:prstGeom prst="rect">
            <a:avLst/>
          </a:prstGeom>
          <a:noFill/>
          <a:ln>
            <a:solidFill>
              <a:schemeClr val="tx1"/>
            </a:solidFill>
          </a:ln>
        </p:spPr>
        <p:txBody>
          <a:bodyPr wrap="none" rtlCol="0">
            <a:spAutoFit/>
          </a:bodyPr>
          <a:lstStyle/>
          <a:p>
            <a:r>
              <a:rPr lang="sv-SE" dirty="0"/>
              <a:t>1000 0101 (8 bitar)</a:t>
            </a:r>
          </a:p>
        </p:txBody>
      </p:sp>
    </p:spTree>
    <p:extLst>
      <p:ext uri="{BB962C8B-B14F-4D97-AF65-F5344CB8AC3E}">
        <p14:creationId xmlns:p14="http://schemas.microsoft.com/office/powerpoint/2010/main" val="390801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Bildkompression: översikt</a:t>
            </a:r>
          </a:p>
        </p:txBody>
      </p:sp>
      <p:sp>
        <p:nvSpPr>
          <p:cNvPr id="9" name="TextBox 8">
            <a:extLst>
              <a:ext uri="{FF2B5EF4-FFF2-40B4-BE49-F238E27FC236}">
                <a16:creationId xmlns:a16="http://schemas.microsoft.com/office/drawing/2014/main" id="{BDA7F30C-A828-4CBD-B55C-040DC9C916BA}"/>
              </a:ext>
            </a:extLst>
          </p:cNvPr>
          <p:cNvSpPr txBox="1"/>
          <p:nvPr/>
        </p:nvSpPr>
        <p:spPr>
          <a:xfrm>
            <a:off x="371812" y="1027906"/>
            <a:ext cx="11515388" cy="5970865"/>
          </a:xfrm>
          <a:prstGeom prst="rect">
            <a:avLst/>
          </a:prstGeom>
          <a:noFill/>
        </p:spPr>
        <p:txBody>
          <a:bodyPr wrap="square" rtlCol="0">
            <a:spAutoFit/>
          </a:bodyPr>
          <a:lstStyle/>
          <a:p>
            <a:r>
              <a:rPr lang="sv-SE" sz="2000" dirty="0"/>
              <a:t>Bildkompression: Destruktiv komprimering (Lossy compression) och Icke-förstörande komprimering (Lossless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Destruktiv komprimering</a:t>
            </a:r>
            <a:r>
              <a:rPr lang="sv-SE" b="0" i="0" dirty="0">
                <a:solidFill>
                  <a:srgbClr val="202122"/>
                </a:solidFill>
                <a:effectLst/>
                <a:latin typeface="Arial" panose="020B0604020202020204" pitchFamily="34" charset="0"/>
              </a:rPr>
              <a:t> (</a:t>
            </a:r>
            <a:r>
              <a:rPr lang="sv-SE" b="0" i="0" u="none" strike="noStrike" dirty="0">
                <a:effectLst/>
                <a:latin typeface="Arial" panose="020B0604020202020204" pitchFamily="34" charset="0"/>
              </a:rPr>
              <a:t>engelska</a:t>
            </a:r>
            <a:r>
              <a:rPr lang="sv-SE" b="0" i="0" dirty="0">
                <a:effectLst/>
                <a:latin typeface="Arial" panose="020B0604020202020204" pitchFamily="34" charset="0"/>
              </a:rPr>
              <a:t>: </a:t>
            </a:r>
            <a:r>
              <a:rPr lang="sv-SE" b="0" i="1" dirty="0">
                <a:effectLst/>
                <a:latin typeface="Arial" panose="020B0604020202020204" pitchFamily="34" charset="0"/>
              </a:rPr>
              <a:t>lossy compression</a:t>
            </a:r>
            <a:r>
              <a:rPr lang="sv-SE" b="0" i="0" dirty="0">
                <a:effectLst/>
                <a:latin typeface="Arial" panose="020B0604020202020204" pitchFamily="34" charset="0"/>
              </a:rPr>
              <a:t> eller </a:t>
            </a:r>
            <a:r>
              <a:rPr lang="sv-SE" b="0" i="1" dirty="0">
                <a:effectLst/>
                <a:latin typeface="Arial" panose="020B0604020202020204" pitchFamily="34" charset="0"/>
              </a:rPr>
              <a:t>degrading compression</a:t>
            </a:r>
            <a:r>
              <a:rPr lang="sv-SE" b="0" i="0" dirty="0">
                <a:effectLst/>
                <a:latin typeface="Arial" panose="020B0604020202020204" pitchFamily="34" charset="0"/>
              </a:rPr>
              <a:t>) betecknar metoder för </a:t>
            </a:r>
            <a:r>
              <a:rPr lang="sv-SE" b="0" i="0" u="none" strike="noStrike" dirty="0">
                <a:effectLst/>
                <a:latin typeface="Arial" panose="020B0604020202020204" pitchFamily="34" charset="0"/>
              </a:rPr>
              <a:t>datakompression</a:t>
            </a:r>
            <a:r>
              <a:rPr lang="sv-SE" b="0" i="0" dirty="0">
                <a:effectLst/>
                <a:latin typeface="Arial" panose="020B0604020202020204" pitchFamily="34" charset="0"/>
              </a:rPr>
              <a:t> i </a:t>
            </a:r>
            <a:r>
              <a:rPr lang="sv-SE" b="0" i="0" dirty="0">
                <a:solidFill>
                  <a:srgbClr val="202122"/>
                </a:solidFill>
                <a:effectLst/>
                <a:latin typeface="Arial" panose="020B0604020202020204" pitchFamily="34" charset="0"/>
              </a:rPr>
              <a:t>vilka en del av informationen går förlorad vid kompressionen, inte bara packas tätare. </a:t>
            </a:r>
            <a:r>
              <a:rPr lang="sv-SE" dirty="0">
                <a:solidFill>
                  <a:srgbClr val="202122"/>
                </a:solidFill>
                <a:latin typeface="Arial" panose="020B0604020202020204" pitchFamily="34" charset="0"/>
              </a:rPr>
              <a:t>It could gain better compression rate.</a:t>
            </a:r>
            <a:endParaRPr lang="sv-SE" b="0" i="0" dirty="0">
              <a:solidFill>
                <a:srgbClr val="202122"/>
              </a:solidFill>
              <a:effectLst/>
              <a:latin typeface="Arial" panose="020B0604020202020204" pitchFamily="34" charset="0"/>
            </a:endParaRPr>
          </a:p>
          <a:p>
            <a:pPr marL="800100" lvl="1" indent="-342900">
              <a:buFont typeface="Wingdings" panose="05000000000000000000" pitchFamily="2" charset="2"/>
              <a:buChar char="§"/>
            </a:pPr>
            <a:r>
              <a:rPr lang="en-US" dirty="0"/>
              <a:t>Transform coding – This is the most commonly used method.</a:t>
            </a:r>
          </a:p>
          <a:p>
            <a:pPr marL="800100" lvl="1" indent="-342900">
              <a:buFont typeface="Wingdings" panose="05000000000000000000" pitchFamily="2" charset="2"/>
              <a:buChar char="§"/>
            </a:pPr>
            <a:r>
              <a:rPr lang="en-US" dirty="0"/>
              <a:t>Reducing the color space to the most common colors in the image. </a:t>
            </a:r>
          </a:p>
          <a:p>
            <a:pPr marL="800100" lvl="1" indent="-342900">
              <a:buFont typeface="Wingdings" panose="05000000000000000000" pitchFamily="2" charset="2"/>
              <a:buChar char="§"/>
            </a:pPr>
            <a:r>
              <a:rPr lang="en-US" dirty="0"/>
              <a:t>Chroma subsampling.</a:t>
            </a:r>
          </a:p>
          <a:p>
            <a:pPr marL="800100" lvl="1" indent="-342900">
              <a:buFont typeface="Wingdings" panose="05000000000000000000" pitchFamily="2" charset="2"/>
              <a:buChar char="§"/>
            </a:pPr>
            <a:r>
              <a:rPr lang="en-US" dirty="0"/>
              <a:t>Fractal compression.</a:t>
            </a:r>
          </a:p>
          <a:p>
            <a:pPr marL="342900" indent="-342900">
              <a:buFont typeface="Wingdings" panose="05000000000000000000" pitchFamily="2" charset="2"/>
              <a:buChar char="§"/>
            </a:pPr>
            <a:r>
              <a:rPr lang="sv-SE" b="1" i="0" dirty="0">
                <a:solidFill>
                  <a:srgbClr val="202122"/>
                </a:solidFill>
                <a:effectLst/>
                <a:latin typeface="Arial" panose="020B0604020202020204" pitchFamily="34" charset="0"/>
              </a:rPr>
              <a:t>Icke-förstörande komprimering</a:t>
            </a:r>
            <a:r>
              <a:rPr lang="sv-SE" b="0" i="0" dirty="0">
                <a:solidFill>
                  <a:srgbClr val="202122"/>
                </a:solidFill>
                <a:effectLst/>
                <a:latin typeface="Arial" panose="020B0604020202020204" pitchFamily="34" charset="0"/>
              </a:rPr>
              <a:t>, alternativt </a:t>
            </a:r>
            <a:r>
              <a:rPr lang="sv-SE" b="1" i="0" dirty="0">
                <a:solidFill>
                  <a:srgbClr val="202122"/>
                </a:solidFill>
                <a:effectLst/>
                <a:latin typeface="Arial" panose="020B0604020202020204" pitchFamily="34" charset="0"/>
              </a:rPr>
              <a:t>felfri kompression</a:t>
            </a:r>
            <a:r>
              <a:rPr lang="sv-SE" b="0" i="0" dirty="0">
                <a:solidFill>
                  <a:srgbClr val="202122"/>
                </a:solidFill>
                <a:effectLst/>
                <a:latin typeface="Arial" panose="020B0604020202020204" pitchFamily="34" charset="0"/>
              </a:rPr>
              <a:t> eller </a:t>
            </a:r>
            <a:r>
              <a:rPr lang="sv-SE" b="1" i="0" dirty="0">
                <a:solidFill>
                  <a:srgbClr val="202122"/>
                </a:solidFill>
                <a:effectLst/>
                <a:latin typeface="Arial" panose="020B0604020202020204" pitchFamily="34" charset="0"/>
              </a:rPr>
              <a:t>förlustfri kompression</a:t>
            </a:r>
            <a:r>
              <a:rPr lang="sv-SE" b="0" i="0" dirty="0">
                <a:solidFill>
                  <a:srgbClr val="202122"/>
                </a:solidFill>
                <a:effectLst/>
                <a:latin typeface="Arial" panose="020B0604020202020204" pitchFamily="34" charset="0"/>
              </a:rPr>
              <a:t>, kallas, till skillnad från </a:t>
            </a:r>
            <a:r>
              <a:rPr lang="sv-SE" b="0" i="0" u="none" strike="noStrike" dirty="0">
                <a:solidFill>
                  <a:srgbClr val="0645AD"/>
                </a:solidFill>
                <a:effectLst/>
                <a:latin typeface="Arial" panose="020B0604020202020204" pitchFamily="34" charset="0"/>
                <a:hlinkClick r:id="rId2" tooltip="Förstörande komprimering"/>
              </a:rPr>
              <a:t>förstörande komprimering</a:t>
            </a:r>
            <a:r>
              <a:rPr lang="sv-SE" b="0" i="0" dirty="0">
                <a:solidFill>
                  <a:srgbClr val="202122"/>
                </a:solidFill>
                <a:effectLst/>
                <a:latin typeface="Arial" panose="020B0604020202020204" pitchFamily="34" charset="0"/>
              </a:rPr>
              <a:t>, sådana metoder för </a:t>
            </a:r>
            <a:r>
              <a:rPr lang="sv-SE" b="0" i="0" u="none" strike="noStrike" dirty="0">
                <a:solidFill>
                  <a:srgbClr val="0645AD"/>
                </a:solidFill>
                <a:effectLst/>
                <a:latin typeface="Arial" panose="020B0604020202020204" pitchFamily="34" charset="0"/>
                <a:hlinkClick r:id="rId3" tooltip="Datakompression"/>
              </a:rPr>
              <a:t>datakompression</a:t>
            </a:r>
            <a:r>
              <a:rPr lang="sv-SE" b="0" i="0" dirty="0">
                <a:solidFill>
                  <a:srgbClr val="202122"/>
                </a:solidFill>
                <a:effectLst/>
                <a:latin typeface="Arial" panose="020B0604020202020204" pitchFamily="34" charset="0"/>
              </a:rPr>
              <a:t> som komprimerar på ett sådant sätt att all ursprunglig data går att återskapa. But the compression rate is lower than destruktiv komprimering.</a:t>
            </a:r>
          </a:p>
          <a:p>
            <a:pPr marL="800100" lvl="1" indent="-342900">
              <a:buFont typeface="Wingdings" panose="05000000000000000000" pitchFamily="2" charset="2"/>
              <a:buChar char="§"/>
            </a:pPr>
            <a:r>
              <a:rPr lang="en-US" dirty="0"/>
              <a:t>Run-length encoding – used in default method in PCX and as one of possible in BMP, TGA, TIFF</a:t>
            </a:r>
          </a:p>
          <a:p>
            <a:pPr marL="800100" lvl="1" indent="-342900">
              <a:buFont typeface="Wingdings" panose="05000000000000000000" pitchFamily="2" charset="2"/>
              <a:buChar char="§"/>
            </a:pPr>
            <a:r>
              <a:rPr lang="en-US" dirty="0"/>
              <a:t>Area image compression</a:t>
            </a:r>
          </a:p>
          <a:p>
            <a:pPr marL="800100" lvl="1" indent="-342900">
              <a:buFont typeface="Wingdings" panose="05000000000000000000" pitchFamily="2" charset="2"/>
              <a:buChar char="§"/>
            </a:pPr>
            <a:r>
              <a:rPr lang="en-US" dirty="0"/>
              <a:t>Predictive coding – used in DPCM</a:t>
            </a:r>
          </a:p>
          <a:p>
            <a:pPr marL="800100" lvl="1" indent="-342900">
              <a:buFont typeface="Wingdings" panose="05000000000000000000" pitchFamily="2" charset="2"/>
              <a:buChar char="§"/>
            </a:pPr>
            <a:r>
              <a:rPr lang="en-US" dirty="0"/>
              <a:t>Entropy encoding – the two most common entropy encoding techniques are arithmetic coding and Huffman coding</a:t>
            </a:r>
          </a:p>
          <a:p>
            <a:pPr marL="800100" lvl="1" indent="-342900">
              <a:buFont typeface="Wingdings" panose="05000000000000000000" pitchFamily="2" charset="2"/>
              <a:buChar char="§"/>
            </a:pPr>
            <a:r>
              <a:rPr lang="en-US" dirty="0"/>
              <a:t>Adaptive dictionary algorithms such as LZW – used in GIF and TIFF</a:t>
            </a:r>
          </a:p>
          <a:p>
            <a:pPr marL="800100" lvl="1" indent="-342900">
              <a:buFont typeface="Wingdings" panose="05000000000000000000" pitchFamily="2" charset="2"/>
              <a:buChar char="§"/>
            </a:pPr>
            <a:r>
              <a:rPr lang="en-US" dirty="0"/>
              <a:t>DEFLATE – used in PNG, MNG, and TIFF</a:t>
            </a:r>
          </a:p>
          <a:p>
            <a:pPr marL="800100" lvl="1" indent="-342900">
              <a:buFont typeface="Wingdings" panose="05000000000000000000" pitchFamily="2" charset="2"/>
              <a:buChar char="§"/>
            </a:pPr>
            <a:r>
              <a:rPr lang="en-US" dirty="0"/>
              <a:t>Chain codes</a:t>
            </a:r>
            <a:endParaRPr lang="sv-SE" dirty="0"/>
          </a:p>
        </p:txBody>
      </p:sp>
      <p:sp>
        <p:nvSpPr>
          <p:cNvPr id="13" name="Rectangle 12">
            <a:extLst>
              <a:ext uri="{FF2B5EF4-FFF2-40B4-BE49-F238E27FC236}">
                <a16:creationId xmlns:a16="http://schemas.microsoft.com/office/drawing/2014/main" id="{E6E4169B-346C-4540-81E0-B7350FE06246}"/>
              </a:ext>
            </a:extLst>
          </p:cNvPr>
          <p:cNvSpPr/>
          <p:nvPr/>
        </p:nvSpPr>
        <p:spPr>
          <a:xfrm>
            <a:off x="555710" y="2714324"/>
            <a:ext cx="7683515" cy="385012"/>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Box 13">
            <a:extLst>
              <a:ext uri="{FF2B5EF4-FFF2-40B4-BE49-F238E27FC236}">
                <a16:creationId xmlns:a16="http://schemas.microsoft.com/office/drawing/2014/main" id="{4C63280C-D3E1-4FED-861B-3F7420EC6F4F}"/>
              </a:ext>
            </a:extLst>
          </p:cNvPr>
          <p:cNvSpPr txBox="1"/>
          <p:nvPr/>
        </p:nvSpPr>
        <p:spPr>
          <a:xfrm>
            <a:off x="8961120" y="2661544"/>
            <a:ext cx="2384627" cy="461665"/>
          </a:xfrm>
          <a:prstGeom prst="rect">
            <a:avLst/>
          </a:prstGeom>
          <a:noFill/>
        </p:spPr>
        <p:txBody>
          <a:bodyPr wrap="none" rtlCol="0">
            <a:spAutoFit/>
          </a:bodyPr>
          <a:lstStyle/>
          <a:p>
            <a:r>
              <a:rPr lang="sv-SE" sz="2400" b="1" dirty="0">
                <a:solidFill>
                  <a:schemeClr val="accent2"/>
                </a:solidFill>
              </a:rPr>
              <a:t>Används av GSEA</a:t>
            </a:r>
          </a:p>
        </p:txBody>
      </p:sp>
      <p:sp>
        <p:nvSpPr>
          <p:cNvPr id="49" name="Arrow: Right 48">
            <a:extLst>
              <a:ext uri="{FF2B5EF4-FFF2-40B4-BE49-F238E27FC236}">
                <a16:creationId xmlns:a16="http://schemas.microsoft.com/office/drawing/2014/main" id="{EAA8A472-0195-48E2-B5E7-A1824887ED0F}"/>
              </a:ext>
            </a:extLst>
          </p:cNvPr>
          <p:cNvSpPr/>
          <p:nvPr/>
        </p:nvSpPr>
        <p:spPr>
          <a:xfrm rot="10800000">
            <a:off x="8327907" y="2714324"/>
            <a:ext cx="544530" cy="401412"/>
          </a:xfrm>
          <a:prstGeom prst="rightArrow">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5E07CABD-D2DB-4B13-8762-4F585B3D2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802" y="422725"/>
            <a:ext cx="818859" cy="818859"/>
          </a:xfrm>
          <a:prstGeom prst="rect">
            <a:avLst/>
          </a:prstGeom>
        </p:spPr>
      </p:pic>
      <p:pic>
        <p:nvPicPr>
          <p:cNvPr id="15" name="Picture 14">
            <a:extLst>
              <a:ext uri="{FF2B5EF4-FFF2-40B4-BE49-F238E27FC236}">
                <a16:creationId xmlns:a16="http://schemas.microsoft.com/office/drawing/2014/main" id="{A3B0F692-2D91-4FA9-AA26-BA892C013A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1361260" y="6109526"/>
            <a:ext cx="818859" cy="818859"/>
          </a:xfrm>
          <a:prstGeom prst="rect">
            <a:avLst/>
          </a:prstGeom>
        </p:spPr>
      </p:pic>
      <p:sp>
        <p:nvSpPr>
          <p:cNvPr id="16" name="TextBox 15">
            <a:extLst>
              <a:ext uri="{FF2B5EF4-FFF2-40B4-BE49-F238E27FC236}">
                <a16:creationId xmlns:a16="http://schemas.microsoft.com/office/drawing/2014/main" id="{F33B2723-2D0E-4178-A999-CFBF1221A033}"/>
              </a:ext>
            </a:extLst>
          </p:cNvPr>
          <p:cNvSpPr txBox="1"/>
          <p:nvPr/>
        </p:nvSpPr>
        <p:spPr>
          <a:xfrm>
            <a:off x="5818675" y="6479966"/>
            <a:ext cx="5514138" cy="369332"/>
          </a:xfrm>
          <a:prstGeom prst="rect">
            <a:avLst/>
          </a:prstGeom>
          <a:noFill/>
        </p:spPr>
        <p:txBody>
          <a:bodyPr wrap="none" rtlCol="0">
            <a:spAutoFit/>
          </a:bodyPr>
          <a:lstStyle/>
          <a:p>
            <a:r>
              <a:rPr lang="sv-SE" b="1" i="1" dirty="0"/>
              <a:t>Hämtat från internet wiki: </a:t>
            </a:r>
            <a:r>
              <a:rPr lang="sv-SE" dirty="0">
                <a:hlinkClick r:id="rId6"/>
              </a:rPr>
              <a:t>Bildkompression – Wikipedia</a:t>
            </a:r>
            <a:r>
              <a:rPr lang="sv-SE" b="1" i="1" dirty="0"/>
              <a:t>.</a:t>
            </a:r>
          </a:p>
        </p:txBody>
      </p:sp>
    </p:spTree>
    <p:extLst>
      <p:ext uri="{BB962C8B-B14F-4D97-AF65-F5344CB8AC3E}">
        <p14:creationId xmlns:p14="http://schemas.microsoft.com/office/powerpoint/2010/main" val="423574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3"/>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0"/>
            <a:ext cx="416560" cy="481565"/>
          </a:xfrm>
          <a:prstGeom prst="ellipse">
            <a:avLst/>
          </a:prstGeom>
          <a:noFill/>
          <a:ln w="1016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64488"/>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4"/>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5"/>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6"/>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69" name="TextBox 68">
            <a:extLst>
              <a:ext uri="{FF2B5EF4-FFF2-40B4-BE49-F238E27FC236}">
                <a16:creationId xmlns:a16="http://schemas.microsoft.com/office/drawing/2014/main" id="{4AC874B2-974B-47A2-8D66-3F647A9A7462}"/>
              </a:ext>
            </a:extLst>
          </p:cNvPr>
          <p:cNvSpPr txBox="1"/>
          <p:nvPr/>
        </p:nvSpPr>
        <p:spPr>
          <a:xfrm>
            <a:off x="4628990" y="1328838"/>
            <a:ext cx="1977208" cy="369332"/>
          </a:xfrm>
          <a:prstGeom prst="rect">
            <a:avLst/>
          </a:prstGeom>
          <a:noFill/>
          <a:ln>
            <a:solidFill>
              <a:schemeClr val="tx1"/>
            </a:solidFill>
          </a:ln>
        </p:spPr>
        <p:txBody>
          <a:bodyPr wrap="none" rtlCol="0">
            <a:spAutoFit/>
          </a:bodyPr>
          <a:lstStyle/>
          <a:p>
            <a:r>
              <a:rPr lang="sv-SE" dirty="0"/>
              <a:t>1110 1101 (8 bitar)</a:t>
            </a:r>
          </a:p>
        </p:txBody>
      </p:sp>
      <p:sp>
        <p:nvSpPr>
          <p:cNvPr id="74" name="TextBox 73">
            <a:extLst>
              <a:ext uri="{FF2B5EF4-FFF2-40B4-BE49-F238E27FC236}">
                <a16:creationId xmlns:a16="http://schemas.microsoft.com/office/drawing/2014/main" id="{9C2A9678-E641-44E8-BA2B-2CAC1BC345A4}"/>
              </a:ext>
            </a:extLst>
          </p:cNvPr>
          <p:cNvSpPr txBox="1"/>
          <p:nvPr/>
        </p:nvSpPr>
        <p:spPr>
          <a:xfrm>
            <a:off x="4617172" y="1922732"/>
            <a:ext cx="1977208" cy="369332"/>
          </a:xfrm>
          <a:prstGeom prst="rect">
            <a:avLst/>
          </a:prstGeom>
          <a:noFill/>
          <a:ln>
            <a:solidFill>
              <a:schemeClr val="tx1"/>
            </a:solidFill>
          </a:ln>
        </p:spPr>
        <p:txBody>
          <a:bodyPr wrap="none" rtlCol="0">
            <a:spAutoFit/>
          </a:bodyPr>
          <a:lstStyle/>
          <a:p>
            <a:r>
              <a:rPr lang="sv-SE" dirty="0"/>
              <a:t>1100 0110 (8 bitar)</a:t>
            </a:r>
          </a:p>
        </p:txBody>
      </p:sp>
      <p:sp>
        <p:nvSpPr>
          <p:cNvPr id="80" name="TextBox 79">
            <a:extLst>
              <a:ext uri="{FF2B5EF4-FFF2-40B4-BE49-F238E27FC236}">
                <a16:creationId xmlns:a16="http://schemas.microsoft.com/office/drawing/2014/main" id="{0C942965-0691-43A6-81BE-328E4DCC02BE}"/>
              </a:ext>
            </a:extLst>
          </p:cNvPr>
          <p:cNvSpPr txBox="1"/>
          <p:nvPr/>
        </p:nvSpPr>
        <p:spPr>
          <a:xfrm>
            <a:off x="4633410" y="2590378"/>
            <a:ext cx="1977208" cy="369332"/>
          </a:xfrm>
          <a:prstGeom prst="rect">
            <a:avLst/>
          </a:prstGeom>
          <a:noFill/>
          <a:ln>
            <a:solidFill>
              <a:schemeClr val="tx1"/>
            </a:solidFill>
          </a:ln>
        </p:spPr>
        <p:txBody>
          <a:bodyPr wrap="none" rtlCol="0">
            <a:spAutoFit/>
          </a:bodyPr>
          <a:lstStyle/>
          <a:p>
            <a:r>
              <a:rPr lang="sv-SE" dirty="0"/>
              <a:t>1000 0101 (8 bitar)</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39" y="0"/>
            <a:ext cx="763703" cy="763703"/>
          </a:xfrm>
          <a:prstGeom prst="rect">
            <a:avLst/>
          </a:prstGeom>
        </p:spPr>
      </p:pic>
      <p:sp>
        <p:nvSpPr>
          <p:cNvPr id="48" name="TextBox 47">
            <a:extLst>
              <a:ext uri="{FF2B5EF4-FFF2-40B4-BE49-F238E27FC236}">
                <a16:creationId xmlns:a16="http://schemas.microsoft.com/office/drawing/2014/main" id="{4E0AA2D1-E017-4E4F-B572-879F884A7AD1}"/>
              </a:ext>
            </a:extLst>
          </p:cNvPr>
          <p:cNvSpPr txBox="1"/>
          <p:nvPr/>
        </p:nvSpPr>
        <p:spPr>
          <a:xfrm>
            <a:off x="4274348" y="3278542"/>
            <a:ext cx="1173719" cy="369332"/>
          </a:xfrm>
          <a:prstGeom prst="rect">
            <a:avLst/>
          </a:prstGeom>
          <a:noFill/>
          <a:ln>
            <a:solidFill>
              <a:schemeClr val="tx1"/>
            </a:solidFill>
          </a:ln>
        </p:spPr>
        <p:txBody>
          <a:bodyPr wrap="none" rtlCol="0">
            <a:spAutoFit/>
          </a:bodyPr>
          <a:lstStyle/>
          <a:p>
            <a:r>
              <a:rPr lang="sv-SE" dirty="0"/>
              <a:t>1110 1101</a:t>
            </a:r>
          </a:p>
        </p:txBody>
      </p:sp>
      <p:sp>
        <p:nvSpPr>
          <p:cNvPr id="49" name="TextBox 48">
            <a:extLst>
              <a:ext uri="{FF2B5EF4-FFF2-40B4-BE49-F238E27FC236}">
                <a16:creationId xmlns:a16="http://schemas.microsoft.com/office/drawing/2014/main" id="{8CBD29B1-FACB-4FBC-8876-C7B46880D2CF}"/>
              </a:ext>
            </a:extLst>
          </p:cNvPr>
          <p:cNvSpPr txBox="1"/>
          <p:nvPr/>
        </p:nvSpPr>
        <p:spPr>
          <a:xfrm>
            <a:off x="5461154" y="3278542"/>
            <a:ext cx="1173719" cy="369332"/>
          </a:xfrm>
          <a:prstGeom prst="rect">
            <a:avLst/>
          </a:prstGeom>
          <a:noFill/>
          <a:ln>
            <a:solidFill>
              <a:schemeClr val="tx1"/>
            </a:solidFill>
          </a:ln>
        </p:spPr>
        <p:txBody>
          <a:bodyPr wrap="none" rtlCol="0">
            <a:spAutoFit/>
          </a:bodyPr>
          <a:lstStyle/>
          <a:p>
            <a:r>
              <a:rPr lang="sv-SE" dirty="0"/>
              <a:t>1100 0110</a:t>
            </a:r>
          </a:p>
        </p:txBody>
      </p:sp>
      <p:sp>
        <p:nvSpPr>
          <p:cNvPr id="50" name="TextBox 49">
            <a:extLst>
              <a:ext uri="{FF2B5EF4-FFF2-40B4-BE49-F238E27FC236}">
                <a16:creationId xmlns:a16="http://schemas.microsoft.com/office/drawing/2014/main" id="{E0C4D9EF-2BE5-431C-902D-E839DE0B08AF}"/>
              </a:ext>
            </a:extLst>
          </p:cNvPr>
          <p:cNvSpPr txBox="1"/>
          <p:nvPr/>
        </p:nvSpPr>
        <p:spPr>
          <a:xfrm>
            <a:off x="6656016" y="3273807"/>
            <a:ext cx="1173719" cy="369332"/>
          </a:xfrm>
          <a:prstGeom prst="rect">
            <a:avLst/>
          </a:prstGeom>
          <a:noFill/>
          <a:ln>
            <a:solidFill>
              <a:schemeClr val="tx1"/>
            </a:solidFill>
          </a:ln>
        </p:spPr>
        <p:txBody>
          <a:bodyPr wrap="none" rtlCol="0">
            <a:spAutoFit/>
          </a:bodyPr>
          <a:lstStyle/>
          <a:p>
            <a:r>
              <a:rPr lang="sv-SE" dirty="0"/>
              <a:t>1000 0101</a:t>
            </a: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E12BD68-92DE-4279-8072-7094C91E1CDA}"/>
                  </a:ext>
                </a:extLst>
              </p:cNvPr>
              <p:cNvSpPr txBox="1"/>
              <p:nvPr/>
            </p:nvSpPr>
            <p:spPr>
              <a:xfrm>
                <a:off x="7242876" y="855396"/>
                <a:ext cx="4777442" cy="923330"/>
              </a:xfrm>
              <a:prstGeom prst="rect">
                <a:avLst/>
              </a:prstGeom>
              <a:noFill/>
            </p:spPr>
            <p:txBody>
              <a:bodyPr wrap="square" rtlCol="0">
                <a:spAutoFit/>
              </a:bodyPr>
              <a:lstStyle/>
              <a:p>
                <a:r>
                  <a:rPr lang="sv-SE" dirty="0"/>
                  <a:t>Så 24 bitar kan då representera totala färg:</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olika typer av färger.</a:t>
                </a:r>
              </a:p>
            </p:txBody>
          </p:sp>
        </mc:Choice>
        <mc:Fallback>
          <p:sp>
            <p:nvSpPr>
              <p:cNvPr id="52" name="TextBox 51">
                <a:extLst>
                  <a:ext uri="{FF2B5EF4-FFF2-40B4-BE49-F238E27FC236}">
                    <a16:creationId xmlns:a16="http://schemas.microsoft.com/office/drawing/2014/main" id="{4E12BD68-92DE-4279-8072-7094C91E1CDA}"/>
                  </a:ext>
                </a:extLst>
              </p:cNvPr>
              <p:cNvSpPr txBox="1">
                <a:spLocks noRot="1" noChangeAspect="1" noMove="1" noResize="1" noEditPoints="1" noAdjustHandles="1" noChangeArrowheads="1" noChangeShapeType="1" noTextEdit="1"/>
              </p:cNvSpPr>
              <p:nvPr/>
            </p:nvSpPr>
            <p:spPr>
              <a:xfrm>
                <a:off x="7242876" y="855396"/>
                <a:ext cx="4777442" cy="923330"/>
              </a:xfrm>
              <a:prstGeom prst="rect">
                <a:avLst/>
              </a:prstGeom>
              <a:blipFill>
                <a:blip r:embed="rId9"/>
                <a:stretch>
                  <a:fillRect l="-1020" t="-3289" b="-9211"/>
                </a:stretch>
              </a:blipFill>
            </p:spPr>
            <p:txBody>
              <a:bodyPr/>
              <a:lstStyle/>
              <a:p>
                <a:r>
                  <a:rPr lang="sv-SE">
                    <a:noFill/>
                  </a:rPr>
                  <a:t> </a:t>
                </a:r>
              </a:p>
            </p:txBody>
          </p:sp>
        </mc:Fallback>
      </mc:AlternateContent>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10"/>
          <a:stretch>
            <a:fillRect/>
          </a:stretch>
        </p:blipFill>
        <p:spPr>
          <a:xfrm>
            <a:off x="8326847" y="1811047"/>
            <a:ext cx="3602766" cy="1415873"/>
          </a:xfrm>
          <a:prstGeom prst="rect">
            <a:avLst/>
          </a:prstGeom>
        </p:spPr>
      </p:pic>
      <p:pic>
        <p:nvPicPr>
          <p:cNvPr id="68" name="Picture 67">
            <a:extLst>
              <a:ext uri="{FF2B5EF4-FFF2-40B4-BE49-F238E27FC236}">
                <a16:creationId xmlns:a16="http://schemas.microsoft.com/office/drawing/2014/main" id="{F9AB83F7-625B-49E6-9E7B-BE2D12CCA86F}"/>
              </a:ext>
            </a:extLst>
          </p:cNvPr>
          <p:cNvPicPr>
            <a:picLocks noChangeAspect="1"/>
          </p:cNvPicPr>
          <p:nvPr/>
        </p:nvPicPr>
        <p:blipFill>
          <a:blip r:embed="rId11"/>
          <a:stretch>
            <a:fillRect/>
          </a:stretch>
        </p:blipFill>
        <p:spPr>
          <a:xfrm>
            <a:off x="8381940" y="3392670"/>
            <a:ext cx="3574729" cy="1415873"/>
          </a:xfrm>
          <a:prstGeom prst="rect">
            <a:avLst/>
          </a:prstGeom>
        </p:spPr>
      </p:pic>
      <p:pic>
        <p:nvPicPr>
          <p:cNvPr id="70" name="Picture 69">
            <a:extLst>
              <a:ext uri="{FF2B5EF4-FFF2-40B4-BE49-F238E27FC236}">
                <a16:creationId xmlns:a16="http://schemas.microsoft.com/office/drawing/2014/main" id="{3EC982B3-E21F-489F-9510-8443C16EDBFF}"/>
              </a:ext>
            </a:extLst>
          </p:cNvPr>
          <p:cNvPicPr>
            <a:picLocks noChangeAspect="1"/>
          </p:cNvPicPr>
          <p:nvPr/>
        </p:nvPicPr>
        <p:blipFill>
          <a:blip r:embed="rId12"/>
          <a:stretch>
            <a:fillRect/>
          </a:stretch>
        </p:blipFill>
        <p:spPr>
          <a:xfrm>
            <a:off x="8397072" y="5071430"/>
            <a:ext cx="3623246" cy="1471943"/>
          </a:xfrm>
          <a:prstGeom prst="rect">
            <a:avLst/>
          </a:prstGeom>
        </p:spPr>
      </p:pic>
      <p:sp>
        <p:nvSpPr>
          <p:cNvPr id="56" name="TextBox 55">
            <a:extLst>
              <a:ext uri="{FF2B5EF4-FFF2-40B4-BE49-F238E27FC236}">
                <a16:creationId xmlns:a16="http://schemas.microsoft.com/office/drawing/2014/main" id="{2048F391-42BA-47B9-B0DC-1BD54987DB22}"/>
              </a:ext>
            </a:extLst>
          </p:cNvPr>
          <p:cNvSpPr txBox="1"/>
          <p:nvPr/>
        </p:nvSpPr>
        <p:spPr>
          <a:xfrm>
            <a:off x="7930090" y="3288080"/>
            <a:ext cx="1173719" cy="369332"/>
          </a:xfrm>
          <a:prstGeom prst="rect">
            <a:avLst/>
          </a:prstGeom>
          <a:noFill/>
        </p:spPr>
        <p:txBody>
          <a:bodyPr wrap="none" rtlCol="0">
            <a:spAutoFit/>
          </a:bodyPr>
          <a:lstStyle/>
          <a:p>
            <a:r>
              <a:rPr lang="sv-SE" dirty="0"/>
              <a:t>0000 0000</a:t>
            </a:r>
          </a:p>
        </p:txBody>
      </p:sp>
      <p:sp>
        <p:nvSpPr>
          <p:cNvPr id="57" name="TextBox 56">
            <a:extLst>
              <a:ext uri="{FF2B5EF4-FFF2-40B4-BE49-F238E27FC236}">
                <a16:creationId xmlns:a16="http://schemas.microsoft.com/office/drawing/2014/main" id="{A1BFE183-6979-4770-A841-E0B8BCFAA3E3}"/>
              </a:ext>
            </a:extLst>
          </p:cNvPr>
          <p:cNvSpPr txBox="1"/>
          <p:nvPr/>
        </p:nvSpPr>
        <p:spPr>
          <a:xfrm>
            <a:off x="10998972" y="3219916"/>
            <a:ext cx="1173719" cy="369332"/>
          </a:xfrm>
          <a:prstGeom prst="rect">
            <a:avLst/>
          </a:prstGeom>
          <a:noFill/>
        </p:spPr>
        <p:txBody>
          <a:bodyPr wrap="none" rtlCol="0">
            <a:spAutoFit/>
          </a:bodyPr>
          <a:lstStyle/>
          <a:p>
            <a:r>
              <a:rPr lang="sv-SE" dirty="0"/>
              <a:t>1111 1111</a:t>
            </a:r>
          </a:p>
        </p:txBody>
      </p:sp>
      <p:cxnSp>
        <p:nvCxnSpPr>
          <p:cNvPr id="44" name="Straight Connector 43">
            <a:extLst>
              <a:ext uri="{FF2B5EF4-FFF2-40B4-BE49-F238E27FC236}">
                <a16:creationId xmlns:a16="http://schemas.microsoft.com/office/drawing/2014/main" id="{0C9DD374-7079-4BCB-ABDB-61DAD6D99597}"/>
              </a:ext>
            </a:extLst>
          </p:cNvPr>
          <p:cNvCxnSpPr>
            <a:cxnSpLocks/>
            <a:stCxn id="48" idx="0"/>
            <a:endCxn id="14" idx="1"/>
          </p:cNvCxnSpPr>
          <p:nvPr/>
        </p:nvCxnSpPr>
        <p:spPr>
          <a:xfrm flipV="1">
            <a:off x="4861208" y="2518984"/>
            <a:ext cx="3465639" cy="759558"/>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73CEEC-075C-446E-ADA0-D93FBC831DD6}"/>
              </a:ext>
            </a:extLst>
          </p:cNvPr>
          <p:cNvCxnSpPr>
            <a:cxnSpLocks/>
            <a:stCxn id="49" idx="2"/>
            <a:endCxn id="68" idx="1"/>
          </p:cNvCxnSpPr>
          <p:nvPr/>
        </p:nvCxnSpPr>
        <p:spPr>
          <a:xfrm>
            <a:off x="6048014" y="3647874"/>
            <a:ext cx="2333926" cy="45273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BD857B-9E0E-4C99-BDDB-DBAD5FDE8CEA}"/>
              </a:ext>
            </a:extLst>
          </p:cNvPr>
          <p:cNvCxnSpPr>
            <a:cxnSpLocks/>
            <a:stCxn id="50" idx="2"/>
            <a:endCxn id="70" idx="1"/>
          </p:cNvCxnSpPr>
          <p:nvPr/>
        </p:nvCxnSpPr>
        <p:spPr>
          <a:xfrm>
            <a:off x="7242876" y="3643139"/>
            <a:ext cx="1154196" cy="2164263"/>
          </a:xfrm>
          <a:prstGeom prst="line">
            <a:avLst/>
          </a:prstGeom>
          <a:ln w="12700">
            <a:solidFill>
              <a:schemeClr val="tx1"/>
            </a:solidFill>
            <a:prstDash val="lgDash"/>
            <a:tailEnd type="diamond"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F6FCA0A-B472-4681-9CD9-FE9CF1A9F58F}"/>
              </a:ext>
            </a:extLst>
          </p:cNvPr>
          <p:cNvSpPr txBox="1"/>
          <p:nvPr/>
        </p:nvSpPr>
        <p:spPr>
          <a:xfrm>
            <a:off x="8147258" y="4816690"/>
            <a:ext cx="1173719" cy="369332"/>
          </a:xfrm>
          <a:prstGeom prst="rect">
            <a:avLst/>
          </a:prstGeom>
          <a:noFill/>
        </p:spPr>
        <p:txBody>
          <a:bodyPr wrap="none" rtlCol="0">
            <a:spAutoFit/>
          </a:bodyPr>
          <a:lstStyle/>
          <a:p>
            <a:r>
              <a:rPr lang="sv-SE" dirty="0"/>
              <a:t>0000 0000</a:t>
            </a:r>
          </a:p>
        </p:txBody>
      </p:sp>
      <p:sp>
        <p:nvSpPr>
          <p:cNvPr id="75" name="TextBox 74">
            <a:extLst>
              <a:ext uri="{FF2B5EF4-FFF2-40B4-BE49-F238E27FC236}">
                <a16:creationId xmlns:a16="http://schemas.microsoft.com/office/drawing/2014/main" id="{7E723354-803F-4E67-A1F0-86812F749430}"/>
              </a:ext>
            </a:extLst>
          </p:cNvPr>
          <p:cNvSpPr txBox="1"/>
          <p:nvPr/>
        </p:nvSpPr>
        <p:spPr>
          <a:xfrm>
            <a:off x="10998971" y="4789627"/>
            <a:ext cx="1173719" cy="369332"/>
          </a:xfrm>
          <a:prstGeom prst="rect">
            <a:avLst/>
          </a:prstGeom>
          <a:noFill/>
        </p:spPr>
        <p:txBody>
          <a:bodyPr wrap="none" rtlCol="0">
            <a:spAutoFit/>
          </a:bodyPr>
          <a:lstStyle/>
          <a:p>
            <a:r>
              <a:rPr lang="sv-SE" dirty="0"/>
              <a:t>1111 1111</a:t>
            </a:r>
          </a:p>
        </p:txBody>
      </p:sp>
    </p:spTree>
    <p:extLst>
      <p:ext uri="{BB962C8B-B14F-4D97-AF65-F5344CB8AC3E}">
        <p14:creationId xmlns:p14="http://schemas.microsoft.com/office/powerpoint/2010/main" val="208776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5F5B4954-7D3A-4F6A-8754-AF3240C3AD37}"/>
                  </a:ext>
                </a:extLst>
              </p:cNvPr>
              <p:cNvSpPr txBox="1"/>
              <p:nvPr/>
            </p:nvSpPr>
            <p:spPr>
              <a:xfrm>
                <a:off x="7881916" y="978267"/>
                <a:ext cx="4222209" cy="923330"/>
              </a:xfrm>
              <a:prstGeom prst="rect">
                <a:avLst/>
              </a:prstGeom>
              <a:noFill/>
            </p:spPr>
            <p:txBody>
              <a:bodyPr wrap="square" rtlCol="0">
                <a:spAutoFit/>
              </a:bodyPr>
              <a:lstStyle/>
              <a:p>
                <a:r>
                  <a:rPr lang="sv-SE" dirty="0"/>
                  <a:t>Så 9 bitar kan då representera totala färg: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3</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9</m:t>
                        </m:r>
                      </m:sup>
                    </m:sSup>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512</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0,5</m:t>
                    </m:r>
                    <m:r>
                      <a:rPr lang="sv-SE" b="0" i="1" smtClean="0">
                        <a:latin typeface="Cambria Math" panose="02040503050406030204" pitchFamily="18" charset="0"/>
                        <a:ea typeface="Cambria Math" panose="02040503050406030204" pitchFamily="18" charset="0"/>
                      </a:rPr>
                      <m:t>𝐾</m:t>
                    </m:r>
                  </m:oMath>
                </a14:m>
                <a:r>
                  <a:rPr lang="sv-SE" dirty="0"/>
                  <a:t> </a:t>
                </a:r>
              </a:p>
              <a:p>
                <a:r>
                  <a:rPr lang="sv-SE" dirty="0"/>
                  <a:t>olika typer av färger.</a:t>
                </a:r>
              </a:p>
            </p:txBody>
          </p:sp>
        </mc:Choice>
        <mc:Fallback>
          <p:sp>
            <p:nvSpPr>
              <p:cNvPr id="67" name="TextBox 66">
                <a:extLst>
                  <a:ext uri="{FF2B5EF4-FFF2-40B4-BE49-F238E27FC236}">
                    <a16:creationId xmlns:a16="http://schemas.microsoft.com/office/drawing/2014/main" id="{5F5B4954-7D3A-4F6A-8754-AF3240C3AD37}"/>
                  </a:ext>
                </a:extLst>
              </p:cNvPr>
              <p:cNvSpPr txBox="1">
                <a:spLocks noRot="1" noChangeAspect="1" noMove="1" noResize="1" noEditPoints="1" noAdjustHandles="1" noChangeArrowheads="1" noChangeShapeType="1" noTextEdit="1"/>
              </p:cNvSpPr>
              <p:nvPr/>
            </p:nvSpPr>
            <p:spPr>
              <a:xfrm>
                <a:off x="7881916" y="978267"/>
                <a:ext cx="4222209" cy="923330"/>
              </a:xfrm>
              <a:prstGeom prst="rect">
                <a:avLst/>
              </a:prstGeom>
              <a:blipFill>
                <a:blip r:embed="rId4"/>
                <a:stretch>
                  <a:fillRect l="-1299" t="-3289" b="-9211"/>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993F91DA-9E39-4AD6-A3D2-9D8A52264F4C}"/>
                  </a:ext>
                </a:extLst>
              </p:cNvPr>
              <p:cNvSpPr txBox="1"/>
              <p:nvPr/>
            </p:nvSpPr>
            <p:spPr>
              <a:xfrm>
                <a:off x="87875" y="991997"/>
                <a:ext cx="4777442" cy="923330"/>
              </a:xfrm>
              <a:prstGeom prst="rect">
                <a:avLst/>
              </a:prstGeom>
              <a:noFill/>
            </p:spPr>
            <p:txBody>
              <a:bodyPr wrap="square" rtlCol="0">
                <a:spAutoFit/>
              </a:bodyPr>
              <a:lstStyle/>
              <a:p>
                <a:r>
                  <a:rPr lang="sv-SE" dirty="0"/>
                  <a:t>Så 24 bitar kan då representera totala färg:</a:t>
                </a:r>
              </a:p>
              <a:p>
                <a:r>
                  <a:rPr lang="sv-SE" dirty="0"/>
                  <a:t> </a:t>
                </a:r>
                <a14:m>
                  <m:oMath xmlns:m="http://schemas.openxmlformats.org/officeDocument/2006/math">
                    <m:sSup>
                      <m:sSupPr>
                        <m:ctrlPr>
                          <a:rPr lang="sv-SE" i="1" smtClean="0">
                            <a:latin typeface="Cambria Math" panose="02040503050406030204" pitchFamily="18" charset="0"/>
                          </a:rPr>
                        </m:ctrlPr>
                      </m:sSupPr>
                      <m:e>
                        <m:r>
                          <a:rPr lang="sv-SE" b="0" i="1" smtClean="0">
                            <a:latin typeface="Cambria Math" panose="02040503050406030204" pitchFamily="18" charset="0"/>
                          </a:rPr>
                          <m:t>2</m:t>
                        </m:r>
                      </m:e>
                      <m:sup>
                        <m:r>
                          <a:rPr lang="sv-SE" b="0" i="1" smtClean="0">
                            <a:latin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8</m:t>
                        </m:r>
                      </m:sup>
                    </m:sSup>
                    <m:r>
                      <a:rPr lang="sv-SE" i="1" smtClean="0">
                        <a:latin typeface="Cambria Math" panose="02040503050406030204" pitchFamily="18" charset="0"/>
                        <a:ea typeface="Cambria Math" panose="02040503050406030204" pitchFamily="18" charset="0"/>
                      </a:rPr>
                      <m:t>=</m:t>
                    </m:r>
                    <m:sSup>
                      <m:sSupPr>
                        <m:ctrlPr>
                          <a:rPr lang="sv-SE" i="1" smtClean="0">
                            <a:latin typeface="Cambria Math" panose="02040503050406030204" pitchFamily="18" charset="0"/>
                            <a:ea typeface="Cambria Math" panose="02040503050406030204" pitchFamily="18" charset="0"/>
                          </a:rPr>
                        </m:ctrlPr>
                      </m:sSupPr>
                      <m:e>
                        <m:r>
                          <a:rPr lang="sv-SE" b="0" i="1" smtClean="0">
                            <a:latin typeface="Cambria Math" panose="02040503050406030204" pitchFamily="18" charset="0"/>
                            <a:ea typeface="Cambria Math" panose="02040503050406030204" pitchFamily="18" charset="0"/>
                          </a:rPr>
                          <m:t>2</m:t>
                        </m:r>
                      </m:e>
                      <m:sup>
                        <m:r>
                          <a:rPr lang="sv-SE" b="0" i="1" smtClean="0">
                            <a:latin typeface="Cambria Math" panose="02040503050406030204" pitchFamily="18" charset="0"/>
                            <a:ea typeface="Cambria Math" panose="02040503050406030204" pitchFamily="18" charset="0"/>
                          </a:rPr>
                          <m:t>24</m:t>
                        </m:r>
                      </m:sup>
                    </m:sSup>
                    <m:r>
                      <a:rPr lang="sv-SE" i="1" smtClean="0">
                        <a:latin typeface="Cambria Math" panose="02040503050406030204" pitchFamily="18" charset="0"/>
                        <a:ea typeface="Cambria Math" panose="02040503050406030204" pitchFamily="18" charset="0"/>
                      </a:rPr>
                      <m:t>=</m:t>
                    </m:r>
                    <m:r>
                      <a:rPr lang="sv-SE" altLang="zh-CN" i="1">
                        <a:latin typeface="Cambria Math" panose="02040503050406030204" pitchFamily="18" charset="0"/>
                        <a:ea typeface="Cambria Math" panose="02040503050406030204" pitchFamily="18" charset="0"/>
                      </a:rPr>
                      <m:t>1</m:t>
                    </m:r>
                    <m:r>
                      <a:rPr lang="sv-SE" altLang="zh-CN" i="1" smtClean="0">
                        <a:latin typeface="Cambria Math" panose="02040503050406030204" pitchFamily="18" charset="0"/>
                        <a:ea typeface="Cambria Math" panose="02040503050406030204" pitchFamily="18" charset="0"/>
                      </a:rPr>
                      <m:t>6</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7</m:t>
                    </m:r>
                    <m:r>
                      <a:rPr lang="sv-SE" altLang="zh-CN" i="1" smtClean="0">
                        <a:latin typeface="Cambria Math" panose="02040503050406030204" pitchFamily="18" charset="0"/>
                        <a:ea typeface="Cambria Math" panose="02040503050406030204" pitchFamily="18" charset="0"/>
                      </a:rPr>
                      <m:t>7</m:t>
                    </m:r>
                    <m:r>
                      <a:rPr lang="sv-SE" altLang="zh-CN" i="1">
                        <a:latin typeface="Cambria Math" panose="02040503050406030204" pitchFamily="18" charset="0"/>
                        <a:ea typeface="Cambria Math" panose="02040503050406030204" pitchFamily="18" charset="0"/>
                      </a:rPr>
                      <m:t>7</m:t>
                    </m:r>
                    <m:r>
                      <a:rPr lang="sv-SE" altLang="zh-CN" b="0" i="1" smtClean="0">
                        <a:latin typeface="Cambria Math" panose="02040503050406030204" pitchFamily="18" charset="0"/>
                        <a:ea typeface="Cambria Math" panose="02040503050406030204" pitchFamily="18" charset="0"/>
                      </a:rPr>
                      <m:t> </m:t>
                    </m:r>
                    <m:r>
                      <a:rPr lang="sv-SE" altLang="zh-CN" i="1">
                        <a:latin typeface="Cambria Math" panose="02040503050406030204" pitchFamily="18" charset="0"/>
                        <a:ea typeface="Cambria Math" panose="02040503050406030204" pitchFamily="18" charset="0"/>
                      </a:rPr>
                      <m:t>2</m:t>
                    </m:r>
                    <m:r>
                      <a:rPr lang="sv-SE" altLang="zh-CN" i="1" smtClean="0">
                        <a:latin typeface="Cambria Math" panose="02040503050406030204" pitchFamily="18" charset="0"/>
                        <a:ea typeface="Cambria Math" panose="02040503050406030204" pitchFamily="18" charset="0"/>
                      </a:rPr>
                      <m:t>1</m:t>
                    </m:r>
                    <m:r>
                      <a:rPr lang="sv-SE" altLang="zh-CN" i="1">
                        <a:latin typeface="Cambria Math" panose="02040503050406030204" pitchFamily="18" charset="0"/>
                        <a:ea typeface="Cambria Math" panose="02040503050406030204" pitchFamily="18" charset="0"/>
                      </a:rPr>
                      <m:t>6</m:t>
                    </m:r>
                    <m:r>
                      <a:rPr lang="sv-SE"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16,8</m:t>
                    </m:r>
                    <m:r>
                      <a:rPr lang="sv-SE" b="0" i="1" smtClean="0">
                        <a:latin typeface="Cambria Math" panose="02040503050406030204" pitchFamily="18" charset="0"/>
                        <a:ea typeface="Cambria Math" panose="02040503050406030204" pitchFamily="18" charset="0"/>
                      </a:rPr>
                      <m:t>𝑀</m:t>
                    </m:r>
                  </m:oMath>
                </a14:m>
                <a:r>
                  <a:rPr lang="sv-SE" dirty="0"/>
                  <a:t> olika typer av färger.</a:t>
                </a:r>
              </a:p>
            </p:txBody>
          </p:sp>
        </mc:Choice>
        <mc:Fallback>
          <p:sp>
            <p:nvSpPr>
              <p:cNvPr id="40" name="TextBox 39">
                <a:extLst>
                  <a:ext uri="{FF2B5EF4-FFF2-40B4-BE49-F238E27FC236}">
                    <a16:creationId xmlns:a16="http://schemas.microsoft.com/office/drawing/2014/main" id="{993F91DA-9E39-4AD6-A3D2-9D8A52264F4C}"/>
                  </a:ext>
                </a:extLst>
              </p:cNvPr>
              <p:cNvSpPr txBox="1">
                <a:spLocks noRot="1" noChangeAspect="1" noMove="1" noResize="1" noEditPoints="1" noAdjustHandles="1" noChangeArrowheads="1" noChangeShapeType="1" noTextEdit="1"/>
              </p:cNvSpPr>
              <p:nvPr/>
            </p:nvSpPr>
            <p:spPr>
              <a:xfrm>
                <a:off x="87875" y="991997"/>
                <a:ext cx="4777442" cy="923330"/>
              </a:xfrm>
              <a:prstGeom prst="rect">
                <a:avLst/>
              </a:prstGeom>
              <a:blipFill>
                <a:blip r:embed="rId5"/>
                <a:stretch>
                  <a:fillRect l="-1020" t="-3974" b="-9934"/>
                </a:stretch>
              </a:blipFill>
            </p:spPr>
            <p:txBody>
              <a:bodyPr/>
              <a:lstStyle/>
              <a:p>
                <a:r>
                  <a:rPr lang="sv-SE">
                    <a:noFill/>
                  </a:rPr>
                  <a:t> </a:t>
                </a:r>
              </a:p>
            </p:txBody>
          </p:sp>
        </mc:Fallback>
      </mc:AlternateContent>
      <p:pic>
        <p:nvPicPr>
          <p:cNvPr id="41" name="Picture 40">
            <a:extLst>
              <a:ext uri="{FF2B5EF4-FFF2-40B4-BE49-F238E27FC236}">
                <a16:creationId xmlns:a16="http://schemas.microsoft.com/office/drawing/2014/main" id="{A0DD5B75-6E61-4A15-8D9D-DF6E13BEDF30}"/>
              </a:ext>
            </a:extLst>
          </p:cNvPr>
          <p:cNvPicPr>
            <a:picLocks noChangeAspect="1"/>
          </p:cNvPicPr>
          <p:nvPr/>
        </p:nvPicPr>
        <p:blipFill>
          <a:blip r:embed="rId6"/>
          <a:stretch>
            <a:fillRect/>
          </a:stretch>
        </p:blipFill>
        <p:spPr>
          <a:xfrm>
            <a:off x="267464" y="2084478"/>
            <a:ext cx="3602766" cy="1415873"/>
          </a:xfrm>
          <a:prstGeom prst="rect">
            <a:avLst/>
          </a:prstGeom>
        </p:spPr>
      </p:pic>
      <p:pic>
        <p:nvPicPr>
          <p:cNvPr id="51" name="Picture 50">
            <a:extLst>
              <a:ext uri="{FF2B5EF4-FFF2-40B4-BE49-F238E27FC236}">
                <a16:creationId xmlns:a16="http://schemas.microsoft.com/office/drawing/2014/main" id="{73EC962E-F738-4A99-8373-D3D5F00C0711}"/>
              </a:ext>
            </a:extLst>
          </p:cNvPr>
          <p:cNvPicPr>
            <a:picLocks noChangeAspect="1"/>
          </p:cNvPicPr>
          <p:nvPr/>
        </p:nvPicPr>
        <p:blipFill>
          <a:blip r:embed="rId7"/>
          <a:stretch>
            <a:fillRect/>
          </a:stretch>
        </p:blipFill>
        <p:spPr>
          <a:xfrm>
            <a:off x="322557" y="3666101"/>
            <a:ext cx="3574729" cy="1415873"/>
          </a:xfrm>
          <a:prstGeom prst="rect">
            <a:avLst/>
          </a:prstGeom>
        </p:spPr>
      </p:pic>
      <p:pic>
        <p:nvPicPr>
          <p:cNvPr id="53" name="Picture 52">
            <a:extLst>
              <a:ext uri="{FF2B5EF4-FFF2-40B4-BE49-F238E27FC236}">
                <a16:creationId xmlns:a16="http://schemas.microsoft.com/office/drawing/2014/main" id="{D92E125B-0964-49D4-A5B4-FC5AB3A40336}"/>
              </a:ext>
            </a:extLst>
          </p:cNvPr>
          <p:cNvPicPr>
            <a:picLocks noChangeAspect="1"/>
          </p:cNvPicPr>
          <p:nvPr/>
        </p:nvPicPr>
        <p:blipFill>
          <a:blip r:embed="rId8"/>
          <a:stretch>
            <a:fillRect/>
          </a:stretch>
        </p:blipFill>
        <p:spPr>
          <a:xfrm>
            <a:off x="267464" y="5375248"/>
            <a:ext cx="3623246" cy="1471943"/>
          </a:xfrm>
          <a:prstGeom prst="rect">
            <a:avLst/>
          </a:prstGeom>
        </p:spPr>
      </p:pic>
      <p:sp>
        <p:nvSpPr>
          <p:cNvPr id="55" name="TextBox 54">
            <a:extLst>
              <a:ext uri="{FF2B5EF4-FFF2-40B4-BE49-F238E27FC236}">
                <a16:creationId xmlns:a16="http://schemas.microsoft.com/office/drawing/2014/main" id="{607279D7-FA84-4ABF-85D9-BB8B38C5B2B2}"/>
              </a:ext>
            </a:extLst>
          </p:cNvPr>
          <p:cNvSpPr txBox="1"/>
          <p:nvPr/>
        </p:nvSpPr>
        <p:spPr>
          <a:xfrm>
            <a:off x="2650900" y="2483535"/>
            <a:ext cx="1173719" cy="369332"/>
          </a:xfrm>
          <a:prstGeom prst="rect">
            <a:avLst/>
          </a:prstGeom>
          <a:noFill/>
        </p:spPr>
        <p:txBody>
          <a:bodyPr wrap="none" rtlCol="0">
            <a:spAutoFit/>
          </a:bodyPr>
          <a:lstStyle/>
          <a:p>
            <a:r>
              <a:rPr lang="sv-SE" dirty="0"/>
              <a:t>1110 1101</a:t>
            </a:r>
          </a:p>
        </p:txBody>
      </p:sp>
      <p:sp>
        <p:nvSpPr>
          <p:cNvPr id="59" name="TextBox 58">
            <a:extLst>
              <a:ext uri="{FF2B5EF4-FFF2-40B4-BE49-F238E27FC236}">
                <a16:creationId xmlns:a16="http://schemas.microsoft.com/office/drawing/2014/main" id="{4ED6A6F0-42AE-4D13-9CA0-927C45FCC876}"/>
              </a:ext>
            </a:extLst>
          </p:cNvPr>
          <p:cNvSpPr txBox="1"/>
          <p:nvPr/>
        </p:nvSpPr>
        <p:spPr>
          <a:xfrm>
            <a:off x="1716750" y="6138455"/>
            <a:ext cx="1173719" cy="369332"/>
          </a:xfrm>
          <a:prstGeom prst="rect">
            <a:avLst/>
          </a:prstGeom>
          <a:noFill/>
        </p:spPr>
        <p:txBody>
          <a:bodyPr wrap="none" rtlCol="0">
            <a:spAutoFit/>
          </a:bodyPr>
          <a:lstStyle/>
          <a:p>
            <a:r>
              <a:rPr lang="sv-SE" dirty="0"/>
              <a:t>1000 0101</a:t>
            </a:r>
          </a:p>
        </p:txBody>
      </p:sp>
      <p:sp>
        <p:nvSpPr>
          <p:cNvPr id="60" name="TextBox 59">
            <a:extLst>
              <a:ext uri="{FF2B5EF4-FFF2-40B4-BE49-F238E27FC236}">
                <a16:creationId xmlns:a16="http://schemas.microsoft.com/office/drawing/2014/main" id="{B3768002-AF94-4876-9F2B-9184BDA0ACA8}"/>
              </a:ext>
            </a:extLst>
          </p:cNvPr>
          <p:cNvSpPr txBox="1"/>
          <p:nvPr/>
        </p:nvSpPr>
        <p:spPr>
          <a:xfrm>
            <a:off x="2449168" y="4101232"/>
            <a:ext cx="1173719" cy="369332"/>
          </a:xfrm>
          <a:prstGeom prst="rect">
            <a:avLst/>
          </a:prstGeom>
          <a:noFill/>
        </p:spPr>
        <p:txBody>
          <a:bodyPr wrap="none" rtlCol="0">
            <a:spAutoFit/>
          </a:bodyPr>
          <a:lstStyle/>
          <a:p>
            <a:r>
              <a:rPr lang="sv-SE" dirty="0"/>
              <a:t>1100 0110</a:t>
            </a:r>
          </a:p>
        </p:txBody>
      </p:sp>
      <p:pic>
        <p:nvPicPr>
          <p:cNvPr id="21" name="Picture 20">
            <a:extLst>
              <a:ext uri="{FF2B5EF4-FFF2-40B4-BE49-F238E27FC236}">
                <a16:creationId xmlns:a16="http://schemas.microsoft.com/office/drawing/2014/main" id="{0177AFFF-B7D1-42EE-9FBA-D1E3B6D84B58}"/>
              </a:ext>
            </a:extLst>
          </p:cNvPr>
          <p:cNvPicPr>
            <a:picLocks noChangeAspect="1"/>
          </p:cNvPicPr>
          <p:nvPr/>
        </p:nvPicPr>
        <p:blipFill>
          <a:blip r:embed="rId9"/>
          <a:stretch>
            <a:fillRect/>
          </a:stretch>
        </p:blipFill>
        <p:spPr>
          <a:xfrm>
            <a:off x="8507085" y="1914494"/>
            <a:ext cx="3640978" cy="1447055"/>
          </a:xfrm>
          <a:prstGeom prst="rect">
            <a:avLst/>
          </a:prstGeom>
        </p:spPr>
      </p:pic>
      <p:grpSp>
        <p:nvGrpSpPr>
          <p:cNvPr id="3" name="Group 2">
            <a:extLst>
              <a:ext uri="{FF2B5EF4-FFF2-40B4-BE49-F238E27FC236}">
                <a16:creationId xmlns:a16="http://schemas.microsoft.com/office/drawing/2014/main" id="{A05CF89C-F05D-4170-986C-DB8F276DDCB2}"/>
              </a:ext>
            </a:extLst>
          </p:cNvPr>
          <p:cNvGrpSpPr/>
          <p:nvPr/>
        </p:nvGrpSpPr>
        <p:grpSpPr>
          <a:xfrm>
            <a:off x="3019647" y="1678863"/>
            <a:ext cx="3555387" cy="374067"/>
            <a:chOff x="3363812" y="2159829"/>
            <a:chExt cx="3555387" cy="374067"/>
          </a:xfrm>
        </p:grpSpPr>
        <p:sp>
          <p:nvSpPr>
            <p:cNvPr id="61" name="TextBox 60">
              <a:extLst>
                <a:ext uri="{FF2B5EF4-FFF2-40B4-BE49-F238E27FC236}">
                  <a16:creationId xmlns:a16="http://schemas.microsoft.com/office/drawing/2014/main" id="{3715B1C2-2537-4993-8011-29C4EC5E8ED9}"/>
                </a:ext>
              </a:extLst>
            </p:cNvPr>
            <p:cNvSpPr txBox="1"/>
            <p:nvPr/>
          </p:nvSpPr>
          <p:spPr>
            <a:xfrm>
              <a:off x="3363812" y="2164564"/>
              <a:ext cx="1173719" cy="369332"/>
            </a:xfrm>
            <a:prstGeom prst="rect">
              <a:avLst/>
            </a:prstGeom>
            <a:noFill/>
            <a:ln>
              <a:solidFill>
                <a:schemeClr val="tx1"/>
              </a:solidFill>
            </a:ln>
          </p:spPr>
          <p:txBody>
            <a:bodyPr wrap="none" rtlCol="0">
              <a:spAutoFit/>
            </a:bodyPr>
            <a:lstStyle/>
            <a:p>
              <a:r>
                <a:rPr lang="sv-SE" dirty="0"/>
                <a:t>1110 1101</a:t>
              </a:r>
            </a:p>
          </p:txBody>
        </p:sp>
        <p:sp>
          <p:nvSpPr>
            <p:cNvPr id="62" name="TextBox 61">
              <a:extLst>
                <a:ext uri="{FF2B5EF4-FFF2-40B4-BE49-F238E27FC236}">
                  <a16:creationId xmlns:a16="http://schemas.microsoft.com/office/drawing/2014/main" id="{96F0A4DB-E920-46E6-8268-616C3A25A31B}"/>
                </a:ext>
              </a:extLst>
            </p:cNvPr>
            <p:cNvSpPr txBox="1"/>
            <p:nvPr/>
          </p:nvSpPr>
          <p:spPr>
            <a:xfrm>
              <a:off x="4550618" y="2164564"/>
              <a:ext cx="1173719" cy="369332"/>
            </a:xfrm>
            <a:prstGeom prst="rect">
              <a:avLst/>
            </a:prstGeom>
            <a:noFill/>
            <a:ln>
              <a:solidFill>
                <a:schemeClr val="tx1"/>
              </a:solidFill>
            </a:ln>
          </p:spPr>
          <p:txBody>
            <a:bodyPr wrap="none" rtlCol="0">
              <a:spAutoFit/>
            </a:bodyPr>
            <a:lstStyle/>
            <a:p>
              <a:r>
                <a:rPr lang="sv-SE" dirty="0"/>
                <a:t>1100 0110</a:t>
              </a:r>
            </a:p>
          </p:txBody>
        </p:sp>
        <p:sp>
          <p:nvSpPr>
            <p:cNvPr id="68" name="TextBox 67">
              <a:extLst>
                <a:ext uri="{FF2B5EF4-FFF2-40B4-BE49-F238E27FC236}">
                  <a16:creationId xmlns:a16="http://schemas.microsoft.com/office/drawing/2014/main" id="{041B0E8D-8329-4CE8-B105-C08389D8805C}"/>
                </a:ext>
              </a:extLst>
            </p:cNvPr>
            <p:cNvSpPr txBox="1"/>
            <p:nvPr/>
          </p:nvSpPr>
          <p:spPr>
            <a:xfrm>
              <a:off x="5745480" y="2159829"/>
              <a:ext cx="1173719" cy="369332"/>
            </a:xfrm>
            <a:prstGeom prst="rect">
              <a:avLst/>
            </a:prstGeom>
            <a:noFill/>
            <a:ln>
              <a:solidFill>
                <a:schemeClr val="tx1"/>
              </a:solidFill>
            </a:ln>
          </p:spPr>
          <p:txBody>
            <a:bodyPr wrap="none" rtlCol="0">
              <a:spAutoFit/>
            </a:bodyPr>
            <a:lstStyle/>
            <a:p>
              <a:r>
                <a:rPr lang="sv-SE" dirty="0"/>
                <a:t>1000 0101</a:t>
              </a:r>
            </a:p>
          </p:txBody>
        </p:sp>
      </p:grpSp>
      <p:pic>
        <p:nvPicPr>
          <p:cNvPr id="9" name="Picture 8">
            <a:extLst>
              <a:ext uri="{FF2B5EF4-FFF2-40B4-BE49-F238E27FC236}">
                <a16:creationId xmlns:a16="http://schemas.microsoft.com/office/drawing/2014/main" id="{7B3DC8D9-CBCE-4BA6-99FA-03B5554C2763}"/>
              </a:ext>
            </a:extLst>
          </p:cNvPr>
          <p:cNvPicPr>
            <a:picLocks noChangeAspect="1"/>
          </p:cNvPicPr>
          <p:nvPr/>
        </p:nvPicPr>
        <p:blipFill>
          <a:blip r:embed="rId10"/>
          <a:stretch>
            <a:fillRect/>
          </a:stretch>
        </p:blipFill>
        <p:spPr>
          <a:xfrm>
            <a:off x="8397072" y="3493347"/>
            <a:ext cx="3623246" cy="1443637"/>
          </a:xfrm>
          <a:prstGeom prst="rect">
            <a:avLst/>
          </a:prstGeom>
        </p:spPr>
      </p:pic>
      <p:sp>
        <p:nvSpPr>
          <p:cNvPr id="70" name="Rectangle 69">
            <a:extLst>
              <a:ext uri="{FF2B5EF4-FFF2-40B4-BE49-F238E27FC236}">
                <a16:creationId xmlns:a16="http://schemas.microsoft.com/office/drawing/2014/main" id="{C7D5FA19-A81F-4323-9E9B-76405537758A}"/>
              </a:ext>
            </a:extLst>
          </p:cNvPr>
          <p:cNvSpPr/>
          <p:nvPr/>
        </p:nvSpPr>
        <p:spPr>
          <a:xfrm>
            <a:off x="3452338" y="2890716"/>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Rectangle 70">
            <a:extLst>
              <a:ext uri="{FF2B5EF4-FFF2-40B4-BE49-F238E27FC236}">
                <a16:creationId xmlns:a16="http://schemas.microsoft.com/office/drawing/2014/main" id="{7A80613F-535B-46D0-A93B-5529008A8756}"/>
              </a:ext>
            </a:extLst>
          </p:cNvPr>
          <p:cNvSpPr/>
          <p:nvPr/>
        </p:nvSpPr>
        <p:spPr>
          <a:xfrm>
            <a:off x="3155331" y="4534558"/>
            <a:ext cx="95694" cy="5095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701CDF8F-DB1D-4F10-969A-EF0EFB90C67C}"/>
              </a:ext>
            </a:extLst>
          </p:cNvPr>
          <p:cNvSpPr/>
          <p:nvPr/>
        </p:nvSpPr>
        <p:spPr>
          <a:xfrm>
            <a:off x="2202379" y="6520449"/>
            <a:ext cx="101231" cy="288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3" name="Picture 12">
            <a:extLst>
              <a:ext uri="{FF2B5EF4-FFF2-40B4-BE49-F238E27FC236}">
                <a16:creationId xmlns:a16="http://schemas.microsoft.com/office/drawing/2014/main" id="{344A8064-6D08-4F56-B74B-47C3A101DE5F}"/>
              </a:ext>
            </a:extLst>
          </p:cNvPr>
          <p:cNvPicPr>
            <a:picLocks noChangeAspect="1"/>
          </p:cNvPicPr>
          <p:nvPr/>
        </p:nvPicPr>
        <p:blipFill>
          <a:blip r:embed="rId11"/>
          <a:stretch>
            <a:fillRect/>
          </a:stretch>
        </p:blipFill>
        <p:spPr>
          <a:xfrm>
            <a:off x="8397072" y="5392437"/>
            <a:ext cx="3629822" cy="1454754"/>
          </a:xfrm>
          <a:prstGeom prst="rect">
            <a:avLst/>
          </a:prstGeom>
        </p:spPr>
      </p:pic>
      <p:sp>
        <p:nvSpPr>
          <p:cNvPr id="65" name="TextBox 64">
            <a:extLst>
              <a:ext uri="{FF2B5EF4-FFF2-40B4-BE49-F238E27FC236}">
                <a16:creationId xmlns:a16="http://schemas.microsoft.com/office/drawing/2014/main" id="{572E46E4-8EF1-4555-AD65-6397F5500EE8}"/>
              </a:ext>
            </a:extLst>
          </p:cNvPr>
          <p:cNvSpPr txBox="1"/>
          <p:nvPr/>
        </p:nvSpPr>
        <p:spPr>
          <a:xfrm>
            <a:off x="8482301" y="3297872"/>
            <a:ext cx="535724" cy="369332"/>
          </a:xfrm>
          <a:prstGeom prst="rect">
            <a:avLst/>
          </a:prstGeom>
          <a:noFill/>
        </p:spPr>
        <p:txBody>
          <a:bodyPr wrap="none" rtlCol="0">
            <a:spAutoFit/>
          </a:bodyPr>
          <a:lstStyle/>
          <a:p>
            <a:r>
              <a:rPr lang="sv-SE" dirty="0"/>
              <a:t>000</a:t>
            </a:r>
          </a:p>
        </p:txBody>
      </p:sp>
      <p:sp>
        <p:nvSpPr>
          <p:cNvPr id="66" name="TextBox 65">
            <a:extLst>
              <a:ext uri="{FF2B5EF4-FFF2-40B4-BE49-F238E27FC236}">
                <a16:creationId xmlns:a16="http://schemas.microsoft.com/office/drawing/2014/main" id="{D184ACE9-04D0-45B8-8A4E-8F9E96C97686}"/>
              </a:ext>
            </a:extLst>
          </p:cNvPr>
          <p:cNvSpPr txBox="1"/>
          <p:nvPr/>
        </p:nvSpPr>
        <p:spPr>
          <a:xfrm>
            <a:off x="11601581" y="3363499"/>
            <a:ext cx="535724" cy="369332"/>
          </a:xfrm>
          <a:prstGeom prst="rect">
            <a:avLst/>
          </a:prstGeom>
          <a:noFill/>
        </p:spPr>
        <p:txBody>
          <a:bodyPr wrap="none" rtlCol="0">
            <a:spAutoFit/>
          </a:bodyPr>
          <a:lstStyle/>
          <a:p>
            <a:r>
              <a:rPr lang="sv-SE" dirty="0"/>
              <a:t>111</a:t>
            </a:r>
          </a:p>
        </p:txBody>
      </p:sp>
      <p:sp>
        <p:nvSpPr>
          <p:cNvPr id="75" name="TextBox 74">
            <a:extLst>
              <a:ext uri="{FF2B5EF4-FFF2-40B4-BE49-F238E27FC236}">
                <a16:creationId xmlns:a16="http://schemas.microsoft.com/office/drawing/2014/main" id="{E15FED6E-BF55-44BD-A23B-4EFB5D088A44}"/>
              </a:ext>
            </a:extLst>
          </p:cNvPr>
          <p:cNvSpPr txBox="1"/>
          <p:nvPr/>
        </p:nvSpPr>
        <p:spPr>
          <a:xfrm>
            <a:off x="8345103" y="4954707"/>
            <a:ext cx="535724" cy="369332"/>
          </a:xfrm>
          <a:prstGeom prst="rect">
            <a:avLst/>
          </a:prstGeom>
          <a:noFill/>
        </p:spPr>
        <p:txBody>
          <a:bodyPr wrap="none" rtlCol="0">
            <a:spAutoFit/>
          </a:bodyPr>
          <a:lstStyle/>
          <a:p>
            <a:r>
              <a:rPr lang="sv-SE" dirty="0"/>
              <a:t>000</a:t>
            </a:r>
          </a:p>
        </p:txBody>
      </p:sp>
      <p:sp>
        <p:nvSpPr>
          <p:cNvPr id="76" name="TextBox 75">
            <a:extLst>
              <a:ext uri="{FF2B5EF4-FFF2-40B4-BE49-F238E27FC236}">
                <a16:creationId xmlns:a16="http://schemas.microsoft.com/office/drawing/2014/main" id="{E2CB42F0-8A36-4475-A1C3-8881B1283124}"/>
              </a:ext>
            </a:extLst>
          </p:cNvPr>
          <p:cNvSpPr txBox="1"/>
          <p:nvPr/>
        </p:nvSpPr>
        <p:spPr>
          <a:xfrm>
            <a:off x="11601581" y="4907768"/>
            <a:ext cx="535724" cy="369332"/>
          </a:xfrm>
          <a:prstGeom prst="rect">
            <a:avLst/>
          </a:prstGeom>
          <a:noFill/>
        </p:spPr>
        <p:txBody>
          <a:bodyPr wrap="none" rtlCol="0">
            <a:spAutoFit/>
          </a:bodyPr>
          <a:lstStyle/>
          <a:p>
            <a:r>
              <a:rPr lang="sv-SE" dirty="0"/>
              <a:t>111</a:t>
            </a:r>
          </a:p>
        </p:txBody>
      </p:sp>
      <p:sp>
        <p:nvSpPr>
          <p:cNvPr id="78" name="Rectangle 77">
            <a:extLst>
              <a:ext uri="{FF2B5EF4-FFF2-40B4-BE49-F238E27FC236}">
                <a16:creationId xmlns:a16="http://schemas.microsoft.com/office/drawing/2014/main" id="{2E596354-8D81-44D2-B501-708D1C27EBE6}"/>
              </a:ext>
            </a:extLst>
          </p:cNvPr>
          <p:cNvSpPr/>
          <p:nvPr/>
        </p:nvSpPr>
        <p:spPr>
          <a:xfrm>
            <a:off x="11398219" y="2785712"/>
            <a:ext cx="81581" cy="59182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TextBox 78">
            <a:extLst>
              <a:ext uri="{FF2B5EF4-FFF2-40B4-BE49-F238E27FC236}">
                <a16:creationId xmlns:a16="http://schemas.microsoft.com/office/drawing/2014/main" id="{3FD52B72-30A5-48AB-802A-717A2D8C6139}"/>
              </a:ext>
            </a:extLst>
          </p:cNvPr>
          <p:cNvSpPr txBox="1"/>
          <p:nvPr/>
        </p:nvSpPr>
        <p:spPr>
          <a:xfrm>
            <a:off x="11171147" y="2366476"/>
            <a:ext cx="535724" cy="369332"/>
          </a:xfrm>
          <a:prstGeom prst="rect">
            <a:avLst/>
          </a:prstGeom>
          <a:noFill/>
        </p:spPr>
        <p:txBody>
          <a:bodyPr wrap="none" rtlCol="0">
            <a:spAutoFit/>
          </a:bodyPr>
          <a:lstStyle/>
          <a:p>
            <a:r>
              <a:rPr lang="sv-SE" dirty="0"/>
              <a:t>110</a:t>
            </a:r>
          </a:p>
        </p:txBody>
      </p:sp>
      <p:sp>
        <p:nvSpPr>
          <p:cNvPr id="81" name="Rectangle 80">
            <a:extLst>
              <a:ext uri="{FF2B5EF4-FFF2-40B4-BE49-F238E27FC236}">
                <a16:creationId xmlns:a16="http://schemas.microsoft.com/office/drawing/2014/main" id="{9FF4D51A-F032-4DF6-9B9B-721391C4B941}"/>
              </a:ext>
            </a:extLst>
          </p:cNvPr>
          <p:cNvSpPr/>
          <p:nvPr/>
        </p:nvSpPr>
        <p:spPr>
          <a:xfrm>
            <a:off x="11252728" y="3732831"/>
            <a:ext cx="145491" cy="12218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TextBox 81">
            <a:extLst>
              <a:ext uri="{FF2B5EF4-FFF2-40B4-BE49-F238E27FC236}">
                <a16:creationId xmlns:a16="http://schemas.microsoft.com/office/drawing/2014/main" id="{F95DE4B3-9166-4DCD-8E63-6602D5AB49E1}"/>
              </a:ext>
            </a:extLst>
          </p:cNvPr>
          <p:cNvSpPr txBox="1"/>
          <p:nvPr/>
        </p:nvSpPr>
        <p:spPr>
          <a:xfrm>
            <a:off x="10808037" y="3395748"/>
            <a:ext cx="535724" cy="369332"/>
          </a:xfrm>
          <a:prstGeom prst="rect">
            <a:avLst/>
          </a:prstGeom>
          <a:noFill/>
        </p:spPr>
        <p:txBody>
          <a:bodyPr wrap="none" rtlCol="0">
            <a:spAutoFit/>
          </a:bodyPr>
          <a:lstStyle/>
          <a:p>
            <a:r>
              <a:rPr lang="sv-SE" dirty="0"/>
              <a:t>101</a:t>
            </a:r>
          </a:p>
        </p:txBody>
      </p:sp>
      <p:sp>
        <p:nvSpPr>
          <p:cNvPr id="84" name="Rectangle 83">
            <a:extLst>
              <a:ext uri="{FF2B5EF4-FFF2-40B4-BE49-F238E27FC236}">
                <a16:creationId xmlns:a16="http://schemas.microsoft.com/office/drawing/2014/main" id="{FB58208B-151B-4B84-B7DF-CAAA60C7FB16}"/>
              </a:ext>
            </a:extLst>
          </p:cNvPr>
          <p:cNvSpPr/>
          <p:nvPr/>
        </p:nvSpPr>
        <p:spPr>
          <a:xfrm>
            <a:off x="10795142" y="6138454"/>
            <a:ext cx="139158" cy="67187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TextBox 84">
            <a:extLst>
              <a:ext uri="{FF2B5EF4-FFF2-40B4-BE49-F238E27FC236}">
                <a16:creationId xmlns:a16="http://schemas.microsoft.com/office/drawing/2014/main" id="{F4F12A8B-84B3-4B4C-B12E-660CFE39D2F7}"/>
              </a:ext>
            </a:extLst>
          </p:cNvPr>
          <p:cNvSpPr txBox="1"/>
          <p:nvPr/>
        </p:nvSpPr>
        <p:spPr>
          <a:xfrm>
            <a:off x="10596859" y="5711454"/>
            <a:ext cx="535724" cy="369332"/>
          </a:xfrm>
          <a:prstGeom prst="rect">
            <a:avLst/>
          </a:prstGeom>
          <a:noFill/>
        </p:spPr>
        <p:txBody>
          <a:bodyPr wrap="none" rtlCol="0">
            <a:spAutoFit/>
          </a:bodyPr>
          <a:lstStyle/>
          <a:p>
            <a:r>
              <a:rPr lang="sv-SE" dirty="0"/>
              <a:t>100</a:t>
            </a:r>
          </a:p>
        </p:txBody>
      </p:sp>
      <p:grpSp>
        <p:nvGrpSpPr>
          <p:cNvPr id="86" name="Group 85">
            <a:extLst>
              <a:ext uri="{FF2B5EF4-FFF2-40B4-BE49-F238E27FC236}">
                <a16:creationId xmlns:a16="http://schemas.microsoft.com/office/drawing/2014/main" id="{0B29CFB4-695E-4EAF-9840-20B9DA8A9CE5}"/>
              </a:ext>
            </a:extLst>
          </p:cNvPr>
          <p:cNvGrpSpPr/>
          <p:nvPr/>
        </p:nvGrpSpPr>
        <p:grpSpPr>
          <a:xfrm>
            <a:off x="5988174" y="2852867"/>
            <a:ext cx="1607425" cy="375149"/>
            <a:chOff x="3363812" y="2158747"/>
            <a:chExt cx="1607425" cy="375149"/>
          </a:xfrm>
        </p:grpSpPr>
        <p:sp>
          <p:nvSpPr>
            <p:cNvPr id="87" name="TextBox 86">
              <a:extLst>
                <a:ext uri="{FF2B5EF4-FFF2-40B4-BE49-F238E27FC236}">
                  <a16:creationId xmlns:a16="http://schemas.microsoft.com/office/drawing/2014/main" id="{F6B48ADE-002C-42A1-A278-5B45439D8797}"/>
                </a:ext>
              </a:extLst>
            </p:cNvPr>
            <p:cNvSpPr txBox="1"/>
            <p:nvPr/>
          </p:nvSpPr>
          <p:spPr>
            <a:xfrm>
              <a:off x="3363812" y="2164564"/>
              <a:ext cx="535724" cy="369332"/>
            </a:xfrm>
            <a:prstGeom prst="rect">
              <a:avLst/>
            </a:prstGeom>
            <a:noFill/>
            <a:ln>
              <a:solidFill>
                <a:schemeClr val="tx1"/>
              </a:solidFill>
            </a:ln>
          </p:spPr>
          <p:txBody>
            <a:bodyPr wrap="none" rtlCol="0">
              <a:spAutoFit/>
            </a:bodyPr>
            <a:lstStyle/>
            <a:p>
              <a:r>
                <a:rPr lang="sv-SE" dirty="0"/>
                <a:t>110</a:t>
              </a:r>
            </a:p>
          </p:txBody>
        </p:sp>
        <p:sp>
          <p:nvSpPr>
            <p:cNvPr id="88" name="TextBox 87">
              <a:extLst>
                <a:ext uri="{FF2B5EF4-FFF2-40B4-BE49-F238E27FC236}">
                  <a16:creationId xmlns:a16="http://schemas.microsoft.com/office/drawing/2014/main" id="{A4995B3C-B932-44BD-9CA1-AA357071D740}"/>
                </a:ext>
              </a:extLst>
            </p:cNvPr>
            <p:cNvSpPr txBox="1"/>
            <p:nvPr/>
          </p:nvSpPr>
          <p:spPr>
            <a:xfrm>
              <a:off x="3886702" y="2159829"/>
              <a:ext cx="535724" cy="369332"/>
            </a:xfrm>
            <a:prstGeom prst="rect">
              <a:avLst/>
            </a:prstGeom>
            <a:noFill/>
            <a:ln>
              <a:solidFill>
                <a:schemeClr val="tx1"/>
              </a:solidFill>
            </a:ln>
          </p:spPr>
          <p:txBody>
            <a:bodyPr wrap="none" rtlCol="0">
              <a:spAutoFit/>
            </a:bodyPr>
            <a:lstStyle/>
            <a:p>
              <a:r>
                <a:rPr lang="sv-SE" dirty="0"/>
                <a:t>101</a:t>
              </a:r>
            </a:p>
          </p:txBody>
        </p:sp>
        <p:sp>
          <p:nvSpPr>
            <p:cNvPr id="89" name="TextBox 88">
              <a:extLst>
                <a:ext uri="{FF2B5EF4-FFF2-40B4-BE49-F238E27FC236}">
                  <a16:creationId xmlns:a16="http://schemas.microsoft.com/office/drawing/2014/main" id="{AFA3BB14-E44A-47DC-A938-59D10B40994B}"/>
                </a:ext>
              </a:extLst>
            </p:cNvPr>
            <p:cNvSpPr txBox="1"/>
            <p:nvPr/>
          </p:nvSpPr>
          <p:spPr>
            <a:xfrm>
              <a:off x="4435513" y="2158747"/>
              <a:ext cx="535724" cy="369332"/>
            </a:xfrm>
            <a:prstGeom prst="rect">
              <a:avLst/>
            </a:prstGeom>
            <a:noFill/>
            <a:ln>
              <a:solidFill>
                <a:schemeClr val="tx1"/>
              </a:solidFill>
            </a:ln>
          </p:spPr>
          <p:txBody>
            <a:bodyPr wrap="none" rtlCol="0">
              <a:spAutoFit/>
            </a:bodyPr>
            <a:lstStyle/>
            <a:p>
              <a:r>
                <a:rPr lang="sv-SE" dirty="0"/>
                <a:t>100</a:t>
              </a:r>
            </a:p>
          </p:txBody>
        </p:sp>
      </p:grpSp>
      <p:sp>
        <p:nvSpPr>
          <p:cNvPr id="15" name="Arrow: Bent-Up 14">
            <a:extLst>
              <a:ext uri="{FF2B5EF4-FFF2-40B4-BE49-F238E27FC236}">
                <a16:creationId xmlns:a16="http://schemas.microsoft.com/office/drawing/2014/main" id="{AE810428-A22B-4BA8-9B50-E9B65CBBE38F}"/>
              </a:ext>
            </a:extLst>
          </p:cNvPr>
          <p:cNvSpPr/>
          <p:nvPr/>
        </p:nvSpPr>
        <p:spPr>
          <a:xfrm rot="5400000">
            <a:off x="5043519" y="2415941"/>
            <a:ext cx="867253" cy="739542"/>
          </a:xfrm>
          <a:prstGeom prst="bentUp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F98F63F-98AD-4234-BCFC-6851B7605BFF}"/>
                  </a:ext>
                </a:extLst>
              </p:cNvPr>
              <p:cNvSpPr txBox="1"/>
              <p:nvPr/>
            </p:nvSpPr>
            <p:spPr>
              <a:xfrm>
                <a:off x="3870230" y="3833572"/>
                <a:ext cx="4922501" cy="617157"/>
              </a:xfrm>
              <a:prstGeom prst="rect">
                <a:avLst/>
              </a:prstGeom>
              <a:noFill/>
            </p:spPr>
            <p:txBody>
              <a:bodyPr wrap="none" rtlCol="0">
                <a:spAutoFit/>
              </a:bodyPr>
              <a:lstStyle/>
              <a:p>
                <a:r>
                  <a:rPr lang="sv-SE" sz="2400" dirty="0"/>
                  <a:t>Kompression värde</a:t>
                </a:r>
                <a14:m>
                  <m:oMath xmlns:m="http://schemas.openxmlformats.org/officeDocument/2006/math">
                    <m:r>
                      <a:rPr lang="sv-SE" sz="2400" b="0" i="1" smtClean="0">
                        <a:latin typeface="Cambria Math" panose="02040503050406030204" pitchFamily="18" charset="0"/>
                      </a:rPr>
                      <m:t>=</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3−8</m:t>
                        </m:r>
                      </m:num>
                      <m:den>
                        <m:r>
                          <a:rPr lang="sv-SE" sz="2400" b="0" i="1" smtClean="0">
                            <a:latin typeface="Cambria Math" panose="02040503050406030204" pitchFamily="18" charset="0"/>
                          </a:rPr>
                          <m:t>8</m:t>
                        </m:r>
                      </m:den>
                    </m:f>
                    <m:r>
                      <a:rPr lang="sv-SE" sz="2400" b="0" i="1" smtClean="0">
                        <a:latin typeface="Cambria Math" panose="02040503050406030204" pitchFamily="18" charset="0"/>
                      </a:rPr>
                      <m:t>=−67,5%</m:t>
                    </m:r>
                  </m:oMath>
                </a14:m>
                <a:endParaRPr lang="sv-SE" sz="2400" dirty="0"/>
              </a:p>
            </p:txBody>
          </p:sp>
        </mc:Choice>
        <mc:Fallback>
          <p:sp>
            <p:nvSpPr>
              <p:cNvPr id="19" name="TextBox 18">
                <a:extLst>
                  <a:ext uri="{FF2B5EF4-FFF2-40B4-BE49-F238E27FC236}">
                    <a16:creationId xmlns:a16="http://schemas.microsoft.com/office/drawing/2014/main" id="{9F98F63F-98AD-4234-BCFC-6851B7605BFF}"/>
                  </a:ext>
                </a:extLst>
              </p:cNvPr>
              <p:cNvSpPr txBox="1">
                <a:spLocks noRot="1" noChangeAspect="1" noMove="1" noResize="1" noEditPoints="1" noAdjustHandles="1" noChangeArrowheads="1" noChangeShapeType="1" noTextEdit="1"/>
              </p:cNvSpPr>
              <p:nvPr/>
            </p:nvSpPr>
            <p:spPr>
              <a:xfrm>
                <a:off x="3870230" y="3833572"/>
                <a:ext cx="4922501" cy="617157"/>
              </a:xfrm>
              <a:prstGeom prst="rect">
                <a:avLst/>
              </a:prstGeom>
              <a:blipFill>
                <a:blip r:embed="rId12"/>
                <a:stretch>
                  <a:fillRect l="-1983" b="-9901"/>
                </a:stretch>
              </a:blipFill>
            </p:spPr>
            <p:txBody>
              <a:bodyPr/>
              <a:lstStyle/>
              <a:p>
                <a:r>
                  <a:rPr lang="sv-SE">
                    <a:noFill/>
                  </a:rPr>
                  <a:t> </a:t>
                </a:r>
              </a:p>
            </p:txBody>
          </p:sp>
        </mc:Fallback>
      </mc:AlternateContent>
      <p:grpSp>
        <p:nvGrpSpPr>
          <p:cNvPr id="23" name="Group 22">
            <a:extLst>
              <a:ext uri="{FF2B5EF4-FFF2-40B4-BE49-F238E27FC236}">
                <a16:creationId xmlns:a16="http://schemas.microsoft.com/office/drawing/2014/main" id="{025CA0B8-FA2E-4FC2-833F-FDD5643B04F6}"/>
              </a:ext>
            </a:extLst>
          </p:cNvPr>
          <p:cNvGrpSpPr/>
          <p:nvPr/>
        </p:nvGrpSpPr>
        <p:grpSpPr>
          <a:xfrm>
            <a:off x="4013985" y="4679545"/>
            <a:ext cx="3828217" cy="1287910"/>
            <a:chOff x="4013985" y="4679545"/>
            <a:chExt cx="3828217" cy="1287910"/>
          </a:xfrm>
        </p:grpSpPr>
        <p:sp>
          <p:nvSpPr>
            <p:cNvPr id="22" name="TextBox 21">
              <a:extLst>
                <a:ext uri="{FF2B5EF4-FFF2-40B4-BE49-F238E27FC236}">
                  <a16:creationId xmlns:a16="http://schemas.microsoft.com/office/drawing/2014/main" id="{EA2FDA06-23C6-42B1-B952-EFB3D3E0F604}"/>
                </a:ext>
              </a:extLst>
            </p:cNvPr>
            <p:cNvSpPr txBox="1"/>
            <p:nvPr/>
          </p:nvSpPr>
          <p:spPr>
            <a:xfrm>
              <a:off x="4138968" y="5044125"/>
              <a:ext cx="3703234" cy="923330"/>
            </a:xfrm>
            <a:prstGeom prst="rect">
              <a:avLst/>
            </a:prstGeom>
            <a:noFill/>
          </p:spPr>
          <p:txBody>
            <a:bodyPr wrap="square" rtlCol="0">
              <a:spAutoFit/>
            </a:bodyPr>
            <a:lstStyle/>
            <a:p>
              <a:r>
                <a:rPr lang="sv-SE" dirty="0"/>
                <a:t>Men också 67,5% typer av färger har gått förlorade. Hur håller man bilden bäst när man tappar de flesta färger?</a:t>
              </a:r>
            </a:p>
          </p:txBody>
        </p:sp>
        <p:pic>
          <p:nvPicPr>
            <p:cNvPr id="90" name="Picture 89">
              <a:extLst>
                <a:ext uri="{FF2B5EF4-FFF2-40B4-BE49-F238E27FC236}">
                  <a16:creationId xmlns:a16="http://schemas.microsoft.com/office/drawing/2014/main" id="{163F7D78-21AB-424B-8F8F-FECF2DCDBE39}"/>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013985" y="4679545"/>
              <a:ext cx="452399" cy="448660"/>
            </a:xfrm>
            <a:prstGeom prst="rect">
              <a:avLst/>
            </a:prstGeom>
          </p:spPr>
        </p:pic>
      </p:grpSp>
    </p:spTree>
    <p:extLst>
      <p:ext uri="{BB962C8B-B14F-4D97-AF65-F5344CB8AC3E}">
        <p14:creationId xmlns:p14="http://schemas.microsoft.com/office/powerpoint/2010/main" val="41947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14" name="Picture 13">
            <a:extLst>
              <a:ext uri="{FF2B5EF4-FFF2-40B4-BE49-F238E27FC236}">
                <a16:creationId xmlns:a16="http://schemas.microsoft.com/office/drawing/2014/main" id="{40F2E821-05C0-41BD-93AD-76A4AFD97B97}"/>
              </a:ext>
            </a:extLst>
          </p:cNvPr>
          <p:cNvPicPr>
            <a:picLocks noChangeAspect="1"/>
          </p:cNvPicPr>
          <p:nvPr/>
        </p:nvPicPr>
        <p:blipFill>
          <a:blip r:embed="rId4"/>
          <a:stretch>
            <a:fillRect/>
          </a:stretch>
        </p:blipFill>
        <p:spPr>
          <a:xfrm>
            <a:off x="289751" y="1694334"/>
            <a:ext cx="4523485" cy="1777712"/>
          </a:xfrm>
          <a:prstGeom prst="rect">
            <a:avLst/>
          </a:prstGeom>
        </p:spPr>
      </p:pic>
      <p:pic>
        <p:nvPicPr>
          <p:cNvPr id="38" name="Picture 37">
            <a:extLst>
              <a:ext uri="{FF2B5EF4-FFF2-40B4-BE49-F238E27FC236}">
                <a16:creationId xmlns:a16="http://schemas.microsoft.com/office/drawing/2014/main" id="{8804B0B9-DF07-40FA-9623-7D912C8F7492}"/>
              </a:ext>
            </a:extLst>
          </p:cNvPr>
          <p:cNvPicPr>
            <a:picLocks noChangeAspect="1"/>
          </p:cNvPicPr>
          <p:nvPr/>
        </p:nvPicPr>
        <p:blipFill>
          <a:blip r:embed="rId5"/>
          <a:stretch>
            <a:fillRect/>
          </a:stretch>
        </p:blipFill>
        <p:spPr>
          <a:xfrm>
            <a:off x="-29080" y="4489953"/>
            <a:ext cx="4849995" cy="1927562"/>
          </a:xfrm>
          <a:prstGeom prst="rect">
            <a:avLst/>
          </a:prstGeom>
        </p:spPr>
      </p:pic>
      <p:sp>
        <p:nvSpPr>
          <p:cNvPr id="3" name="Rectangle 2">
            <a:extLst>
              <a:ext uri="{FF2B5EF4-FFF2-40B4-BE49-F238E27FC236}">
                <a16:creationId xmlns:a16="http://schemas.microsoft.com/office/drawing/2014/main" id="{1E1B74A7-8386-4229-8928-4FAE47D8810C}"/>
              </a:ext>
            </a:extLst>
          </p:cNvPr>
          <p:cNvSpPr/>
          <p:nvPr/>
        </p:nvSpPr>
        <p:spPr>
          <a:xfrm>
            <a:off x="4385530" y="1770808"/>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6"/>
          <a:stretch>
            <a:fillRect/>
          </a:stretch>
        </p:blipFill>
        <p:spPr>
          <a:xfrm>
            <a:off x="6968139" y="18586"/>
            <a:ext cx="1325662" cy="6486274"/>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9" name="Picture 8">
            <a:extLst>
              <a:ext uri="{FF2B5EF4-FFF2-40B4-BE49-F238E27FC236}">
                <a16:creationId xmlns:a16="http://schemas.microsoft.com/office/drawing/2014/main" id="{CDEEBAB8-42E4-4043-B2F7-E6FCD7C1601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02309" y="2142417"/>
            <a:ext cx="465351" cy="465351"/>
          </a:xfrm>
          <a:prstGeom prst="rect">
            <a:avLst/>
          </a:prstGeom>
        </p:spPr>
      </p:pic>
      <p:sp>
        <p:nvSpPr>
          <p:cNvPr id="54" name="Rectangle 53">
            <a:extLst>
              <a:ext uri="{FF2B5EF4-FFF2-40B4-BE49-F238E27FC236}">
                <a16:creationId xmlns:a16="http://schemas.microsoft.com/office/drawing/2014/main" id="{C4E34C4E-0927-431F-92D1-2BE88EB580D3}"/>
              </a:ext>
            </a:extLst>
          </p:cNvPr>
          <p:cNvSpPr/>
          <p:nvPr/>
        </p:nvSpPr>
        <p:spPr>
          <a:xfrm>
            <a:off x="4383619" y="4642071"/>
            <a:ext cx="321224" cy="1824672"/>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1382902-8C5B-49A8-BB74-8DAC7C508557}"/>
              </a:ext>
            </a:extLst>
          </p:cNvPr>
          <p:cNvSpPr/>
          <p:nvPr/>
        </p:nvSpPr>
        <p:spPr>
          <a:xfrm>
            <a:off x="6902439" y="2437461"/>
            <a:ext cx="45865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7506493" y="2437461"/>
            <a:ext cx="853008"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Arrow: Circular 12">
            <a:extLst>
              <a:ext uri="{FF2B5EF4-FFF2-40B4-BE49-F238E27FC236}">
                <a16:creationId xmlns:a16="http://schemas.microsoft.com/office/drawing/2014/main" id="{42E1DB79-3D24-4A28-B4A9-ACADFD3925F2}"/>
              </a:ext>
            </a:extLst>
          </p:cNvPr>
          <p:cNvSpPr/>
          <p:nvPr/>
        </p:nvSpPr>
        <p:spPr>
          <a:xfrm rot="16200000">
            <a:off x="6739533" y="1729299"/>
            <a:ext cx="1157814" cy="1221302"/>
          </a:xfrm>
          <a:prstGeom prst="circularArrow">
            <a:avLst>
              <a:gd name="adj1" fmla="val 12500"/>
              <a:gd name="adj2" fmla="val 1142319"/>
              <a:gd name="adj3" fmla="val 20457681"/>
              <a:gd name="adj4" fmla="val 17155494"/>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7097975" y="1700948"/>
            <a:ext cx="1157814" cy="1221302"/>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9561400" y="105878"/>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6"/>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6" name="Arrow: Right 75">
            <a:extLst>
              <a:ext uri="{FF2B5EF4-FFF2-40B4-BE49-F238E27FC236}">
                <a16:creationId xmlns:a16="http://schemas.microsoft.com/office/drawing/2014/main" id="{EB954218-5DA3-4B2D-BF09-44CDA3778876}"/>
              </a:ext>
            </a:extLst>
          </p:cNvPr>
          <p:cNvSpPr/>
          <p:nvPr/>
        </p:nvSpPr>
        <p:spPr>
          <a:xfrm>
            <a:off x="5370930" y="271815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Arrow: Right 76">
            <a:extLst>
              <a:ext uri="{FF2B5EF4-FFF2-40B4-BE49-F238E27FC236}">
                <a16:creationId xmlns:a16="http://schemas.microsoft.com/office/drawing/2014/main" id="{D0AF8258-D703-4C88-8815-1CB35CA5E096}"/>
              </a:ext>
            </a:extLst>
          </p:cNvPr>
          <p:cNvSpPr/>
          <p:nvPr/>
        </p:nvSpPr>
        <p:spPr>
          <a:xfrm>
            <a:off x="8913776" y="284172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TextBox 25">
            <a:extLst>
              <a:ext uri="{FF2B5EF4-FFF2-40B4-BE49-F238E27FC236}">
                <a16:creationId xmlns:a16="http://schemas.microsoft.com/office/drawing/2014/main" id="{1302CD86-CAEE-443F-A664-327D63E84D73}"/>
              </a:ext>
            </a:extLst>
          </p:cNvPr>
          <p:cNvSpPr txBox="1"/>
          <p:nvPr/>
        </p:nvSpPr>
        <p:spPr>
          <a:xfrm>
            <a:off x="7873793" y="657798"/>
            <a:ext cx="3836155" cy="646331"/>
          </a:xfrm>
          <a:prstGeom prst="rect">
            <a:avLst/>
          </a:prstGeom>
          <a:noFill/>
        </p:spPr>
        <p:txBody>
          <a:bodyPr wrap="square">
            <a:spAutoFit/>
          </a:bodyPr>
          <a:lstStyle/>
          <a:p>
            <a:r>
              <a:rPr lang="sv-SE" dirty="0"/>
              <a:t>Minska färgrymden till de vanligaste färgerna i bilden</a:t>
            </a:r>
            <a:endParaRPr lang="en-US" dirty="0"/>
          </a:p>
        </p:txBody>
      </p:sp>
    </p:spTree>
    <p:extLst>
      <p:ext uri="{BB962C8B-B14F-4D97-AF65-F5344CB8AC3E}">
        <p14:creationId xmlns:p14="http://schemas.microsoft.com/office/powerpoint/2010/main" val="224950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4A475C78-BAAA-4D75-9BEE-C9322CE5DE7E}"/>
              </a:ext>
            </a:extLst>
          </p:cNvPr>
          <p:cNvPicPr>
            <a:picLocks noChangeAspect="1"/>
          </p:cNvPicPr>
          <p:nvPr/>
        </p:nvPicPr>
        <p:blipFill>
          <a:blip r:embed="rId2"/>
          <a:stretch>
            <a:fillRect/>
          </a:stretch>
        </p:blipFill>
        <p:spPr>
          <a:xfrm>
            <a:off x="571892" y="205741"/>
            <a:ext cx="1325662" cy="6486274"/>
          </a:xfrm>
          <a:prstGeom prst="rect">
            <a:avLst/>
          </a:prstGeom>
        </p:spPr>
      </p:pic>
      <p:sp>
        <p:nvSpPr>
          <p:cNvPr id="55" name="Rectangle 54">
            <a:extLst>
              <a:ext uri="{FF2B5EF4-FFF2-40B4-BE49-F238E27FC236}">
                <a16:creationId xmlns:a16="http://schemas.microsoft.com/office/drawing/2014/main" id="{C1382902-8C5B-49A8-BB74-8DAC7C508557}"/>
              </a:ext>
            </a:extLst>
          </p:cNvPr>
          <p:cNvSpPr/>
          <p:nvPr/>
        </p:nvSpPr>
        <p:spPr>
          <a:xfrm>
            <a:off x="506192" y="2624616"/>
            <a:ext cx="458659"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D3761450-86F4-47FF-8284-1F169153393D}"/>
              </a:ext>
            </a:extLst>
          </p:cNvPr>
          <p:cNvSpPr/>
          <p:nvPr/>
        </p:nvSpPr>
        <p:spPr>
          <a:xfrm>
            <a:off x="1110246" y="2624616"/>
            <a:ext cx="853008" cy="4095749"/>
          </a:xfrm>
          <a:prstGeom prst="rect">
            <a:avLst/>
          </a:prstGeom>
          <a:solidFill>
            <a:schemeClr val="bg1">
              <a:alpha val="80000"/>
            </a:schemeClr>
          </a:solid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5" name="Group 14">
            <a:extLst>
              <a:ext uri="{FF2B5EF4-FFF2-40B4-BE49-F238E27FC236}">
                <a16:creationId xmlns:a16="http://schemas.microsoft.com/office/drawing/2014/main" id="{B235208C-A388-4C04-A868-78213429F5DE}"/>
              </a:ext>
            </a:extLst>
          </p:cNvPr>
          <p:cNvGrpSpPr/>
          <p:nvPr/>
        </p:nvGrpSpPr>
        <p:grpSpPr>
          <a:xfrm>
            <a:off x="3165153" y="293033"/>
            <a:ext cx="1473990" cy="6408746"/>
            <a:chOff x="8835640" y="9765"/>
            <a:chExt cx="1466687" cy="6514624"/>
          </a:xfrm>
        </p:grpSpPr>
        <p:pic>
          <p:nvPicPr>
            <p:cNvPr id="65" name="Picture 64">
              <a:extLst>
                <a:ext uri="{FF2B5EF4-FFF2-40B4-BE49-F238E27FC236}">
                  <a16:creationId xmlns:a16="http://schemas.microsoft.com/office/drawing/2014/main" id="{9ADEF30D-6251-438C-93F4-3BF02583C287}"/>
                </a:ext>
              </a:extLst>
            </p:cNvPr>
            <p:cNvPicPr>
              <a:picLocks noChangeAspect="1"/>
            </p:cNvPicPr>
            <p:nvPr/>
          </p:nvPicPr>
          <p:blipFill>
            <a:blip r:embed="rId2"/>
            <a:stretch>
              <a:fillRect/>
            </a:stretch>
          </p:blipFill>
          <p:spPr>
            <a:xfrm>
              <a:off x="8920590" y="9765"/>
              <a:ext cx="1325662" cy="6486274"/>
            </a:xfrm>
            <a:prstGeom prst="rect">
              <a:avLst/>
            </a:prstGeom>
          </p:spPr>
        </p:pic>
        <p:sp>
          <p:nvSpPr>
            <p:cNvPr id="66" name="Rectangle 65">
              <a:extLst>
                <a:ext uri="{FF2B5EF4-FFF2-40B4-BE49-F238E27FC236}">
                  <a16:creationId xmlns:a16="http://schemas.microsoft.com/office/drawing/2014/main" id="{69B71840-000A-4CAE-B95B-DD9CE5B51C1A}"/>
                </a:ext>
              </a:extLst>
            </p:cNvPr>
            <p:cNvSpPr/>
            <p:nvPr/>
          </p:nvSpPr>
          <p:spPr>
            <a:xfrm>
              <a:off x="8835640" y="2428640"/>
              <a:ext cx="458659"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B56D501-42B7-4A7C-B534-3218296AD4D5}"/>
                </a:ext>
              </a:extLst>
            </p:cNvPr>
            <p:cNvSpPr/>
            <p:nvPr/>
          </p:nvSpPr>
          <p:spPr>
            <a:xfrm>
              <a:off x="9449319" y="2428640"/>
              <a:ext cx="853008" cy="4095749"/>
            </a:xfrm>
            <a:prstGeom prst="rect">
              <a:avLst/>
            </a:prstGeom>
            <a:solidFill>
              <a:schemeClr val="bg1"/>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77" name="Arrow: Right 76">
            <a:extLst>
              <a:ext uri="{FF2B5EF4-FFF2-40B4-BE49-F238E27FC236}">
                <a16:creationId xmlns:a16="http://schemas.microsoft.com/office/drawing/2014/main" id="{D0AF8258-D703-4C88-8815-1CB35CA5E096}"/>
              </a:ext>
            </a:extLst>
          </p:cNvPr>
          <p:cNvSpPr/>
          <p:nvPr/>
        </p:nvSpPr>
        <p:spPr>
          <a:xfrm>
            <a:off x="2517529" y="3028880"/>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3" name="Picture 42">
            <a:extLst>
              <a:ext uri="{FF2B5EF4-FFF2-40B4-BE49-F238E27FC236}">
                <a16:creationId xmlns:a16="http://schemas.microsoft.com/office/drawing/2014/main" id="{51488503-E7A2-42D8-B4DA-89FAFA8631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39" y="0"/>
            <a:ext cx="763703" cy="763703"/>
          </a:xfrm>
          <a:prstGeom prst="rect">
            <a:avLst/>
          </a:prstGeom>
        </p:spPr>
      </p:pic>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sp>
        <p:nvSpPr>
          <p:cNvPr id="4" name="TextBox 3">
            <a:extLst>
              <a:ext uri="{FF2B5EF4-FFF2-40B4-BE49-F238E27FC236}">
                <a16:creationId xmlns:a16="http://schemas.microsoft.com/office/drawing/2014/main" id="{DAA690AE-A412-4471-B80B-E61FA8482BAC}"/>
              </a:ext>
            </a:extLst>
          </p:cNvPr>
          <p:cNvSpPr txBox="1"/>
          <p:nvPr/>
        </p:nvSpPr>
        <p:spPr>
          <a:xfrm>
            <a:off x="389876" y="1163820"/>
            <a:ext cx="2469202" cy="369332"/>
          </a:xfrm>
          <a:prstGeom prst="rect">
            <a:avLst/>
          </a:prstGeom>
          <a:noFill/>
        </p:spPr>
        <p:txBody>
          <a:bodyPr wrap="none" rtlCol="0">
            <a:spAutoFit/>
          </a:bodyPr>
          <a:lstStyle/>
          <a:p>
            <a:r>
              <a:rPr lang="sv-SE" dirty="0"/>
              <a:t>Riktad färg (</a:t>
            </a:r>
            <a:r>
              <a:rPr lang="sv-SE" b="1" dirty="0"/>
              <a:t>TC</a:t>
            </a:r>
            <a:r>
              <a:rPr lang="sv-SE" dirty="0"/>
              <a:t>), e.g. 193</a:t>
            </a:r>
          </a:p>
        </p:txBody>
      </p:sp>
      <p:sp>
        <p:nvSpPr>
          <p:cNvPr id="25" name="Rectangle 24">
            <a:extLst>
              <a:ext uri="{FF2B5EF4-FFF2-40B4-BE49-F238E27FC236}">
                <a16:creationId xmlns:a16="http://schemas.microsoft.com/office/drawing/2014/main" id="{8504690A-75C9-4C5C-8B30-D260F220C4CE}"/>
              </a:ext>
            </a:extLst>
          </p:cNvPr>
          <p:cNvSpPr/>
          <p:nvPr/>
        </p:nvSpPr>
        <p:spPr>
          <a:xfrm>
            <a:off x="1321110" y="4542183"/>
            <a:ext cx="142415" cy="2217007"/>
          </a:xfrm>
          <a:prstGeom prst="rect">
            <a:avLst/>
          </a:prstGeom>
          <a:solidFill>
            <a:srgbClr val="FF0000"/>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TextBox 26">
            <a:extLst>
              <a:ext uri="{FF2B5EF4-FFF2-40B4-BE49-F238E27FC236}">
                <a16:creationId xmlns:a16="http://schemas.microsoft.com/office/drawing/2014/main" id="{330AB89B-BA29-4511-B1ED-1E5756131E82}"/>
              </a:ext>
            </a:extLst>
          </p:cNvPr>
          <p:cNvSpPr txBox="1"/>
          <p:nvPr/>
        </p:nvSpPr>
        <p:spPr>
          <a:xfrm>
            <a:off x="1184983" y="4125709"/>
            <a:ext cx="2717090" cy="369332"/>
          </a:xfrm>
          <a:prstGeom prst="rect">
            <a:avLst/>
          </a:prstGeom>
          <a:solidFill>
            <a:schemeClr val="bg1"/>
          </a:solidFill>
        </p:spPr>
        <p:txBody>
          <a:bodyPr wrap="none" rtlCol="0">
            <a:spAutoFit/>
          </a:bodyPr>
          <a:lstStyle/>
          <a:p>
            <a:r>
              <a:rPr lang="sv-SE" dirty="0"/>
              <a:t>Gammal färg (</a:t>
            </a:r>
            <a:r>
              <a:rPr lang="sv-SE" b="1" dirty="0"/>
              <a:t>OC</a:t>
            </a:r>
            <a:r>
              <a:rPr lang="sv-SE" dirty="0"/>
              <a:t>), e.g. 201</a:t>
            </a:r>
          </a:p>
        </p:txBody>
      </p:sp>
      <p:sp>
        <p:nvSpPr>
          <p:cNvPr id="61" name="Arrow: Circular 60">
            <a:extLst>
              <a:ext uri="{FF2B5EF4-FFF2-40B4-BE49-F238E27FC236}">
                <a16:creationId xmlns:a16="http://schemas.microsoft.com/office/drawing/2014/main" id="{1982D4F9-67E0-4518-936B-5CFDCE749F4A}"/>
              </a:ext>
            </a:extLst>
          </p:cNvPr>
          <p:cNvSpPr/>
          <p:nvPr/>
        </p:nvSpPr>
        <p:spPr>
          <a:xfrm rot="5400000" flipH="1">
            <a:off x="602548" y="3527167"/>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Rectangle 27">
            <a:extLst>
              <a:ext uri="{FF2B5EF4-FFF2-40B4-BE49-F238E27FC236}">
                <a16:creationId xmlns:a16="http://schemas.microsoft.com/office/drawing/2014/main" id="{0BFF2C21-5B04-4FF5-8E5B-940E4C2A18BE}"/>
              </a:ext>
            </a:extLst>
          </p:cNvPr>
          <p:cNvSpPr/>
          <p:nvPr/>
        </p:nvSpPr>
        <p:spPr>
          <a:xfrm>
            <a:off x="4092216" y="4475008"/>
            <a:ext cx="142415" cy="2217007"/>
          </a:xfrm>
          <a:prstGeom prst="rect">
            <a:avLst/>
          </a:prstGeom>
          <a:solidFill>
            <a:schemeClr val="bg1"/>
          </a:solidFill>
          <a:ln w="635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Arrow: Circular 28">
            <a:extLst>
              <a:ext uri="{FF2B5EF4-FFF2-40B4-BE49-F238E27FC236}">
                <a16:creationId xmlns:a16="http://schemas.microsoft.com/office/drawing/2014/main" id="{AF0E6914-C627-4A4A-933B-5CCEA1EA4431}"/>
              </a:ext>
            </a:extLst>
          </p:cNvPr>
          <p:cNvSpPr/>
          <p:nvPr/>
        </p:nvSpPr>
        <p:spPr>
          <a:xfrm rot="5400000" flipH="1">
            <a:off x="3351549" y="3523518"/>
            <a:ext cx="1157814" cy="1059309"/>
          </a:xfrm>
          <a:prstGeom prst="circularArrow">
            <a:avLst>
              <a:gd name="adj1" fmla="val 12500"/>
              <a:gd name="adj2" fmla="val 1142319"/>
              <a:gd name="adj3" fmla="val 20457681"/>
              <a:gd name="adj4" fmla="val 16743428"/>
              <a:gd name="adj5" fmla="val 16478"/>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cxnSp>
        <p:nvCxnSpPr>
          <p:cNvPr id="7" name="Straight Connector 6">
            <a:extLst>
              <a:ext uri="{FF2B5EF4-FFF2-40B4-BE49-F238E27FC236}">
                <a16:creationId xmlns:a16="http://schemas.microsoft.com/office/drawing/2014/main" id="{E8BDB5FB-BB88-49D7-A6E6-454B5AEB6192}"/>
              </a:ext>
            </a:extLst>
          </p:cNvPr>
          <p:cNvCxnSpPr>
            <a:cxnSpLocks/>
          </p:cNvCxnSpPr>
          <p:nvPr/>
        </p:nvCxnSpPr>
        <p:spPr>
          <a:xfrm>
            <a:off x="1636295" y="4532787"/>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7DF7158-B2B2-459E-BBEE-A06A5874F78F}"/>
              </a:ext>
            </a:extLst>
          </p:cNvPr>
          <p:cNvCxnSpPr>
            <a:cxnSpLocks/>
          </p:cNvCxnSpPr>
          <p:nvPr/>
        </p:nvCxnSpPr>
        <p:spPr>
          <a:xfrm>
            <a:off x="1540245" y="6698654"/>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82E8E9A-1CB0-4359-97A4-2A66D058F36F}"/>
              </a:ext>
            </a:extLst>
          </p:cNvPr>
          <p:cNvSpPr txBox="1"/>
          <p:nvPr/>
        </p:nvSpPr>
        <p:spPr>
          <a:xfrm>
            <a:off x="1586479" y="4922574"/>
            <a:ext cx="1824050" cy="1200329"/>
          </a:xfrm>
          <a:prstGeom prst="rect">
            <a:avLst/>
          </a:prstGeom>
          <a:solidFill>
            <a:schemeClr val="bg1"/>
          </a:solidFill>
        </p:spPr>
        <p:txBody>
          <a:bodyPr wrap="square" rtlCol="0">
            <a:spAutoFit/>
          </a:bodyPr>
          <a:lstStyle/>
          <a:p>
            <a:r>
              <a:rPr lang="sv-SE" dirty="0"/>
              <a:t>Antal bildpunkter av samma färg(</a:t>
            </a:r>
            <a:r>
              <a:rPr lang="sv-SE" b="1" dirty="0"/>
              <a:t>PQ</a:t>
            </a:r>
            <a:r>
              <a:rPr lang="sv-SE" dirty="0"/>
              <a:t>), e.g. 156 in this image</a:t>
            </a:r>
          </a:p>
        </p:txBody>
      </p:sp>
      <p:cxnSp>
        <p:nvCxnSpPr>
          <p:cNvPr id="17" name="Straight Arrow Connector 16">
            <a:extLst>
              <a:ext uri="{FF2B5EF4-FFF2-40B4-BE49-F238E27FC236}">
                <a16:creationId xmlns:a16="http://schemas.microsoft.com/office/drawing/2014/main" id="{B2198E07-02B3-4E6A-8D0B-FC70E00CCBFE}"/>
              </a:ext>
            </a:extLst>
          </p:cNvPr>
          <p:cNvCxnSpPr>
            <a:stCxn id="33" idx="0"/>
          </p:cNvCxnSpPr>
          <p:nvPr/>
        </p:nvCxnSpPr>
        <p:spPr>
          <a:xfrm flipV="1">
            <a:off x="2498504" y="4542184"/>
            <a:ext cx="0" cy="380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74159C-4392-40E9-96F1-4407CD32FEAC}"/>
              </a:ext>
            </a:extLst>
          </p:cNvPr>
          <p:cNvCxnSpPr>
            <a:cxnSpLocks/>
            <a:stCxn id="33" idx="2"/>
          </p:cNvCxnSpPr>
          <p:nvPr/>
        </p:nvCxnSpPr>
        <p:spPr>
          <a:xfrm flipH="1">
            <a:off x="2491960" y="6122903"/>
            <a:ext cx="6544" cy="585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68A041-CB55-4A80-90F2-E469FDB43256}"/>
              </a:ext>
            </a:extLst>
          </p:cNvPr>
          <p:cNvCxnSpPr>
            <a:cxnSpLocks/>
          </p:cNvCxnSpPr>
          <p:nvPr/>
        </p:nvCxnSpPr>
        <p:spPr>
          <a:xfrm>
            <a:off x="4410174" y="4446582"/>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BA533F-9E9C-44C4-BC0E-FD4336B16EEF}"/>
              </a:ext>
            </a:extLst>
          </p:cNvPr>
          <p:cNvCxnSpPr>
            <a:cxnSpLocks/>
          </p:cNvCxnSpPr>
          <p:nvPr/>
        </p:nvCxnSpPr>
        <p:spPr>
          <a:xfrm>
            <a:off x="4314124" y="6612449"/>
            <a:ext cx="1328286" cy="9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6705D2-EDA9-41A0-943F-697798FBEEFC}"/>
              </a:ext>
            </a:extLst>
          </p:cNvPr>
          <p:cNvCxnSpPr>
            <a:cxnSpLocks/>
            <a:stCxn id="69" idx="0"/>
          </p:cNvCxnSpPr>
          <p:nvPr/>
        </p:nvCxnSpPr>
        <p:spPr>
          <a:xfrm flipV="1">
            <a:off x="5027719" y="4455978"/>
            <a:ext cx="14091" cy="38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E43D6D-000C-4194-8837-ACF1AC452C75}"/>
              </a:ext>
            </a:extLst>
          </p:cNvPr>
          <p:cNvCxnSpPr>
            <a:cxnSpLocks/>
            <a:stCxn id="69" idx="2"/>
          </p:cNvCxnSpPr>
          <p:nvPr/>
        </p:nvCxnSpPr>
        <p:spPr>
          <a:xfrm flipH="1">
            <a:off x="4995402" y="5211868"/>
            <a:ext cx="32317" cy="1409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0CEE1F3E-84DA-4C0D-B70C-853337C7F9EB}"/>
                  </a:ext>
                </a:extLst>
              </p:cNvPr>
              <p:cNvSpPr txBox="1"/>
              <p:nvPr/>
            </p:nvSpPr>
            <p:spPr>
              <a:xfrm>
                <a:off x="6509839" y="749159"/>
                <a:ext cx="5603216" cy="4087209"/>
              </a:xfrm>
              <a:prstGeom prst="rect">
                <a:avLst/>
              </a:prstGeom>
              <a:noFill/>
            </p:spPr>
            <p:txBody>
              <a:bodyPr wrap="square" rtlCol="0">
                <a:spAutoFit/>
              </a:bodyPr>
              <a:lstStyle/>
              <a:p>
                <a:r>
                  <a:rPr lang="sv-SE" dirty="0"/>
                  <a:t>Deltaförändringen av denna kompression (</a:t>
                </a:r>
                <a:r>
                  <a:rPr lang="sv-SE" b="0" i="0" dirty="0">
                    <a:solidFill>
                      <a:srgbClr val="4D5156"/>
                    </a:solidFill>
                    <a:effectLst/>
                    <a:latin typeface="arial" panose="020B0604020202020204" pitchFamily="34" charset="0"/>
                  </a:rPr>
                  <a:t>∆</a:t>
                </a:r>
                <a:r>
                  <a:rPr lang="sv-SE" dirty="0"/>
                  <a:t>C) av en färg (färgvärdet är i) skulle kunna beräknas som:</a:t>
                </a: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rPr>
                          </m:ctrlPr>
                        </m:sSubPr>
                        <m:e>
                          <m:r>
                            <m:rPr>
                              <m:nor/>
                            </m:rPr>
                            <a:rPr lang="sv-SE"/>
                            <m:t>∆</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sSub>
                                    <m:sSubPr>
                                      <m:ctrlPr>
                                        <a:rPr lang="sv-SE" sz="2000" i="1">
                                          <a:latin typeface="Cambria Math" panose="02040503050406030204" pitchFamily="18" charset="0"/>
                                        </a:rPr>
                                      </m:ctrlPr>
                                    </m:sSubPr>
                                    <m:e>
                                      <m:r>
                                        <a:rPr lang="sv-SE" sz="2000" i="1">
                                          <a:latin typeface="Cambria Math" panose="02040503050406030204" pitchFamily="18" charset="0"/>
                                        </a:rPr>
                                        <m:t>𝑂𝐶</m:t>
                                      </m:r>
                                    </m:e>
                                    <m:sub>
                                      <m:r>
                                        <a:rPr lang="sv-SE" sz="2000" i="1">
                                          <a:latin typeface="Cambria Math" panose="02040503050406030204" pitchFamily="18" charset="0"/>
                                        </a:rPr>
                                        <m:t>𝑖</m:t>
                                      </m:r>
                                    </m:sub>
                                  </m:sSub>
                                  <m:r>
                                    <a:rPr lang="sv-SE" sz="2000" b="0" i="1" smtClean="0">
                                      <a:latin typeface="Cambria Math" panose="02040503050406030204" pitchFamily="18" charset="0"/>
                                    </a:rPr>
                                    <m:t>−</m:t>
                                  </m:r>
                                  <m:r>
                                    <a:rPr lang="sv-SE" sz="2000" b="0" i="1" smtClean="0">
                                      <a:latin typeface="Cambria Math" panose="02040503050406030204" pitchFamily="18" charset="0"/>
                                    </a:rPr>
                                    <m:t>𝑇𝐶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𝐵𝑖𝑙𝑑𝐴𝑟𝑒𝑎</m:t>
                          </m:r>
                        </m:den>
                      </m:f>
                      <m:r>
                        <a:rPr lang="sv-SE" sz="2000" b="0" i="1" smtClean="0">
                          <a:latin typeface="Cambria Math" panose="02040503050406030204" pitchFamily="18" charset="0"/>
                          <a:ea typeface="Cambria Math" panose="02040503050406030204" pitchFamily="18" charset="0"/>
                        </a:rPr>
                        <m:t>×100%</m:t>
                      </m:r>
                    </m:oMath>
                  </m:oMathPara>
                </a14:m>
                <a:endParaRPr lang="sv-SE" sz="2000" b="0" dirty="0">
                  <a:ea typeface="Cambria Math" panose="02040503050406030204" pitchFamily="18" charset="0"/>
                </a:endParaRPr>
              </a:p>
              <a:p>
                <a:endParaRPr lang="sv-SE" sz="2000" b="0" dirty="0">
                  <a:ea typeface="Cambria Math" panose="02040503050406030204" pitchFamily="18" charset="0"/>
                </a:endParaRPr>
              </a:p>
              <a:p>
                <a:r>
                  <a:rPr lang="sv-SE" dirty="0"/>
                  <a:t>Till exempel DC för att ändra färg 201 till 193:</a:t>
                </a: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201</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201</m:t>
                              </m:r>
                              <m:r>
                                <a:rPr lang="sv-SE" b="0" i="1" smtClean="0">
                                  <a:latin typeface="Cambria Math" panose="02040503050406030204" pitchFamily="18" charset="0"/>
                                </a:rPr>
                                <m:t>−</m:t>
                              </m:r>
                              <m:r>
                                <a:rPr lang="sv-SE" b="0" i="1" smtClean="0">
                                  <a:latin typeface="Cambria Math" panose="02040503050406030204" pitchFamily="18" charset="0"/>
                                </a:rPr>
                                <m:t>193</m:t>
                              </m:r>
                            </m:e>
                          </m:d>
                          <m:r>
                            <a:rPr lang="sv-SE" b="0" i="1" smtClean="0">
                              <a:latin typeface="Cambria Math" panose="02040503050406030204" pitchFamily="18" charset="0"/>
                              <a:ea typeface="Cambria Math" panose="02040503050406030204" pitchFamily="18" charset="0"/>
                            </a:rPr>
                            <m:t>×156</m:t>
                          </m:r>
                        </m:num>
                        <m:den>
                          <m:r>
                            <a:rPr lang="sv-SE" b="0" i="1" smtClean="0">
                              <a:latin typeface="Cambria Math" panose="02040503050406030204" pitchFamily="18" charset="0"/>
                            </a:rPr>
                            <m:t>256</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rPr>
                            <m:t>525</m:t>
                          </m:r>
                          <m:r>
                            <a:rPr lang="sv-SE" b="0" i="1" smtClean="0">
                              <a:latin typeface="Cambria Math" panose="02040503050406030204" pitchFamily="18" charset="0"/>
                              <a:ea typeface="Cambria Math" panose="02040503050406030204" pitchFamily="18" charset="0"/>
                            </a:rPr>
                            <m:t>×350</m:t>
                          </m:r>
                        </m:den>
                      </m:f>
                      <m:r>
                        <a:rPr lang="sv-SE" b="0" i="1" smtClean="0">
                          <a:latin typeface="Cambria Math" panose="02040503050406030204" pitchFamily="18" charset="0"/>
                          <a:ea typeface="Cambria Math" panose="02040503050406030204" pitchFamily="18" charset="0"/>
                        </a:rPr>
                        <m:t>×100%=0,002653%</m:t>
                      </m:r>
                    </m:oMath>
                  </m:oMathPara>
                </a14:m>
                <a:endParaRPr lang="sv-SE" dirty="0"/>
              </a:p>
              <a:p>
                <a:endParaRPr lang="sv-SE" dirty="0"/>
              </a:p>
              <a:p>
                <a:endParaRPr lang="sv-SE" dirty="0"/>
              </a:p>
              <a:p>
                <a:r>
                  <a:rPr lang="sv-SE" dirty="0"/>
                  <a:t>Så hela bilden DC beräknas som:</a:t>
                </a:r>
              </a:p>
              <a:p>
                <a:pPr/>
                <a14:m>
                  <m:oMathPara xmlns:m="http://schemas.openxmlformats.org/officeDocument/2006/math">
                    <m:oMathParaPr>
                      <m:jc m:val="left"/>
                    </m:oMathParaPr>
                    <m:oMath xmlns:m="http://schemas.openxmlformats.org/officeDocument/2006/math">
                      <m:r>
                        <m:rPr>
                          <m:nor/>
                        </m:rPr>
                        <a:rPr lang="sv-SE"/>
                        <m:t>∆</m:t>
                      </m:r>
                      <m:r>
                        <a:rPr lang="sv-SE" sz="2000" b="0" i="1" smtClean="0">
                          <a:latin typeface="Cambria Math" panose="02040503050406030204" pitchFamily="18" charset="0"/>
                        </a:rPr>
                        <m:t>𝐶</m:t>
                      </m:r>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sSub>
                            <m:sSubPr>
                              <m:ctrlPr>
                                <a:rPr lang="sv-SE" sz="2000" b="0" i="1" smtClean="0">
                                  <a:latin typeface="Cambria Math" panose="02040503050406030204" pitchFamily="18" charset="0"/>
                                </a:rPr>
                              </m:ctrlPr>
                            </m:sSubPr>
                            <m:e>
                              <m:r>
                                <m:rPr>
                                  <m:nor/>
                                </m:rPr>
                                <a:rPr lang="sv-SE"/>
                                <m:t>∆</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e>
                      </m:nary>
                      <m:r>
                        <a:rPr lang="sv-SE" sz="2000" b="0" i="1" smtClean="0">
                          <a:latin typeface="Cambria Math" panose="02040503050406030204" pitchFamily="18" charset="0"/>
                        </a:rPr>
                        <m:t>=</m:t>
                      </m:r>
                      <m:nary>
                        <m:naryPr>
                          <m:chr m:val="∑"/>
                          <m:ctrlPr>
                            <a:rPr lang="sv-SE" sz="2000" b="0" i="1" smtClean="0">
                              <a:latin typeface="Cambria Math" panose="02040503050406030204" pitchFamily="18" charset="0"/>
                            </a:rPr>
                          </m:ctrlPr>
                        </m:naryPr>
                        <m:sub>
                          <m:r>
                            <m:rPr>
                              <m:brk m:alnAt="23"/>
                            </m:rPr>
                            <a:rPr lang="sv-SE" sz="2000" b="0" i="1" smtClean="0">
                              <a:latin typeface="Cambria Math" panose="02040503050406030204" pitchFamily="18" charset="0"/>
                            </a:rPr>
                            <m:t>𝑖</m:t>
                          </m:r>
                          <m:r>
                            <a:rPr lang="sv-SE" sz="2000" b="0" i="1" smtClean="0">
                              <a:latin typeface="Cambria Math" panose="02040503050406030204" pitchFamily="18" charset="0"/>
                            </a:rPr>
                            <m:t>=0</m:t>
                          </m:r>
                        </m:sub>
                        <m:sup>
                          <m:r>
                            <a:rPr lang="sv-SE" sz="2000" b="0" i="1" smtClean="0">
                              <a:latin typeface="Cambria Math" panose="02040503050406030204" pitchFamily="18" charset="0"/>
                            </a:rPr>
                            <m:t>𝑛</m:t>
                          </m:r>
                        </m:sup>
                        <m:e>
                          <m:f>
                            <m:fPr>
                              <m:ctrlPr>
                                <a:rPr lang="sv-SE" sz="2000" b="0" i="1" smtClean="0">
                                  <a:latin typeface="Cambria Math" panose="02040503050406030204" pitchFamily="18" charset="0"/>
                                </a:rPr>
                              </m:ctrlPr>
                            </m:fPr>
                            <m:num>
                              <m:d>
                                <m:dPr>
                                  <m:begChr m:val="|"/>
                                  <m:endChr m:val="|"/>
                                  <m:ctrlPr>
                                    <a:rPr lang="sv-SE" sz="2000" b="0" i="1" smtClean="0">
                                      <a:latin typeface="Cambria Math" panose="02040503050406030204" pitchFamily="18" charset="0"/>
                                    </a:rPr>
                                  </m:ctrlPr>
                                </m:dPr>
                                <m:e>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𝑂</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r>
                                    <a:rPr lang="sv-SE" sz="2000" b="0" i="1" smtClean="0">
                                      <a:latin typeface="Cambria Math" panose="02040503050406030204" pitchFamily="18" charset="0"/>
                                    </a:rPr>
                                    <m:t>−</m:t>
                                  </m:r>
                                  <m:sSub>
                                    <m:sSubPr>
                                      <m:ctrlPr>
                                        <a:rPr lang="sv-SE" sz="2000" b="0" i="1" smtClean="0">
                                          <a:latin typeface="Cambria Math" panose="02040503050406030204" pitchFamily="18" charset="0"/>
                                        </a:rPr>
                                      </m:ctrlPr>
                                    </m:sSubPr>
                                    <m:e>
                                      <m:r>
                                        <a:rPr lang="sv-SE" sz="2000" b="0" i="1" smtClean="0">
                                          <a:latin typeface="Cambria Math" panose="02040503050406030204" pitchFamily="18" charset="0"/>
                                        </a:rPr>
                                        <m:t>𝑇</m:t>
                                      </m:r>
                                      <m:r>
                                        <a:rPr lang="sv-SE" sz="2000" b="0" i="1" smtClean="0">
                                          <a:latin typeface="Cambria Math" panose="02040503050406030204" pitchFamily="18" charset="0"/>
                                        </a:rPr>
                                        <m:t>𝐶</m:t>
                                      </m:r>
                                    </m:e>
                                    <m:sub>
                                      <m:r>
                                        <a:rPr lang="sv-SE" sz="2000" b="0" i="1" smtClean="0">
                                          <a:latin typeface="Cambria Math" panose="02040503050406030204" pitchFamily="18" charset="0"/>
                                        </a:rPr>
                                        <m:t>𝑖</m:t>
                                      </m:r>
                                    </m:sub>
                                  </m:sSub>
                                </m:e>
                              </m:d>
                              <m:r>
                                <a:rPr lang="sv-SE" sz="2000" b="0" i="1" smtClean="0">
                                  <a:latin typeface="Cambria Math" panose="02040503050406030204" pitchFamily="18" charset="0"/>
                                  <a:ea typeface="Cambria Math" panose="02040503050406030204" pitchFamily="18" charset="0"/>
                                </a:rPr>
                                <m:t>×</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𝑃𝑄</m:t>
                                  </m:r>
                                </m:e>
                                <m:sub>
                                  <m:r>
                                    <a:rPr lang="sv-SE" sz="2000" b="0" i="1" smtClean="0">
                                      <a:latin typeface="Cambria Math" panose="02040503050406030204" pitchFamily="18" charset="0"/>
                                      <a:ea typeface="Cambria Math" panose="02040503050406030204" pitchFamily="18" charset="0"/>
                                    </a:rPr>
                                    <m:t>𝑖</m:t>
                                  </m:r>
                                </m:sub>
                              </m:sSub>
                            </m:num>
                            <m:den>
                              <m:r>
                                <a:rPr lang="sv-SE" sz="2000" b="0" i="1" smtClean="0">
                                  <a:latin typeface="Cambria Math" panose="02040503050406030204" pitchFamily="18" charset="0"/>
                                </a:rPr>
                                <m:t>256</m:t>
                              </m:r>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rPr>
                                <m:t>𝑛</m:t>
                              </m:r>
                            </m:den>
                          </m:f>
                        </m:e>
                      </m:nary>
                    </m:oMath>
                  </m:oMathPara>
                </a14:m>
                <a:endParaRPr lang="sv-SE" sz="2000" dirty="0"/>
              </a:p>
            </p:txBody>
          </p:sp>
        </mc:Choice>
        <mc:Fallback>
          <p:sp>
            <p:nvSpPr>
              <p:cNvPr id="51" name="TextBox 50">
                <a:extLst>
                  <a:ext uri="{FF2B5EF4-FFF2-40B4-BE49-F238E27FC236}">
                    <a16:creationId xmlns:a16="http://schemas.microsoft.com/office/drawing/2014/main" id="{0CEE1F3E-84DA-4C0D-B70C-853337C7F9EB}"/>
                  </a:ext>
                </a:extLst>
              </p:cNvPr>
              <p:cNvSpPr txBox="1">
                <a:spLocks noRot="1" noChangeAspect="1" noMove="1" noResize="1" noEditPoints="1" noAdjustHandles="1" noChangeArrowheads="1" noChangeShapeType="1" noTextEdit="1"/>
              </p:cNvSpPr>
              <p:nvPr/>
            </p:nvSpPr>
            <p:spPr>
              <a:xfrm>
                <a:off x="6509839" y="749159"/>
                <a:ext cx="5603216" cy="4087209"/>
              </a:xfrm>
              <a:prstGeom prst="rect">
                <a:avLst/>
              </a:prstGeom>
              <a:blipFill>
                <a:blip r:embed="rId5"/>
                <a:stretch>
                  <a:fillRect l="-979" t="-104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D5C9ACF-37EE-463D-920F-6153BBF7E9C9}"/>
                  </a:ext>
                </a:extLst>
              </p:cNvPr>
              <p:cNvSpPr txBox="1"/>
              <p:nvPr/>
            </p:nvSpPr>
            <p:spPr>
              <a:xfrm>
                <a:off x="3196712" y="1171584"/>
                <a:ext cx="1597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sv-SE" sz="1800" b="0" i="1" smtClean="0">
                              <a:latin typeface="Cambria Math" panose="02040503050406030204" pitchFamily="18" charset="0"/>
                            </a:rPr>
                          </m:ctrlPr>
                        </m:dPr>
                        <m:e>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𝑇𝐶</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𝑂𝐶</m:t>
                              </m:r>
                            </m:e>
                            <m:sub>
                              <m:r>
                                <a:rPr lang="sv-SE" sz="1800" b="0" i="1" smtClean="0">
                                  <a:latin typeface="Cambria Math" panose="02040503050406030204" pitchFamily="18" charset="0"/>
                                </a:rPr>
                                <m:t>𝑖</m:t>
                              </m:r>
                            </m:sub>
                          </m:sSub>
                        </m:e>
                      </m:d>
                    </m:oMath>
                  </m:oMathPara>
                </a14:m>
                <a:endParaRPr lang="sv-SE" dirty="0"/>
              </a:p>
            </p:txBody>
          </p:sp>
        </mc:Choice>
        <mc:Fallback xmlns="">
          <p:sp>
            <p:nvSpPr>
              <p:cNvPr id="53" name="TextBox 52">
                <a:extLst>
                  <a:ext uri="{FF2B5EF4-FFF2-40B4-BE49-F238E27FC236}">
                    <a16:creationId xmlns:a16="http://schemas.microsoft.com/office/drawing/2014/main" id="{ED5C9ACF-37EE-463D-920F-6153BBF7E9C9}"/>
                  </a:ext>
                </a:extLst>
              </p:cNvPr>
              <p:cNvSpPr txBox="1">
                <a:spLocks noRot="1" noChangeAspect="1" noMove="1" noResize="1" noEditPoints="1" noAdjustHandles="1" noChangeArrowheads="1" noChangeShapeType="1" noTextEdit="1"/>
              </p:cNvSpPr>
              <p:nvPr/>
            </p:nvSpPr>
            <p:spPr>
              <a:xfrm>
                <a:off x="3196712" y="1171584"/>
                <a:ext cx="1597560" cy="369332"/>
              </a:xfrm>
              <a:prstGeom prst="rect">
                <a:avLst/>
              </a:prstGeom>
              <a:blipFill>
                <a:blip r:embed="rId6"/>
                <a:stretch>
                  <a:fillRect/>
                </a:stretch>
              </a:blipFill>
            </p:spPr>
            <p:txBody>
              <a:bodyPr/>
              <a:lstStyle/>
              <a:p>
                <a:r>
                  <a:rPr lang="sv-SE">
                    <a:noFill/>
                  </a:rPr>
                  <a:t> </a:t>
                </a:r>
              </a:p>
            </p:txBody>
          </p:sp>
        </mc:Fallback>
      </mc:AlternateContent>
      <p:cxnSp>
        <p:nvCxnSpPr>
          <p:cNvPr id="56" name="Straight Connector 55">
            <a:extLst>
              <a:ext uri="{FF2B5EF4-FFF2-40B4-BE49-F238E27FC236}">
                <a16:creationId xmlns:a16="http://schemas.microsoft.com/office/drawing/2014/main" id="{00EE7D29-D22E-4F86-A7D3-B50777B4440F}"/>
              </a:ext>
            </a:extLst>
          </p:cNvPr>
          <p:cNvCxnSpPr>
            <a:cxnSpLocks/>
          </p:cNvCxnSpPr>
          <p:nvPr/>
        </p:nvCxnSpPr>
        <p:spPr>
          <a:xfrm flipV="1">
            <a:off x="3703098" y="1533152"/>
            <a:ext cx="0" cy="723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70F2F43-7AFD-453A-8F3E-4A34BABDBC50}"/>
              </a:ext>
            </a:extLst>
          </p:cNvPr>
          <p:cNvCxnSpPr>
            <a:cxnSpLocks/>
          </p:cNvCxnSpPr>
          <p:nvPr/>
        </p:nvCxnSpPr>
        <p:spPr>
          <a:xfrm flipV="1">
            <a:off x="4163423" y="1533152"/>
            <a:ext cx="0" cy="295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10C0D-B365-4F70-9CA1-321548E1C62B}"/>
              </a:ext>
            </a:extLst>
          </p:cNvPr>
          <p:cNvCxnSpPr>
            <a:cxnSpLocks/>
          </p:cNvCxnSpPr>
          <p:nvPr/>
        </p:nvCxnSpPr>
        <p:spPr>
          <a:xfrm flipH="1">
            <a:off x="4153749" y="1659405"/>
            <a:ext cx="442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E13A5B0-CA92-4C47-BEBD-086F902B77D2}"/>
              </a:ext>
            </a:extLst>
          </p:cNvPr>
          <p:cNvCxnSpPr>
            <a:cxnSpLocks/>
          </p:cNvCxnSpPr>
          <p:nvPr/>
        </p:nvCxnSpPr>
        <p:spPr>
          <a:xfrm flipV="1">
            <a:off x="3165153" y="1659405"/>
            <a:ext cx="5392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6BB35B0-D028-4963-A14C-6683A2812C66}"/>
                  </a:ext>
                </a:extLst>
              </p:cNvPr>
              <p:cNvSpPr txBox="1"/>
              <p:nvPr/>
            </p:nvSpPr>
            <p:spPr>
              <a:xfrm>
                <a:off x="4757607" y="4842536"/>
                <a:ext cx="5402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𝑃𝑄</m:t>
                          </m:r>
                        </m:e>
                        <m:sub>
                          <m:r>
                            <a:rPr lang="sv-SE" sz="1800" b="0" i="1" smtClean="0">
                              <a:latin typeface="Cambria Math" panose="02040503050406030204" pitchFamily="18" charset="0"/>
                              <a:ea typeface="Cambria Math" panose="02040503050406030204" pitchFamily="18" charset="0"/>
                            </a:rPr>
                            <m:t>𝑖</m:t>
                          </m:r>
                        </m:sub>
                      </m:sSub>
                    </m:oMath>
                  </m:oMathPara>
                </a14:m>
                <a:endParaRPr lang="sv-SE" dirty="0"/>
              </a:p>
            </p:txBody>
          </p:sp>
        </mc:Choice>
        <mc:Fallback xmlns="">
          <p:sp>
            <p:nvSpPr>
              <p:cNvPr id="69" name="TextBox 68">
                <a:extLst>
                  <a:ext uri="{FF2B5EF4-FFF2-40B4-BE49-F238E27FC236}">
                    <a16:creationId xmlns:a16="http://schemas.microsoft.com/office/drawing/2014/main" id="{86BB35B0-D028-4963-A14C-6683A2812C66}"/>
                  </a:ext>
                </a:extLst>
              </p:cNvPr>
              <p:cNvSpPr txBox="1">
                <a:spLocks noRot="1" noChangeAspect="1" noMove="1" noResize="1" noEditPoints="1" noAdjustHandles="1" noChangeArrowheads="1" noChangeShapeType="1" noTextEdit="1"/>
              </p:cNvSpPr>
              <p:nvPr/>
            </p:nvSpPr>
            <p:spPr>
              <a:xfrm>
                <a:off x="4757607" y="4842536"/>
                <a:ext cx="540223" cy="369332"/>
              </a:xfrm>
              <a:prstGeom prst="rect">
                <a:avLst/>
              </a:prstGeom>
              <a:blipFill>
                <a:blip r:embed="rId7"/>
                <a:stretch>
                  <a:fillRect l="-2247" b="-9836"/>
                </a:stretch>
              </a:blipFill>
            </p:spPr>
            <p:txBody>
              <a:bodyPr/>
              <a:lstStyle/>
              <a:p>
                <a:r>
                  <a:rPr lang="sv-SE">
                    <a:noFill/>
                  </a:rPr>
                  <a:t> </a:t>
                </a:r>
              </a:p>
            </p:txBody>
          </p:sp>
        </mc:Fallback>
      </mc:AlternateContent>
    </p:spTree>
    <p:extLst>
      <p:ext uri="{BB962C8B-B14F-4D97-AF65-F5344CB8AC3E}">
        <p14:creationId xmlns:p14="http://schemas.microsoft.com/office/powerpoint/2010/main" val="283621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22" name="Picture 21">
            <a:extLst>
              <a:ext uri="{FF2B5EF4-FFF2-40B4-BE49-F238E27FC236}">
                <a16:creationId xmlns:a16="http://schemas.microsoft.com/office/drawing/2014/main" id="{34016B4E-48B8-42D0-A8D8-17874965F41D}"/>
              </a:ext>
            </a:extLst>
          </p:cNvPr>
          <p:cNvPicPr>
            <a:picLocks noChangeAspect="1"/>
          </p:cNvPicPr>
          <p:nvPr/>
        </p:nvPicPr>
        <p:blipFill>
          <a:blip r:embed="rId4"/>
          <a:stretch>
            <a:fillRect/>
          </a:stretch>
        </p:blipFill>
        <p:spPr>
          <a:xfrm>
            <a:off x="788956" y="1704847"/>
            <a:ext cx="1050299" cy="5138962"/>
          </a:xfrm>
          <a:prstGeom prst="rect">
            <a:avLst/>
          </a:prstGeom>
        </p:spPr>
      </p:pic>
      <p:grpSp>
        <p:nvGrpSpPr>
          <p:cNvPr id="27" name="Group 26">
            <a:extLst>
              <a:ext uri="{FF2B5EF4-FFF2-40B4-BE49-F238E27FC236}">
                <a16:creationId xmlns:a16="http://schemas.microsoft.com/office/drawing/2014/main" id="{D5E3AAF6-D189-4777-A3FD-66A5F4119A5D}"/>
              </a:ext>
            </a:extLst>
          </p:cNvPr>
          <p:cNvGrpSpPr/>
          <p:nvPr/>
        </p:nvGrpSpPr>
        <p:grpSpPr>
          <a:xfrm>
            <a:off x="5745008" y="1687873"/>
            <a:ext cx="1075295" cy="5148726"/>
            <a:chOff x="8835640" y="9765"/>
            <a:chExt cx="1466687" cy="6514624"/>
          </a:xfrm>
        </p:grpSpPr>
        <p:pic>
          <p:nvPicPr>
            <p:cNvPr id="28" name="Picture 27">
              <a:extLst>
                <a:ext uri="{FF2B5EF4-FFF2-40B4-BE49-F238E27FC236}">
                  <a16:creationId xmlns:a16="http://schemas.microsoft.com/office/drawing/2014/main" id="{C59C23EA-9402-418A-BC58-128E1EE9072A}"/>
                </a:ext>
              </a:extLst>
            </p:cNvPr>
            <p:cNvPicPr>
              <a:picLocks noChangeAspect="1"/>
            </p:cNvPicPr>
            <p:nvPr/>
          </p:nvPicPr>
          <p:blipFill>
            <a:blip r:embed="rId4"/>
            <a:stretch>
              <a:fillRect/>
            </a:stretch>
          </p:blipFill>
          <p:spPr>
            <a:xfrm>
              <a:off x="8920590" y="9765"/>
              <a:ext cx="1325662" cy="6486274"/>
            </a:xfrm>
            <a:prstGeom prst="rect">
              <a:avLst/>
            </a:prstGeom>
          </p:spPr>
        </p:pic>
        <p:sp>
          <p:nvSpPr>
            <p:cNvPr id="29" name="Rectangle 28">
              <a:extLst>
                <a:ext uri="{FF2B5EF4-FFF2-40B4-BE49-F238E27FC236}">
                  <a16:creationId xmlns:a16="http://schemas.microsoft.com/office/drawing/2014/main" id="{C93694DD-5327-491A-B835-8F75AD266EFF}"/>
                </a:ext>
              </a:extLst>
            </p:cNvPr>
            <p:cNvSpPr/>
            <p:nvPr/>
          </p:nvSpPr>
          <p:spPr>
            <a:xfrm>
              <a:off x="8835640" y="2428640"/>
              <a:ext cx="45865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69931510-BCB5-43DF-A177-244191176E84}"/>
                </a:ext>
              </a:extLst>
            </p:cNvPr>
            <p:cNvSpPr/>
            <p:nvPr/>
          </p:nvSpPr>
          <p:spPr>
            <a:xfrm>
              <a:off x="9449319" y="2428640"/>
              <a:ext cx="853008"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2" name="Arrow: Right 31">
            <a:extLst>
              <a:ext uri="{FF2B5EF4-FFF2-40B4-BE49-F238E27FC236}">
                <a16:creationId xmlns:a16="http://schemas.microsoft.com/office/drawing/2014/main" id="{49DFDBED-4EFC-4722-89FC-55A75B651B57}"/>
              </a:ext>
            </a:extLst>
          </p:cNvPr>
          <p:cNvSpPr/>
          <p:nvPr/>
        </p:nvSpPr>
        <p:spPr>
          <a:xfrm>
            <a:off x="2678966" y="4878381"/>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8CB24847-776D-492E-A7B2-288821842185}"/>
              </a:ext>
            </a:extLst>
          </p:cNvPr>
          <p:cNvSpPr/>
          <p:nvPr/>
        </p:nvSpPr>
        <p:spPr>
          <a:xfrm>
            <a:off x="1050645" y="2744287"/>
            <a:ext cx="200639" cy="4095749"/>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33">
            <a:extLst>
              <a:ext uri="{FF2B5EF4-FFF2-40B4-BE49-F238E27FC236}">
                <a16:creationId xmlns:a16="http://schemas.microsoft.com/office/drawing/2014/main" id="{7ECEAAF0-B804-40F7-A678-11E701DE5A43}"/>
              </a:ext>
            </a:extLst>
          </p:cNvPr>
          <p:cNvSpPr/>
          <p:nvPr/>
        </p:nvSpPr>
        <p:spPr>
          <a:xfrm>
            <a:off x="793180" y="5226518"/>
            <a:ext cx="200639" cy="1613518"/>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34">
            <a:extLst>
              <a:ext uri="{FF2B5EF4-FFF2-40B4-BE49-F238E27FC236}">
                <a16:creationId xmlns:a16="http://schemas.microsoft.com/office/drawing/2014/main" id="{4ACE9B94-8BDD-4501-9845-0969B002CD46}"/>
              </a:ext>
            </a:extLst>
          </p:cNvPr>
          <p:cNvSpPr/>
          <p:nvPr/>
        </p:nvSpPr>
        <p:spPr>
          <a:xfrm>
            <a:off x="1312334" y="5157350"/>
            <a:ext cx="234147" cy="1682685"/>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FA9D391B-3B83-45E8-BCD7-D235EE6027AC}"/>
              </a:ext>
            </a:extLst>
          </p:cNvPr>
          <p:cNvSpPr/>
          <p:nvPr/>
        </p:nvSpPr>
        <p:spPr>
          <a:xfrm>
            <a:off x="1620188" y="6381549"/>
            <a:ext cx="219067" cy="458486"/>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7" name="Group 36">
            <a:extLst>
              <a:ext uri="{FF2B5EF4-FFF2-40B4-BE49-F238E27FC236}">
                <a16:creationId xmlns:a16="http://schemas.microsoft.com/office/drawing/2014/main" id="{816347B0-761F-47C7-AA26-8FDE72857272}"/>
              </a:ext>
            </a:extLst>
          </p:cNvPr>
          <p:cNvGrpSpPr/>
          <p:nvPr/>
        </p:nvGrpSpPr>
        <p:grpSpPr>
          <a:xfrm>
            <a:off x="4085640" y="1688762"/>
            <a:ext cx="1075295" cy="5148726"/>
            <a:chOff x="8835640" y="9765"/>
            <a:chExt cx="1466687" cy="6514624"/>
          </a:xfrm>
        </p:grpSpPr>
        <p:pic>
          <p:nvPicPr>
            <p:cNvPr id="38" name="Picture 37">
              <a:extLst>
                <a:ext uri="{FF2B5EF4-FFF2-40B4-BE49-F238E27FC236}">
                  <a16:creationId xmlns:a16="http://schemas.microsoft.com/office/drawing/2014/main" id="{D314BD23-A4E4-4309-9747-89041EF16C10}"/>
                </a:ext>
              </a:extLst>
            </p:cNvPr>
            <p:cNvPicPr>
              <a:picLocks noChangeAspect="1"/>
            </p:cNvPicPr>
            <p:nvPr/>
          </p:nvPicPr>
          <p:blipFill>
            <a:blip r:embed="rId4"/>
            <a:stretch>
              <a:fillRect/>
            </a:stretch>
          </p:blipFill>
          <p:spPr>
            <a:xfrm>
              <a:off x="8920590" y="9765"/>
              <a:ext cx="1325662" cy="6486274"/>
            </a:xfrm>
            <a:prstGeom prst="rect">
              <a:avLst/>
            </a:prstGeom>
          </p:spPr>
        </p:pic>
        <p:sp>
          <p:nvSpPr>
            <p:cNvPr id="39" name="Rectangle 38">
              <a:extLst>
                <a:ext uri="{FF2B5EF4-FFF2-40B4-BE49-F238E27FC236}">
                  <a16:creationId xmlns:a16="http://schemas.microsoft.com/office/drawing/2014/main" id="{093B7489-A16C-4F3A-B96E-EDC51B40642B}"/>
                </a:ext>
              </a:extLst>
            </p:cNvPr>
            <p:cNvSpPr/>
            <p:nvPr/>
          </p:nvSpPr>
          <p:spPr>
            <a:xfrm>
              <a:off x="8835640" y="2428640"/>
              <a:ext cx="142193"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40537B59-D2D5-45C3-924D-9DA0DCAE1A12}"/>
                </a:ext>
              </a:extLst>
            </p:cNvPr>
            <p:cNvSpPr/>
            <p:nvPr/>
          </p:nvSpPr>
          <p:spPr>
            <a:xfrm>
              <a:off x="9132852" y="1381142"/>
              <a:ext cx="1169475" cy="5143247"/>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1" name="Group 40">
            <a:extLst>
              <a:ext uri="{FF2B5EF4-FFF2-40B4-BE49-F238E27FC236}">
                <a16:creationId xmlns:a16="http://schemas.microsoft.com/office/drawing/2014/main" id="{058CDC5A-C6ED-4E39-8165-21DB7774F43A}"/>
              </a:ext>
            </a:extLst>
          </p:cNvPr>
          <p:cNvGrpSpPr/>
          <p:nvPr/>
        </p:nvGrpSpPr>
        <p:grpSpPr>
          <a:xfrm>
            <a:off x="7795377" y="1709274"/>
            <a:ext cx="1075295" cy="5148726"/>
            <a:chOff x="8835640" y="9765"/>
            <a:chExt cx="1466687" cy="6514624"/>
          </a:xfrm>
        </p:grpSpPr>
        <p:pic>
          <p:nvPicPr>
            <p:cNvPr id="42" name="Picture 41">
              <a:extLst>
                <a:ext uri="{FF2B5EF4-FFF2-40B4-BE49-F238E27FC236}">
                  <a16:creationId xmlns:a16="http://schemas.microsoft.com/office/drawing/2014/main" id="{CFDACED6-5822-4EC3-8D8B-F632813D2DD5}"/>
                </a:ext>
              </a:extLst>
            </p:cNvPr>
            <p:cNvPicPr>
              <a:picLocks noChangeAspect="1"/>
            </p:cNvPicPr>
            <p:nvPr/>
          </p:nvPicPr>
          <p:blipFill>
            <a:blip r:embed="rId4"/>
            <a:stretch>
              <a:fillRect/>
            </a:stretch>
          </p:blipFill>
          <p:spPr>
            <a:xfrm>
              <a:off x="8920590" y="9765"/>
              <a:ext cx="1325662" cy="6486274"/>
            </a:xfrm>
            <a:prstGeom prst="rect">
              <a:avLst/>
            </a:prstGeom>
          </p:spPr>
        </p:pic>
        <p:sp>
          <p:nvSpPr>
            <p:cNvPr id="44" name="Rectangle 43">
              <a:extLst>
                <a:ext uri="{FF2B5EF4-FFF2-40B4-BE49-F238E27FC236}">
                  <a16:creationId xmlns:a16="http://schemas.microsoft.com/office/drawing/2014/main" id="{6D6C3EA2-C836-4A3F-81AE-7EA1CE4B2C5C}"/>
                </a:ext>
              </a:extLst>
            </p:cNvPr>
            <p:cNvSpPr/>
            <p:nvPr/>
          </p:nvSpPr>
          <p:spPr>
            <a:xfrm>
              <a:off x="8835640" y="1319355"/>
              <a:ext cx="733344" cy="5205034"/>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C3CB1FBE-9F21-4822-BC55-5230C1028065}"/>
                </a:ext>
              </a:extLst>
            </p:cNvPr>
            <p:cNvSpPr/>
            <p:nvPr/>
          </p:nvSpPr>
          <p:spPr>
            <a:xfrm>
              <a:off x="9787593" y="2428640"/>
              <a:ext cx="514734"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6" name="Group 45">
            <a:extLst>
              <a:ext uri="{FF2B5EF4-FFF2-40B4-BE49-F238E27FC236}">
                <a16:creationId xmlns:a16="http://schemas.microsoft.com/office/drawing/2014/main" id="{11D499CB-04B6-4131-AC90-DDA3D4C37DB3}"/>
              </a:ext>
            </a:extLst>
          </p:cNvPr>
          <p:cNvGrpSpPr/>
          <p:nvPr/>
        </p:nvGrpSpPr>
        <p:grpSpPr>
          <a:xfrm>
            <a:off x="9795097" y="1699965"/>
            <a:ext cx="1075295" cy="5148726"/>
            <a:chOff x="8835640" y="9765"/>
            <a:chExt cx="1466687" cy="6514624"/>
          </a:xfrm>
        </p:grpSpPr>
        <p:pic>
          <p:nvPicPr>
            <p:cNvPr id="47" name="Picture 46">
              <a:extLst>
                <a:ext uri="{FF2B5EF4-FFF2-40B4-BE49-F238E27FC236}">
                  <a16:creationId xmlns:a16="http://schemas.microsoft.com/office/drawing/2014/main" id="{EC402D99-C117-47C4-8340-9283177DF302}"/>
                </a:ext>
              </a:extLst>
            </p:cNvPr>
            <p:cNvPicPr>
              <a:picLocks noChangeAspect="1"/>
            </p:cNvPicPr>
            <p:nvPr/>
          </p:nvPicPr>
          <p:blipFill>
            <a:blip r:embed="rId4"/>
            <a:stretch>
              <a:fillRect/>
            </a:stretch>
          </p:blipFill>
          <p:spPr>
            <a:xfrm>
              <a:off x="8920590" y="9765"/>
              <a:ext cx="1325662" cy="6486274"/>
            </a:xfrm>
            <a:prstGeom prst="rect">
              <a:avLst/>
            </a:prstGeom>
          </p:spPr>
        </p:pic>
        <p:sp>
          <p:nvSpPr>
            <p:cNvPr id="48" name="Rectangle 47">
              <a:extLst>
                <a:ext uri="{FF2B5EF4-FFF2-40B4-BE49-F238E27FC236}">
                  <a16:creationId xmlns:a16="http://schemas.microsoft.com/office/drawing/2014/main" id="{2A1D177B-B828-4C71-8A62-588456EE16BA}"/>
                </a:ext>
              </a:extLst>
            </p:cNvPr>
            <p:cNvSpPr/>
            <p:nvPr/>
          </p:nvSpPr>
          <p:spPr>
            <a:xfrm>
              <a:off x="8835640" y="1331134"/>
              <a:ext cx="1091418" cy="5193255"/>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Rectangle 48">
              <a:extLst>
                <a:ext uri="{FF2B5EF4-FFF2-40B4-BE49-F238E27FC236}">
                  <a16:creationId xmlns:a16="http://schemas.microsoft.com/office/drawing/2014/main" id="{95D83642-6618-4530-9AE2-1B7330655145}"/>
                </a:ext>
              </a:extLst>
            </p:cNvPr>
            <p:cNvSpPr/>
            <p:nvPr/>
          </p:nvSpPr>
          <p:spPr>
            <a:xfrm>
              <a:off x="10153178" y="2428640"/>
              <a:ext cx="149149" cy="4095749"/>
            </a:xfrm>
            <a:prstGeom prst="rect">
              <a:avLst/>
            </a:prstGeom>
            <a:solidFill>
              <a:schemeClr val="bg1">
                <a:alpha val="80000"/>
              </a:schemeClr>
            </a:solidFill>
            <a:ln w="254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3" name="Oval 2">
            <a:extLst>
              <a:ext uri="{FF2B5EF4-FFF2-40B4-BE49-F238E27FC236}">
                <a16:creationId xmlns:a16="http://schemas.microsoft.com/office/drawing/2014/main" id="{A5AEAB7C-A8E3-4EBC-B328-F02882C19E1E}"/>
              </a:ext>
            </a:extLst>
          </p:cNvPr>
          <p:cNvSpPr/>
          <p:nvPr/>
        </p:nvSpPr>
        <p:spPr>
          <a:xfrm>
            <a:off x="438725" y="459669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0" name="Oval 49">
            <a:extLst>
              <a:ext uri="{FF2B5EF4-FFF2-40B4-BE49-F238E27FC236}">
                <a16:creationId xmlns:a16="http://schemas.microsoft.com/office/drawing/2014/main" id="{C778B2DF-BDE2-4D32-AD37-717309B4A4EA}"/>
              </a:ext>
            </a:extLst>
          </p:cNvPr>
          <p:cNvSpPr/>
          <p:nvPr/>
        </p:nvSpPr>
        <p:spPr>
          <a:xfrm>
            <a:off x="966512" y="217944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grpSp>
        <p:nvGrpSpPr>
          <p:cNvPr id="14" name="Group 13">
            <a:extLst>
              <a:ext uri="{FF2B5EF4-FFF2-40B4-BE49-F238E27FC236}">
                <a16:creationId xmlns:a16="http://schemas.microsoft.com/office/drawing/2014/main" id="{E554F815-F0C9-45BC-BECF-014BF7C188A6}"/>
              </a:ext>
            </a:extLst>
          </p:cNvPr>
          <p:cNvGrpSpPr/>
          <p:nvPr/>
        </p:nvGrpSpPr>
        <p:grpSpPr>
          <a:xfrm>
            <a:off x="175232" y="903897"/>
            <a:ext cx="10895356" cy="1176177"/>
            <a:chOff x="4018025" y="4526303"/>
            <a:chExt cx="10895356" cy="1176177"/>
          </a:xfrm>
        </p:grpSpPr>
        <p:pic>
          <p:nvPicPr>
            <p:cNvPr id="16" name="Picture 15">
              <a:extLst>
                <a:ext uri="{FF2B5EF4-FFF2-40B4-BE49-F238E27FC236}">
                  <a16:creationId xmlns:a16="http://schemas.microsoft.com/office/drawing/2014/main" id="{DA118EBF-35A6-487A-BE10-B3C9BD17F95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018025" y="4526303"/>
              <a:ext cx="452399" cy="448660"/>
            </a:xfrm>
            <a:prstGeom prst="rect">
              <a:avLst/>
            </a:prstGeom>
          </p:spPr>
        </p:pic>
        <p:sp>
          <p:nvSpPr>
            <p:cNvPr id="15" name="TextBox 14">
              <a:extLst>
                <a:ext uri="{FF2B5EF4-FFF2-40B4-BE49-F238E27FC236}">
                  <a16:creationId xmlns:a16="http://schemas.microsoft.com/office/drawing/2014/main" id="{C04C28E3-181D-4096-A2FC-EE1A13623571}"/>
                </a:ext>
              </a:extLst>
            </p:cNvPr>
            <p:cNvSpPr txBox="1"/>
            <p:nvPr/>
          </p:nvSpPr>
          <p:spPr>
            <a:xfrm>
              <a:off x="4188628" y="4871483"/>
              <a:ext cx="10724753" cy="830997"/>
            </a:xfrm>
            <a:prstGeom prst="rect">
              <a:avLst/>
            </a:prstGeom>
            <a:noFill/>
          </p:spPr>
          <p:txBody>
            <a:bodyPr wrap="square" rtlCol="0">
              <a:spAutoFit/>
            </a:bodyPr>
            <a:lstStyle/>
            <a:p>
              <a:r>
                <a:rPr lang="sv-SE" sz="2400" dirty="0"/>
                <a:t>Hur kan man hålla den bästa kvalite utan att förlora färger?</a:t>
              </a:r>
            </a:p>
            <a:p>
              <a:r>
                <a:rPr lang="sv-SE" sz="2400" dirty="0"/>
                <a:t>Svar: Att hålla kvar de färger som är de flest använda.</a:t>
              </a:r>
            </a:p>
          </p:txBody>
        </p:sp>
      </p:grpSp>
      <p:sp>
        <p:nvSpPr>
          <p:cNvPr id="51" name="Oval 50">
            <a:extLst>
              <a:ext uri="{FF2B5EF4-FFF2-40B4-BE49-F238E27FC236}">
                <a16:creationId xmlns:a16="http://schemas.microsoft.com/office/drawing/2014/main" id="{0A193232-ED52-473E-8F8A-397E7CD36884}"/>
              </a:ext>
            </a:extLst>
          </p:cNvPr>
          <p:cNvSpPr/>
          <p:nvPr/>
        </p:nvSpPr>
        <p:spPr>
          <a:xfrm>
            <a:off x="1379358" y="465182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2" name="Oval 51">
            <a:extLst>
              <a:ext uri="{FF2B5EF4-FFF2-40B4-BE49-F238E27FC236}">
                <a16:creationId xmlns:a16="http://schemas.microsoft.com/office/drawing/2014/main" id="{D80E9719-9469-451E-BC6D-8AF86DE40EE6}"/>
              </a:ext>
            </a:extLst>
          </p:cNvPr>
          <p:cNvSpPr/>
          <p:nvPr/>
        </p:nvSpPr>
        <p:spPr>
          <a:xfrm>
            <a:off x="1601257" y="589018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sp>
        <p:nvSpPr>
          <p:cNvPr id="53" name="Oval 52">
            <a:extLst>
              <a:ext uri="{FF2B5EF4-FFF2-40B4-BE49-F238E27FC236}">
                <a16:creationId xmlns:a16="http://schemas.microsoft.com/office/drawing/2014/main" id="{5103CAA5-CA88-4F7D-A3FA-8B6A4BE1B712}"/>
              </a:ext>
            </a:extLst>
          </p:cNvPr>
          <p:cNvSpPr/>
          <p:nvPr/>
        </p:nvSpPr>
        <p:spPr>
          <a:xfrm>
            <a:off x="4021463" y="4379028"/>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54" name="Oval 53">
            <a:extLst>
              <a:ext uri="{FF2B5EF4-FFF2-40B4-BE49-F238E27FC236}">
                <a16:creationId xmlns:a16="http://schemas.microsoft.com/office/drawing/2014/main" id="{3F25D709-D9D7-4326-BB68-67C9EAC7B064}"/>
              </a:ext>
            </a:extLst>
          </p:cNvPr>
          <p:cNvSpPr/>
          <p:nvPr/>
        </p:nvSpPr>
        <p:spPr>
          <a:xfrm>
            <a:off x="5891127" y="2255129"/>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55" name="Oval 54">
            <a:extLst>
              <a:ext uri="{FF2B5EF4-FFF2-40B4-BE49-F238E27FC236}">
                <a16:creationId xmlns:a16="http://schemas.microsoft.com/office/drawing/2014/main" id="{38EDA79C-A4C4-4A1A-AB3C-D22572706CC4}"/>
              </a:ext>
            </a:extLst>
          </p:cNvPr>
          <p:cNvSpPr/>
          <p:nvPr/>
        </p:nvSpPr>
        <p:spPr>
          <a:xfrm>
            <a:off x="8251990" y="4605826"/>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56" name="Oval 55">
            <a:extLst>
              <a:ext uri="{FF2B5EF4-FFF2-40B4-BE49-F238E27FC236}">
                <a16:creationId xmlns:a16="http://schemas.microsoft.com/office/drawing/2014/main" id="{BEE22F29-E597-4FD8-8420-9F6291EB8958}"/>
              </a:ext>
            </a:extLst>
          </p:cNvPr>
          <p:cNvSpPr/>
          <p:nvPr/>
        </p:nvSpPr>
        <p:spPr>
          <a:xfrm>
            <a:off x="10532856" y="5726551"/>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p:pic>
        <p:nvPicPr>
          <p:cNvPr id="57" name="Picture 56">
            <a:extLst>
              <a:ext uri="{FF2B5EF4-FFF2-40B4-BE49-F238E27FC236}">
                <a16:creationId xmlns:a16="http://schemas.microsoft.com/office/drawing/2014/main" id="{00D459D3-E9FE-4150-8182-801E6F053B4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99188" y="2219034"/>
            <a:ext cx="528913" cy="528913"/>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71D0F40-A2A2-452C-B9AB-281C5059A27B}"/>
                  </a:ext>
                </a:extLst>
              </p:cNvPr>
              <p:cNvSpPr txBox="1"/>
              <p:nvPr/>
            </p:nvSpPr>
            <p:spPr>
              <a:xfrm>
                <a:off x="5632328" y="3344375"/>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m:t>
                          </m:r>
                        </m:sub>
                      </m:sSub>
                      <m:r>
                        <a:rPr lang="sv-SE" b="0" i="1" smtClean="0">
                          <a:latin typeface="Cambria Math" panose="02040503050406030204" pitchFamily="18" charset="0"/>
                        </a:rPr>
                        <m:t>=0,165831%</m:t>
                      </m:r>
                    </m:oMath>
                  </m:oMathPara>
                </a14:m>
                <a:endParaRPr lang="sv-SE" dirty="0"/>
              </a:p>
            </p:txBody>
          </p:sp>
        </mc:Choice>
        <mc:Fallback>
          <p:sp>
            <p:nvSpPr>
              <p:cNvPr id="7" name="TextBox 6">
                <a:extLst>
                  <a:ext uri="{FF2B5EF4-FFF2-40B4-BE49-F238E27FC236}">
                    <a16:creationId xmlns:a16="http://schemas.microsoft.com/office/drawing/2014/main" id="{A71D0F40-A2A2-452C-B9AB-281C5059A27B}"/>
                  </a:ext>
                </a:extLst>
              </p:cNvPr>
              <p:cNvSpPr txBox="1">
                <a:spLocks noRot="1" noChangeAspect="1" noMove="1" noResize="1" noEditPoints="1" noAdjustHandles="1" noChangeArrowheads="1" noChangeShapeType="1" noTextEdit="1"/>
              </p:cNvSpPr>
              <p:nvPr/>
            </p:nvSpPr>
            <p:spPr>
              <a:xfrm>
                <a:off x="5632328" y="3344375"/>
                <a:ext cx="1802608" cy="276999"/>
              </a:xfrm>
              <a:prstGeom prst="rect">
                <a:avLst/>
              </a:prstGeom>
              <a:blipFill>
                <a:blip r:embed="rId9"/>
                <a:stretch>
                  <a:fillRect l="-2365" r="-3378"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80A0C69D-F5B5-461D-9DA2-764CE8D09C3D}"/>
                  </a:ext>
                </a:extLst>
              </p:cNvPr>
              <p:cNvSpPr txBox="1"/>
              <p:nvPr/>
            </p:nvSpPr>
            <p:spPr>
              <a:xfrm>
                <a:off x="3188265" y="3786114"/>
                <a:ext cx="17972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1</m:t>
                          </m:r>
                        </m:sub>
                      </m:sSub>
                      <m:r>
                        <a:rPr lang="sv-SE" b="0" i="1" smtClean="0">
                          <a:latin typeface="Cambria Math" panose="02040503050406030204" pitchFamily="18" charset="0"/>
                        </a:rPr>
                        <m:t>=1,430928%</m:t>
                      </m:r>
                    </m:oMath>
                  </m:oMathPara>
                </a14:m>
                <a:endParaRPr lang="sv-SE" dirty="0"/>
              </a:p>
            </p:txBody>
          </p:sp>
        </mc:Choice>
        <mc:Fallback>
          <p:sp>
            <p:nvSpPr>
              <p:cNvPr id="62" name="TextBox 61">
                <a:extLst>
                  <a:ext uri="{FF2B5EF4-FFF2-40B4-BE49-F238E27FC236}">
                    <a16:creationId xmlns:a16="http://schemas.microsoft.com/office/drawing/2014/main" id="{80A0C69D-F5B5-461D-9DA2-764CE8D09C3D}"/>
                  </a:ext>
                </a:extLst>
              </p:cNvPr>
              <p:cNvSpPr txBox="1">
                <a:spLocks noRot="1" noChangeAspect="1" noMove="1" noResize="1" noEditPoints="1" noAdjustHandles="1" noChangeArrowheads="1" noChangeShapeType="1" noTextEdit="1"/>
              </p:cNvSpPr>
              <p:nvPr/>
            </p:nvSpPr>
            <p:spPr>
              <a:xfrm>
                <a:off x="3188265" y="3786114"/>
                <a:ext cx="1797287" cy="276999"/>
              </a:xfrm>
              <a:prstGeom prst="rect">
                <a:avLst/>
              </a:prstGeom>
              <a:blipFill>
                <a:blip r:embed="rId10"/>
                <a:stretch>
                  <a:fillRect l="-2373" r="-3390" b="-1521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2D91F128-76F4-466E-89C4-07C81C72F6B6}"/>
                  </a:ext>
                </a:extLst>
              </p:cNvPr>
              <p:cNvSpPr txBox="1"/>
              <p:nvPr/>
            </p:nvSpPr>
            <p:spPr>
              <a:xfrm>
                <a:off x="7451604" y="4226952"/>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3</m:t>
                          </m:r>
                        </m:sub>
                      </m:sSub>
                      <m:r>
                        <a:rPr lang="sv-SE" b="0" i="1" smtClean="0">
                          <a:latin typeface="Cambria Math" panose="02040503050406030204" pitchFamily="18" charset="0"/>
                        </a:rPr>
                        <m:t>=0,375213%</m:t>
                      </m:r>
                    </m:oMath>
                  </m:oMathPara>
                </a14:m>
                <a:endParaRPr lang="sv-SE" dirty="0"/>
              </a:p>
            </p:txBody>
          </p:sp>
        </mc:Choice>
        <mc:Fallback>
          <p:sp>
            <p:nvSpPr>
              <p:cNvPr id="63" name="TextBox 62">
                <a:extLst>
                  <a:ext uri="{FF2B5EF4-FFF2-40B4-BE49-F238E27FC236}">
                    <a16:creationId xmlns:a16="http://schemas.microsoft.com/office/drawing/2014/main" id="{2D91F128-76F4-466E-89C4-07C81C72F6B6}"/>
                  </a:ext>
                </a:extLst>
              </p:cNvPr>
              <p:cNvSpPr txBox="1">
                <a:spLocks noRot="1" noChangeAspect="1" noMove="1" noResize="1" noEditPoints="1" noAdjustHandles="1" noChangeArrowheads="1" noChangeShapeType="1" noTextEdit="1"/>
              </p:cNvSpPr>
              <p:nvPr/>
            </p:nvSpPr>
            <p:spPr>
              <a:xfrm>
                <a:off x="7451604" y="4226952"/>
                <a:ext cx="1802608" cy="276999"/>
              </a:xfrm>
              <a:prstGeom prst="rect">
                <a:avLst/>
              </a:prstGeom>
              <a:blipFill>
                <a:blip r:embed="rId11"/>
                <a:stretch>
                  <a:fillRect l="-2365" r="-3378" b="-1521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485B0A78-E61E-4E4B-B9D3-F5A014945115}"/>
                  </a:ext>
                </a:extLst>
              </p:cNvPr>
              <p:cNvSpPr txBox="1"/>
              <p:nvPr/>
            </p:nvSpPr>
            <p:spPr>
              <a:xfrm>
                <a:off x="9726901" y="5369155"/>
                <a:ext cx="180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4</m:t>
                          </m:r>
                        </m:sub>
                      </m:sSub>
                      <m:r>
                        <a:rPr lang="sv-SE" b="0" i="1" smtClean="0">
                          <a:latin typeface="Cambria Math" panose="02040503050406030204" pitchFamily="18" charset="0"/>
                        </a:rPr>
                        <m:t>=4,862309%</m:t>
                      </m:r>
                    </m:oMath>
                  </m:oMathPara>
                </a14:m>
                <a:endParaRPr lang="sv-SE" dirty="0"/>
              </a:p>
            </p:txBody>
          </p:sp>
        </mc:Choice>
        <mc:Fallback>
          <p:sp>
            <p:nvSpPr>
              <p:cNvPr id="64" name="TextBox 63">
                <a:extLst>
                  <a:ext uri="{FF2B5EF4-FFF2-40B4-BE49-F238E27FC236}">
                    <a16:creationId xmlns:a16="http://schemas.microsoft.com/office/drawing/2014/main" id="{485B0A78-E61E-4E4B-B9D3-F5A014945115}"/>
                  </a:ext>
                </a:extLst>
              </p:cNvPr>
              <p:cNvSpPr txBox="1">
                <a:spLocks noRot="1" noChangeAspect="1" noMove="1" noResize="1" noEditPoints="1" noAdjustHandles="1" noChangeArrowheads="1" noChangeShapeType="1" noTextEdit="1"/>
              </p:cNvSpPr>
              <p:nvPr/>
            </p:nvSpPr>
            <p:spPr>
              <a:xfrm>
                <a:off x="9726901" y="5369155"/>
                <a:ext cx="1802608" cy="276999"/>
              </a:xfrm>
              <a:prstGeom prst="rect">
                <a:avLst/>
              </a:prstGeom>
              <a:blipFill>
                <a:blip r:embed="rId12"/>
                <a:stretch>
                  <a:fillRect l="-2373" r="-3390" b="-15556"/>
                </a:stretch>
              </a:blipFill>
            </p:spPr>
            <p:txBody>
              <a:bodyPr/>
              <a:lstStyle/>
              <a:p>
                <a:r>
                  <a:rPr lang="sv-SE">
                    <a:noFill/>
                  </a:rPr>
                  <a:t> </a:t>
                </a:r>
              </a:p>
            </p:txBody>
          </p:sp>
        </mc:Fallback>
      </mc:AlternateContent>
      <p:sp>
        <p:nvSpPr>
          <p:cNvPr id="65" name="TextBox 64">
            <a:extLst>
              <a:ext uri="{FF2B5EF4-FFF2-40B4-BE49-F238E27FC236}">
                <a16:creationId xmlns:a16="http://schemas.microsoft.com/office/drawing/2014/main" id="{62E10E72-501F-485F-A6C2-80F23682745C}"/>
              </a:ext>
            </a:extLst>
          </p:cNvPr>
          <p:cNvSpPr txBox="1"/>
          <p:nvPr/>
        </p:nvSpPr>
        <p:spPr>
          <a:xfrm>
            <a:off x="3454374" y="4009695"/>
            <a:ext cx="1559401" cy="369332"/>
          </a:xfrm>
          <a:prstGeom prst="rect">
            <a:avLst/>
          </a:prstGeom>
          <a:noFill/>
        </p:spPr>
        <p:txBody>
          <a:bodyPr wrap="none" rtlCol="0">
            <a:spAutoFit/>
          </a:bodyPr>
          <a:lstStyle/>
          <a:p>
            <a:r>
              <a:rPr lang="sv-SE" dirty="0"/>
              <a:t>Riktad färg(</a:t>
            </a:r>
            <a:r>
              <a:rPr lang="sv-SE" b="1" dirty="0"/>
              <a:t>TC</a:t>
            </a:r>
            <a:r>
              <a:rPr lang="sv-SE" dirty="0"/>
              <a:t>)</a:t>
            </a:r>
          </a:p>
        </p:txBody>
      </p:sp>
    </p:spTree>
    <p:extLst>
      <p:ext uri="{BB962C8B-B14F-4D97-AF65-F5344CB8AC3E}">
        <p14:creationId xmlns:p14="http://schemas.microsoft.com/office/powerpoint/2010/main" val="67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Destruktiv komprimering</a:t>
            </a:r>
          </a:p>
        </p:txBody>
      </p:sp>
      <p:pic>
        <p:nvPicPr>
          <p:cNvPr id="43" name="Picture 42">
            <a:extLst>
              <a:ext uri="{FF2B5EF4-FFF2-40B4-BE49-F238E27FC236}">
                <a16:creationId xmlns:a16="http://schemas.microsoft.com/office/drawing/2014/main" id="{8085130C-CFA3-4413-AB7D-E1AEDA3678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39" y="0"/>
            <a:ext cx="763703" cy="763703"/>
          </a:xfrm>
          <a:prstGeom prst="rect">
            <a:avLst/>
          </a:prstGeom>
        </p:spPr>
      </p:pic>
      <p:pic>
        <p:nvPicPr>
          <p:cNvPr id="66" name="Picture 65">
            <a:extLst>
              <a:ext uri="{FF2B5EF4-FFF2-40B4-BE49-F238E27FC236}">
                <a16:creationId xmlns:a16="http://schemas.microsoft.com/office/drawing/2014/main" id="{F5D355EB-7DF8-4FC8-AF60-F71AA54E7E26}"/>
              </a:ext>
            </a:extLst>
          </p:cNvPr>
          <p:cNvPicPr>
            <a:picLocks noChangeAspect="1"/>
          </p:cNvPicPr>
          <p:nvPr/>
        </p:nvPicPr>
        <p:blipFill>
          <a:blip r:embed="rId4"/>
          <a:stretch>
            <a:fillRect/>
          </a:stretch>
        </p:blipFill>
        <p:spPr>
          <a:xfrm>
            <a:off x="171254" y="2055812"/>
            <a:ext cx="3602766" cy="1415873"/>
          </a:xfrm>
          <a:prstGeom prst="rect">
            <a:avLst/>
          </a:prstGeom>
        </p:spPr>
      </p:pic>
      <p:pic>
        <p:nvPicPr>
          <p:cNvPr id="67" name="Picture 66">
            <a:extLst>
              <a:ext uri="{FF2B5EF4-FFF2-40B4-BE49-F238E27FC236}">
                <a16:creationId xmlns:a16="http://schemas.microsoft.com/office/drawing/2014/main" id="{A6650C09-A437-46B1-A574-34960B1DD72F}"/>
              </a:ext>
            </a:extLst>
          </p:cNvPr>
          <p:cNvPicPr>
            <a:picLocks noChangeAspect="1"/>
          </p:cNvPicPr>
          <p:nvPr/>
        </p:nvPicPr>
        <p:blipFill>
          <a:blip r:embed="rId5"/>
          <a:stretch>
            <a:fillRect/>
          </a:stretch>
        </p:blipFill>
        <p:spPr>
          <a:xfrm>
            <a:off x="4275511" y="2055812"/>
            <a:ext cx="3640978" cy="1447055"/>
          </a:xfrm>
          <a:prstGeom prst="rect">
            <a:avLst/>
          </a:prstGeom>
          <a:ln>
            <a:solidFill>
              <a:schemeClr val="tx1"/>
            </a:solidFill>
            <a:prstDash val="lgDash"/>
          </a:ln>
        </p:spPr>
      </p:pic>
      <p:pic>
        <p:nvPicPr>
          <p:cNvPr id="68" name="Picture 67">
            <a:extLst>
              <a:ext uri="{FF2B5EF4-FFF2-40B4-BE49-F238E27FC236}">
                <a16:creationId xmlns:a16="http://schemas.microsoft.com/office/drawing/2014/main" id="{6DE771B7-C11C-4D44-AE5F-7EAAAE7C6F0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5232" y="903897"/>
            <a:ext cx="452399" cy="448660"/>
          </a:xfrm>
          <a:prstGeom prst="rect">
            <a:avLst/>
          </a:prstGeom>
        </p:spPr>
      </p:pic>
      <p:sp>
        <p:nvSpPr>
          <p:cNvPr id="69" name="TextBox 68">
            <a:extLst>
              <a:ext uri="{FF2B5EF4-FFF2-40B4-BE49-F238E27FC236}">
                <a16:creationId xmlns:a16="http://schemas.microsoft.com/office/drawing/2014/main" id="{9A8A34CE-A826-4323-9B18-AEB7491A69F5}"/>
              </a:ext>
            </a:extLst>
          </p:cNvPr>
          <p:cNvSpPr txBox="1"/>
          <p:nvPr/>
        </p:nvSpPr>
        <p:spPr>
          <a:xfrm>
            <a:off x="345835" y="1249077"/>
            <a:ext cx="11262232" cy="461665"/>
          </a:xfrm>
          <a:prstGeom prst="rect">
            <a:avLst/>
          </a:prstGeom>
          <a:noFill/>
        </p:spPr>
        <p:txBody>
          <a:bodyPr wrap="square" rtlCol="0">
            <a:spAutoFit/>
          </a:bodyPr>
          <a:lstStyle/>
          <a:p>
            <a:r>
              <a:rPr lang="sv-SE" sz="2400" dirty="0"/>
              <a:t>Vad är den bästa komprimering? Att beräkna ut </a:t>
            </a:r>
            <a:r>
              <a:rPr lang="sv-SE" sz="2400" b="0" i="0" dirty="0">
                <a:solidFill>
                  <a:srgbClr val="4D5156"/>
                </a:solidFill>
                <a:effectLst/>
                <a:latin typeface="arial" panose="020B0604020202020204" pitchFamily="34" charset="0"/>
              </a:rPr>
              <a:t>∆</a:t>
            </a:r>
            <a:r>
              <a:rPr lang="sv-SE" sz="2400" dirty="0"/>
              <a:t>C(Deltaförändring) av hela bilden</a:t>
            </a:r>
          </a:p>
        </p:txBody>
      </p:sp>
      <p:pic>
        <p:nvPicPr>
          <p:cNvPr id="9" name="Picture 8">
            <a:extLst>
              <a:ext uri="{FF2B5EF4-FFF2-40B4-BE49-F238E27FC236}">
                <a16:creationId xmlns:a16="http://schemas.microsoft.com/office/drawing/2014/main" id="{F7E24F36-A4B3-48E3-BC7C-AE8FA19DB2F6}"/>
              </a:ext>
            </a:extLst>
          </p:cNvPr>
          <p:cNvPicPr>
            <a:picLocks noChangeAspect="1"/>
          </p:cNvPicPr>
          <p:nvPr/>
        </p:nvPicPr>
        <p:blipFill>
          <a:blip r:embed="rId8"/>
          <a:stretch>
            <a:fillRect/>
          </a:stretch>
        </p:blipFill>
        <p:spPr>
          <a:xfrm>
            <a:off x="8358944" y="2035868"/>
            <a:ext cx="3600450" cy="1419225"/>
          </a:xfrm>
          <a:prstGeom prst="rect">
            <a:avLst/>
          </a:prstGeom>
          <a:ln>
            <a:solidFill>
              <a:schemeClr val="tx1"/>
            </a:solidFill>
            <a:prstDash val="lgDash"/>
          </a:ln>
        </p:spPr>
      </p:pic>
      <p:pic>
        <p:nvPicPr>
          <p:cNvPr id="13" name="Picture 12">
            <a:extLst>
              <a:ext uri="{FF2B5EF4-FFF2-40B4-BE49-F238E27FC236}">
                <a16:creationId xmlns:a16="http://schemas.microsoft.com/office/drawing/2014/main" id="{462CA0DF-AF1F-4C89-BF1B-64AF06F5D63F}"/>
              </a:ext>
            </a:extLst>
          </p:cNvPr>
          <p:cNvPicPr>
            <a:picLocks noChangeAspect="1"/>
          </p:cNvPicPr>
          <p:nvPr/>
        </p:nvPicPr>
        <p:blipFill>
          <a:blip r:embed="rId9"/>
          <a:stretch>
            <a:fillRect/>
          </a:stretch>
        </p:blipFill>
        <p:spPr>
          <a:xfrm>
            <a:off x="4268414" y="4593535"/>
            <a:ext cx="3648075" cy="1447800"/>
          </a:xfrm>
          <a:prstGeom prst="rect">
            <a:avLst/>
          </a:prstGeom>
          <a:ln>
            <a:solidFill>
              <a:schemeClr val="tx1"/>
            </a:solidFill>
            <a:prstDash val="lgDash"/>
          </a:ln>
        </p:spPr>
      </p:pic>
      <p:pic>
        <p:nvPicPr>
          <p:cNvPr id="18" name="Picture 17">
            <a:extLst>
              <a:ext uri="{FF2B5EF4-FFF2-40B4-BE49-F238E27FC236}">
                <a16:creationId xmlns:a16="http://schemas.microsoft.com/office/drawing/2014/main" id="{39ED5DEB-0E72-426F-B831-7A6E4BB1FF88}"/>
              </a:ext>
            </a:extLst>
          </p:cNvPr>
          <p:cNvPicPr>
            <a:picLocks noChangeAspect="1"/>
          </p:cNvPicPr>
          <p:nvPr/>
        </p:nvPicPr>
        <p:blipFill>
          <a:blip r:embed="rId10"/>
          <a:stretch>
            <a:fillRect/>
          </a:stretch>
        </p:blipFill>
        <p:spPr>
          <a:xfrm>
            <a:off x="8231981" y="4593535"/>
            <a:ext cx="3648075" cy="1447800"/>
          </a:xfrm>
          <a:prstGeom prst="rect">
            <a:avLst/>
          </a:prstGeom>
          <a:ln>
            <a:solidFill>
              <a:schemeClr val="tx1"/>
            </a:solidFill>
            <a:prstDash val="lgDash"/>
          </a:ln>
        </p:spPr>
      </p:pic>
      <p:sp>
        <p:nvSpPr>
          <p:cNvPr id="72" name="Oval 71">
            <a:extLst>
              <a:ext uri="{FF2B5EF4-FFF2-40B4-BE49-F238E27FC236}">
                <a16:creationId xmlns:a16="http://schemas.microsoft.com/office/drawing/2014/main" id="{F3CD6545-CFC3-4038-9E7B-DECDFB892D4D}"/>
              </a:ext>
            </a:extLst>
          </p:cNvPr>
          <p:cNvSpPr/>
          <p:nvPr/>
        </p:nvSpPr>
        <p:spPr>
          <a:xfrm>
            <a:off x="4092000" y="1903703"/>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1</a:t>
            </a:r>
          </a:p>
        </p:txBody>
      </p:sp>
      <p:sp>
        <p:nvSpPr>
          <p:cNvPr id="73" name="Oval 72">
            <a:extLst>
              <a:ext uri="{FF2B5EF4-FFF2-40B4-BE49-F238E27FC236}">
                <a16:creationId xmlns:a16="http://schemas.microsoft.com/office/drawing/2014/main" id="{9763D8F9-7844-45DD-9551-EFCEEA4F58C8}"/>
              </a:ext>
            </a:extLst>
          </p:cNvPr>
          <p:cNvSpPr/>
          <p:nvPr/>
        </p:nvSpPr>
        <p:spPr>
          <a:xfrm>
            <a:off x="8234469" y="1840550"/>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2</a:t>
            </a:r>
          </a:p>
        </p:txBody>
      </p:sp>
      <p:sp>
        <p:nvSpPr>
          <p:cNvPr id="74" name="Oval 73">
            <a:extLst>
              <a:ext uri="{FF2B5EF4-FFF2-40B4-BE49-F238E27FC236}">
                <a16:creationId xmlns:a16="http://schemas.microsoft.com/office/drawing/2014/main" id="{38A79E9F-2B2D-40FD-9D81-425F18607D65}"/>
              </a:ext>
            </a:extLst>
          </p:cNvPr>
          <p:cNvSpPr/>
          <p:nvPr/>
        </p:nvSpPr>
        <p:spPr>
          <a:xfrm>
            <a:off x="4142230" y="4398217"/>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3</a:t>
            </a:r>
          </a:p>
        </p:txBody>
      </p:sp>
      <p:sp>
        <p:nvSpPr>
          <p:cNvPr id="75" name="Oval 74">
            <a:extLst>
              <a:ext uri="{FF2B5EF4-FFF2-40B4-BE49-F238E27FC236}">
                <a16:creationId xmlns:a16="http://schemas.microsoft.com/office/drawing/2014/main" id="{04EA9A51-0C2C-43A8-AE68-A419DA843E1E}"/>
              </a:ext>
            </a:extLst>
          </p:cNvPr>
          <p:cNvSpPr/>
          <p:nvPr/>
        </p:nvSpPr>
        <p:spPr>
          <a:xfrm>
            <a:off x="8039386" y="4378164"/>
            <a:ext cx="368904" cy="390634"/>
          </a:xfrm>
          <a:prstGeom prst="ellipse">
            <a:avLst/>
          </a:prstGeom>
          <a:noFill/>
          <a:ln w="635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tx1"/>
                </a:solidFill>
              </a:rPr>
              <a:t>4</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FAF08E3A-4C3D-4668-B6A6-264818B35F60}"/>
                  </a:ext>
                </a:extLst>
              </p:cNvPr>
              <p:cNvSpPr txBox="1"/>
              <p:nvPr/>
            </p:nvSpPr>
            <p:spPr>
              <a:xfrm>
                <a:off x="8778308" y="1734403"/>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2</m:t>
                          </m:r>
                        </m:sub>
                      </m:sSub>
                      <m:r>
                        <a:rPr lang="sv-SE" i="1">
                          <a:latin typeface="Cambria Math" panose="02040503050406030204" pitchFamily="18" charset="0"/>
                        </a:rPr>
                        <m:t>=22.394558%</m:t>
                      </m:r>
                    </m:oMath>
                  </m:oMathPara>
                </a14:m>
                <a:endParaRPr lang="sv-SE" dirty="0"/>
              </a:p>
            </p:txBody>
          </p:sp>
        </mc:Choice>
        <mc:Fallback>
          <p:sp>
            <p:nvSpPr>
              <p:cNvPr id="76" name="TextBox 75">
                <a:extLst>
                  <a:ext uri="{FF2B5EF4-FFF2-40B4-BE49-F238E27FC236}">
                    <a16:creationId xmlns:a16="http://schemas.microsoft.com/office/drawing/2014/main" id="{FAF08E3A-4C3D-4668-B6A6-264818B35F60}"/>
                  </a:ext>
                </a:extLst>
              </p:cNvPr>
              <p:cNvSpPr txBox="1">
                <a:spLocks noRot="1" noChangeAspect="1" noMove="1" noResize="1" noEditPoints="1" noAdjustHandles="1" noChangeArrowheads="1" noChangeShapeType="1" noTextEdit="1"/>
              </p:cNvSpPr>
              <p:nvPr/>
            </p:nvSpPr>
            <p:spPr>
              <a:xfrm>
                <a:off x="8778308" y="1734403"/>
                <a:ext cx="1930850" cy="276999"/>
              </a:xfrm>
              <a:prstGeom prst="rect">
                <a:avLst/>
              </a:prstGeom>
              <a:blipFill>
                <a:blip r:embed="rId11"/>
                <a:stretch>
                  <a:fillRect l="-2208" r="-3155"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7B5E3AA8-74B0-477D-B56E-308F5EB078C8}"/>
                  </a:ext>
                </a:extLst>
              </p:cNvPr>
              <p:cNvSpPr txBox="1"/>
              <p:nvPr/>
            </p:nvSpPr>
            <p:spPr>
              <a:xfrm>
                <a:off x="4511134" y="1716477"/>
                <a:ext cx="1925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1</m:t>
                          </m:r>
                        </m:sub>
                      </m:sSub>
                      <m:r>
                        <a:rPr lang="sv-SE" b="0" i="1" smtClean="0">
                          <a:latin typeface="Cambria Math" panose="02040503050406030204" pitchFamily="18" charset="0"/>
                        </a:rPr>
                        <m:t>=25,174365%</m:t>
                      </m:r>
                    </m:oMath>
                  </m:oMathPara>
                </a14:m>
                <a:endParaRPr lang="sv-SE" dirty="0"/>
              </a:p>
            </p:txBody>
          </p:sp>
        </mc:Choice>
        <mc:Fallback>
          <p:sp>
            <p:nvSpPr>
              <p:cNvPr id="77" name="TextBox 76">
                <a:extLst>
                  <a:ext uri="{FF2B5EF4-FFF2-40B4-BE49-F238E27FC236}">
                    <a16:creationId xmlns:a16="http://schemas.microsoft.com/office/drawing/2014/main" id="{7B5E3AA8-74B0-477D-B56E-308F5EB078C8}"/>
                  </a:ext>
                </a:extLst>
              </p:cNvPr>
              <p:cNvSpPr txBox="1">
                <a:spLocks noRot="1" noChangeAspect="1" noMove="1" noResize="1" noEditPoints="1" noAdjustHandles="1" noChangeArrowheads="1" noChangeShapeType="1" noTextEdit="1"/>
              </p:cNvSpPr>
              <p:nvPr/>
            </p:nvSpPr>
            <p:spPr>
              <a:xfrm>
                <a:off x="4511134" y="1716477"/>
                <a:ext cx="1925527" cy="276999"/>
              </a:xfrm>
              <a:prstGeom prst="rect">
                <a:avLst/>
              </a:prstGeom>
              <a:blipFill>
                <a:blip r:embed="rId12"/>
                <a:stretch>
                  <a:fillRect l="-2215" r="-3165" b="-15556"/>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26B388E9-E592-41AB-9FC0-AB4806698331}"/>
                  </a:ext>
                </a:extLst>
              </p:cNvPr>
              <p:cNvSpPr txBox="1"/>
              <p:nvPr/>
            </p:nvSpPr>
            <p:spPr>
              <a:xfrm>
                <a:off x="4633812" y="4218796"/>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3</m:t>
                          </m:r>
                        </m:sub>
                      </m:sSub>
                      <m:r>
                        <a:rPr lang="sv-SE" b="0" i="1" smtClean="0">
                          <a:latin typeface="Cambria Math" panose="02040503050406030204" pitchFamily="18" charset="0"/>
                        </a:rPr>
                        <m:t>=37,305892%</m:t>
                      </m:r>
                    </m:oMath>
                  </m:oMathPara>
                </a14:m>
                <a:endParaRPr lang="sv-SE" dirty="0"/>
              </a:p>
            </p:txBody>
          </p:sp>
        </mc:Choice>
        <mc:Fallback>
          <p:sp>
            <p:nvSpPr>
              <p:cNvPr id="78" name="TextBox 77">
                <a:extLst>
                  <a:ext uri="{FF2B5EF4-FFF2-40B4-BE49-F238E27FC236}">
                    <a16:creationId xmlns:a16="http://schemas.microsoft.com/office/drawing/2014/main" id="{26B388E9-E592-41AB-9FC0-AB4806698331}"/>
                  </a:ext>
                </a:extLst>
              </p:cNvPr>
              <p:cNvSpPr txBox="1">
                <a:spLocks noRot="1" noChangeAspect="1" noMove="1" noResize="1" noEditPoints="1" noAdjustHandles="1" noChangeArrowheads="1" noChangeShapeType="1" noTextEdit="1"/>
              </p:cNvSpPr>
              <p:nvPr/>
            </p:nvSpPr>
            <p:spPr>
              <a:xfrm>
                <a:off x="4633812" y="4218796"/>
                <a:ext cx="1930850" cy="276999"/>
              </a:xfrm>
              <a:prstGeom prst="rect">
                <a:avLst/>
              </a:prstGeom>
              <a:blipFill>
                <a:blip r:embed="rId13"/>
                <a:stretch>
                  <a:fillRect l="-2208" r="-3155" b="-17778"/>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46208AB2-3B05-4BD2-BE40-22A26FF60962}"/>
                  </a:ext>
                </a:extLst>
              </p:cNvPr>
              <p:cNvSpPr txBox="1"/>
              <p:nvPr/>
            </p:nvSpPr>
            <p:spPr>
              <a:xfrm>
                <a:off x="8717245" y="4218796"/>
                <a:ext cx="1930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v-SE" i="1" smtClean="0">
                              <a:latin typeface="Cambria Math" panose="02040503050406030204" pitchFamily="18" charset="0"/>
                            </a:rPr>
                          </m:ctrlPr>
                        </m:sSubPr>
                        <m:e>
                          <m:r>
                            <m:rPr>
                              <m:nor/>
                            </m:rPr>
                            <a:rPr lang="sv-SE"/>
                            <m:t>∆</m:t>
                          </m:r>
                          <m:r>
                            <a:rPr lang="sv-SE" b="0" i="1" smtClean="0">
                              <a:latin typeface="Cambria Math" panose="02040503050406030204" pitchFamily="18" charset="0"/>
                            </a:rPr>
                            <m:t>𝐶</m:t>
                          </m:r>
                        </m:e>
                        <m:sub>
                          <m:r>
                            <a:rPr lang="sv-SE" b="0" i="1" smtClean="0">
                              <a:latin typeface="Cambria Math" panose="02040503050406030204" pitchFamily="18" charset="0"/>
                            </a:rPr>
                            <m:t>4</m:t>
                          </m:r>
                        </m:sub>
                      </m:sSub>
                      <m:r>
                        <a:rPr lang="sv-SE" b="0" i="1" smtClean="0">
                          <a:latin typeface="Cambria Math" panose="02040503050406030204" pitchFamily="18" charset="0"/>
                        </a:rPr>
                        <m:t>=64,097246%</m:t>
                      </m:r>
                    </m:oMath>
                  </m:oMathPara>
                </a14:m>
                <a:endParaRPr lang="sv-SE" dirty="0"/>
              </a:p>
            </p:txBody>
          </p:sp>
        </mc:Choice>
        <mc:Fallback>
          <p:sp>
            <p:nvSpPr>
              <p:cNvPr id="79" name="TextBox 78">
                <a:extLst>
                  <a:ext uri="{FF2B5EF4-FFF2-40B4-BE49-F238E27FC236}">
                    <a16:creationId xmlns:a16="http://schemas.microsoft.com/office/drawing/2014/main" id="{46208AB2-3B05-4BD2-BE40-22A26FF60962}"/>
                  </a:ext>
                </a:extLst>
              </p:cNvPr>
              <p:cNvSpPr txBox="1">
                <a:spLocks noRot="1" noChangeAspect="1" noMove="1" noResize="1" noEditPoints="1" noAdjustHandles="1" noChangeArrowheads="1" noChangeShapeType="1" noTextEdit="1"/>
              </p:cNvSpPr>
              <p:nvPr/>
            </p:nvSpPr>
            <p:spPr>
              <a:xfrm>
                <a:off x="8717245" y="4218796"/>
                <a:ext cx="1930850" cy="276999"/>
              </a:xfrm>
              <a:prstGeom prst="rect">
                <a:avLst/>
              </a:prstGeom>
              <a:blipFill>
                <a:blip r:embed="rId14"/>
                <a:stretch>
                  <a:fillRect l="-2208" r="-2839" b="-17778"/>
                </a:stretch>
              </a:blipFill>
            </p:spPr>
            <p:txBody>
              <a:bodyPr/>
              <a:lstStyle/>
              <a:p>
                <a:r>
                  <a:rPr lang="sv-SE">
                    <a:noFill/>
                  </a:rPr>
                  <a:t> </a:t>
                </a:r>
              </a:p>
            </p:txBody>
          </p:sp>
        </mc:Fallback>
      </mc:AlternateContent>
      <p:pic>
        <p:nvPicPr>
          <p:cNvPr id="80" name="Picture 79">
            <a:extLst>
              <a:ext uri="{FF2B5EF4-FFF2-40B4-BE49-F238E27FC236}">
                <a16:creationId xmlns:a16="http://schemas.microsoft.com/office/drawing/2014/main" id="{C4973E50-899F-4C5D-B8E6-F1BA76EBAF7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1505997" y="2029880"/>
            <a:ext cx="528913" cy="528913"/>
          </a:xfrm>
          <a:prstGeom prst="rect">
            <a:avLst/>
          </a:prstGeom>
        </p:spPr>
      </p:pic>
      <p:grpSp>
        <p:nvGrpSpPr>
          <p:cNvPr id="81" name="Group 80">
            <a:extLst>
              <a:ext uri="{FF2B5EF4-FFF2-40B4-BE49-F238E27FC236}">
                <a16:creationId xmlns:a16="http://schemas.microsoft.com/office/drawing/2014/main" id="{46388E91-A032-41B7-806C-AF532EF9EBB8}"/>
              </a:ext>
            </a:extLst>
          </p:cNvPr>
          <p:cNvGrpSpPr/>
          <p:nvPr/>
        </p:nvGrpSpPr>
        <p:grpSpPr>
          <a:xfrm>
            <a:off x="367376" y="4373920"/>
            <a:ext cx="3222555" cy="923330"/>
            <a:chOff x="4013985" y="4619313"/>
            <a:chExt cx="3222555" cy="923330"/>
          </a:xfrm>
        </p:grpSpPr>
        <p:sp>
          <p:nvSpPr>
            <p:cNvPr id="82" name="TextBox 81">
              <a:extLst>
                <a:ext uri="{FF2B5EF4-FFF2-40B4-BE49-F238E27FC236}">
                  <a16:creationId xmlns:a16="http://schemas.microsoft.com/office/drawing/2014/main" id="{CC21C633-00CD-48A5-AB53-2377A1E7AF31}"/>
                </a:ext>
              </a:extLst>
            </p:cNvPr>
            <p:cNvSpPr txBox="1"/>
            <p:nvPr/>
          </p:nvSpPr>
          <p:spPr>
            <a:xfrm>
              <a:off x="4411665" y="4619313"/>
              <a:ext cx="2824875" cy="923330"/>
            </a:xfrm>
            <a:prstGeom prst="rect">
              <a:avLst/>
            </a:prstGeom>
            <a:noFill/>
          </p:spPr>
          <p:txBody>
            <a:bodyPr wrap="square" rtlCol="0">
              <a:spAutoFit/>
            </a:bodyPr>
            <a:lstStyle/>
            <a:p>
              <a:r>
                <a:rPr lang="sv-SE" dirty="0"/>
                <a:t>Fördjupare fråga: hur kan man räkna ut alla dessa kombinationer?</a:t>
              </a:r>
            </a:p>
          </p:txBody>
        </p:sp>
        <p:pic>
          <p:nvPicPr>
            <p:cNvPr id="83" name="Picture 82">
              <a:extLst>
                <a:ext uri="{FF2B5EF4-FFF2-40B4-BE49-F238E27FC236}">
                  <a16:creationId xmlns:a16="http://schemas.microsoft.com/office/drawing/2014/main" id="{28401359-13C4-48E5-857A-65A880B5FEE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13985" y="4679545"/>
              <a:ext cx="452399" cy="448660"/>
            </a:xfrm>
            <a:prstGeom prst="rect">
              <a:avLst/>
            </a:prstGeom>
          </p:spPr>
        </p:pic>
      </p:grpSp>
      <p:grpSp>
        <p:nvGrpSpPr>
          <p:cNvPr id="84" name="Group 83">
            <a:extLst>
              <a:ext uri="{FF2B5EF4-FFF2-40B4-BE49-F238E27FC236}">
                <a16:creationId xmlns:a16="http://schemas.microsoft.com/office/drawing/2014/main" id="{8FA694ED-4D50-4E90-A8A1-7D27E460CC0D}"/>
              </a:ext>
            </a:extLst>
          </p:cNvPr>
          <p:cNvGrpSpPr/>
          <p:nvPr/>
        </p:nvGrpSpPr>
        <p:grpSpPr>
          <a:xfrm>
            <a:off x="944110" y="5741685"/>
            <a:ext cx="2007046" cy="528913"/>
            <a:chOff x="9068422" y="3675667"/>
            <a:chExt cx="2007046" cy="528913"/>
          </a:xfrm>
        </p:grpSpPr>
        <p:sp>
          <p:nvSpPr>
            <p:cNvPr id="85" name="TextBox 84">
              <a:extLst>
                <a:ext uri="{FF2B5EF4-FFF2-40B4-BE49-F238E27FC236}">
                  <a16:creationId xmlns:a16="http://schemas.microsoft.com/office/drawing/2014/main" id="{5981B37F-2AEB-4AA5-9218-5336672656B1}"/>
                </a:ext>
              </a:extLst>
            </p:cNvPr>
            <p:cNvSpPr txBox="1"/>
            <p:nvPr/>
          </p:nvSpPr>
          <p:spPr>
            <a:xfrm>
              <a:off x="9517541" y="3694867"/>
              <a:ext cx="1557927" cy="461665"/>
            </a:xfrm>
            <a:prstGeom prst="rect">
              <a:avLst/>
            </a:prstGeom>
            <a:noFill/>
          </p:spPr>
          <p:txBody>
            <a:bodyPr wrap="none" rtlCol="0">
              <a:spAutoFit/>
            </a:bodyPr>
            <a:lstStyle/>
            <a:p>
              <a:r>
                <a:rPr lang="sv-SE" sz="2400" b="1" dirty="0"/>
                <a:t>Svar: GSEA</a:t>
              </a:r>
            </a:p>
          </p:txBody>
        </p:sp>
        <p:pic>
          <p:nvPicPr>
            <p:cNvPr id="86" name="Picture 85">
              <a:extLst>
                <a:ext uri="{FF2B5EF4-FFF2-40B4-BE49-F238E27FC236}">
                  <a16:creationId xmlns:a16="http://schemas.microsoft.com/office/drawing/2014/main" id="{B429F7A2-ACC3-4E1D-A985-1B21C01EDA6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068422" y="3675667"/>
              <a:ext cx="528913" cy="528913"/>
            </a:xfrm>
            <a:prstGeom prst="rect">
              <a:avLst/>
            </a:prstGeom>
          </p:spPr>
        </p:pic>
      </p:grpSp>
    </p:spTree>
    <p:extLst>
      <p:ext uri="{BB962C8B-B14F-4D97-AF65-F5344CB8AC3E}">
        <p14:creationId xmlns:p14="http://schemas.microsoft.com/office/powerpoint/2010/main" val="6200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GSEA och DEMO</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 SEKVENS EVOLUTION ALGORITM)</a:t>
            </a:r>
          </a:p>
          <a:p>
            <a:r>
              <a:rPr lang="sv-SE" dirty="0">
                <a:solidFill>
                  <a:schemeClr val="bg1">
                    <a:lumMod val="65000"/>
                  </a:schemeClr>
                </a:solidFill>
              </a:rPr>
              <a:t>Bild omvandling egenskaper</a:t>
            </a:r>
          </a:p>
          <a:p>
            <a:pPr lvl="1"/>
            <a:r>
              <a:rPr lang="sv-SE" dirty="0">
                <a:solidFill>
                  <a:schemeClr val="bg1">
                    <a:lumMod val="65000"/>
                  </a:schemeClr>
                </a:solidFill>
              </a:rPr>
              <a:t>Bild pixel färg: RGB</a:t>
            </a:r>
          </a:p>
          <a:p>
            <a:pPr lvl="1"/>
            <a:r>
              <a:rPr lang="sv-SE" dirty="0">
                <a:solidFill>
                  <a:schemeClr val="bg1">
                    <a:lumMod val="65000"/>
                  </a:schemeClr>
                </a:solidFill>
              </a:rPr>
              <a:t>Bild pixel statistik: Histogram</a:t>
            </a:r>
          </a:p>
          <a:p>
            <a:pPr lvl="1"/>
            <a:r>
              <a:rPr lang="sv-SE" dirty="0">
                <a:solidFill>
                  <a:schemeClr val="bg1">
                    <a:lumMod val="65000"/>
                  </a:schemeClr>
                </a:solidFill>
              </a:rPr>
              <a:t>Bildkompression: Översikt</a:t>
            </a:r>
          </a:p>
          <a:p>
            <a:pPr lvl="1"/>
            <a:r>
              <a:rPr lang="sv-SE" dirty="0">
                <a:solidFill>
                  <a:schemeClr val="bg1">
                    <a:lumMod val="65000"/>
                  </a:schemeClr>
                </a:solidFill>
              </a:rPr>
              <a:t>Bildkompression: Destruktiv komprimering</a:t>
            </a:r>
          </a:p>
          <a:p>
            <a:r>
              <a:rPr lang="sv-SE" dirty="0"/>
              <a:t>Destruktiv komprimering av GSEA</a:t>
            </a:r>
          </a:p>
          <a:p>
            <a:r>
              <a:rPr lang="sv-SE" dirty="0"/>
              <a:t>DEMO och resultat</a:t>
            </a:r>
          </a:p>
          <a:p>
            <a:endParaRPr lang="sv-SE" dirty="0"/>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618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av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067316"/>
            <a:ext cx="3182281" cy="369332"/>
          </a:xfrm>
          <a:prstGeom prst="rect">
            <a:avLst/>
          </a:prstGeom>
          <a:noFill/>
        </p:spPr>
        <p:txBody>
          <a:bodyPr wrap="none" rtlCol="0">
            <a:spAutoFit/>
          </a:bodyPr>
          <a:lstStyle/>
          <a:p>
            <a:r>
              <a:rPr lang="sv-SE" dirty="0"/>
              <a:t>0, 10, 32, 87, 127, 193, 224, 252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385410"/>
            <a:ext cx="3065263" cy="369332"/>
          </a:xfrm>
          <a:prstGeom prst="rect">
            <a:avLst/>
          </a:prstGeom>
          <a:noFill/>
        </p:spPr>
        <p:txBody>
          <a:bodyPr wrap="none" rtlCol="0">
            <a:spAutoFit/>
          </a:bodyPr>
          <a:lstStyle/>
          <a:p>
            <a:r>
              <a:rPr lang="sv-SE" dirty="0"/>
              <a:t>1, 27, 35, 49, 99, 138, 178, 225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10, 23, 37, 46, 100, 185, 210, 243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7, 15, 26, 56, 78, 158, 182, 193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06731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058410"/>
            <a:ext cx="3182281" cy="369332"/>
          </a:xfrm>
          <a:prstGeom prst="rect">
            <a:avLst/>
          </a:prstGeom>
          <a:noFill/>
        </p:spPr>
        <p:txBody>
          <a:bodyPr wrap="none" rtlCol="0">
            <a:spAutoFit/>
          </a:bodyPr>
          <a:lstStyle/>
          <a:p>
            <a:r>
              <a:rPr lang="sv-SE" dirty="0"/>
              <a:t>0, 10, 32, 87, 99, 138, 178, 225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44528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10, 23, 37, 46, 100, 158, 182, 193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33284" y="386095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27439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30055" y="391832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037880"/>
            <a:ext cx="3182281" cy="369332"/>
          </a:xfrm>
          <a:prstGeom prst="rect">
            <a:avLst/>
          </a:prstGeom>
          <a:noFill/>
        </p:spPr>
        <p:txBody>
          <a:bodyPr wrap="none" rtlCol="0">
            <a:spAutoFit/>
          </a:bodyPr>
          <a:lstStyle/>
          <a:p>
            <a:r>
              <a:rPr lang="sv-SE" dirty="0"/>
              <a:t>0, 10, 32, 87, 99, 138, 178, 225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432293"/>
            <a:ext cx="3299301" cy="369332"/>
          </a:xfrm>
          <a:prstGeom prst="rect">
            <a:avLst/>
          </a:prstGeom>
          <a:noFill/>
        </p:spPr>
        <p:txBody>
          <a:bodyPr wrap="none" rtlCol="0">
            <a:spAutoFit/>
          </a:bodyPr>
          <a:lstStyle/>
          <a:p>
            <a:r>
              <a:rPr lang="sv-SE" dirty="0"/>
              <a:t>10, 23, 37, 46, 100, 158, 182, 193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dirty="0"/>
              <a:t>0, 10, 32, 87, 127, 193, 224, 252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10, 23, 37, 46, 100, 185, 210, 243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15866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a:extLst>
              <a:ext uri="{FF2B5EF4-FFF2-40B4-BE49-F238E27FC236}">
                <a16:creationId xmlns:a16="http://schemas.microsoft.com/office/drawing/2014/main" id="{3E6BA2FC-2608-4955-A7E8-0E48515DD05F}"/>
              </a:ext>
            </a:extLst>
          </p:cNvPr>
          <p:cNvSpPr txBox="1"/>
          <p:nvPr/>
        </p:nvSpPr>
        <p:spPr>
          <a:xfrm>
            <a:off x="1149643" y="3802175"/>
            <a:ext cx="1127232" cy="369332"/>
          </a:xfrm>
          <a:prstGeom prst="rect">
            <a:avLst/>
          </a:prstGeom>
          <a:noFill/>
          <a:ln>
            <a:solidFill>
              <a:schemeClr val="tx1"/>
            </a:solidFill>
          </a:ln>
        </p:spPr>
        <p:txBody>
          <a:bodyPr wrap="none" rtlCol="0">
            <a:spAutoFit/>
          </a:bodyPr>
          <a:lstStyle/>
          <a:p>
            <a:r>
              <a:rPr lang="sv-SE" dirty="0"/>
              <a:t>∆C=32,3%</a:t>
            </a:r>
          </a:p>
        </p:txBody>
      </p:sp>
      <p:pic>
        <p:nvPicPr>
          <p:cNvPr id="57" name="Picture 56">
            <a:extLst>
              <a:ext uri="{FF2B5EF4-FFF2-40B4-BE49-F238E27FC236}">
                <a16:creationId xmlns:a16="http://schemas.microsoft.com/office/drawing/2014/main" id="{EECA422A-E58F-4607-A235-759D67441D09}"/>
              </a:ext>
            </a:extLst>
          </p:cNvPr>
          <p:cNvPicPr>
            <a:picLocks noChangeAspect="1"/>
          </p:cNvPicPr>
          <p:nvPr/>
        </p:nvPicPr>
        <p:blipFill>
          <a:blip r:embed="rId8"/>
          <a:stretch>
            <a:fillRect/>
          </a:stretch>
        </p:blipFill>
        <p:spPr>
          <a:xfrm>
            <a:off x="7488575" y="1746809"/>
            <a:ext cx="4524375" cy="1781175"/>
          </a:xfrm>
          <a:prstGeom prst="rect">
            <a:avLst/>
          </a:prstGeom>
        </p:spPr>
      </p:pic>
      <p:pic>
        <p:nvPicPr>
          <p:cNvPr id="5" name="Picture 4">
            <a:extLst>
              <a:ext uri="{FF2B5EF4-FFF2-40B4-BE49-F238E27FC236}">
                <a16:creationId xmlns:a16="http://schemas.microsoft.com/office/drawing/2014/main" id="{A1546DA2-6654-44A4-8281-479614535754}"/>
              </a:ext>
            </a:extLst>
          </p:cNvPr>
          <p:cNvPicPr>
            <a:picLocks noChangeAspect="1"/>
          </p:cNvPicPr>
          <p:nvPr/>
        </p:nvPicPr>
        <p:blipFill>
          <a:blip r:embed="rId9"/>
          <a:stretch>
            <a:fillRect/>
          </a:stretch>
        </p:blipFill>
        <p:spPr>
          <a:xfrm>
            <a:off x="11425761" y="1874536"/>
            <a:ext cx="451143" cy="451143"/>
          </a:xfrm>
          <a:prstGeom prst="rect">
            <a:avLst/>
          </a:prstGeom>
        </p:spPr>
      </p:pic>
      <p:sp>
        <p:nvSpPr>
          <p:cNvPr id="62" name="TextBox 61">
            <a:extLst>
              <a:ext uri="{FF2B5EF4-FFF2-40B4-BE49-F238E27FC236}">
                <a16:creationId xmlns:a16="http://schemas.microsoft.com/office/drawing/2014/main" id="{F13435BA-0177-4117-9793-22B4B7FCEE1E}"/>
              </a:ext>
            </a:extLst>
          </p:cNvPr>
          <p:cNvSpPr txBox="1"/>
          <p:nvPr/>
        </p:nvSpPr>
        <p:spPr>
          <a:xfrm>
            <a:off x="1146521" y="5365155"/>
            <a:ext cx="1127232" cy="369332"/>
          </a:xfrm>
          <a:prstGeom prst="rect">
            <a:avLst/>
          </a:prstGeom>
          <a:noFill/>
          <a:ln>
            <a:solidFill>
              <a:schemeClr val="tx1"/>
            </a:solidFill>
          </a:ln>
        </p:spPr>
        <p:txBody>
          <a:bodyPr wrap="none" rtlCol="0">
            <a:spAutoFit/>
          </a:bodyPr>
          <a:lstStyle/>
          <a:p>
            <a:r>
              <a:rPr lang="sv-SE" dirty="0"/>
              <a:t>∆C=40,8%</a:t>
            </a:r>
          </a:p>
        </p:txBody>
      </p:sp>
      <p:sp>
        <p:nvSpPr>
          <p:cNvPr id="71" name="TextBox 70">
            <a:extLst>
              <a:ext uri="{FF2B5EF4-FFF2-40B4-BE49-F238E27FC236}">
                <a16:creationId xmlns:a16="http://schemas.microsoft.com/office/drawing/2014/main" id="{BF14515D-A030-4E83-9C6B-0DF16CF9FD82}"/>
              </a:ext>
            </a:extLst>
          </p:cNvPr>
          <p:cNvSpPr txBox="1"/>
          <p:nvPr/>
        </p:nvSpPr>
        <p:spPr>
          <a:xfrm>
            <a:off x="1149643" y="4739419"/>
            <a:ext cx="1127232" cy="369332"/>
          </a:xfrm>
          <a:prstGeom prst="rect">
            <a:avLst/>
          </a:prstGeom>
          <a:noFill/>
          <a:ln>
            <a:solidFill>
              <a:schemeClr val="tx1"/>
            </a:solidFill>
          </a:ln>
        </p:spPr>
        <p:txBody>
          <a:bodyPr wrap="none" rtlCol="0">
            <a:spAutoFit/>
          </a:bodyPr>
          <a:lstStyle/>
          <a:p>
            <a:r>
              <a:rPr lang="sv-SE" dirty="0"/>
              <a:t>∆C=42,7%</a:t>
            </a:r>
          </a:p>
        </p:txBody>
      </p:sp>
      <p:sp>
        <p:nvSpPr>
          <p:cNvPr id="72" name="TextBox 71">
            <a:extLst>
              <a:ext uri="{FF2B5EF4-FFF2-40B4-BE49-F238E27FC236}">
                <a16:creationId xmlns:a16="http://schemas.microsoft.com/office/drawing/2014/main" id="{5C5C0734-66A8-4E0A-845E-789E17586B8C}"/>
              </a:ext>
            </a:extLst>
          </p:cNvPr>
          <p:cNvSpPr txBox="1"/>
          <p:nvPr/>
        </p:nvSpPr>
        <p:spPr>
          <a:xfrm>
            <a:off x="1156492" y="6384515"/>
            <a:ext cx="1127232" cy="369332"/>
          </a:xfrm>
          <a:prstGeom prst="rect">
            <a:avLst/>
          </a:prstGeom>
          <a:noFill/>
          <a:ln>
            <a:solidFill>
              <a:schemeClr val="tx1"/>
            </a:solidFill>
          </a:ln>
        </p:spPr>
        <p:txBody>
          <a:bodyPr wrap="none" rtlCol="0">
            <a:spAutoFit/>
          </a:bodyPr>
          <a:lstStyle/>
          <a:p>
            <a:r>
              <a:rPr lang="sv-SE" dirty="0"/>
              <a:t>∆C=41,2%</a:t>
            </a:r>
          </a:p>
        </p:txBody>
      </p:sp>
      <p:sp>
        <p:nvSpPr>
          <p:cNvPr id="73" name="TextBox 72">
            <a:extLst>
              <a:ext uri="{FF2B5EF4-FFF2-40B4-BE49-F238E27FC236}">
                <a16:creationId xmlns:a16="http://schemas.microsoft.com/office/drawing/2014/main" id="{E15326CB-4D30-4EDE-9805-ECAB658A8A21}"/>
              </a:ext>
            </a:extLst>
          </p:cNvPr>
          <p:cNvSpPr txBox="1"/>
          <p:nvPr/>
        </p:nvSpPr>
        <p:spPr>
          <a:xfrm>
            <a:off x="4590238" y="3802535"/>
            <a:ext cx="1127232" cy="369332"/>
          </a:xfrm>
          <a:prstGeom prst="rect">
            <a:avLst/>
          </a:prstGeom>
          <a:noFill/>
          <a:ln>
            <a:solidFill>
              <a:schemeClr val="tx1"/>
            </a:solidFill>
          </a:ln>
        </p:spPr>
        <p:txBody>
          <a:bodyPr wrap="none" rtlCol="0">
            <a:spAutoFit/>
          </a:bodyPr>
          <a:lstStyle/>
          <a:p>
            <a:r>
              <a:rPr lang="sv-SE" dirty="0"/>
              <a:t>∆C=26,9%</a:t>
            </a:r>
          </a:p>
        </p:txBody>
      </p:sp>
      <p:sp>
        <p:nvSpPr>
          <p:cNvPr id="74" name="TextBox 73">
            <a:extLst>
              <a:ext uri="{FF2B5EF4-FFF2-40B4-BE49-F238E27FC236}">
                <a16:creationId xmlns:a16="http://schemas.microsoft.com/office/drawing/2014/main" id="{00F1337B-7CD4-494F-8FAA-0E459870E6B1}"/>
              </a:ext>
            </a:extLst>
          </p:cNvPr>
          <p:cNvSpPr txBox="1"/>
          <p:nvPr/>
        </p:nvSpPr>
        <p:spPr>
          <a:xfrm>
            <a:off x="4642775" y="5383882"/>
            <a:ext cx="1127232" cy="369332"/>
          </a:xfrm>
          <a:prstGeom prst="rect">
            <a:avLst/>
          </a:prstGeom>
          <a:noFill/>
          <a:ln>
            <a:solidFill>
              <a:schemeClr val="tx1"/>
            </a:solidFill>
          </a:ln>
        </p:spPr>
        <p:txBody>
          <a:bodyPr wrap="none" rtlCol="0">
            <a:spAutoFit/>
          </a:bodyPr>
          <a:lstStyle/>
          <a:p>
            <a:r>
              <a:rPr lang="sv-SE" dirty="0"/>
              <a:t>∆C=31,5%</a:t>
            </a:r>
          </a:p>
        </p:txBody>
      </p:sp>
      <p:sp>
        <p:nvSpPr>
          <p:cNvPr id="75" name="TextBox 74">
            <a:extLst>
              <a:ext uri="{FF2B5EF4-FFF2-40B4-BE49-F238E27FC236}">
                <a16:creationId xmlns:a16="http://schemas.microsoft.com/office/drawing/2014/main" id="{34B3BEDC-CE77-4092-B8AF-D94144E25802}"/>
              </a:ext>
            </a:extLst>
          </p:cNvPr>
          <p:cNvSpPr txBox="1"/>
          <p:nvPr/>
        </p:nvSpPr>
        <p:spPr>
          <a:xfrm>
            <a:off x="4622946" y="4731416"/>
            <a:ext cx="1127232" cy="369332"/>
          </a:xfrm>
          <a:prstGeom prst="rect">
            <a:avLst/>
          </a:prstGeom>
          <a:noFill/>
          <a:ln>
            <a:solidFill>
              <a:schemeClr val="tx1"/>
            </a:solidFill>
          </a:ln>
        </p:spPr>
        <p:txBody>
          <a:bodyPr wrap="none" rtlCol="0">
            <a:spAutoFit/>
          </a:bodyPr>
          <a:lstStyle/>
          <a:p>
            <a:r>
              <a:rPr lang="sv-SE" dirty="0"/>
              <a:t>∆C=48,1%</a:t>
            </a:r>
          </a:p>
        </p:txBody>
      </p:sp>
      <p:sp>
        <p:nvSpPr>
          <p:cNvPr id="76" name="TextBox 75">
            <a:extLst>
              <a:ext uri="{FF2B5EF4-FFF2-40B4-BE49-F238E27FC236}">
                <a16:creationId xmlns:a16="http://schemas.microsoft.com/office/drawing/2014/main" id="{91F0B269-B2F4-4685-B65B-D23420CD8697}"/>
              </a:ext>
            </a:extLst>
          </p:cNvPr>
          <p:cNvSpPr txBox="1"/>
          <p:nvPr/>
        </p:nvSpPr>
        <p:spPr>
          <a:xfrm>
            <a:off x="4662962" y="6353971"/>
            <a:ext cx="1127232" cy="369332"/>
          </a:xfrm>
          <a:prstGeom prst="rect">
            <a:avLst/>
          </a:prstGeom>
          <a:noFill/>
          <a:ln>
            <a:solidFill>
              <a:schemeClr val="tx1"/>
            </a:solidFill>
          </a:ln>
        </p:spPr>
        <p:txBody>
          <a:bodyPr wrap="none" rtlCol="0">
            <a:spAutoFit/>
          </a:bodyPr>
          <a:lstStyle/>
          <a:p>
            <a:r>
              <a:rPr lang="sv-SE" dirty="0"/>
              <a:t>∆C=50,5%</a:t>
            </a:r>
          </a:p>
        </p:txBody>
      </p:sp>
      <p:sp>
        <p:nvSpPr>
          <p:cNvPr id="77" name="TextBox 76">
            <a:extLst>
              <a:ext uri="{FF2B5EF4-FFF2-40B4-BE49-F238E27FC236}">
                <a16:creationId xmlns:a16="http://schemas.microsoft.com/office/drawing/2014/main" id="{2D098E32-6D64-4D23-A5A2-2984FFE81B20}"/>
              </a:ext>
            </a:extLst>
          </p:cNvPr>
          <p:cNvSpPr txBox="1"/>
          <p:nvPr/>
        </p:nvSpPr>
        <p:spPr>
          <a:xfrm>
            <a:off x="7974333" y="3792854"/>
            <a:ext cx="1127232" cy="369332"/>
          </a:xfrm>
          <a:prstGeom prst="rect">
            <a:avLst/>
          </a:prstGeom>
          <a:noFill/>
          <a:ln>
            <a:solidFill>
              <a:schemeClr val="tx1"/>
            </a:solidFill>
          </a:ln>
        </p:spPr>
        <p:txBody>
          <a:bodyPr wrap="none" rtlCol="0">
            <a:spAutoFit/>
          </a:bodyPr>
          <a:lstStyle/>
          <a:p>
            <a:r>
              <a:rPr lang="sv-SE" dirty="0"/>
              <a:t>∆C=26,9%</a:t>
            </a:r>
          </a:p>
        </p:txBody>
      </p:sp>
      <p:sp>
        <p:nvSpPr>
          <p:cNvPr id="82" name="TextBox 81">
            <a:extLst>
              <a:ext uri="{FF2B5EF4-FFF2-40B4-BE49-F238E27FC236}">
                <a16:creationId xmlns:a16="http://schemas.microsoft.com/office/drawing/2014/main" id="{2F7E5114-9A76-4EFE-9D18-80DD29FDAFEA}"/>
              </a:ext>
            </a:extLst>
          </p:cNvPr>
          <p:cNvSpPr txBox="1"/>
          <p:nvPr/>
        </p:nvSpPr>
        <p:spPr>
          <a:xfrm>
            <a:off x="7974333" y="4739419"/>
            <a:ext cx="1127232" cy="369332"/>
          </a:xfrm>
          <a:prstGeom prst="rect">
            <a:avLst/>
          </a:prstGeom>
          <a:noFill/>
          <a:ln>
            <a:solidFill>
              <a:schemeClr val="tx1"/>
            </a:solidFill>
          </a:ln>
        </p:spPr>
        <p:txBody>
          <a:bodyPr wrap="none" rtlCol="0">
            <a:spAutoFit/>
          </a:bodyPr>
          <a:lstStyle/>
          <a:p>
            <a:r>
              <a:rPr lang="sv-SE" dirty="0"/>
              <a:t>∆C=31,5%</a:t>
            </a:r>
          </a:p>
        </p:txBody>
      </p:sp>
      <p:sp>
        <p:nvSpPr>
          <p:cNvPr id="83" name="TextBox 82">
            <a:extLst>
              <a:ext uri="{FF2B5EF4-FFF2-40B4-BE49-F238E27FC236}">
                <a16:creationId xmlns:a16="http://schemas.microsoft.com/office/drawing/2014/main" id="{BFAA2C50-EBC6-4FFF-9260-2EAD322914AE}"/>
              </a:ext>
            </a:extLst>
          </p:cNvPr>
          <p:cNvSpPr txBox="1"/>
          <p:nvPr/>
        </p:nvSpPr>
        <p:spPr>
          <a:xfrm>
            <a:off x="7951007" y="5383882"/>
            <a:ext cx="1127232" cy="369332"/>
          </a:xfrm>
          <a:prstGeom prst="rect">
            <a:avLst/>
          </a:prstGeom>
          <a:noFill/>
          <a:ln>
            <a:solidFill>
              <a:schemeClr val="tx1"/>
            </a:solidFill>
          </a:ln>
        </p:spPr>
        <p:txBody>
          <a:bodyPr wrap="none" rtlCol="0">
            <a:spAutoFit/>
          </a:bodyPr>
          <a:lstStyle/>
          <a:p>
            <a:r>
              <a:rPr lang="sv-SE" dirty="0"/>
              <a:t>∆C=32,3%</a:t>
            </a:r>
          </a:p>
        </p:txBody>
      </p:sp>
      <p:sp>
        <p:nvSpPr>
          <p:cNvPr id="84" name="TextBox 83">
            <a:extLst>
              <a:ext uri="{FF2B5EF4-FFF2-40B4-BE49-F238E27FC236}">
                <a16:creationId xmlns:a16="http://schemas.microsoft.com/office/drawing/2014/main" id="{2C7F8851-84CA-43A6-8CB8-B40A3E3ACED2}"/>
              </a:ext>
            </a:extLst>
          </p:cNvPr>
          <p:cNvSpPr txBox="1"/>
          <p:nvPr/>
        </p:nvSpPr>
        <p:spPr>
          <a:xfrm>
            <a:off x="7965972" y="6296089"/>
            <a:ext cx="1127232" cy="369332"/>
          </a:xfrm>
          <a:prstGeom prst="rect">
            <a:avLst/>
          </a:prstGeom>
          <a:noFill/>
          <a:ln>
            <a:solidFill>
              <a:schemeClr val="tx1"/>
            </a:solidFill>
          </a:ln>
        </p:spPr>
        <p:txBody>
          <a:bodyPr wrap="none" rtlCol="0">
            <a:spAutoFit/>
          </a:bodyPr>
          <a:lstStyle/>
          <a:p>
            <a:r>
              <a:rPr lang="sv-SE" dirty="0"/>
              <a:t>∆C=40,8%</a:t>
            </a:r>
          </a:p>
        </p:txBody>
      </p:sp>
    </p:spTree>
    <p:extLst>
      <p:ext uri="{BB962C8B-B14F-4D97-AF65-F5344CB8AC3E}">
        <p14:creationId xmlns:p14="http://schemas.microsoft.com/office/powerpoint/2010/main" val="1225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500"/>
                                        <p:tgtEl>
                                          <p:spTgt spid="7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up)">
                                      <p:cBhvr>
                                        <p:cTn id="86" dur="500"/>
                                        <p:tgtEl>
                                          <p:spTgt spid="63"/>
                                        </p:tgtEl>
                                      </p:cBhvr>
                                    </p:animEffect>
                                  </p:childTnLst>
                                </p:cTn>
                              </p:par>
                            </p:childTnLst>
                          </p:cTn>
                        </p:par>
                        <p:par>
                          <p:cTn id="87" fill="hold">
                            <p:stCondLst>
                              <p:cond delay="500"/>
                            </p:stCondLst>
                            <p:childTnLst>
                              <p:par>
                                <p:cTn id="88" presetID="16" presetClass="entr" presetSubtype="37" fill="hold"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barn(outVertical)">
                                      <p:cBhvr>
                                        <p:cTn id="90" dur="5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9"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0-#ppt_h/2"/>
                                          </p:val>
                                        </p:tav>
                                        <p:tav tm="100000">
                                          <p:val>
                                            <p:strVal val="#ppt_y"/>
                                          </p:val>
                                        </p:tav>
                                      </p:tavLst>
                                    </p:anim>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500"/>
                                        <p:tgtEl>
                                          <p:spTgt spid="7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9"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0-#ppt_w/2"/>
                                          </p:val>
                                        </p:tav>
                                        <p:tav tm="100000">
                                          <p:val>
                                            <p:strVal val="#ppt_x"/>
                                          </p:val>
                                        </p:tav>
                                      </p:tavLst>
                                    </p:anim>
                                    <p:anim calcmode="lin" valueType="num">
                                      <p:cBhvr additive="base">
                                        <p:cTn id="110" dur="500" fill="hold"/>
                                        <p:tgtEl>
                                          <p:spTgt spid="52"/>
                                        </p:tgtEl>
                                        <p:attrNameLst>
                                          <p:attrName>ppt_y</p:attrName>
                                        </p:attrNameLst>
                                      </p:cBhvr>
                                      <p:tavLst>
                                        <p:tav tm="0">
                                          <p:val>
                                            <p:strVal val="0-#ppt_h/2"/>
                                          </p:val>
                                        </p:tav>
                                        <p:tav tm="100000">
                                          <p:val>
                                            <p:strVal val="#ppt_y"/>
                                          </p:val>
                                        </p:tav>
                                      </p:tavLst>
                                    </p:anim>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childTnLst>
                          </p:cTn>
                        </p:par>
                        <p:par>
                          <p:cTn id="115" fill="hold">
                            <p:stCondLst>
                              <p:cond delay="1000"/>
                            </p:stCondLst>
                            <p:childTnLst>
                              <p:par>
                                <p:cTn id="116" presetID="10" presetClass="entr" presetSubtype="0" fill="hold" grpId="0" nodeType="after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fade">
                                      <p:cBhvr>
                                        <p:cTn id="118" dur="500"/>
                                        <p:tgtEl>
                                          <p:spTgt spid="82"/>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9" fill="hold" nodeType="click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0-#ppt_w/2"/>
                                          </p:val>
                                        </p:tav>
                                        <p:tav tm="100000">
                                          <p:val>
                                            <p:strVal val="#ppt_x"/>
                                          </p:val>
                                        </p:tav>
                                      </p:tavLst>
                                    </p:anim>
                                    <p:anim calcmode="lin" valueType="num">
                                      <p:cBhvr additive="base">
                                        <p:cTn id="124" dur="500" fill="hold"/>
                                        <p:tgtEl>
                                          <p:spTgt spid="53"/>
                                        </p:tgtEl>
                                        <p:attrNameLst>
                                          <p:attrName>ppt_y</p:attrName>
                                        </p:attrNameLst>
                                      </p:cBhvr>
                                      <p:tavLst>
                                        <p:tav tm="0">
                                          <p:val>
                                            <p:strVal val="0-#ppt_h/2"/>
                                          </p:val>
                                        </p:tav>
                                        <p:tav tm="100000">
                                          <p:val>
                                            <p:strVal val="#ppt_y"/>
                                          </p:val>
                                        </p:tav>
                                      </p:tavLst>
                                    </p:anim>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9" fill="hold" nodeType="click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0-#ppt_w/2"/>
                                          </p:val>
                                        </p:tav>
                                        <p:tav tm="100000">
                                          <p:val>
                                            <p:strVal val="#ppt_x"/>
                                          </p:val>
                                        </p:tav>
                                      </p:tavLst>
                                    </p:anim>
                                    <p:anim calcmode="lin" valueType="num">
                                      <p:cBhvr additive="base">
                                        <p:cTn id="138" dur="500" fill="hold"/>
                                        <p:tgtEl>
                                          <p:spTgt spid="54"/>
                                        </p:tgtEl>
                                        <p:attrNameLst>
                                          <p:attrName>ppt_y</p:attrName>
                                        </p:attrNameLst>
                                      </p:cBhvr>
                                      <p:tavLst>
                                        <p:tav tm="0">
                                          <p:val>
                                            <p:strVal val="0-#ppt_h/2"/>
                                          </p:val>
                                        </p:tav>
                                        <p:tav tm="100000">
                                          <p:val>
                                            <p:strVal val="#ppt_y"/>
                                          </p:val>
                                        </p:tav>
                                      </p:tavLst>
                                    </p:anim>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fade">
                                      <p:cBhvr>
                                        <p:cTn id="142" dur="500"/>
                                        <p:tgtEl>
                                          <p:spTgt spid="67"/>
                                        </p:tgtEl>
                                      </p:cBhvr>
                                    </p:animEffect>
                                  </p:childTnLst>
                                </p:cTn>
                              </p:par>
                            </p:childTnLst>
                          </p:cTn>
                        </p:par>
                        <p:par>
                          <p:cTn id="143" fill="hold">
                            <p:stCondLst>
                              <p:cond delay="1000"/>
                            </p:stCondLst>
                            <p:childTnLst>
                              <p:par>
                                <p:cTn id="144" presetID="10" presetClass="entr" presetSubtype="0" fill="hold" grpId="0" nodeType="after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fade">
                                      <p:cBhvr>
                                        <p:cTn id="14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P spid="3" grpId="0" animBg="1"/>
      <p:bldP spid="62" grpId="0" animBg="1"/>
      <p:bldP spid="71" grpId="0" animBg="1"/>
      <p:bldP spid="72" grpId="0" animBg="1"/>
      <p:bldP spid="73" grpId="0" animBg="1"/>
      <p:bldP spid="74" grpId="0" animBg="1"/>
      <p:bldP spid="75" grpId="0" animBg="1"/>
      <p:bldP spid="76" grpId="0" animBg="1"/>
      <p:bldP spid="77" grpId="0" animBg="1"/>
      <p:bldP spid="82" grpId="0" animBg="1"/>
      <p:bldP spid="83" grpId="0" animBg="1"/>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INNEHÅLL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 SEKVENS EVOLUTION ALGORITM)</a:t>
            </a:r>
          </a:p>
          <a:p>
            <a:r>
              <a:rPr lang="sv-SE" dirty="0">
                <a:solidFill>
                  <a:schemeClr val="tx1">
                    <a:lumMod val="85000"/>
                    <a:lumOff val="15000"/>
                  </a:schemeClr>
                </a:solidFill>
              </a:rPr>
              <a:t>Bild omvandling egenskaper</a:t>
            </a:r>
          </a:p>
          <a:p>
            <a:pPr lvl="1"/>
            <a:r>
              <a:rPr lang="sv-SE" dirty="0">
                <a:solidFill>
                  <a:schemeClr val="tx1">
                    <a:lumMod val="85000"/>
                    <a:lumOff val="15000"/>
                  </a:schemeClr>
                </a:solidFill>
              </a:rPr>
              <a:t>Bild pixel färg: RGB</a:t>
            </a:r>
          </a:p>
          <a:p>
            <a:pPr lvl="1"/>
            <a:r>
              <a:rPr lang="sv-SE" dirty="0"/>
              <a:t>Bild pixel statistik: Histogram</a:t>
            </a:r>
          </a:p>
          <a:p>
            <a:pPr lvl="1"/>
            <a:r>
              <a:rPr lang="sv-SE" dirty="0"/>
              <a:t>Bildkompression: Översikt</a:t>
            </a:r>
          </a:p>
          <a:p>
            <a:pPr lvl="1"/>
            <a:r>
              <a:rPr lang="sv-SE" dirty="0"/>
              <a:t>Bildkompression: Destruktiv komprimering</a:t>
            </a:r>
          </a:p>
          <a:p>
            <a:r>
              <a:rPr lang="sv-SE" dirty="0"/>
              <a:t>Destruktiv komprimering av GSEA</a:t>
            </a:r>
          </a:p>
          <a:p>
            <a:r>
              <a:rPr lang="sv-SE" dirty="0"/>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116768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Destruktiv komprimering av GSEA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BEAFD760-E3AE-4AF6-B10C-3B6168C3BA55}"/>
              </a:ext>
            </a:extLst>
          </p:cNvPr>
          <p:cNvPicPr>
            <a:picLocks noChangeAspect="1"/>
          </p:cNvPicPr>
          <p:nvPr/>
        </p:nvPicPr>
        <p:blipFill>
          <a:blip r:embed="rId2"/>
          <a:stretch>
            <a:fillRect/>
          </a:stretch>
        </p:blipFill>
        <p:spPr>
          <a:xfrm>
            <a:off x="971654" y="1776349"/>
            <a:ext cx="4523485" cy="1777712"/>
          </a:xfrm>
          <a:prstGeom prst="rect">
            <a:avLst/>
          </a:prstGeom>
        </p:spPr>
      </p:pic>
      <p:sp>
        <p:nvSpPr>
          <p:cNvPr id="4" name="TextBox 3">
            <a:extLst>
              <a:ext uri="{FF2B5EF4-FFF2-40B4-BE49-F238E27FC236}">
                <a16:creationId xmlns:a16="http://schemas.microsoft.com/office/drawing/2014/main" id="{7C8D5718-485C-4D11-B24A-1C0FD4081729}"/>
              </a:ext>
            </a:extLst>
          </p:cNvPr>
          <p:cNvSpPr txBox="1"/>
          <p:nvPr/>
        </p:nvSpPr>
        <p:spPr>
          <a:xfrm>
            <a:off x="882050" y="3554061"/>
            <a:ext cx="301686" cy="369332"/>
          </a:xfrm>
          <a:prstGeom prst="rect">
            <a:avLst/>
          </a:prstGeom>
          <a:noFill/>
        </p:spPr>
        <p:txBody>
          <a:bodyPr wrap="none" rtlCol="0">
            <a:spAutoFit/>
          </a:bodyPr>
          <a:lstStyle/>
          <a:p>
            <a:r>
              <a:rPr lang="sv-SE" dirty="0"/>
              <a:t>0</a:t>
            </a:r>
          </a:p>
        </p:txBody>
      </p:sp>
      <p:sp>
        <p:nvSpPr>
          <p:cNvPr id="13" name="TextBox 12">
            <a:extLst>
              <a:ext uri="{FF2B5EF4-FFF2-40B4-BE49-F238E27FC236}">
                <a16:creationId xmlns:a16="http://schemas.microsoft.com/office/drawing/2014/main" id="{9A27551D-8117-4FF0-8EB7-CCF5D2C7FA60}"/>
              </a:ext>
            </a:extLst>
          </p:cNvPr>
          <p:cNvSpPr txBox="1"/>
          <p:nvPr/>
        </p:nvSpPr>
        <p:spPr>
          <a:xfrm>
            <a:off x="5227278" y="3502823"/>
            <a:ext cx="535724" cy="369332"/>
          </a:xfrm>
          <a:prstGeom prst="rect">
            <a:avLst/>
          </a:prstGeom>
          <a:noFill/>
        </p:spPr>
        <p:txBody>
          <a:bodyPr wrap="none" rtlCol="0">
            <a:spAutoFit/>
          </a:bodyPr>
          <a:lstStyle/>
          <a:p>
            <a:r>
              <a:rPr lang="sv-SE" dirty="0"/>
              <a:t>255</a:t>
            </a:r>
          </a:p>
        </p:txBody>
      </p:sp>
      <p:pic>
        <p:nvPicPr>
          <p:cNvPr id="23" name="Picture 22">
            <a:extLst>
              <a:ext uri="{FF2B5EF4-FFF2-40B4-BE49-F238E27FC236}">
                <a16:creationId xmlns:a16="http://schemas.microsoft.com/office/drawing/2014/main" id="{B7E63250-D904-4992-B696-388903E73C2E}"/>
              </a:ext>
            </a:extLst>
          </p:cNvPr>
          <p:cNvPicPr>
            <a:picLocks noChangeAspect="1"/>
          </p:cNvPicPr>
          <p:nvPr/>
        </p:nvPicPr>
        <p:blipFill>
          <a:blip r:embed="rId3"/>
          <a:stretch>
            <a:fillRect/>
          </a:stretch>
        </p:blipFill>
        <p:spPr>
          <a:xfrm>
            <a:off x="7488575" y="1746809"/>
            <a:ext cx="4524375" cy="1781175"/>
          </a:xfrm>
          <a:prstGeom prst="rect">
            <a:avLst/>
          </a:prstGeom>
        </p:spPr>
      </p:pic>
      <p:sp>
        <p:nvSpPr>
          <p:cNvPr id="27" name="TextBox 26">
            <a:extLst>
              <a:ext uri="{FF2B5EF4-FFF2-40B4-BE49-F238E27FC236}">
                <a16:creationId xmlns:a16="http://schemas.microsoft.com/office/drawing/2014/main" id="{F9EAC2B8-B954-4690-842F-C55093289F32}"/>
              </a:ext>
            </a:extLst>
          </p:cNvPr>
          <p:cNvSpPr txBox="1"/>
          <p:nvPr/>
        </p:nvSpPr>
        <p:spPr>
          <a:xfrm>
            <a:off x="7030393" y="3527983"/>
            <a:ext cx="291164" cy="369332"/>
          </a:xfrm>
          <a:prstGeom prst="rect">
            <a:avLst/>
          </a:prstGeom>
          <a:noFill/>
        </p:spPr>
        <p:txBody>
          <a:bodyPr wrap="square">
            <a:spAutoFit/>
          </a:bodyPr>
          <a:lstStyle/>
          <a:p>
            <a:r>
              <a:rPr lang="sv-SE" dirty="0">
                <a:solidFill>
                  <a:srgbClr val="C00000"/>
                </a:solidFill>
              </a:rPr>
              <a:t>0</a:t>
            </a:r>
          </a:p>
        </p:txBody>
      </p:sp>
      <p:sp>
        <p:nvSpPr>
          <p:cNvPr id="28" name="TextBox 27">
            <a:extLst>
              <a:ext uri="{FF2B5EF4-FFF2-40B4-BE49-F238E27FC236}">
                <a16:creationId xmlns:a16="http://schemas.microsoft.com/office/drawing/2014/main" id="{3D43D80C-3419-4911-9DC7-0B9620755EEA}"/>
              </a:ext>
            </a:extLst>
          </p:cNvPr>
          <p:cNvSpPr txBox="1"/>
          <p:nvPr/>
        </p:nvSpPr>
        <p:spPr>
          <a:xfrm>
            <a:off x="7220498" y="3527984"/>
            <a:ext cx="291164" cy="369332"/>
          </a:xfrm>
          <a:prstGeom prst="rect">
            <a:avLst/>
          </a:prstGeom>
          <a:noFill/>
        </p:spPr>
        <p:txBody>
          <a:bodyPr wrap="square">
            <a:spAutoFit/>
          </a:bodyPr>
          <a:lstStyle/>
          <a:p>
            <a:r>
              <a:rPr lang="sv-SE" dirty="0">
                <a:solidFill>
                  <a:srgbClr val="C00000"/>
                </a:solidFill>
              </a:rPr>
              <a:t>9</a:t>
            </a:r>
          </a:p>
        </p:txBody>
      </p:sp>
      <p:sp>
        <p:nvSpPr>
          <p:cNvPr id="29" name="TextBox 28">
            <a:extLst>
              <a:ext uri="{FF2B5EF4-FFF2-40B4-BE49-F238E27FC236}">
                <a16:creationId xmlns:a16="http://schemas.microsoft.com/office/drawing/2014/main" id="{FCD25075-54B5-4B07-A6EA-D83A993A68DC}"/>
              </a:ext>
            </a:extLst>
          </p:cNvPr>
          <p:cNvSpPr txBox="1"/>
          <p:nvPr/>
        </p:nvSpPr>
        <p:spPr>
          <a:xfrm>
            <a:off x="7522717" y="3554061"/>
            <a:ext cx="452287" cy="369332"/>
          </a:xfrm>
          <a:prstGeom prst="rect">
            <a:avLst/>
          </a:prstGeom>
          <a:noFill/>
        </p:spPr>
        <p:txBody>
          <a:bodyPr wrap="square">
            <a:spAutoFit/>
          </a:bodyPr>
          <a:lstStyle/>
          <a:p>
            <a:r>
              <a:rPr lang="sv-SE" dirty="0">
                <a:solidFill>
                  <a:srgbClr val="C00000"/>
                </a:solidFill>
              </a:rPr>
              <a:t>32</a:t>
            </a:r>
          </a:p>
        </p:txBody>
      </p:sp>
      <p:sp>
        <p:nvSpPr>
          <p:cNvPr id="30" name="TextBox 29">
            <a:extLst>
              <a:ext uri="{FF2B5EF4-FFF2-40B4-BE49-F238E27FC236}">
                <a16:creationId xmlns:a16="http://schemas.microsoft.com/office/drawing/2014/main" id="{D2B7D5E7-CE05-4D0F-8B03-6110988688C7}"/>
              </a:ext>
            </a:extLst>
          </p:cNvPr>
          <p:cNvSpPr txBox="1"/>
          <p:nvPr/>
        </p:nvSpPr>
        <p:spPr>
          <a:xfrm>
            <a:off x="7897629" y="3554061"/>
            <a:ext cx="452287" cy="369332"/>
          </a:xfrm>
          <a:prstGeom prst="rect">
            <a:avLst/>
          </a:prstGeom>
          <a:noFill/>
        </p:spPr>
        <p:txBody>
          <a:bodyPr wrap="square">
            <a:spAutoFit/>
          </a:bodyPr>
          <a:lstStyle/>
          <a:p>
            <a:r>
              <a:rPr lang="sv-SE" dirty="0">
                <a:solidFill>
                  <a:srgbClr val="C00000"/>
                </a:solidFill>
              </a:rPr>
              <a:t>46</a:t>
            </a:r>
          </a:p>
        </p:txBody>
      </p:sp>
      <p:sp>
        <p:nvSpPr>
          <p:cNvPr id="31" name="TextBox 30">
            <a:extLst>
              <a:ext uri="{FF2B5EF4-FFF2-40B4-BE49-F238E27FC236}">
                <a16:creationId xmlns:a16="http://schemas.microsoft.com/office/drawing/2014/main" id="{BCB39757-5622-495B-97A5-B6AC6147D888}"/>
              </a:ext>
            </a:extLst>
          </p:cNvPr>
          <p:cNvSpPr txBox="1"/>
          <p:nvPr/>
        </p:nvSpPr>
        <p:spPr>
          <a:xfrm>
            <a:off x="8754204" y="3554061"/>
            <a:ext cx="452287" cy="369332"/>
          </a:xfrm>
          <a:prstGeom prst="rect">
            <a:avLst/>
          </a:prstGeom>
          <a:noFill/>
        </p:spPr>
        <p:txBody>
          <a:bodyPr wrap="square">
            <a:spAutoFit/>
          </a:bodyPr>
          <a:lstStyle/>
          <a:p>
            <a:r>
              <a:rPr lang="sv-SE" dirty="0">
                <a:solidFill>
                  <a:srgbClr val="C00000"/>
                </a:solidFill>
              </a:rPr>
              <a:t>99</a:t>
            </a:r>
          </a:p>
        </p:txBody>
      </p:sp>
      <p:sp>
        <p:nvSpPr>
          <p:cNvPr id="32" name="TextBox 31">
            <a:extLst>
              <a:ext uri="{FF2B5EF4-FFF2-40B4-BE49-F238E27FC236}">
                <a16:creationId xmlns:a16="http://schemas.microsoft.com/office/drawing/2014/main" id="{9466EA3E-F4F8-453E-B56A-ACB35F132F80}"/>
              </a:ext>
            </a:extLst>
          </p:cNvPr>
          <p:cNvSpPr txBox="1"/>
          <p:nvPr/>
        </p:nvSpPr>
        <p:spPr>
          <a:xfrm>
            <a:off x="9527412" y="3554061"/>
            <a:ext cx="586947" cy="369332"/>
          </a:xfrm>
          <a:prstGeom prst="rect">
            <a:avLst/>
          </a:prstGeom>
          <a:noFill/>
        </p:spPr>
        <p:txBody>
          <a:bodyPr wrap="square">
            <a:spAutoFit/>
          </a:bodyPr>
          <a:lstStyle/>
          <a:p>
            <a:r>
              <a:rPr lang="sv-SE" dirty="0">
                <a:solidFill>
                  <a:srgbClr val="C00000"/>
                </a:solidFill>
              </a:rPr>
              <a:t>146</a:t>
            </a:r>
          </a:p>
        </p:txBody>
      </p:sp>
      <p:sp>
        <p:nvSpPr>
          <p:cNvPr id="33" name="TextBox 32">
            <a:extLst>
              <a:ext uri="{FF2B5EF4-FFF2-40B4-BE49-F238E27FC236}">
                <a16:creationId xmlns:a16="http://schemas.microsoft.com/office/drawing/2014/main" id="{E8014BB1-B54E-4EBA-B9D5-E9D485BA8CCA}"/>
              </a:ext>
            </a:extLst>
          </p:cNvPr>
          <p:cNvSpPr txBox="1"/>
          <p:nvPr/>
        </p:nvSpPr>
        <p:spPr>
          <a:xfrm>
            <a:off x="10393491" y="3562771"/>
            <a:ext cx="586947" cy="369332"/>
          </a:xfrm>
          <a:prstGeom prst="rect">
            <a:avLst/>
          </a:prstGeom>
          <a:noFill/>
        </p:spPr>
        <p:txBody>
          <a:bodyPr wrap="square">
            <a:spAutoFit/>
          </a:bodyPr>
          <a:lstStyle/>
          <a:p>
            <a:r>
              <a:rPr lang="sv-SE" dirty="0">
                <a:solidFill>
                  <a:srgbClr val="C00000"/>
                </a:solidFill>
              </a:rPr>
              <a:t>182</a:t>
            </a:r>
          </a:p>
        </p:txBody>
      </p:sp>
      <p:sp>
        <p:nvSpPr>
          <p:cNvPr id="34" name="TextBox 33">
            <a:extLst>
              <a:ext uri="{FF2B5EF4-FFF2-40B4-BE49-F238E27FC236}">
                <a16:creationId xmlns:a16="http://schemas.microsoft.com/office/drawing/2014/main" id="{2E3D199B-B084-4BD9-B698-0BC169EB23F4}"/>
              </a:ext>
            </a:extLst>
          </p:cNvPr>
          <p:cNvSpPr txBox="1"/>
          <p:nvPr/>
        </p:nvSpPr>
        <p:spPr>
          <a:xfrm>
            <a:off x="11090903" y="3562771"/>
            <a:ext cx="586947" cy="369332"/>
          </a:xfrm>
          <a:prstGeom prst="rect">
            <a:avLst/>
          </a:prstGeom>
          <a:noFill/>
        </p:spPr>
        <p:txBody>
          <a:bodyPr wrap="square">
            <a:spAutoFit/>
          </a:bodyPr>
          <a:lstStyle/>
          <a:p>
            <a:r>
              <a:rPr lang="sv-SE" dirty="0">
                <a:solidFill>
                  <a:srgbClr val="C00000"/>
                </a:solidFill>
              </a:rPr>
              <a:t>219</a:t>
            </a:r>
          </a:p>
        </p:txBody>
      </p:sp>
      <p:sp>
        <p:nvSpPr>
          <p:cNvPr id="35" name="TextBox 34">
            <a:extLst>
              <a:ext uri="{FF2B5EF4-FFF2-40B4-BE49-F238E27FC236}">
                <a16:creationId xmlns:a16="http://schemas.microsoft.com/office/drawing/2014/main" id="{D6EC3F46-67D9-49DE-BED7-A40B1A66606E}"/>
              </a:ext>
            </a:extLst>
          </p:cNvPr>
          <p:cNvSpPr txBox="1"/>
          <p:nvPr/>
        </p:nvSpPr>
        <p:spPr>
          <a:xfrm>
            <a:off x="1192844" y="4467366"/>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36" name="TextBox 35">
            <a:extLst>
              <a:ext uri="{FF2B5EF4-FFF2-40B4-BE49-F238E27FC236}">
                <a16:creationId xmlns:a16="http://schemas.microsoft.com/office/drawing/2014/main" id="{078E7248-0F80-4B5F-BFD5-3AFCAA9B40E7}"/>
              </a:ext>
            </a:extLst>
          </p:cNvPr>
          <p:cNvSpPr txBox="1"/>
          <p:nvPr/>
        </p:nvSpPr>
        <p:spPr>
          <a:xfrm>
            <a:off x="1145410" y="4785460"/>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37" name="TextBox 36">
            <a:extLst>
              <a:ext uri="{FF2B5EF4-FFF2-40B4-BE49-F238E27FC236}">
                <a16:creationId xmlns:a16="http://schemas.microsoft.com/office/drawing/2014/main" id="{3B80604E-0A77-482A-9C60-4564180C2D27}"/>
              </a:ext>
            </a:extLst>
          </p:cNvPr>
          <p:cNvSpPr txBox="1"/>
          <p:nvPr/>
        </p:nvSpPr>
        <p:spPr>
          <a:xfrm>
            <a:off x="1149122" y="568499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38" name="TextBox 37">
            <a:extLst>
              <a:ext uri="{FF2B5EF4-FFF2-40B4-BE49-F238E27FC236}">
                <a16:creationId xmlns:a16="http://schemas.microsoft.com/office/drawing/2014/main" id="{C4CE3C96-F398-4958-8B17-B1F1822B3632}"/>
              </a:ext>
            </a:extLst>
          </p:cNvPr>
          <p:cNvSpPr txBox="1"/>
          <p:nvPr/>
        </p:nvSpPr>
        <p:spPr>
          <a:xfrm>
            <a:off x="1383160" y="6077193"/>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cxnSp>
        <p:nvCxnSpPr>
          <p:cNvPr id="39" name="Straight Connector 38">
            <a:extLst>
              <a:ext uri="{FF2B5EF4-FFF2-40B4-BE49-F238E27FC236}">
                <a16:creationId xmlns:a16="http://schemas.microsoft.com/office/drawing/2014/main" id="{1179DC7B-AED1-41FB-A6CA-85047A6578A0}"/>
              </a:ext>
            </a:extLst>
          </p:cNvPr>
          <p:cNvCxnSpPr>
            <a:cxnSpLocks/>
          </p:cNvCxnSpPr>
          <p:nvPr/>
        </p:nvCxnSpPr>
        <p:spPr>
          <a:xfrm>
            <a:off x="2473198" y="446736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34A422-83D6-44DD-B737-2A7EB9B8BFC1}"/>
              </a:ext>
            </a:extLst>
          </p:cNvPr>
          <p:cNvCxnSpPr>
            <a:cxnSpLocks/>
          </p:cNvCxnSpPr>
          <p:nvPr/>
        </p:nvCxnSpPr>
        <p:spPr>
          <a:xfrm>
            <a:off x="3041089" y="5684996"/>
            <a:ext cx="0" cy="79765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ABFC881-9103-41CA-95A6-A0D98180701B}"/>
              </a:ext>
            </a:extLst>
          </p:cNvPr>
          <p:cNvSpPr txBox="1"/>
          <p:nvPr/>
        </p:nvSpPr>
        <p:spPr>
          <a:xfrm>
            <a:off x="4673669" y="445846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47" name="TextBox 46">
            <a:extLst>
              <a:ext uri="{FF2B5EF4-FFF2-40B4-BE49-F238E27FC236}">
                <a16:creationId xmlns:a16="http://schemas.microsoft.com/office/drawing/2014/main" id="{6CF37D81-69D6-4C71-9DAD-8EEC93C618EA}"/>
              </a:ext>
            </a:extLst>
          </p:cNvPr>
          <p:cNvSpPr txBox="1"/>
          <p:nvPr/>
        </p:nvSpPr>
        <p:spPr>
          <a:xfrm>
            <a:off x="4631923" y="4845338"/>
            <a:ext cx="3182281" cy="369332"/>
          </a:xfrm>
          <a:prstGeom prst="rect">
            <a:avLst/>
          </a:prstGeom>
          <a:noFill/>
        </p:spPr>
        <p:txBody>
          <a:bodyPr wrap="none" rtlCol="0">
            <a:spAutoFit/>
          </a:bodyPr>
          <a:lstStyle/>
          <a:p>
            <a:r>
              <a:rPr lang="sv-SE" dirty="0"/>
              <a:t>1, 27, 35, 49, 127, 193, 224, 252</a:t>
            </a:r>
          </a:p>
        </p:txBody>
      </p:sp>
      <p:sp>
        <p:nvSpPr>
          <p:cNvPr id="49" name="TextBox 48">
            <a:extLst>
              <a:ext uri="{FF2B5EF4-FFF2-40B4-BE49-F238E27FC236}">
                <a16:creationId xmlns:a16="http://schemas.microsoft.com/office/drawing/2014/main" id="{E626C606-75F8-421C-9E61-400ED42F2ACB}"/>
              </a:ext>
            </a:extLst>
          </p:cNvPr>
          <p:cNvSpPr txBox="1"/>
          <p:nvPr/>
        </p:nvSpPr>
        <p:spPr>
          <a:xfrm>
            <a:off x="4615158" y="5659014"/>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50" name="TextBox 49">
            <a:extLst>
              <a:ext uri="{FF2B5EF4-FFF2-40B4-BE49-F238E27FC236}">
                <a16:creationId xmlns:a16="http://schemas.microsoft.com/office/drawing/2014/main" id="{A218E613-23B6-4C4D-964B-A57023CC2D35}"/>
              </a:ext>
            </a:extLst>
          </p:cNvPr>
          <p:cNvSpPr txBox="1"/>
          <p:nvPr/>
        </p:nvSpPr>
        <p:spPr>
          <a:xfrm>
            <a:off x="4673669" y="6077193"/>
            <a:ext cx="3065263" cy="369332"/>
          </a:xfrm>
          <a:prstGeom prst="rect">
            <a:avLst/>
          </a:prstGeom>
          <a:noFill/>
        </p:spPr>
        <p:txBody>
          <a:bodyPr wrap="none" rtlCol="0">
            <a:spAutoFit/>
          </a:bodyPr>
          <a:lstStyle/>
          <a:p>
            <a:r>
              <a:rPr lang="sv-SE" dirty="0"/>
              <a:t>7, 15, 26, 56, 78, 185, 210, 243</a:t>
            </a:r>
          </a:p>
        </p:txBody>
      </p:sp>
      <p:pic>
        <p:nvPicPr>
          <p:cNvPr id="51" name="Picture 50">
            <a:extLst>
              <a:ext uri="{FF2B5EF4-FFF2-40B4-BE49-F238E27FC236}">
                <a16:creationId xmlns:a16="http://schemas.microsoft.com/office/drawing/2014/main" id="{5073D288-F2DA-4F91-B617-0AA7751B19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33284" y="4261007"/>
            <a:ext cx="224016" cy="224016"/>
          </a:xfrm>
          <a:prstGeom prst="rect">
            <a:avLst/>
          </a:prstGeom>
        </p:spPr>
      </p:pic>
      <p:pic>
        <p:nvPicPr>
          <p:cNvPr id="52" name="Picture 51">
            <a:extLst>
              <a:ext uri="{FF2B5EF4-FFF2-40B4-BE49-F238E27FC236}">
                <a16:creationId xmlns:a16="http://schemas.microsoft.com/office/drawing/2014/main" id="{EA2B1964-C97B-40D6-9C54-FF903372C6A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27419" y="5478426"/>
            <a:ext cx="224016" cy="224016"/>
          </a:xfrm>
          <a:prstGeom prst="rect">
            <a:avLst/>
          </a:prstGeom>
        </p:spPr>
      </p:pic>
      <p:cxnSp>
        <p:nvCxnSpPr>
          <p:cNvPr id="55" name="Straight Connector 54">
            <a:extLst>
              <a:ext uri="{FF2B5EF4-FFF2-40B4-BE49-F238E27FC236}">
                <a16:creationId xmlns:a16="http://schemas.microsoft.com/office/drawing/2014/main" id="{8CE46429-5CB9-4517-BF11-4BE738DB9357}"/>
              </a:ext>
            </a:extLst>
          </p:cNvPr>
          <p:cNvCxnSpPr>
            <a:cxnSpLocks/>
          </p:cNvCxnSpPr>
          <p:nvPr/>
        </p:nvCxnSpPr>
        <p:spPr>
          <a:xfrm>
            <a:off x="4448423"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5EA74644-F53C-4ED4-8EE4-510D41B16EEE}"/>
              </a:ext>
            </a:extLst>
          </p:cNvPr>
          <p:cNvSpPr/>
          <p:nvPr/>
        </p:nvSpPr>
        <p:spPr>
          <a:xfrm>
            <a:off x="4375235" y="4674448"/>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Arrow: Right 47">
            <a:extLst>
              <a:ext uri="{FF2B5EF4-FFF2-40B4-BE49-F238E27FC236}">
                <a16:creationId xmlns:a16="http://schemas.microsoft.com/office/drawing/2014/main" id="{37142564-BA12-4D42-895D-44CF852B3727}"/>
              </a:ext>
            </a:extLst>
          </p:cNvPr>
          <p:cNvSpPr/>
          <p:nvPr/>
        </p:nvSpPr>
        <p:spPr>
          <a:xfrm>
            <a:off x="4365630" y="5933091"/>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3" name="Picture 52">
            <a:extLst>
              <a:ext uri="{FF2B5EF4-FFF2-40B4-BE49-F238E27FC236}">
                <a16:creationId xmlns:a16="http://schemas.microsoft.com/office/drawing/2014/main" id="{E0C6E607-1179-4790-9574-0D3642439B1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30055" y="4318372"/>
            <a:ext cx="224016" cy="224016"/>
          </a:xfrm>
          <a:prstGeom prst="rect">
            <a:avLst/>
          </a:prstGeom>
        </p:spPr>
      </p:pic>
      <p:pic>
        <p:nvPicPr>
          <p:cNvPr id="54" name="Picture 53">
            <a:extLst>
              <a:ext uri="{FF2B5EF4-FFF2-40B4-BE49-F238E27FC236}">
                <a16:creationId xmlns:a16="http://schemas.microsoft.com/office/drawing/2014/main" id="{CBA6D53C-A2CD-4BCE-BC4B-5F0F14CD0E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40908" y="5462761"/>
            <a:ext cx="224016" cy="224016"/>
          </a:xfrm>
          <a:prstGeom prst="rect">
            <a:avLst/>
          </a:prstGeom>
        </p:spPr>
      </p:pic>
      <p:grpSp>
        <p:nvGrpSpPr>
          <p:cNvPr id="80" name="Group 79">
            <a:extLst>
              <a:ext uri="{FF2B5EF4-FFF2-40B4-BE49-F238E27FC236}">
                <a16:creationId xmlns:a16="http://schemas.microsoft.com/office/drawing/2014/main" id="{8EB13BA6-9F63-439D-B9E5-C746BDC91370}"/>
              </a:ext>
            </a:extLst>
          </p:cNvPr>
          <p:cNvGrpSpPr/>
          <p:nvPr/>
        </p:nvGrpSpPr>
        <p:grpSpPr>
          <a:xfrm>
            <a:off x="1145410" y="6480755"/>
            <a:ext cx="3303013" cy="400110"/>
            <a:chOff x="1145410" y="6480755"/>
            <a:chExt cx="3303013" cy="400110"/>
          </a:xfrm>
        </p:grpSpPr>
        <p:cxnSp>
          <p:nvCxnSpPr>
            <p:cNvPr id="58" name="Straight Arrow Connector 57">
              <a:extLst>
                <a:ext uri="{FF2B5EF4-FFF2-40B4-BE49-F238E27FC236}">
                  <a16:creationId xmlns:a16="http://schemas.microsoft.com/office/drawing/2014/main" id="{15DF89D7-EF1A-4512-9A57-07298B1FBD4B}"/>
                </a:ext>
              </a:extLst>
            </p:cNvPr>
            <p:cNvCxnSpPr>
              <a:cxnSpLocks/>
              <a:stCxn id="60"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FCF8E6-9D5D-48FB-A0F6-441D6D124F18}"/>
                </a:ext>
              </a:extLst>
            </p:cNvPr>
            <p:cNvCxnSpPr>
              <a:cxnSpLocks/>
              <a:stCxn id="60"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B1326-37C7-4476-97BB-F682328181D0}"/>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60" name="TextBox 59">
                  <a:extLst>
                    <a:ext uri="{FF2B5EF4-FFF2-40B4-BE49-F238E27FC236}">
                      <a16:creationId xmlns:a16="http://schemas.microsoft.com/office/drawing/2014/main" id="{3D9B1326-37C7-4476-97BB-F682328181D0}"/>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6"/>
                  <a:stretch>
                    <a:fillRect/>
                  </a:stretch>
                </a:blipFill>
              </p:spPr>
              <p:txBody>
                <a:bodyPr/>
                <a:lstStyle/>
                <a:p>
                  <a:r>
                    <a:rPr lang="sv-SE">
                      <a:noFill/>
                    </a:rPr>
                    <a:t> </a:t>
                  </a:r>
                </a:p>
              </p:txBody>
            </p:sp>
          </mc:Fallback>
        </mc:AlternateContent>
      </p:grpSp>
      <p:cxnSp>
        <p:nvCxnSpPr>
          <p:cNvPr id="63" name="Straight Connector 62">
            <a:extLst>
              <a:ext uri="{FF2B5EF4-FFF2-40B4-BE49-F238E27FC236}">
                <a16:creationId xmlns:a16="http://schemas.microsoft.com/office/drawing/2014/main" id="{43961108-B141-463F-85C0-C6B00256E1AF}"/>
              </a:ext>
            </a:extLst>
          </p:cNvPr>
          <p:cNvCxnSpPr>
            <a:cxnSpLocks/>
          </p:cNvCxnSpPr>
          <p:nvPr/>
        </p:nvCxnSpPr>
        <p:spPr>
          <a:xfrm>
            <a:off x="7894268" y="378862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1B1064-1FCC-463C-97F7-22867A16F7B2}"/>
              </a:ext>
            </a:extLst>
          </p:cNvPr>
          <p:cNvSpPr txBox="1"/>
          <p:nvPr/>
        </p:nvSpPr>
        <p:spPr>
          <a:xfrm>
            <a:off x="7944666" y="4437930"/>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65" name="TextBox 64">
            <a:extLst>
              <a:ext uri="{FF2B5EF4-FFF2-40B4-BE49-F238E27FC236}">
                <a16:creationId xmlns:a16="http://schemas.microsoft.com/office/drawing/2014/main" id="{7FC2CCD3-FBAD-4BFE-A4F8-C19BBDD680E6}"/>
              </a:ext>
            </a:extLst>
          </p:cNvPr>
          <p:cNvSpPr txBox="1"/>
          <p:nvPr/>
        </p:nvSpPr>
        <p:spPr>
          <a:xfrm>
            <a:off x="7897676" y="4832343"/>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66" name="TextBox 65">
            <a:extLst>
              <a:ext uri="{FF2B5EF4-FFF2-40B4-BE49-F238E27FC236}">
                <a16:creationId xmlns:a16="http://schemas.microsoft.com/office/drawing/2014/main" id="{4B54B85D-93B1-4F42-81AC-752C55BAABBD}"/>
              </a:ext>
            </a:extLst>
          </p:cNvPr>
          <p:cNvSpPr txBox="1"/>
          <p:nvPr/>
        </p:nvSpPr>
        <p:spPr>
          <a:xfrm>
            <a:off x="8007263" y="5628908"/>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67" name="TextBox 66">
            <a:extLst>
              <a:ext uri="{FF2B5EF4-FFF2-40B4-BE49-F238E27FC236}">
                <a16:creationId xmlns:a16="http://schemas.microsoft.com/office/drawing/2014/main" id="{D93728FC-80A4-4DCF-8CD4-7533D4749CA9}"/>
              </a:ext>
            </a:extLst>
          </p:cNvPr>
          <p:cNvSpPr txBox="1"/>
          <p:nvPr/>
        </p:nvSpPr>
        <p:spPr>
          <a:xfrm>
            <a:off x="7877503" y="6028346"/>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81" name="Group 80">
            <a:extLst>
              <a:ext uri="{FF2B5EF4-FFF2-40B4-BE49-F238E27FC236}">
                <a16:creationId xmlns:a16="http://schemas.microsoft.com/office/drawing/2014/main" id="{E168CBB3-22AD-4BFB-83FD-95124192FC45}"/>
              </a:ext>
            </a:extLst>
          </p:cNvPr>
          <p:cNvGrpSpPr/>
          <p:nvPr/>
        </p:nvGrpSpPr>
        <p:grpSpPr>
          <a:xfrm>
            <a:off x="7873794" y="6457891"/>
            <a:ext cx="3303010" cy="400110"/>
            <a:chOff x="7873794" y="6457891"/>
            <a:chExt cx="3303010" cy="400110"/>
          </a:xfrm>
        </p:grpSpPr>
        <p:cxnSp>
          <p:nvCxnSpPr>
            <p:cNvPr id="68" name="Straight Arrow Connector 67">
              <a:extLst>
                <a:ext uri="{FF2B5EF4-FFF2-40B4-BE49-F238E27FC236}">
                  <a16:creationId xmlns:a16="http://schemas.microsoft.com/office/drawing/2014/main" id="{0A7B6BCF-476E-431B-9C91-063362736E83}"/>
                </a:ext>
              </a:extLst>
            </p:cNvPr>
            <p:cNvCxnSpPr>
              <a:cxnSpLocks/>
              <a:stCxn id="70"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B3D188-E125-4829-8038-0418B1EAD40F}"/>
                </a:ext>
              </a:extLst>
            </p:cNvPr>
            <p:cNvCxnSpPr>
              <a:cxnSpLocks/>
              <a:stCxn id="70"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5C92C04-5795-43AE-B5E0-E46A7DC53C7D}"/>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70" name="TextBox 69">
                  <a:extLst>
                    <a:ext uri="{FF2B5EF4-FFF2-40B4-BE49-F238E27FC236}">
                      <a16:creationId xmlns:a16="http://schemas.microsoft.com/office/drawing/2014/main" id="{95C92C04-5795-43AE-B5E0-E46A7DC53C7D}"/>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7"/>
                  <a:stretch>
                    <a:fillRect/>
                  </a:stretch>
                </a:blipFill>
              </p:spPr>
              <p:txBody>
                <a:bodyPr/>
                <a:lstStyle/>
                <a:p>
                  <a:r>
                    <a:rPr lang="sv-SE">
                      <a:noFill/>
                    </a:rPr>
                    <a:t> </a:t>
                  </a:r>
                </a:p>
              </p:txBody>
            </p:sp>
          </mc:Fallback>
        </mc:AlternateContent>
      </p:grpSp>
      <p:sp>
        <p:nvSpPr>
          <p:cNvPr id="78" name="Multiplication Sign 77">
            <a:extLst>
              <a:ext uri="{FF2B5EF4-FFF2-40B4-BE49-F238E27FC236}">
                <a16:creationId xmlns:a16="http://schemas.microsoft.com/office/drawing/2014/main" id="{88C545AE-5DEC-41D5-8A25-8F7CEB1A850B}"/>
              </a:ext>
            </a:extLst>
          </p:cNvPr>
          <p:cNvSpPr/>
          <p:nvPr/>
        </p:nvSpPr>
        <p:spPr>
          <a:xfrm>
            <a:off x="643077" y="4558712"/>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Multiplication Sign 78">
            <a:extLst>
              <a:ext uri="{FF2B5EF4-FFF2-40B4-BE49-F238E27FC236}">
                <a16:creationId xmlns:a16="http://schemas.microsoft.com/office/drawing/2014/main" id="{C8F7A388-5C0B-4900-BFF8-6A1E57E545F3}"/>
              </a:ext>
            </a:extLst>
          </p:cNvPr>
          <p:cNvSpPr/>
          <p:nvPr/>
        </p:nvSpPr>
        <p:spPr>
          <a:xfrm>
            <a:off x="610015" y="5749690"/>
            <a:ext cx="549135" cy="497099"/>
          </a:xfrm>
          <a:prstGeom prst="mathMultiply">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6" name="Picture 55">
            <a:extLst>
              <a:ext uri="{FF2B5EF4-FFF2-40B4-BE49-F238E27FC236}">
                <a16:creationId xmlns:a16="http://schemas.microsoft.com/office/drawing/2014/main" id="{7B85BBCA-719F-4921-9B4F-A7C79F1D0C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32562" y="1776349"/>
            <a:ext cx="528913" cy="528913"/>
          </a:xfrm>
          <a:prstGeom prst="rect">
            <a:avLst/>
          </a:prstGeom>
        </p:spPr>
      </p:pic>
    </p:spTree>
    <p:extLst>
      <p:ext uri="{BB962C8B-B14F-4D97-AF65-F5344CB8AC3E}">
        <p14:creationId xmlns:p14="http://schemas.microsoft.com/office/powerpoint/2010/main" val="29235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Vertical)">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up)">
                                      <p:cBhvr>
                                        <p:cTn id="58" dur="500"/>
                                        <p:tgtEl>
                                          <p:spTgt spid="63"/>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barn(outVertical)">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0-#ppt_w/2"/>
                                          </p:val>
                                        </p:tav>
                                        <p:tav tm="100000">
                                          <p:val>
                                            <p:strVal val="#ppt_x"/>
                                          </p:val>
                                        </p:tav>
                                      </p:tavLst>
                                    </p:anim>
                                    <p:anim calcmode="lin" valueType="num">
                                      <p:cBhvr additive="base">
                                        <p:cTn id="68" dur="500" fill="hold"/>
                                        <p:tgtEl>
                                          <p:spTgt spid="51"/>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9"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0-#ppt_w/2"/>
                                          </p:val>
                                        </p:tav>
                                        <p:tav tm="100000">
                                          <p:val>
                                            <p:strVal val="#ppt_x"/>
                                          </p:val>
                                        </p:tav>
                                      </p:tavLst>
                                    </p:anim>
                                    <p:anim calcmode="lin" valueType="num">
                                      <p:cBhvr additive="base">
                                        <p:cTn id="78" dur="500" fill="hold"/>
                                        <p:tgtEl>
                                          <p:spTgt spid="52"/>
                                        </p:tgtEl>
                                        <p:attrNameLst>
                                          <p:attrName>ppt_y</p:attrName>
                                        </p:attrNameLst>
                                      </p:cBhvr>
                                      <p:tavLst>
                                        <p:tav tm="0">
                                          <p:val>
                                            <p:strVal val="0-#ppt_h/2"/>
                                          </p:val>
                                        </p:tav>
                                        <p:tav tm="100000">
                                          <p:val>
                                            <p:strVal val="#ppt_y"/>
                                          </p:val>
                                        </p:tav>
                                      </p:tavLst>
                                    </p:anim>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0-#ppt_w/2"/>
                                          </p:val>
                                        </p:tav>
                                        <p:tav tm="100000">
                                          <p:val>
                                            <p:strVal val="#ppt_x"/>
                                          </p:val>
                                        </p:tav>
                                      </p:tavLst>
                                    </p:anim>
                                    <p:anim calcmode="lin" valueType="num">
                                      <p:cBhvr additive="base">
                                        <p:cTn id="88" dur="500" fill="hold"/>
                                        <p:tgtEl>
                                          <p:spTgt spid="53"/>
                                        </p:tgtEl>
                                        <p:attrNameLst>
                                          <p:attrName>ppt_y</p:attrName>
                                        </p:attrNameLst>
                                      </p:cBhvr>
                                      <p:tavLst>
                                        <p:tav tm="0">
                                          <p:val>
                                            <p:strVal val="0-#ppt_h/2"/>
                                          </p:val>
                                        </p:tav>
                                        <p:tav tm="100000">
                                          <p:val>
                                            <p:strVal val="#ppt_y"/>
                                          </p:val>
                                        </p:tav>
                                      </p:tavLst>
                                    </p:anim>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0-#ppt_h/2"/>
                                          </p:val>
                                        </p:tav>
                                        <p:tav tm="100000">
                                          <p:val>
                                            <p:strVal val="#ppt_y"/>
                                          </p:val>
                                        </p:tav>
                                      </p:tavLst>
                                    </p:anim>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9" grpId="0"/>
      <p:bldP spid="50" grpId="0"/>
      <p:bldP spid="44" grpId="0" animBg="1"/>
      <p:bldP spid="48" grpId="0" animBg="1"/>
      <p:bldP spid="64" grpId="0"/>
      <p:bldP spid="65" grpId="0"/>
      <p:bldP spid="66" grpId="0"/>
      <p:bldP spid="67" grpId="0"/>
      <p:bldP spid="78"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CDDEDE2D-9929-4450-B16C-E5CF8549DCB3}"/>
              </a:ext>
            </a:extLst>
          </p:cNvPr>
          <p:cNvSpPr txBox="1"/>
          <p:nvPr/>
        </p:nvSpPr>
        <p:spPr>
          <a:xfrm>
            <a:off x="480775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12" name="TextBox 11">
            <a:extLst>
              <a:ext uri="{FF2B5EF4-FFF2-40B4-BE49-F238E27FC236}">
                <a16:creationId xmlns:a16="http://schemas.microsoft.com/office/drawing/2014/main" id="{4C3BA384-767D-4A0D-9EDB-D1A0663C5FE9}"/>
              </a:ext>
            </a:extLst>
          </p:cNvPr>
          <p:cNvSpPr txBox="1"/>
          <p:nvPr/>
        </p:nvSpPr>
        <p:spPr>
          <a:xfrm>
            <a:off x="4760316" y="2494019"/>
            <a:ext cx="3065263" cy="369332"/>
          </a:xfrm>
          <a:prstGeom prst="rect">
            <a:avLst/>
          </a:prstGeom>
          <a:noFill/>
        </p:spPr>
        <p:txBody>
          <a:bodyPr wrap="none" rtlCol="0">
            <a:spAutoFit/>
          </a:bodyPr>
          <a:lstStyle/>
          <a:p>
            <a:r>
              <a:rPr lang="sv-SE" dirty="0"/>
              <a:t>1, 27, 35, 49, </a:t>
            </a:r>
            <a:r>
              <a:rPr lang="sv-SE" b="1" dirty="0">
                <a:solidFill>
                  <a:srgbClr val="C00000"/>
                </a:solidFill>
              </a:rPr>
              <a:t>99</a:t>
            </a:r>
            <a:r>
              <a:rPr lang="sv-SE" dirty="0"/>
              <a:t>, 138, 178, 225</a:t>
            </a:r>
          </a:p>
        </p:txBody>
      </p:sp>
      <p:sp>
        <p:nvSpPr>
          <p:cNvPr id="13" name="TextBox 12">
            <a:extLst>
              <a:ext uri="{FF2B5EF4-FFF2-40B4-BE49-F238E27FC236}">
                <a16:creationId xmlns:a16="http://schemas.microsoft.com/office/drawing/2014/main" id="{C7815BF5-A59E-4518-9DAA-6A2BA5E0A1A3}"/>
              </a:ext>
            </a:extLst>
          </p:cNvPr>
          <p:cNvSpPr txBox="1"/>
          <p:nvPr/>
        </p:nvSpPr>
        <p:spPr>
          <a:xfrm>
            <a:off x="4764028" y="3393555"/>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sp>
        <p:nvSpPr>
          <p:cNvPr id="14" name="TextBox 13">
            <a:extLst>
              <a:ext uri="{FF2B5EF4-FFF2-40B4-BE49-F238E27FC236}">
                <a16:creationId xmlns:a16="http://schemas.microsoft.com/office/drawing/2014/main" id="{6ADCB3BA-E532-44E5-BDBC-D0C04C17CDBD}"/>
              </a:ext>
            </a:extLst>
          </p:cNvPr>
          <p:cNvSpPr txBox="1"/>
          <p:nvPr/>
        </p:nvSpPr>
        <p:spPr>
          <a:xfrm>
            <a:off x="4998066" y="3785752"/>
            <a:ext cx="3065263" cy="369332"/>
          </a:xfrm>
          <a:prstGeom prst="rect">
            <a:avLst/>
          </a:prstGeom>
          <a:noFill/>
        </p:spPr>
        <p:txBody>
          <a:bodyPr wrap="none" rtlCol="0">
            <a:spAutoFit/>
          </a:bodyPr>
          <a:lstStyle/>
          <a:p>
            <a:r>
              <a:rPr lang="sv-SE" dirty="0"/>
              <a:t>7, 15, 26, 56, 78, 158, </a:t>
            </a:r>
            <a:r>
              <a:rPr lang="sv-SE" b="1" dirty="0">
                <a:solidFill>
                  <a:srgbClr val="C00000"/>
                </a:solidFill>
              </a:rPr>
              <a:t>182</a:t>
            </a:r>
            <a:r>
              <a:rPr lang="sv-SE" dirty="0"/>
              <a:t>, 193</a:t>
            </a:r>
          </a:p>
        </p:txBody>
      </p:sp>
      <p:grpSp>
        <p:nvGrpSpPr>
          <p:cNvPr id="19" name="Group 18">
            <a:extLst>
              <a:ext uri="{FF2B5EF4-FFF2-40B4-BE49-F238E27FC236}">
                <a16:creationId xmlns:a16="http://schemas.microsoft.com/office/drawing/2014/main" id="{A28C3D3F-F8A0-4139-B520-4DE8EAFF05A3}"/>
              </a:ext>
            </a:extLst>
          </p:cNvPr>
          <p:cNvGrpSpPr/>
          <p:nvPr/>
        </p:nvGrpSpPr>
        <p:grpSpPr>
          <a:xfrm>
            <a:off x="4760316" y="4189314"/>
            <a:ext cx="3303013" cy="400110"/>
            <a:chOff x="1145410" y="6480755"/>
            <a:chExt cx="3303013" cy="400110"/>
          </a:xfrm>
        </p:grpSpPr>
        <p:cxnSp>
          <p:nvCxnSpPr>
            <p:cNvPr id="20" name="Straight Arrow Connector 19">
              <a:extLst>
                <a:ext uri="{FF2B5EF4-FFF2-40B4-BE49-F238E27FC236}">
                  <a16:creationId xmlns:a16="http://schemas.microsoft.com/office/drawing/2014/main" id="{6A001613-E3C5-474C-A495-D70BF3451C58}"/>
                </a:ext>
              </a:extLst>
            </p:cNvPr>
            <p:cNvCxnSpPr>
              <a:cxnSpLocks/>
              <a:stCxn id="22" idx="3"/>
            </p:cNvCxnSpPr>
            <p:nvPr/>
          </p:nvCxnSpPr>
          <p:spPr>
            <a:xfrm>
              <a:off x="2973111" y="6680810"/>
              <a:ext cx="147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B646BC-A191-4C84-B56F-3235FFFB9157}"/>
                </a:ext>
              </a:extLst>
            </p:cNvPr>
            <p:cNvCxnSpPr>
              <a:cxnSpLocks/>
              <a:stCxn id="22" idx="1"/>
            </p:cNvCxnSpPr>
            <p:nvPr/>
          </p:nvCxnSpPr>
          <p:spPr>
            <a:xfrm flipH="1">
              <a:off x="1145410" y="6680810"/>
              <a:ext cx="1162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A44D4B-1E70-40EA-B758-C339777760E4}"/>
                    </a:ext>
                  </a:extLst>
                </p:cNvPr>
                <p:cNvSpPr txBox="1"/>
                <p:nvPr/>
              </p:nvSpPr>
              <p:spPr>
                <a:xfrm>
                  <a:off x="2307631" y="6480755"/>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2" name="TextBox 21">
                  <a:extLst>
                    <a:ext uri="{FF2B5EF4-FFF2-40B4-BE49-F238E27FC236}">
                      <a16:creationId xmlns:a16="http://schemas.microsoft.com/office/drawing/2014/main" id="{D4A44D4B-1E70-40EA-B758-C339777760E4}"/>
                    </a:ext>
                  </a:extLst>
                </p:cNvPr>
                <p:cNvSpPr txBox="1">
                  <a:spLocks noRot="1" noChangeAspect="1" noMove="1" noResize="1" noEditPoints="1" noAdjustHandles="1" noChangeArrowheads="1" noChangeShapeType="1" noTextEdit="1"/>
                </p:cNvSpPr>
                <p:nvPr/>
              </p:nvSpPr>
              <p:spPr>
                <a:xfrm>
                  <a:off x="2307631" y="6480755"/>
                  <a:ext cx="665480" cy="400110"/>
                </a:xfrm>
                <a:prstGeom prst="rect">
                  <a:avLst/>
                </a:prstGeom>
                <a:blipFill>
                  <a:blip r:embed="rId3"/>
                  <a:stretch>
                    <a:fillRect/>
                  </a:stretch>
                </a:blipFill>
              </p:spPr>
              <p:txBody>
                <a:bodyPr/>
                <a:lstStyle/>
                <a:p>
                  <a:r>
                    <a:rPr lang="sv-SE">
                      <a:noFill/>
                    </a:rPr>
                    <a:t> </a:t>
                  </a:r>
                </a:p>
              </p:txBody>
            </p:sp>
          </mc:Fallback>
        </mc:AlternateContent>
      </p:grpSp>
      <p:cxnSp>
        <p:nvCxnSpPr>
          <p:cNvPr id="23" name="Straight Connector 22">
            <a:extLst>
              <a:ext uri="{FF2B5EF4-FFF2-40B4-BE49-F238E27FC236}">
                <a16:creationId xmlns:a16="http://schemas.microsoft.com/office/drawing/2014/main" id="{7BEF883F-3A15-419A-AE74-8A0F05EF5DA8}"/>
              </a:ext>
            </a:extLst>
          </p:cNvPr>
          <p:cNvCxnSpPr>
            <a:cxnSpLocks/>
          </p:cNvCxnSpPr>
          <p:nvPr/>
        </p:nvCxnSpPr>
        <p:spPr>
          <a:xfrm>
            <a:off x="4760029" y="1760710"/>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A21C-1D41-4378-BC25-810C884F11FE}"/>
              </a:ext>
            </a:extLst>
          </p:cNvPr>
          <p:cNvCxnSpPr>
            <a:cxnSpLocks/>
          </p:cNvCxnSpPr>
          <p:nvPr/>
        </p:nvCxnSpPr>
        <p:spPr>
          <a:xfrm>
            <a:off x="8063329"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AC4418-A6B6-4A3C-A297-3F79257FD3ED}"/>
              </a:ext>
            </a:extLst>
          </p:cNvPr>
          <p:cNvCxnSpPr>
            <a:cxnSpLocks/>
          </p:cNvCxnSpPr>
          <p:nvPr/>
        </p:nvCxnSpPr>
        <p:spPr>
          <a:xfrm>
            <a:off x="8888847" y="1680059"/>
            <a:ext cx="0" cy="301367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D9265E-399B-4857-ACA0-EE9C860C182C}"/>
              </a:ext>
            </a:extLst>
          </p:cNvPr>
          <p:cNvSpPr txBox="1"/>
          <p:nvPr/>
        </p:nvSpPr>
        <p:spPr>
          <a:xfrm>
            <a:off x="8910140" y="2175925"/>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a:t>
            </a:r>
            <a:r>
              <a:rPr lang="sv-SE" b="1" dirty="0">
                <a:solidFill>
                  <a:srgbClr val="C00000"/>
                </a:solidFill>
              </a:rPr>
              <a:t>99</a:t>
            </a:r>
            <a:r>
              <a:rPr lang="sv-SE" dirty="0"/>
              <a:t>, 138, 178, 225</a:t>
            </a:r>
          </a:p>
        </p:txBody>
      </p:sp>
      <p:sp>
        <p:nvSpPr>
          <p:cNvPr id="27" name="TextBox 26">
            <a:extLst>
              <a:ext uri="{FF2B5EF4-FFF2-40B4-BE49-F238E27FC236}">
                <a16:creationId xmlns:a16="http://schemas.microsoft.com/office/drawing/2014/main" id="{32CDB5DB-1CE9-4950-B3B1-37D9DB40CADA}"/>
              </a:ext>
            </a:extLst>
          </p:cNvPr>
          <p:cNvSpPr txBox="1"/>
          <p:nvPr/>
        </p:nvSpPr>
        <p:spPr>
          <a:xfrm>
            <a:off x="8863150" y="2570338"/>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158, </a:t>
            </a:r>
            <a:r>
              <a:rPr lang="sv-SE" b="1" dirty="0">
                <a:solidFill>
                  <a:srgbClr val="C00000"/>
                </a:solidFill>
              </a:rPr>
              <a:t>182</a:t>
            </a:r>
            <a:r>
              <a:rPr lang="sv-SE" dirty="0"/>
              <a:t>, 193</a:t>
            </a:r>
          </a:p>
        </p:txBody>
      </p:sp>
      <p:sp>
        <p:nvSpPr>
          <p:cNvPr id="28" name="TextBox 27">
            <a:extLst>
              <a:ext uri="{FF2B5EF4-FFF2-40B4-BE49-F238E27FC236}">
                <a16:creationId xmlns:a16="http://schemas.microsoft.com/office/drawing/2014/main" id="{1DB49225-45B9-466E-829B-4488109FAC67}"/>
              </a:ext>
            </a:extLst>
          </p:cNvPr>
          <p:cNvSpPr txBox="1"/>
          <p:nvPr/>
        </p:nvSpPr>
        <p:spPr>
          <a:xfrm>
            <a:off x="8972737" y="3366903"/>
            <a:ext cx="3182281" cy="369332"/>
          </a:xfrm>
          <a:prstGeom prst="rect">
            <a:avLst/>
          </a:prstGeom>
          <a:noFill/>
        </p:spPr>
        <p:txBody>
          <a:bodyPr wrap="none" rtlCol="0">
            <a:spAutoFit/>
          </a:bodyPr>
          <a:lstStyle/>
          <a:p>
            <a:r>
              <a:rPr lang="sv-SE" b="1" dirty="0">
                <a:solidFill>
                  <a:srgbClr val="C00000"/>
                </a:solidFill>
              </a:rPr>
              <a:t>0</a:t>
            </a:r>
            <a:r>
              <a:rPr lang="sv-SE" dirty="0"/>
              <a:t>, 10, </a:t>
            </a:r>
            <a:r>
              <a:rPr lang="sv-SE" b="1" dirty="0">
                <a:solidFill>
                  <a:srgbClr val="C00000"/>
                </a:solidFill>
              </a:rPr>
              <a:t>32</a:t>
            </a:r>
            <a:r>
              <a:rPr lang="sv-SE" dirty="0"/>
              <a:t>, 87, 127, 193, 224, 252</a:t>
            </a:r>
          </a:p>
        </p:txBody>
      </p:sp>
      <p:sp>
        <p:nvSpPr>
          <p:cNvPr id="29" name="TextBox 28">
            <a:extLst>
              <a:ext uri="{FF2B5EF4-FFF2-40B4-BE49-F238E27FC236}">
                <a16:creationId xmlns:a16="http://schemas.microsoft.com/office/drawing/2014/main" id="{E327D9C2-03E6-4D34-94F6-DBF812E2922A}"/>
              </a:ext>
            </a:extLst>
          </p:cNvPr>
          <p:cNvSpPr txBox="1"/>
          <p:nvPr/>
        </p:nvSpPr>
        <p:spPr>
          <a:xfrm>
            <a:off x="8842977" y="3766341"/>
            <a:ext cx="3299301" cy="369332"/>
          </a:xfrm>
          <a:prstGeom prst="rect">
            <a:avLst/>
          </a:prstGeom>
          <a:noFill/>
        </p:spPr>
        <p:txBody>
          <a:bodyPr wrap="none" rtlCol="0">
            <a:spAutoFit/>
          </a:bodyPr>
          <a:lstStyle/>
          <a:p>
            <a:r>
              <a:rPr lang="sv-SE" dirty="0"/>
              <a:t>10, 23, 37, </a:t>
            </a:r>
            <a:r>
              <a:rPr lang="sv-SE" b="1" dirty="0">
                <a:solidFill>
                  <a:srgbClr val="C00000"/>
                </a:solidFill>
              </a:rPr>
              <a:t>46</a:t>
            </a:r>
            <a:r>
              <a:rPr lang="sv-SE" dirty="0"/>
              <a:t>, 100, 185, 210, 243</a:t>
            </a:r>
          </a:p>
        </p:txBody>
      </p:sp>
      <p:grpSp>
        <p:nvGrpSpPr>
          <p:cNvPr id="30" name="Group 29">
            <a:extLst>
              <a:ext uri="{FF2B5EF4-FFF2-40B4-BE49-F238E27FC236}">
                <a16:creationId xmlns:a16="http://schemas.microsoft.com/office/drawing/2014/main" id="{FA9694A5-4268-4B60-B3DE-515DBDBDE714}"/>
              </a:ext>
            </a:extLst>
          </p:cNvPr>
          <p:cNvGrpSpPr/>
          <p:nvPr/>
        </p:nvGrpSpPr>
        <p:grpSpPr>
          <a:xfrm>
            <a:off x="8839268" y="4195886"/>
            <a:ext cx="3303010" cy="400110"/>
            <a:chOff x="7873794" y="6457891"/>
            <a:chExt cx="3303010" cy="400110"/>
          </a:xfrm>
        </p:grpSpPr>
        <p:cxnSp>
          <p:nvCxnSpPr>
            <p:cNvPr id="31" name="Straight Arrow Connector 30">
              <a:extLst>
                <a:ext uri="{FF2B5EF4-FFF2-40B4-BE49-F238E27FC236}">
                  <a16:creationId xmlns:a16="http://schemas.microsoft.com/office/drawing/2014/main" id="{F4A2DB74-075C-412B-9F11-439A2BEE1C76}"/>
                </a:ext>
              </a:extLst>
            </p:cNvPr>
            <p:cNvCxnSpPr>
              <a:cxnSpLocks/>
              <a:stCxn id="33" idx="3"/>
            </p:cNvCxnSpPr>
            <p:nvPr/>
          </p:nvCxnSpPr>
          <p:spPr>
            <a:xfrm>
              <a:off x="10260536" y="6657946"/>
              <a:ext cx="916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8AC5D3D-54C5-4006-8CAB-D0162F5D8480}"/>
                </a:ext>
              </a:extLst>
            </p:cNvPr>
            <p:cNvCxnSpPr>
              <a:cxnSpLocks/>
              <a:stCxn id="33" idx="1"/>
            </p:cNvCxnSpPr>
            <p:nvPr/>
          </p:nvCxnSpPr>
          <p:spPr>
            <a:xfrm flipH="1">
              <a:off x="7873794" y="6657946"/>
              <a:ext cx="1162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6D81A20-C397-478F-B017-7B9E7D16E155}"/>
                    </a:ext>
                  </a:extLst>
                </p:cNvPr>
                <p:cNvSpPr txBox="1"/>
                <p:nvPr/>
              </p:nvSpPr>
              <p:spPr>
                <a:xfrm>
                  <a:off x="9036012" y="6457891"/>
                  <a:ext cx="1224524"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33" name="TextBox 32">
                  <a:extLst>
                    <a:ext uri="{FF2B5EF4-FFF2-40B4-BE49-F238E27FC236}">
                      <a16:creationId xmlns:a16="http://schemas.microsoft.com/office/drawing/2014/main" id="{26D81A20-C397-478F-B017-7B9E7D16E155}"/>
                    </a:ext>
                  </a:extLst>
                </p:cNvPr>
                <p:cNvSpPr txBox="1">
                  <a:spLocks noRot="1" noChangeAspect="1" noMove="1" noResize="1" noEditPoints="1" noAdjustHandles="1" noChangeArrowheads="1" noChangeShapeType="1" noTextEdit="1"/>
                </p:cNvSpPr>
                <p:nvPr/>
              </p:nvSpPr>
              <p:spPr>
                <a:xfrm>
                  <a:off x="9036012" y="6457891"/>
                  <a:ext cx="1224524" cy="400110"/>
                </a:xfrm>
                <a:prstGeom prst="rect">
                  <a:avLst/>
                </a:prstGeom>
                <a:blipFill>
                  <a:blip r:embed="rId4"/>
                  <a:stretch>
                    <a:fillRect/>
                  </a:stretch>
                </a:blipFill>
              </p:spPr>
              <p:txBody>
                <a:bodyPr/>
                <a:lstStyle/>
                <a:p>
                  <a:r>
                    <a:rPr lang="sv-SE">
                      <a:noFill/>
                    </a:rPr>
                    <a:t> </a:t>
                  </a:r>
                </a:p>
              </p:txBody>
            </p:sp>
          </mc:Fallback>
        </mc:AlternateContent>
      </p:grpSp>
      <p:sp>
        <p:nvSpPr>
          <p:cNvPr id="34" name="TextBox 33">
            <a:extLst>
              <a:ext uri="{FF2B5EF4-FFF2-40B4-BE49-F238E27FC236}">
                <a16:creationId xmlns:a16="http://schemas.microsoft.com/office/drawing/2014/main" id="{A0F435C1-168E-423A-AC2E-BC8C9B5188ED}"/>
              </a:ext>
            </a:extLst>
          </p:cNvPr>
          <p:cNvSpPr txBox="1"/>
          <p:nvPr/>
        </p:nvSpPr>
        <p:spPr>
          <a:xfrm>
            <a:off x="8143155" y="2035643"/>
            <a:ext cx="679994" cy="830997"/>
          </a:xfrm>
          <a:prstGeom prst="rect">
            <a:avLst/>
          </a:prstGeom>
          <a:noFill/>
        </p:spPr>
        <p:txBody>
          <a:bodyPr wrap="none" rtlCol="0">
            <a:spAutoFit/>
          </a:bodyPr>
          <a:lstStyle/>
          <a:p>
            <a:r>
              <a:rPr lang="sv-SE" sz="4800" b="1" dirty="0"/>
              <a:t>...</a:t>
            </a:r>
          </a:p>
        </p:txBody>
      </p:sp>
      <p:sp>
        <p:nvSpPr>
          <p:cNvPr id="35" name="TextBox 34">
            <a:extLst>
              <a:ext uri="{FF2B5EF4-FFF2-40B4-BE49-F238E27FC236}">
                <a16:creationId xmlns:a16="http://schemas.microsoft.com/office/drawing/2014/main" id="{F88F7A45-0481-44D0-A680-4E9AF6EAB408}"/>
              </a:ext>
            </a:extLst>
          </p:cNvPr>
          <p:cNvSpPr txBox="1"/>
          <p:nvPr/>
        </p:nvSpPr>
        <p:spPr>
          <a:xfrm>
            <a:off x="8122982" y="3246220"/>
            <a:ext cx="679994" cy="830997"/>
          </a:xfrm>
          <a:prstGeom prst="rect">
            <a:avLst/>
          </a:prstGeom>
          <a:noFill/>
        </p:spPr>
        <p:txBody>
          <a:bodyPr wrap="none" rtlCol="0">
            <a:spAutoFit/>
          </a:bodyPr>
          <a:lstStyle/>
          <a:p>
            <a:r>
              <a:rPr lang="sv-SE" sz="4800" b="1" dirty="0"/>
              <a:t>...</a:t>
            </a:r>
          </a:p>
        </p:txBody>
      </p:sp>
      <p:sp>
        <p:nvSpPr>
          <p:cNvPr id="36" name="TextBox 35">
            <a:extLst>
              <a:ext uri="{FF2B5EF4-FFF2-40B4-BE49-F238E27FC236}">
                <a16:creationId xmlns:a16="http://schemas.microsoft.com/office/drawing/2014/main" id="{46FB138F-0ABB-41B2-B087-D3619EC3C277}"/>
              </a:ext>
            </a:extLst>
          </p:cNvPr>
          <p:cNvSpPr txBox="1"/>
          <p:nvPr/>
        </p:nvSpPr>
        <p:spPr>
          <a:xfrm rot="5400000">
            <a:off x="6275021" y="2705866"/>
            <a:ext cx="679994" cy="830997"/>
          </a:xfrm>
          <a:prstGeom prst="rect">
            <a:avLst/>
          </a:prstGeom>
          <a:noFill/>
        </p:spPr>
        <p:txBody>
          <a:bodyPr wrap="none" rtlCol="0">
            <a:spAutoFit/>
          </a:bodyPr>
          <a:lstStyle/>
          <a:p>
            <a:r>
              <a:rPr lang="sv-SE" sz="4800" b="1" dirty="0"/>
              <a:t>...</a:t>
            </a:r>
          </a:p>
        </p:txBody>
      </p:sp>
      <p:sp>
        <p:nvSpPr>
          <p:cNvPr id="37" name="TextBox 36">
            <a:extLst>
              <a:ext uri="{FF2B5EF4-FFF2-40B4-BE49-F238E27FC236}">
                <a16:creationId xmlns:a16="http://schemas.microsoft.com/office/drawing/2014/main" id="{FE7691AA-828E-42B2-9848-A7D031A5579F}"/>
              </a:ext>
            </a:extLst>
          </p:cNvPr>
          <p:cNvSpPr txBox="1"/>
          <p:nvPr/>
        </p:nvSpPr>
        <p:spPr>
          <a:xfrm rot="5400000">
            <a:off x="10223879" y="2768292"/>
            <a:ext cx="679994" cy="830997"/>
          </a:xfrm>
          <a:prstGeom prst="rect">
            <a:avLst/>
          </a:prstGeom>
          <a:noFill/>
        </p:spPr>
        <p:txBody>
          <a:bodyPr wrap="none" rtlCol="0">
            <a:spAutoFit/>
          </a:bodyPr>
          <a:lstStyle/>
          <a:p>
            <a:r>
              <a:rPr lang="sv-SE" sz="4800" b="1" dirty="0"/>
              <a:t>...</a:t>
            </a:r>
          </a:p>
        </p:txBody>
      </p:sp>
      <p:cxnSp>
        <p:nvCxnSpPr>
          <p:cNvPr id="46" name="Connector: Elbow 45">
            <a:extLst>
              <a:ext uri="{FF2B5EF4-FFF2-40B4-BE49-F238E27FC236}">
                <a16:creationId xmlns:a16="http://schemas.microsoft.com/office/drawing/2014/main" id="{D01CA68C-53A6-4154-8716-02C1BFDA78C9}"/>
              </a:ext>
            </a:extLst>
          </p:cNvPr>
          <p:cNvCxnSpPr>
            <a:cxnSpLocks/>
            <a:stCxn id="45" idx="0"/>
          </p:cNvCxnSpPr>
          <p:nvPr/>
        </p:nvCxnSpPr>
        <p:spPr>
          <a:xfrm rot="16200000" flipV="1">
            <a:off x="4921269" y="4563652"/>
            <a:ext cx="1298136" cy="504163"/>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184D9C7-3AD0-4E5D-9D24-45809191CA7D}"/>
              </a:ext>
            </a:extLst>
          </p:cNvPr>
          <p:cNvCxnSpPr/>
          <p:nvPr/>
        </p:nvCxnSpPr>
        <p:spPr>
          <a:xfrm>
            <a:off x="5069075" y="4135673"/>
            <a:ext cx="280420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A60FED5-EB9E-4CC7-A8B8-ECD78C2C119A}"/>
              </a:ext>
            </a:extLst>
          </p:cNvPr>
          <p:cNvCxnSpPr>
            <a:cxnSpLocks/>
            <a:stCxn id="54" idx="3"/>
            <a:endCxn id="33" idx="2"/>
          </p:cNvCxnSpPr>
          <p:nvPr/>
        </p:nvCxnSpPr>
        <p:spPr>
          <a:xfrm flipV="1">
            <a:off x="5136609" y="4595996"/>
            <a:ext cx="5477139" cy="1630329"/>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3364ECA-7143-4C78-B029-1816B13F2BA1}"/>
              </a:ext>
            </a:extLst>
          </p:cNvPr>
          <p:cNvPicPr>
            <a:picLocks noChangeAspect="1"/>
          </p:cNvPicPr>
          <p:nvPr/>
        </p:nvPicPr>
        <p:blipFill>
          <a:blip r:embed="rId5"/>
          <a:stretch>
            <a:fillRect/>
          </a:stretch>
        </p:blipFill>
        <p:spPr>
          <a:xfrm>
            <a:off x="35948" y="4395941"/>
            <a:ext cx="4770419" cy="2415659"/>
          </a:xfrm>
          <a:prstGeom prst="rect">
            <a:avLst/>
          </a:prstGeom>
        </p:spPr>
      </p:pic>
      <p:sp>
        <p:nvSpPr>
          <p:cNvPr id="42" name="TextBox 41">
            <a:extLst>
              <a:ext uri="{FF2B5EF4-FFF2-40B4-BE49-F238E27FC236}">
                <a16:creationId xmlns:a16="http://schemas.microsoft.com/office/drawing/2014/main" id="{563509F4-89DA-4218-9FF3-F7FD8CDCE6B8}"/>
              </a:ext>
            </a:extLst>
          </p:cNvPr>
          <p:cNvSpPr txBox="1"/>
          <p:nvPr/>
        </p:nvSpPr>
        <p:spPr>
          <a:xfrm>
            <a:off x="2732086" y="4833038"/>
            <a:ext cx="1790811" cy="369332"/>
          </a:xfrm>
          <a:prstGeom prst="rect">
            <a:avLst/>
          </a:prstGeom>
          <a:noFill/>
        </p:spPr>
        <p:txBody>
          <a:bodyPr wrap="none" rtlCol="0">
            <a:spAutoFit/>
          </a:bodyPr>
          <a:lstStyle/>
          <a:p>
            <a:r>
              <a:rPr lang="sv-SE" b="1" dirty="0">
                <a:solidFill>
                  <a:schemeClr val="accent6"/>
                </a:solidFill>
              </a:rPr>
              <a:t>Antal population</a:t>
            </a:r>
          </a:p>
        </p:txBody>
      </p:sp>
      <p:cxnSp>
        <p:nvCxnSpPr>
          <p:cNvPr id="39" name="Connector: Elbow 38">
            <a:extLst>
              <a:ext uri="{FF2B5EF4-FFF2-40B4-BE49-F238E27FC236}">
                <a16:creationId xmlns:a16="http://schemas.microsoft.com/office/drawing/2014/main" id="{942B82FB-0057-4E94-BFBD-16CBD1C9A443}"/>
              </a:ext>
            </a:extLst>
          </p:cNvPr>
          <p:cNvCxnSpPr>
            <a:cxnSpLocks/>
            <a:stCxn id="42" idx="0"/>
            <a:endCxn id="12" idx="1"/>
          </p:cNvCxnSpPr>
          <p:nvPr/>
        </p:nvCxnSpPr>
        <p:spPr>
          <a:xfrm rot="5400000" flipH="1" flipV="1">
            <a:off x="3116728" y="3189450"/>
            <a:ext cx="2154353" cy="1132824"/>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E7ECC04-E77D-436C-89BB-0643E8DF6A56}"/>
              </a:ext>
            </a:extLst>
          </p:cNvPr>
          <p:cNvSpPr txBox="1"/>
          <p:nvPr/>
        </p:nvSpPr>
        <p:spPr>
          <a:xfrm>
            <a:off x="3406327" y="6041659"/>
            <a:ext cx="1730282" cy="369332"/>
          </a:xfrm>
          <a:prstGeom prst="rect">
            <a:avLst/>
          </a:prstGeom>
          <a:noFill/>
        </p:spPr>
        <p:txBody>
          <a:bodyPr wrap="none" rtlCol="0">
            <a:spAutoFit/>
          </a:bodyPr>
          <a:lstStyle/>
          <a:p>
            <a:r>
              <a:rPr lang="sv-SE" b="1" dirty="0">
                <a:solidFill>
                  <a:schemeClr val="accent6"/>
                </a:solidFill>
              </a:rPr>
              <a:t>Max Generation</a:t>
            </a:r>
          </a:p>
        </p:txBody>
      </p:sp>
      <p:sp>
        <p:nvSpPr>
          <p:cNvPr id="45" name="TextBox 44">
            <a:extLst>
              <a:ext uri="{FF2B5EF4-FFF2-40B4-BE49-F238E27FC236}">
                <a16:creationId xmlns:a16="http://schemas.microsoft.com/office/drawing/2014/main" id="{8E4EAA75-D449-48B5-9E21-D2F75DF7AA80}"/>
              </a:ext>
            </a:extLst>
          </p:cNvPr>
          <p:cNvSpPr txBox="1"/>
          <p:nvPr/>
        </p:nvSpPr>
        <p:spPr>
          <a:xfrm>
            <a:off x="4615613" y="5464802"/>
            <a:ext cx="2413609" cy="369332"/>
          </a:xfrm>
          <a:prstGeom prst="rect">
            <a:avLst/>
          </a:prstGeom>
          <a:noFill/>
        </p:spPr>
        <p:txBody>
          <a:bodyPr wrap="none" rtlCol="0">
            <a:spAutoFit/>
          </a:bodyPr>
          <a:lstStyle/>
          <a:p>
            <a:r>
              <a:rPr lang="sv-SE" b="1" dirty="0">
                <a:solidFill>
                  <a:schemeClr val="accent6"/>
                </a:solidFill>
              </a:rPr>
              <a:t>Längd av gensekvensen</a:t>
            </a:r>
          </a:p>
        </p:txBody>
      </p:sp>
    </p:spTree>
    <p:extLst>
      <p:ext uri="{BB962C8B-B14F-4D97-AF65-F5344CB8AC3E}">
        <p14:creationId xmlns:p14="http://schemas.microsoft.com/office/powerpoint/2010/main" val="207207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4787-3237-4653-9B0A-031ECA079E68}"/>
              </a:ext>
            </a:extLst>
          </p:cNvPr>
          <p:cNvSpPr>
            <a:spLocks noGrp="1"/>
          </p:cNvSpPr>
          <p:nvPr>
            <p:ph type="title"/>
          </p:nvPr>
        </p:nvSpPr>
        <p:spPr>
          <a:xfrm>
            <a:off x="1653363" y="365760"/>
            <a:ext cx="9367203" cy="1188720"/>
          </a:xfrm>
        </p:spPr>
        <p:txBody>
          <a:bodyPr>
            <a:normAutofit/>
          </a:bodyPr>
          <a:lstStyle/>
          <a:p>
            <a:r>
              <a:rPr lang="sv-SE" dirty="0"/>
              <a:t>DEMO Resultat</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 name="Picture 37">
            <a:extLst>
              <a:ext uri="{FF2B5EF4-FFF2-40B4-BE49-F238E27FC236}">
                <a16:creationId xmlns:a16="http://schemas.microsoft.com/office/drawing/2014/main" id="{EFEC4285-67F9-4DB3-94CC-641DEC82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8" y="1817687"/>
            <a:ext cx="5023011" cy="3348672"/>
          </a:xfrm>
          <a:prstGeom prst="rect">
            <a:avLst/>
          </a:prstGeom>
        </p:spPr>
      </p:pic>
      <p:pic>
        <p:nvPicPr>
          <p:cNvPr id="1026" name="Picture 2">
            <a:extLst>
              <a:ext uri="{FF2B5EF4-FFF2-40B4-BE49-F238E27FC236}">
                <a16:creationId xmlns:a16="http://schemas.microsoft.com/office/drawing/2014/main" id="{C67129E7-3DDF-49B3-B5EC-5550FD36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358" y="1817687"/>
            <a:ext cx="5000625" cy="3333750"/>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CC50E81B-1DB2-4A15-8553-F9733A5C9D40}"/>
              </a:ext>
            </a:extLst>
          </p:cNvPr>
          <p:cNvSpPr/>
          <p:nvPr/>
        </p:nvSpPr>
        <p:spPr>
          <a:xfrm>
            <a:off x="5907618" y="2183802"/>
            <a:ext cx="297802" cy="29817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TextBox 42">
            <a:extLst>
              <a:ext uri="{FF2B5EF4-FFF2-40B4-BE49-F238E27FC236}">
                <a16:creationId xmlns:a16="http://schemas.microsoft.com/office/drawing/2014/main" id="{D4D8E12A-C441-4420-B3CD-DAAB9E645DC5}"/>
              </a:ext>
            </a:extLst>
          </p:cNvPr>
          <p:cNvSpPr txBox="1"/>
          <p:nvPr/>
        </p:nvSpPr>
        <p:spPr>
          <a:xfrm>
            <a:off x="5209787" y="2550561"/>
            <a:ext cx="1772425" cy="923330"/>
          </a:xfrm>
          <a:prstGeom prst="rect">
            <a:avLst/>
          </a:prstGeom>
          <a:noFill/>
        </p:spPr>
        <p:txBody>
          <a:bodyPr wrap="square">
            <a:spAutoFit/>
          </a:bodyPr>
          <a:lstStyle/>
          <a:p>
            <a:r>
              <a:rPr lang="sv-SE" dirty="0"/>
              <a:t>Destruktiv komprimering av GSEA</a:t>
            </a:r>
          </a:p>
        </p:txBody>
      </p:sp>
      <p:grpSp>
        <p:nvGrpSpPr>
          <p:cNvPr id="8" name="Group 7">
            <a:extLst>
              <a:ext uri="{FF2B5EF4-FFF2-40B4-BE49-F238E27FC236}">
                <a16:creationId xmlns:a16="http://schemas.microsoft.com/office/drawing/2014/main" id="{722D665B-F0BA-42DA-9319-49D97F382BC7}"/>
              </a:ext>
            </a:extLst>
          </p:cNvPr>
          <p:cNvGrpSpPr/>
          <p:nvPr/>
        </p:nvGrpSpPr>
        <p:grpSpPr>
          <a:xfrm>
            <a:off x="5062008" y="3482772"/>
            <a:ext cx="2206074" cy="1794488"/>
            <a:chOff x="5109634" y="3482772"/>
            <a:chExt cx="2094081" cy="1794488"/>
          </a:xfrm>
        </p:grpSpPr>
        <p:sp>
          <p:nvSpPr>
            <p:cNvPr id="44" name="TextBox 43">
              <a:extLst>
                <a:ext uri="{FF2B5EF4-FFF2-40B4-BE49-F238E27FC236}">
                  <a16:creationId xmlns:a16="http://schemas.microsoft.com/office/drawing/2014/main" id="{DDFA6348-F8B7-4221-8382-0791EBE8B6D2}"/>
                </a:ext>
              </a:extLst>
            </p:cNvPr>
            <p:cNvSpPr txBox="1"/>
            <p:nvPr/>
          </p:nvSpPr>
          <p:spPr>
            <a:xfrm>
              <a:off x="5431290" y="3799932"/>
              <a:ext cx="1772425" cy="1477328"/>
            </a:xfrm>
            <a:prstGeom prst="rect">
              <a:avLst/>
            </a:prstGeom>
            <a:noFill/>
          </p:spPr>
          <p:txBody>
            <a:bodyPr wrap="square">
              <a:spAutoFit/>
            </a:bodyPr>
            <a:lstStyle/>
            <a:p>
              <a:r>
                <a:rPr lang="sv-SE" dirty="0"/>
                <a:t>Kan du se skillnaden av kvalite efter 67,5% hög komprimerande?</a:t>
              </a:r>
            </a:p>
          </p:txBody>
        </p:sp>
        <p:pic>
          <p:nvPicPr>
            <p:cNvPr id="47" name="Picture 46">
              <a:extLst>
                <a:ext uri="{FF2B5EF4-FFF2-40B4-BE49-F238E27FC236}">
                  <a16:creationId xmlns:a16="http://schemas.microsoft.com/office/drawing/2014/main" id="{93EC15C6-1B49-45EE-B33B-B3D426056A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09634" y="3482772"/>
              <a:ext cx="452399" cy="448660"/>
            </a:xfrm>
            <a:prstGeom prst="rect">
              <a:avLst/>
            </a:prstGeom>
          </p:spPr>
        </p:pic>
      </p:grpSp>
      <p:grpSp>
        <p:nvGrpSpPr>
          <p:cNvPr id="17" name="Group 16">
            <a:extLst>
              <a:ext uri="{FF2B5EF4-FFF2-40B4-BE49-F238E27FC236}">
                <a16:creationId xmlns:a16="http://schemas.microsoft.com/office/drawing/2014/main" id="{5724E914-2BA8-4A97-8584-667918130A43}"/>
              </a:ext>
            </a:extLst>
          </p:cNvPr>
          <p:cNvGrpSpPr/>
          <p:nvPr/>
        </p:nvGrpSpPr>
        <p:grpSpPr>
          <a:xfrm>
            <a:off x="1038186" y="5581380"/>
            <a:ext cx="8009561" cy="1200329"/>
            <a:chOff x="1038186" y="5581380"/>
            <a:chExt cx="8009561" cy="1200329"/>
          </a:xfrm>
        </p:grpSpPr>
        <p:pic>
          <p:nvPicPr>
            <p:cNvPr id="15" name="Picture 14">
              <a:extLst>
                <a:ext uri="{FF2B5EF4-FFF2-40B4-BE49-F238E27FC236}">
                  <a16:creationId xmlns:a16="http://schemas.microsoft.com/office/drawing/2014/main" id="{1E2BC423-4AC0-40E0-8483-050A375C0EE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38186" y="5722564"/>
              <a:ext cx="725914" cy="639728"/>
            </a:xfrm>
            <a:prstGeom prst="rect">
              <a:avLst/>
            </a:prstGeom>
          </p:spPr>
        </p:pic>
        <p:sp>
          <p:nvSpPr>
            <p:cNvPr id="16" name="TextBox 15">
              <a:extLst>
                <a:ext uri="{FF2B5EF4-FFF2-40B4-BE49-F238E27FC236}">
                  <a16:creationId xmlns:a16="http://schemas.microsoft.com/office/drawing/2014/main" id="{56B364E1-D87F-4E84-B304-966D69932399}"/>
                </a:ext>
              </a:extLst>
            </p:cNvPr>
            <p:cNvSpPr txBox="1"/>
            <p:nvPr/>
          </p:nvSpPr>
          <p:spPr>
            <a:xfrm>
              <a:off x="1764100" y="5581380"/>
              <a:ext cx="7283647" cy="1200329"/>
            </a:xfrm>
            <a:prstGeom prst="rect">
              <a:avLst/>
            </a:prstGeom>
            <a:noFill/>
          </p:spPr>
          <p:txBody>
            <a:bodyPr wrap="square" rtlCol="0">
              <a:spAutoFit/>
            </a:bodyPr>
            <a:lstStyle/>
            <a:p>
              <a:r>
                <a:rPr lang="sv-SE" dirty="0"/>
                <a:t>GSEA resultat är inte alltid bäst, i vissa fall kan evolutionen gå åt fel håll, den enklaste lösningen är att kasta bort allting och börjar om från början igen.</a:t>
              </a:r>
            </a:p>
            <a:p>
              <a:r>
                <a:rPr lang="sv-SE" dirty="0"/>
                <a:t>I naturen, har det också hänt, vet du om att det fanns </a:t>
              </a:r>
              <a:r>
                <a:rPr lang="sv-SE" altLang="zh-CN" dirty="0"/>
                <a:t>5 </a:t>
              </a:r>
              <a:r>
                <a:rPr lang="sv-SE" altLang="zh-CN" b="1" dirty="0"/>
                <a:t>Massutdöende</a:t>
              </a:r>
              <a:r>
                <a:rPr lang="sv-SE" altLang="zh-CN" dirty="0"/>
                <a:t> i den naturvetenskapliga evolutionen.</a:t>
              </a:r>
              <a:endParaRPr lang="sv-SE" dirty="0"/>
            </a:p>
          </p:txBody>
        </p:sp>
      </p:grpSp>
      <p:pic>
        <p:nvPicPr>
          <p:cNvPr id="1028" name="Picture 4" descr="物种大灭绝正在发生！环境迅速变化生态恶化，人类正承受影响- 全网搜">
            <a:extLst>
              <a:ext uri="{FF2B5EF4-FFF2-40B4-BE49-F238E27FC236}">
                <a16:creationId xmlns:a16="http://schemas.microsoft.com/office/drawing/2014/main" id="{B515A3A9-C114-47C2-8B10-90617C232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7425" y="5369905"/>
            <a:ext cx="2116764" cy="144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0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4">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6">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8">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4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Freeform: Shape 42">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799270" y="2452526"/>
            <a:ext cx="5296730" cy="1952947"/>
          </a:xfrm>
          <a:noFill/>
        </p:spPr>
        <p:txBody>
          <a:bodyPr vert="horz" lIns="91440" tIns="45720" rIns="91440" bIns="45720" rtlCol="0" anchor="ctr">
            <a:normAutofit/>
          </a:bodyPr>
          <a:lstStyle/>
          <a:p>
            <a:pPr algn="ctr"/>
            <a:r>
              <a:rPr lang="en-US" sz="6600" b="1" kern="1200" dirty="0" err="1">
                <a:solidFill>
                  <a:srgbClr val="080808"/>
                </a:solidFill>
                <a:latin typeface="+mj-lt"/>
                <a:ea typeface="+mj-ea"/>
                <a:cs typeface="+mj-cs"/>
              </a:rPr>
              <a:t>Fråga</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och</a:t>
            </a:r>
            <a:r>
              <a:rPr lang="en-US" sz="6600" b="1" kern="1200" dirty="0">
                <a:solidFill>
                  <a:srgbClr val="080808"/>
                </a:solidFill>
                <a:latin typeface="+mj-lt"/>
                <a:ea typeface="+mj-ea"/>
                <a:cs typeface="+mj-cs"/>
              </a:rPr>
              <a:t> </a:t>
            </a:r>
            <a:r>
              <a:rPr lang="en-US" sz="6600" b="1" kern="1200" dirty="0" err="1">
                <a:solidFill>
                  <a:srgbClr val="080808"/>
                </a:solidFill>
                <a:latin typeface="+mj-lt"/>
                <a:ea typeface="+mj-ea"/>
                <a:cs typeface="+mj-cs"/>
              </a:rPr>
              <a:t>svar</a:t>
            </a:r>
            <a:endParaRPr lang="en-US" sz="6600" b="1" kern="1200" dirty="0">
              <a:solidFill>
                <a:srgbClr val="080808"/>
              </a:solidFill>
              <a:latin typeface="+mj-lt"/>
              <a:ea typeface="+mj-ea"/>
              <a:cs typeface="+mj-cs"/>
            </a:endParaRPr>
          </a:p>
        </p:txBody>
      </p:sp>
      <p:sp>
        <p:nvSpPr>
          <p:cNvPr id="40" name="Isosceles Triangle 44">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6">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4F806D-422B-4BBA-9176-BFD54BC05F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58240" y="804019"/>
            <a:ext cx="4134491" cy="2997506"/>
          </a:xfrm>
          <a:prstGeom prst="rect">
            <a:avLst/>
          </a:prstGeom>
        </p:spPr>
      </p:pic>
    </p:spTree>
    <p:extLst>
      <p:ext uri="{BB962C8B-B14F-4D97-AF65-F5344CB8AC3E}">
        <p14:creationId xmlns:p14="http://schemas.microsoft.com/office/powerpoint/2010/main" val="239303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24" name="Isosceles Triangle 123">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Freeform: Shape 126">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8">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Rectangle 130">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34">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EF43AEF-F8C1-40B6-A767-F212DEBF3CAB}"/>
              </a:ext>
            </a:extLst>
          </p:cNvPr>
          <p:cNvSpPr>
            <a:spLocks noGrp="1"/>
          </p:cNvSpPr>
          <p:nvPr>
            <p:ph type="title"/>
          </p:nvPr>
        </p:nvSpPr>
        <p:spPr>
          <a:xfrm>
            <a:off x="3287021" y="895381"/>
            <a:ext cx="5782716" cy="2150719"/>
          </a:xfrm>
          <a:noFill/>
        </p:spPr>
        <p:txBody>
          <a:bodyPr vert="horz" lIns="91440" tIns="45720" rIns="91440" bIns="45720" rtlCol="0" anchor="ctr">
            <a:normAutofit/>
          </a:bodyPr>
          <a:lstStyle/>
          <a:p>
            <a:pPr algn="ctr"/>
            <a:r>
              <a:rPr lang="en-US" sz="13800" b="1" kern="1200" dirty="0">
                <a:solidFill>
                  <a:srgbClr val="080808"/>
                </a:solidFill>
                <a:latin typeface="+mj-lt"/>
                <a:ea typeface="+mj-ea"/>
                <a:cs typeface="+mj-cs"/>
              </a:rPr>
              <a:t>TACK!</a:t>
            </a:r>
          </a:p>
        </p:txBody>
      </p:sp>
      <p:sp>
        <p:nvSpPr>
          <p:cNvPr id="137" name="Isosceles Triangle 136">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Isosceles Triangle 138">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E28ABD0E-6C78-42ED-B9D9-D5559CE1F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494" y="3306897"/>
            <a:ext cx="1699028" cy="1699028"/>
          </a:xfrm>
          <a:prstGeom prst="rect">
            <a:avLst/>
          </a:prstGeom>
          <a:ln>
            <a:noFill/>
          </a:ln>
        </p:spPr>
      </p:pic>
      <p:pic>
        <p:nvPicPr>
          <p:cNvPr id="28" name="Graphic 27" descr="Handshake">
            <a:extLst>
              <a:ext uri="{FF2B5EF4-FFF2-40B4-BE49-F238E27FC236}">
                <a16:creationId xmlns:a16="http://schemas.microsoft.com/office/drawing/2014/main" id="{B4B91AA8-79D2-4E72-8B7E-967E300A3F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0481" y="209698"/>
            <a:ext cx="1699028" cy="1699028"/>
          </a:xfrm>
          <a:prstGeom prst="rect">
            <a:avLst/>
          </a:prstGeom>
          <a:ln>
            <a:noFill/>
          </a:ln>
        </p:spPr>
      </p:pic>
    </p:spTree>
    <p:extLst>
      <p:ext uri="{BB962C8B-B14F-4D97-AF65-F5344CB8AC3E}">
        <p14:creationId xmlns:p14="http://schemas.microsoft.com/office/powerpoint/2010/main" val="868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fontScale="90000"/>
          </a:bodyPr>
          <a:lstStyle/>
          <a:p>
            <a:r>
              <a:rPr lang="sv-SE" dirty="0"/>
              <a:t>GSEA: en matematik algoritm från biologi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t>GSEA: en matematik algoritm från biologi</a:t>
            </a:r>
          </a:p>
          <a:p>
            <a:pPr lvl="1"/>
            <a:r>
              <a:rPr lang="sv-SE" dirty="0"/>
              <a:t>Utvecklingsläran: Det naturliga urvalet grunden för evolutionen</a:t>
            </a:r>
          </a:p>
          <a:p>
            <a:pPr lvl="1"/>
            <a:r>
              <a:rPr lang="sv-SE" dirty="0"/>
              <a:t>Idé: Från biologi evolution till matematik</a:t>
            </a:r>
          </a:p>
          <a:p>
            <a:pPr lvl="1"/>
            <a:r>
              <a:rPr lang="sv-SE" dirty="0">
                <a:solidFill>
                  <a:schemeClr val="tx1">
                    <a:lumMod val="85000"/>
                    <a:lumOff val="15000"/>
                  </a:schemeClr>
                </a:solidFill>
              </a:rPr>
              <a:t>GSEA (GEN SEKVENS EVOLUTION ALGORITM)</a:t>
            </a:r>
          </a:p>
          <a:p>
            <a:r>
              <a:rPr lang="sv-SE" dirty="0">
                <a:solidFill>
                  <a:schemeClr val="bg1">
                    <a:lumMod val="65000"/>
                  </a:schemeClr>
                </a:solidFill>
              </a:rPr>
              <a:t>Bild omvandling egenskaper</a:t>
            </a:r>
          </a:p>
          <a:p>
            <a:pPr lvl="1"/>
            <a:r>
              <a:rPr lang="sv-SE" dirty="0">
                <a:solidFill>
                  <a:schemeClr val="bg1">
                    <a:lumMod val="65000"/>
                  </a:schemeClr>
                </a:solidFill>
              </a:rPr>
              <a:t>Bild pixel färg: RGB</a:t>
            </a:r>
          </a:p>
          <a:p>
            <a:pPr lvl="1"/>
            <a:r>
              <a:rPr lang="sv-SE" dirty="0">
                <a:solidFill>
                  <a:schemeClr val="bg1">
                    <a:lumMod val="65000"/>
                  </a:schemeClr>
                </a:solidFill>
              </a:rPr>
              <a:t>Bild pixel statistik: Histogram</a:t>
            </a:r>
          </a:p>
          <a:p>
            <a:pPr lvl="1"/>
            <a:r>
              <a:rPr lang="sv-SE" dirty="0">
                <a:solidFill>
                  <a:schemeClr val="bg1">
                    <a:lumMod val="65000"/>
                  </a:schemeClr>
                </a:solidFill>
              </a:rPr>
              <a:t>Bildkompression: Översikt</a:t>
            </a:r>
          </a:p>
          <a:p>
            <a:pPr lvl="1"/>
            <a:r>
              <a:rPr lang="sv-SE" dirty="0">
                <a:solidFill>
                  <a:schemeClr val="bg1">
                    <a:lumMod val="65000"/>
                  </a:schemeClr>
                </a:solidFill>
              </a:rPr>
              <a:t>Bildkompression: Destruktiv komprimering</a:t>
            </a:r>
          </a:p>
          <a:p>
            <a:r>
              <a:rPr lang="sv-SE" dirty="0">
                <a:solidFill>
                  <a:schemeClr val="bg1">
                    <a:lumMod val="65000"/>
                  </a:schemeClr>
                </a:solidFill>
              </a:rPr>
              <a:t>Destruktiv komprimering av GSEA</a:t>
            </a:r>
          </a:p>
          <a:p>
            <a:r>
              <a:rPr lang="sv-SE" dirty="0">
                <a:solidFill>
                  <a:schemeClr val="bg1">
                    <a:lumMod val="65000"/>
                  </a:schemeClr>
                </a:solidFill>
              </a:rPr>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4608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ormAutofit fontScale="90000"/>
          </a:bodyPr>
          <a:lstStyle/>
          <a:p>
            <a:r>
              <a:rPr lang="sv-SE" dirty="0">
                <a:solidFill>
                  <a:schemeClr val="tx1">
                    <a:lumMod val="85000"/>
                    <a:lumOff val="15000"/>
                  </a:schemeClr>
                </a:solidFill>
              </a:rPr>
              <a:t>Utvecklingsläran: Det naturliga urvalet grunden för evolutionen</a:t>
            </a:r>
          </a:p>
        </p:txBody>
      </p:sp>
      <p:sp>
        <p:nvSpPr>
          <p:cNvPr id="3" name="Content Placeholder 2">
            <a:extLst>
              <a:ext uri="{FF2B5EF4-FFF2-40B4-BE49-F238E27FC236}">
                <a16:creationId xmlns:a16="http://schemas.microsoft.com/office/drawing/2014/main" id="{0045BC41-07A3-46DC-AC55-41C1DCB62DB1}"/>
              </a:ext>
            </a:extLst>
          </p:cNvPr>
          <p:cNvSpPr>
            <a:spLocks noGrp="1"/>
          </p:cNvSpPr>
          <p:nvPr>
            <p:ph idx="1"/>
          </p:nvPr>
        </p:nvSpPr>
        <p:spPr>
          <a:xfrm>
            <a:off x="1386892" y="1729330"/>
            <a:ext cx="10154961" cy="1903929"/>
          </a:xfrm>
        </p:spPr>
        <p:txBody>
          <a:bodyPr anchor="t" anchorCtr="0">
            <a:normAutofit/>
          </a:bodyPr>
          <a:lstStyle/>
          <a:p>
            <a:pPr marL="0" indent="0">
              <a:buNone/>
            </a:pPr>
            <a:r>
              <a:rPr lang="sv-SE" sz="2000" dirty="0">
                <a:solidFill>
                  <a:schemeClr val="tx1">
                    <a:lumMod val="85000"/>
                    <a:lumOff val="15000"/>
                  </a:schemeClr>
                </a:solidFill>
              </a:rPr>
              <a:t>Darwin ansåg att det är ett naturligt urval som är grunden till all utveckling. Han insåg att det bygger på att både djur och växter får mer avkomma än som kan överleva till vuxen ålder. Och bland avkomman finns alltid en variation i egenskaperna. De individer som har någon egenskap som ger dem större chans i konkurrensen om att skaffa mat, bli vuxna och föröka sig har störst chans att överleva. Det naturliga urvalet beror med andra ord på hur väl individens egenskaper är anpassade till miljön den lever i. Den bist anpassade överlever.</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pic>
        <p:nvPicPr>
          <p:cNvPr id="5" name="Picture 4">
            <a:extLst>
              <a:ext uri="{FF2B5EF4-FFF2-40B4-BE49-F238E27FC236}">
                <a16:creationId xmlns:a16="http://schemas.microsoft.com/office/drawing/2014/main" id="{EAEDE224-D65F-4BB2-95D8-6AA9B526FBC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080" y="1546256"/>
            <a:ext cx="1479479" cy="1479479"/>
          </a:xfrm>
          <a:prstGeom prst="rect">
            <a:avLst/>
          </a:prstGeom>
        </p:spPr>
      </p:pic>
      <p:pic>
        <p:nvPicPr>
          <p:cNvPr id="14" name="Picture 13">
            <a:extLst>
              <a:ext uri="{FF2B5EF4-FFF2-40B4-BE49-F238E27FC236}">
                <a16:creationId xmlns:a16="http://schemas.microsoft.com/office/drawing/2014/main" id="{C0C57222-F406-435E-AB55-E21F3952925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a:off x="10637074" y="2854258"/>
            <a:ext cx="1479479" cy="1479479"/>
          </a:xfrm>
          <a:prstGeom prst="rect">
            <a:avLst/>
          </a:prstGeom>
        </p:spPr>
      </p:pic>
      <p:sp>
        <p:nvSpPr>
          <p:cNvPr id="82" name="TextBox 81">
            <a:extLst>
              <a:ext uri="{FF2B5EF4-FFF2-40B4-BE49-F238E27FC236}">
                <a16:creationId xmlns:a16="http://schemas.microsoft.com/office/drawing/2014/main" id="{56E8D309-9959-4CFE-8FB4-17C05447221E}"/>
              </a:ext>
            </a:extLst>
          </p:cNvPr>
          <p:cNvSpPr txBox="1"/>
          <p:nvPr/>
        </p:nvSpPr>
        <p:spPr>
          <a:xfrm>
            <a:off x="5080105" y="3519678"/>
            <a:ext cx="5568256" cy="369332"/>
          </a:xfrm>
          <a:prstGeom prst="rect">
            <a:avLst/>
          </a:prstGeom>
          <a:noFill/>
        </p:spPr>
        <p:txBody>
          <a:bodyPr wrap="none" rtlCol="0">
            <a:spAutoFit/>
          </a:bodyPr>
          <a:lstStyle/>
          <a:p>
            <a:r>
              <a:rPr lang="sv-SE" b="1" i="1" dirty="0"/>
              <a:t>Hämtat från Sida 23, Chapter01, Spektrum Biologi Book.</a:t>
            </a:r>
          </a:p>
        </p:txBody>
      </p:sp>
      <p:sp>
        <p:nvSpPr>
          <p:cNvPr id="91" name="Arrow: Right 90">
            <a:extLst>
              <a:ext uri="{FF2B5EF4-FFF2-40B4-BE49-F238E27FC236}">
                <a16:creationId xmlns:a16="http://schemas.microsoft.com/office/drawing/2014/main" id="{6E5E10B4-1C9A-48F1-90AB-5A15BCD5A0B0}"/>
              </a:ext>
            </a:extLst>
          </p:cNvPr>
          <p:cNvSpPr/>
          <p:nvPr/>
        </p:nvSpPr>
        <p:spPr>
          <a:xfrm>
            <a:off x="3815762" y="5161879"/>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Arrow: Right 91">
            <a:extLst>
              <a:ext uri="{FF2B5EF4-FFF2-40B4-BE49-F238E27FC236}">
                <a16:creationId xmlns:a16="http://schemas.microsoft.com/office/drawing/2014/main" id="{BE6185CB-F47A-4FC7-BFA9-DC0158EBF008}"/>
              </a:ext>
            </a:extLst>
          </p:cNvPr>
          <p:cNvSpPr/>
          <p:nvPr/>
        </p:nvSpPr>
        <p:spPr>
          <a:xfrm>
            <a:off x="6464372" y="521928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7" name="Picture 16">
            <a:extLst>
              <a:ext uri="{FF2B5EF4-FFF2-40B4-BE49-F238E27FC236}">
                <a16:creationId xmlns:a16="http://schemas.microsoft.com/office/drawing/2014/main" id="{C1A72C68-385D-41DE-832A-7CF48F3DD1E6}"/>
              </a:ext>
            </a:extLst>
          </p:cNvPr>
          <p:cNvPicPr>
            <a:picLocks noChangeAspect="1"/>
          </p:cNvPicPr>
          <p:nvPr/>
        </p:nvPicPr>
        <p:blipFill>
          <a:blip r:embed="rId6"/>
          <a:stretch>
            <a:fillRect/>
          </a:stretch>
        </p:blipFill>
        <p:spPr>
          <a:xfrm>
            <a:off x="1806240" y="3995924"/>
            <a:ext cx="1838325" cy="2847975"/>
          </a:xfrm>
          <a:prstGeom prst="rect">
            <a:avLst/>
          </a:prstGeom>
        </p:spPr>
      </p:pic>
      <p:sp>
        <p:nvSpPr>
          <p:cNvPr id="93" name="TextBox 92">
            <a:extLst>
              <a:ext uri="{FF2B5EF4-FFF2-40B4-BE49-F238E27FC236}">
                <a16:creationId xmlns:a16="http://schemas.microsoft.com/office/drawing/2014/main" id="{6F2DF8FE-F2E1-4D51-B2B3-E34401B64676}"/>
              </a:ext>
            </a:extLst>
          </p:cNvPr>
          <p:cNvSpPr txBox="1"/>
          <p:nvPr/>
        </p:nvSpPr>
        <p:spPr>
          <a:xfrm>
            <a:off x="1775250" y="3988719"/>
            <a:ext cx="1539450" cy="369332"/>
          </a:xfrm>
          <a:prstGeom prst="rect">
            <a:avLst/>
          </a:prstGeom>
          <a:noFill/>
        </p:spPr>
        <p:txBody>
          <a:bodyPr wrap="square">
            <a:spAutoFit/>
          </a:bodyPr>
          <a:lstStyle/>
          <a:p>
            <a:r>
              <a:rPr lang="sv-SE" b="1" dirty="0"/>
              <a:t>Reproduktion</a:t>
            </a:r>
          </a:p>
        </p:txBody>
      </p:sp>
      <p:pic>
        <p:nvPicPr>
          <p:cNvPr id="19" name="Picture 18">
            <a:extLst>
              <a:ext uri="{FF2B5EF4-FFF2-40B4-BE49-F238E27FC236}">
                <a16:creationId xmlns:a16="http://schemas.microsoft.com/office/drawing/2014/main" id="{8C3857FB-9CF3-4E13-AEF5-48E4D9E60382}"/>
              </a:ext>
            </a:extLst>
          </p:cNvPr>
          <p:cNvPicPr>
            <a:picLocks noChangeAspect="1"/>
          </p:cNvPicPr>
          <p:nvPr/>
        </p:nvPicPr>
        <p:blipFill>
          <a:blip r:embed="rId7"/>
          <a:stretch>
            <a:fillRect/>
          </a:stretch>
        </p:blipFill>
        <p:spPr>
          <a:xfrm>
            <a:off x="4516675" y="4002909"/>
            <a:ext cx="1835571" cy="2847974"/>
          </a:xfrm>
          <a:prstGeom prst="rect">
            <a:avLst/>
          </a:prstGeom>
        </p:spPr>
      </p:pic>
      <p:sp>
        <p:nvSpPr>
          <p:cNvPr id="94" name="TextBox 93">
            <a:extLst>
              <a:ext uri="{FF2B5EF4-FFF2-40B4-BE49-F238E27FC236}">
                <a16:creationId xmlns:a16="http://schemas.microsoft.com/office/drawing/2014/main" id="{3AC9B341-1B12-4E49-B16C-A65C63C53ECA}"/>
              </a:ext>
            </a:extLst>
          </p:cNvPr>
          <p:cNvSpPr txBox="1"/>
          <p:nvPr/>
        </p:nvSpPr>
        <p:spPr>
          <a:xfrm>
            <a:off x="4489900" y="3940063"/>
            <a:ext cx="1288098" cy="646331"/>
          </a:xfrm>
          <a:prstGeom prst="rect">
            <a:avLst/>
          </a:prstGeom>
          <a:noFill/>
        </p:spPr>
        <p:txBody>
          <a:bodyPr wrap="square">
            <a:spAutoFit/>
          </a:bodyPr>
          <a:lstStyle/>
          <a:p>
            <a:r>
              <a:rPr lang="sv-SE" b="1" dirty="0"/>
              <a:t>Mer avkomma </a:t>
            </a:r>
          </a:p>
        </p:txBody>
      </p:sp>
      <p:pic>
        <p:nvPicPr>
          <p:cNvPr id="21" name="Picture 20">
            <a:extLst>
              <a:ext uri="{FF2B5EF4-FFF2-40B4-BE49-F238E27FC236}">
                <a16:creationId xmlns:a16="http://schemas.microsoft.com/office/drawing/2014/main" id="{2C5EB79D-FB9D-496A-AC65-EE79112128F1}"/>
              </a:ext>
            </a:extLst>
          </p:cNvPr>
          <p:cNvPicPr>
            <a:picLocks noChangeAspect="1"/>
          </p:cNvPicPr>
          <p:nvPr/>
        </p:nvPicPr>
        <p:blipFill>
          <a:blip r:embed="rId8"/>
          <a:stretch>
            <a:fillRect/>
          </a:stretch>
        </p:blipFill>
        <p:spPr>
          <a:xfrm>
            <a:off x="7313621" y="3989027"/>
            <a:ext cx="1838323" cy="2847973"/>
          </a:xfrm>
          <a:prstGeom prst="rect">
            <a:avLst/>
          </a:prstGeom>
        </p:spPr>
      </p:pic>
      <p:sp>
        <p:nvSpPr>
          <p:cNvPr id="95" name="TextBox 94">
            <a:extLst>
              <a:ext uri="{FF2B5EF4-FFF2-40B4-BE49-F238E27FC236}">
                <a16:creationId xmlns:a16="http://schemas.microsoft.com/office/drawing/2014/main" id="{D39A255C-BDD0-41BD-8823-111252A49508}"/>
              </a:ext>
            </a:extLst>
          </p:cNvPr>
          <p:cNvSpPr txBox="1"/>
          <p:nvPr/>
        </p:nvSpPr>
        <p:spPr>
          <a:xfrm>
            <a:off x="7312888" y="3983463"/>
            <a:ext cx="1091404" cy="646331"/>
          </a:xfrm>
          <a:prstGeom prst="rect">
            <a:avLst/>
          </a:prstGeom>
          <a:noFill/>
        </p:spPr>
        <p:txBody>
          <a:bodyPr wrap="square">
            <a:spAutoFit/>
          </a:bodyPr>
          <a:lstStyle/>
          <a:p>
            <a:r>
              <a:rPr lang="sv-SE" b="1" dirty="0"/>
              <a:t>Naturliga urvalet </a:t>
            </a:r>
          </a:p>
        </p:txBody>
      </p:sp>
    </p:spTree>
    <p:extLst>
      <p:ext uri="{BB962C8B-B14F-4D97-AF65-F5344CB8AC3E}">
        <p14:creationId xmlns:p14="http://schemas.microsoft.com/office/powerpoint/2010/main" val="78798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9543405" cy="1188720"/>
          </a:xfrm>
        </p:spPr>
        <p:txBody>
          <a:bodyPr anchor="t" anchorCtr="0">
            <a:normAutofit/>
          </a:bodyPr>
          <a:lstStyle/>
          <a:p>
            <a:r>
              <a:rPr lang="sv-SE" dirty="0">
                <a:solidFill>
                  <a:schemeClr val="tx1">
                    <a:lumMod val="85000"/>
                    <a:lumOff val="15000"/>
                  </a:schemeClr>
                </a:solidFill>
              </a:rPr>
              <a:t>idé: från biologi evolution till matematik</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outdoor, sign&#10;&#10;Description automatically generated">
            <a:extLst>
              <a:ext uri="{FF2B5EF4-FFF2-40B4-BE49-F238E27FC236}">
                <a16:creationId xmlns:a16="http://schemas.microsoft.com/office/drawing/2014/main" id="{F8F8A398-7D3C-4E8E-8A4D-2296A911DD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98680" cy="798680"/>
          </a:xfrm>
          <a:prstGeom prst="rect">
            <a:avLst/>
          </a:prstGeom>
        </p:spPr>
      </p:pic>
      <p:sp>
        <p:nvSpPr>
          <p:cNvPr id="11" name="Oval 10">
            <a:extLst>
              <a:ext uri="{FF2B5EF4-FFF2-40B4-BE49-F238E27FC236}">
                <a16:creationId xmlns:a16="http://schemas.microsoft.com/office/drawing/2014/main" id="{A74F72A9-948B-4309-A0F2-D7BC625C35E3}"/>
              </a:ext>
            </a:extLst>
          </p:cNvPr>
          <p:cNvSpPr/>
          <p:nvPr/>
        </p:nvSpPr>
        <p:spPr>
          <a:xfrm>
            <a:off x="287334" y="1646572"/>
            <a:ext cx="475316" cy="493164"/>
          </a:xfrm>
          <a:prstGeom prst="ellipse">
            <a:avLst/>
          </a:prstGeom>
          <a:gradFill>
            <a:gsLst>
              <a:gs pos="36000">
                <a:schemeClr val="bg1">
                  <a:lumMod val="50000"/>
                </a:schemeClr>
              </a:gs>
              <a:gs pos="0">
                <a:schemeClr val="bg1">
                  <a:lumMod val="50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Oval 12">
            <a:extLst>
              <a:ext uri="{FF2B5EF4-FFF2-40B4-BE49-F238E27FC236}">
                <a16:creationId xmlns:a16="http://schemas.microsoft.com/office/drawing/2014/main" id="{C3ED5EC2-80F8-4C80-AF61-A5C70E8FB868}"/>
              </a:ext>
            </a:extLst>
          </p:cNvPr>
          <p:cNvSpPr/>
          <p:nvPr/>
        </p:nvSpPr>
        <p:spPr>
          <a:xfrm>
            <a:off x="287334" y="3102775"/>
            <a:ext cx="475316" cy="493164"/>
          </a:xfrm>
          <a:prstGeom prst="ellipse">
            <a:avLst/>
          </a:prstGeom>
          <a:gradFill>
            <a:gsLst>
              <a:gs pos="30000">
                <a:schemeClr val="bg1">
                  <a:lumMod val="50000"/>
                </a:schemeClr>
              </a:gs>
              <a:gs pos="0">
                <a:schemeClr val="bg1">
                  <a:lumMod val="5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Multiplication Sign 13">
            <a:extLst>
              <a:ext uri="{FF2B5EF4-FFF2-40B4-BE49-F238E27FC236}">
                <a16:creationId xmlns:a16="http://schemas.microsoft.com/office/drawing/2014/main" id="{A95721F3-B86B-44C8-8B15-06A98C546D49}"/>
              </a:ext>
            </a:extLst>
          </p:cNvPr>
          <p:cNvSpPr/>
          <p:nvPr/>
        </p:nvSpPr>
        <p:spPr>
          <a:xfrm>
            <a:off x="159760" y="2235168"/>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Box 14">
            <a:extLst>
              <a:ext uri="{FF2B5EF4-FFF2-40B4-BE49-F238E27FC236}">
                <a16:creationId xmlns:a16="http://schemas.microsoft.com/office/drawing/2014/main" id="{79982273-DDA9-4A2F-A2D8-C430DD449E72}"/>
              </a:ext>
            </a:extLst>
          </p:cNvPr>
          <p:cNvSpPr txBox="1"/>
          <p:nvPr/>
        </p:nvSpPr>
        <p:spPr>
          <a:xfrm>
            <a:off x="-65400" y="3637410"/>
            <a:ext cx="1498377" cy="369332"/>
          </a:xfrm>
          <a:prstGeom prst="rect">
            <a:avLst/>
          </a:prstGeom>
          <a:noFill/>
        </p:spPr>
        <p:txBody>
          <a:bodyPr wrap="square">
            <a:spAutoFit/>
          </a:bodyPr>
          <a:lstStyle/>
          <a:p>
            <a:r>
              <a:rPr lang="sv-SE" b="1" dirty="0"/>
              <a:t>Reproduktion</a:t>
            </a:r>
          </a:p>
        </p:txBody>
      </p:sp>
      <p:sp>
        <p:nvSpPr>
          <p:cNvPr id="16" name="Arrow: Right 15">
            <a:extLst>
              <a:ext uri="{FF2B5EF4-FFF2-40B4-BE49-F238E27FC236}">
                <a16:creationId xmlns:a16="http://schemas.microsoft.com/office/drawing/2014/main" id="{8D4E569D-706C-4AAE-A001-45D23381C616}"/>
              </a:ext>
            </a:extLst>
          </p:cNvPr>
          <p:cNvSpPr/>
          <p:nvPr/>
        </p:nvSpPr>
        <p:spPr>
          <a:xfrm>
            <a:off x="927152" y="2467863"/>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Oval 16">
            <a:extLst>
              <a:ext uri="{FF2B5EF4-FFF2-40B4-BE49-F238E27FC236}">
                <a16:creationId xmlns:a16="http://schemas.microsoft.com/office/drawing/2014/main" id="{D26C7BB6-7FB4-45BF-A484-19D502F3D746}"/>
              </a:ext>
            </a:extLst>
          </p:cNvPr>
          <p:cNvSpPr/>
          <p:nvPr/>
        </p:nvSpPr>
        <p:spPr>
          <a:xfrm>
            <a:off x="1509130" y="1563540"/>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Oval 17">
            <a:extLst>
              <a:ext uri="{FF2B5EF4-FFF2-40B4-BE49-F238E27FC236}">
                <a16:creationId xmlns:a16="http://schemas.microsoft.com/office/drawing/2014/main" id="{1B65B10E-4A43-4FFF-B4AD-32ABD8DC6C09}"/>
              </a:ext>
            </a:extLst>
          </p:cNvPr>
          <p:cNvSpPr/>
          <p:nvPr/>
        </p:nvSpPr>
        <p:spPr>
          <a:xfrm>
            <a:off x="1496514" y="2980610"/>
            <a:ext cx="475316" cy="493164"/>
          </a:xfrm>
          <a:prstGeom prst="ellipse">
            <a:avLst/>
          </a:prstGeom>
          <a:gradFill>
            <a:gsLst>
              <a:gs pos="64000">
                <a:schemeClr val="bg1">
                  <a:lumMod val="50000"/>
                </a:schemeClr>
              </a:gs>
              <a:gs pos="725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Oval 18">
            <a:extLst>
              <a:ext uri="{FF2B5EF4-FFF2-40B4-BE49-F238E27FC236}">
                <a16:creationId xmlns:a16="http://schemas.microsoft.com/office/drawing/2014/main" id="{DE275ECA-C60C-412E-9568-3E44F65287A9}"/>
              </a:ext>
            </a:extLst>
          </p:cNvPr>
          <p:cNvSpPr/>
          <p:nvPr/>
        </p:nvSpPr>
        <p:spPr>
          <a:xfrm>
            <a:off x="1496514" y="2244549"/>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Oval 19">
            <a:extLst>
              <a:ext uri="{FF2B5EF4-FFF2-40B4-BE49-F238E27FC236}">
                <a16:creationId xmlns:a16="http://schemas.microsoft.com/office/drawing/2014/main" id="{E38584F3-F4CE-44EB-9FC5-4A0CC838BA8C}"/>
              </a:ext>
            </a:extLst>
          </p:cNvPr>
          <p:cNvSpPr/>
          <p:nvPr/>
        </p:nvSpPr>
        <p:spPr>
          <a:xfrm>
            <a:off x="2260314" y="2992495"/>
            <a:ext cx="475316" cy="493164"/>
          </a:xfrm>
          <a:prstGeom prst="ellipse">
            <a:avLst/>
          </a:prstGeom>
          <a:gradFill>
            <a:gsLst>
              <a:gs pos="21000">
                <a:schemeClr val="bg1">
                  <a:lumMod val="50000"/>
                </a:schemeClr>
              </a:gs>
              <a:gs pos="50000">
                <a:srgbClr val="A26D48"/>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Oval 20">
            <a:extLst>
              <a:ext uri="{FF2B5EF4-FFF2-40B4-BE49-F238E27FC236}">
                <a16:creationId xmlns:a16="http://schemas.microsoft.com/office/drawing/2014/main" id="{FF33C989-428B-41F3-9065-A5BA1EF3AFCF}"/>
              </a:ext>
            </a:extLst>
          </p:cNvPr>
          <p:cNvSpPr/>
          <p:nvPr/>
        </p:nvSpPr>
        <p:spPr>
          <a:xfrm>
            <a:off x="2206647" y="2244549"/>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Oval 21">
            <a:extLst>
              <a:ext uri="{FF2B5EF4-FFF2-40B4-BE49-F238E27FC236}">
                <a16:creationId xmlns:a16="http://schemas.microsoft.com/office/drawing/2014/main" id="{9A63A815-94AB-44B0-9D5E-796808A076FE}"/>
              </a:ext>
            </a:extLst>
          </p:cNvPr>
          <p:cNvSpPr/>
          <p:nvPr/>
        </p:nvSpPr>
        <p:spPr>
          <a:xfrm>
            <a:off x="2206647" y="1563540"/>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TextBox 22">
            <a:extLst>
              <a:ext uri="{FF2B5EF4-FFF2-40B4-BE49-F238E27FC236}">
                <a16:creationId xmlns:a16="http://schemas.microsoft.com/office/drawing/2014/main" id="{CE904171-AFFD-4597-B105-5F6DC5F5594D}"/>
              </a:ext>
            </a:extLst>
          </p:cNvPr>
          <p:cNvSpPr txBox="1"/>
          <p:nvPr/>
        </p:nvSpPr>
        <p:spPr>
          <a:xfrm>
            <a:off x="1298883" y="3653347"/>
            <a:ext cx="1651762" cy="369332"/>
          </a:xfrm>
          <a:prstGeom prst="rect">
            <a:avLst/>
          </a:prstGeom>
          <a:noFill/>
        </p:spPr>
        <p:txBody>
          <a:bodyPr wrap="square">
            <a:spAutoFit/>
          </a:bodyPr>
          <a:lstStyle/>
          <a:p>
            <a:r>
              <a:rPr lang="sv-SE" b="1" dirty="0"/>
              <a:t>Mer avkomma </a:t>
            </a:r>
          </a:p>
        </p:txBody>
      </p:sp>
      <p:sp>
        <p:nvSpPr>
          <p:cNvPr id="24" name="Arrow: Right 23">
            <a:extLst>
              <a:ext uri="{FF2B5EF4-FFF2-40B4-BE49-F238E27FC236}">
                <a16:creationId xmlns:a16="http://schemas.microsoft.com/office/drawing/2014/main" id="{47EA889D-CB5F-4AED-8F8D-B5A0527E481C}"/>
              </a:ext>
            </a:extLst>
          </p:cNvPr>
          <p:cNvSpPr/>
          <p:nvPr/>
        </p:nvSpPr>
        <p:spPr>
          <a:xfrm>
            <a:off x="2897504" y="242365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Oval 24">
            <a:extLst>
              <a:ext uri="{FF2B5EF4-FFF2-40B4-BE49-F238E27FC236}">
                <a16:creationId xmlns:a16="http://schemas.microsoft.com/office/drawing/2014/main" id="{F253C5FC-6E6F-49FB-94E6-027930F99319}"/>
              </a:ext>
            </a:extLst>
          </p:cNvPr>
          <p:cNvSpPr/>
          <p:nvPr/>
        </p:nvSpPr>
        <p:spPr>
          <a:xfrm>
            <a:off x="3634283" y="2123452"/>
            <a:ext cx="475316" cy="493164"/>
          </a:xfrm>
          <a:prstGeom prst="ellipse">
            <a:avLst/>
          </a:prstGeom>
          <a:gradFill>
            <a:gsLst>
              <a:gs pos="28500">
                <a:schemeClr val="bg1">
                  <a:lumMod val="50000"/>
                </a:schemeClr>
              </a:gs>
              <a:gs pos="0">
                <a:schemeClr val="bg1">
                  <a:lumMod val="50000"/>
                </a:schemeClr>
              </a:gs>
              <a:gs pos="57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Oval 25">
            <a:extLst>
              <a:ext uri="{FF2B5EF4-FFF2-40B4-BE49-F238E27FC236}">
                <a16:creationId xmlns:a16="http://schemas.microsoft.com/office/drawing/2014/main" id="{3A9FB52E-E01C-44F2-BACE-8700B843DBFA}"/>
              </a:ext>
            </a:extLst>
          </p:cNvPr>
          <p:cNvSpPr/>
          <p:nvPr/>
        </p:nvSpPr>
        <p:spPr>
          <a:xfrm>
            <a:off x="3621667" y="2804461"/>
            <a:ext cx="475316" cy="493164"/>
          </a:xfrm>
          <a:prstGeom prst="ellipse">
            <a:avLst/>
          </a:prstGeom>
          <a:gradFill>
            <a:gsLst>
              <a:gs pos="19000">
                <a:schemeClr val="bg1">
                  <a:lumMod val="50000"/>
                </a:schemeClr>
              </a:gs>
              <a:gs pos="0">
                <a:schemeClr val="bg1">
                  <a:lumMod val="50000"/>
                </a:schemeClr>
              </a:gs>
              <a:gs pos="38000">
                <a:schemeClr val="accent1">
                  <a:lumMod val="60000"/>
                  <a:lumOff val="40000"/>
                </a:schemeClr>
              </a:gs>
              <a:gs pos="79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Oval 26">
            <a:extLst>
              <a:ext uri="{FF2B5EF4-FFF2-40B4-BE49-F238E27FC236}">
                <a16:creationId xmlns:a16="http://schemas.microsoft.com/office/drawing/2014/main" id="{C785EEF7-59F1-4FF6-98A0-8E44851728AD}"/>
              </a:ext>
            </a:extLst>
          </p:cNvPr>
          <p:cNvSpPr/>
          <p:nvPr/>
        </p:nvSpPr>
        <p:spPr>
          <a:xfrm>
            <a:off x="4331800" y="2804461"/>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Oval 27">
            <a:extLst>
              <a:ext uri="{FF2B5EF4-FFF2-40B4-BE49-F238E27FC236}">
                <a16:creationId xmlns:a16="http://schemas.microsoft.com/office/drawing/2014/main" id="{DB89B0AC-8DF9-4539-B42A-1B0D8C90E9AF}"/>
              </a:ext>
            </a:extLst>
          </p:cNvPr>
          <p:cNvSpPr/>
          <p:nvPr/>
        </p:nvSpPr>
        <p:spPr>
          <a:xfrm>
            <a:off x="4331800" y="2123452"/>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TextBox 28">
            <a:extLst>
              <a:ext uri="{FF2B5EF4-FFF2-40B4-BE49-F238E27FC236}">
                <a16:creationId xmlns:a16="http://schemas.microsoft.com/office/drawing/2014/main" id="{9985F45C-AA56-4025-BB81-FF360F0480C1}"/>
              </a:ext>
            </a:extLst>
          </p:cNvPr>
          <p:cNvSpPr txBox="1"/>
          <p:nvPr/>
        </p:nvSpPr>
        <p:spPr>
          <a:xfrm>
            <a:off x="3386791" y="3651446"/>
            <a:ext cx="1834964" cy="369332"/>
          </a:xfrm>
          <a:prstGeom prst="rect">
            <a:avLst/>
          </a:prstGeom>
          <a:noFill/>
        </p:spPr>
        <p:txBody>
          <a:bodyPr wrap="square">
            <a:spAutoFit/>
          </a:bodyPr>
          <a:lstStyle/>
          <a:p>
            <a:r>
              <a:rPr lang="sv-SE" b="1" dirty="0"/>
              <a:t>Naturliga urvalet </a:t>
            </a:r>
          </a:p>
        </p:txBody>
      </p:sp>
      <p:cxnSp>
        <p:nvCxnSpPr>
          <p:cNvPr id="30" name="Straight Connector 29">
            <a:extLst>
              <a:ext uri="{FF2B5EF4-FFF2-40B4-BE49-F238E27FC236}">
                <a16:creationId xmlns:a16="http://schemas.microsoft.com/office/drawing/2014/main" id="{A9879314-A922-43F3-A068-34961F6D6AEE}"/>
              </a:ext>
            </a:extLst>
          </p:cNvPr>
          <p:cNvCxnSpPr/>
          <p:nvPr/>
        </p:nvCxnSpPr>
        <p:spPr>
          <a:xfrm>
            <a:off x="5247636" y="1912498"/>
            <a:ext cx="0" cy="22770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DA222C47-D6B8-4306-9D16-62817B9A2665}"/>
              </a:ext>
            </a:extLst>
          </p:cNvPr>
          <p:cNvSpPr/>
          <p:nvPr/>
        </p:nvSpPr>
        <p:spPr>
          <a:xfrm>
            <a:off x="5021577" y="253147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Oval 31">
            <a:extLst>
              <a:ext uri="{FF2B5EF4-FFF2-40B4-BE49-F238E27FC236}">
                <a16:creationId xmlns:a16="http://schemas.microsoft.com/office/drawing/2014/main" id="{E893043C-915E-4549-8B98-ADFD7055A297}"/>
              </a:ext>
            </a:extLst>
          </p:cNvPr>
          <p:cNvSpPr/>
          <p:nvPr/>
        </p:nvSpPr>
        <p:spPr>
          <a:xfrm>
            <a:off x="5683783" y="3084180"/>
            <a:ext cx="475316" cy="493164"/>
          </a:xfrm>
          <a:prstGeom prst="ellipse">
            <a:avLst/>
          </a:prstGeom>
          <a:gradFill>
            <a:gsLst>
              <a:gs pos="15000">
                <a:schemeClr val="bg1">
                  <a:lumMod val="50000"/>
                </a:schemeClr>
              </a:gs>
              <a:gs pos="0">
                <a:schemeClr val="bg1">
                  <a:lumMod val="50000"/>
                </a:schemeClr>
              </a:gs>
              <a:gs pos="42000">
                <a:schemeClr val="accent2">
                  <a:lumMod val="60000"/>
                  <a:lumOff val="40000"/>
                </a:schemeClr>
              </a:gs>
              <a:gs pos="7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11CC2A3B-3300-47AC-8E7C-0E627989EFC7}"/>
              </a:ext>
            </a:extLst>
          </p:cNvPr>
          <p:cNvSpPr/>
          <p:nvPr/>
        </p:nvSpPr>
        <p:spPr>
          <a:xfrm>
            <a:off x="5676187" y="1792437"/>
            <a:ext cx="475316" cy="493164"/>
          </a:xfrm>
          <a:prstGeom prst="ellipse">
            <a:avLst/>
          </a:prstGeom>
          <a:gradFill>
            <a:gsLst>
              <a:gs pos="15000">
                <a:schemeClr val="bg1">
                  <a:lumMod val="50000"/>
                </a:schemeClr>
              </a:gs>
              <a:gs pos="0">
                <a:schemeClr val="bg1">
                  <a:lumMod val="50000"/>
                </a:schemeClr>
              </a:gs>
              <a:gs pos="48000">
                <a:schemeClr val="accent1">
                  <a:lumMod val="60000"/>
                  <a:lumOff val="40000"/>
                </a:schemeClr>
              </a:gs>
              <a:gs pos="7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Multiplication Sign 33">
            <a:extLst>
              <a:ext uri="{FF2B5EF4-FFF2-40B4-BE49-F238E27FC236}">
                <a16:creationId xmlns:a16="http://schemas.microsoft.com/office/drawing/2014/main" id="{DCDF6062-643F-40C9-9FEE-A6C690B5F64C}"/>
              </a:ext>
            </a:extLst>
          </p:cNvPr>
          <p:cNvSpPr/>
          <p:nvPr/>
        </p:nvSpPr>
        <p:spPr>
          <a:xfrm>
            <a:off x="5566109" y="2331832"/>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TextBox 34">
            <a:extLst>
              <a:ext uri="{FF2B5EF4-FFF2-40B4-BE49-F238E27FC236}">
                <a16:creationId xmlns:a16="http://schemas.microsoft.com/office/drawing/2014/main" id="{440B1AF9-BF88-47F7-AF5C-6D50D7B647C4}"/>
              </a:ext>
            </a:extLst>
          </p:cNvPr>
          <p:cNvSpPr txBox="1"/>
          <p:nvPr/>
        </p:nvSpPr>
        <p:spPr>
          <a:xfrm>
            <a:off x="5288262" y="3669730"/>
            <a:ext cx="1615476" cy="646331"/>
          </a:xfrm>
          <a:prstGeom prst="rect">
            <a:avLst/>
          </a:prstGeom>
          <a:noFill/>
        </p:spPr>
        <p:txBody>
          <a:bodyPr wrap="square">
            <a:spAutoFit/>
          </a:bodyPr>
          <a:lstStyle/>
          <a:p>
            <a:r>
              <a:rPr lang="sv-SE" b="1" dirty="0"/>
              <a:t>Reproduktion</a:t>
            </a:r>
          </a:p>
          <a:p>
            <a:endParaRPr lang="sv-SE" b="1" dirty="0"/>
          </a:p>
        </p:txBody>
      </p:sp>
      <p:sp>
        <p:nvSpPr>
          <p:cNvPr id="36" name="Oval 35">
            <a:extLst>
              <a:ext uri="{FF2B5EF4-FFF2-40B4-BE49-F238E27FC236}">
                <a16:creationId xmlns:a16="http://schemas.microsoft.com/office/drawing/2014/main" id="{563B0E05-889A-4BE1-A79A-65274AD07CED}"/>
              </a:ext>
            </a:extLst>
          </p:cNvPr>
          <p:cNvSpPr/>
          <p:nvPr/>
        </p:nvSpPr>
        <p:spPr>
          <a:xfrm>
            <a:off x="7460248" y="2804460"/>
            <a:ext cx="475316" cy="493164"/>
          </a:xfrm>
          <a:prstGeom prst="ellipse">
            <a:avLst/>
          </a:prstGeom>
          <a:gradFill>
            <a:gsLst>
              <a:gs pos="26000">
                <a:schemeClr val="bg1">
                  <a:lumMod val="50000"/>
                </a:schemeClr>
              </a:gs>
              <a:gs pos="0">
                <a:schemeClr val="bg1">
                  <a:lumMod val="50000"/>
                </a:schemeClr>
              </a:gs>
              <a:gs pos="52000">
                <a:schemeClr val="accent2">
                  <a:lumMod val="60000"/>
                  <a:lumOff val="40000"/>
                </a:schemeClr>
              </a:gs>
              <a:gs pos="78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B0B31DB6-F666-42A8-B77B-D1D32C6AF0BD}"/>
              </a:ext>
            </a:extLst>
          </p:cNvPr>
          <p:cNvSpPr/>
          <p:nvPr/>
        </p:nvSpPr>
        <p:spPr>
          <a:xfrm>
            <a:off x="6849020" y="2787247"/>
            <a:ext cx="475316" cy="493164"/>
          </a:xfrm>
          <a:prstGeom prst="ellipse">
            <a:avLst/>
          </a:prstGeom>
          <a:gradFill>
            <a:gsLst>
              <a:gs pos="33000">
                <a:schemeClr val="bg1">
                  <a:lumMod val="50000"/>
                </a:schemeClr>
              </a:gs>
              <a:gs pos="0">
                <a:schemeClr val="bg1">
                  <a:lumMod val="50000"/>
                </a:schemeClr>
              </a:gs>
              <a:gs pos="66000">
                <a:schemeClr val="accent1">
                  <a:lumMod val="60000"/>
                  <a:lumOff val="40000"/>
                </a:schemeClr>
              </a:gs>
              <a:gs pos="8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2A44E896-AD5B-4B1B-A7B5-15AA05CB3E63}"/>
              </a:ext>
            </a:extLst>
          </p:cNvPr>
          <p:cNvSpPr/>
          <p:nvPr/>
        </p:nvSpPr>
        <p:spPr>
          <a:xfrm>
            <a:off x="6861409" y="2115352"/>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16B298A7-56E1-4E05-872B-A2AD40AEDD8A}"/>
              </a:ext>
            </a:extLst>
          </p:cNvPr>
          <p:cNvSpPr/>
          <p:nvPr/>
        </p:nvSpPr>
        <p:spPr>
          <a:xfrm>
            <a:off x="7448246" y="2119185"/>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Arrow: Right 39">
            <a:extLst>
              <a:ext uri="{FF2B5EF4-FFF2-40B4-BE49-F238E27FC236}">
                <a16:creationId xmlns:a16="http://schemas.microsoft.com/office/drawing/2014/main" id="{4D370FDC-2222-4879-BE75-1EC8F7A58C56}"/>
              </a:ext>
            </a:extLst>
          </p:cNvPr>
          <p:cNvSpPr/>
          <p:nvPr/>
        </p:nvSpPr>
        <p:spPr>
          <a:xfrm>
            <a:off x="6348667" y="2499202"/>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Box 40">
            <a:extLst>
              <a:ext uri="{FF2B5EF4-FFF2-40B4-BE49-F238E27FC236}">
                <a16:creationId xmlns:a16="http://schemas.microsoft.com/office/drawing/2014/main" id="{E10BA8DC-0C7B-4042-A83E-5BD8A5BC3E38}"/>
              </a:ext>
            </a:extLst>
          </p:cNvPr>
          <p:cNvSpPr txBox="1"/>
          <p:nvPr/>
        </p:nvSpPr>
        <p:spPr>
          <a:xfrm>
            <a:off x="6746674" y="3663226"/>
            <a:ext cx="1668934" cy="369332"/>
          </a:xfrm>
          <a:prstGeom prst="rect">
            <a:avLst/>
          </a:prstGeom>
          <a:noFill/>
        </p:spPr>
        <p:txBody>
          <a:bodyPr wrap="square">
            <a:spAutoFit/>
          </a:bodyPr>
          <a:lstStyle/>
          <a:p>
            <a:r>
              <a:rPr lang="sv-SE" b="1" dirty="0"/>
              <a:t>Mer avkomma </a:t>
            </a:r>
          </a:p>
        </p:txBody>
      </p:sp>
      <p:sp>
        <p:nvSpPr>
          <p:cNvPr id="42" name="Rectangle 41">
            <a:extLst>
              <a:ext uri="{FF2B5EF4-FFF2-40B4-BE49-F238E27FC236}">
                <a16:creationId xmlns:a16="http://schemas.microsoft.com/office/drawing/2014/main" id="{04A7D050-A5C4-4633-AD89-977C338C9F10}"/>
              </a:ext>
            </a:extLst>
          </p:cNvPr>
          <p:cNvSpPr/>
          <p:nvPr/>
        </p:nvSpPr>
        <p:spPr>
          <a:xfrm>
            <a:off x="1379218" y="2869275"/>
            <a:ext cx="143712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79DEF0CB-5682-42E9-9F3E-F95E6792E60C}"/>
              </a:ext>
            </a:extLst>
          </p:cNvPr>
          <p:cNvSpPr/>
          <p:nvPr/>
        </p:nvSpPr>
        <p:spPr>
          <a:xfrm>
            <a:off x="6737116" y="2666781"/>
            <a:ext cx="1333190" cy="7266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Arrow: Right 43">
            <a:extLst>
              <a:ext uri="{FF2B5EF4-FFF2-40B4-BE49-F238E27FC236}">
                <a16:creationId xmlns:a16="http://schemas.microsoft.com/office/drawing/2014/main" id="{706DD85D-29AA-4088-8A46-9A513FC62847}"/>
              </a:ext>
            </a:extLst>
          </p:cNvPr>
          <p:cNvSpPr/>
          <p:nvPr/>
        </p:nvSpPr>
        <p:spPr>
          <a:xfrm>
            <a:off x="8280719" y="2447750"/>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9A0F000A-FFD5-4B37-8400-BD47EFE43753}"/>
              </a:ext>
            </a:extLst>
          </p:cNvPr>
          <p:cNvSpPr/>
          <p:nvPr/>
        </p:nvSpPr>
        <p:spPr>
          <a:xfrm>
            <a:off x="8950497" y="2038311"/>
            <a:ext cx="475316" cy="493164"/>
          </a:xfrm>
          <a:prstGeom prst="ellipse">
            <a:avLst/>
          </a:prstGeom>
          <a:gradFill>
            <a:gsLst>
              <a:gs pos="0">
                <a:schemeClr val="bg1">
                  <a:lumMod val="50000"/>
                </a:schemeClr>
              </a:gs>
              <a:gs pos="12000">
                <a:schemeClr val="accent1">
                  <a:lumMod val="60000"/>
                  <a:lumOff val="40000"/>
                </a:schemeClr>
              </a:gs>
              <a:gs pos="53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A7679303-8DF0-4644-80BC-76D15216B524}"/>
              </a:ext>
            </a:extLst>
          </p:cNvPr>
          <p:cNvSpPr/>
          <p:nvPr/>
        </p:nvSpPr>
        <p:spPr>
          <a:xfrm>
            <a:off x="8944748" y="2766004"/>
            <a:ext cx="475316" cy="493164"/>
          </a:xfrm>
          <a:prstGeom prst="ellipse">
            <a:avLst/>
          </a:prstGeom>
          <a:gradFill>
            <a:gsLst>
              <a:gs pos="0">
                <a:schemeClr val="bg1">
                  <a:lumMod val="50000"/>
                </a:schemeClr>
              </a:gs>
              <a:gs pos="11000">
                <a:schemeClr val="accent2">
                  <a:lumMod val="60000"/>
                  <a:lumOff val="40000"/>
                </a:schemeClr>
              </a:gs>
              <a:gs pos="5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a:extLst>
              <a:ext uri="{FF2B5EF4-FFF2-40B4-BE49-F238E27FC236}">
                <a16:creationId xmlns:a16="http://schemas.microsoft.com/office/drawing/2014/main" id="{A4BAE9EE-8C55-49AF-B858-4FF422B1F2B8}"/>
              </a:ext>
            </a:extLst>
          </p:cNvPr>
          <p:cNvSpPr txBox="1"/>
          <p:nvPr/>
        </p:nvSpPr>
        <p:spPr>
          <a:xfrm>
            <a:off x="8672825" y="3586865"/>
            <a:ext cx="1091404" cy="646331"/>
          </a:xfrm>
          <a:prstGeom prst="rect">
            <a:avLst/>
          </a:prstGeom>
          <a:noFill/>
        </p:spPr>
        <p:txBody>
          <a:bodyPr wrap="square">
            <a:spAutoFit/>
          </a:bodyPr>
          <a:lstStyle/>
          <a:p>
            <a:r>
              <a:rPr lang="sv-SE" b="1" dirty="0"/>
              <a:t>Naturliga urvalet </a:t>
            </a:r>
          </a:p>
        </p:txBody>
      </p:sp>
      <p:pic>
        <p:nvPicPr>
          <p:cNvPr id="48" name="Picture 47">
            <a:extLst>
              <a:ext uri="{FF2B5EF4-FFF2-40B4-BE49-F238E27FC236}">
                <a16:creationId xmlns:a16="http://schemas.microsoft.com/office/drawing/2014/main" id="{5A9DDAB4-B937-44D6-834E-4A3B62D8F5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93299" y="3250527"/>
            <a:ext cx="686031" cy="686031"/>
          </a:xfrm>
          <a:prstGeom prst="rect">
            <a:avLst/>
          </a:prstGeom>
        </p:spPr>
      </p:pic>
      <p:pic>
        <p:nvPicPr>
          <p:cNvPr id="49" name="Picture 48">
            <a:extLst>
              <a:ext uri="{FF2B5EF4-FFF2-40B4-BE49-F238E27FC236}">
                <a16:creationId xmlns:a16="http://schemas.microsoft.com/office/drawing/2014/main" id="{52CEE6C7-3663-4303-8D2C-7A304C295D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13310" y="3056993"/>
            <a:ext cx="686031" cy="686031"/>
          </a:xfrm>
          <a:prstGeom prst="rect">
            <a:avLst/>
          </a:prstGeom>
        </p:spPr>
      </p:pic>
      <p:grpSp>
        <p:nvGrpSpPr>
          <p:cNvPr id="4" name="Group 3">
            <a:extLst>
              <a:ext uri="{FF2B5EF4-FFF2-40B4-BE49-F238E27FC236}">
                <a16:creationId xmlns:a16="http://schemas.microsoft.com/office/drawing/2014/main" id="{B83EFAD8-AF57-4697-89DC-236E51D1057D}"/>
              </a:ext>
            </a:extLst>
          </p:cNvPr>
          <p:cNvGrpSpPr/>
          <p:nvPr/>
        </p:nvGrpSpPr>
        <p:grpSpPr>
          <a:xfrm>
            <a:off x="10021446" y="1284278"/>
            <a:ext cx="2134031" cy="2977213"/>
            <a:chOff x="9949804" y="3776078"/>
            <a:chExt cx="2134031" cy="2977213"/>
          </a:xfrm>
        </p:grpSpPr>
        <p:sp>
          <p:nvSpPr>
            <p:cNvPr id="50" name="Rectangle: Folded Corner 49">
              <a:extLst>
                <a:ext uri="{FF2B5EF4-FFF2-40B4-BE49-F238E27FC236}">
                  <a16:creationId xmlns:a16="http://schemas.microsoft.com/office/drawing/2014/main" id="{59461A3C-D95D-4C01-B982-E08A6AE3A473}"/>
                </a:ext>
              </a:extLst>
            </p:cNvPr>
            <p:cNvSpPr/>
            <p:nvPr/>
          </p:nvSpPr>
          <p:spPr>
            <a:xfrm>
              <a:off x="9949804" y="3776078"/>
              <a:ext cx="2134031" cy="2977213"/>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5B4C4B87-B727-44CA-8A8E-3F7CD1ECAD41}"/>
                </a:ext>
              </a:extLst>
            </p:cNvPr>
            <p:cNvSpPr/>
            <p:nvPr/>
          </p:nvSpPr>
          <p:spPr>
            <a:xfrm>
              <a:off x="10027490" y="3908367"/>
              <a:ext cx="475316" cy="4931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C47B41FE-EDBA-44C6-8B91-C971936A3D18}"/>
                </a:ext>
              </a:extLst>
            </p:cNvPr>
            <p:cNvSpPr txBox="1"/>
            <p:nvPr/>
          </p:nvSpPr>
          <p:spPr>
            <a:xfrm>
              <a:off x="10477984" y="3859921"/>
              <a:ext cx="1605851" cy="923330"/>
            </a:xfrm>
            <a:prstGeom prst="rect">
              <a:avLst/>
            </a:prstGeom>
            <a:noFill/>
          </p:spPr>
          <p:txBody>
            <a:bodyPr wrap="square">
              <a:spAutoFit/>
            </a:bodyPr>
            <a:lstStyle/>
            <a:p>
              <a:r>
                <a:rPr lang="sv-SE" dirty="0"/>
                <a:t>Gene som </a:t>
              </a:r>
              <a:r>
                <a:rPr lang="sv-SE" b="1" dirty="0"/>
                <a:t>INTE</a:t>
              </a:r>
              <a:r>
                <a:rPr lang="sv-SE" dirty="0"/>
                <a:t> passar natur</a:t>
              </a:r>
            </a:p>
          </p:txBody>
        </p:sp>
        <p:sp>
          <p:nvSpPr>
            <p:cNvPr id="53" name="Oval 52">
              <a:extLst>
                <a:ext uri="{FF2B5EF4-FFF2-40B4-BE49-F238E27FC236}">
                  <a16:creationId xmlns:a16="http://schemas.microsoft.com/office/drawing/2014/main" id="{DCEEFE94-208D-4B10-B385-793DE920771D}"/>
                </a:ext>
              </a:extLst>
            </p:cNvPr>
            <p:cNvSpPr/>
            <p:nvPr/>
          </p:nvSpPr>
          <p:spPr>
            <a:xfrm>
              <a:off x="10055868" y="5279698"/>
              <a:ext cx="475316" cy="49316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CD8CCCE7-A73A-4AB7-9A6F-EB09AC3461B6}"/>
                </a:ext>
              </a:extLst>
            </p:cNvPr>
            <p:cNvSpPr/>
            <p:nvPr/>
          </p:nvSpPr>
          <p:spPr>
            <a:xfrm>
              <a:off x="10045820" y="5954961"/>
              <a:ext cx="475316" cy="4931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TextBox 54">
              <a:extLst>
                <a:ext uri="{FF2B5EF4-FFF2-40B4-BE49-F238E27FC236}">
                  <a16:creationId xmlns:a16="http://schemas.microsoft.com/office/drawing/2014/main" id="{5685727B-6D56-4355-BCD6-EF5B99D82324}"/>
                </a:ext>
              </a:extLst>
            </p:cNvPr>
            <p:cNvSpPr txBox="1"/>
            <p:nvPr/>
          </p:nvSpPr>
          <p:spPr>
            <a:xfrm>
              <a:off x="10550492" y="5359281"/>
              <a:ext cx="1507811" cy="646331"/>
            </a:xfrm>
            <a:prstGeom prst="rect">
              <a:avLst/>
            </a:prstGeom>
            <a:noFill/>
          </p:spPr>
          <p:txBody>
            <a:bodyPr wrap="square">
              <a:spAutoFit/>
            </a:bodyPr>
            <a:lstStyle/>
            <a:p>
              <a:r>
                <a:rPr lang="sv-SE" dirty="0"/>
                <a:t>Gene som passar natur</a:t>
              </a:r>
            </a:p>
          </p:txBody>
        </p:sp>
      </p:grpSp>
      <p:sp>
        <p:nvSpPr>
          <p:cNvPr id="57" name="TextBox 56">
            <a:extLst>
              <a:ext uri="{FF2B5EF4-FFF2-40B4-BE49-F238E27FC236}">
                <a16:creationId xmlns:a16="http://schemas.microsoft.com/office/drawing/2014/main" id="{8F499896-A15E-4992-B690-D0797D5AC982}"/>
              </a:ext>
            </a:extLst>
          </p:cNvPr>
          <p:cNvSpPr txBox="1"/>
          <p:nvPr/>
        </p:nvSpPr>
        <p:spPr>
          <a:xfrm>
            <a:off x="4331800" y="4122695"/>
            <a:ext cx="1834964" cy="369332"/>
          </a:xfrm>
          <a:prstGeom prst="rect">
            <a:avLst/>
          </a:prstGeom>
          <a:noFill/>
        </p:spPr>
        <p:txBody>
          <a:bodyPr wrap="square">
            <a:spAutoFit/>
          </a:bodyPr>
          <a:lstStyle/>
          <a:p>
            <a:r>
              <a:rPr lang="sv-SE" b="1" dirty="0"/>
              <a:t>biologi evolution </a:t>
            </a:r>
          </a:p>
        </p:txBody>
      </p:sp>
      <p:cxnSp>
        <p:nvCxnSpPr>
          <p:cNvPr id="59" name="Straight Arrow Connector 58">
            <a:extLst>
              <a:ext uri="{FF2B5EF4-FFF2-40B4-BE49-F238E27FC236}">
                <a16:creationId xmlns:a16="http://schemas.microsoft.com/office/drawing/2014/main" id="{DC5C1AB2-6EF1-49EC-ABC2-9BE48951A25B}"/>
              </a:ext>
            </a:extLst>
          </p:cNvPr>
          <p:cNvCxnSpPr>
            <a:stCxn id="57" idx="3"/>
          </p:cNvCxnSpPr>
          <p:nvPr/>
        </p:nvCxnSpPr>
        <p:spPr>
          <a:xfrm flipV="1">
            <a:off x="6166764" y="4251089"/>
            <a:ext cx="3597465" cy="5627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3283B7-BD52-451E-BF5B-EA0E94F26124}"/>
              </a:ext>
            </a:extLst>
          </p:cNvPr>
          <p:cNvCxnSpPr>
            <a:cxnSpLocks/>
            <a:stCxn id="57" idx="1"/>
          </p:cNvCxnSpPr>
          <p:nvPr/>
        </p:nvCxnSpPr>
        <p:spPr>
          <a:xfrm flipH="1" flipV="1">
            <a:off x="86357" y="4293998"/>
            <a:ext cx="4245443" cy="1336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F1CADBFE-4C9B-4987-AE9C-7854BD23AB6D}"/>
                  </a:ext>
                </a:extLst>
              </p:cNvPr>
              <p:cNvSpPr txBox="1"/>
              <p:nvPr/>
            </p:nvSpPr>
            <p:spPr>
              <a:xfrm>
                <a:off x="159760" y="5634824"/>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𝑔𝑜𝑜𝑑</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𝑠𝑜𝑙𝑢𝑡𝑖𝑜𝑛𝑠</m:t>
                      </m:r>
                    </m:oMath>
                  </m:oMathPara>
                </a14:m>
                <a:endParaRPr lang="sv-SE" sz="2000" dirty="0"/>
              </a:p>
            </p:txBody>
          </p:sp>
        </mc:Choice>
        <mc:Fallback>
          <p:sp>
            <p:nvSpPr>
              <p:cNvPr id="63" name="TextBox 62">
                <a:extLst>
                  <a:ext uri="{FF2B5EF4-FFF2-40B4-BE49-F238E27FC236}">
                    <a16:creationId xmlns:a16="http://schemas.microsoft.com/office/drawing/2014/main" id="{F1CADBFE-4C9B-4987-AE9C-7854BD23AB6D}"/>
                  </a:ext>
                </a:extLst>
              </p:cNvPr>
              <p:cNvSpPr txBox="1">
                <a:spLocks noRot="1" noChangeAspect="1" noMove="1" noResize="1" noEditPoints="1" noAdjustHandles="1" noChangeArrowheads="1" noChangeShapeType="1" noTextEdit="1"/>
              </p:cNvSpPr>
              <p:nvPr/>
            </p:nvSpPr>
            <p:spPr>
              <a:xfrm>
                <a:off x="159760" y="5634824"/>
                <a:ext cx="2363538" cy="615553"/>
              </a:xfrm>
              <a:prstGeom prst="rect">
                <a:avLst/>
              </a:prstGeom>
              <a:blipFill>
                <a:blip r:embed="rId6"/>
                <a:stretch>
                  <a:fillRect l="-3866" r="-258" b="-16832"/>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0380AE2-DBC9-4F6A-B4DD-BB6FA67D0E97}"/>
                  </a:ext>
                </a:extLst>
              </p:cNvPr>
              <p:cNvSpPr txBox="1"/>
              <p:nvPr/>
            </p:nvSpPr>
            <p:spPr>
              <a:xfrm>
                <a:off x="4855366" y="5479093"/>
                <a:ext cx="2363538"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oMath>
                  </m:oMathPara>
                </a14:m>
                <a:endParaRPr lang="sv-SE" sz="2000" dirty="0"/>
              </a:p>
            </p:txBody>
          </p:sp>
        </mc:Choice>
        <mc:Fallback>
          <p:sp>
            <p:nvSpPr>
              <p:cNvPr id="64" name="TextBox 63">
                <a:extLst>
                  <a:ext uri="{FF2B5EF4-FFF2-40B4-BE49-F238E27FC236}">
                    <a16:creationId xmlns:a16="http://schemas.microsoft.com/office/drawing/2014/main" id="{90380AE2-DBC9-4F6A-B4DD-BB6FA67D0E97}"/>
                  </a:ext>
                </a:extLst>
              </p:cNvPr>
              <p:cNvSpPr txBox="1">
                <a:spLocks noRot="1" noChangeAspect="1" noMove="1" noResize="1" noEditPoints="1" noAdjustHandles="1" noChangeArrowheads="1" noChangeShapeType="1" noTextEdit="1"/>
              </p:cNvSpPr>
              <p:nvPr/>
            </p:nvSpPr>
            <p:spPr>
              <a:xfrm>
                <a:off x="4855366" y="5479093"/>
                <a:ext cx="2363538" cy="615553"/>
              </a:xfrm>
              <a:prstGeom prst="rect">
                <a:avLst/>
              </a:prstGeom>
              <a:blipFill>
                <a:blip r:embed="rId7"/>
                <a:stretch>
                  <a:fillRect l="-3866" r="-4639" b="-11881"/>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DE4567B-7C90-483F-8B90-F2957509731E}"/>
                  </a:ext>
                </a:extLst>
              </p:cNvPr>
              <p:cNvSpPr txBox="1"/>
              <p:nvPr/>
            </p:nvSpPr>
            <p:spPr>
              <a:xfrm>
                <a:off x="9524162" y="5462270"/>
                <a:ext cx="2621280"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m:t>
                      </m:r>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+2</m:t>
                          </m:r>
                        </m:sub>
                      </m:sSub>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𝑖𝑠</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𝑏𝑒𝑡𝑡𝑒𝑟</m:t>
                      </m:r>
                      <m:r>
                        <a:rPr lang="sv-SE" sz="2000" b="0" i="1" smtClean="0">
                          <a:latin typeface="Cambria Math" panose="02040503050406030204" pitchFamily="18" charset="0"/>
                          <a:ea typeface="Cambria Math" panose="02040503050406030204" pitchFamily="18" charset="0"/>
                        </a:rPr>
                        <m:t> </m:t>
                      </m:r>
                      <m:r>
                        <a:rPr lang="sv-SE" sz="2000" b="0" i="1" smtClean="0">
                          <a:latin typeface="Cambria Math" panose="02040503050406030204" pitchFamily="18" charset="0"/>
                          <a:ea typeface="Cambria Math" panose="02040503050406030204" pitchFamily="18" charset="0"/>
                        </a:rPr>
                        <m:t>𝑡h𝑎𝑛</m:t>
                      </m:r>
                      <m:r>
                        <a:rPr lang="sv-SE" sz="2000" b="0" i="1" smtClean="0">
                          <a:latin typeface="Cambria Math" panose="02040503050406030204" pitchFamily="18" charset="0"/>
                          <a:ea typeface="Cambria Math" panose="02040503050406030204" pitchFamily="18" charset="0"/>
                        </a:rPr>
                        <m:t> </m:t>
                      </m:r>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oMath>
                  </m:oMathPara>
                </a14:m>
                <a:endParaRPr lang="sv-SE" sz="2000" dirty="0"/>
              </a:p>
            </p:txBody>
          </p:sp>
        </mc:Choice>
        <mc:Fallback>
          <p:sp>
            <p:nvSpPr>
              <p:cNvPr id="65" name="TextBox 64">
                <a:extLst>
                  <a:ext uri="{FF2B5EF4-FFF2-40B4-BE49-F238E27FC236}">
                    <a16:creationId xmlns:a16="http://schemas.microsoft.com/office/drawing/2014/main" id="{EDE4567B-7C90-483F-8B90-F2957509731E}"/>
                  </a:ext>
                </a:extLst>
              </p:cNvPr>
              <p:cNvSpPr txBox="1">
                <a:spLocks noRot="1" noChangeAspect="1" noMove="1" noResize="1" noEditPoints="1" noAdjustHandles="1" noChangeArrowheads="1" noChangeShapeType="1" noTextEdit="1"/>
              </p:cNvSpPr>
              <p:nvPr/>
            </p:nvSpPr>
            <p:spPr>
              <a:xfrm>
                <a:off x="9524162" y="5462270"/>
                <a:ext cx="2621280" cy="615553"/>
              </a:xfrm>
              <a:prstGeom prst="rect">
                <a:avLst/>
              </a:prstGeom>
              <a:blipFill>
                <a:blip r:embed="rId8"/>
                <a:stretch>
                  <a:fillRect l="-3488" r="-5116" b="-11881"/>
                </a:stretch>
              </a:blipFill>
            </p:spPr>
            <p:txBody>
              <a:bodyPr/>
              <a:lstStyle/>
              <a:p>
                <a:r>
                  <a:rPr lang="sv-SE">
                    <a:noFill/>
                  </a:rPr>
                  <a:t> </a:t>
                </a:r>
              </a:p>
            </p:txBody>
          </p:sp>
        </mc:Fallback>
      </mc:AlternateContent>
      <p:sp>
        <p:nvSpPr>
          <p:cNvPr id="69" name="Arrow: Right 68">
            <a:extLst>
              <a:ext uri="{FF2B5EF4-FFF2-40B4-BE49-F238E27FC236}">
                <a16:creationId xmlns:a16="http://schemas.microsoft.com/office/drawing/2014/main" id="{3ADD051D-4587-4C7B-989E-91008BFE21B5}"/>
              </a:ext>
            </a:extLst>
          </p:cNvPr>
          <p:cNvSpPr/>
          <p:nvPr/>
        </p:nvSpPr>
        <p:spPr>
          <a:xfrm>
            <a:off x="2360932" y="56187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Arrow: Right 70">
            <a:extLst>
              <a:ext uri="{FF2B5EF4-FFF2-40B4-BE49-F238E27FC236}">
                <a16:creationId xmlns:a16="http://schemas.microsoft.com/office/drawing/2014/main" id="{1010E733-FEA3-4123-9DB0-2BADDF98F7AA}"/>
              </a:ext>
            </a:extLst>
          </p:cNvPr>
          <p:cNvSpPr/>
          <p:nvPr/>
        </p:nvSpPr>
        <p:spPr>
          <a:xfrm>
            <a:off x="7320157" y="5541188"/>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CEFFAC92-D8DF-401C-A9E4-94F215A8A1B6}"/>
                  </a:ext>
                </a:extLst>
              </p:cNvPr>
              <p:cNvSpPr txBox="1"/>
              <p:nvPr/>
            </p:nvSpPr>
            <p:spPr>
              <a:xfrm>
                <a:off x="1800438" y="4340863"/>
                <a:ext cx="1011636"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r>
                                <a:rPr lang="sv-SE" sz="2000" b="0" i="1" smtClean="0">
                                  <a:latin typeface="Cambria Math" panose="02040503050406030204" pitchFamily="18" charset="0"/>
                                  <a:ea typeface="Cambria Math" panose="02040503050406030204" pitchFamily="18" charset="0"/>
                                </a:rPr>
                                <m:t>−1</m:t>
                              </m:r>
                            </m:sub>
                          </m:sSub>
                        </m:e>
                      </m:d>
                    </m:oMath>
                  </m:oMathPara>
                </a14:m>
                <a:endParaRPr lang="sv-SE" sz="2000" b="0" i="1" dirty="0">
                  <a:latin typeface="Cambria Math" panose="02040503050406030204" pitchFamily="18" charset="0"/>
                  <a:ea typeface="Cambria Math" panose="02040503050406030204" pitchFamily="18" charset="0"/>
                </a:endParaRPr>
              </a:p>
            </p:txBody>
          </p:sp>
        </mc:Choice>
        <mc:Fallback>
          <p:sp>
            <p:nvSpPr>
              <p:cNvPr id="66" name="TextBox 65">
                <a:extLst>
                  <a:ext uri="{FF2B5EF4-FFF2-40B4-BE49-F238E27FC236}">
                    <a16:creationId xmlns:a16="http://schemas.microsoft.com/office/drawing/2014/main" id="{CEFFAC92-D8DF-401C-A9E4-94F215A8A1B6}"/>
                  </a:ext>
                </a:extLst>
              </p:cNvPr>
              <p:cNvSpPr txBox="1">
                <a:spLocks noRot="1" noChangeAspect="1" noMove="1" noResize="1" noEditPoints="1" noAdjustHandles="1" noChangeArrowheads="1" noChangeShapeType="1" noTextEdit="1"/>
              </p:cNvSpPr>
              <p:nvPr/>
            </p:nvSpPr>
            <p:spPr>
              <a:xfrm>
                <a:off x="1800438" y="4340863"/>
                <a:ext cx="1011636" cy="307777"/>
              </a:xfrm>
              <a:prstGeom prst="rect">
                <a:avLst/>
              </a:prstGeom>
              <a:blipFill>
                <a:blip r:embed="rId9"/>
                <a:stretch>
                  <a:fillRect l="-11446" b="-37255"/>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1DEFA92E-B4DA-46A5-A453-45D99001FE29}"/>
                  </a:ext>
                </a:extLst>
              </p:cNvPr>
              <p:cNvSpPr txBox="1"/>
              <p:nvPr/>
            </p:nvSpPr>
            <p:spPr>
              <a:xfrm>
                <a:off x="309937" y="4308348"/>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r>
                            <a:rPr lang="sv-SE" sz="1800" b="0" i="1" smtClean="0">
                              <a:latin typeface="Cambria Math" panose="02040503050406030204" pitchFamily="18" charset="0"/>
                              <a:ea typeface="Cambria Math" panose="02040503050406030204" pitchFamily="18" charset="0"/>
                            </a:rPr>
                            <m:t>−1</m:t>
                          </m:r>
                        </m:sub>
                      </m:sSub>
                    </m:oMath>
                  </m:oMathPara>
                </a14:m>
                <a:endParaRPr lang="sv-SE" dirty="0"/>
              </a:p>
            </p:txBody>
          </p:sp>
        </mc:Choice>
        <mc:Fallback>
          <p:sp>
            <p:nvSpPr>
              <p:cNvPr id="73" name="TextBox 72">
                <a:extLst>
                  <a:ext uri="{FF2B5EF4-FFF2-40B4-BE49-F238E27FC236}">
                    <a16:creationId xmlns:a16="http://schemas.microsoft.com/office/drawing/2014/main" id="{1DEFA92E-B4DA-46A5-A453-45D99001FE29}"/>
                  </a:ext>
                </a:extLst>
              </p:cNvPr>
              <p:cNvSpPr txBox="1">
                <a:spLocks noRot="1" noChangeAspect="1" noMove="1" noResize="1" noEditPoints="1" noAdjustHandles="1" noChangeArrowheads="1" noChangeShapeType="1" noTextEdit="1"/>
              </p:cNvSpPr>
              <p:nvPr/>
            </p:nvSpPr>
            <p:spPr>
              <a:xfrm>
                <a:off x="309937" y="4308348"/>
                <a:ext cx="587344" cy="369332"/>
              </a:xfrm>
              <a:prstGeom prst="rect">
                <a:avLst/>
              </a:prstGeom>
              <a:blipFill>
                <a:blip r:embed="rId10"/>
                <a:stretch>
                  <a:fillRect r="-2083" b="-666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C5A3BA98-B1F2-4DE7-9C42-924C10A87FCF}"/>
                  </a:ext>
                </a:extLst>
              </p:cNvPr>
              <p:cNvSpPr txBox="1"/>
              <p:nvPr/>
            </p:nvSpPr>
            <p:spPr>
              <a:xfrm>
                <a:off x="4096983" y="4417094"/>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sub>
                      </m:sSub>
                    </m:oMath>
                  </m:oMathPara>
                </a14:m>
                <a:endParaRPr lang="sv-SE" dirty="0"/>
              </a:p>
            </p:txBody>
          </p:sp>
        </mc:Choice>
        <mc:Fallback>
          <p:sp>
            <p:nvSpPr>
              <p:cNvPr id="75" name="TextBox 74">
                <a:extLst>
                  <a:ext uri="{FF2B5EF4-FFF2-40B4-BE49-F238E27FC236}">
                    <a16:creationId xmlns:a16="http://schemas.microsoft.com/office/drawing/2014/main" id="{C5A3BA98-B1F2-4DE7-9C42-924C10A87FCF}"/>
                  </a:ext>
                </a:extLst>
              </p:cNvPr>
              <p:cNvSpPr txBox="1">
                <a:spLocks noRot="1" noChangeAspect="1" noMove="1" noResize="1" noEditPoints="1" noAdjustHandles="1" noChangeArrowheads="1" noChangeShapeType="1" noTextEdit="1"/>
              </p:cNvSpPr>
              <p:nvPr/>
            </p:nvSpPr>
            <p:spPr>
              <a:xfrm>
                <a:off x="4096983" y="4417094"/>
                <a:ext cx="587344" cy="369332"/>
              </a:xfrm>
              <a:prstGeom prst="rect">
                <a:avLst/>
              </a:prstGeom>
              <a:blipFill>
                <a:blip r:embed="rId11"/>
                <a:stretch>
                  <a:fillRect b="-666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E9DFAC2A-3D80-496A-9F84-82D7F02A4189}"/>
                  </a:ext>
                </a:extLst>
              </p:cNvPr>
              <p:cNvSpPr txBox="1"/>
              <p:nvPr/>
            </p:nvSpPr>
            <p:spPr>
              <a:xfrm>
                <a:off x="5758781" y="4379591"/>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sub>
                      </m:sSub>
                    </m:oMath>
                  </m:oMathPara>
                </a14:m>
                <a:endParaRPr lang="sv-SE" dirty="0"/>
              </a:p>
            </p:txBody>
          </p:sp>
        </mc:Choice>
        <mc:Fallback>
          <p:sp>
            <p:nvSpPr>
              <p:cNvPr id="77" name="TextBox 76">
                <a:extLst>
                  <a:ext uri="{FF2B5EF4-FFF2-40B4-BE49-F238E27FC236}">
                    <a16:creationId xmlns:a16="http://schemas.microsoft.com/office/drawing/2014/main" id="{E9DFAC2A-3D80-496A-9F84-82D7F02A4189}"/>
                  </a:ext>
                </a:extLst>
              </p:cNvPr>
              <p:cNvSpPr txBox="1">
                <a:spLocks noRot="1" noChangeAspect="1" noMove="1" noResize="1" noEditPoints="1" noAdjustHandles="1" noChangeArrowheads="1" noChangeShapeType="1" noTextEdit="1"/>
              </p:cNvSpPr>
              <p:nvPr/>
            </p:nvSpPr>
            <p:spPr>
              <a:xfrm>
                <a:off x="5758781" y="4379591"/>
                <a:ext cx="587344" cy="369332"/>
              </a:xfrm>
              <a:prstGeom prst="rect">
                <a:avLst/>
              </a:prstGeom>
              <a:blipFill>
                <a:blip r:embed="rId12"/>
                <a:stretch>
                  <a:fillRect b="-6557"/>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83C72703-0E8B-4DE8-BC4C-100ACCF228F8}"/>
                  </a:ext>
                </a:extLst>
              </p:cNvPr>
              <p:cNvSpPr txBox="1"/>
              <p:nvPr/>
            </p:nvSpPr>
            <p:spPr>
              <a:xfrm>
                <a:off x="7128682" y="4357379"/>
                <a:ext cx="1011636"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ea typeface="Cambria Math" panose="02040503050406030204" pitchFamily="18" charset="0"/>
                        </a:rPr>
                        <m:t>𝑓</m:t>
                      </m:r>
                      <m:d>
                        <m:dPr>
                          <m:ctrlPr>
                            <a:rPr lang="sv-SE" sz="2000" b="0" i="1" smtClean="0">
                              <a:latin typeface="Cambria Math" panose="02040503050406030204" pitchFamily="18" charset="0"/>
                              <a:ea typeface="Cambria Math" panose="02040503050406030204" pitchFamily="18" charset="0"/>
                            </a:rPr>
                          </m:ctrlPr>
                        </m:dPr>
                        <m:e>
                          <m:sSub>
                            <m:sSubPr>
                              <m:ctrlPr>
                                <a:rPr lang="sv-SE" sz="2000" b="0" i="1" smtClean="0">
                                  <a:latin typeface="Cambria Math" panose="02040503050406030204" pitchFamily="18" charset="0"/>
                                  <a:ea typeface="Cambria Math" panose="02040503050406030204" pitchFamily="18" charset="0"/>
                                </a:rPr>
                              </m:ctrlPr>
                            </m:sSubPr>
                            <m:e>
                              <m:r>
                                <a:rPr lang="sv-SE" sz="2000" b="0" i="1" smtClean="0">
                                  <a:latin typeface="Cambria Math" panose="02040503050406030204" pitchFamily="18" charset="0"/>
                                  <a:ea typeface="Cambria Math" panose="02040503050406030204" pitchFamily="18" charset="0"/>
                                </a:rPr>
                                <m:t>𝑦</m:t>
                              </m:r>
                            </m:e>
                            <m:sub>
                              <m:r>
                                <a:rPr lang="sv-SE" sz="2000" b="0" i="1" smtClean="0">
                                  <a:latin typeface="Cambria Math" panose="02040503050406030204" pitchFamily="18" charset="0"/>
                                  <a:ea typeface="Cambria Math" panose="02040503050406030204" pitchFamily="18" charset="0"/>
                                </a:rPr>
                                <m:t>𝑛</m:t>
                              </m:r>
                            </m:sub>
                          </m:sSub>
                        </m:e>
                      </m:d>
                    </m:oMath>
                  </m:oMathPara>
                </a14:m>
                <a:endParaRPr lang="sv-SE" sz="2000" b="0" i="1" dirty="0">
                  <a:latin typeface="Cambria Math" panose="02040503050406030204" pitchFamily="18" charset="0"/>
                  <a:ea typeface="Cambria Math" panose="02040503050406030204" pitchFamily="18" charset="0"/>
                </a:endParaRPr>
              </a:p>
            </p:txBody>
          </p:sp>
        </mc:Choice>
        <mc:Fallback>
          <p:sp>
            <p:nvSpPr>
              <p:cNvPr id="78" name="TextBox 77">
                <a:extLst>
                  <a:ext uri="{FF2B5EF4-FFF2-40B4-BE49-F238E27FC236}">
                    <a16:creationId xmlns:a16="http://schemas.microsoft.com/office/drawing/2014/main" id="{83C72703-0E8B-4DE8-BC4C-100ACCF228F8}"/>
                  </a:ext>
                </a:extLst>
              </p:cNvPr>
              <p:cNvSpPr txBox="1">
                <a:spLocks noRot="1" noChangeAspect="1" noMove="1" noResize="1" noEditPoints="1" noAdjustHandles="1" noChangeArrowheads="1" noChangeShapeType="1" noTextEdit="1"/>
              </p:cNvSpPr>
              <p:nvPr/>
            </p:nvSpPr>
            <p:spPr>
              <a:xfrm>
                <a:off x="7128682" y="4357379"/>
                <a:ext cx="1011636" cy="307777"/>
              </a:xfrm>
              <a:prstGeom prst="rect">
                <a:avLst/>
              </a:prstGeom>
              <a:blipFill>
                <a:blip r:embed="rId13"/>
                <a:stretch>
                  <a:fillRect l="-11446" b="-38000"/>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7E9871F4-1BB8-4747-B68D-BE11D1BB4204}"/>
                  </a:ext>
                </a:extLst>
              </p:cNvPr>
              <p:cNvSpPr txBox="1"/>
              <p:nvPr/>
            </p:nvSpPr>
            <p:spPr>
              <a:xfrm>
                <a:off x="9016127" y="4331326"/>
                <a:ext cx="58734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𝑦</m:t>
                          </m:r>
                        </m:e>
                        <m:sub>
                          <m:r>
                            <a:rPr lang="sv-SE" sz="1800" b="0" i="1" smtClean="0">
                              <a:latin typeface="Cambria Math" panose="02040503050406030204" pitchFamily="18" charset="0"/>
                              <a:ea typeface="Cambria Math" panose="02040503050406030204" pitchFamily="18" charset="0"/>
                            </a:rPr>
                            <m:t>𝑛</m:t>
                          </m:r>
                          <m:r>
                            <a:rPr lang="sv-SE" sz="1800" b="0" i="1" smtClean="0">
                              <a:latin typeface="Cambria Math" panose="02040503050406030204" pitchFamily="18" charset="0"/>
                              <a:ea typeface="Cambria Math" panose="02040503050406030204" pitchFamily="18" charset="0"/>
                            </a:rPr>
                            <m:t>+1</m:t>
                          </m:r>
                        </m:sub>
                      </m:sSub>
                    </m:oMath>
                  </m:oMathPara>
                </a14:m>
                <a:endParaRPr lang="sv-SE" dirty="0"/>
              </a:p>
            </p:txBody>
          </p:sp>
        </mc:Choice>
        <mc:Fallback>
          <p:sp>
            <p:nvSpPr>
              <p:cNvPr id="79" name="TextBox 78">
                <a:extLst>
                  <a:ext uri="{FF2B5EF4-FFF2-40B4-BE49-F238E27FC236}">
                    <a16:creationId xmlns:a16="http://schemas.microsoft.com/office/drawing/2014/main" id="{7E9871F4-1BB8-4747-B68D-BE11D1BB4204}"/>
                  </a:ext>
                </a:extLst>
              </p:cNvPr>
              <p:cNvSpPr txBox="1">
                <a:spLocks noRot="1" noChangeAspect="1" noMove="1" noResize="1" noEditPoints="1" noAdjustHandles="1" noChangeArrowheads="1" noChangeShapeType="1" noTextEdit="1"/>
              </p:cNvSpPr>
              <p:nvPr/>
            </p:nvSpPr>
            <p:spPr>
              <a:xfrm>
                <a:off x="9016127" y="4331326"/>
                <a:ext cx="587344" cy="369332"/>
              </a:xfrm>
              <a:prstGeom prst="rect">
                <a:avLst/>
              </a:prstGeom>
              <a:blipFill>
                <a:blip r:embed="rId14"/>
                <a:stretch>
                  <a:fillRect r="-3125" b="-6667"/>
                </a:stretch>
              </a:blipFill>
            </p:spPr>
            <p:txBody>
              <a:bodyPr/>
              <a:lstStyle/>
              <a:p>
                <a:r>
                  <a:rPr lang="sv-SE">
                    <a:noFill/>
                  </a:rPr>
                  <a:t> </a:t>
                </a:r>
              </a:p>
            </p:txBody>
          </p:sp>
        </mc:Fallback>
      </mc:AlternateContent>
    </p:spTree>
    <p:extLst>
      <p:ext uri="{BB962C8B-B14F-4D97-AF65-F5344CB8AC3E}">
        <p14:creationId xmlns:p14="http://schemas.microsoft.com/office/powerpoint/2010/main" val="154550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a:bodyPr>
          <a:lstStyle/>
          <a:p>
            <a:r>
              <a:rPr lang="sv-SE" dirty="0">
                <a:solidFill>
                  <a:schemeClr val="tx1">
                    <a:lumMod val="85000"/>
                    <a:lumOff val="15000"/>
                  </a:schemeClr>
                </a:solidFill>
              </a:rPr>
              <a:t>GSEA (GEN SEKVENS EVOLUTION ALGORITM)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75B35A6B-08BE-45C6-A67C-EA730CD33D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68758" y="2950457"/>
            <a:ext cx="428294" cy="428294"/>
          </a:xfrm>
          <a:prstGeom prst="rect">
            <a:avLst/>
          </a:prstGeom>
        </p:spPr>
      </p:pic>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A65F83A4-DFDA-4FBE-9572-77B015902B4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27626" y="5377637"/>
            <a:ext cx="428294" cy="428294"/>
          </a:xfrm>
          <a:prstGeom prst="rect">
            <a:avLst/>
          </a:prstGeom>
        </p:spPr>
      </p:pic>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477283" y="2268258"/>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781906" y="30946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938580" y="309460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6095253"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251927"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41570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98499" y="3094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774657" y="309459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950739"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271195" y="309459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107413" y="309705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600040" y="2714227"/>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478296" y="3332441"/>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782919" y="415878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939593" y="415878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96266"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25294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416722"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99512" y="415878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775670"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951752" y="415878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272208" y="415878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108426" y="416123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550317" y="3744781"/>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950739" y="2788740"/>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984753" y="3348466"/>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750946" y="2280215"/>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8055569" y="310655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212243" y="310655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368916"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525590"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68937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872162" y="310655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9048320"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224402" y="310655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544858" y="310655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381076" y="310901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751634" y="3322036"/>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8056257" y="4148379"/>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212931" y="4148379"/>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369604"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52627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69006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872850" y="414837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9049008" y="414837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225090"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545546" y="414837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381764" y="41508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861490" y="3008804"/>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846995" y="4038439"/>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249915" y="3002101"/>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248428" y="4029038"/>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96615" y="1942454"/>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388488" y="3344072"/>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185750" y="3339556"/>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186763" y="3453512"/>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902069" y="3127600"/>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311595" y="4592339"/>
            <a:ext cx="583814" cy="369332"/>
          </a:xfrm>
          <a:prstGeom prst="rect">
            <a:avLst/>
          </a:prstGeom>
          <a:noFill/>
        </p:spPr>
        <p:txBody>
          <a:bodyPr wrap="none" rtlCol="0">
            <a:spAutoFit/>
          </a:bodyPr>
          <a:lstStyle/>
          <a:p>
            <a:r>
              <a:rPr lang="sv-SE" dirty="0"/>
              <a:t>60%</a:t>
            </a:r>
          </a:p>
        </p:txBody>
      </p:sp>
      <p:cxnSp>
        <p:nvCxnSpPr>
          <p:cNvPr id="248" name="Straight Connector 247">
            <a:extLst>
              <a:ext uri="{FF2B5EF4-FFF2-40B4-BE49-F238E27FC236}">
                <a16:creationId xmlns:a16="http://schemas.microsoft.com/office/drawing/2014/main" id="{2C6EB8A2-9988-481B-A2F1-235E47150BB4}"/>
              </a:ext>
            </a:extLst>
          </p:cNvPr>
          <p:cNvCxnSpPr>
            <a:cxnSpLocks/>
          </p:cNvCxnSpPr>
          <p:nvPr/>
        </p:nvCxnSpPr>
        <p:spPr>
          <a:xfrm>
            <a:off x="7646970" y="2751955"/>
            <a:ext cx="0" cy="4076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022709"/>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022709"/>
                <a:ext cx="1141182" cy="391646"/>
              </a:xfrm>
              <a:prstGeom prst="rect">
                <a:avLst/>
              </a:prstGeom>
              <a:blipFill>
                <a:blip r:embed="rId7"/>
                <a:stretch>
                  <a:fillRect b="-7813"/>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218532"/>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200227"/>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Group 285">
            <a:extLst>
              <a:ext uri="{FF2B5EF4-FFF2-40B4-BE49-F238E27FC236}">
                <a16:creationId xmlns:a16="http://schemas.microsoft.com/office/drawing/2014/main" id="{CD36C667-1447-483C-9545-70A6F5C64405}"/>
              </a:ext>
            </a:extLst>
          </p:cNvPr>
          <p:cNvGrpSpPr/>
          <p:nvPr/>
        </p:nvGrpSpPr>
        <p:grpSpPr>
          <a:xfrm>
            <a:off x="10157005" y="4083854"/>
            <a:ext cx="1986313" cy="2659650"/>
            <a:chOff x="10157005" y="4083854"/>
            <a:chExt cx="1986313" cy="2659650"/>
          </a:xfrm>
        </p:grpSpPr>
        <p:sp>
          <p:nvSpPr>
            <p:cNvPr id="14" name="Rectangle: Folded Corner 13">
              <a:extLst>
                <a:ext uri="{FF2B5EF4-FFF2-40B4-BE49-F238E27FC236}">
                  <a16:creationId xmlns:a16="http://schemas.microsoft.com/office/drawing/2014/main" id="{0D89EAA1-77A8-4B15-B4ED-EBC665BB72DA}"/>
                </a:ext>
              </a:extLst>
            </p:cNvPr>
            <p:cNvSpPr/>
            <p:nvPr/>
          </p:nvSpPr>
          <p:spPr>
            <a:xfrm>
              <a:off x="10157005" y="4083854"/>
              <a:ext cx="1986313" cy="2659650"/>
            </a:xfrm>
            <a:prstGeom prst="foldedCorner">
              <a:avLst>
                <a:gd name="adj" fmla="val 13297"/>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CDCF8965-47BB-485E-968F-C465E02A7FFA}"/>
                </a:ext>
              </a:extLst>
            </p:cNvPr>
            <p:cNvSpPr txBox="1"/>
            <p:nvPr/>
          </p:nvSpPr>
          <p:spPr>
            <a:xfrm>
              <a:off x="10460407" y="5206808"/>
              <a:ext cx="1605851" cy="646331"/>
            </a:xfrm>
            <a:prstGeom prst="rect">
              <a:avLst/>
            </a:prstGeom>
            <a:noFill/>
          </p:spPr>
          <p:txBody>
            <a:bodyPr wrap="square">
              <a:spAutoFit/>
            </a:bodyPr>
            <a:lstStyle/>
            <a:p>
              <a:r>
                <a:rPr lang="sv-SE" dirty="0"/>
                <a:t>Gen som </a:t>
              </a:r>
              <a:r>
                <a:rPr lang="sv-SE" b="1" dirty="0"/>
                <a:t>INTE</a:t>
              </a:r>
              <a:r>
                <a:rPr lang="sv-SE" dirty="0"/>
                <a:t> passar natur</a:t>
              </a:r>
            </a:p>
          </p:txBody>
        </p:sp>
        <p:sp>
          <p:nvSpPr>
            <p:cNvPr id="19" name="TextBox 18">
              <a:extLst>
                <a:ext uri="{FF2B5EF4-FFF2-40B4-BE49-F238E27FC236}">
                  <a16:creationId xmlns:a16="http://schemas.microsoft.com/office/drawing/2014/main" id="{9DB1B010-F146-4523-B754-A21552153309}"/>
                </a:ext>
              </a:extLst>
            </p:cNvPr>
            <p:cNvSpPr txBox="1"/>
            <p:nvPr/>
          </p:nvSpPr>
          <p:spPr>
            <a:xfrm>
              <a:off x="10558447" y="5833671"/>
              <a:ext cx="1507811" cy="646331"/>
            </a:xfrm>
            <a:prstGeom prst="rect">
              <a:avLst/>
            </a:prstGeom>
            <a:noFill/>
          </p:spPr>
          <p:txBody>
            <a:bodyPr wrap="square">
              <a:spAutoFit/>
            </a:bodyPr>
            <a:lstStyle/>
            <a:p>
              <a:r>
                <a:rPr lang="sv-SE" dirty="0"/>
                <a:t>Gen som passar natur</a:t>
              </a:r>
            </a:p>
          </p:txBody>
        </p:sp>
        <p:sp>
          <p:nvSpPr>
            <p:cNvPr id="21" name="TextBox 20">
              <a:extLst>
                <a:ext uri="{FF2B5EF4-FFF2-40B4-BE49-F238E27FC236}">
                  <a16:creationId xmlns:a16="http://schemas.microsoft.com/office/drawing/2014/main" id="{14A0CF75-7E6F-4F9E-AC07-10B7BC0707CA}"/>
                </a:ext>
              </a:extLst>
            </p:cNvPr>
            <p:cNvSpPr txBox="1"/>
            <p:nvPr/>
          </p:nvSpPr>
          <p:spPr>
            <a:xfrm>
              <a:off x="10284115" y="4517841"/>
              <a:ext cx="1678515" cy="646331"/>
            </a:xfrm>
            <a:prstGeom prst="rect">
              <a:avLst/>
            </a:prstGeom>
            <a:noFill/>
          </p:spPr>
          <p:txBody>
            <a:bodyPr wrap="square">
              <a:spAutoFit/>
            </a:bodyPr>
            <a:lstStyle/>
            <a:p>
              <a:r>
                <a:rPr lang="sv-SE" dirty="0"/>
                <a:t>Gensekvens</a:t>
              </a:r>
            </a:p>
            <a:p>
              <a:r>
                <a:rPr lang="sv-SE" dirty="0"/>
                <a:t>(kromosom)</a:t>
              </a:r>
            </a:p>
          </p:txBody>
        </p:sp>
        <p:pic>
          <p:nvPicPr>
            <p:cNvPr id="20" name="Picture 19">
              <a:extLst>
                <a:ext uri="{FF2B5EF4-FFF2-40B4-BE49-F238E27FC236}">
                  <a16:creationId xmlns:a16="http://schemas.microsoft.com/office/drawing/2014/main" id="{CDB728CF-5EE7-45BB-B6A1-B61FEE9F3EB0}"/>
                </a:ext>
              </a:extLst>
            </p:cNvPr>
            <p:cNvPicPr>
              <a:picLocks noChangeAspect="1"/>
            </p:cNvPicPr>
            <p:nvPr/>
          </p:nvPicPr>
          <p:blipFill>
            <a:blip r:embed="rId4"/>
            <a:stretch>
              <a:fillRect/>
            </a:stretch>
          </p:blipFill>
          <p:spPr>
            <a:xfrm rot="16200000">
              <a:off x="11031712" y="3448994"/>
              <a:ext cx="242501" cy="1895192"/>
            </a:xfrm>
            <a:prstGeom prst="rect">
              <a:avLst/>
            </a:prstGeom>
          </p:spPr>
        </p:pic>
        <p:sp>
          <p:nvSpPr>
            <p:cNvPr id="283" name="Rectangle 282">
              <a:extLst>
                <a:ext uri="{FF2B5EF4-FFF2-40B4-BE49-F238E27FC236}">
                  <a16:creationId xmlns:a16="http://schemas.microsoft.com/office/drawing/2014/main" id="{E087AB4C-8BFE-43BC-93AA-489B1EE9E42A}"/>
                </a:ext>
              </a:extLst>
            </p:cNvPr>
            <p:cNvSpPr/>
            <p:nvPr/>
          </p:nvSpPr>
          <p:spPr>
            <a:xfrm>
              <a:off x="10335826" y="59384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4" name="Rectangle 283">
              <a:extLst>
                <a:ext uri="{FF2B5EF4-FFF2-40B4-BE49-F238E27FC236}">
                  <a16:creationId xmlns:a16="http://schemas.microsoft.com/office/drawing/2014/main" id="{0339FFD3-D43E-41E3-A3A1-AE49D6AE6274}"/>
                </a:ext>
              </a:extLst>
            </p:cNvPr>
            <p:cNvSpPr/>
            <p:nvPr/>
          </p:nvSpPr>
          <p:spPr>
            <a:xfrm>
              <a:off x="10335826" y="624286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5" name="Rectangle 284">
              <a:extLst>
                <a:ext uri="{FF2B5EF4-FFF2-40B4-BE49-F238E27FC236}">
                  <a16:creationId xmlns:a16="http://schemas.microsoft.com/office/drawing/2014/main" id="{29C23836-9C35-4686-82B3-EF3A2FA6DA2C}"/>
                </a:ext>
              </a:extLst>
            </p:cNvPr>
            <p:cNvSpPr/>
            <p:nvPr/>
          </p:nvSpPr>
          <p:spPr>
            <a:xfrm>
              <a:off x="10298210" y="538343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88" name="Arrow: Right 287">
            <a:extLst>
              <a:ext uri="{FF2B5EF4-FFF2-40B4-BE49-F238E27FC236}">
                <a16:creationId xmlns:a16="http://schemas.microsoft.com/office/drawing/2014/main" id="{A80E7F65-5B4C-4332-AE04-3CBB1D9B85F8}"/>
              </a:ext>
            </a:extLst>
          </p:cNvPr>
          <p:cNvSpPr/>
          <p:nvPr/>
        </p:nvSpPr>
        <p:spPr>
          <a:xfrm>
            <a:off x="10454884" y="3460215"/>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a:off x="5124143" y="4152759"/>
            <a:ext cx="527808" cy="127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a:off x="5031987" y="1801367"/>
            <a:ext cx="618951" cy="1414487"/>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90108" y="2855209"/>
            <a:ext cx="224016" cy="224016"/>
          </a:xfrm>
          <a:prstGeom prst="rect">
            <a:avLst/>
          </a:prstGeom>
        </p:spPr>
      </p:pic>
      <p:pic>
        <p:nvPicPr>
          <p:cNvPr id="235" name="Picture 234">
            <a:extLst>
              <a:ext uri="{FF2B5EF4-FFF2-40B4-BE49-F238E27FC236}">
                <a16:creationId xmlns:a16="http://schemas.microsoft.com/office/drawing/2014/main" id="{4F093DB4-BECA-4CC0-94BA-9E239B76FE0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47140" y="4340912"/>
            <a:ext cx="428294" cy="428294"/>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10"/>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4421804" y="6461675"/>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4421804" y="6461675"/>
                <a:ext cx="1172096" cy="400110"/>
              </a:xfrm>
              <a:prstGeom prst="rect">
                <a:avLst/>
              </a:prstGeom>
              <a:blipFill>
                <a:blip r:embed="rId11"/>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5593900" y="6661730"/>
            <a:ext cx="2053070"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2499928" y="6661730"/>
            <a:ext cx="1921876" cy="1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BA902409-35DD-47C8-BE66-F8DE83CFC60F}"/>
                  </a:ext>
                </a:extLst>
              </p:cNvPr>
              <p:cNvSpPr txBox="1"/>
              <p:nvPr/>
            </p:nvSpPr>
            <p:spPr>
              <a:xfrm>
                <a:off x="8152706" y="6480002"/>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+2</m:t>
                          </m:r>
                        </m:e>
                      </m:d>
                    </m:oMath>
                  </m:oMathPara>
                </a14:m>
                <a:endParaRPr lang="sv-SE" sz="2000" b="0" dirty="0"/>
              </a:p>
            </p:txBody>
          </p:sp>
        </mc:Choice>
        <mc:Fallback xmlns="">
          <p:sp>
            <p:nvSpPr>
              <p:cNvPr id="264" name="TextBox 263">
                <a:extLst>
                  <a:ext uri="{FF2B5EF4-FFF2-40B4-BE49-F238E27FC236}">
                    <a16:creationId xmlns:a16="http://schemas.microsoft.com/office/drawing/2014/main" id="{BA902409-35DD-47C8-BE66-F8DE83CFC60F}"/>
                  </a:ext>
                </a:extLst>
              </p:cNvPr>
              <p:cNvSpPr txBox="1">
                <a:spLocks noRot="1" noChangeAspect="1" noMove="1" noResize="1" noEditPoints="1" noAdjustHandles="1" noChangeArrowheads="1" noChangeShapeType="1" noTextEdit="1"/>
              </p:cNvSpPr>
              <p:nvPr/>
            </p:nvSpPr>
            <p:spPr>
              <a:xfrm>
                <a:off x="8152706" y="6480002"/>
                <a:ext cx="1172096" cy="400110"/>
              </a:xfrm>
              <a:prstGeom prst="rect">
                <a:avLst/>
              </a:prstGeom>
              <a:blipFill>
                <a:blip r:embed="rId12"/>
                <a:stretch>
                  <a:fillRect/>
                </a:stretch>
              </a:blipFill>
            </p:spPr>
            <p:txBody>
              <a:bodyPr/>
              <a:lstStyle/>
              <a:p>
                <a:r>
                  <a:rPr lang="sv-SE">
                    <a:noFill/>
                  </a:rPr>
                  <a:t> </a:t>
                </a:r>
              </a:p>
            </p:txBody>
          </p:sp>
        </mc:Fallback>
      </mc:AlternateContent>
      <p:cxnSp>
        <p:nvCxnSpPr>
          <p:cNvPr id="266" name="Straight Arrow Connector 265">
            <a:extLst>
              <a:ext uri="{FF2B5EF4-FFF2-40B4-BE49-F238E27FC236}">
                <a16:creationId xmlns:a16="http://schemas.microsoft.com/office/drawing/2014/main" id="{B57CD6EA-D722-48E6-BAFC-518CD055854D}"/>
              </a:ext>
            </a:extLst>
          </p:cNvPr>
          <p:cNvCxnSpPr>
            <a:cxnSpLocks/>
            <a:stCxn id="264" idx="3"/>
          </p:cNvCxnSpPr>
          <p:nvPr/>
        </p:nvCxnSpPr>
        <p:spPr>
          <a:xfrm flipV="1">
            <a:off x="9324802" y="6678695"/>
            <a:ext cx="663618" cy="1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BE10E2F9-6021-4D72-BE7E-8ABB54FA029A}"/>
              </a:ext>
            </a:extLst>
          </p:cNvPr>
          <p:cNvCxnSpPr>
            <a:cxnSpLocks/>
            <a:stCxn id="264" idx="1"/>
          </p:cNvCxnSpPr>
          <p:nvPr/>
        </p:nvCxnSpPr>
        <p:spPr>
          <a:xfrm flipH="1">
            <a:off x="7646970" y="6680057"/>
            <a:ext cx="505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098530F2-80CB-4E4F-B3DE-F9476AB8FF74}"/>
              </a:ext>
            </a:extLst>
          </p:cNvPr>
          <p:cNvSpPr txBox="1"/>
          <p:nvPr/>
        </p:nvSpPr>
        <p:spPr>
          <a:xfrm>
            <a:off x="7017506" y="1280442"/>
            <a:ext cx="4715449" cy="1200329"/>
          </a:xfrm>
          <a:prstGeom prst="rect">
            <a:avLst/>
          </a:prstGeom>
          <a:noFill/>
        </p:spPr>
        <p:txBody>
          <a:bodyPr wrap="square" rtlCol="0">
            <a:spAutoFit/>
          </a:bodyPr>
          <a:lstStyle/>
          <a:p>
            <a:pPr marL="285750" indent="-285750">
              <a:buFont typeface="Wingdings" panose="05000000000000000000" pitchFamily="2" charset="2"/>
              <a:buChar char="§"/>
            </a:pPr>
            <a:r>
              <a:rPr lang="sv-SE" dirty="0"/>
              <a:t>Den nästa generation är bättre än den tidigare, evolutionen blir positiv</a:t>
            </a:r>
          </a:p>
          <a:p>
            <a:pPr marL="285750" indent="-285750">
              <a:buFont typeface="Wingdings" panose="05000000000000000000" pitchFamily="2" charset="2"/>
              <a:buChar char="§"/>
            </a:pPr>
            <a:r>
              <a:rPr lang="sv-SE" dirty="0"/>
              <a:t>Den individuella antal kan bli mindre då den gör att evolutionen stannar av</a:t>
            </a:r>
          </a:p>
        </p:txBody>
      </p:sp>
      <p:pic>
        <p:nvPicPr>
          <p:cNvPr id="272" name="Picture 271">
            <a:extLst>
              <a:ext uri="{FF2B5EF4-FFF2-40B4-BE49-F238E27FC236}">
                <a16:creationId xmlns:a16="http://schemas.microsoft.com/office/drawing/2014/main" id="{80BEE4CC-354B-4564-900A-0CD73DE1241E}"/>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0335826" y="2182139"/>
            <a:ext cx="452399" cy="448660"/>
          </a:xfrm>
          <a:prstGeom prst="rect">
            <a:avLst/>
          </a:prstGeom>
        </p:spPr>
      </p:pic>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flipH="1">
            <a:off x="5241346" y="5938410"/>
            <a:ext cx="2" cy="475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0508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050865"/>
                <a:ext cx="1141182" cy="391646"/>
              </a:xfrm>
              <a:prstGeom prst="rect">
                <a:avLst/>
              </a:prstGeom>
              <a:blipFill>
                <a:blip r:embed="rId15"/>
                <a:stretch>
                  <a:fillRect b="-7813"/>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2466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flipV="1">
            <a:off x="1793691" y="6222761"/>
            <a:ext cx="674993" cy="23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B63033-3BD5-40FD-9DE8-16CB0DB72880}"/>
              </a:ext>
            </a:extLst>
          </p:cNvPr>
          <p:cNvSpPr>
            <a:spLocks noGrp="1"/>
          </p:cNvSpPr>
          <p:nvPr>
            <p:ph type="title"/>
          </p:nvPr>
        </p:nvSpPr>
        <p:spPr>
          <a:xfrm>
            <a:off x="1137036" y="548640"/>
            <a:ext cx="10461406" cy="1188720"/>
          </a:xfrm>
        </p:spPr>
        <p:txBody>
          <a:bodyPr anchor="t" anchorCtr="0">
            <a:normAutofit/>
          </a:bodyPr>
          <a:lstStyle/>
          <a:p>
            <a:r>
              <a:rPr lang="sv-SE" dirty="0">
                <a:solidFill>
                  <a:schemeClr val="tx1">
                    <a:lumMod val="85000"/>
                    <a:lumOff val="15000"/>
                  </a:schemeClr>
                </a:solidFill>
              </a:rPr>
              <a:t>GSEA (GEN SEKVENS EVOLUTION ALGORITM)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96D089D4-8852-4938-B95F-1852DE141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38244" cy="815239"/>
          </a:xfrm>
          <a:prstGeom prst="rect">
            <a:avLst/>
          </a:prstGeom>
        </p:spPr>
      </p:pic>
      <p:pic>
        <p:nvPicPr>
          <p:cNvPr id="7" name="Picture 6">
            <a:extLst>
              <a:ext uri="{FF2B5EF4-FFF2-40B4-BE49-F238E27FC236}">
                <a16:creationId xmlns:a16="http://schemas.microsoft.com/office/drawing/2014/main" id="{16000795-2395-4B51-A44C-D6D58B600115}"/>
              </a:ext>
            </a:extLst>
          </p:cNvPr>
          <p:cNvPicPr>
            <a:picLocks noChangeAspect="1"/>
          </p:cNvPicPr>
          <p:nvPr/>
        </p:nvPicPr>
        <p:blipFill>
          <a:blip r:embed="rId4"/>
          <a:stretch>
            <a:fillRect/>
          </a:stretch>
        </p:blipFill>
        <p:spPr>
          <a:xfrm rot="16200000">
            <a:off x="1148466" y="911014"/>
            <a:ext cx="242501" cy="1895192"/>
          </a:xfrm>
          <a:prstGeom prst="rect">
            <a:avLst/>
          </a:prstGeom>
        </p:spPr>
      </p:pic>
      <p:sp>
        <p:nvSpPr>
          <p:cNvPr id="23" name="Rectangle 22">
            <a:extLst>
              <a:ext uri="{FF2B5EF4-FFF2-40B4-BE49-F238E27FC236}">
                <a16:creationId xmlns:a16="http://schemas.microsoft.com/office/drawing/2014/main" id="{8D3FFA7E-B59C-4306-98B9-5023874F3D75}"/>
              </a:ext>
            </a:extLst>
          </p:cNvPr>
          <p:cNvSpPr/>
          <p:nvPr/>
        </p:nvSpPr>
        <p:spPr>
          <a:xfrm>
            <a:off x="453089" y="17373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23">
            <a:extLst>
              <a:ext uri="{FF2B5EF4-FFF2-40B4-BE49-F238E27FC236}">
                <a16:creationId xmlns:a16="http://schemas.microsoft.com/office/drawing/2014/main" id="{451FE9DF-536A-4F90-B492-3ED62DD8F756}"/>
              </a:ext>
            </a:extLst>
          </p:cNvPr>
          <p:cNvSpPr/>
          <p:nvPr/>
        </p:nvSpPr>
        <p:spPr>
          <a:xfrm>
            <a:off x="609763" y="173735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Rectangle 24">
            <a:extLst>
              <a:ext uri="{FF2B5EF4-FFF2-40B4-BE49-F238E27FC236}">
                <a16:creationId xmlns:a16="http://schemas.microsoft.com/office/drawing/2014/main" id="{50B40C87-4510-4FB9-8B7E-A8875E982ABA}"/>
              </a:ext>
            </a:extLst>
          </p:cNvPr>
          <p:cNvSpPr/>
          <p:nvPr/>
        </p:nvSpPr>
        <p:spPr>
          <a:xfrm>
            <a:off x="766436"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25">
            <a:extLst>
              <a:ext uri="{FF2B5EF4-FFF2-40B4-BE49-F238E27FC236}">
                <a16:creationId xmlns:a16="http://schemas.microsoft.com/office/drawing/2014/main" id="{68B55809-2CFB-4BAA-ACED-C6B5B48BFC6B}"/>
              </a:ext>
            </a:extLst>
          </p:cNvPr>
          <p:cNvSpPr/>
          <p:nvPr/>
        </p:nvSpPr>
        <p:spPr>
          <a:xfrm>
            <a:off x="923110"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26">
            <a:extLst>
              <a:ext uri="{FF2B5EF4-FFF2-40B4-BE49-F238E27FC236}">
                <a16:creationId xmlns:a16="http://schemas.microsoft.com/office/drawing/2014/main" id="{147A5C85-1E91-4859-93A3-013600C2F146}"/>
              </a:ext>
            </a:extLst>
          </p:cNvPr>
          <p:cNvSpPr/>
          <p:nvPr/>
        </p:nvSpPr>
        <p:spPr>
          <a:xfrm>
            <a:off x="1086892" y="17373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27">
            <a:extLst>
              <a:ext uri="{FF2B5EF4-FFF2-40B4-BE49-F238E27FC236}">
                <a16:creationId xmlns:a16="http://schemas.microsoft.com/office/drawing/2014/main" id="{D71189BC-E4C8-4CBC-AB86-8081534BD947}"/>
              </a:ext>
            </a:extLst>
          </p:cNvPr>
          <p:cNvSpPr/>
          <p:nvPr/>
        </p:nvSpPr>
        <p:spPr>
          <a:xfrm>
            <a:off x="1251080" y="17373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28">
            <a:extLst>
              <a:ext uri="{FF2B5EF4-FFF2-40B4-BE49-F238E27FC236}">
                <a16:creationId xmlns:a16="http://schemas.microsoft.com/office/drawing/2014/main" id="{E5DFAB45-DC9B-4C2A-A525-2C2E9F3493B2}"/>
              </a:ext>
            </a:extLst>
          </p:cNvPr>
          <p:cNvSpPr/>
          <p:nvPr/>
        </p:nvSpPr>
        <p:spPr>
          <a:xfrm>
            <a:off x="1427238"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a:extLst>
              <a:ext uri="{FF2B5EF4-FFF2-40B4-BE49-F238E27FC236}">
                <a16:creationId xmlns:a16="http://schemas.microsoft.com/office/drawing/2014/main" id="{EA2A7D43-4D6D-4C14-8ABE-351D4ED15CB7}"/>
              </a:ext>
            </a:extLst>
          </p:cNvPr>
          <p:cNvSpPr/>
          <p:nvPr/>
        </p:nvSpPr>
        <p:spPr>
          <a:xfrm>
            <a:off x="1603320"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B5072A6B-E937-45F6-9BE4-14CEA70A761B}"/>
              </a:ext>
            </a:extLst>
          </p:cNvPr>
          <p:cNvSpPr/>
          <p:nvPr/>
        </p:nvSpPr>
        <p:spPr>
          <a:xfrm>
            <a:off x="1923776" y="17373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9DF31179-36AB-482B-90CC-31EA802AEE0C}"/>
              </a:ext>
            </a:extLst>
          </p:cNvPr>
          <p:cNvSpPr/>
          <p:nvPr/>
        </p:nvSpPr>
        <p:spPr>
          <a:xfrm>
            <a:off x="1759994" y="173981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47605C47-D1CE-40D3-8819-8881FD9089DC}"/>
              </a:ext>
            </a:extLst>
          </p:cNvPr>
          <p:cNvPicPr>
            <a:picLocks noChangeAspect="1"/>
          </p:cNvPicPr>
          <p:nvPr/>
        </p:nvPicPr>
        <p:blipFill>
          <a:blip r:embed="rId4"/>
          <a:stretch>
            <a:fillRect/>
          </a:stretch>
        </p:blipFill>
        <p:spPr>
          <a:xfrm rot="16200000">
            <a:off x="1148466" y="2088980"/>
            <a:ext cx="242501" cy="1895192"/>
          </a:xfrm>
          <a:prstGeom prst="rect">
            <a:avLst/>
          </a:prstGeom>
        </p:spPr>
      </p:pic>
      <p:sp>
        <p:nvSpPr>
          <p:cNvPr id="35" name="Rectangle 34">
            <a:extLst>
              <a:ext uri="{FF2B5EF4-FFF2-40B4-BE49-F238E27FC236}">
                <a16:creationId xmlns:a16="http://schemas.microsoft.com/office/drawing/2014/main" id="{B300C7AD-9609-47C9-B790-517A0FBB29FB}"/>
              </a:ext>
            </a:extLst>
          </p:cNvPr>
          <p:cNvSpPr/>
          <p:nvPr/>
        </p:nvSpPr>
        <p:spPr>
          <a:xfrm>
            <a:off x="453089"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1BD365D2-F7DB-4773-8B47-5AFB589925DF}"/>
              </a:ext>
            </a:extLst>
          </p:cNvPr>
          <p:cNvSpPr/>
          <p:nvPr/>
        </p:nvSpPr>
        <p:spPr>
          <a:xfrm>
            <a:off x="609763" y="29153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id="{5AD1882D-C68F-452F-AB89-5B131C7381F3}"/>
              </a:ext>
            </a:extLst>
          </p:cNvPr>
          <p:cNvSpPr/>
          <p:nvPr/>
        </p:nvSpPr>
        <p:spPr>
          <a:xfrm>
            <a:off x="76643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Rectangle 37">
            <a:extLst>
              <a:ext uri="{FF2B5EF4-FFF2-40B4-BE49-F238E27FC236}">
                <a16:creationId xmlns:a16="http://schemas.microsoft.com/office/drawing/2014/main" id="{1D8FC28D-1329-42B6-858B-E70B276B544A}"/>
              </a:ext>
            </a:extLst>
          </p:cNvPr>
          <p:cNvSpPr/>
          <p:nvPr/>
        </p:nvSpPr>
        <p:spPr>
          <a:xfrm>
            <a:off x="923110"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9" name="Rectangle 38">
            <a:extLst>
              <a:ext uri="{FF2B5EF4-FFF2-40B4-BE49-F238E27FC236}">
                <a16:creationId xmlns:a16="http://schemas.microsoft.com/office/drawing/2014/main" id="{ECF65D9B-7E64-4B2B-9891-3516E6379BD8}"/>
              </a:ext>
            </a:extLst>
          </p:cNvPr>
          <p:cNvSpPr/>
          <p:nvPr/>
        </p:nvSpPr>
        <p:spPr>
          <a:xfrm>
            <a:off x="1086892"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a:extLst>
              <a:ext uri="{FF2B5EF4-FFF2-40B4-BE49-F238E27FC236}">
                <a16:creationId xmlns:a16="http://schemas.microsoft.com/office/drawing/2014/main" id="{E87CAA09-F34D-4931-BD69-737C51428AC3}"/>
              </a:ext>
            </a:extLst>
          </p:cNvPr>
          <p:cNvSpPr/>
          <p:nvPr/>
        </p:nvSpPr>
        <p:spPr>
          <a:xfrm>
            <a:off x="1251080" y="29153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Rectangle 40">
            <a:extLst>
              <a:ext uri="{FF2B5EF4-FFF2-40B4-BE49-F238E27FC236}">
                <a16:creationId xmlns:a16="http://schemas.microsoft.com/office/drawing/2014/main" id="{EF4C9779-3D92-4E3C-968D-37170C07407C}"/>
              </a:ext>
            </a:extLst>
          </p:cNvPr>
          <p:cNvSpPr/>
          <p:nvPr/>
        </p:nvSpPr>
        <p:spPr>
          <a:xfrm>
            <a:off x="1427238" y="29153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a:extLst>
              <a:ext uri="{FF2B5EF4-FFF2-40B4-BE49-F238E27FC236}">
                <a16:creationId xmlns:a16="http://schemas.microsoft.com/office/drawing/2014/main" id="{6478A1ED-16D9-4B48-9354-7E35AC53BE47}"/>
              </a:ext>
            </a:extLst>
          </p:cNvPr>
          <p:cNvSpPr/>
          <p:nvPr/>
        </p:nvSpPr>
        <p:spPr>
          <a:xfrm>
            <a:off x="1603320"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id="{B6AE7EC7-1731-4947-9BC7-9C8EF4FFE4B1}"/>
              </a:ext>
            </a:extLst>
          </p:cNvPr>
          <p:cNvSpPr/>
          <p:nvPr/>
        </p:nvSpPr>
        <p:spPr>
          <a:xfrm>
            <a:off x="1923776" y="29153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id="{4844C159-456B-4A1B-A688-02B813FA74C6}"/>
              </a:ext>
            </a:extLst>
          </p:cNvPr>
          <p:cNvSpPr/>
          <p:nvPr/>
        </p:nvSpPr>
        <p:spPr>
          <a:xfrm>
            <a:off x="1759994" y="29177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Multiplication Sign 45">
            <a:extLst>
              <a:ext uri="{FF2B5EF4-FFF2-40B4-BE49-F238E27FC236}">
                <a16:creationId xmlns:a16="http://schemas.microsoft.com/office/drawing/2014/main" id="{2DA45208-0685-40CB-A051-2DEDD5B880E4}"/>
              </a:ext>
            </a:extLst>
          </p:cNvPr>
          <p:cNvSpPr/>
          <p:nvPr/>
        </p:nvSpPr>
        <p:spPr>
          <a:xfrm>
            <a:off x="229976" y="2079441"/>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7" name="Straight Connector 46">
            <a:extLst>
              <a:ext uri="{FF2B5EF4-FFF2-40B4-BE49-F238E27FC236}">
                <a16:creationId xmlns:a16="http://schemas.microsoft.com/office/drawing/2014/main" id="{968B07DB-3A9E-4138-8642-30A3C47A1CAA}"/>
              </a:ext>
            </a:extLst>
          </p:cNvPr>
          <p:cNvCxnSpPr>
            <a:cxnSpLocks/>
          </p:cNvCxnSpPr>
          <p:nvPr/>
        </p:nvCxnSpPr>
        <p:spPr>
          <a:xfrm>
            <a:off x="1251080" y="1490038"/>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2A04B82-DFA4-46A5-9755-CA9D8F5E6725}"/>
              </a:ext>
            </a:extLst>
          </p:cNvPr>
          <p:cNvPicPr>
            <a:picLocks noChangeAspect="1"/>
          </p:cNvPicPr>
          <p:nvPr/>
        </p:nvPicPr>
        <p:blipFill>
          <a:blip r:embed="rId4"/>
          <a:stretch>
            <a:fillRect/>
          </a:stretch>
        </p:blipFill>
        <p:spPr>
          <a:xfrm rot="16200000">
            <a:off x="3782315" y="880791"/>
            <a:ext cx="242501" cy="1895192"/>
          </a:xfrm>
          <a:prstGeom prst="rect">
            <a:avLst/>
          </a:prstGeom>
        </p:spPr>
      </p:pic>
      <p:sp>
        <p:nvSpPr>
          <p:cNvPr id="50" name="Rectangle 49">
            <a:extLst>
              <a:ext uri="{FF2B5EF4-FFF2-40B4-BE49-F238E27FC236}">
                <a16:creationId xmlns:a16="http://schemas.microsoft.com/office/drawing/2014/main" id="{68C57759-3047-428F-925D-DB5A4E1C51AE}"/>
              </a:ext>
            </a:extLst>
          </p:cNvPr>
          <p:cNvSpPr/>
          <p:nvPr/>
        </p:nvSpPr>
        <p:spPr>
          <a:xfrm>
            <a:off x="3086938" y="170713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ctangle 50">
            <a:extLst>
              <a:ext uri="{FF2B5EF4-FFF2-40B4-BE49-F238E27FC236}">
                <a16:creationId xmlns:a16="http://schemas.microsoft.com/office/drawing/2014/main" id="{6D744255-B6FF-4304-A920-D3D140C1DFBB}"/>
              </a:ext>
            </a:extLst>
          </p:cNvPr>
          <p:cNvSpPr/>
          <p:nvPr/>
        </p:nvSpPr>
        <p:spPr>
          <a:xfrm>
            <a:off x="3243612" y="170713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Rectangle 51">
            <a:extLst>
              <a:ext uri="{FF2B5EF4-FFF2-40B4-BE49-F238E27FC236}">
                <a16:creationId xmlns:a16="http://schemas.microsoft.com/office/drawing/2014/main" id="{420D47E0-3456-43FF-BC3F-09DDAF468878}"/>
              </a:ext>
            </a:extLst>
          </p:cNvPr>
          <p:cNvSpPr/>
          <p:nvPr/>
        </p:nvSpPr>
        <p:spPr>
          <a:xfrm>
            <a:off x="3400285"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Rectangle 52">
            <a:extLst>
              <a:ext uri="{FF2B5EF4-FFF2-40B4-BE49-F238E27FC236}">
                <a16:creationId xmlns:a16="http://schemas.microsoft.com/office/drawing/2014/main" id="{4607FA03-5959-4BFB-8433-41671361B1B3}"/>
              </a:ext>
            </a:extLst>
          </p:cNvPr>
          <p:cNvSpPr/>
          <p:nvPr/>
        </p:nvSpPr>
        <p:spPr>
          <a:xfrm>
            <a:off x="3556959"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Rectangle 53">
            <a:extLst>
              <a:ext uri="{FF2B5EF4-FFF2-40B4-BE49-F238E27FC236}">
                <a16:creationId xmlns:a16="http://schemas.microsoft.com/office/drawing/2014/main" id="{550D9230-CE38-47B8-BCBF-937D14CA3281}"/>
              </a:ext>
            </a:extLst>
          </p:cNvPr>
          <p:cNvSpPr/>
          <p:nvPr/>
        </p:nvSpPr>
        <p:spPr>
          <a:xfrm>
            <a:off x="372074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1" name="Picture 60">
            <a:extLst>
              <a:ext uri="{FF2B5EF4-FFF2-40B4-BE49-F238E27FC236}">
                <a16:creationId xmlns:a16="http://schemas.microsoft.com/office/drawing/2014/main" id="{0E9225FA-D3DA-43D7-BBB8-4641BCF63F56}"/>
              </a:ext>
            </a:extLst>
          </p:cNvPr>
          <p:cNvPicPr>
            <a:picLocks noChangeAspect="1"/>
          </p:cNvPicPr>
          <p:nvPr/>
        </p:nvPicPr>
        <p:blipFill>
          <a:blip r:embed="rId4"/>
          <a:stretch>
            <a:fillRect/>
          </a:stretch>
        </p:blipFill>
        <p:spPr>
          <a:xfrm rot="16200000">
            <a:off x="3782315" y="2058757"/>
            <a:ext cx="242501" cy="1895192"/>
          </a:xfrm>
          <a:prstGeom prst="rect">
            <a:avLst/>
          </a:prstGeom>
        </p:spPr>
      </p:pic>
      <p:sp>
        <p:nvSpPr>
          <p:cNvPr id="62" name="Rectangle 61">
            <a:extLst>
              <a:ext uri="{FF2B5EF4-FFF2-40B4-BE49-F238E27FC236}">
                <a16:creationId xmlns:a16="http://schemas.microsoft.com/office/drawing/2014/main" id="{9CFBD027-B9CC-48F1-9931-8C9B9E79890F}"/>
              </a:ext>
            </a:extLst>
          </p:cNvPr>
          <p:cNvSpPr/>
          <p:nvPr/>
        </p:nvSpPr>
        <p:spPr>
          <a:xfrm>
            <a:off x="3086938"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9B2D9A2B-89DD-4916-9061-D5FD7CF7D76B}"/>
              </a:ext>
            </a:extLst>
          </p:cNvPr>
          <p:cNvSpPr/>
          <p:nvPr/>
        </p:nvSpPr>
        <p:spPr>
          <a:xfrm>
            <a:off x="3243612" y="288510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ctangle 63">
            <a:extLst>
              <a:ext uri="{FF2B5EF4-FFF2-40B4-BE49-F238E27FC236}">
                <a16:creationId xmlns:a16="http://schemas.microsoft.com/office/drawing/2014/main" id="{E2F0A08C-6B01-4B6B-8F7D-CC902847A366}"/>
              </a:ext>
            </a:extLst>
          </p:cNvPr>
          <p:cNvSpPr/>
          <p:nvPr/>
        </p:nvSpPr>
        <p:spPr>
          <a:xfrm>
            <a:off x="3400285"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ctangle 64">
            <a:extLst>
              <a:ext uri="{FF2B5EF4-FFF2-40B4-BE49-F238E27FC236}">
                <a16:creationId xmlns:a16="http://schemas.microsoft.com/office/drawing/2014/main" id="{B5CE7BC3-A651-4B8C-84FD-64EC59D69E80}"/>
              </a:ext>
            </a:extLst>
          </p:cNvPr>
          <p:cNvSpPr/>
          <p:nvPr/>
        </p:nvSpPr>
        <p:spPr>
          <a:xfrm>
            <a:off x="3556959"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Rectangle 65">
            <a:extLst>
              <a:ext uri="{FF2B5EF4-FFF2-40B4-BE49-F238E27FC236}">
                <a16:creationId xmlns:a16="http://schemas.microsoft.com/office/drawing/2014/main" id="{B84F0206-9BF9-482A-BBC3-074847478415}"/>
              </a:ext>
            </a:extLst>
          </p:cNvPr>
          <p:cNvSpPr/>
          <p:nvPr/>
        </p:nvSpPr>
        <p:spPr>
          <a:xfrm>
            <a:off x="3720741" y="288509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a:extLst>
              <a:ext uri="{FF2B5EF4-FFF2-40B4-BE49-F238E27FC236}">
                <a16:creationId xmlns:a16="http://schemas.microsoft.com/office/drawing/2014/main" id="{A9DCFBA1-13D2-4AA7-881E-C6E5B1E0D2A9}"/>
              </a:ext>
            </a:extLst>
          </p:cNvPr>
          <p:cNvSpPr/>
          <p:nvPr/>
        </p:nvSpPr>
        <p:spPr>
          <a:xfrm>
            <a:off x="3903531" y="1707132"/>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Rectangle 67">
            <a:extLst>
              <a:ext uri="{FF2B5EF4-FFF2-40B4-BE49-F238E27FC236}">
                <a16:creationId xmlns:a16="http://schemas.microsoft.com/office/drawing/2014/main" id="{646293B7-AF62-4448-9085-77EB32EBD37E}"/>
              </a:ext>
            </a:extLst>
          </p:cNvPr>
          <p:cNvSpPr/>
          <p:nvPr/>
        </p:nvSpPr>
        <p:spPr>
          <a:xfrm>
            <a:off x="4079689" y="1707132"/>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Rectangle 68">
            <a:extLst>
              <a:ext uri="{FF2B5EF4-FFF2-40B4-BE49-F238E27FC236}">
                <a16:creationId xmlns:a16="http://schemas.microsoft.com/office/drawing/2014/main" id="{B553BC87-E045-43B9-BB7B-9D304FE95F7A}"/>
              </a:ext>
            </a:extLst>
          </p:cNvPr>
          <p:cNvSpPr/>
          <p:nvPr/>
        </p:nvSpPr>
        <p:spPr>
          <a:xfrm>
            <a:off x="4255771"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ED0C2FBC-2B1C-479C-AF97-381021DEA73D}"/>
              </a:ext>
            </a:extLst>
          </p:cNvPr>
          <p:cNvSpPr/>
          <p:nvPr/>
        </p:nvSpPr>
        <p:spPr>
          <a:xfrm>
            <a:off x="4576227" y="1707132"/>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D99F0936-9791-419F-80E7-1EC24C0012E8}"/>
              </a:ext>
            </a:extLst>
          </p:cNvPr>
          <p:cNvSpPr/>
          <p:nvPr/>
        </p:nvSpPr>
        <p:spPr>
          <a:xfrm>
            <a:off x="4412445" y="170958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a:extLst>
              <a:ext uri="{FF2B5EF4-FFF2-40B4-BE49-F238E27FC236}">
                <a16:creationId xmlns:a16="http://schemas.microsoft.com/office/drawing/2014/main" id="{CB185B95-5D07-4D4C-91E3-F60614889150}"/>
              </a:ext>
            </a:extLst>
          </p:cNvPr>
          <p:cNvSpPr/>
          <p:nvPr/>
        </p:nvSpPr>
        <p:spPr>
          <a:xfrm>
            <a:off x="3912890" y="288509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38EC223E-2A19-40D1-AA83-60A534F3A349}"/>
              </a:ext>
            </a:extLst>
          </p:cNvPr>
          <p:cNvSpPr/>
          <p:nvPr/>
        </p:nvSpPr>
        <p:spPr>
          <a:xfrm>
            <a:off x="4089048"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a:extLst>
              <a:ext uri="{FF2B5EF4-FFF2-40B4-BE49-F238E27FC236}">
                <a16:creationId xmlns:a16="http://schemas.microsoft.com/office/drawing/2014/main" id="{0C0D8ED5-C362-4219-8333-289E13A66E1C}"/>
              </a:ext>
            </a:extLst>
          </p:cNvPr>
          <p:cNvSpPr/>
          <p:nvPr/>
        </p:nvSpPr>
        <p:spPr>
          <a:xfrm>
            <a:off x="4265130"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Rectangle 57">
            <a:extLst>
              <a:ext uri="{FF2B5EF4-FFF2-40B4-BE49-F238E27FC236}">
                <a16:creationId xmlns:a16="http://schemas.microsoft.com/office/drawing/2014/main" id="{A51D1621-0F66-4A43-B154-E428148F44DE}"/>
              </a:ext>
            </a:extLst>
          </p:cNvPr>
          <p:cNvSpPr/>
          <p:nvPr/>
        </p:nvSpPr>
        <p:spPr>
          <a:xfrm>
            <a:off x="4585586" y="288509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ctangle 59">
            <a:extLst>
              <a:ext uri="{FF2B5EF4-FFF2-40B4-BE49-F238E27FC236}">
                <a16:creationId xmlns:a16="http://schemas.microsoft.com/office/drawing/2014/main" id="{F261B3FD-102E-4747-9FFE-A6309A93FE94}"/>
              </a:ext>
            </a:extLst>
          </p:cNvPr>
          <p:cNvSpPr/>
          <p:nvPr/>
        </p:nvSpPr>
        <p:spPr>
          <a:xfrm>
            <a:off x="4421804" y="28875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a:extLst>
              <a:ext uri="{FF2B5EF4-FFF2-40B4-BE49-F238E27FC236}">
                <a16:creationId xmlns:a16="http://schemas.microsoft.com/office/drawing/2014/main" id="{E9F7DDE8-C2C5-4D14-BBE8-102247F1FE63}"/>
              </a:ext>
            </a:extLst>
          </p:cNvPr>
          <p:cNvSpPr/>
          <p:nvPr/>
        </p:nvSpPr>
        <p:spPr>
          <a:xfrm>
            <a:off x="2724556" y="1628030"/>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ctangle 75">
            <a:extLst>
              <a:ext uri="{FF2B5EF4-FFF2-40B4-BE49-F238E27FC236}">
                <a16:creationId xmlns:a16="http://schemas.microsoft.com/office/drawing/2014/main" id="{F8AAD2A6-87D4-43EA-A2B4-2BE5D7AACC38}"/>
              </a:ext>
            </a:extLst>
          </p:cNvPr>
          <p:cNvSpPr/>
          <p:nvPr/>
        </p:nvSpPr>
        <p:spPr>
          <a:xfrm>
            <a:off x="2737711" y="2751955"/>
            <a:ext cx="11594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ctangle 76">
            <a:extLst>
              <a:ext uri="{FF2B5EF4-FFF2-40B4-BE49-F238E27FC236}">
                <a16:creationId xmlns:a16="http://schemas.microsoft.com/office/drawing/2014/main" id="{52C37E5F-B85E-4B59-A7B7-82EB6AA0C1C8}"/>
              </a:ext>
            </a:extLst>
          </p:cNvPr>
          <p:cNvSpPr/>
          <p:nvPr/>
        </p:nvSpPr>
        <p:spPr>
          <a:xfrm>
            <a:off x="3939079" y="1618128"/>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Rectangle 77">
            <a:extLst>
              <a:ext uri="{FF2B5EF4-FFF2-40B4-BE49-F238E27FC236}">
                <a16:creationId xmlns:a16="http://schemas.microsoft.com/office/drawing/2014/main" id="{D7EFF740-8F75-4358-8C83-BADE212483DA}"/>
              </a:ext>
            </a:extLst>
          </p:cNvPr>
          <p:cNvSpPr/>
          <p:nvPr/>
        </p:nvSpPr>
        <p:spPr>
          <a:xfrm>
            <a:off x="3939079" y="2755546"/>
            <a:ext cx="94903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Connector: Elbow 79">
            <a:extLst>
              <a:ext uri="{FF2B5EF4-FFF2-40B4-BE49-F238E27FC236}">
                <a16:creationId xmlns:a16="http://schemas.microsoft.com/office/drawing/2014/main" id="{34485EBE-362A-43E1-B6D8-91FFB2944EB1}"/>
              </a:ext>
            </a:extLst>
          </p:cNvPr>
          <p:cNvCxnSpPr>
            <a:stCxn id="25" idx="0"/>
            <a:endCxn id="75" idx="0"/>
          </p:cNvCxnSpPr>
          <p:nvPr/>
        </p:nvCxnSpPr>
        <p:spPr>
          <a:xfrm rot="5400000" flipH="1" flipV="1">
            <a:off x="2019875" y="452929"/>
            <a:ext cx="109325" cy="2459528"/>
          </a:xfrm>
          <a:prstGeom prst="bentConnector3">
            <a:avLst>
              <a:gd name="adj1" fmla="val 309101"/>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92404AF-BCA3-4E76-892A-190C238651A6}"/>
              </a:ext>
            </a:extLst>
          </p:cNvPr>
          <p:cNvCxnSpPr>
            <a:cxnSpLocks/>
            <a:stCxn id="37" idx="2"/>
            <a:endCxn id="76" idx="2"/>
          </p:cNvCxnSpPr>
          <p:nvPr/>
        </p:nvCxnSpPr>
        <p:spPr>
          <a:xfrm rot="16200000" flipH="1">
            <a:off x="2058343" y="1944252"/>
            <a:ext cx="45543" cy="2472683"/>
          </a:xfrm>
          <a:prstGeom prst="bentConnector3">
            <a:avLst>
              <a:gd name="adj1" fmla="val 60194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D629559-3C99-48C4-8EE1-1B56F91CD15E}"/>
              </a:ext>
            </a:extLst>
          </p:cNvPr>
          <p:cNvCxnSpPr>
            <a:stCxn id="30" idx="2"/>
            <a:endCxn id="78" idx="0"/>
          </p:cNvCxnSpPr>
          <p:nvPr/>
        </p:nvCxnSpPr>
        <p:spPr>
          <a:xfrm>
            <a:off x="1681657" y="1979857"/>
            <a:ext cx="2731937"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0AA453-4C86-4075-91A4-B64F79221021}"/>
              </a:ext>
            </a:extLst>
          </p:cNvPr>
          <p:cNvCxnSpPr>
            <a:cxnSpLocks/>
            <a:stCxn id="42" idx="0"/>
            <a:endCxn id="77" idx="2"/>
          </p:cNvCxnSpPr>
          <p:nvPr/>
        </p:nvCxnSpPr>
        <p:spPr>
          <a:xfrm flipV="1">
            <a:off x="1681657" y="2069539"/>
            <a:ext cx="2731937"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C8C2E69-A969-4DB3-A85F-D1AA87A00C41}"/>
              </a:ext>
            </a:extLst>
          </p:cNvPr>
          <p:cNvSpPr txBox="1"/>
          <p:nvPr/>
        </p:nvSpPr>
        <p:spPr>
          <a:xfrm>
            <a:off x="4596" y="1385528"/>
            <a:ext cx="583814" cy="369332"/>
          </a:xfrm>
          <a:prstGeom prst="rect">
            <a:avLst/>
          </a:prstGeom>
          <a:noFill/>
        </p:spPr>
        <p:txBody>
          <a:bodyPr wrap="none" rtlCol="0">
            <a:spAutoFit/>
          </a:bodyPr>
          <a:lstStyle/>
          <a:p>
            <a:r>
              <a:rPr lang="sv-SE" dirty="0"/>
              <a:t>70%</a:t>
            </a:r>
          </a:p>
        </p:txBody>
      </p:sp>
      <p:sp>
        <p:nvSpPr>
          <p:cNvPr id="92" name="TextBox 91">
            <a:extLst>
              <a:ext uri="{FF2B5EF4-FFF2-40B4-BE49-F238E27FC236}">
                <a16:creationId xmlns:a16="http://schemas.microsoft.com/office/drawing/2014/main" id="{07E6DB76-FF1F-4F43-9C6A-EF906A0C327B}"/>
              </a:ext>
            </a:extLst>
          </p:cNvPr>
          <p:cNvSpPr txBox="1"/>
          <p:nvPr/>
        </p:nvSpPr>
        <p:spPr>
          <a:xfrm>
            <a:off x="-44920" y="3176197"/>
            <a:ext cx="583814" cy="369332"/>
          </a:xfrm>
          <a:prstGeom prst="rect">
            <a:avLst/>
          </a:prstGeom>
          <a:noFill/>
        </p:spPr>
        <p:txBody>
          <a:bodyPr wrap="none" rtlCol="0">
            <a:spAutoFit/>
          </a:bodyPr>
          <a:lstStyle/>
          <a:p>
            <a:r>
              <a:rPr lang="sv-SE" dirty="0"/>
              <a:t>50%</a:t>
            </a:r>
          </a:p>
        </p:txBody>
      </p:sp>
      <p:sp>
        <p:nvSpPr>
          <p:cNvPr id="93" name="TextBox 92">
            <a:extLst>
              <a:ext uri="{FF2B5EF4-FFF2-40B4-BE49-F238E27FC236}">
                <a16:creationId xmlns:a16="http://schemas.microsoft.com/office/drawing/2014/main" id="{6AA925FB-46BA-44E6-B646-B4F34AD6E417}"/>
              </a:ext>
            </a:extLst>
          </p:cNvPr>
          <p:cNvSpPr txBox="1"/>
          <p:nvPr/>
        </p:nvSpPr>
        <p:spPr>
          <a:xfrm>
            <a:off x="4500141" y="1235445"/>
            <a:ext cx="583814" cy="369332"/>
          </a:xfrm>
          <a:prstGeom prst="rect">
            <a:avLst/>
          </a:prstGeom>
          <a:noFill/>
        </p:spPr>
        <p:txBody>
          <a:bodyPr wrap="none" rtlCol="0">
            <a:spAutoFit/>
          </a:bodyPr>
          <a:lstStyle/>
          <a:p>
            <a:r>
              <a:rPr lang="sv-SE" dirty="0"/>
              <a:t>80%</a:t>
            </a:r>
          </a:p>
        </p:txBody>
      </p:sp>
      <p:sp>
        <p:nvSpPr>
          <p:cNvPr id="94" name="TextBox 93">
            <a:extLst>
              <a:ext uri="{FF2B5EF4-FFF2-40B4-BE49-F238E27FC236}">
                <a16:creationId xmlns:a16="http://schemas.microsoft.com/office/drawing/2014/main" id="{46C12797-741A-418B-9FF6-8372520434BE}"/>
              </a:ext>
            </a:extLst>
          </p:cNvPr>
          <p:cNvSpPr txBox="1"/>
          <p:nvPr/>
        </p:nvSpPr>
        <p:spPr>
          <a:xfrm>
            <a:off x="4271954" y="3215850"/>
            <a:ext cx="583814" cy="369332"/>
          </a:xfrm>
          <a:prstGeom prst="rect">
            <a:avLst/>
          </a:prstGeom>
          <a:noFill/>
        </p:spPr>
        <p:txBody>
          <a:bodyPr wrap="none" rtlCol="0">
            <a:spAutoFit/>
          </a:bodyPr>
          <a:lstStyle/>
          <a:p>
            <a:r>
              <a:rPr lang="sv-SE" dirty="0"/>
              <a:t>40%</a:t>
            </a:r>
          </a:p>
        </p:txBody>
      </p:sp>
      <p:pic>
        <p:nvPicPr>
          <p:cNvPr id="95" name="Picture 94">
            <a:extLst>
              <a:ext uri="{FF2B5EF4-FFF2-40B4-BE49-F238E27FC236}">
                <a16:creationId xmlns:a16="http://schemas.microsoft.com/office/drawing/2014/main" id="{0F7BF403-6B24-44D6-8912-D631EE04EA30}"/>
              </a:ext>
            </a:extLst>
          </p:cNvPr>
          <p:cNvPicPr>
            <a:picLocks noChangeAspect="1"/>
          </p:cNvPicPr>
          <p:nvPr/>
        </p:nvPicPr>
        <p:blipFill>
          <a:blip r:embed="rId4"/>
          <a:stretch>
            <a:fillRect/>
          </a:stretch>
        </p:blipFill>
        <p:spPr>
          <a:xfrm rot="16200000">
            <a:off x="1112875" y="3366837"/>
            <a:ext cx="242501" cy="1895192"/>
          </a:xfrm>
          <a:prstGeom prst="rect">
            <a:avLst/>
          </a:prstGeom>
        </p:spPr>
      </p:pic>
      <p:sp>
        <p:nvSpPr>
          <p:cNvPr id="96" name="Rectangle 95">
            <a:extLst>
              <a:ext uri="{FF2B5EF4-FFF2-40B4-BE49-F238E27FC236}">
                <a16:creationId xmlns:a16="http://schemas.microsoft.com/office/drawing/2014/main" id="{FF8861ED-A3B0-4DA9-8FE3-BD5421AE841C}"/>
              </a:ext>
            </a:extLst>
          </p:cNvPr>
          <p:cNvSpPr/>
          <p:nvPr/>
        </p:nvSpPr>
        <p:spPr>
          <a:xfrm>
            <a:off x="417498" y="419318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ctangle 96">
            <a:extLst>
              <a:ext uri="{FF2B5EF4-FFF2-40B4-BE49-F238E27FC236}">
                <a16:creationId xmlns:a16="http://schemas.microsoft.com/office/drawing/2014/main" id="{CC012783-D268-4D19-BDC9-B55766A8D59E}"/>
              </a:ext>
            </a:extLst>
          </p:cNvPr>
          <p:cNvSpPr/>
          <p:nvPr/>
        </p:nvSpPr>
        <p:spPr>
          <a:xfrm>
            <a:off x="574172" y="4193180"/>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ctangle 97">
            <a:extLst>
              <a:ext uri="{FF2B5EF4-FFF2-40B4-BE49-F238E27FC236}">
                <a16:creationId xmlns:a16="http://schemas.microsoft.com/office/drawing/2014/main" id="{C6E51683-0D9B-4DB1-B416-CF1105E62655}"/>
              </a:ext>
            </a:extLst>
          </p:cNvPr>
          <p:cNvSpPr/>
          <p:nvPr/>
        </p:nvSpPr>
        <p:spPr>
          <a:xfrm>
            <a:off x="730845"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ctangle 98">
            <a:extLst>
              <a:ext uri="{FF2B5EF4-FFF2-40B4-BE49-F238E27FC236}">
                <a16:creationId xmlns:a16="http://schemas.microsoft.com/office/drawing/2014/main" id="{57CA980F-48A0-40FB-82CD-881A8C501A24}"/>
              </a:ext>
            </a:extLst>
          </p:cNvPr>
          <p:cNvSpPr/>
          <p:nvPr/>
        </p:nvSpPr>
        <p:spPr>
          <a:xfrm>
            <a:off x="887519" y="41931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ctangle 99">
            <a:extLst>
              <a:ext uri="{FF2B5EF4-FFF2-40B4-BE49-F238E27FC236}">
                <a16:creationId xmlns:a16="http://schemas.microsoft.com/office/drawing/2014/main" id="{E59BB36B-C86D-4237-97CD-5CD7D73A59E4}"/>
              </a:ext>
            </a:extLst>
          </p:cNvPr>
          <p:cNvSpPr/>
          <p:nvPr/>
        </p:nvSpPr>
        <p:spPr>
          <a:xfrm>
            <a:off x="1051301"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ctangle 100">
            <a:extLst>
              <a:ext uri="{FF2B5EF4-FFF2-40B4-BE49-F238E27FC236}">
                <a16:creationId xmlns:a16="http://schemas.microsoft.com/office/drawing/2014/main" id="{B35F2416-61FD-4370-A07D-617F65B0789E}"/>
              </a:ext>
            </a:extLst>
          </p:cNvPr>
          <p:cNvSpPr/>
          <p:nvPr/>
        </p:nvSpPr>
        <p:spPr>
          <a:xfrm>
            <a:off x="1215489" y="41931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ctangle 101">
            <a:extLst>
              <a:ext uri="{FF2B5EF4-FFF2-40B4-BE49-F238E27FC236}">
                <a16:creationId xmlns:a16="http://schemas.microsoft.com/office/drawing/2014/main" id="{A3706086-0BA3-4CB4-B779-038271ECD436}"/>
              </a:ext>
            </a:extLst>
          </p:cNvPr>
          <p:cNvSpPr/>
          <p:nvPr/>
        </p:nvSpPr>
        <p:spPr>
          <a:xfrm>
            <a:off x="1391647"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ctangle 102">
            <a:extLst>
              <a:ext uri="{FF2B5EF4-FFF2-40B4-BE49-F238E27FC236}">
                <a16:creationId xmlns:a16="http://schemas.microsoft.com/office/drawing/2014/main" id="{24045956-4017-430C-9DBB-68B3F48D87E5}"/>
              </a:ext>
            </a:extLst>
          </p:cNvPr>
          <p:cNvSpPr/>
          <p:nvPr/>
        </p:nvSpPr>
        <p:spPr>
          <a:xfrm>
            <a:off x="1567729"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ctangle 103">
            <a:extLst>
              <a:ext uri="{FF2B5EF4-FFF2-40B4-BE49-F238E27FC236}">
                <a16:creationId xmlns:a16="http://schemas.microsoft.com/office/drawing/2014/main" id="{E7EBC198-AAF6-4B26-9C93-71B198B9843E}"/>
              </a:ext>
            </a:extLst>
          </p:cNvPr>
          <p:cNvSpPr/>
          <p:nvPr/>
        </p:nvSpPr>
        <p:spPr>
          <a:xfrm>
            <a:off x="1888185" y="419317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5" name="Rectangle 104">
            <a:extLst>
              <a:ext uri="{FF2B5EF4-FFF2-40B4-BE49-F238E27FC236}">
                <a16:creationId xmlns:a16="http://schemas.microsoft.com/office/drawing/2014/main" id="{411B14ED-E8B4-4D5C-A18E-7EBF56D70EEC}"/>
              </a:ext>
            </a:extLst>
          </p:cNvPr>
          <p:cNvSpPr/>
          <p:nvPr/>
        </p:nvSpPr>
        <p:spPr>
          <a:xfrm>
            <a:off x="1724403" y="419563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6" name="Picture 105">
            <a:extLst>
              <a:ext uri="{FF2B5EF4-FFF2-40B4-BE49-F238E27FC236}">
                <a16:creationId xmlns:a16="http://schemas.microsoft.com/office/drawing/2014/main" id="{6804CE73-7CEF-4F5C-9D85-24663B44D4BD}"/>
              </a:ext>
            </a:extLst>
          </p:cNvPr>
          <p:cNvPicPr>
            <a:picLocks noChangeAspect="1"/>
          </p:cNvPicPr>
          <p:nvPr/>
        </p:nvPicPr>
        <p:blipFill>
          <a:blip r:embed="rId4"/>
          <a:stretch>
            <a:fillRect/>
          </a:stretch>
        </p:blipFill>
        <p:spPr>
          <a:xfrm rot="16200000">
            <a:off x="1112875" y="4544803"/>
            <a:ext cx="242501" cy="1895192"/>
          </a:xfrm>
          <a:prstGeom prst="rect">
            <a:avLst/>
          </a:prstGeom>
        </p:spPr>
      </p:pic>
      <p:sp>
        <p:nvSpPr>
          <p:cNvPr id="107" name="Rectangle 106">
            <a:extLst>
              <a:ext uri="{FF2B5EF4-FFF2-40B4-BE49-F238E27FC236}">
                <a16:creationId xmlns:a16="http://schemas.microsoft.com/office/drawing/2014/main" id="{83EA690B-E4D5-452B-9D1E-DB0B82F063F2}"/>
              </a:ext>
            </a:extLst>
          </p:cNvPr>
          <p:cNvSpPr/>
          <p:nvPr/>
        </p:nvSpPr>
        <p:spPr>
          <a:xfrm>
            <a:off x="417498" y="53711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8" name="Rectangle 107">
            <a:extLst>
              <a:ext uri="{FF2B5EF4-FFF2-40B4-BE49-F238E27FC236}">
                <a16:creationId xmlns:a16="http://schemas.microsoft.com/office/drawing/2014/main" id="{2BAB4F4B-5645-4FA8-AA78-21BC6CF18DB6}"/>
              </a:ext>
            </a:extLst>
          </p:cNvPr>
          <p:cNvSpPr/>
          <p:nvPr/>
        </p:nvSpPr>
        <p:spPr>
          <a:xfrm>
            <a:off x="574172" y="53711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Rectangle 108">
            <a:extLst>
              <a:ext uri="{FF2B5EF4-FFF2-40B4-BE49-F238E27FC236}">
                <a16:creationId xmlns:a16="http://schemas.microsoft.com/office/drawing/2014/main" id="{AC4DD7C6-0B30-491F-9A6D-38F7653FF59E}"/>
              </a:ext>
            </a:extLst>
          </p:cNvPr>
          <p:cNvSpPr/>
          <p:nvPr/>
        </p:nvSpPr>
        <p:spPr>
          <a:xfrm>
            <a:off x="73084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0" name="Rectangle 109">
            <a:extLst>
              <a:ext uri="{FF2B5EF4-FFF2-40B4-BE49-F238E27FC236}">
                <a16:creationId xmlns:a16="http://schemas.microsoft.com/office/drawing/2014/main" id="{472CE7B1-5D8C-42D6-8346-64C8F48B5E6B}"/>
              </a:ext>
            </a:extLst>
          </p:cNvPr>
          <p:cNvSpPr/>
          <p:nvPr/>
        </p:nvSpPr>
        <p:spPr>
          <a:xfrm>
            <a:off x="88751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1" name="Rectangle 110">
            <a:extLst>
              <a:ext uri="{FF2B5EF4-FFF2-40B4-BE49-F238E27FC236}">
                <a16:creationId xmlns:a16="http://schemas.microsoft.com/office/drawing/2014/main" id="{91BD06A7-C26D-406B-8ABA-2F2A2C9F893C}"/>
              </a:ext>
            </a:extLst>
          </p:cNvPr>
          <p:cNvSpPr/>
          <p:nvPr/>
        </p:nvSpPr>
        <p:spPr>
          <a:xfrm>
            <a:off x="1051301"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 name="Rectangle 111">
            <a:extLst>
              <a:ext uri="{FF2B5EF4-FFF2-40B4-BE49-F238E27FC236}">
                <a16:creationId xmlns:a16="http://schemas.microsoft.com/office/drawing/2014/main" id="{3DD733E1-52FD-41F5-AEDB-9E0FA7860BC9}"/>
              </a:ext>
            </a:extLst>
          </p:cNvPr>
          <p:cNvSpPr/>
          <p:nvPr/>
        </p:nvSpPr>
        <p:spPr>
          <a:xfrm>
            <a:off x="1215489" y="5371144"/>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Rectangle 112">
            <a:extLst>
              <a:ext uri="{FF2B5EF4-FFF2-40B4-BE49-F238E27FC236}">
                <a16:creationId xmlns:a16="http://schemas.microsoft.com/office/drawing/2014/main" id="{78F065C6-E5E6-4DA6-A568-3C58E3898376}"/>
              </a:ext>
            </a:extLst>
          </p:cNvPr>
          <p:cNvSpPr/>
          <p:nvPr/>
        </p:nvSpPr>
        <p:spPr>
          <a:xfrm>
            <a:off x="1391647"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4" name="Rectangle 113">
            <a:extLst>
              <a:ext uri="{FF2B5EF4-FFF2-40B4-BE49-F238E27FC236}">
                <a16:creationId xmlns:a16="http://schemas.microsoft.com/office/drawing/2014/main" id="{52FAB5BC-B0B2-43B7-86CB-BD9C0828731C}"/>
              </a:ext>
            </a:extLst>
          </p:cNvPr>
          <p:cNvSpPr/>
          <p:nvPr/>
        </p:nvSpPr>
        <p:spPr>
          <a:xfrm>
            <a:off x="1567729" y="5371144"/>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Rectangle 114">
            <a:extLst>
              <a:ext uri="{FF2B5EF4-FFF2-40B4-BE49-F238E27FC236}">
                <a16:creationId xmlns:a16="http://schemas.microsoft.com/office/drawing/2014/main" id="{1D2A2846-50E1-4E73-A491-8AC953B276A8}"/>
              </a:ext>
            </a:extLst>
          </p:cNvPr>
          <p:cNvSpPr/>
          <p:nvPr/>
        </p:nvSpPr>
        <p:spPr>
          <a:xfrm>
            <a:off x="1888185" y="5371144"/>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Rectangle 115">
            <a:extLst>
              <a:ext uri="{FF2B5EF4-FFF2-40B4-BE49-F238E27FC236}">
                <a16:creationId xmlns:a16="http://schemas.microsoft.com/office/drawing/2014/main" id="{21FF815E-04B1-4103-B7EC-1B1CA4AFF8D0}"/>
              </a:ext>
            </a:extLst>
          </p:cNvPr>
          <p:cNvSpPr/>
          <p:nvPr/>
        </p:nvSpPr>
        <p:spPr>
          <a:xfrm>
            <a:off x="1724403" y="5373599"/>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Multiplication Sign 116">
            <a:extLst>
              <a:ext uri="{FF2B5EF4-FFF2-40B4-BE49-F238E27FC236}">
                <a16:creationId xmlns:a16="http://schemas.microsoft.com/office/drawing/2014/main" id="{C1620C99-9522-4A20-8B9E-09D0130BE769}"/>
              </a:ext>
            </a:extLst>
          </p:cNvPr>
          <p:cNvSpPr/>
          <p:nvPr/>
        </p:nvSpPr>
        <p:spPr>
          <a:xfrm>
            <a:off x="194385" y="4535264"/>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Straight Connector 117">
            <a:extLst>
              <a:ext uri="{FF2B5EF4-FFF2-40B4-BE49-F238E27FC236}">
                <a16:creationId xmlns:a16="http://schemas.microsoft.com/office/drawing/2014/main" id="{7ABFF5EF-8174-48D9-9455-21CB5C25D337}"/>
              </a:ext>
            </a:extLst>
          </p:cNvPr>
          <p:cNvCxnSpPr>
            <a:cxnSpLocks/>
          </p:cNvCxnSpPr>
          <p:nvPr/>
        </p:nvCxnSpPr>
        <p:spPr>
          <a:xfrm>
            <a:off x="867565" y="395479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5510D7C6-0829-4D98-B57E-A8BCD31BBE3C}"/>
              </a:ext>
            </a:extLst>
          </p:cNvPr>
          <p:cNvPicPr>
            <a:picLocks noChangeAspect="1"/>
          </p:cNvPicPr>
          <p:nvPr/>
        </p:nvPicPr>
        <p:blipFill>
          <a:blip r:embed="rId4"/>
          <a:stretch>
            <a:fillRect/>
          </a:stretch>
        </p:blipFill>
        <p:spPr>
          <a:xfrm rot="16200000">
            <a:off x="3746724" y="3336614"/>
            <a:ext cx="242501" cy="1895192"/>
          </a:xfrm>
          <a:prstGeom prst="rect">
            <a:avLst/>
          </a:prstGeom>
        </p:spPr>
      </p:pic>
      <p:sp>
        <p:nvSpPr>
          <p:cNvPr id="120" name="Rectangle 119">
            <a:extLst>
              <a:ext uri="{FF2B5EF4-FFF2-40B4-BE49-F238E27FC236}">
                <a16:creationId xmlns:a16="http://schemas.microsoft.com/office/drawing/2014/main" id="{C294E4D2-7F9C-404C-AD72-CFAB8026DD48}"/>
              </a:ext>
            </a:extLst>
          </p:cNvPr>
          <p:cNvSpPr/>
          <p:nvPr/>
        </p:nvSpPr>
        <p:spPr>
          <a:xfrm>
            <a:off x="3051347" y="416295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ctangle 120">
            <a:extLst>
              <a:ext uri="{FF2B5EF4-FFF2-40B4-BE49-F238E27FC236}">
                <a16:creationId xmlns:a16="http://schemas.microsoft.com/office/drawing/2014/main" id="{90BD1DE5-B43E-4649-A697-98323BDADB18}"/>
              </a:ext>
            </a:extLst>
          </p:cNvPr>
          <p:cNvSpPr/>
          <p:nvPr/>
        </p:nvSpPr>
        <p:spPr>
          <a:xfrm>
            <a:off x="3208021" y="416295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ctangle 121">
            <a:extLst>
              <a:ext uri="{FF2B5EF4-FFF2-40B4-BE49-F238E27FC236}">
                <a16:creationId xmlns:a16="http://schemas.microsoft.com/office/drawing/2014/main" id="{A05F6986-9491-44BF-82EE-3A2C765D1BDA}"/>
              </a:ext>
            </a:extLst>
          </p:cNvPr>
          <p:cNvSpPr/>
          <p:nvPr/>
        </p:nvSpPr>
        <p:spPr>
          <a:xfrm>
            <a:off x="3364694"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ctangle 122">
            <a:extLst>
              <a:ext uri="{FF2B5EF4-FFF2-40B4-BE49-F238E27FC236}">
                <a16:creationId xmlns:a16="http://schemas.microsoft.com/office/drawing/2014/main" id="{9AF7C816-945C-47D4-A5BE-0AB2CC5DD21D}"/>
              </a:ext>
            </a:extLst>
          </p:cNvPr>
          <p:cNvSpPr/>
          <p:nvPr/>
        </p:nvSpPr>
        <p:spPr>
          <a:xfrm>
            <a:off x="352136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ctangle 123">
            <a:extLst>
              <a:ext uri="{FF2B5EF4-FFF2-40B4-BE49-F238E27FC236}">
                <a16:creationId xmlns:a16="http://schemas.microsoft.com/office/drawing/2014/main" id="{87F736A1-8693-4E42-B77A-F06D08F51754}"/>
              </a:ext>
            </a:extLst>
          </p:cNvPr>
          <p:cNvSpPr/>
          <p:nvPr/>
        </p:nvSpPr>
        <p:spPr>
          <a:xfrm>
            <a:off x="3685150"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25" name="Picture 124">
            <a:extLst>
              <a:ext uri="{FF2B5EF4-FFF2-40B4-BE49-F238E27FC236}">
                <a16:creationId xmlns:a16="http://schemas.microsoft.com/office/drawing/2014/main" id="{F45C9DD5-4F0E-45D7-8C79-AD2809A4EDFB}"/>
              </a:ext>
            </a:extLst>
          </p:cNvPr>
          <p:cNvPicPr>
            <a:picLocks noChangeAspect="1"/>
          </p:cNvPicPr>
          <p:nvPr/>
        </p:nvPicPr>
        <p:blipFill>
          <a:blip r:embed="rId4"/>
          <a:stretch>
            <a:fillRect/>
          </a:stretch>
        </p:blipFill>
        <p:spPr>
          <a:xfrm rot="16200000">
            <a:off x="3746724" y="4514580"/>
            <a:ext cx="242501" cy="1895192"/>
          </a:xfrm>
          <a:prstGeom prst="rect">
            <a:avLst/>
          </a:prstGeom>
        </p:spPr>
      </p:pic>
      <p:sp>
        <p:nvSpPr>
          <p:cNvPr id="126" name="Rectangle 125">
            <a:extLst>
              <a:ext uri="{FF2B5EF4-FFF2-40B4-BE49-F238E27FC236}">
                <a16:creationId xmlns:a16="http://schemas.microsoft.com/office/drawing/2014/main" id="{F69B7399-95CC-40A5-BA02-9552BFB915F2}"/>
              </a:ext>
            </a:extLst>
          </p:cNvPr>
          <p:cNvSpPr/>
          <p:nvPr/>
        </p:nvSpPr>
        <p:spPr>
          <a:xfrm>
            <a:off x="3051347" y="534092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a:extLst>
              <a:ext uri="{FF2B5EF4-FFF2-40B4-BE49-F238E27FC236}">
                <a16:creationId xmlns:a16="http://schemas.microsoft.com/office/drawing/2014/main" id="{DD0067CA-EEC0-410A-9B1F-C43651D25433}"/>
              </a:ext>
            </a:extLst>
          </p:cNvPr>
          <p:cNvSpPr/>
          <p:nvPr/>
        </p:nvSpPr>
        <p:spPr>
          <a:xfrm>
            <a:off x="3208021" y="5340923"/>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ctangle 127">
            <a:extLst>
              <a:ext uri="{FF2B5EF4-FFF2-40B4-BE49-F238E27FC236}">
                <a16:creationId xmlns:a16="http://schemas.microsoft.com/office/drawing/2014/main" id="{632AFEED-2847-4ADA-9D75-5E5D47D8C80A}"/>
              </a:ext>
            </a:extLst>
          </p:cNvPr>
          <p:cNvSpPr/>
          <p:nvPr/>
        </p:nvSpPr>
        <p:spPr>
          <a:xfrm>
            <a:off x="3364694"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ctangle 128">
            <a:extLst>
              <a:ext uri="{FF2B5EF4-FFF2-40B4-BE49-F238E27FC236}">
                <a16:creationId xmlns:a16="http://schemas.microsoft.com/office/drawing/2014/main" id="{96C11A3B-FD8F-4EF6-99BD-4127BAA3E424}"/>
              </a:ext>
            </a:extLst>
          </p:cNvPr>
          <p:cNvSpPr/>
          <p:nvPr/>
        </p:nvSpPr>
        <p:spPr>
          <a:xfrm>
            <a:off x="3521368" y="534092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a:extLst>
              <a:ext uri="{FF2B5EF4-FFF2-40B4-BE49-F238E27FC236}">
                <a16:creationId xmlns:a16="http://schemas.microsoft.com/office/drawing/2014/main" id="{8376EECA-599B-404B-94E3-ED24561D2958}"/>
              </a:ext>
            </a:extLst>
          </p:cNvPr>
          <p:cNvSpPr/>
          <p:nvPr/>
        </p:nvSpPr>
        <p:spPr>
          <a:xfrm>
            <a:off x="3685150"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ctangle 130">
            <a:extLst>
              <a:ext uri="{FF2B5EF4-FFF2-40B4-BE49-F238E27FC236}">
                <a16:creationId xmlns:a16="http://schemas.microsoft.com/office/drawing/2014/main" id="{A5103271-EBB0-4EAE-AD30-35312D1013F5}"/>
              </a:ext>
            </a:extLst>
          </p:cNvPr>
          <p:cNvSpPr/>
          <p:nvPr/>
        </p:nvSpPr>
        <p:spPr>
          <a:xfrm>
            <a:off x="3867940" y="416295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ctangle 131">
            <a:extLst>
              <a:ext uri="{FF2B5EF4-FFF2-40B4-BE49-F238E27FC236}">
                <a16:creationId xmlns:a16="http://schemas.microsoft.com/office/drawing/2014/main" id="{899ED09F-E4BB-4E2D-B14E-7D55B146AB0A}"/>
              </a:ext>
            </a:extLst>
          </p:cNvPr>
          <p:cNvSpPr/>
          <p:nvPr/>
        </p:nvSpPr>
        <p:spPr>
          <a:xfrm>
            <a:off x="4044098"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ctangle 132">
            <a:extLst>
              <a:ext uri="{FF2B5EF4-FFF2-40B4-BE49-F238E27FC236}">
                <a16:creationId xmlns:a16="http://schemas.microsoft.com/office/drawing/2014/main" id="{F027A7FF-F242-4273-B590-3B699BABFC52}"/>
              </a:ext>
            </a:extLst>
          </p:cNvPr>
          <p:cNvSpPr/>
          <p:nvPr/>
        </p:nvSpPr>
        <p:spPr>
          <a:xfrm>
            <a:off x="4220180" y="416295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4" name="Rectangle 133">
            <a:extLst>
              <a:ext uri="{FF2B5EF4-FFF2-40B4-BE49-F238E27FC236}">
                <a16:creationId xmlns:a16="http://schemas.microsoft.com/office/drawing/2014/main" id="{0AA1AE0E-9408-4E30-A65A-C2DE619E3DB4}"/>
              </a:ext>
            </a:extLst>
          </p:cNvPr>
          <p:cNvSpPr/>
          <p:nvPr/>
        </p:nvSpPr>
        <p:spPr>
          <a:xfrm>
            <a:off x="4540636" y="416295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ctangle 134">
            <a:extLst>
              <a:ext uri="{FF2B5EF4-FFF2-40B4-BE49-F238E27FC236}">
                <a16:creationId xmlns:a16="http://schemas.microsoft.com/office/drawing/2014/main" id="{D56846C2-34F7-4A23-9A64-DE4F2372DB32}"/>
              </a:ext>
            </a:extLst>
          </p:cNvPr>
          <p:cNvSpPr/>
          <p:nvPr/>
        </p:nvSpPr>
        <p:spPr>
          <a:xfrm>
            <a:off x="4376854" y="416541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ctangle 135">
            <a:extLst>
              <a:ext uri="{FF2B5EF4-FFF2-40B4-BE49-F238E27FC236}">
                <a16:creationId xmlns:a16="http://schemas.microsoft.com/office/drawing/2014/main" id="{1C6E4C37-1749-49C9-A2A1-3C73ACBAEABF}"/>
              </a:ext>
            </a:extLst>
          </p:cNvPr>
          <p:cNvSpPr/>
          <p:nvPr/>
        </p:nvSpPr>
        <p:spPr>
          <a:xfrm>
            <a:off x="3877299" y="534092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ctangle 136">
            <a:extLst>
              <a:ext uri="{FF2B5EF4-FFF2-40B4-BE49-F238E27FC236}">
                <a16:creationId xmlns:a16="http://schemas.microsoft.com/office/drawing/2014/main" id="{05D98133-D641-4D51-A4FA-F8DF26E03C27}"/>
              </a:ext>
            </a:extLst>
          </p:cNvPr>
          <p:cNvSpPr/>
          <p:nvPr/>
        </p:nvSpPr>
        <p:spPr>
          <a:xfrm>
            <a:off x="4053457"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ctangle 137">
            <a:extLst>
              <a:ext uri="{FF2B5EF4-FFF2-40B4-BE49-F238E27FC236}">
                <a16:creationId xmlns:a16="http://schemas.microsoft.com/office/drawing/2014/main" id="{07D7AB27-22EE-4EC4-88FB-3A157337D41F}"/>
              </a:ext>
            </a:extLst>
          </p:cNvPr>
          <p:cNvSpPr/>
          <p:nvPr/>
        </p:nvSpPr>
        <p:spPr>
          <a:xfrm>
            <a:off x="4229539"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ctangle 138">
            <a:extLst>
              <a:ext uri="{FF2B5EF4-FFF2-40B4-BE49-F238E27FC236}">
                <a16:creationId xmlns:a16="http://schemas.microsoft.com/office/drawing/2014/main" id="{E45AC61B-0B22-4703-A5EA-D6818E04DE48}"/>
              </a:ext>
            </a:extLst>
          </p:cNvPr>
          <p:cNvSpPr/>
          <p:nvPr/>
        </p:nvSpPr>
        <p:spPr>
          <a:xfrm>
            <a:off x="4549995" y="534092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ctangle 139">
            <a:extLst>
              <a:ext uri="{FF2B5EF4-FFF2-40B4-BE49-F238E27FC236}">
                <a16:creationId xmlns:a16="http://schemas.microsoft.com/office/drawing/2014/main" id="{3785B519-2EB6-4050-B086-12C2393013B5}"/>
              </a:ext>
            </a:extLst>
          </p:cNvPr>
          <p:cNvSpPr/>
          <p:nvPr/>
        </p:nvSpPr>
        <p:spPr>
          <a:xfrm>
            <a:off x="4386213" y="53433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ctangle 140">
            <a:extLst>
              <a:ext uri="{FF2B5EF4-FFF2-40B4-BE49-F238E27FC236}">
                <a16:creationId xmlns:a16="http://schemas.microsoft.com/office/drawing/2014/main" id="{FF5AABB3-30BD-49E0-8B86-238E75A6FA73}"/>
              </a:ext>
            </a:extLst>
          </p:cNvPr>
          <p:cNvSpPr/>
          <p:nvPr/>
        </p:nvSpPr>
        <p:spPr>
          <a:xfrm>
            <a:off x="2688965" y="4083853"/>
            <a:ext cx="776432"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ctangle 141">
            <a:extLst>
              <a:ext uri="{FF2B5EF4-FFF2-40B4-BE49-F238E27FC236}">
                <a16:creationId xmlns:a16="http://schemas.microsoft.com/office/drawing/2014/main" id="{2C675E8E-F0E9-46B5-956F-4ED4E73CB865}"/>
              </a:ext>
            </a:extLst>
          </p:cNvPr>
          <p:cNvSpPr/>
          <p:nvPr/>
        </p:nvSpPr>
        <p:spPr>
          <a:xfrm>
            <a:off x="2702120" y="5207778"/>
            <a:ext cx="79275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3" name="Rectangle 142">
            <a:extLst>
              <a:ext uri="{FF2B5EF4-FFF2-40B4-BE49-F238E27FC236}">
                <a16:creationId xmlns:a16="http://schemas.microsoft.com/office/drawing/2014/main" id="{93E63F69-31A1-4677-A102-1C7350BA90F7}"/>
              </a:ext>
            </a:extLst>
          </p:cNvPr>
          <p:cNvSpPr/>
          <p:nvPr/>
        </p:nvSpPr>
        <p:spPr>
          <a:xfrm>
            <a:off x="3495533" y="4073951"/>
            <a:ext cx="1356985"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ctangle 143">
            <a:extLst>
              <a:ext uri="{FF2B5EF4-FFF2-40B4-BE49-F238E27FC236}">
                <a16:creationId xmlns:a16="http://schemas.microsoft.com/office/drawing/2014/main" id="{970B41CF-9DA0-4BB1-A212-A98E72F3809A}"/>
              </a:ext>
            </a:extLst>
          </p:cNvPr>
          <p:cNvSpPr/>
          <p:nvPr/>
        </p:nvSpPr>
        <p:spPr>
          <a:xfrm>
            <a:off x="3535245" y="5211369"/>
            <a:ext cx="1317273"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Connector: Elbow 144">
            <a:extLst>
              <a:ext uri="{FF2B5EF4-FFF2-40B4-BE49-F238E27FC236}">
                <a16:creationId xmlns:a16="http://schemas.microsoft.com/office/drawing/2014/main" id="{DD665161-9919-4967-BC83-005945B3E952}"/>
              </a:ext>
            </a:extLst>
          </p:cNvPr>
          <p:cNvCxnSpPr>
            <a:cxnSpLocks/>
            <a:stCxn id="97" idx="0"/>
            <a:endCxn id="141" idx="0"/>
          </p:cNvCxnSpPr>
          <p:nvPr/>
        </p:nvCxnSpPr>
        <p:spPr>
          <a:xfrm rot="5400000" flipH="1" flipV="1">
            <a:off x="1810182" y="2926181"/>
            <a:ext cx="109327" cy="2424672"/>
          </a:xfrm>
          <a:prstGeom prst="bentConnector3">
            <a:avLst>
              <a:gd name="adj1" fmla="val 309097"/>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C9A3AFF6-25C8-479D-B8F4-6150F85E34F3}"/>
              </a:ext>
            </a:extLst>
          </p:cNvPr>
          <p:cNvCxnSpPr>
            <a:cxnSpLocks/>
            <a:stCxn id="108" idx="2"/>
            <a:endCxn id="142" idx="2"/>
          </p:cNvCxnSpPr>
          <p:nvPr/>
        </p:nvCxnSpPr>
        <p:spPr>
          <a:xfrm rot="16200000" flipH="1">
            <a:off x="1852732" y="4413425"/>
            <a:ext cx="45541" cy="2445986"/>
          </a:xfrm>
          <a:prstGeom prst="bentConnector3">
            <a:avLst>
              <a:gd name="adj1" fmla="val 601965"/>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B24F07C-A4B9-4F0E-887A-FD658E626C93}"/>
              </a:ext>
            </a:extLst>
          </p:cNvPr>
          <p:cNvCxnSpPr>
            <a:cxnSpLocks/>
            <a:stCxn id="103" idx="2"/>
            <a:endCxn id="144" idx="0"/>
          </p:cNvCxnSpPr>
          <p:nvPr/>
        </p:nvCxnSpPr>
        <p:spPr>
          <a:xfrm>
            <a:off x="1646066" y="4435680"/>
            <a:ext cx="2547816" cy="77568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20972DD-E541-4C6E-AFD4-3D5719B98703}"/>
              </a:ext>
            </a:extLst>
          </p:cNvPr>
          <p:cNvCxnSpPr>
            <a:cxnSpLocks/>
            <a:stCxn id="114" idx="0"/>
            <a:endCxn id="143" idx="2"/>
          </p:cNvCxnSpPr>
          <p:nvPr/>
        </p:nvCxnSpPr>
        <p:spPr>
          <a:xfrm flipV="1">
            <a:off x="1646066" y="4525362"/>
            <a:ext cx="2527960" cy="8457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37026366-6139-45D4-B80C-23C932A46A1D}"/>
              </a:ext>
            </a:extLst>
          </p:cNvPr>
          <p:cNvSpPr txBox="1"/>
          <p:nvPr/>
        </p:nvSpPr>
        <p:spPr>
          <a:xfrm>
            <a:off x="-30995" y="3841351"/>
            <a:ext cx="583814" cy="369332"/>
          </a:xfrm>
          <a:prstGeom prst="rect">
            <a:avLst/>
          </a:prstGeom>
          <a:noFill/>
        </p:spPr>
        <p:txBody>
          <a:bodyPr wrap="none" rtlCol="0">
            <a:spAutoFit/>
          </a:bodyPr>
          <a:lstStyle/>
          <a:p>
            <a:r>
              <a:rPr lang="sv-SE" dirty="0"/>
              <a:t>50%</a:t>
            </a:r>
          </a:p>
        </p:txBody>
      </p:sp>
      <p:sp>
        <p:nvSpPr>
          <p:cNvPr id="151" name="TextBox 150">
            <a:extLst>
              <a:ext uri="{FF2B5EF4-FFF2-40B4-BE49-F238E27FC236}">
                <a16:creationId xmlns:a16="http://schemas.microsoft.com/office/drawing/2014/main" id="{E85D66F9-3AB7-44DC-B5E9-6986C5140345}"/>
              </a:ext>
            </a:extLst>
          </p:cNvPr>
          <p:cNvSpPr txBox="1"/>
          <p:nvPr/>
        </p:nvSpPr>
        <p:spPr>
          <a:xfrm>
            <a:off x="-80511" y="5632020"/>
            <a:ext cx="583814" cy="369332"/>
          </a:xfrm>
          <a:prstGeom prst="rect">
            <a:avLst/>
          </a:prstGeom>
          <a:noFill/>
        </p:spPr>
        <p:txBody>
          <a:bodyPr wrap="none" rtlCol="0">
            <a:spAutoFit/>
          </a:bodyPr>
          <a:lstStyle/>
          <a:p>
            <a:r>
              <a:rPr lang="sv-SE" dirty="0"/>
              <a:t>60%</a:t>
            </a:r>
          </a:p>
        </p:txBody>
      </p:sp>
      <p:sp>
        <p:nvSpPr>
          <p:cNvPr id="152" name="TextBox 151">
            <a:extLst>
              <a:ext uri="{FF2B5EF4-FFF2-40B4-BE49-F238E27FC236}">
                <a16:creationId xmlns:a16="http://schemas.microsoft.com/office/drawing/2014/main" id="{1A7F052C-D39D-4009-9A77-1DB7ED9979BD}"/>
              </a:ext>
            </a:extLst>
          </p:cNvPr>
          <p:cNvSpPr txBox="1"/>
          <p:nvPr/>
        </p:nvSpPr>
        <p:spPr>
          <a:xfrm>
            <a:off x="4464550" y="3691268"/>
            <a:ext cx="583814" cy="369332"/>
          </a:xfrm>
          <a:prstGeom prst="rect">
            <a:avLst/>
          </a:prstGeom>
          <a:noFill/>
        </p:spPr>
        <p:txBody>
          <a:bodyPr wrap="none" rtlCol="0">
            <a:spAutoFit/>
          </a:bodyPr>
          <a:lstStyle/>
          <a:p>
            <a:r>
              <a:rPr lang="sv-SE" dirty="0"/>
              <a:t>70%</a:t>
            </a:r>
          </a:p>
        </p:txBody>
      </p:sp>
      <p:sp>
        <p:nvSpPr>
          <p:cNvPr id="153" name="TextBox 152">
            <a:extLst>
              <a:ext uri="{FF2B5EF4-FFF2-40B4-BE49-F238E27FC236}">
                <a16:creationId xmlns:a16="http://schemas.microsoft.com/office/drawing/2014/main" id="{AC22381F-17F8-4D4B-A7AB-BBA9FE8E0AF8}"/>
              </a:ext>
            </a:extLst>
          </p:cNvPr>
          <p:cNvSpPr txBox="1"/>
          <p:nvPr/>
        </p:nvSpPr>
        <p:spPr>
          <a:xfrm>
            <a:off x="4236363" y="5671673"/>
            <a:ext cx="583814" cy="369332"/>
          </a:xfrm>
          <a:prstGeom prst="rect">
            <a:avLst/>
          </a:prstGeom>
          <a:noFill/>
        </p:spPr>
        <p:txBody>
          <a:bodyPr wrap="none" rtlCol="0">
            <a:spAutoFit/>
          </a:bodyPr>
          <a:lstStyle/>
          <a:p>
            <a:r>
              <a:rPr lang="sv-SE" dirty="0"/>
              <a:t>40%</a:t>
            </a:r>
          </a:p>
        </p:txBody>
      </p:sp>
      <p:sp>
        <p:nvSpPr>
          <p:cNvPr id="162" name="Arrow: Right 161">
            <a:extLst>
              <a:ext uri="{FF2B5EF4-FFF2-40B4-BE49-F238E27FC236}">
                <a16:creationId xmlns:a16="http://schemas.microsoft.com/office/drawing/2014/main" id="{83F57D02-5925-4F15-BE69-17228918C3AB}"/>
              </a:ext>
            </a:extLst>
          </p:cNvPr>
          <p:cNvSpPr/>
          <p:nvPr/>
        </p:nvSpPr>
        <p:spPr>
          <a:xfrm>
            <a:off x="5088996" y="35655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64" name="Picture 163">
            <a:extLst>
              <a:ext uri="{FF2B5EF4-FFF2-40B4-BE49-F238E27FC236}">
                <a16:creationId xmlns:a16="http://schemas.microsoft.com/office/drawing/2014/main" id="{82B849B9-F6DC-4991-951E-CA69FFD640EE}"/>
              </a:ext>
            </a:extLst>
          </p:cNvPr>
          <p:cNvPicPr>
            <a:picLocks noChangeAspect="1"/>
          </p:cNvPicPr>
          <p:nvPr/>
        </p:nvPicPr>
        <p:blipFill>
          <a:blip r:embed="rId4"/>
          <a:stretch>
            <a:fillRect/>
          </a:stretch>
        </p:blipFill>
        <p:spPr>
          <a:xfrm rot="16200000">
            <a:off x="6381314" y="809927"/>
            <a:ext cx="242501" cy="1895192"/>
          </a:xfrm>
          <a:prstGeom prst="rect">
            <a:avLst/>
          </a:prstGeom>
        </p:spPr>
      </p:pic>
      <p:sp>
        <p:nvSpPr>
          <p:cNvPr id="165" name="Rectangle 164">
            <a:extLst>
              <a:ext uri="{FF2B5EF4-FFF2-40B4-BE49-F238E27FC236}">
                <a16:creationId xmlns:a16="http://schemas.microsoft.com/office/drawing/2014/main" id="{C98B512D-35DE-4CF8-898E-C521452C66AF}"/>
              </a:ext>
            </a:extLst>
          </p:cNvPr>
          <p:cNvSpPr/>
          <p:nvPr/>
        </p:nvSpPr>
        <p:spPr>
          <a:xfrm>
            <a:off x="5685937" y="1636270"/>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ctangle 165">
            <a:extLst>
              <a:ext uri="{FF2B5EF4-FFF2-40B4-BE49-F238E27FC236}">
                <a16:creationId xmlns:a16="http://schemas.microsoft.com/office/drawing/2014/main" id="{7FA63283-38EA-47D7-9177-BDDF9DF2C9E2}"/>
              </a:ext>
            </a:extLst>
          </p:cNvPr>
          <p:cNvSpPr/>
          <p:nvPr/>
        </p:nvSpPr>
        <p:spPr>
          <a:xfrm>
            <a:off x="5842611" y="16362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7" name="Rectangle 166">
            <a:extLst>
              <a:ext uri="{FF2B5EF4-FFF2-40B4-BE49-F238E27FC236}">
                <a16:creationId xmlns:a16="http://schemas.microsoft.com/office/drawing/2014/main" id="{F61D337B-DB2F-46E2-AEE6-BBBDFD6C87D8}"/>
              </a:ext>
            </a:extLst>
          </p:cNvPr>
          <p:cNvSpPr/>
          <p:nvPr/>
        </p:nvSpPr>
        <p:spPr>
          <a:xfrm>
            <a:off x="5999284"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ctangle 167">
            <a:extLst>
              <a:ext uri="{FF2B5EF4-FFF2-40B4-BE49-F238E27FC236}">
                <a16:creationId xmlns:a16="http://schemas.microsoft.com/office/drawing/2014/main" id="{ACE37273-BA7F-41D2-923A-A913D7157C01}"/>
              </a:ext>
            </a:extLst>
          </p:cNvPr>
          <p:cNvSpPr/>
          <p:nvPr/>
        </p:nvSpPr>
        <p:spPr>
          <a:xfrm>
            <a:off x="6155958"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ctangle 168">
            <a:extLst>
              <a:ext uri="{FF2B5EF4-FFF2-40B4-BE49-F238E27FC236}">
                <a16:creationId xmlns:a16="http://schemas.microsoft.com/office/drawing/2014/main" id="{80467852-6541-4D6E-8754-CE16CEFF7A92}"/>
              </a:ext>
            </a:extLst>
          </p:cNvPr>
          <p:cNvSpPr/>
          <p:nvPr/>
        </p:nvSpPr>
        <p:spPr>
          <a:xfrm>
            <a:off x="631974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ctangle 169">
            <a:extLst>
              <a:ext uri="{FF2B5EF4-FFF2-40B4-BE49-F238E27FC236}">
                <a16:creationId xmlns:a16="http://schemas.microsoft.com/office/drawing/2014/main" id="{AF1ACAA3-1D2A-4D59-85A0-CB1BC87EBF30}"/>
              </a:ext>
            </a:extLst>
          </p:cNvPr>
          <p:cNvSpPr/>
          <p:nvPr/>
        </p:nvSpPr>
        <p:spPr>
          <a:xfrm>
            <a:off x="6502530" y="163626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ctangle 170">
            <a:extLst>
              <a:ext uri="{FF2B5EF4-FFF2-40B4-BE49-F238E27FC236}">
                <a16:creationId xmlns:a16="http://schemas.microsoft.com/office/drawing/2014/main" id="{5F442C9E-97F5-4FFA-A881-B63B42184069}"/>
              </a:ext>
            </a:extLst>
          </p:cNvPr>
          <p:cNvSpPr/>
          <p:nvPr/>
        </p:nvSpPr>
        <p:spPr>
          <a:xfrm>
            <a:off x="6678688" y="163626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ctangle 171">
            <a:extLst>
              <a:ext uri="{FF2B5EF4-FFF2-40B4-BE49-F238E27FC236}">
                <a16:creationId xmlns:a16="http://schemas.microsoft.com/office/drawing/2014/main" id="{8C621B11-C165-4938-A13F-D75B7600B338}"/>
              </a:ext>
            </a:extLst>
          </p:cNvPr>
          <p:cNvSpPr/>
          <p:nvPr/>
        </p:nvSpPr>
        <p:spPr>
          <a:xfrm>
            <a:off x="6854770"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ctangle 172">
            <a:extLst>
              <a:ext uri="{FF2B5EF4-FFF2-40B4-BE49-F238E27FC236}">
                <a16:creationId xmlns:a16="http://schemas.microsoft.com/office/drawing/2014/main" id="{CBD3A4D8-3E52-43A2-9846-93FAA4C571B0}"/>
              </a:ext>
            </a:extLst>
          </p:cNvPr>
          <p:cNvSpPr/>
          <p:nvPr/>
        </p:nvSpPr>
        <p:spPr>
          <a:xfrm>
            <a:off x="7175226" y="163626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ctangle 173">
            <a:extLst>
              <a:ext uri="{FF2B5EF4-FFF2-40B4-BE49-F238E27FC236}">
                <a16:creationId xmlns:a16="http://schemas.microsoft.com/office/drawing/2014/main" id="{317393CE-D833-4A8E-BBFB-34B6B0D36AD7}"/>
              </a:ext>
            </a:extLst>
          </p:cNvPr>
          <p:cNvSpPr/>
          <p:nvPr/>
        </p:nvSpPr>
        <p:spPr>
          <a:xfrm>
            <a:off x="7011444" y="163872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6" name="TextBox 175">
            <a:extLst>
              <a:ext uri="{FF2B5EF4-FFF2-40B4-BE49-F238E27FC236}">
                <a16:creationId xmlns:a16="http://schemas.microsoft.com/office/drawing/2014/main" id="{93337062-472D-453F-B99D-08956E9FE406}"/>
              </a:ext>
            </a:extLst>
          </p:cNvPr>
          <p:cNvSpPr txBox="1"/>
          <p:nvPr/>
        </p:nvSpPr>
        <p:spPr>
          <a:xfrm>
            <a:off x="5504071" y="1255896"/>
            <a:ext cx="583814" cy="369332"/>
          </a:xfrm>
          <a:prstGeom prst="rect">
            <a:avLst/>
          </a:prstGeom>
          <a:noFill/>
        </p:spPr>
        <p:txBody>
          <a:bodyPr wrap="none" rtlCol="0">
            <a:spAutoFit/>
          </a:bodyPr>
          <a:lstStyle/>
          <a:p>
            <a:r>
              <a:rPr lang="sv-SE" dirty="0"/>
              <a:t>80%</a:t>
            </a:r>
          </a:p>
        </p:txBody>
      </p:sp>
      <p:pic>
        <p:nvPicPr>
          <p:cNvPr id="179" name="Picture 178">
            <a:extLst>
              <a:ext uri="{FF2B5EF4-FFF2-40B4-BE49-F238E27FC236}">
                <a16:creationId xmlns:a16="http://schemas.microsoft.com/office/drawing/2014/main" id="{45AFA9E6-6A23-4D38-BC8E-1693AB2B5052}"/>
              </a:ext>
            </a:extLst>
          </p:cNvPr>
          <p:cNvPicPr>
            <a:picLocks noChangeAspect="1"/>
          </p:cNvPicPr>
          <p:nvPr/>
        </p:nvPicPr>
        <p:blipFill>
          <a:blip r:embed="rId4"/>
          <a:stretch>
            <a:fillRect/>
          </a:stretch>
        </p:blipFill>
        <p:spPr>
          <a:xfrm rot="16200000">
            <a:off x="6382327" y="1874110"/>
            <a:ext cx="242501" cy="1895192"/>
          </a:xfrm>
          <a:prstGeom prst="rect">
            <a:avLst/>
          </a:prstGeom>
        </p:spPr>
      </p:pic>
      <p:sp>
        <p:nvSpPr>
          <p:cNvPr id="180" name="Rectangle 179">
            <a:extLst>
              <a:ext uri="{FF2B5EF4-FFF2-40B4-BE49-F238E27FC236}">
                <a16:creationId xmlns:a16="http://schemas.microsoft.com/office/drawing/2014/main" id="{ABCD1F15-E2EB-4B4D-89C9-868B2BA3822D}"/>
              </a:ext>
            </a:extLst>
          </p:cNvPr>
          <p:cNvSpPr/>
          <p:nvPr/>
        </p:nvSpPr>
        <p:spPr>
          <a:xfrm>
            <a:off x="5686950" y="2700453"/>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ctangle 180">
            <a:extLst>
              <a:ext uri="{FF2B5EF4-FFF2-40B4-BE49-F238E27FC236}">
                <a16:creationId xmlns:a16="http://schemas.microsoft.com/office/drawing/2014/main" id="{4E436E07-2794-46B5-BF5A-0FD834E8E204}"/>
              </a:ext>
            </a:extLst>
          </p:cNvPr>
          <p:cNvSpPr/>
          <p:nvPr/>
        </p:nvSpPr>
        <p:spPr>
          <a:xfrm>
            <a:off x="5843624" y="2700453"/>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ctangle 181">
            <a:extLst>
              <a:ext uri="{FF2B5EF4-FFF2-40B4-BE49-F238E27FC236}">
                <a16:creationId xmlns:a16="http://schemas.microsoft.com/office/drawing/2014/main" id="{C88403F7-B97C-4337-8DCC-AABB6B9DC208}"/>
              </a:ext>
            </a:extLst>
          </p:cNvPr>
          <p:cNvSpPr/>
          <p:nvPr/>
        </p:nvSpPr>
        <p:spPr>
          <a:xfrm>
            <a:off x="6000297"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ctangle 182">
            <a:extLst>
              <a:ext uri="{FF2B5EF4-FFF2-40B4-BE49-F238E27FC236}">
                <a16:creationId xmlns:a16="http://schemas.microsoft.com/office/drawing/2014/main" id="{B59B27A9-E468-4F7B-AFA0-0D4DEA121011}"/>
              </a:ext>
            </a:extLst>
          </p:cNvPr>
          <p:cNvSpPr/>
          <p:nvPr/>
        </p:nvSpPr>
        <p:spPr>
          <a:xfrm>
            <a:off x="615697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ctangle 183">
            <a:extLst>
              <a:ext uri="{FF2B5EF4-FFF2-40B4-BE49-F238E27FC236}">
                <a16:creationId xmlns:a16="http://schemas.microsoft.com/office/drawing/2014/main" id="{44D0AC63-0980-4EE5-AD0E-5A4FCF58B041}"/>
              </a:ext>
            </a:extLst>
          </p:cNvPr>
          <p:cNvSpPr/>
          <p:nvPr/>
        </p:nvSpPr>
        <p:spPr>
          <a:xfrm>
            <a:off x="6320753"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5" name="Rectangle 184">
            <a:extLst>
              <a:ext uri="{FF2B5EF4-FFF2-40B4-BE49-F238E27FC236}">
                <a16:creationId xmlns:a16="http://schemas.microsoft.com/office/drawing/2014/main" id="{3AB90B9D-441B-4FE9-B813-BA0CCFBBB246}"/>
              </a:ext>
            </a:extLst>
          </p:cNvPr>
          <p:cNvSpPr/>
          <p:nvPr/>
        </p:nvSpPr>
        <p:spPr>
          <a:xfrm>
            <a:off x="6503543" y="2700451"/>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ctangle 185">
            <a:extLst>
              <a:ext uri="{FF2B5EF4-FFF2-40B4-BE49-F238E27FC236}">
                <a16:creationId xmlns:a16="http://schemas.microsoft.com/office/drawing/2014/main" id="{6FCD2336-9EE8-464D-9087-EE1C9B6ED886}"/>
              </a:ext>
            </a:extLst>
          </p:cNvPr>
          <p:cNvSpPr/>
          <p:nvPr/>
        </p:nvSpPr>
        <p:spPr>
          <a:xfrm>
            <a:off x="6679701"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ctangle 186">
            <a:extLst>
              <a:ext uri="{FF2B5EF4-FFF2-40B4-BE49-F238E27FC236}">
                <a16:creationId xmlns:a16="http://schemas.microsoft.com/office/drawing/2014/main" id="{8DB99F1D-140E-44AE-8CDD-73A37C4C757F}"/>
              </a:ext>
            </a:extLst>
          </p:cNvPr>
          <p:cNvSpPr/>
          <p:nvPr/>
        </p:nvSpPr>
        <p:spPr>
          <a:xfrm>
            <a:off x="6855783" y="270045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ctangle 187">
            <a:extLst>
              <a:ext uri="{FF2B5EF4-FFF2-40B4-BE49-F238E27FC236}">
                <a16:creationId xmlns:a16="http://schemas.microsoft.com/office/drawing/2014/main" id="{EAD20D2E-5CB6-4D00-BB61-1FC2326AC20E}"/>
              </a:ext>
            </a:extLst>
          </p:cNvPr>
          <p:cNvSpPr/>
          <p:nvPr/>
        </p:nvSpPr>
        <p:spPr>
          <a:xfrm>
            <a:off x="7176239" y="2700451"/>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ctangle 188">
            <a:extLst>
              <a:ext uri="{FF2B5EF4-FFF2-40B4-BE49-F238E27FC236}">
                <a16:creationId xmlns:a16="http://schemas.microsoft.com/office/drawing/2014/main" id="{7036EC74-F1E0-40D6-9B93-EAB0E9F00402}"/>
              </a:ext>
            </a:extLst>
          </p:cNvPr>
          <p:cNvSpPr/>
          <p:nvPr/>
        </p:nvSpPr>
        <p:spPr>
          <a:xfrm>
            <a:off x="7012457" y="270290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TextBox 191">
            <a:extLst>
              <a:ext uri="{FF2B5EF4-FFF2-40B4-BE49-F238E27FC236}">
                <a16:creationId xmlns:a16="http://schemas.microsoft.com/office/drawing/2014/main" id="{44B8F7C7-69B8-4A34-8DD2-3DE37034BCF9}"/>
              </a:ext>
            </a:extLst>
          </p:cNvPr>
          <p:cNvSpPr txBox="1"/>
          <p:nvPr/>
        </p:nvSpPr>
        <p:spPr>
          <a:xfrm>
            <a:off x="5454348" y="2286450"/>
            <a:ext cx="583814" cy="369332"/>
          </a:xfrm>
          <a:prstGeom prst="rect">
            <a:avLst/>
          </a:prstGeom>
          <a:noFill/>
        </p:spPr>
        <p:txBody>
          <a:bodyPr wrap="none" rtlCol="0">
            <a:spAutoFit/>
          </a:bodyPr>
          <a:lstStyle/>
          <a:p>
            <a:r>
              <a:rPr lang="sv-SE" dirty="0"/>
              <a:t>70%</a:t>
            </a:r>
          </a:p>
        </p:txBody>
      </p:sp>
      <p:cxnSp>
        <p:nvCxnSpPr>
          <p:cNvPr id="193" name="Straight Connector 192">
            <a:extLst>
              <a:ext uri="{FF2B5EF4-FFF2-40B4-BE49-F238E27FC236}">
                <a16:creationId xmlns:a16="http://schemas.microsoft.com/office/drawing/2014/main" id="{B003CA96-1928-4EB7-B921-F02479E113ED}"/>
              </a:ext>
            </a:extLst>
          </p:cNvPr>
          <p:cNvCxnSpPr>
            <a:cxnSpLocks/>
          </p:cNvCxnSpPr>
          <p:nvPr/>
        </p:nvCxnSpPr>
        <p:spPr>
          <a:xfrm>
            <a:off x="6854770" y="1330409"/>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Multiplication Sign 193">
            <a:extLst>
              <a:ext uri="{FF2B5EF4-FFF2-40B4-BE49-F238E27FC236}">
                <a16:creationId xmlns:a16="http://schemas.microsoft.com/office/drawing/2014/main" id="{BA22686F-A93F-4935-9BF3-1EFF1132CF46}"/>
              </a:ext>
            </a:extLst>
          </p:cNvPr>
          <p:cNvSpPr/>
          <p:nvPr/>
        </p:nvSpPr>
        <p:spPr>
          <a:xfrm>
            <a:off x="5888784" y="1890135"/>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95" name="Picture 194">
            <a:extLst>
              <a:ext uri="{FF2B5EF4-FFF2-40B4-BE49-F238E27FC236}">
                <a16:creationId xmlns:a16="http://schemas.microsoft.com/office/drawing/2014/main" id="{1DB33951-498F-441C-9D9B-CFB495C4822B}"/>
              </a:ext>
            </a:extLst>
          </p:cNvPr>
          <p:cNvPicPr>
            <a:picLocks noChangeAspect="1"/>
          </p:cNvPicPr>
          <p:nvPr/>
        </p:nvPicPr>
        <p:blipFill>
          <a:blip r:embed="rId4"/>
          <a:stretch>
            <a:fillRect/>
          </a:stretch>
        </p:blipFill>
        <p:spPr>
          <a:xfrm rot="16200000">
            <a:off x="8654977" y="821884"/>
            <a:ext cx="242501" cy="1895192"/>
          </a:xfrm>
          <a:prstGeom prst="rect">
            <a:avLst/>
          </a:prstGeom>
        </p:spPr>
      </p:pic>
      <p:sp>
        <p:nvSpPr>
          <p:cNvPr id="196" name="Rectangle 195">
            <a:extLst>
              <a:ext uri="{FF2B5EF4-FFF2-40B4-BE49-F238E27FC236}">
                <a16:creationId xmlns:a16="http://schemas.microsoft.com/office/drawing/2014/main" id="{0815A3EF-1FB2-44CD-A8F3-B9DD13F29015}"/>
              </a:ext>
            </a:extLst>
          </p:cNvPr>
          <p:cNvSpPr/>
          <p:nvPr/>
        </p:nvSpPr>
        <p:spPr>
          <a:xfrm>
            <a:off x="7959600" y="1648227"/>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7" name="Rectangle 196">
            <a:extLst>
              <a:ext uri="{FF2B5EF4-FFF2-40B4-BE49-F238E27FC236}">
                <a16:creationId xmlns:a16="http://schemas.microsoft.com/office/drawing/2014/main" id="{70155678-EA9A-4A67-BAD7-971529939F3D}"/>
              </a:ext>
            </a:extLst>
          </p:cNvPr>
          <p:cNvSpPr/>
          <p:nvPr/>
        </p:nvSpPr>
        <p:spPr>
          <a:xfrm>
            <a:off x="8116274" y="164822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8" name="Rectangle 197">
            <a:extLst>
              <a:ext uri="{FF2B5EF4-FFF2-40B4-BE49-F238E27FC236}">
                <a16:creationId xmlns:a16="http://schemas.microsoft.com/office/drawing/2014/main" id="{82FAF712-1711-464B-A433-3F8AB67EC37E}"/>
              </a:ext>
            </a:extLst>
          </p:cNvPr>
          <p:cNvSpPr/>
          <p:nvPr/>
        </p:nvSpPr>
        <p:spPr>
          <a:xfrm>
            <a:off x="8272947"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9" name="Rectangle 198">
            <a:extLst>
              <a:ext uri="{FF2B5EF4-FFF2-40B4-BE49-F238E27FC236}">
                <a16:creationId xmlns:a16="http://schemas.microsoft.com/office/drawing/2014/main" id="{1513B984-0DC1-4BCD-8946-335C6BDB0C43}"/>
              </a:ext>
            </a:extLst>
          </p:cNvPr>
          <p:cNvSpPr/>
          <p:nvPr/>
        </p:nvSpPr>
        <p:spPr>
          <a:xfrm>
            <a:off x="8429621"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0" name="Rectangle 199">
            <a:extLst>
              <a:ext uri="{FF2B5EF4-FFF2-40B4-BE49-F238E27FC236}">
                <a16:creationId xmlns:a16="http://schemas.microsoft.com/office/drawing/2014/main" id="{A20A6682-5898-492C-8AF8-4DFC37F31F9B}"/>
              </a:ext>
            </a:extLst>
          </p:cNvPr>
          <p:cNvSpPr/>
          <p:nvPr/>
        </p:nvSpPr>
        <p:spPr>
          <a:xfrm>
            <a:off x="859340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1" name="Rectangle 200">
            <a:extLst>
              <a:ext uri="{FF2B5EF4-FFF2-40B4-BE49-F238E27FC236}">
                <a16:creationId xmlns:a16="http://schemas.microsoft.com/office/drawing/2014/main" id="{DDC4DF02-4559-465A-AA42-776C372B3EB2}"/>
              </a:ext>
            </a:extLst>
          </p:cNvPr>
          <p:cNvSpPr/>
          <p:nvPr/>
        </p:nvSpPr>
        <p:spPr>
          <a:xfrm>
            <a:off x="8776193" y="164822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2" name="Rectangle 201">
            <a:extLst>
              <a:ext uri="{FF2B5EF4-FFF2-40B4-BE49-F238E27FC236}">
                <a16:creationId xmlns:a16="http://schemas.microsoft.com/office/drawing/2014/main" id="{48710403-5C95-4483-B09A-0040FBA05AFE}"/>
              </a:ext>
            </a:extLst>
          </p:cNvPr>
          <p:cNvSpPr/>
          <p:nvPr/>
        </p:nvSpPr>
        <p:spPr>
          <a:xfrm>
            <a:off x="8952351"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3" name="Rectangle 202">
            <a:extLst>
              <a:ext uri="{FF2B5EF4-FFF2-40B4-BE49-F238E27FC236}">
                <a16:creationId xmlns:a16="http://schemas.microsoft.com/office/drawing/2014/main" id="{48DD8733-774A-4CBE-8834-6062C7EA66C1}"/>
              </a:ext>
            </a:extLst>
          </p:cNvPr>
          <p:cNvSpPr/>
          <p:nvPr/>
        </p:nvSpPr>
        <p:spPr>
          <a:xfrm>
            <a:off x="9128433" y="164822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4" name="Rectangle 203">
            <a:extLst>
              <a:ext uri="{FF2B5EF4-FFF2-40B4-BE49-F238E27FC236}">
                <a16:creationId xmlns:a16="http://schemas.microsoft.com/office/drawing/2014/main" id="{02251807-A6F2-4659-854B-D7CED422BD20}"/>
              </a:ext>
            </a:extLst>
          </p:cNvPr>
          <p:cNvSpPr/>
          <p:nvPr/>
        </p:nvSpPr>
        <p:spPr>
          <a:xfrm>
            <a:off x="9448889" y="164822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5" name="Rectangle 204">
            <a:extLst>
              <a:ext uri="{FF2B5EF4-FFF2-40B4-BE49-F238E27FC236}">
                <a16:creationId xmlns:a16="http://schemas.microsoft.com/office/drawing/2014/main" id="{A0037341-9FA4-45AD-9F43-33E5F6104CFC}"/>
              </a:ext>
            </a:extLst>
          </p:cNvPr>
          <p:cNvSpPr/>
          <p:nvPr/>
        </p:nvSpPr>
        <p:spPr>
          <a:xfrm>
            <a:off x="9285107" y="165068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6" name="Picture 205">
            <a:extLst>
              <a:ext uri="{FF2B5EF4-FFF2-40B4-BE49-F238E27FC236}">
                <a16:creationId xmlns:a16="http://schemas.microsoft.com/office/drawing/2014/main" id="{933F1E13-B717-49C8-82E4-B43D231F67CE}"/>
              </a:ext>
            </a:extLst>
          </p:cNvPr>
          <p:cNvPicPr>
            <a:picLocks noChangeAspect="1"/>
          </p:cNvPicPr>
          <p:nvPr/>
        </p:nvPicPr>
        <p:blipFill>
          <a:blip r:embed="rId4"/>
          <a:stretch>
            <a:fillRect/>
          </a:stretch>
        </p:blipFill>
        <p:spPr>
          <a:xfrm rot="16200000">
            <a:off x="8655665" y="1863705"/>
            <a:ext cx="242501" cy="1895192"/>
          </a:xfrm>
          <a:prstGeom prst="rect">
            <a:avLst/>
          </a:prstGeom>
        </p:spPr>
      </p:pic>
      <p:sp>
        <p:nvSpPr>
          <p:cNvPr id="207" name="Rectangle 206">
            <a:extLst>
              <a:ext uri="{FF2B5EF4-FFF2-40B4-BE49-F238E27FC236}">
                <a16:creationId xmlns:a16="http://schemas.microsoft.com/office/drawing/2014/main" id="{66A4D795-963F-4E60-9EC3-0B83A24C93C0}"/>
              </a:ext>
            </a:extLst>
          </p:cNvPr>
          <p:cNvSpPr/>
          <p:nvPr/>
        </p:nvSpPr>
        <p:spPr>
          <a:xfrm>
            <a:off x="7960288" y="269004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8" name="Rectangle 207">
            <a:extLst>
              <a:ext uri="{FF2B5EF4-FFF2-40B4-BE49-F238E27FC236}">
                <a16:creationId xmlns:a16="http://schemas.microsoft.com/office/drawing/2014/main" id="{2433FCD7-47D3-40EC-AAA9-D0D9AF4EC19E}"/>
              </a:ext>
            </a:extLst>
          </p:cNvPr>
          <p:cNvSpPr/>
          <p:nvPr/>
        </p:nvSpPr>
        <p:spPr>
          <a:xfrm>
            <a:off x="8116962" y="2690048"/>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9" name="Rectangle 208">
            <a:extLst>
              <a:ext uri="{FF2B5EF4-FFF2-40B4-BE49-F238E27FC236}">
                <a16:creationId xmlns:a16="http://schemas.microsoft.com/office/drawing/2014/main" id="{B9712A92-0D45-4F35-BC61-9DB6D734E0A8}"/>
              </a:ext>
            </a:extLst>
          </p:cNvPr>
          <p:cNvSpPr/>
          <p:nvPr/>
        </p:nvSpPr>
        <p:spPr>
          <a:xfrm>
            <a:off x="8273635"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0" name="Rectangle 209">
            <a:extLst>
              <a:ext uri="{FF2B5EF4-FFF2-40B4-BE49-F238E27FC236}">
                <a16:creationId xmlns:a16="http://schemas.microsoft.com/office/drawing/2014/main" id="{9403D3DE-AF5C-44DF-B6EA-AE49AA3589F1}"/>
              </a:ext>
            </a:extLst>
          </p:cNvPr>
          <p:cNvSpPr/>
          <p:nvPr/>
        </p:nvSpPr>
        <p:spPr>
          <a:xfrm>
            <a:off x="843030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1" name="Rectangle 210">
            <a:extLst>
              <a:ext uri="{FF2B5EF4-FFF2-40B4-BE49-F238E27FC236}">
                <a16:creationId xmlns:a16="http://schemas.microsoft.com/office/drawing/2014/main" id="{A9E86B9E-0670-444E-9CBC-904FDF773958}"/>
              </a:ext>
            </a:extLst>
          </p:cNvPr>
          <p:cNvSpPr/>
          <p:nvPr/>
        </p:nvSpPr>
        <p:spPr>
          <a:xfrm>
            <a:off x="859409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2" name="Rectangle 211">
            <a:extLst>
              <a:ext uri="{FF2B5EF4-FFF2-40B4-BE49-F238E27FC236}">
                <a16:creationId xmlns:a16="http://schemas.microsoft.com/office/drawing/2014/main" id="{D1479357-B95E-4DE0-821C-A80ECFB40EA4}"/>
              </a:ext>
            </a:extLst>
          </p:cNvPr>
          <p:cNvSpPr/>
          <p:nvPr/>
        </p:nvSpPr>
        <p:spPr>
          <a:xfrm>
            <a:off x="8776881" y="269004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3" name="Rectangle 212">
            <a:extLst>
              <a:ext uri="{FF2B5EF4-FFF2-40B4-BE49-F238E27FC236}">
                <a16:creationId xmlns:a16="http://schemas.microsoft.com/office/drawing/2014/main" id="{73FF8EE6-6405-489D-9ACA-3E0EE8D8FFA4}"/>
              </a:ext>
            </a:extLst>
          </p:cNvPr>
          <p:cNvSpPr/>
          <p:nvPr/>
        </p:nvSpPr>
        <p:spPr>
          <a:xfrm>
            <a:off x="8953039" y="269004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4" name="Rectangle 213">
            <a:extLst>
              <a:ext uri="{FF2B5EF4-FFF2-40B4-BE49-F238E27FC236}">
                <a16:creationId xmlns:a16="http://schemas.microsoft.com/office/drawing/2014/main" id="{56B20D2F-D798-43BA-8EE1-3FFA702184C0}"/>
              </a:ext>
            </a:extLst>
          </p:cNvPr>
          <p:cNvSpPr/>
          <p:nvPr/>
        </p:nvSpPr>
        <p:spPr>
          <a:xfrm>
            <a:off x="9129121"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5" name="Rectangle 214">
            <a:extLst>
              <a:ext uri="{FF2B5EF4-FFF2-40B4-BE49-F238E27FC236}">
                <a16:creationId xmlns:a16="http://schemas.microsoft.com/office/drawing/2014/main" id="{E6DD6D33-F327-4EF1-B359-A6032A148283}"/>
              </a:ext>
            </a:extLst>
          </p:cNvPr>
          <p:cNvSpPr/>
          <p:nvPr/>
        </p:nvSpPr>
        <p:spPr>
          <a:xfrm>
            <a:off x="9449577" y="269004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6" name="Rectangle 215">
            <a:extLst>
              <a:ext uri="{FF2B5EF4-FFF2-40B4-BE49-F238E27FC236}">
                <a16:creationId xmlns:a16="http://schemas.microsoft.com/office/drawing/2014/main" id="{EC85D874-AB58-4CC8-A136-2E7D5C0A2209}"/>
              </a:ext>
            </a:extLst>
          </p:cNvPr>
          <p:cNvSpPr/>
          <p:nvPr/>
        </p:nvSpPr>
        <p:spPr>
          <a:xfrm>
            <a:off x="9285795" y="269250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8" name="Rectangle 217">
            <a:extLst>
              <a:ext uri="{FF2B5EF4-FFF2-40B4-BE49-F238E27FC236}">
                <a16:creationId xmlns:a16="http://schemas.microsoft.com/office/drawing/2014/main" id="{46667AF7-CA98-41BA-B2D3-600005CD35DB}"/>
              </a:ext>
            </a:extLst>
          </p:cNvPr>
          <p:cNvSpPr/>
          <p:nvPr/>
        </p:nvSpPr>
        <p:spPr>
          <a:xfrm>
            <a:off x="7765521" y="1550473"/>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9" name="Rectangle 218">
            <a:extLst>
              <a:ext uri="{FF2B5EF4-FFF2-40B4-BE49-F238E27FC236}">
                <a16:creationId xmlns:a16="http://schemas.microsoft.com/office/drawing/2014/main" id="{B7C01367-7878-4215-B35E-23B49C52D204}"/>
              </a:ext>
            </a:extLst>
          </p:cNvPr>
          <p:cNvSpPr/>
          <p:nvPr/>
        </p:nvSpPr>
        <p:spPr>
          <a:xfrm>
            <a:off x="7751026" y="2580108"/>
            <a:ext cx="1374541"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0" name="Rectangle 219">
            <a:extLst>
              <a:ext uri="{FF2B5EF4-FFF2-40B4-BE49-F238E27FC236}">
                <a16:creationId xmlns:a16="http://schemas.microsoft.com/office/drawing/2014/main" id="{D9C19B9B-BE76-48F2-A670-93EF58DDDD95}"/>
              </a:ext>
            </a:extLst>
          </p:cNvPr>
          <p:cNvSpPr/>
          <p:nvPr/>
        </p:nvSpPr>
        <p:spPr>
          <a:xfrm>
            <a:off x="9153946" y="1543770"/>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1" name="Rectangle 220">
            <a:extLst>
              <a:ext uri="{FF2B5EF4-FFF2-40B4-BE49-F238E27FC236}">
                <a16:creationId xmlns:a16="http://schemas.microsoft.com/office/drawing/2014/main" id="{B11B7BF0-1656-4F06-BE38-D94C66C5F1BD}"/>
              </a:ext>
            </a:extLst>
          </p:cNvPr>
          <p:cNvSpPr/>
          <p:nvPr/>
        </p:nvSpPr>
        <p:spPr>
          <a:xfrm>
            <a:off x="9152459" y="2570707"/>
            <a:ext cx="650390" cy="45141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2" name="Connector: Elbow 221">
            <a:extLst>
              <a:ext uri="{FF2B5EF4-FFF2-40B4-BE49-F238E27FC236}">
                <a16:creationId xmlns:a16="http://schemas.microsoft.com/office/drawing/2014/main" id="{AB87E469-A176-4E68-A2F3-C691C2C0973F}"/>
              </a:ext>
            </a:extLst>
          </p:cNvPr>
          <p:cNvCxnSpPr>
            <a:cxnSpLocks/>
            <a:stCxn id="168" idx="0"/>
            <a:endCxn id="218" idx="0"/>
          </p:cNvCxnSpPr>
          <p:nvPr/>
        </p:nvCxnSpPr>
        <p:spPr>
          <a:xfrm rot="5400000" flipH="1" flipV="1">
            <a:off x="7300646" y="484123"/>
            <a:ext cx="85795" cy="2218497"/>
          </a:xfrm>
          <a:prstGeom prst="bentConnector3">
            <a:avLst>
              <a:gd name="adj1" fmla="val 366449"/>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C813288C-5A1A-43FC-97D2-124C08E91F8D}"/>
              </a:ext>
            </a:extLst>
          </p:cNvPr>
          <p:cNvCxnSpPr>
            <a:cxnSpLocks/>
            <a:stCxn id="183" idx="2"/>
            <a:endCxn id="219" idx="2"/>
          </p:cNvCxnSpPr>
          <p:nvPr/>
        </p:nvCxnSpPr>
        <p:spPr>
          <a:xfrm rot="16200000" flipH="1">
            <a:off x="7292519" y="1885741"/>
            <a:ext cx="88566" cy="2202989"/>
          </a:xfrm>
          <a:prstGeom prst="bentConnector3">
            <a:avLst>
              <a:gd name="adj1" fmla="val 358113"/>
            </a:avLst>
          </a:prstGeom>
          <a:ln w="12700">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716653C4-E920-4390-BCE2-C5BA0DDAE7A7}"/>
              </a:ext>
            </a:extLst>
          </p:cNvPr>
          <p:cNvCxnSpPr>
            <a:cxnSpLocks/>
            <a:stCxn id="174" idx="2"/>
            <a:endCxn id="221" idx="0"/>
          </p:cNvCxnSpPr>
          <p:nvPr/>
        </p:nvCxnSpPr>
        <p:spPr>
          <a:xfrm>
            <a:off x="7089781" y="1881225"/>
            <a:ext cx="2387873" cy="6894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FBA55AA-092F-4449-A77D-97B77F8576A5}"/>
              </a:ext>
            </a:extLst>
          </p:cNvPr>
          <p:cNvCxnSpPr>
            <a:cxnSpLocks/>
            <a:stCxn id="189" idx="0"/>
            <a:endCxn id="220" idx="2"/>
          </p:cNvCxnSpPr>
          <p:nvPr/>
        </p:nvCxnSpPr>
        <p:spPr>
          <a:xfrm flipV="1">
            <a:off x="7090794" y="1995181"/>
            <a:ext cx="2388347" cy="70772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496755E9-4513-471C-9947-65AC49F431D0}"/>
              </a:ext>
            </a:extLst>
          </p:cNvPr>
          <p:cNvSpPr txBox="1"/>
          <p:nvPr/>
        </p:nvSpPr>
        <p:spPr>
          <a:xfrm>
            <a:off x="9806100" y="1669269"/>
            <a:ext cx="583814" cy="369332"/>
          </a:xfrm>
          <a:prstGeom prst="rect">
            <a:avLst/>
          </a:prstGeom>
          <a:noFill/>
        </p:spPr>
        <p:txBody>
          <a:bodyPr wrap="none" rtlCol="0">
            <a:spAutoFit/>
          </a:bodyPr>
          <a:lstStyle/>
          <a:p>
            <a:r>
              <a:rPr lang="sv-SE" dirty="0"/>
              <a:t>90%</a:t>
            </a:r>
          </a:p>
        </p:txBody>
      </p:sp>
      <p:sp>
        <p:nvSpPr>
          <p:cNvPr id="237" name="TextBox 236">
            <a:extLst>
              <a:ext uri="{FF2B5EF4-FFF2-40B4-BE49-F238E27FC236}">
                <a16:creationId xmlns:a16="http://schemas.microsoft.com/office/drawing/2014/main" id="{97FCBBD6-C2A3-40B8-B48A-AEBE25C2D192}"/>
              </a:ext>
            </a:extLst>
          </p:cNvPr>
          <p:cNvSpPr txBox="1"/>
          <p:nvPr/>
        </p:nvSpPr>
        <p:spPr>
          <a:xfrm>
            <a:off x="9215626" y="3134008"/>
            <a:ext cx="583814" cy="369332"/>
          </a:xfrm>
          <a:prstGeom prst="rect">
            <a:avLst/>
          </a:prstGeom>
          <a:noFill/>
        </p:spPr>
        <p:txBody>
          <a:bodyPr wrap="none" rtlCol="0">
            <a:spAutoFit/>
          </a:bodyPr>
          <a:lstStyle/>
          <a:p>
            <a:r>
              <a:rPr lang="sv-SE" dirty="0"/>
              <a:t>60%</a:t>
            </a:r>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0B11CB8-8ECE-499B-BE68-2F1AD6B000B3}"/>
                  </a:ext>
                </a:extLst>
              </p:cNvPr>
              <p:cNvSpPr txBox="1"/>
              <p:nvPr/>
            </p:nvSpPr>
            <p:spPr>
              <a:xfrm>
                <a:off x="3078998" y="6127484"/>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ea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52" name="TextBox 251">
                <a:extLst>
                  <a:ext uri="{FF2B5EF4-FFF2-40B4-BE49-F238E27FC236}">
                    <a16:creationId xmlns:a16="http://schemas.microsoft.com/office/drawing/2014/main" id="{E0B11CB8-8ECE-499B-BE68-2F1AD6B000B3}"/>
                  </a:ext>
                </a:extLst>
              </p:cNvPr>
              <p:cNvSpPr txBox="1">
                <a:spLocks noRot="1" noChangeAspect="1" noMove="1" noResize="1" noEditPoints="1" noAdjustHandles="1" noChangeArrowheads="1" noChangeShapeType="1" noTextEdit="1"/>
              </p:cNvSpPr>
              <p:nvPr/>
            </p:nvSpPr>
            <p:spPr>
              <a:xfrm>
                <a:off x="3078998" y="6127484"/>
                <a:ext cx="1141182" cy="391646"/>
              </a:xfrm>
              <a:prstGeom prst="rect">
                <a:avLst/>
              </a:prstGeom>
              <a:blipFill>
                <a:blip r:embed="rId5"/>
                <a:stretch>
                  <a:fillRect b="-9375"/>
                </a:stretch>
              </a:blipFill>
            </p:spPr>
            <p:txBody>
              <a:bodyPr/>
              <a:lstStyle/>
              <a:p>
                <a:r>
                  <a:rPr lang="sv-SE">
                    <a:noFill/>
                  </a:rPr>
                  <a:t> </a:t>
                </a:r>
              </a:p>
            </p:txBody>
          </p:sp>
        </mc:Fallback>
      </mc:AlternateContent>
      <p:cxnSp>
        <p:nvCxnSpPr>
          <p:cNvPr id="255" name="Straight Connector 254">
            <a:extLst>
              <a:ext uri="{FF2B5EF4-FFF2-40B4-BE49-F238E27FC236}">
                <a16:creationId xmlns:a16="http://schemas.microsoft.com/office/drawing/2014/main" id="{2D883C8C-9A30-47E9-8FAF-F8F395D4C857}"/>
              </a:ext>
            </a:extLst>
          </p:cNvPr>
          <p:cNvCxnSpPr>
            <a:cxnSpLocks/>
          </p:cNvCxnSpPr>
          <p:nvPr/>
        </p:nvCxnSpPr>
        <p:spPr>
          <a:xfrm>
            <a:off x="2468684" y="1235445"/>
            <a:ext cx="0" cy="56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42383B0-90A0-49A7-A63E-0F364E720C41}"/>
              </a:ext>
            </a:extLst>
          </p:cNvPr>
          <p:cNvCxnSpPr>
            <a:cxnSpLocks/>
            <a:stCxn id="243" idx="3"/>
          </p:cNvCxnSpPr>
          <p:nvPr/>
        </p:nvCxnSpPr>
        <p:spPr>
          <a:xfrm>
            <a:off x="1510253" y="6669328"/>
            <a:ext cx="958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0826FC6-B911-4EBC-A7C6-488C4CF92D1C}"/>
              </a:ext>
            </a:extLst>
          </p:cNvPr>
          <p:cNvCxnSpPr>
            <a:cxnSpLocks/>
            <a:stCxn id="243" idx="1"/>
          </p:cNvCxnSpPr>
          <p:nvPr/>
        </p:nvCxnSpPr>
        <p:spPr>
          <a:xfrm flipH="1">
            <a:off x="37242" y="6669328"/>
            <a:ext cx="807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C006321-230B-4F4C-8874-439EB77DFE82}"/>
              </a:ext>
            </a:extLst>
          </p:cNvPr>
          <p:cNvCxnSpPr>
            <a:cxnSpLocks/>
            <a:stCxn id="252" idx="1"/>
          </p:cNvCxnSpPr>
          <p:nvPr/>
        </p:nvCxnSpPr>
        <p:spPr>
          <a:xfrm flipH="1">
            <a:off x="2452689" y="6323307"/>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0A24763-099D-4D47-A9E3-BFE471A9AD38}"/>
              </a:ext>
            </a:extLst>
          </p:cNvPr>
          <p:cNvCxnSpPr>
            <a:cxnSpLocks/>
            <a:stCxn id="252" idx="3"/>
          </p:cNvCxnSpPr>
          <p:nvPr/>
        </p:nvCxnSpPr>
        <p:spPr>
          <a:xfrm flipV="1">
            <a:off x="4220180" y="6305002"/>
            <a:ext cx="1021166" cy="1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8" name="Arrow: Right 287">
            <a:extLst>
              <a:ext uri="{FF2B5EF4-FFF2-40B4-BE49-F238E27FC236}">
                <a16:creationId xmlns:a16="http://schemas.microsoft.com/office/drawing/2014/main" id="{A80E7F65-5B4C-4332-AE04-3CBB1D9B85F8}"/>
              </a:ext>
            </a:extLst>
          </p:cNvPr>
          <p:cNvSpPr/>
          <p:nvPr/>
        </p:nvSpPr>
        <p:spPr>
          <a:xfrm>
            <a:off x="10358915" y="2001884"/>
            <a:ext cx="544530" cy="4014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17" name="Straight Arrow Connector 216">
            <a:extLst>
              <a:ext uri="{FF2B5EF4-FFF2-40B4-BE49-F238E27FC236}">
                <a16:creationId xmlns:a16="http://schemas.microsoft.com/office/drawing/2014/main" id="{F9FFEAE9-45FD-48A0-B215-B3EAB2B91AD6}"/>
              </a:ext>
            </a:extLst>
          </p:cNvPr>
          <p:cNvCxnSpPr>
            <a:cxnSpLocks/>
            <a:stCxn id="224" idx="3"/>
            <a:endCxn id="179" idx="0"/>
          </p:cNvCxnSpPr>
          <p:nvPr/>
        </p:nvCxnSpPr>
        <p:spPr>
          <a:xfrm flipV="1">
            <a:off x="5124143" y="2821706"/>
            <a:ext cx="431839" cy="133105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210D110-7182-4D4D-94AE-BA7790990605}"/>
              </a:ext>
            </a:extLst>
          </p:cNvPr>
          <p:cNvCxnSpPr>
            <a:cxnSpLocks/>
            <a:stCxn id="13" idx="2"/>
            <a:endCxn id="164" idx="0"/>
          </p:cNvCxnSpPr>
          <p:nvPr/>
        </p:nvCxnSpPr>
        <p:spPr>
          <a:xfrm flipV="1">
            <a:off x="5031987" y="1757523"/>
            <a:ext cx="522982" cy="43844"/>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090B7F5-6E01-47F8-86A1-AF436D19F3A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19979" y="1577351"/>
            <a:ext cx="224016" cy="224016"/>
          </a:xfrm>
          <a:prstGeom prst="rect">
            <a:avLst/>
          </a:prstGeom>
        </p:spPr>
      </p:pic>
      <p:pic>
        <p:nvPicPr>
          <p:cNvPr id="224" name="Picture 223">
            <a:extLst>
              <a:ext uri="{FF2B5EF4-FFF2-40B4-BE49-F238E27FC236}">
                <a16:creationId xmlns:a16="http://schemas.microsoft.com/office/drawing/2014/main" id="{C2565C70-CB12-43C6-9CF4-92AF446F9D0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00127" y="4040751"/>
            <a:ext cx="224016" cy="224016"/>
          </a:xfrm>
          <a:prstGeom prst="rect">
            <a:avLst/>
          </a:prstGeom>
        </p:spPr>
      </p:pic>
      <p:pic>
        <p:nvPicPr>
          <p:cNvPr id="230" name="Picture 229">
            <a:extLst>
              <a:ext uri="{FF2B5EF4-FFF2-40B4-BE49-F238E27FC236}">
                <a16:creationId xmlns:a16="http://schemas.microsoft.com/office/drawing/2014/main" id="{88222F31-A0E8-481A-B1D3-398C04DDA58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894139" y="1396878"/>
            <a:ext cx="224016" cy="224016"/>
          </a:xfrm>
          <a:prstGeom prst="rect">
            <a:avLst/>
          </a:prstGeom>
        </p:spPr>
      </p:pic>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E1D9DCD-F76D-4F64-B27F-61249FA77CFF}"/>
                  </a:ext>
                </a:extLst>
              </p:cNvPr>
              <p:cNvSpPr txBox="1"/>
              <p:nvPr/>
            </p:nvSpPr>
            <p:spPr>
              <a:xfrm>
                <a:off x="844773" y="6469273"/>
                <a:ext cx="66548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e>
                      </m:d>
                    </m:oMath>
                  </m:oMathPara>
                </a14:m>
                <a:endParaRPr lang="sv-SE" sz="2000" b="0" dirty="0"/>
              </a:p>
            </p:txBody>
          </p:sp>
        </mc:Choice>
        <mc:Fallback xmlns="">
          <p:sp>
            <p:nvSpPr>
              <p:cNvPr id="243" name="TextBox 242">
                <a:extLst>
                  <a:ext uri="{FF2B5EF4-FFF2-40B4-BE49-F238E27FC236}">
                    <a16:creationId xmlns:a16="http://schemas.microsoft.com/office/drawing/2014/main" id="{1E1D9DCD-F76D-4F64-B27F-61249FA77CFF}"/>
                  </a:ext>
                </a:extLst>
              </p:cNvPr>
              <p:cNvSpPr txBox="1">
                <a:spLocks noRot="1" noChangeAspect="1" noMove="1" noResize="1" noEditPoints="1" noAdjustHandles="1" noChangeArrowheads="1" noChangeShapeType="1" noTextEdit="1"/>
              </p:cNvSpPr>
              <p:nvPr/>
            </p:nvSpPr>
            <p:spPr>
              <a:xfrm>
                <a:off x="844773" y="6469273"/>
                <a:ext cx="665480" cy="400110"/>
              </a:xfrm>
              <a:prstGeom prst="rect">
                <a:avLst/>
              </a:prstGeom>
              <a:blipFill>
                <a:blip r:embed="rId8"/>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4E949654-8DEC-42E7-9B44-EB599A030451}"/>
                  </a:ext>
                </a:extLst>
              </p:cNvPr>
              <p:cNvSpPr txBox="1"/>
              <p:nvPr/>
            </p:nvSpPr>
            <p:spPr>
              <a:xfrm>
                <a:off x="5822495" y="6471774"/>
                <a:ext cx="1172096"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sz="2000" b="0" i="1" smtClean="0">
                          <a:latin typeface="Cambria Math" panose="02040503050406030204" pitchFamily="18" charset="0"/>
                        </a:rPr>
                        <m:t>𝐺</m:t>
                      </m:r>
                      <m:d>
                        <m:dPr>
                          <m:ctrlPr>
                            <a:rPr lang="sv-SE" sz="2000" b="0" i="1" smtClean="0">
                              <a:latin typeface="Cambria Math" panose="02040503050406030204" pitchFamily="18" charset="0"/>
                            </a:rPr>
                          </m:ctrlPr>
                        </m:dPr>
                        <m:e>
                          <m:r>
                            <a:rPr lang="sv-SE" sz="2000" b="0" i="1" smtClean="0">
                              <a:latin typeface="Cambria Math" panose="02040503050406030204" pitchFamily="18" charset="0"/>
                            </a:rPr>
                            <m:t>𝑛</m:t>
                          </m:r>
                          <m:r>
                            <a:rPr lang="sv-SE" sz="2000" b="0" i="1" smtClean="0">
                              <a:latin typeface="Cambria Math" panose="02040503050406030204" pitchFamily="18" charset="0"/>
                            </a:rPr>
                            <m:t>+1</m:t>
                          </m:r>
                        </m:e>
                      </m:d>
                    </m:oMath>
                  </m:oMathPara>
                </a14:m>
                <a:endParaRPr lang="sv-SE" sz="2000" b="0" dirty="0"/>
              </a:p>
            </p:txBody>
          </p:sp>
        </mc:Choice>
        <mc:Fallback xmlns="">
          <p:sp>
            <p:nvSpPr>
              <p:cNvPr id="256" name="TextBox 255">
                <a:extLst>
                  <a:ext uri="{FF2B5EF4-FFF2-40B4-BE49-F238E27FC236}">
                    <a16:creationId xmlns:a16="http://schemas.microsoft.com/office/drawing/2014/main" id="{4E949654-8DEC-42E7-9B44-EB599A030451}"/>
                  </a:ext>
                </a:extLst>
              </p:cNvPr>
              <p:cNvSpPr txBox="1">
                <a:spLocks noRot="1" noChangeAspect="1" noMove="1" noResize="1" noEditPoints="1" noAdjustHandles="1" noChangeArrowheads="1" noChangeShapeType="1" noTextEdit="1"/>
              </p:cNvSpPr>
              <p:nvPr/>
            </p:nvSpPr>
            <p:spPr>
              <a:xfrm>
                <a:off x="5822495" y="6471774"/>
                <a:ext cx="1172096" cy="400110"/>
              </a:xfrm>
              <a:prstGeom prst="rect">
                <a:avLst/>
              </a:prstGeom>
              <a:blipFill>
                <a:blip r:embed="rId9"/>
                <a:stretch>
                  <a:fillRect/>
                </a:stretch>
              </a:blipFill>
            </p:spPr>
            <p:txBody>
              <a:bodyPr/>
              <a:lstStyle/>
              <a:p>
                <a:r>
                  <a:rPr lang="sv-SE">
                    <a:noFill/>
                  </a:rPr>
                  <a:t> </a:t>
                </a:r>
              </a:p>
            </p:txBody>
          </p:sp>
        </mc:Fallback>
      </mc:AlternateContent>
      <p:cxnSp>
        <p:nvCxnSpPr>
          <p:cNvPr id="257" name="Straight Arrow Connector 256">
            <a:extLst>
              <a:ext uri="{FF2B5EF4-FFF2-40B4-BE49-F238E27FC236}">
                <a16:creationId xmlns:a16="http://schemas.microsoft.com/office/drawing/2014/main" id="{E3305FDA-5DAB-4C05-8B60-7965D519F1C8}"/>
              </a:ext>
            </a:extLst>
          </p:cNvPr>
          <p:cNvCxnSpPr>
            <a:cxnSpLocks/>
            <a:stCxn id="256" idx="3"/>
          </p:cNvCxnSpPr>
          <p:nvPr/>
        </p:nvCxnSpPr>
        <p:spPr>
          <a:xfrm>
            <a:off x="6994591" y="6671829"/>
            <a:ext cx="5811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379BBED-1372-445C-BE8A-2580BCF39AA8}"/>
              </a:ext>
            </a:extLst>
          </p:cNvPr>
          <p:cNvCxnSpPr>
            <a:cxnSpLocks/>
            <a:stCxn id="256" idx="1"/>
          </p:cNvCxnSpPr>
          <p:nvPr/>
        </p:nvCxnSpPr>
        <p:spPr>
          <a:xfrm flipH="1">
            <a:off x="5241346" y="6671829"/>
            <a:ext cx="581149" cy="14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25A40E5-48A0-494F-9328-C4841D8B1083}"/>
              </a:ext>
            </a:extLst>
          </p:cNvPr>
          <p:cNvCxnSpPr>
            <a:cxnSpLocks/>
          </p:cNvCxnSpPr>
          <p:nvPr/>
        </p:nvCxnSpPr>
        <p:spPr>
          <a:xfrm>
            <a:off x="5241346" y="1085850"/>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F3B1E8B4-05B4-4F7D-B65A-8CCC7DAE8910}"/>
                  </a:ext>
                </a:extLst>
              </p:cNvPr>
              <p:cNvSpPr txBox="1"/>
              <p:nvPr/>
            </p:nvSpPr>
            <p:spPr>
              <a:xfrm>
                <a:off x="652509" y="6127065"/>
                <a:ext cx="114118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v-SE" sz="1800" b="0" i="1" smtClean="0">
                              <a:latin typeface="Cambria Math" panose="02040503050406030204" pitchFamily="18" charset="0"/>
                            </a:rPr>
                          </m:ctrlPr>
                        </m:sSubPr>
                        <m:e>
                          <m:r>
                            <a:rPr lang="sv-SE" sz="1800" b="0" i="1" smtClean="0">
                              <a:latin typeface="Cambria Math" panose="02040503050406030204" pitchFamily="18" charset="0"/>
                            </a:rPr>
                            <m:t>𝐺𝑆</m:t>
                          </m:r>
                        </m:e>
                        <m:sub>
                          <m:r>
                            <a:rPr lang="sv-SE" sz="1800" b="0" i="1" smtClean="0">
                              <a:latin typeface="Cambria Math" panose="02040503050406030204" pitchFamily="18" charset="0"/>
                            </a:rPr>
                            <m:t>𝑖</m:t>
                          </m:r>
                        </m:sub>
                      </m:sSub>
                      <m:r>
                        <a:rPr lang="sv-SE" sz="1800" b="0" i="1" smtClean="0">
                          <a:latin typeface="Cambria Math" panose="02040503050406030204" pitchFamily="18" charset="0"/>
                        </a:rPr>
                        <m:t>,</m:t>
                      </m:r>
                      <m:sSub>
                        <m:sSubPr>
                          <m:ctrlPr>
                            <a:rPr lang="sv-SE" sz="1800" b="0" i="1" smtClean="0">
                              <a:latin typeface="Cambria Math" panose="02040503050406030204" pitchFamily="18" charset="0"/>
                              <a:ea typeface="Cambria Math" panose="02040503050406030204" pitchFamily="18" charset="0"/>
                            </a:rPr>
                          </m:ctrlPr>
                        </m:sSubPr>
                        <m:e>
                          <m:r>
                            <a:rPr lang="sv-SE" sz="1800" b="0" i="1" smtClean="0">
                              <a:latin typeface="Cambria Math" panose="02040503050406030204" pitchFamily="18" charset="0"/>
                              <a:ea typeface="Cambria Math" panose="02040503050406030204" pitchFamily="18" charset="0"/>
                            </a:rPr>
                            <m:t>𝐺𝑆</m:t>
                          </m:r>
                        </m:e>
                        <m:sub>
                          <m:r>
                            <a:rPr lang="sv-SE" sz="1800" b="0" i="1" smtClean="0">
                              <a:latin typeface="Cambria Math" panose="02040503050406030204" pitchFamily="18" charset="0"/>
                              <a:ea typeface="Cambria Math" panose="02040503050406030204" pitchFamily="18" charset="0"/>
                            </a:rPr>
                            <m:t>𝑗</m:t>
                          </m:r>
                        </m:sub>
                      </m:sSub>
                    </m:oMath>
                  </m:oMathPara>
                </a14:m>
                <a:endParaRPr lang="sv-SE" dirty="0"/>
              </a:p>
            </p:txBody>
          </p:sp>
        </mc:Choice>
        <mc:Fallback xmlns="">
          <p:sp>
            <p:nvSpPr>
              <p:cNvPr id="290" name="TextBox 289">
                <a:extLst>
                  <a:ext uri="{FF2B5EF4-FFF2-40B4-BE49-F238E27FC236}">
                    <a16:creationId xmlns:a16="http://schemas.microsoft.com/office/drawing/2014/main" id="{F3B1E8B4-05B4-4F7D-B65A-8CCC7DAE8910}"/>
                  </a:ext>
                </a:extLst>
              </p:cNvPr>
              <p:cNvSpPr txBox="1">
                <a:spLocks noRot="1" noChangeAspect="1" noMove="1" noResize="1" noEditPoints="1" noAdjustHandles="1" noChangeArrowheads="1" noChangeShapeType="1" noTextEdit="1"/>
              </p:cNvSpPr>
              <p:nvPr/>
            </p:nvSpPr>
            <p:spPr>
              <a:xfrm>
                <a:off x="652509" y="6127065"/>
                <a:ext cx="1141182" cy="391646"/>
              </a:xfrm>
              <a:prstGeom prst="rect">
                <a:avLst/>
              </a:prstGeom>
              <a:blipFill>
                <a:blip r:embed="rId10"/>
                <a:stretch>
                  <a:fillRect b="-9375"/>
                </a:stretch>
              </a:blipFill>
            </p:spPr>
            <p:txBody>
              <a:bodyPr/>
              <a:lstStyle/>
              <a:p>
                <a:r>
                  <a:rPr lang="sv-SE">
                    <a:noFill/>
                  </a:rPr>
                  <a:t> </a:t>
                </a:r>
              </a:p>
            </p:txBody>
          </p:sp>
        </mc:Fallback>
      </mc:AlternateContent>
      <p:cxnSp>
        <p:nvCxnSpPr>
          <p:cNvPr id="291" name="Straight Arrow Connector 290">
            <a:extLst>
              <a:ext uri="{FF2B5EF4-FFF2-40B4-BE49-F238E27FC236}">
                <a16:creationId xmlns:a16="http://schemas.microsoft.com/office/drawing/2014/main" id="{DBDE7DB5-3774-45A7-ACCB-23A5A011C6C7}"/>
              </a:ext>
            </a:extLst>
          </p:cNvPr>
          <p:cNvCxnSpPr>
            <a:cxnSpLocks/>
            <a:stCxn id="290" idx="1"/>
          </p:cNvCxnSpPr>
          <p:nvPr/>
        </p:nvCxnSpPr>
        <p:spPr>
          <a:xfrm flipH="1">
            <a:off x="26200" y="6322888"/>
            <a:ext cx="6263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CC1D47D7-A38B-4FB6-827B-857AFEEB3EC0}"/>
              </a:ext>
            </a:extLst>
          </p:cNvPr>
          <p:cNvCxnSpPr>
            <a:cxnSpLocks/>
            <a:stCxn id="290" idx="3"/>
          </p:cNvCxnSpPr>
          <p:nvPr/>
        </p:nvCxnSpPr>
        <p:spPr>
          <a:xfrm>
            <a:off x="1793691" y="6322888"/>
            <a:ext cx="672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DEF1A2C-CE21-4920-B90F-A954BE74326D}"/>
              </a:ext>
            </a:extLst>
          </p:cNvPr>
          <p:cNvCxnSpPr>
            <a:cxnSpLocks/>
          </p:cNvCxnSpPr>
          <p:nvPr/>
        </p:nvCxnSpPr>
        <p:spPr>
          <a:xfrm>
            <a:off x="7613071" y="1063032"/>
            <a:ext cx="0" cy="5783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3955A0BC-DF8F-4711-B130-93F7CA4DE9F1}"/>
                  </a:ext>
                </a:extLst>
              </p:cNvPr>
              <p:cNvSpPr txBox="1"/>
              <p:nvPr/>
            </p:nvSpPr>
            <p:spPr>
              <a:xfrm>
                <a:off x="4982905" y="5947699"/>
                <a:ext cx="2728367" cy="348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sv-SE" sz="1400" b="0" i="1" smtClean="0">
                              <a:latin typeface="Cambria Math" panose="02040503050406030204" pitchFamily="18" charset="0"/>
                            </a:rPr>
                          </m:ctrlPr>
                        </m:sSubSupPr>
                        <m:e>
                          <m:r>
                            <a:rPr lang="sv-SE" sz="1400" b="0" i="1" smtClean="0">
                              <a:latin typeface="Cambria Math" panose="02040503050406030204" pitchFamily="18" charset="0"/>
                            </a:rPr>
                            <m:t>𝐵𝑒𝑠𝑡</m:t>
                          </m:r>
                        </m:e>
                        <m:sub>
                          <m:r>
                            <a:rPr lang="sv-SE" sz="1400" b="0" i="1" smtClean="0">
                              <a:latin typeface="Cambria Math" panose="02040503050406030204" pitchFamily="18" charset="0"/>
                            </a:rPr>
                            <m:t>𝑖</m:t>
                          </m:r>
                          <m:r>
                            <a:rPr lang="sv-SE" sz="1400" b="0" i="1" smtClean="0">
                              <a:latin typeface="Cambria Math" panose="02040503050406030204" pitchFamily="18" charset="0"/>
                            </a:rPr>
                            <m:t>,</m:t>
                          </m:r>
                          <m:r>
                            <a:rPr lang="sv-SE" sz="1400" b="0" i="1" smtClean="0">
                              <a:latin typeface="Cambria Math" panose="02040503050406030204" pitchFamily="18" charset="0"/>
                            </a:rPr>
                            <m:t>𝑗</m:t>
                          </m:r>
                          <m:r>
                            <a:rPr lang="sv-SE" sz="1400" b="0" i="1" smtClean="0">
                              <a:latin typeface="Cambria Math" panose="02040503050406030204" pitchFamily="18" charset="0"/>
                            </a:rPr>
                            <m:t>=0</m:t>
                          </m:r>
                        </m:sub>
                        <m:sup>
                          <m:r>
                            <a:rPr lang="sv-SE" sz="1400" b="0" i="1" smtClean="0">
                              <a:latin typeface="Cambria Math" panose="02040503050406030204" pitchFamily="18" charset="0"/>
                            </a:rPr>
                            <m:t>𝑛</m:t>
                          </m:r>
                        </m:sup>
                      </m:sSubSup>
                      <m:d>
                        <m:dPr>
                          <m:ctrlPr>
                            <a:rPr lang="sv-SE" sz="1400" b="0" i="1" smtClean="0">
                              <a:latin typeface="Cambria Math" panose="02040503050406030204" pitchFamily="18" charset="0"/>
                            </a:rPr>
                          </m:ctrlPr>
                        </m:dPr>
                        <m:e>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rPr>
                            <m:t>, </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𝑗</m:t>
                              </m:r>
                            </m:sub>
                          </m:sSub>
                          <m:r>
                            <a:rPr lang="sv-SE" sz="1400" b="0" i="1" smtClean="0">
                              <a:latin typeface="Cambria Math" panose="02040503050406030204" pitchFamily="18" charset="0"/>
                            </a:rPr>
                            <m:t>,</m:t>
                          </m:r>
                          <m:sSub>
                            <m:sSubPr>
                              <m:ctrlPr>
                                <a:rPr lang="sv-SE" sz="1400" b="0" i="1" smtClean="0">
                                  <a:latin typeface="Cambria Math" panose="02040503050406030204" pitchFamily="18" charset="0"/>
                                </a:rPr>
                              </m:ctrlPr>
                            </m:sSubPr>
                            <m:e>
                              <m:r>
                                <a:rPr lang="sv-SE" sz="1400" b="0" i="1" smtClean="0">
                                  <a:latin typeface="Cambria Math" panose="02040503050406030204" pitchFamily="18" charset="0"/>
                                </a:rPr>
                                <m:t>𝐺𝑆</m:t>
                              </m:r>
                            </m:e>
                            <m:sub>
                              <m:r>
                                <a:rPr lang="sv-SE" sz="1400" b="0" i="1" smtClean="0">
                                  <a:latin typeface="Cambria Math" panose="02040503050406030204" pitchFamily="18" charset="0"/>
                                </a:rPr>
                                <m:t>𝑖</m:t>
                              </m:r>
                            </m:sub>
                          </m:sSub>
                          <m:r>
                            <a:rPr lang="sv-SE" sz="1400" b="0" i="1" smtClean="0">
                              <a:latin typeface="Cambria Math" panose="02040503050406030204" pitchFamily="18" charset="0"/>
                              <a:ea typeface="Cambria Math" panose="02040503050406030204" pitchFamily="18" charset="0"/>
                            </a:rPr>
                            <m:t>×</m:t>
                          </m:r>
                          <m:sSub>
                            <m:sSubPr>
                              <m:ctrlPr>
                                <a:rPr lang="sv-SE" sz="1400" b="0" i="1" smtClean="0">
                                  <a:latin typeface="Cambria Math" panose="02040503050406030204" pitchFamily="18" charset="0"/>
                                  <a:ea typeface="Cambria Math" panose="02040503050406030204" pitchFamily="18" charset="0"/>
                                </a:rPr>
                              </m:ctrlPr>
                            </m:sSubPr>
                            <m:e>
                              <m:r>
                                <a:rPr lang="sv-SE" sz="1400" b="0" i="1" smtClean="0">
                                  <a:latin typeface="Cambria Math" panose="02040503050406030204" pitchFamily="18" charset="0"/>
                                  <a:ea typeface="Cambria Math" panose="02040503050406030204" pitchFamily="18" charset="0"/>
                                </a:rPr>
                                <m:t>𝐺𝑆</m:t>
                              </m:r>
                            </m:e>
                            <m:sub>
                              <m:r>
                                <a:rPr lang="sv-SE" sz="1400" b="0" i="1" smtClean="0">
                                  <a:latin typeface="Cambria Math" panose="02040503050406030204" pitchFamily="18" charset="0"/>
                                  <a:ea typeface="Cambria Math" panose="02040503050406030204" pitchFamily="18" charset="0"/>
                                </a:rPr>
                                <m:t>𝑗</m:t>
                              </m:r>
                            </m:sub>
                          </m:sSub>
                        </m:e>
                      </m:d>
                    </m:oMath>
                  </m:oMathPara>
                </a14:m>
                <a:endParaRPr lang="sv-SE" sz="1400" dirty="0"/>
              </a:p>
            </p:txBody>
          </p:sp>
        </mc:Choice>
        <mc:Fallback xmlns="">
          <p:sp>
            <p:nvSpPr>
              <p:cNvPr id="229" name="TextBox 228">
                <a:extLst>
                  <a:ext uri="{FF2B5EF4-FFF2-40B4-BE49-F238E27FC236}">
                    <a16:creationId xmlns:a16="http://schemas.microsoft.com/office/drawing/2014/main" id="{3955A0BC-DF8F-4711-B130-93F7CA4DE9F1}"/>
                  </a:ext>
                </a:extLst>
              </p:cNvPr>
              <p:cNvSpPr txBox="1">
                <a:spLocks noRot="1" noChangeAspect="1" noMove="1" noResize="1" noEditPoints="1" noAdjustHandles="1" noChangeArrowheads="1" noChangeShapeType="1" noTextEdit="1"/>
              </p:cNvSpPr>
              <p:nvPr/>
            </p:nvSpPr>
            <p:spPr>
              <a:xfrm>
                <a:off x="4982905" y="5947699"/>
                <a:ext cx="2728367" cy="348300"/>
              </a:xfrm>
              <a:prstGeom prst="rect">
                <a:avLst/>
              </a:prstGeom>
              <a:blipFill>
                <a:blip r:embed="rId11"/>
                <a:stretch>
                  <a:fillRect b="-3509"/>
                </a:stretch>
              </a:blipFill>
            </p:spPr>
            <p:txBody>
              <a:bodyPr/>
              <a:lstStyle/>
              <a:p>
                <a:r>
                  <a:rPr lang="sv-SE">
                    <a:noFill/>
                  </a:rPr>
                  <a:t> </a:t>
                </a:r>
              </a:p>
            </p:txBody>
          </p:sp>
        </mc:Fallback>
      </mc:AlternateContent>
      <p:pic>
        <p:nvPicPr>
          <p:cNvPr id="240" name="Picture 239">
            <a:extLst>
              <a:ext uri="{FF2B5EF4-FFF2-40B4-BE49-F238E27FC236}">
                <a16:creationId xmlns:a16="http://schemas.microsoft.com/office/drawing/2014/main" id="{4955CBAA-C593-452E-BF71-74E205443FA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29397" y="6019608"/>
            <a:ext cx="224016" cy="224016"/>
          </a:xfrm>
          <a:prstGeom prst="rect">
            <a:avLst/>
          </a:prstGeom>
        </p:spPr>
      </p:pic>
      <p:pic>
        <p:nvPicPr>
          <p:cNvPr id="241" name="Picture 240">
            <a:extLst>
              <a:ext uri="{FF2B5EF4-FFF2-40B4-BE49-F238E27FC236}">
                <a16:creationId xmlns:a16="http://schemas.microsoft.com/office/drawing/2014/main" id="{E64A714B-388D-45B9-9B22-4253FF5200F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8123" y="1395121"/>
            <a:ext cx="224016" cy="224016"/>
          </a:xfrm>
          <a:prstGeom prst="rect">
            <a:avLst/>
          </a:prstGeom>
        </p:spPr>
      </p:pic>
      <p:pic>
        <p:nvPicPr>
          <p:cNvPr id="242" name="Picture 241">
            <a:extLst>
              <a:ext uri="{FF2B5EF4-FFF2-40B4-BE49-F238E27FC236}">
                <a16:creationId xmlns:a16="http://schemas.microsoft.com/office/drawing/2014/main" id="{92BF2943-08FD-4996-8112-EAC40BB9BD9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324" y="5425025"/>
            <a:ext cx="224016" cy="224016"/>
          </a:xfrm>
          <a:prstGeom prst="rect">
            <a:avLst/>
          </a:prstGeom>
        </p:spPr>
      </p:pic>
      <p:pic>
        <p:nvPicPr>
          <p:cNvPr id="244" name="Picture 243">
            <a:extLst>
              <a:ext uri="{FF2B5EF4-FFF2-40B4-BE49-F238E27FC236}">
                <a16:creationId xmlns:a16="http://schemas.microsoft.com/office/drawing/2014/main" id="{55988716-0092-40B1-8ABA-4D816BE532B0}"/>
              </a:ext>
            </a:extLst>
          </p:cNvPr>
          <p:cNvPicPr>
            <a:picLocks noChangeAspect="1"/>
          </p:cNvPicPr>
          <p:nvPr/>
        </p:nvPicPr>
        <p:blipFill>
          <a:blip r:embed="rId4"/>
          <a:stretch>
            <a:fillRect/>
          </a:stretch>
        </p:blipFill>
        <p:spPr>
          <a:xfrm rot="16200000">
            <a:off x="6360550" y="3331135"/>
            <a:ext cx="242501" cy="1895192"/>
          </a:xfrm>
          <a:prstGeom prst="rect">
            <a:avLst/>
          </a:prstGeom>
        </p:spPr>
      </p:pic>
      <p:sp>
        <p:nvSpPr>
          <p:cNvPr id="245" name="Rectangle 244">
            <a:extLst>
              <a:ext uri="{FF2B5EF4-FFF2-40B4-BE49-F238E27FC236}">
                <a16:creationId xmlns:a16="http://schemas.microsoft.com/office/drawing/2014/main" id="{838FC038-5D32-4BFD-9410-E45E8DDB0AC3}"/>
              </a:ext>
            </a:extLst>
          </p:cNvPr>
          <p:cNvSpPr/>
          <p:nvPr/>
        </p:nvSpPr>
        <p:spPr>
          <a:xfrm>
            <a:off x="5665173" y="4157478"/>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6" name="Rectangle 245">
            <a:extLst>
              <a:ext uri="{FF2B5EF4-FFF2-40B4-BE49-F238E27FC236}">
                <a16:creationId xmlns:a16="http://schemas.microsoft.com/office/drawing/2014/main" id="{DCCB54D4-EA16-49E5-96A2-08F5D5393D8B}"/>
              </a:ext>
            </a:extLst>
          </p:cNvPr>
          <p:cNvSpPr/>
          <p:nvPr/>
        </p:nvSpPr>
        <p:spPr>
          <a:xfrm>
            <a:off x="5821847" y="4157478"/>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7" name="Rectangle 246">
            <a:extLst>
              <a:ext uri="{FF2B5EF4-FFF2-40B4-BE49-F238E27FC236}">
                <a16:creationId xmlns:a16="http://schemas.microsoft.com/office/drawing/2014/main" id="{3E7B5348-E80D-4F92-A377-51CEDD3509F2}"/>
              </a:ext>
            </a:extLst>
          </p:cNvPr>
          <p:cNvSpPr/>
          <p:nvPr/>
        </p:nvSpPr>
        <p:spPr>
          <a:xfrm>
            <a:off x="5978520"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9" name="Rectangle 248">
            <a:extLst>
              <a:ext uri="{FF2B5EF4-FFF2-40B4-BE49-F238E27FC236}">
                <a16:creationId xmlns:a16="http://schemas.microsoft.com/office/drawing/2014/main" id="{4DAF27D3-CF04-40A2-A659-DEE9DBAEBB09}"/>
              </a:ext>
            </a:extLst>
          </p:cNvPr>
          <p:cNvSpPr/>
          <p:nvPr/>
        </p:nvSpPr>
        <p:spPr>
          <a:xfrm>
            <a:off x="6135194"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0" name="Rectangle 249">
            <a:extLst>
              <a:ext uri="{FF2B5EF4-FFF2-40B4-BE49-F238E27FC236}">
                <a16:creationId xmlns:a16="http://schemas.microsoft.com/office/drawing/2014/main" id="{9D5BFFFB-3B4F-4497-B475-1E16E917FB1F}"/>
              </a:ext>
            </a:extLst>
          </p:cNvPr>
          <p:cNvSpPr/>
          <p:nvPr/>
        </p:nvSpPr>
        <p:spPr>
          <a:xfrm>
            <a:off x="6298976" y="4157476"/>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1" name="Rectangle 250">
            <a:extLst>
              <a:ext uri="{FF2B5EF4-FFF2-40B4-BE49-F238E27FC236}">
                <a16:creationId xmlns:a16="http://schemas.microsoft.com/office/drawing/2014/main" id="{F3E228D2-BC1A-46E3-AE13-790670653536}"/>
              </a:ext>
            </a:extLst>
          </p:cNvPr>
          <p:cNvSpPr/>
          <p:nvPr/>
        </p:nvSpPr>
        <p:spPr>
          <a:xfrm>
            <a:off x="6463164" y="4157476"/>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3" name="Rectangle 252">
            <a:extLst>
              <a:ext uri="{FF2B5EF4-FFF2-40B4-BE49-F238E27FC236}">
                <a16:creationId xmlns:a16="http://schemas.microsoft.com/office/drawing/2014/main" id="{0000D18A-41DA-440F-ACE6-BB7270D7216E}"/>
              </a:ext>
            </a:extLst>
          </p:cNvPr>
          <p:cNvSpPr/>
          <p:nvPr/>
        </p:nvSpPr>
        <p:spPr>
          <a:xfrm>
            <a:off x="6639322"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4" name="Rectangle 253">
            <a:extLst>
              <a:ext uri="{FF2B5EF4-FFF2-40B4-BE49-F238E27FC236}">
                <a16:creationId xmlns:a16="http://schemas.microsoft.com/office/drawing/2014/main" id="{A83A8BDA-9AD2-4EB6-9073-CC8FB724FF02}"/>
              </a:ext>
            </a:extLst>
          </p:cNvPr>
          <p:cNvSpPr/>
          <p:nvPr/>
        </p:nvSpPr>
        <p:spPr>
          <a:xfrm>
            <a:off x="6815404"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8" name="Rectangle 257">
            <a:extLst>
              <a:ext uri="{FF2B5EF4-FFF2-40B4-BE49-F238E27FC236}">
                <a16:creationId xmlns:a16="http://schemas.microsoft.com/office/drawing/2014/main" id="{3B44EF4C-1744-4A24-97AB-79A93892332C}"/>
              </a:ext>
            </a:extLst>
          </p:cNvPr>
          <p:cNvSpPr/>
          <p:nvPr/>
        </p:nvSpPr>
        <p:spPr>
          <a:xfrm>
            <a:off x="7135860" y="4157476"/>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9" name="Rectangle 258">
            <a:extLst>
              <a:ext uri="{FF2B5EF4-FFF2-40B4-BE49-F238E27FC236}">
                <a16:creationId xmlns:a16="http://schemas.microsoft.com/office/drawing/2014/main" id="{6188190A-2150-406C-B97C-5F82EDBBD3AE}"/>
              </a:ext>
            </a:extLst>
          </p:cNvPr>
          <p:cNvSpPr/>
          <p:nvPr/>
        </p:nvSpPr>
        <p:spPr>
          <a:xfrm>
            <a:off x="6972078" y="4159931"/>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1" name="TextBox 260">
            <a:extLst>
              <a:ext uri="{FF2B5EF4-FFF2-40B4-BE49-F238E27FC236}">
                <a16:creationId xmlns:a16="http://schemas.microsoft.com/office/drawing/2014/main" id="{BD0290DE-9B9A-4B95-8076-1D93505FAA2B}"/>
              </a:ext>
            </a:extLst>
          </p:cNvPr>
          <p:cNvSpPr txBox="1"/>
          <p:nvPr/>
        </p:nvSpPr>
        <p:spPr>
          <a:xfrm>
            <a:off x="5522190" y="3807834"/>
            <a:ext cx="583814" cy="369332"/>
          </a:xfrm>
          <a:prstGeom prst="rect">
            <a:avLst/>
          </a:prstGeom>
          <a:noFill/>
        </p:spPr>
        <p:txBody>
          <a:bodyPr wrap="none" rtlCol="0">
            <a:spAutoFit/>
          </a:bodyPr>
          <a:lstStyle/>
          <a:p>
            <a:r>
              <a:rPr lang="sv-SE" dirty="0"/>
              <a:t>70%</a:t>
            </a:r>
          </a:p>
        </p:txBody>
      </p:sp>
      <p:pic>
        <p:nvPicPr>
          <p:cNvPr id="263" name="Picture 262">
            <a:extLst>
              <a:ext uri="{FF2B5EF4-FFF2-40B4-BE49-F238E27FC236}">
                <a16:creationId xmlns:a16="http://schemas.microsoft.com/office/drawing/2014/main" id="{9517CE26-5CF7-4AA9-81AF-409C730CE8E1}"/>
              </a:ext>
            </a:extLst>
          </p:cNvPr>
          <p:cNvPicPr>
            <a:picLocks noChangeAspect="1"/>
          </p:cNvPicPr>
          <p:nvPr/>
        </p:nvPicPr>
        <p:blipFill>
          <a:blip r:embed="rId4"/>
          <a:stretch>
            <a:fillRect/>
          </a:stretch>
        </p:blipFill>
        <p:spPr>
          <a:xfrm rot="16200000">
            <a:off x="6367810" y="4526974"/>
            <a:ext cx="242501" cy="1895192"/>
          </a:xfrm>
          <a:prstGeom prst="rect">
            <a:avLst/>
          </a:prstGeom>
        </p:spPr>
      </p:pic>
      <p:sp>
        <p:nvSpPr>
          <p:cNvPr id="265" name="Rectangle 264">
            <a:extLst>
              <a:ext uri="{FF2B5EF4-FFF2-40B4-BE49-F238E27FC236}">
                <a16:creationId xmlns:a16="http://schemas.microsoft.com/office/drawing/2014/main" id="{4393B35D-4367-4DD5-B3FC-5DFE6C2462AD}"/>
              </a:ext>
            </a:extLst>
          </p:cNvPr>
          <p:cNvSpPr/>
          <p:nvPr/>
        </p:nvSpPr>
        <p:spPr>
          <a:xfrm>
            <a:off x="5672433" y="5353317"/>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8" name="Rectangle 267">
            <a:extLst>
              <a:ext uri="{FF2B5EF4-FFF2-40B4-BE49-F238E27FC236}">
                <a16:creationId xmlns:a16="http://schemas.microsoft.com/office/drawing/2014/main" id="{1040E028-741D-4458-AF35-5B10DAF56604}"/>
              </a:ext>
            </a:extLst>
          </p:cNvPr>
          <p:cNvSpPr/>
          <p:nvPr/>
        </p:nvSpPr>
        <p:spPr>
          <a:xfrm>
            <a:off x="5829107" y="5353317"/>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0" name="Rectangle 269">
            <a:extLst>
              <a:ext uri="{FF2B5EF4-FFF2-40B4-BE49-F238E27FC236}">
                <a16:creationId xmlns:a16="http://schemas.microsoft.com/office/drawing/2014/main" id="{FBE1D01A-1959-4DA0-B2AC-B3D5FF281746}"/>
              </a:ext>
            </a:extLst>
          </p:cNvPr>
          <p:cNvSpPr/>
          <p:nvPr/>
        </p:nvSpPr>
        <p:spPr>
          <a:xfrm>
            <a:off x="598578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1" name="Rectangle 270">
            <a:extLst>
              <a:ext uri="{FF2B5EF4-FFF2-40B4-BE49-F238E27FC236}">
                <a16:creationId xmlns:a16="http://schemas.microsoft.com/office/drawing/2014/main" id="{93F6BB52-1B3A-47C3-9DEE-B20C8F150AB0}"/>
              </a:ext>
            </a:extLst>
          </p:cNvPr>
          <p:cNvSpPr/>
          <p:nvPr/>
        </p:nvSpPr>
        <p:spPr>
          <a:xfrm>
            <a:off x="614245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3" name="Rectangle 272">
            <a:extLst>
              <a:ext uri="{FF2B5EF4-FFF2-40B4-BE49-F238E27FC236}">
                <a16:creationId xmlns:a16="http://schemas.microsoft.com/office/drawing/2014/main" id="{149D22F2-A6FC-4CE6-A36D-D9216FDC465D}"/>
              </a:ext>
            </a:extLst>
          </p:cNvPr>
          <p:cNvSpPr/>
          <p:nvPr/>
        </p:nvSpPr>
        <p:spPr>
          <a:xfrm>
            <a:off x="6306236"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6" name="Rectangle 275">
            <a:extLst>
              <a:ext uri="{FF2B5EF4-FFF2-40B4-BE49-F238E27FC236}">
                <a16:creationId xmlns:a16="http://schemas.microsoft.com/office/drawing/2014/main" id="{255A22AC-99D7-43C1-851D-009DA9B04CA5}"/>
              </a:ext>
            </a:extLst>
          </p:cNvPr>
          <p:cNvSpPr/>
          <p:nvPr/>
        </p:nvSpPr>
        <p:spPr>
          <a:xfrm>
            <a:off x="6470424" y="5353315"/>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8" name="Rectangle 277">
            <a:extLst>
              <a:ext uri="{FF2B5EF4-FFF2-40B4-BE49-F238E27FC236}">
                <a16:creationId xmlns:a16="http://schemas.microsoft.com/office/drawing/2014/main" id="{55D3CA2F-4F22-4B2E-AF53-2979F1E28D04}"/>
              </a:ext>
            </a:extLst>
          </p:cNvPr>
          <p:cNvSpPr/>
          <p:nvPr/>
        </p:nvSpPr>
        <p:spPr>
          <a:xfrm>
            <a:off x="6646582"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9" name="Rectangle 278">
            <a:extLst>
              <a:ext uri="{FF2B5EF4-FFF2-40B4-BE49-F238E27FC236}">
                <a16:creationId xmlns:a16="http://schemas.microsoft.com/office/drawing/2014/main" id="{BE8BF173-1887-40A9-9AAC-12D51C22DF50}"/>
              </a:ext>
            </a:extLst>
          </p:cNvPr>
          <p:cNvSpPr/>
          <p:nvPr/>
        </p:nvSpPr>
        <p:spPr>
          <a:xfrm>
            <a:off x="6822664" y="5353315"/>
            <a:ext cx="156674" cy="242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2" name="Rectangle 281">
            <a:extLst>
              <a:ext uri="{FF2B5EF4-FFF2-40B4-BE49-F238E27FC236}">
                <a16:creationId xmlns:a16="http://schemas.microsoft.com/office/drawing/2014/main" id="{5728A8F3-FA2A-47A3-9AD0-47A09E145918}"/>
              </a:ext>
            </a:extLst>
          </p:cNvPr>
          <p:cNvSpPr/>
          <p:nvPr/>
        </p:nvSpPr>
        <p:spPr>
          <a:xfrm>
            <a:off x="7143120" y="5353315"/>
            <a:ext cx="156674" cy="24250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7" name="Rectangle 286">
            <a:extLst>
              <a:ext uri="{FF2B5EF4-FFF2-40B4-BE49-F238E27FC236}">
                <a16:creationId xmlns:a16="http://schemas.microsoft.com/office/drawing/2014/main" id="{85E2FDBE-BC1B-4BEA-AFAE-BC86CF376BF5}"/>
              </a:ext>
            </a:extLst>
          </p:cNvPr>
          <p:cNvSpPr/>
          <p:nvPr/>
        </p:nvSpPr>
        <p:spPr>
          <a:xfrm>
            <a:off x="6979338" y="5355770"/>
            <a:ext cx="156674" cy="2425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3" name="TextBox 292">
            <a:extLst>
              <a:ext uri="{FF2B5EF4-FFF2-40B4-BE49-F238E27FC236}">
                <a16:creationId xmlns:a16="http://schemas.microsoft.com/office/drawing/2014/main" id="{BCBF243D-A2B1-4191-94FF-989AA2E29FDB}"/>
              </a:ext>
            </a:extLst>
          </p:cNvPr>
          <p:cNvSpPr txBox="1"/>
          <p:nvPr/>
        </p:nvSpPr>
        <p:spPr>
          <a:xfrm>
            <a:off x="5415470" y="4938107"/>
            <a:ext cx="583814" cy="369332"/>
          </a:xfrm>
          <a:prstGeom prst="rect">
            <a:avLst/>
          </a:prstGeom>
          <a:noFill/>
        </p:spPr>
        <p:txBody>
          <a:bodyPr wrap="none" rtlCol="0">
            <a:spAutoFit/>
          </a:bodyPr>
          <a:lstStyle/>
          <a:p>
            <a:r>
              <a:rPr lang="sv-SE" dirty="0"/>
              <a:t>60%</a:t>
            </a:r>
          </a:p>
        </p:txBody>
      </p:sp>
      <p:sp>
        <p:nvSpPr>
          <p:cNvPr id="298" name="Multiplication Sign 297">
            <a:extLst>
              <a:ext uri="{FF2B5EF4-FFF2-40B4-BE49-F238E27FC236}">
                <a16:creationId xmlns:a16="http://schemas.microsoft.com/office/drawing/2014/main" id="{DAA4BE9B-C410-4CB4-AAB3-674ECD8CC93B}"/>
              </a:ext>
            </a:extLst>
          </p:cNvPr>
          <p:cNvSpPr/>
          <p:nvPr/>
        </p:nvSpPr>
        <p:spPr>
          <a:xfrm>
            <a:off x="5947096" y="4480197"/>
            <a:ext cx="708917" cy="772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99" name="Straight Connector 298">
            <a:extLst>
              <a:ext uri="{FF2B5EF4-FFF2-40B4-BE49-F238E27FC236}">
                <a16:creationId xmlns:a16="http://schemas.microsoft.com/office/drawing/2014/main" id="{1AB5C839-E393-4371-B891-73583D61F973}"/>
              </a:ext>
            </a:extLst>
          </p:cNvPr>
          <p:cNvCxnSpPr>
            <a:cxnSpLocks/>
          </p:cNvCxnSpPr>
          <p:nvPr/>
        </p:nvCxnSpPr>
        <p:spPr>
          <a:xfrm>
            <a:off x="6656013" y="3906033"/>
            <a:ext cx="0" cy="1938962"/>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593F2F6-D5E2-4D18-9A1B-B1C12382432E}"/>
              </a:ext>
            </a:extLst>
          </p:cNvPr>
          <p:cNvSpPr txBox="1"/>
          <p:nvPr/>
        </p:nvSpPr>
        <p:spPr>
          <a:xfrm>
            <a:off x="8655387" y="4477053"/>
            <a:ext cx="554960" cy="646331"/>
          </a:xfrm>
          <a:prstGeom prst="rect">
            <a:avLst/>
          </a:prstGeom>
          <a:noFill/>
        </p:spPr>
        <p:txBody>
          <a:bodyPr wrap="none" rtlCol="0">
            <a:spAutoFit/>
          </a:bodyPr>
          <a:lstStyle/>
          <a:p>
            <a:r>
              <a:rPr lang="sv-SE" sz="3600" b="1" dirty="0"/>
              <a:t>...</a:t>
            </a:r>
          </a:p>
        </p:txBody>
      </p:sp>
      <p:cxnSp>
        <p:nvCxnSpPr>
          <p:cNvPr id="300" name="Straight Arrow Connector 299">
            <a:extLst>
              <a:ext uri="{FF2B5EF4-FFF2-40B4-BE49-F238E27FC236}">
                <a16:creationId xmlns:a16="http://schemas.microsoft.com/office/drawing/2014/main" id="{8B5F6BD0-2E24-4D31-A20F-CF2ED6ED8BC7}"/>
              </a:ext>
            </a:extLst>
          </p:cNvPr>
          <p:cNvCxnSpPr>
            <a:cxnSpLocks/>
            <a:stCxn id="258" idx="2"/>
            <a:endCxn id="71" idx="1"/>
          </p:cNvCxnSpPr>
          <p:nvPr/>
        </p:nvCxnSpPr>
        <p:spPr>
          <a:xfrm>
            <a:off x="7214197" y="4399978"/>
            <a:ext cx="1441190" cy="40024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B6C3333F-0A16-4FED-9F3A-17620EB6E548}"/>
              </a:ext>
            </a:extLst>
          </p:cNvPr>
          <p:cNvCxnSpPr>
            <a:cxnSpLocks/>
            <a:stCxn id="282" idx="0"/>
            <a:endCxn id="71" idx="1"/>
          </p:cNvCxnSpPr>
          <p:nvPr/>
        </p:nvCxnSpPr>
        <p:spPr>
          <a:xfrm flipV="1">
            <a:off x="7221457" y="4800219"/>
            <a:ext cx="1433930" cy="553096"/>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0EAB4C8-2C40-4B7F-9F2D-872CD08F607D}"/>
              </a:ext>
            </a:extLst>
          </p:cNvPr>
          <p:cNvGrpSpPr/>
          <p:nvPr/>
        </p:nvGrpSpPr>
        <p:grpSpPr>
          <a:xfrm>
            <a:off x="7691408" y="3973894"/>
            <a:ext cx="4451294" cy="1661135"/>
            <a:chOff x="7658266" y="3799986"/>
            <a:chExt cx="4451294" cy="1661135"/>
          </a:xfrm>
        </p:grpSpPr>
        <p:sp>
          <p:nvSpPr>
            <p:cNvPr id="85" name="Flowchart: Card 84">
              <a:extLst>
                <a:ext uri="{FF2B5EF4-FFF2-40B4-BE49-F238E27FC236}">
                  <a16:creationId xmlns:a16="http://schemas.microsoft.com/office/drawing/2014/main" id="{9F646CAE-9D31-4DBD-9EC2-286C68C0B9AD}"/>
                </a:ext>
              </a:extLst>
            </p:cNvPr>
            <p:cNvSpPr/>
            <p:nvPr/>
          </p:nvSpPr>
          <p:spPr>
            <a:xfrm>
              <a:off x="7658266" y="4001371"/>
              <a:ext cx="4451294" cy="1459750"/>
            </a:xfrm>
            <a:prstGeom prst="flowChartPunchedCar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092EEC70-520F-4B97-A018-F67B46236DE4}"/>
                </a:ext>
              </a:extLst>
            </p:cNvPr>
            <p:cNvSpPr txBox="1"/>
            <p:nvPr/>
          </p:nvSpPr>
          <p:spPr>
            <a:xfrm>
              <a:off x="7676226" y="3799986"/>
              <a:ext cx="689997" cy="369332"/>
            </a:xfrm>
            <a:prstGeom prst="rect">
              <a:avLst/>
            </a:prstGeom>
            <a:noFill/>
          </p:spPr>
          <p:txBody>
            <a:bodyPr wrap="none" rtlCol="0">
              <a:spAutoFit/>
            </a:bodyPr>
            <a:lstStyle/>
            <a:p>
              <a:r>
                <a:rPr lang="sv-SE" b="1" dirty="0"/>
                <a:t>GSEA</a:t>
              </a:r>
            </a:p>
          </p:txBody>
        </p:sp>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E5BF3357-2855-4CF2-9E0D-16254AB568AE}"/>
                    </a:ext>
                  </a:extLst>
                </p:cNvPr>
                <p:cNvSpPr txBox="1"/>
                <p:nvPr/>
              </p:nvSpPr>
              <p:spPr>
                <a:xfrm>
                  <a:off x="7706534" y="4274947"/>
                  <a:ext cx="3740083" cy="37055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0</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𝑅𝑎𝑛𝑑</m:t>
                            </m:r>
                          </m:e>
                          <m:sub>
                            <m:r>
                              <a:rPr lang="sv-SE" b="0" i="1" smtClean="0">
                                <a:latin typeface="Cambria Math" panose="02040503050406030204" pitchFamily="18" charset="0"/>
                              </a:rPr>
                              <m:t>𝑖</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e>
                        </m:d>
                      </m:oMath>
                    </m:oMathPara>
                  </a14:m>
                  <a:endParaRPr lang="sv-SE" b="0" dirty="0"/>
                </a:p>
              </p:txBody>
            </p:sp>
          </mc:Choice>
          <mc:Fallback xmlns="">
            <p:sp>
              <p:nvSpPr>
                <p:cNvPr id="295" name="TextBox 294">
                  <a:extLst>
                    <a:ext uri="{FF2B5EF4-FFF2-40B4-BE49-F238E27FC236}">
                      <a16:creationId xmlns:a16="http://schemas.microsoft.com/office/drawing/2014/main" id="{E5BF3357-2855-4CF2-9E0D-16254AB568AE}"/>
                    </a:ext>
                  </a:extLst>
                </p:cNvPr>
                <p:cNvSpPr txBox="1">
                  <a:spLocks noRot="1" noChangeAspect="1" noMove="1" noResize="1" noEditPoints="1" noAdjustHandles="1" noChangeArrowheads="1" noChangeShapeType="1" noTextEdit="1"/>
                </p:cNvSpPr>
                <p:nvPr/>
              </p:nvSpPr>
              <p:spPr>
                <a:xfrm>
                  <a:off x="7706534" y="4274947"/>
                  <a:ext cx="3740083" cy="370551"/>
                </a:xfrm>
                <a:prstGeom prst="rect">
                  <a:avLst/>
                </a:prstGeom>
                <a:blipFill>
                  <a:blip r:embed="rId12"/>
                  <a:stretch>
                    <a:fillRect b="-3279"/>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7C43348-B775-4131-AA47-A4F056C66BF0}"/>
                    </a:ext>
                  </a:extLst>
                </p:cNvPr>
                <p:cNvSpPr txBox="1"/>
                <p:nvPr/>
              </p:nvSpPr>
              <p:spPr>
                <a:xfrm>
                  <a:off x="7736626" y="4674350"/>
                  <a:ext cx="4282371" cy="7207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𝐺</m:t>
                        </m:r>
                        <m:d>
                          <m:dPr>
                            <m:ctrlPr>
                              <a:rPr lang="sv-SE" b="0" i="1" smtClean="0">
                                <a:latin typeface="Cambria Math" panose="02040503050406030204" pitchFamily="18" charset="0"/>
                              </a:rPr>
                            </m:ctrlPr>
                          </m:dPr>
                          <m:e>
                            <m:r>
                              <a:rPr lang="sv-SE" b="0" i="1" smtClean="0">
                                <a:latin typeface="Cambria Math" panose="02040503050406030204" pitchFamily="18" charset="0"/>
                              </a:rPr>
                              <m:t>𝑛</m:t>
                            </m:r>
                            <m:r>
                              <a:rPr lang="sv-SE" b="0" i="1" smtClean="0">
                                <a:latin typeface="Cambria Math" panose="02040503050406030204" pitchFamily="18" charset="0"/>
                              </a:rPr>
                              <m:t>+1</m:t>
                            </m:r>
                          </m:e>
                        </m:d>
                        <m:r>
                          <a:rPr lang="sv-SE" b="0" i="1" smtClean="0">
                            <a:latin typeface="Cambria Math" panose="02040503050406030204" pitchFamily="18" charset="0"/>
                          </a:rPr>
                          <m:t>=</m:t>
                        </m:r>
                        <m:sSubSup>
                          <m:sSubSupPr>
                            <m:ctrlPr>
                              <a:rPr lang="sv-SE" b="0" i="1" smtClean="0">
                                <a:latin typeface="Cambria Math" panose="02040503050406030204" pitchFamily="18" charset="0"/>
                              </a:rPr>
                            </m:ctrlPr>
                          </m:sSubSupPr>
                          <m:e>
                            <m:r>
                              <a:rPr lang="sv-SE" b="0" i="1" smtClean="0">
                                <a:latin typeface="Cambria Math" panose="02040503050406030204" pitchFamily="18" charset="0"/>
                              </a:rPr>
                              <m:t>𝐵𝑒𝑠𝑡</m:t>
                            </m:r>
                          </m:e>
                          <m:sub>
                            <m:r>
                              <a:rPr lang="sv-SE" b="0" i="1" smtClean="0">
                                <a:latin typeface="Cambria Math" panose="02040503050406030204" pitchFamily="18" charset="0"/>
                              </a:rPr>
                              <m:t>𝑖</m:t>
                            </m:r>
                            <m:r>
                              <a:rPr lang="sv-SE" b="0" i="1" smtClean="0">
                                <a:latin typeface="Cambria Math" panose="02040503050406030204" pitchFamily="18" charset="0"/>
                              </a:rPr>
                              <m:t>,</m:t>
                            </m:r>
                            <m:r>
                              <a:rPr lang="sv-SE" b="0" i="1" smtClean="0">
                                <a:latin typeface="Cambria Math" panose="02040503050406030204" pitchFamily="18" charset="0"/>
                              </a:rPr>
                              <m:t>𝑗</m:t>
                            </m:r>
                            <m:r>
                              <a:rPr lang="sv-SE" b="0" i="1" smtClean="0">
                                <a:latin typeface="Cambria Math" panose="02040503050406030204" pitchFamily="18" charset="0"/>
                              </a:rPr>
                              <m:t>=0</m:t>
                            </m:r>
                          </m:sub>
                          <m:sup>
                            <m:r>
                              <a:rPr lang="sv-SE" b="0" i="1" smtClean="0">
                                <a:latin typeface="Cambria Math" panose="02040503050406030204" pitchFamily="18" charset="0"/>
                              </a:rPr>
                              <m:t>𝑛</m:t>
                            </m:r>
                          </m:sup>
                        </m:sSubSup>
                        <m:d>
                          <m:dPr>
                            <m:ctrlPr>
                              <a:rPr lang="sv-SE" b="0" i="1" smtClean="0">
                                <a:latin typeface="Cambria Math" panose="02040503050406030204" pitchFamily="18" charset="0"/>
                              </a:rPr>
                            </m:ctrlPr>
                          </m:dPr>
                          <m:e>
                            <m:sSub>
                              <m:sSubPr>
                                <m:ctrlPr>
                                  <a:rPr lang="sv-SE" b="0" i="1" smtClean="0">
                                    <a:latin typeface="Cambria Math" panose="02040503050406030204" pitchFamily="18" charset="0"/>
                                  </a:rPr>
                                </m:ctrlPr>
                              </m:sSubPr>
                              <m:e>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rPr>
                                  <m:t>, </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rPr>
                                  <m:t>, </m:t>
                                </m:r>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r>
                              <a:rPr lang="sv-SE" b="0" i="1" smtClean="0">
                                <a:latin typeface="Cambria Math" panose="02040503050406030204" pitchFamily="18" charset="0"/>
                                <a:ea typeface="Cambria Math" panose="02040503050406030204" pitchFamily="18" charset="0"/>
                              </a:rPr>
                              <m:t>×</m:t>
                            </m:r>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𝐺𝑆</m:t>
                                </m:r>
                              </m:e>
                              <m:sub>
                                <m:r>
                                  <a:rPr lang="sv-SE" b="0" i="1" smtClean="0">
                                    <a:latin typeface="Cambria Math" panose="02040503050406030204" pitchFamily="18" charset="0"/>
                                    <a:ea typeface="Cambria Math" panose="02040503050406030204" pitchFamily="18" charset="0"/>
                                  </a:rPr>
                                  <m:t>𝑗</m:t>
                                </m:r>
                              </m:sub>
                            </m:sSub>
                          </m:e>
                        </m:d>
                      </m:oMath>
                    </m:oMathPara>
                  </a14:m>
                  <a:endParaRPr lang="sv-SE"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𝐺𝑆</m:t>
                            </m:r>
                          </m:e>
                          <m:sub>
                            <m:r>
                              <a:rPr lang="sv-SE" b="0" i="1" smtClean="0">
                                <a:latin typeface="Cambria Math" panose="02040503050406030204" pitchFamily="18" charset="0"/>
                              </a:rPr>
                              <m:t>𝑖</m:t>
                            </m:r>
                          </m:sub>
                        </m:sSub>
                        <m:sSub>
                          <m:sSubPr>
                            <m:ctrlPr>
                              <a:rPr lang="sv-SE" b="0" i="1" smtClean="0">
                                <a:latin typeface="Cambria Math" panose="02040503050406030204" pitchFamily="18" charset="0"/>
                              </a:rPr>
                            </m:ctrlPr>
                          </m:sSubPr>
                          <m:e>
                            <m:r>
                              <a:rPr lang="sv-SE" b="0" i="1" smtClean="0">
                                <a:latin typeface="Cambria Math" panose="02040503050406030204" pitchFamily="18" charset="0"/>
                              </a:rPr>
                              <m:t>,</m:t>
                            </m:r>
                            <m:r>
                              <a:rPr lang="sv-SE" b="0" i="1" smtClean="0">
                                <a:latin typeface="Cambria Math" panose="02040503050406030204" pitchFamily="18" charset="0"/>
                              </a:rPr>
                              <m:t>𝐺𝑆</m:t>
                            </m:r>
                          </m:e>
                          <m:sub>
                            <m:r>
                              <a:rPr lang="sv-SE" b="0" i="1" smtClean="0">
                                <a:latin typeface="Cambria Math" panose="02040503050406030204" pitchFamily="18" charset="0"/>
                              </a:rPr>
                              <m:t>𝑗</m:t>
                            </m:r>
                          </m:sub>
                        </m:sSub>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𝐺</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𝑛</m:t>
                            </m:r>
                          </m:e>
                        </m:d>
                      </m:oMath>
                    </m:oMathPara>
                  </a14:m>
                  <a:endParaRPr lang="sv-SE" b="0" dirty="0"/>
                </a:p>
              </p:txBody>
            </p:sp>
          </mc:Choice>
          <mc:Fallback xmlns="">
            <p:sp>
              <p:nvSpPr>
                <p:cNvPr id="296" name="TextBox 295">
                  <a:extLst>
                    <a:ext uri="{FF2B5EF4-FFF2-40B4-BE49-F238E27FC236}">
                      <a16:creationId xmlns:a16="http://schemas.microsoft.com/office/drawing/2014/main" id="{57C43348-B775-4131-AA47-A4F056C66BF0}"/>
                    </a:ext>
                  </a:extLst>
                </p:cNvPr>
                <p:cNvSpPr txBox="1">
                  <a:spLocks noRot="1" noChangeAspect="1" noMove="1" noResize="1" noEditPoints="1" noAdjustHandles="1" noChangeArrowheads="1" noChangeShapeType="1" noTextEdit="1"/>
                </p:cNvSpPr>
                <p:nvPr/>
              </p:nvSpPr>
              <p:spPr>
                <a:xfrm>
                  <a:off x="7736626" y="4674350"/>
                  <a:ext cx="4282371" cy="720710"/>
                </a:xfrm>
                <a:prstGeom prst="rect">
                  <a:avLst/>
                </a:prstGeom>
                <a:blipFill>
                  <a:blip r:embed="rId13"/>
                  <a:stretch>
                    <a:fillRect b="-3361"/>
                  </a:stretch>
                </a:blipFill>
              </p:spPr>
              <p:txBody>
                <a:bodyPr/>
                <a:lstStyle/>
                <a:p>
                  <a:r>
                    <a:rPr lang="sv-SE">
                      <a:noFill/>
                    </a:rPr>
                    <a:t> </a:t>
                  </a:r>
                </a:p>
              </p:txBody>
            </p:sp>
          </mc:Fallback>
        </mc:AlternateContent>
      </p:grpSp>
    </p:spTree>
    <p:extLst>
      <p:ext uri="{BB962C8B-B14F-4D97-AF65-F5344CB8AC3E}">
        <p14:creationId xmlns:p14="http://schemas.microsoft.com/office/powerpoint/2010/main" val="19968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9E4F-9019-402E-B320-B0E580B90937}"/>
              </a:ext>
            </a:extLst>
          </p:cNvPr>
          <p:cNvSpPr>
            <a:spLocks noGrp="1"/>
          </p:cNvSpPr>
          <p:nvPr>
            <p:ph type="title"/>
          </p:nvPr>
        </p:nvSpPr>
        <p:spPr>
          <a:xfrm>
            <a:off x="1653363" y="365760"/>
            <a:ext cx="9367203" cy="1188720"/>
          </a:xfrm>
        </p:spPr>
        <p:txBody>
          <a:bodyPr>
            <a:normAutofit/>
          </a:bodyPr>
          <a:lstStyle/>
          <a:p>
            <a:r>
              <a:rPr lang="sv-SE" dirty="0"/>
              <a:t>Image processing concepts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95B24B-D16B-42FB-BA05-5B073216EB7A}"/>
              </a:ext>
            </a:extLst>
          </p:cNvPr>
          <p:cNvSpPr>
            <a:spLocks noGrp="1"/>
          </p:cNvSpPr>
          <p:nvPr>
            <p:ph idx="1"/>
          </p:nvPr>
        </p:nvSpPr>
        <p:spPr>
          <a:xfrm>
            <a:off x="1653363" y="1819275"/>
            <a:ext cx="10129062" cy="4886325"/>
          </a:xfrm>
        </p:spPr>
        <p:txBody>
          <a:bodyPr anchor="t">
            <a:normAutofit/>
          </a:bodyPr>
          <a:lstStyle/>
          <a:p>
            <a:r>
              <a:rPr lang="sv-SE" dirty="0">
                <a:solidFill>
                  <a:schemeClr val="bg1">
                    <a:lumMod val="65000"/>
                  </a:schemeClr>
                </a:solidFill>
              </a:rPr>
              <a:t>GSEA: en matematik algoritm från biologi</a:t>
            </a:r>
          </a:p>
          <a:p>
            <a:pPr lvl="1"/>
            <a:r>
              <a:rPr lang="sv-SE" dirty="0">
                <a:solidFill>
                  <a:schemeClr val="bg1">
                    <a:lumMod val="65000"/>
                  </a:schemeClr>
                </a:solidFill>
              </a:rPr>
              <a:t>Utvecklingsläran: Det naturliga urvalet grunden för evolutionen</a:t>
            </a:r>
          </a:p>
          <a:p>
            <a:pPr lvl="1"/>
            <a:r>
              <a:rPr lang="sv-SE" dirty="0">
                <a:solidFill>
                  <a:schemeClr val="bg1">
                    <a:lumMod val="65000"/>
                  </a:schemeClr>
                </a:solidFill>
              </a:rPr>
              <a:t>Idé: Från biologi evolution till matematik</a:t>
            </a:r>
          </a:p>
          <a:p>
            <a:pPr lvl="1"/>
            <a:r>
              <a:rPr lang="sv-SE" dirty="0">
                <a:solidFill>
                  <a:schemeClr val="bg1">
                    <a:lumMod val="65000"/>
                  </a:schemeClr>
                </a:solidFill>
              </a:rPr>
              <a:t>GSEA (GEN SEKVENS EVOLUTION ALGORITM)</a:t>
            </a:r>
          </a:p>
          <a:p>
            <a:r>
              <a:rPr lang="sv-SE" dirty="0">
                <a:solidFill>
                  <a:schemeClr val="tx1">
                    <a:lumMod val="85000"/>
                    <a:lumOff val="15000"/>
                  </a:schemeClr>
                </a:solidFill>
              </a:rPr>
              <a:t>Bild omvandling egenskaper</a:t>
            </a:r>
          </a:p>
          <a:p>
            <a:pPr lvl="1"/>
            <a:r>
              <a:rPr lang="sv-SE" dirty="0">
                <a:solidFill>
                  <a:schemeClr val="tx1">
                    <a:lumMod val="85000"/>
                    <a:lumOff val="15000"/>
                  </a:schemeClr>
                </a:solidFill>
              </a:rPr>
              <a:t>Bild pixel färg: RGB</a:t>
            </a:r>
          </a:p>
          <a:p>
            <a:pPr lvl="1"/>
            <a:r>
              <a:rPr lang="sv-SE" dirty="0"/>
              <a:t>Bild pixel statistik: Histogram</a:t>
            </a:r>
          </a:p>
          <a:p>
            <a:pPr lvl="1"/>
            <a:r>
              <a:rPr lang="sv-SE" dirty="0"/>
              <a:t>Bildkompression: Översikt</a:t>
            </a:r>
          </a:p>
          <a:p>
            <a:pPr lvl="1"/>
            <a:r>
              <a:rPr lang="sv-SE" dirty="0"/>
              <a:t>Bildkompression: Destruktiv komprimering</a:t>
            </a:r>
          </a:p>
          <a:p>
            <a:r>
              <a:rPr lang="sv-SE" dirty="0">
                <a:solidFill>
                  <a:schemeClr val="bg1">
                    <a:lumMod val="65000"/>
                  </a:schemeClr>
                </a:solidFill>
              </a:rPr>
              <a:t>Destruktiv komprimering av GSEA</a:t>
            </a:r>
          </a:p>
          <a:p>
            <a:r>
              <a:rPr lang="sv-SE" dirty="0">
                <a:solidFill>
                  <a:schemeClr val="bg1">
                    <a:lumMod val="65000"/>
                  </a:schemeClr>
                </a:solidFill>
              </a:rPr>
              <a:t>DEMO och resultat</a:t>
            </a:r>
          </a:p>
        </p:txBody>
      </p:sp>
      <p:pic>
        <p:nvPicPr>
          <p:cNvPr id="7" name="Picture 6" descr="A picture containing text, outdoor, sign&#10;&#10;Description automatically generated">
            <a:extLst>
              <a:ext uri="{FF2B5EF4-FFF2-40B4-BE49-F238E27FC236}">
                <a16:creationId xmlns:a16="http://schemas.microsoft.com/office/drawing/2014/main" id="{63395493-158B-48A0-A4B2-F28B711CBAA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5683" y="2335238"/>
            <a:ext cx="510263" cy="510263"/>
          </a:xfrm>
          <a:prstGeom prst="rect">
            <a:avLst/>
          </a:prstGeom>
        </p:spPr>
      </p:pic>
      <p:pic>
        <p:nvPicPr>
          <p:cNvPr id="9" name="Picture 8" descr="Icon&#10;&#10;Description automatically generated">
            <a:extLst>
              <a:ext uri="{FF2B5EF4-FFF2-40B4-BE49-F238E27FC236}">
                <a16:creationId xmlns:a16="http://schemas.microsoft.com/office/drawing/2014/main" id="{0A547634-6F4E-4078-8B70-439D56F7303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5683" y="2928522"/>
            <a:ext cx="416834" cy="460308"/>
          </a:xfrm>
          <a:prstGeom prst="rect">
            <a:avLst/>
          </a:prstGeom>
        </p:spPr>
      </p:pic>
      <p:pic>
        <p:nvPicPr>
          <p:cNvPr id="11" name="Picture 10">
            <a:extLst>
              <a:ext uri="{FF2B5EF4-FFF2-40B4-BE49-F238E27FC236}">
                <a16:creationId xmlns:a16="http://schemas.microsoft.com/office/drawing/2014/main" id="{5786B79A-B217-4FCE-8A1C-B6C24C52D2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75883" y="4070030"/>
            <a:ext cx="641950" cy="641950"/>
          </a:xfrm>
          <a:prstGeom prst="rect">
            <a:avLst/>
          </a:prstGeom>
        </p:spPr>
      </p:pic>
      <p:pic>
        <p:nvPicPr>
          <p:cNvPr id="13" name="Picture 12">
            <a:extLst>
              <a:ext uri="{FF2B5EF4-FFF2-40B4-BE49-F238E27FC236}">
                <a16:creationId xmlns:a16="http://schemas.microsoft.com/office/drawing/2014/main" id="{8EFA10B4-29AD-4489-BC8C-61B7938C174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502263" y="4888139"/>
            <a:ext cx="523673" cy="523673"/>
          </a:xfrm>
          <a:prstGeom prst="rect">
            <a:avLst/>
          </a:prstGeom>
        </p:spPr>
      </p:pic>
    </p:spTree>
    <p:extLst>
      <p:ext uri="{BB962C8B-B14F-4D97-AF65-F5344CB8AC3E}">
        <p14:creationId xmlns:p14="http://schemas.microsoft.com/office/powerpoint/2010/main" val="307119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2C302-8F48-4BFA-A43F-FFFF6A90736B}"/>
              </a:ext>
            </a:extLst>
          </p:cNvPr>
          <p:cNvSpPr>
            <a:spLocks noGrp="1"/>
          </p:cNvSpPr>
          <p:nvPr>
            <p:ph type="title"/>
          </p:nvPr>
        </p:nvSpPr>
        <p:spPr>
          <a:xfrm>
            <a:off x="838200" y="365125"/>
            <a:ext cx="10515600" cy="1325563"/>
          </a:xfrm>
        </p:spPr>
        <p:txBody>
          <a:bodyPr anchor="t" anchorCtr="0">
            <a:normAutofit/>
          </a:bodyPr>
          <a:lstStyle/>
          <a:p>
            <a:r>
              <a:rPr lang="sv-SE" dirty="0"/>
              <a:t>Bild pixel färg: RGB</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E96D37EF-D1E9-4BA4-AE52-5F60D060D7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65" y="-125965"/>
            <a:ext cx="982178" cy="982178"/>
          </a:xfrm>
          <a:prstGeom prst="rect">
            <a:avLst/>
          </a:prstGeom>
        </p:spPr>
      </p:pic>
      <p:pic>
        <p:nvPicPr>
          <p:cNvPr id="5" name="Picture 4">
            <a:extLst>
              <a:ext uri="{FF2B5EF4-FFF2-40B4-BE49-F238E27FC236}">
                <a16:creationId xmlns:a16="http://schemas.microsoft.com/office/drawing/2014/main" id="{457A96B4-435C-485A-9C4A-53DBD512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9329"/>
            <a:ext cx="5023011" cy="3348672"/>
          </a:xfrm>
          <a:prstGeom prst="rect">
            <a:avLst/>
          </a:prstGeom>
        </p:spPr>
      </p:pic>
      <p:pic>
        <p:nvPicPr>
          <p:cNvPr id="9" name="Picture 8">
            <a:extLst>
              <a:ext uri="{FF2B5EF4-FFF2-40B4-BE49-F238E27FC236}">
                <a16:creationId xmlns:a16="http://schemas.microsoft.com/office/drawing/2014/main" id="{1727147D-F93F-42A0-8C3A-9609A82FB472}"/>
              </a:ext>
            </a:extLst>
          </p:cNvPr>
          <p:cNvPicPr>
            <a:picLocks noChangeAspect="1"/>
          </p:cNvPicPr>
          <p:nvPr/>
        </p:nvPicPr>
        <p:blipFill>
          <a:blip r:embed="rId5"/>
          <a:stretch>
            <a:fillRect/>
          </a:stretch>
        </p:blipFill>
        <p:spPr>
          <a:xfrm>
            <a:off x="8837141" y="18388"/>
            <a:ext cx="3393440" cy="2262294"/>
          </a:xfrm>
          <a:prstGeom prst="rect">
            <a:avLst/>
          </a:prstGeom>
        </p:spPr>
      </p:pic>
      <p:pic>
        <p:nvPicPr>
          <p:cNvPr id="13" name="Picture 12">
            <a:extLst>
              <a:ext uri="{FF2B5EF4-FFF2-40B4-BE49-F238E27FC236}">
                <a16:creationId xmlns:a16="http://schemas.microsoft.com/office/drawing/2014/main" id="{C0797962-1345-4CC0-A759-957FAE9A0233}"/>
              </a:ext>
            </a:extLst>
          </p:cNvPr>
          <p:cNvPicPr>
            <a:picLocks noChangeAspect="1"/>
          </p:cNvPicPr>
          <p:nvPr/>
        </p:nvPicPr>
        <p:blipFill>
          <a:blip r:embed="rId6"/>
          <a:stretch>
            <a:fillRect/>
          </a:stretch>
        </p:blipFill>
        <p:spPr>
          <a:xfrm>
            <a:off x="7598748" y="2257311"/>
            <a:ext cx="3436461" cy="2299685"/>
          </a:xfrm>
          <a:prstGeom prst="rect">
            <a:avLst/>
          </a:prstGeom>
        </p:spPr>
      </p:pic>
      <p:pic>
        <p:nvPicPr>
          <p:cNvPr id="15" name="Picture 14">
            <a:extLst>
              <a:ext uri="{FF2B5EF4-FFF2-40B4-BE49-F238E27FC236}">
                <a16:creationId xmlns:a16="http://schemas.microsoft.com/office/drawing/2014/main" id="{17B5800D-A862-40A0-AC7B-D6DE3A335DE5}"/>
              </a:ext>
            </a:extLst>
          </p:cNvPr>
          <p:cNvPicPr>
            <a:picLocks noChangeAspect="1"/>
          </p:cNvPicPr>
          <p:nvPr/>
        </p:nvPicPr>
        <p:blipFill>
          <a:blip r:embed="rId7"/>
          <a:stretch>
            <a:fillRect/>
          </a:stretch>
        </p:blipFill>
        <p:spPr>
          <a:xfrm>
            <a:off x="6209828" y="4533624"/>
            <a:ext cx="3495531" cy="2305988"/>
          </a:xfrm>
          <a:prstGeom prst="rect">
            <a:avLst/>
          </a:prstGeom>
        </p:spPr>
      </p:pic>
      <p:pic>
        <p:nvPicPr>
          <p:cNvPr id="17" name="Picture 16">
            <a:extLst>
              <a:ext uri="{FF2B5EF4-FFF2-40B4-BE49-F238E27FC236}">
                <a16:creationId xmlns:a16="http://schemas.microsoft.com/office/drawing/2014/main" id="{799F69C6-C623-4DD7-B06C-B60E7EE4A5A1}"/>
              </a:ext>
            </a:extLst>
          </p:cNvPr>
          <p:cNvPicPr>
            <a:picLocks noChangeAspect="1"/>
          </p:cNvPicPr>
          <p:nvPr/>
        </p:nvPicPr>
        <p:blipFill>
          <a:blip r:embed="rId8"/>
          <a:stretch>
            <a:fillRect/>
          </a:stretch>
        </p:blipFill>
        <p:spPr>
          <a:xfrm>
            <a:off x="1228023" y="2260461"/>
            <a:ext cx="457200" cy="447675"/>
          </a:xfrm>
          <a:prstGeom prst="rect">
            <a:avLst/>
          </a:prstGeom>
          <a:ln w="63500">
            <a:solidFill>
              <a:schemeClr val="tx1"/>
            </a:solidFill>
          </a:ln>
        </p:spPr>
      </p:pic>
      <p:sp>
        <p:nvSpPr>
          <p:cNvPr id="18" name="Oval 17">
            <a:extLst>
              <a:ext uri="{FF2B5EF4-FFF2-40B4-BE49-F238E27FC236}">
                <a16:creationId xmlns:a16="http://schemas.microsoft.com/office/drawing/2014/main" id="{D03196FF-8792-454E-90CB-5908B1D1AE85}"/>
              </a:ext>
            </a:extLst>
          </p:cNvPr>
          <p:cNvSpPr/>
          <p:nvPr/>
        </p:nvSpPr>
        <p:spPr>
          <a:xfrm>
            <a:off x="4063825" y="4702101"/>
            <a:ext cx="416560" cy="418540"/>
          </a:xfrm>
          <a:prstGeom prst="ellipse">
            <a:avLst/>
          </a:prstGeom>
          <a:noFill/>
          <a:ln w="1016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Straight Connector 19">
            <a:extLst>
              <a:ext uri="{FF2B5EF4-FFF2-40B4-BE49-F238E27FC236}">
                <a16:creationId xmlns:a16="http://schemas.microsoft.com/office/drawing/2014/main" id="{16C6035A-E715-43C2-9DC5-1E2E1C612885}"/>
              </a:ext>
            </a:extLst>
          </p:cNvPr>
          <p:cNvCxnSpPr>
            <a:cxnSpLocks/>
            <a:stCxn id="18" idx="1"/>
            <a:endCxn id="17" idx="2"/>
          </p:cNvCxnSpPr>
          <p:nvPr/>
        </p:nvCxnSpPr>
        <p:spPr>
          <a:xfrm flipH="1" flipV="1">
            <a:off x="1456623" y="2708136"/>
            <a:ext cx="2668206" cy="205525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DEDE02-99DB-4713-8D1A-07BF58D45016}"/>
              </a:ext>
            </a:extLst>
          </p:cNvPr>
          <p:cNvSpPr txBox="1"/>
          <p:nvPr/>
        </p:nvSpPr>
        <p:spPr>
          <a:xfrm>
            <a:off x="3366764" y="1914525"/>
            <a:ext cx="1117101" cy="369332"/>
          </a:xfrm>
          <a:prstGeom prst="rect">
            <a:avLst/>
          </a:prstGeom>
          <a:noFill/>
        </p:spPr>
        <p:txBody>
          <a:bodyPr wrap="none" rtlCol="0">
            <a:spAutoFit/>
          </a:bodyPr>
          <a:lstStyle/>
          <a:p>
            <a:r>
              <a:rPr lang="sv-SE" dirty="0"/>
              <a:t>Grön: 198</a:t>
            </a:r>
          </a:p>
        </p:txBody>
      </p:sp>
      <p:pic>
        <p:nvPicPr>
          <p:cNvPr id="29" name="Picture 28">
            <a:extLst>
              <a:ext uri="{FF2B5EF4-FFF2-40B4-BE49-F238E27FC236}">
                <a16:creationId xmlns:a16="http://schemas.microsoft.com/office/drawing/2014/main" id="{FC63B336-0C7A-4C2E-8843-2AE131FD3141}"/>
              </a:ext>
            </a:extLst>
          </p:cNvPr>
          <p:cNvPicPr>
            <a:picLocks noChangeAspect="1"/>
          </p:cNvPicPr>
          <p:nvPr/>
        </p:nvPicPr>
        <p:blipFill>
          <a:blip r:embed="rId9"/>
          <a:stretch>
            <a:fillRect/>
          </a:stretch>
        </p:blipFill>
        <p:spPr>
          <a:xfrm>
            <a:off x="2805027" y="1240970"/>
            <a:ext cx="514350" cy="457200"/>
          </a:xfrm>
          <a:prstGeom prst="rect">
            <a:avLst/>
          </a:prstGeom>
          <a:ln>
            <a:solidFill>
              <a:schemeClr val="tx1"/>
            </a:solidFill>
          </a:ln>
        </p:spPr>
      </p:pic>
      <p:pic>
        <p:nvPicPr>
          <p:cNvPr id="31" name="Picture 30">
            <a:extLst>
              <a:ext uri="{FF2B5EF4-FFF2-40B4-BE49-F238E27FC236}">
                <a16:creationId xmlns:a16="http://schemas.microsoft.com/office/drawing/2014/main" id="{CCC3B207-EBF3-4C5C-AA5D-48419F95E4EB}"/>
              </a:ext>
            </a:extLst>
          </p:cNvPr>
          <p:cNvPicPr>
            <a:picLocks noChangeAspect="1"/>
          </p:cNvPicPr>
          <p:nvPr/>
        </p:nvPicPr>
        <p:blipFill>
          <a:blip r:embed="rId10"/>
          <a:stretch>
            <a:fillRect/>
          </a:stretch>
        </p:blipFill>
        <p:spPr>
          <a:xfrm>
            <a:off x="2814102" y="1901104"/>
            <a:ext cx="514350" cy="388348"/>
          </a:xfrm>
          <a:prstGeom prst="rect">
            <a:avLst/>
          </a:prstGeom>
          <a:ln>
            <a:solidFill>
              <a:schemeClr val="tx1"/>
            </a:solidFill>
          </a:ln>
        </p:spPr>
      </p:pic>
      <p:pic>
        <p:nvPicPr>
          <p:cNvPr id="2049" name="Picture 2048">
            <a:extLst>
              <a:ext uri="{FF2B5EF4-FFF2-40B4-BE49-F238E27FC236}">
                <a16:creationId xmlns:a16="http://schemas.microsoft.com/office/drawing/2014/main" id="{BE6A1181-8095-456B-8DC1-7FA67EA80FDD}"/>
              </a:ext>
            </a:extLst>
          </p:cNvPr>
          <p:cNvPicPr>
            <a:picLocks noChangeAspect="1"/>
          </p:cNvPicPr>
          <p:nvPr/>
        </p:nvPicPr>
        <p:blipFill>
          <a:blip r:embed="rId11"/>
          <a:stretch>
            <a:fillRect/>
          </a:stretch>
        </p:blipFill>
        <p:spPr>
          <a:xfrm>
            <a:off x="2804577" y="2515635"/>
            <a:ext cx="523875" cy="428625"/>
          </a:xfrm>
          <a:prstGeom prst="rect">
            <a:avLst/>
          </a:prstGeom>
          <a:ln>
            <a:solidFill>
              <a:schemeClr val="tx1"/>
            </a:solidFill>
          </a:ln>
        </p:spPr>
      </p:pic>
      <p:cxnSp>
        <p:nvCxnSpPr>
          <p:cNvPr id="35" name="Straight Connector 34">
            <a:extLst>
              <a:ext uri="{FF2B5EF4-FFF2-40B4-BE49-F238E27FC236}">
                <a16:creationId xmlns:a16="http://schemas.microsoft.com/office/drawing/2014/main" id="{0062E13D-822E-4BA7-8939-675362C3B1F9}"/>
              </a:ext>
            </a:extLst>
          </p:cNvPr>
          <p:cNvCxnSpPr>
            <a:cxnSpLocks/>
            <a:stCxn id="17" idx="3"/>
            <a:endCxn id="29" idx="1"/>
          </p:cNvCxnSpPr>
          <p:nvPr/>
        </p:nvCxnSpPr>
        <p:spPr>
          <a:xfrm flipV="1">
            <a:off x="1685223" y="1469570"/>
            <a:ext cx="1119804" cy="1014729"/>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A5DFE2-0878-4466-99A1-81403208E006}"/>
              </a:ext>
            </a:extLst>
          </p:cNvPr>
          <p:cNvCxnSpPr>
            <a:cxnSpLocks/>
            <a:stCxn id="17" idx="3"/>
            <a:endCxn id="31" idx="1"/>
          </p:cNvCxnSpPr>
          <p:nvPr/>
        </p:nvCxnSpPr>
        <p:spPr>
          <a:xfrm flipV="1">
            <a:off x="1685223" y="2095278"/>
            <a:ext cx="1128879" cy="389021"/>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7FBC64-3C39-4EA7-B520-13BFA1974047}"/>
              </a:ext>
            </a:extLst>
          </p:cNvPr>
          <p:cNvCxnSpPr>
            <a:cxnSpLocks/>
            <a:endCxn id="2049" idx="1"/>
          </p:cNvCxnSpPr>
          <p:nvPr/>
        </p:nvCxnSpPr>
        <p:spPr>
          <a:xfrm>
            <a:off x="1789681" y="2512688"/>
            <a:ext cx="1014896" cy="217260"/>
          </a:xfrm>
          <a:prstGeom prst="line">
            <a:avLst/>
          </a:prstGeom>
          <a:ln w="38100">
            <a:solidFill>
              <a:schemeClr val="tx1"/>
            </a:solidFill>
            <a:prstDash val="sysDot"/>
            <a:tailEnd type="oval"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0A8A9C-ADBF-46C5-ABBD-D6D3CA20FD73}"/>
              </a:ext>
            </a:extLst>
          </p:cNvPr>
          <p:cNvSpPr txBox="1"/>
          <p:nvPr/>
        </p:nvSpPr>
        <p:spPr>
          <a:xfrm>
            <a:off x="116193" y="1721189"/>
            <a:ext cx="2109360" cy="369332"/>
          </a:xfrm>
          <a:prstGeom prst="rect">
            <a:avLst/>
          </a:prstGeom>
          <a:noFill/>
        </p:spPr>
        <p:txBody>
          <a:bodyPr wrap="none" rtlCol="0">
            <a:spAutoFit/>
          </a:bodyPr>
          <a:lstStyle/>
          <a:p>
            <a:r>
              <a:rPr lang="sv-SE" dirty="0"/>
              <a:t>RGB: (237, 198, 133)</a:t>
            </a:r>
          </a:p>
        </p:txBody>
      </p:sp>
      <p:sp>
        <p:nvSpPr>
          <p:cNvPr id="46" name="TextBox 45">
            <a:extLst>
              <a:ext uri="{FF2B5EF4-FFF2-40B4-BE49-F238E27FC236}">
                <a16:creationId xmlns:a16="http://schemas.microsoft.com/office/drawing/2014/main" id="{701AFDA8-036F-4A14-BF0F-B79CBE9C7D30}"/>
              </a:ext>
            </a:extLst>
          </p:cNvPr>
          <p:cNvSpPr txBox="1"/>
          <p:nvPr/>
        </p:nvSpPr>
        <p:spPr>
          <a:xfrm>
            <a:off x="3356366" y="1303111"/>
            <a:ext cx="1015086" cy="369332"/>
          </a:xfrm>
          <a:prstGeom prst="rect">
            <a:avLst/>
          </a:prstGeom>
          <a:noFill/>
        </p:spPr>
        <p:txBody>
          <a:bodyPr wrap="none" rtlCol="0">
            <a:spAutoFit/>
          </a:bodyPr>
          <a:lstStyle/>
          <a:p>
            <a:r>
              <a:rPr lang="sv-SE" dirty="0"/>
              <a:t>Röd: 237</a:t>
            </a:r>
          </a:p>
        </p:txBody>
      </p:sp>
      <p:sp>
        <p:nvSpPr>
          <p:cNvPr id="47" name="TextBox 46">
            <a:extLst>
              <a:ext uri="{FF2B5EF4-FFF2-40B4-BE49-F238E27FC236}">
                <a16:creationId xmlns:a16="http://schemas.microsoft.com/office/drawing/2014/main" id="{52B6BCD5-7B0F-47AE-81C8-966A5C6F4DBE}"/>
              </a:ext>
            </a:extLst>
          </p:cNvPr>
          <p:cNvSpPr txBox="1"/>
          <p:nvPr/>
        </p:nvSpPr>
        <p:spPr>
          <a:xfrm>
            <a:off x="3437855" y="2574928"/>
            <a:ext cx="939681" cy="369332"/>
          </a:xfrm>
          <a:prstGeom prst="rect">
            <a:avLst/>
          </a:prstGeom>
          <a:noFill/>
        </p:spPr>
        <p:txBody>
          <a:bodyPr wrap="none" rtlCol="0">
            <a:spAutoFit/>
          </a:bodyPr>
          <a:lstStyle/>
          <a:p>
            <a:r>
              <a:rPr lang="sv-SE" dirty="0"/>
              <a:t>Blå: 133</a:t>
            </a:r>
          </a:p>
        </p:txBody>
      </p:sp>
      <p:sp>
        <p:nvSpPr>
          <p:cNvPr id="57" name="Arrow: Right 56">
            <a:extLst>
              <a:ext uri="{FF2B5EF4-FFF2-40B4-BE49-F238E27FC236}">
                <a16:creationId xmlns:a16="http://schemas.microsoft.com/office/drawing/2014/main" id="{61924EFB-0CEB-48F6-B0AC-AB466F2554F0}"/>
              </a:ext>
            </a:extLst>
          </p:cNvPr>
          <p:cNvSpPr/>
          <p:nvPr/>
        </p:nvSpPr>
        <p:spPr>
          <a:xfrm>
            <a:off x="5551560" y="3823527"/>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Arrow: Right 57">
            <a:extLst>
              <a:ext uri="{FF2B5EF4-FFF2-40B4-BE49-F238E27FC236}">
                <a16:creationId xmlns:a16="http://schemas.microsoft.com/office/drawing/2014/main" id="{1244AE1F-77CB-48EB-8E8D-B801A8B0FF6A}"/>
              </a:ext>
            </a:extLst>
          </p:cNvPr>
          <p:cNvSpPr/>
          <p:nvPr/>
        </p:nvSpPr>
        <p:spPr>
          <a:xfrm rot="2196358">
            <a:off x="5432122" y="4473669"/>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Arrow: Right 58">
            <a:extLst>
              <a:ext uri="{FF2B5EF4-FFF2-40B4-BE49-F238E27FC236}">
                <a16:creationId xmlns:a16="http://schemas.microsoft.com/office/drawing/2014/main" id="{BD0B0789-E4A4-492A-AFF1-B14008CC62A2}"/>
              </a:ext>
            </a:extLst>
          </p:cNvPr>
          <p:cNvSpPr/>
          <p:nvPr/>
        </p:nvSpPr>
        <p:spPr>
          <a:xfrm rot="19006893">
            <a:off x="5410638" y="3259065"/>
            <a:ext cx="544530" cy="401412"/>
          </a:xfrm>
          <a:prstGeom prst="right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5847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1938</Words>
  <Application>Microsoft Office PowerPoint</Application>
  <PresentationFormat>Widescreen</PresentationFormat>
  <Paragraphs>326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Calibri Light</vt:lpstr>
      <vt:lpstr>Cambria Math</vt:lpstr>
      <vt:lpstr>Wingdings</vt:lpstr>
      <vt:lpstr>Office Theme</vt:lpstr>
      <vt:lpstr>GSEA (GEN SEKVENS EVOLUTION ALGORITM) används i BILD KOMPRIMERING</vt:lpstr>
      <vt:lpstr>INNEHÅLL</vt:lpstr>
      <vt:lpstr>GSEA: en matematik algoritm från biologi</vt:lpstr>
      <vt:lpstr>Utvecklingsläran: Det naturliga urvalet grunden för evolutionen</vt:lpstr>
      <vt:lpstr>idé: från biologi evolution till matematik</vt:lpstr>
      <vt:lpstr>GSEA (GEN SEKVENS EVOLUTION ALGORITM)</vt:lpstr>
      <vt:lpstr>GSEA (GEN SEKVENS EVOLUTION ALGORITM)</vt:lpstr>
      <vt:lpstr>Image processing concepts</vt:lpstr>
      <vt:lpstr>Bild pixel färg: RGB</vt:lpstr>
      <vt:lpstr>Bild pixel statistik: Histogram</vt:lpstr>
      <vt:lpstr>Bildkompression: översikt</vt:lpstr>
      <vt:lpstr>Destruktiv komprimering</vt:lpstr>
      <vt:lpstr>Destruktiv komprimering</vt:lpstr>
      <vt:lpstr>Destruktiv komprimering</vt:lpstr>
      <vt:lpstr>Destruktiv komprimering</vt:lpstr>
      <vt:lpstr>Destruktiv komprimering</vt:lpstr>
      <vt:lpstr>Destruktiv komprimering</vt:lpstr>
      <vt:lpstr>GSEA och DEMO</vt:lpstr>
      <vt:lpstr>Destruktiv komprimering av GSEA</vt:lpstr>
      <vt:lpstr>Destruktiv komprimering av GSEA</vt:lpstr>
      <vt:lpstr>DEMO</vt:lpstr>
      <vt:lpstr>DEMO Resultat</vt:lpstr>
      <vt:lpstr>Fråga och svar</vt:lpstr>
      <vt:lpstr>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GSEA (GENE SEQUENCE EVOLUTION ALGORITHM) used in image compression</dc:title>
  <dc:creator>Sanders Wang</dc:creator>
  <cp:lastModifiedBy>Sanders Wang</cp:lastModifiedBy>
  <cp:revision>1</cp:revision>
  <dcterms:created xsi:type="dcterms:W3CDTF">2021-11-15T06:04:16Z</dcterms:created>
  <dcterms:modified xsi:type="dcterms:W3CDTF">2021-11-19T20:43:18Z</dcterms:modified>
</cp:coreProperties>
</file>