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0" r:id="rId4"/>
    <p:sldId id="292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3ABB5-2F26-4751-866E-BC6237764118}" v="3" dt="2021-11-05T19:08:28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09D3188E-FFDE-4F4D-94F5-F8E4C81CF767}"/>
    <pc:docChg chg="undo redo custSel addSld delSld modSld sldOrd addSection delSection modSection">
      <pc:chgData name="Sanders Wang" userId="089d73b8-785c-4012-b931-81c632b6c9c7" providerId="ADAL" clId="{09D3188E-FFDE-4F4D-94F5-F8E4C81CF767}" dt="2021-07-20T13:10:02.637" v="1199" actId="207"/>
      <pc:docMkLst>
        <pc:docMk/>
      </pc:docMkLst>
      <pc:sldChg chg="addSp delSp modSp mod">
        <pc:chgData name="Sanders Wang" userId="089d73b8-785c-4012-b931-81c632b6c9c7" providerId="ADAL" clId="{09D3188E-FFDE-4F4D-94F5-F8E4C81CF767}" dt="2021-07-17T18:08:55.078" v="762" actId="113"/>
        <pc:sldMkLst>
          <pc:docMk/>
          <pc:sldMk cId="1749257399" sldId="257"/>
        </pc:sldMkLst>
        <pc:spChg chg="add del mod">
          <ac:chgData name="Sanders Wang" userId="089d73b8-785c-4012-b931-81c632b6c9c7" providerId="ADAL" clId="{09D3188E-FFDE-4F4D-94F5-F8E4C81CF767}" dt="2021-07-17T16:08:01.470" v="243" actId="478"/>
          <ac:spMkLst>
            <pc:docMk/>
            <pc:sldMk cId="1749257399" sldId="257"/>
            <ac:spMk id="2" creationId="{0F96E5EA-FD5B-4546-A9E1-6A6A0D887D6E}"/>
          </ac:spMkLst>
        </pc:spChg>
        <pc:spChg chg="mod">
          <ac:chgData name="Sanders Wang" userId="089d73b8-785c-4012-b931-81c632b6c9c7" providerId="ADAL" clId="{09D3188E-FFDE-4F4D-94F5-F8E4C81CF767}" dt="2021-07-17T18:08:19.292" v="746" actId="255"/>
          <ac:spMkLst>
            <pc:docMk/>
            <pc:sldMk cId="1749257399" sldId="257"/>
            <ac:spMk id="3" creationId="{ADA3C87A-976E-4146-88DD-BE223C05AFD4}"/>
          </ac:spMkLst>
        </pc:spChg>
        <pc:spChg chg="mod">
          <ac:chgData name="Sanders Wang" userId="089d73b8-785c-4012-b931-81c632b6c9c7" providerId="ADAL" clId="{09D3188E-FFDE-4F4D-94F5-F8E4C81CF767}" dt="2021-07-17T18:08:19.292" v="746" actId="255"/>
          <ac:spMkLst>
            <pc:docMk/>
            <pc:sldMk cId="1749257399" sldId="257"/>
            <ac:spMk id="5" creationId="{C4B49CD3-BE20-4EDC-8986-59FD910B9641}"/>
          </ac:spMkLst>
        </pc:spChg>
        <pc:spChg chg="mod">
          <ac:chgData name="Sanders Wang" userId="089d73b8-785c-4012-b931-81c632b6c9c7" providerId="ADAL" clId="{09D3188E-FFDE-4F4D-94F5-F8E4C81CF767}" dt="2021-07-17T18:08:19.292" v="746" actId="255"/>
          <ac:spMkLst>
            <pc:docMk/>
            <pc:sldMk cId="1749257399" sldId="257"/>
            <ac:spMk id="6" creationId="{1B5A8050-4912-462D-AF0E-A238EEAA4FD5}"/>
          </ac:spMkLst>
        </pc:spChg>
        <pc:spChg chg="mod">
          <ac:chgData name="Sanders Wang" userId="089d73b8-785c-4012-b931-81c632b6c9c7" providerId="ADAL" clId="{09D3188E-FFDE-4F4D-94F5-F8E4C81CF767}" dt="2021-07-17T18:08:19.292" v="746" actId="255"/>
          <ac:spMkLst>
            <pc:docMk/>
            <pc:sldMk cId="1749257399" sldId="257"/>
            <ac:spMk id="8" creationId="{8A55F327-025A-4946-BA43-D929144DE3AD}"/>
          </ac:spMkLst>
        </pc:spChg>
        <pc:spChg chg="mod">
          <ac:chgData name="Sanders Wang" userId="089d73b8-785c-4012-b931-81c632b6c9c7" providerId="ADAL" clId="{09D3188E-FFDE-4F4D-94F5-F8E4C81CF767}" dt="2021-07-17T18:08:19.292" v="746" actId="255"/>
          <ac:spMkLst>
            <pc:docMk/>
            <pc:sldMk cId="1749257399" sldId="257"/>
            <ac:spMk id="18" creationId="{91838DCA-A58C-46D5-9D77-E61DA79B17B4}"/>
          </ac:spMkLst>
        </pc:spChg>
        <pc:spChg chg="mod">
          <ac:chgData name="Sanders Wang" userId="089d73b8-785c-4012-b931-81c632b6c9c7" providerId="ADAL" clId="{09D3188E-FFDE-4F4D-94F5-F8E4C81CF767}" dt="2021-07-17T16:13:13.817" v="326" actId="1076"/>
          <ac:spMkLst>
            <pc:docMk/>
            <pc:sldMk cId="1749257399" sldId="257"/>
            <ac:spMk id="22" creationId="{8CA225B6-08CD-4635-90BF-FCD1CB720735}"/>
          </ac:spMkLst>
        </pc:spChg>
        <pc:spChg chg="add del mod">
          <ac:chgData name="Sanders Wang" userId="089d73b8-785c-4012-b931-81c632b6c9c7" providerId="ADAL" clId="{09D3188E-FFDE-4F4D-94F5-F8E4C81CF767}" dt="2021-07-17T16:14:42.182" v="356" actId="478"/>
          <ac:spMkLst>
            <pc:docMk/>
            <pc:sldMk cId="1749257399" sldId="257"/>
            <ac:spMk id="23" creationId="{89F79229-0F84-4D78-B62A-355FC0692B6C}"/>
          </ac:spMkLst>
        </pc:spChg>
        <pc:spChg chg="mod">
          <ac:chgData name="Sanders Wang" userId="089d73b8-785c-4012-b931-81c632b6c9c7" providerId="ADAL" clId="{09D3188E-FFDE-4F4D-94F5-F8E4C81CF767}" dt="2021-07-17T16:13:17.600" v="327" actId="1076"/>
          <ac:spMkLst>
            <pc:docMk/>
            <pc:sldMk cId="1749257399" sldId="257"/>
            <ac:spMk id="24" creationId="{037C4A7E-966C-4F61-B885-32AD69E34429}"/>
          </ac:spMkLst>
        </pc:spChg>
        <pc:spChg chg="mod">
          <ac:chgData name="Sanders Wang" userId="089d73b8-785c-4012-b931-81c632b6c9c7" providerId="ADAL" clId="{09D3188E-FFDE-4F4D-94F5-F8E4C81CF767}" dt="2021-07-17T16:13:39.799" v="334" actId="1076"/>
          <ac:spMkLst>
            <pc:docMk/>
            <pc:sldMk cId="1749257399" sldId="257"/>
            <ac:spMk id="25" creationId="{DA970C9B-99CA-4D07-83B5-F7E0488E1044}"/>
          </ac:spMkLst>
        </pc:spChg>
        <pc:spChg chg="add mod">
          <ac:chgData name="Sanders Wang" userId="089d73b8-785c-4012-b931-81c632b6c9c7" providerId="ADAL" clId="{09D3188E-FFDE-4F4D-94F5-F8E4C81CF767}" dt="2021-07-17T16:15:00.302" v="359" actId="164"/>
          <ac:spMkLst>
            <pc:docMk/>
            <pc:sldMk cId="1749257399" sldId="257"/>
            <ac:spMk id="26" creationId="{844F1BE4-4FFE-4E6A-8D0C-CEDE94AF6C3F}"/>
          </ac:spMkLst>
        </pc:spChg>
        <pc:spChg chg="add mod">
          <ac:chgData name="Sanders Wang" userId="089d73b8-785c-4012-b931-81c632b6c9c7" providerId="ADAL" clId="{09D3188E-FFDE-4F4D-94F5-F8E4C81CF767}" dt="2021-07-17T16:15:00.302" v="359" actId="164"/>
          <ac:spMkLst>
            <pc:docMk/>
            <pc:sldMk cId="1749257399" sldId="257"/>
            <ac:spMk id="27" creationId="{E2F007A4-EA2E-41E0-870B-49D2F3994278}"/>
          </ac:spMkLst>
        </pc:spChg>
        <pc:spChg chg="mod">
          <ac:chgData name="Sanders Wang" userId="089d73b8-785c-4012-b931-81c632b6c9c7" providerId="ADAL" clId="{09D3188E-FFDE-4F4D-94F5-F8E4C81CF767}" dt="2021-07-17T18:08:19.292" v="746" actId="255"/>
          <ac:spMkLst>
            <pc:docMk/>
            <pc:sldMk cId="1749257399" sldId="257"/>
            <ac:spMk id="32" creationId="{878F63AC-D7B7-499C-985C-92C326FC9FC4}"/>
          </ac:spMkLst>
        </pc:spChg>
        <pc:spChg chg="mod">
          <ac:chgData name="Sanders Wang" userId="089d73b8-785c-4012-b931-81c632b6c9c7" providerId="ADAL" clId="{09D3188E-FFDE-4F4D-94F5-F8E4C81CF767}" dt="2021-07-17T18:08:19.292" v="746" actId="255"/>
          <ac:spMkLst>
            <pc:docMk/>
            <pc:sldMk cId="1749257399" sldId="257"/>
            <ac:spMk id="34" creationId="{ABCEFA0D-F975-4BA4-BD70-F1F405904F77}"/>
          </ac:spMkLst>
        </pc:spChg>
        <pc:spChg chg="mod">
          <ac:chgData name="Sanders Wang" userId="089d73b8-785c-4012-b931-81c632b6c9c7" providerId="ADAL" clId="{09D3188E-FFDE-4F4D-94F5-F8E4C81CF767}" dt="2021-07-17T18:08:19.292" v="746" actId="255"/>
          <ac:spMkLst>
            <pc:docMk/>
            <pc:sldMk cId="1749257399" sldId="257"/>
            <ac:spMk id="39" creationId="{94EA9DE4-7216-40B7-8897-5543BA06FADF}"/>
          </ac:spMkLst>
        </pc:spChg>
        <pc:spChg chg="mod">
          <ac:chgData name="Sanders Wang" userId="089d73b8-785c-4012-b931-81c632b6c9c7" providerId="ADAL" clId="{09D3188E-FFDE-4F4D-94F5-F8E4C81CF767}" dt="2021-07-17T18:08:28.562" v="748" actId="1076"/>
          <ac:spMkLst>
            <pc:docMk/>
            <pc:sldMk cId="1749257399" sldId="257"/>
            <ac:spMk id="43" creationId="{04CB11F7-D5C4-4240-A3E8-C3B6C1B72C9E}"/>
          </ac:spMkLst>
        </pc:spChg>
        <pc:spChg chg="mod">
          <ac:chgData name="Sanders Wang" userId="089d73b8-785c-4012-b931-81c632b6c9c7" providerId="ADAL" clId="{09D3188E-FFDE-4F4D-94F5-F8E4C81CF767}" dt="2021-07-17T16:13:54.016" v="339" actId="1076"/>
          <ac:spMkLst>
            <pc:docMk/>
            <pc:sldMk cId="1749257399" sldId="257"/>
            <ac:spMk id="45" creationId="{07EC7175-D6C3-41F3-A7B5-3B84F69DFEAC}"/>
          </ac:spMkLst>
        </pc:spChg>
        <pc:spChg chg="mod">
          <ac:chgData name="Sanders Wang" userId="089d73b8-785c-4012-b931-81c632b6c9c7" providerId="ADAL" clId="{09D3188E-FFDE-4F4D-94F5-F8E4C81CF767}" dt="2021-07-17T16:13:28.073" v="331" actId="1076"/>
          <ac:spMkLst>
            <pc:docMk/>
            <pc:sldMk cId="1749257399" sldId="257"/>
            <ac:spMk id="47" creationId="{19BED760-451B-4502-95F8-F94B396607EC}"/>
          </ac:spMkLst>
        </pc:spChg>
        <pc:spChg chg="mod">
          <ac:chgData name="Sanders Wang" userId="089d73b8-785c-4012-b931-81c632b6c9c7" providerId="ADAL" clId="{09D3188E-FFDE-4F4D-94F5-F8E4C81CF767}" dt="2021-07-17T16:13:47.752" v="337" actId="1076"/>
          <ac:spMkLst>
            <pc:docMk/>
            <pc:sldMk cId="1749257399" sldId="257"/>
            <ac:spMk id="53" creationId="{0486C5AC-95D0-4FC7-9F25-841B7859C9ED}"/>
          </ac:spMkLst>
        </pc:spChg>
        <pc:spChg chg="mod">
          <ac:chgData name="Sanders Wang" userId="089d73b8-785c-4012-b931-81c632b6c9c7" providerId="ADAL" clId="{09D3188E-FFDE-4F4D-94F5-F8E4C81CF767}" dt="2021-07-17T16:13:30.304" v="332" actId="1076"/>
          <ac:spMkLst>
            <pc:docMk/>
            <pc:sldMk cId="1749257399" sldId="257"/>
            <ac:spMk id="55" creationId="{28D4EF1D-CAA0-4E39-B6A3-3B7BEF4780DD}"/>
          </ac:spMkLst>
        </pc:spChg>
        <pc:spChg chg="mod">
          <ac:chgData name="Sanders Wang" userId="089d73b8-785c-4012-b931-81c632b6c9c7" providerId="ADAL" clId="{09D3188E-FFDE-4F4D-94F5-F8E4C81CF767}" dt="2021-07-17T16:13:45.994" v="336" actId="1076"/>
          <ac:spMkLst>
            <pc:docMk/>
            <pc:sldMk cId="1749257399" sldId="257"/>
            <ac:spMk id="56" creationId="{EEE15BFF-52FF-4F08-ADA4-03F740117B9E}"/>
          </ac:spMkLst>
        </pc:spChg>
        <pc:spChg chg="add mod">
          <ac:chgData name="Sanders Wang" userId="089d73b8-785c-4012-b931-81c632b6c9c7" providerId="ADAL" clId="{09D3188E-FFDE-4F4D-94F5-F8E4C81CF767}" dt="2021-07-17T16:11:16.371" v="291" actId="571"/>
          <ac:spMkLst>
            <pc:docMk/>
            <pc:sldMk cId="1749257399" sldId="257"/>
            <ac:spMk id="57" creationId="{40B71C4D-4322-4855-975F-201B2971641A}"/>
          </ac:spMkLst>
        </pc:spChg>
        <pc:spChg chg="add mod">
          <ac:chgData name="Sanders Wang" userId="089d73b8-785c-4012-b931-81c632b6c9c7" providerId="ADAL" clId="{09D3188E-FFDE-4F4D-94F5-F8E4C81CF767}" dt="2021-07-17T16:11:16.371" v="291" actId="571"/>
          <ac:spMkLst>
            <pc:docMk/>
            <pc:sldMk cId="1749257399" sldId="257"/>
            <ac:spMk id="58" creationId="{23570029-D69F-4FD7-92F2-93E1017BEFD5}"/>
          </ac:spMkLst>
        </pc:spChg>
        <pc:spChg chg="add mod">
          <ac:chgData name="Sanders Wang" userId="089d73b8-785c-4012-b931-81c632b6c9c7" providerId="ADAL" clId="{09D3188E-FFDE-4F4D-94F5-F8E4C81CF767}" dt="2021-07-17T16:11:16.371" v="291" actId="571"/>
          <ac:spMkLst>
            <pc:docMk/>
            <pc:sldMk cId="1749257399" sldId="257"/>
            <ac:spMk id="59" creationId="{A9CF3E63-B096-4508-AAAD-C9BEC6AADDDB}"/>
          </ac:spMkLst>
        </pc:spChg>
        <pc:spChg chg="add mod">
          <ac:chgData name="Sanders Wang" userId="089d73b8-785c-4012-b931-81c632b6c9c7" providerId="ADAL" clId="{09D3188E-FFDE-4F4D-94F5-F8E4C81CF767}" dt="2021-07-17T16:15:00.302" v="359" actId="164"/>
          <ac:spMkLst>
            <pc:docMk/>
            <pc:sldMk cId="1749257399" sldId="257"/>
            <ac:spMk id="60" creationId="{52C1383F-BFA9-4E43-8B82-A41364D58389}"/>
          </ac:spMkLst>
        </pc:spChg>
        <pc:spChg chg="add mod">
          <ac:chgData name="Sanders Wang" userId="089d73b8-785c-4012-b931-81c632b6c9c7" providerId="ADAL" clId="{09D3188E-FFDE-4F4D-94F5-F8E4C81CF767}" dt="2021-07-17T16:15:00.302" v="359" actId="164"/>
          <ac:spMkLst>
            <pc:docMk/>
            <pc:sldMk cId="1749257399" sldId="257"/>
            <ac:spMk id="61" creationId="{50046282-DB00-4694-A896-4B2AB9DFD5FD}"/>
          </ac:spMkLst>
        </pc:spChg>
        <pc:spChg chg="add mod">
          <ac:chgData name="Sanders Wang" userId="089d73b8-785c-4012-b931-81c632b6c9c7" providerId="ADAL" clId="{09D3188E-FFDE-4F4D-94F5-F8E4C81CF767}" dt="2021-07-17T16:15:00.302" v="359" actId="164"/>
          <ac:spMkLst>
            <pc:docMk/>
            <pc:sldMk cId="1749257399" sldId="257"/>
            <ac:spMk id="62" creationId="{58B63A00-76D4-43F6-BE00-CBDF2A7558B7}"/>
          </ac:spMkLst>
        </pc:spChg>
        <pc:spChg chg="mod">
          <ac:chgData name="Sanders Wang" userId="089d73b8-785c-4012-b931-81c632b6c9c7" providerId="ADAL" clId="{09D3188E-FFDE-4F4D-94F5-F8E4C81CF767}" dt="2021-07-17T16:13:04.760" v="321" actId="1076"/>
          <ac:spMkLst>
            <pc:docMk/>
            <pc:sldMk cId="1749257399" sldId="257"/>
            <ac:spMk id="65" creationId="{DCD0F8C1-F5F5-404D-A212-2C93C0C91115}"/>
          </ac:spMkLst>
        </pc:spChg>
        <pc:spChg chg="mod">
          <ac:chgData name="Sanders Wang" userId="089d73b8-785c-4012-b931-81c632b6c9c7" providerId="ADAL" clId="{09D3188E-FFDE-4F4D-94F5-F8E4C81CF767}" dt="2021-07-17T16:12:56.473" v="317" actId="1076"/>
          <ac:spMkLst>
            <pc:docMk/>
            <pc:sldMk cId="1749257399" sldId="257"/>
            <ac:spMk id="68" creationId="{02E0470C-DB0E-4CC3-94E2-B31C163D97C1}"/>
          </ac:spMkLst>
        </pc:spChg>
        <pc:spChg chg="add del mod">
          <ac:chgData name="Sanders Wang" userId="089d73b8-785c-4012-b931-81c632b6c9c7" providerId="ADAL" clId="{09D3188E-FFDE-4F4D-94F5-F8E4C81CF767}" dt="2021-07-17T18:04:58.986" v="690" actId="478"/>
          <ac:spMkLst>
            <pc:docMk/>
            <pc:sldMk cId="1749257399" sldId="257"/>
            <ac:spMk id="69" creationId="{757B9151-7333-4129-8287-92F13CAD1AC3}"/>
          </ac:spMkLst>
        </pc:spChg>
        <pc:spChg chg="mod">
          <ac:chgData name="Sanders Wang" userId="089d73b8-785c-4012-b931-81c632b6c9c7" providerId="ADAL" clId="{09D3188E-FFDE-4F4D-94F5-F8E4C81CF767}" dt="2021-07-17T16:10:21.527" v="266" actId="164"/>
          <ac:spMkLst>
            <pc:docMk/>
            <pc:sldMk cId="1749257399" sldId="257"/>
            <ac:spMk id="70" creationId="{60DE5913-F8ED-4E25-886D-0B4A7FD37EF5}"/>
          </ac:spMkLst>
        </pc:spChg>
        <pc:spChg chg="mod">
          <ac:chgData name="Sanders Wang" userId="089d73b8-785c-4012-b931-81c632b6c9c7" providerId="ADAL" clId="{09D3188E-FFDE-4F4D-94F5-F8E4C81CF767}" dt="2021-07-17T16:10:21.527" v="266" actId="164"/>
          <ac:spMkLst>
            <pc:docMk/>
            <pc:sldMk cId="1749257399" sldId="257"/>
            <ac:spMk id="71" creationId="{C1D32EDC-2947-4B1E-B99D-F7103D643E71}"/>
          </ac:spMkLst>
        </pc:spChg>
        <pc:spChg chg="mod">
          <ac:chgData name="Sanders Wang" userId="089d73b8-785c-4012-b931-81c632b6c9c7" providerId="ADAL" clId="{09D3188E-FFDE-4F4D-94F5-F8E4C81CF767}" dt="2021-07-17T16:13:21.168" v="328" actId="1076"/>
          <ac:spMkLst>
            <pc:docMk/>
            <pc:sldMk cId="1749257399" sldId="257"/>
            <ac:spMk id="72" creationId="{C2E7AA1A-D7E4-41CC-8D2F-DF2FCA909301}"/>
          </ac:spMkLst>
        </pc:spChg>
        <pc:spChg chg="add mod">
          <ac:chgData name="Sanders Wang" userId="089d73b8-785c-4012-b931-81c632b6c9c7" providerId="ADAL" clId="{09D3188E-FFDE-4F4D-94F5-F8E4C81CF767}" dt="2021-07-17T18:08:19.292" v="746" actId="255"/>
          <ac:spMkLst>
            <pc:docMk/>
            <pc:sldMk cId="1749257399" sldId="257"/>
            <ac:spMk id="73" creationId="{10076054-DE48-48BC-B678-04C4F65B4CFD}"/>
          </ac:spMkLst>
        </pc:spChg>
        <pc:spChg chg="mod">
          <ac:chgData name="Sanders Wang" userId="089d73b8-785c-4012-b931-81c632b6c9c7" providerId="ADAL" clId="{09D3188E-FFDE-4F4D-94F5-F8E4C81CF767}" dt="2021-07-17T16:13:51.215" v="338" actId="1076"/>
          <ac:spMkLst>
            <pc:docMk/>
            <pc:sldMk cId="1749257399" sldId="257"/>
            <ac:spMk id="74" creationId="{DB7491F5-B79D-4DA3-AC40-F2E931342A6F}"/>
          </ac:spMkLst>
        </pc:spChg>
        <pc:spChg chg="add mod">
          <ac:chgData name="Sanders Wang" userId="089d73b8-785c-4012-b931-81c632b6c9c7" providerId="ADAL" clId="{09D3188E-FFDE-4F4D-94F5-F8E4C81CF767}" dt="2021-07-17T18:08:19.292" v="746" actId="255"/>
          <ac:spMkLst>
            <pc:docMk/>
            <pc:sldMk cId="1749257399" sldId="257"/>
            <ac:spMk id="79" creationId="{1C6EC380-B789-402A-BC52-219A7FEEBB6C}"/>
          </ac:spMkLst>
        </pc:spChg>
        <pc:spChg chg="mod">
          <ac:chgData name="Sanders Wang" userId="089d73b8-785c-4012-b931-81c632b6c9c7" providerId="ADAL" clId="{09D3188E-FFDE-4F4D-94F5-F8E4C81CF767}" dt="2021-07-17T16:10:21.527" v="266" actId="164"/>
          <ac:spMkLst>
            <pc:docMk/>
            <pc:sldMk cId="1749257399" sldId="257"/>
            <ac:spMk id="80" creationId="{93FBF00B-C72A-48DA-9366-CC9292453CF9}"/>
          </ac:spMkLst>
        </pc:spChg>
        <pc:spChg chg="mod">
          <ac:chgData name="Sanders Wang" userId="089d73b8-785c-4012-b931-81c632b6c9c7" providerId="ADAL" clId="{09D3188E-FFDE-4F4D-94F5-F8E4C81CF767}" dt="2021-07-17T16:10:21.527" v="266" actId="164"/>
          <ac:spMkLst>
            <pc:docMk/>
            <pc:sldMk cId="1749257399" sldId="257"/>
            <ac:spMk id="81" creationId="{458F4785-232C-4106-A74D-59B585BA6A47}"/>
          </ac:spMkLst>
        </pc:spChg>
        <pc:spChg chg="mod">
          <ac:chgData name="Sanders Wang" userId="089d73b8-785c-4012-b931-81c632b6c9c7" providerId="ADAL" clId="{09D3188E-FFDE-4F4D-94F5-F8E4C81CF767}" dt="2021-07-17T16:10:21.527" v="266" actId="164"/>
          <ac:spMkLst>
            <pc:docMk/>
            <pc:sldMk cId="1749257399" sldId="257"/>
            <ac:spMk id="82" creationId="{85261FAE-2663-458E-94FF-AD6322A78D5B}"/>
          </ac:spMkLst>
        </pc:spChg>
        <pc:spChg chg="mod">
          <ac:chgData name="Sanders Wang" userId="089d73b8-785c-4012-b931-81c632b6c9c7" providerId="ADAL" clId="{09D3188E-FFDE-4F4D-94F5-F8E4C81CF767}" dt="2021-07-17T16:10:21.527" v="266" actId="164"/>
          <ac:spMkLst>
            <pc:docMk/>
            <pc:sldMk cId="1749257399" sldId="257"/>
            <ac:spMk id="83" creationId="{879F708B-96FE-4026-8B41-322956FB3B4C}"/>
          </ac:spMkLst>
        </pc:spChg>
        <pc:spChg chg="add del mod">
          <ac:chgData name="Sanders Wang" userId="089d73b8-785c-4012-b931-81c632b6c9c7" providerId="ADAL" clId="{09D3188E-FFDE-4F4D-94F5-F8E4C81CF767}" dt="2021-07-17T18:05:46.692" v="695"/>
          <ac:spMkLst>
            <pc:docMk/>
            <pc:sldMk cId="1749257399" sldId="257"/>
            <ac:spMk id="86" creationId="{FA704D0F-9D76-4E5C-93EF-426DFE289A73}"/>
          </ac:spMkLst>
        </pc:spChg>
        <pc:spChg chg="add del mod">
          <ac:chgData name="Sanders Wang" userId="089d73b8-785c-4012-b931-81c632b6c9c7" providerId="ADAL" clId="{09D3188E-FFDE-4F4D-94F5-F8E4C81CF767}" dt="2021-07-17T18:05:46.692" v="695"/>
          <ac:spMkLst>
            <pc:docMk/>
            <pc:sldMk cId="1749257399" sldId="257"/>
            <ac:spMk id="89" creationId="{D14EEAB0-9774-42B4-8717-0C22E54AB386}"/>
          </ac:spMkLst>
        </pc:spChg>
        <pc:spChg chg="add del mod">
          <ac:chgData name="Sanders Wang" userId="089d73b8-785c-4012-b931-81c632b6c9c7" providerId="ADAL" clId="{09D3188E-FFDE-4F4D-94F5-F8E4C81CF767}" dt="2021-07-17T18:05:46.692" v="695"/>
          <ac:spMkLst>
            <pc:docMk/>
            <pc:sldMk cId="1749257399" sldId="257"/>
            <ac:spMk id="90" creationId="{B469840C-9F7A-46BD-9BE3-ECBE63D404C2}"/>
          </ac:spMkLst>
        </pc:spChg>
        <pc:spChg chg="add del mod">
          <ac:chgData name="Sanders Wang" userId="089d73b8-785c-4012-b931-81c632b6c9c7" providerId="ADAL" clId="{09D3188E-FFDE-4F4D-94F5-F8E4C81CF767}" dt="2021-07-17T18:05:46.692" v="695"/>
          <ac:spMkLst>
            <pc:docMk/>
            <pc:sldMk cId="1749257399" sldId="257"/>
            <ac:spMk id="91" creationId="{BC6CF765-2540-46EF-B6B7-51F71E389601}"/>
          </ac:spMkLst>
        </pc:spChg>
        <pc:spChg chg="add del mod">
          <ac:chgData name="Sanders Wang" userId="089d73b8-785c-4012-b931-81c632b6c9c7" providerId="ADAL" clId="{09D3188E-FFDE-4F4D-94F5-F8E4C81CF767}" dt="2021-07-17T18:05:46.692" v="695"/>
          <ac:spMkLst>
            <pc:docMk/>
            <pc:sldMk cId="1749257399" sldId="257"/>
            <ac:spMk id="92" creationId="{7AC2A47B-26FF-40B8-B8A6-D44F51B45A63}"/>
          </ac:spMkLst>
        </pc:spChg>
        <pc:spChg chg="add del mod">
          <ac:chgData name="Sanders Wang" userId="089d73b8-785c-4012-b931-81c632b6c9c7" providerId="ADAL" clId="{09D3188E-FFDE-4F4D-94F5-F8E4C81CF767}" dt="2021-07-17T18:05:46.692" v="695"/>
          <ac:spMkLst>
            <pc:docMk/>
            <pc:sldMk cId="1749257399" sldId="257"/>
            <ac:spMk id="93" creationId="{CCD58FE0-4D3E-4DCE-AF3F-1678D6DB51BA}"/>
          </ac:spMkLst>
        </pc:spChg>
        <pc:spChg chg="add del mod">
          <ac:chgData name="Sanders Wang" userId="089d73b8-785c-4012-b931-81c632b6c9c7" providerId="ADAL" clId="{09D3188E-FFDE-4F4D-94F5-F8E4C81CF767}" dt="2021-07-17T18:05:46.692" v="695"/>
          <ac:spMkLst>
            <pc:docMk/>
            <pc:sldMk cId="1749257399" sldId="257"/>
            <ac:spMk id="94" creationId="{0ABA63FD-5F77-4BAA-8DCD-2FA59084CC4A}"/>
          </ac:spMkLst>
        </pc:spChg>
        <pc:spChg chg="add del mod">
          <ac:chgData name="Sanders Wang" userId="089d73b8-785c-4012-b931-81c632b6c9c7" providerId="ADAL" clId="{09D3188E-FFDE-4F4D-94F5-F8E4C81CF767}" dt="2021-07-17T18:05:46.692" v="695"/>
          <ac:spMkLst>
            <pc:docMk/>
            <pc:sldMk cId="1749257399" sldId="257"/>
            <ac:spMk id="104" creationId="{2D3BEBD6-0C33-41D1-9008-B709D6AE1F18}"/>
          </ac:spMkLst>
        </pc:spChg>
        <pc:spChg chg="add del mod">
          <ac:chgData name="Sanders Wang" userId="089d73b8-785c-4012-b931-81c632b6c9c7" providerId="ADAL" clId="{09D3188E-FFDE-4F4D-94F5-F8E4C81CF767}" dt="2021-07-17T18:05:46.692" v="695"/>
          <ac:spMkLst>
            <pc:docMk/>
            <pc:sldMk cId="1749257399" sldId="257"/>
            <ac:spMk id="105" creationId="{AB79D171-0438-4324-9D5E-8C25EFD8540A}"/>
          </ac:spMkLst>
        </pc:spChg>
        <pc:spChg chg="add del mod">
          <ac:chgData name="Sanders Wang" userId="089d73b8-785c-4012-b931-81c632b6c9c7" providerId="ADAL" clId="{09D3188E-FFDE-4F4D-94F5-F8E4C81CF767}" dt="2021-07-17T18:05:46.692" v="695"/>
          <ac:spMkLst>
            <pc:docMk/>
            <pc:sldMk cId="1749257399" sldId="257"/>
            <ac:spMk id="106" creationId="{EE441A93-CBB5-492E-9B18-E2D223EE60C7}"/>
          </ac:spMkLst>
        </pc:spChg>
        <pc:spChg chg="add del mod">
          <ac:chgData name="Sanders Wang" userId="089d73b8-785c-4012-b931-81c632b6c9c7" providerId="ADAL" clId="{09D3188E-FFDE-4F4D-94F5-F8E4C81CF767}" dt="2021-07-17T18:05:46.692" v="695"/>
          <ac:spMkLst>
            <pc:docMk/>
            <pc:sldMk cId="1749257399" sldId="257"/>
            <ac:spMk id="107" creationId="{043E9A0E-372C-4696-BB61-7916E2FD6D47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09" creationId="{9DB51F0F-467F-482E-9FE7-0DE0AE9A7C4B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14" creationId="{DEFF3B19-8FEF-4FBF-8DE0-B4D6B0387686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15" creationId="{B24A529C-D71A-49E2-A6DE-AC460EB1CF6C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16" creationId="{DEC57585-6DB0-4E0B-886A-29A0731DEF9A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17" creationId="{1FEDEC29-2DC6-47C2-99CA-0BD846530FF2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22" creationId="{6B61F136-896B-41E5-B3E7-2D292CEEDC5F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23" creationId="{B0000AFB-2E6C-43E3-88CD-38EC79BE1B7B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24" creationId="{8FCE0B35-DDDC-4315-950C-B2BBD0B04F3A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25" creationId="{0860032F-26BD-4257-AF9B-E171C81CA791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26" creationId="{586D1DB0-BE85-45D1-8150-DC232B180221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30" creationId="{E2C85B7A-08D9-45B8-B73D-9B5602E6140C}"/>
          </ac:spMkLst>
        </pc:spChg>
        <pc:spChg chg="mod">
          <ac:chgData name="Sanders Wang" userId="089d73b8-785c-4012-b931-81c632b6c9c7" providerId="ADAL" clId="{09D3188E-FFDE-4F4D-94F5-F8E4C81CF767}" dt="2021-07-17T18:08:31.651" v="749" actId="571"/>
          <ac:spMkLst>
            <pc:docMk/>
            <pc:sldMk cId="1749257399" sldId="257"/>
            <ac:spMk id="131" creationId="{D1C69ECC-1645-467A-A3BB-0F00D391B22B}"/>
          </ac:spMkLst>
        </pc:spChg>
        <pc:spChg chg="add mod">
          <ac:chgData name="Sanders Wang" userId="089d73b8-785c-4012-b931-81c632b6c9c7" providerId="ADAL" clId="{09D3188E-FFDE-4F4D-94F5-F8E4C81CF767}" dt="2021-07-17T18:08:55.078" v="762" actId="113"/>
          <ac:spMkLst>
            <pc:docMk/>
            <pc:sldMk cId="1749257399" sldId="257"/>
            <ac:spMk id="133" creationId="{AE8C6594-FE13-4F0B-9BA7-EE0E85869D33}"/>
          </ac:spMkLst>
        </pc:spChg>
        <pc:grpChg chg="add mod">
          <ac:chgData name="Sanders Wang" userId="089d73b8-785c-4012-b931-81c632b6c9c7" providerId="ADAL" clId="{09D3188E-FFDE-4F4D-94F5-F8E4C81CF767}" dt="2021-07-17T16:10:21.527" v="266" actId="164"/>
          <ac:grpSpMkLst>
            <pc:docMk/>
            <pc:sldMk cId="1749257399" sldId="257"/>
            <ac:grpSpMk id="4" creationId="{0D2C8A96-40AA-4CDA-AE93-882C0C3CC310}"/>
          </ac:grpSpMkLst>
        </pc:grpChg>
        <pc:grpChg chg="add mod">
          <ac:chgData name="Sanders Wang" userId="089d73b8-785c-4012-b931-81c632b6c9c7" providerId="ADAL" clId="{09D3188E-FFDE-4F4D-94F5-F8E4C81CF767}" dt="2021-07-17T16:10:21.527" v="266" actId="164"/>
          <ac:grpSpMkLst>
            <pc:docMk/>
            <pc:sldMk cId="1749257399" sldId="257"/>
            <ac:grpSpMk id="7" creationId="{905AF1B5-0063-4DFE-923E-452C73EA7580}"/>
          </ac:grpSpMkLst>
        </pc:grpChg>
        <pc:grpChg chg="add mod">
          <ac:chgData name="Sanders Wang" userId="089d73b8-785c-4012-b931-81c632b6c9c7" providerId="ADAL" clId="{09D3188E-FFDE-4F4D-94F5-F8E4C81CF767}" dt="2021-07-17T16:10:21.527" v="266" actId="164"/>
          <ac:grpSpMkLst>
            <pc:docMk/>
            <pc:sldMk cId="1749257399" sldId="257"/>
            <ac:grpSpMk id="9" creationId="{3671F3E6-130B-4F13-9512-1D789C259867}"/>
          </ac:grpSpMkLst>
        </pc:grpChg>
        <pc:grpChg chg="add mod">
          <ac:chgData name="Sanders Wang" userId="089d73b8-785c-4012-b931-81c632b6c9c7" providerId="ADAL" clId="{09D3188E-FFDE-4F4D-94F5-F8E4C81CF767}" dt="2021-07-17T16:10:21.527" v="266" actId="164"/>
          <ac:grpSpMkLst>
            <pc:docMk/>
            <pc:sldMk cId="1749257399" sldId="257"/>
            <ac:grpSpMk id="10" creationId="{44DEC3D0-5248-4E3D-8620-846E7FC68450}"/>
          </ac:grpSpMkLst>
        </pc:grpChg>
        <pc:grpChg chg="add mod">
          <ac:chgData name="Sanders Wang" userId="089d73b8-785c-4012-b931-81c632b6c9c7" providerId="ADAL" clId="{09D3188E-FFDE-4F4D-94F5-F8E4C81CF767}" dt="2021-07-17T16:10:21.527" v="266" actId="164"/>
          <ac:grpSpMkLst>
            <pc:docMk/>
            <pc:sldMk cId="1749257399" sldId="257"/>
            <ac:grpSpMk id="11" creationId="{CEABADAE-C792-48E9-8D85-70AF0C10EA25}"/>
          </ac:grpSpMkLst>
        </pc:grpChg>
        <pc:grpChg chg="add mod">
          <ac:chgData name="Sanders Wang" userId="089d73b8-785c-4012-b931-81c632b6c9c7" providerId="ADAL" clId="{09D3188E-FFDE-4F4D-94F5-F8E4C81CF767}" dt="2021-07-17T16:10:21.527" v="266" actId="164"/>
          <ac:grpSpMkLst>
            <pc:docMk/>
            <pc:sldMk cId="1749257399" sldId="257"/>
            <ac:grpSpMk id="12" creationId="{6A286C45-25B0-4C56-9953-3919D6884732}"/>
          </ac:grpSpMkLst>
        </pc:grpChg>
        <pc:grpChg chg="add del mod">
          <ac:chgData name="Sanders Wang" userId="089d73b8-785c-4012-b931-81c632b6c9c7" providerId="ADAL" clId="{09D3188E-FFDE-4F4D-94F5-F8E4C81CF767}" dt="2021-07-17T16:14:02.269" v="340" actId="21"/>
          <ac:grpSpMkLst>
            <pc:docMk/>
            <pc:sldMk cId="1749257399" sldId="257"/>
            <ac:grpSpMk id="13" creationId="{6AC92D73-6E26-4B37-8D4A-D9D93D37B65E}"/>
          </ac:grpSpMkLst>
        </pc:grpChg>
        <pc:grpChg chg="add del mod">
          <ac:chgData name="Sanders Wang" userId="089d73b8-785c-4012-b931-81c632b6c9c7" providerId="ADAL" clId="{09D3188E-FFDE-4F4D-94F5-F8E4C81CF767}" dt="2021-07-17T16:14:02.269" v="340" actId="21"/>
          <ac:grpSpMkLst>
            <pc:docMk/>
            <pc:sldMk cId="1749257399" sldId="257"/>
            <ac:grpSpMk id="15" creationId="{97653020-B45F-47CD-AA39-01D4769FB3A1}"/>
          </ac:grpSpMkLst>
        </pc:grpChg>
        <pc:grpChg chg="add del mod">
          <ac:chgData name="Sanders Wang" userId="089d73b8-785c-4012-b931-81c632b6c9c7" providerId="ADAL" clId="{09D3188E-FFDE-4F4D-94F5-F8E4C81CF767}" dt="2021-07-17T16:14:02.269" v="340" actId="21"/>
          <ac:grpSpMkLst>
            <pc:docMk/>
            <pc:sldMk cId="1749257399" sldId="257"/>
            <ac:grpSpMk id="17" creationId="{FE3A2D9F-38BC-425E-B473-D0ECF8E133D4}"/>
          </ac:grpSpMkLst>
        </pc:grpChg>
        <pc:grpChg chg="add mod">
          <ac:chgData name="Sanders Wang" userId="089d73b8-785c-4012-b931-81c632b6c9c7" providerId="ADAL" clId="{09D3188E-FFDE-4F4D-94F5-F8E4C81CF767}" dt="2021-07-17T16:10:21.527" v="266" actId="164"/>
          <ac:grpSpMkLst>
            <pc:docMk/>
            <pc:sldMk cId="1749257399" sldId="257"/>
            <ac:grpSpMk id="19" creationId="{350AE836-A59D-4144-A873-4E561F429362}"/>
          </ac:grpSpMkLst>
        </pc:grpChg>
        <pc:grpChg chg="add mod">
          <ac:chgData name="Sanders Wang" userId="089d73b8-785c-4012-b931-81c632b6c9c7" providerId="ADAL" clId="{09D3188E-FFDE-4F4D-94F5-F8E4C81CF767}" dt="2021-07-17T18:08:19.292" v="746" actId="255"/>
          <ac:grpSpMkLst>
            <pc:docMk/>
            <pc:sldMk cId="1749257399" sldId="257"/>
            <ac:grpSpMk id="21" creationId="{1C84121B-E2E1-4FFA-B158-293452DFD274}"/>
          </ac:grpSpMkLst>
        </pc:grpChg>
        <pc:grpChg chg="add del mod">
          <ac:chgData name="Sanders Wang" userId="089d73b8-785c-4012-b931-81c632b6c9c7" providerId="ADAL" clId="{09D3188E-FFDE-4F4D-94F5-F8E4C81CF767}" dt="2021-07-17T18:07:42.887" v="743" actId="478"/>
          <ac:grpSpMkLst>
            <pc:docMk/>
            <pc:sldMk cId="1749257399" sldId="257"/>
            <ac:grpSpMk id="28" creationId="{6923D765-D885-4248-A9BF-5B7E2CDBBD1C}"/>
          </ac:grpSpMkLst>
        </pc:grpChg>
        <pc:grpChg chg="mod">
          <ac:chgData name="Sanders Wang" userId="089d73b8-785c-4012-b931-81c632b6c9c7" providerId="ADAL" clId="{09D3188E-FFDE-4F4D-94F5-F8E4C81CF767}" dt="2021-07-17T16:10:21.527" v="266" actId="164"/>
          <ac:grpSpMkLst>
            <pc:docMk/>
            <pc:sldMk cId="1749257399" sldId="257"/>
            <ac:grpSpMk id="95" creationId="{3EC1856D-9DA4-4F13-BEFF-D58670E8B514}"/>
          </ac:grpSpMkLst>
        </pc:grpChg>
        <pc:grpChg chg="add mod">
          <ac:chgData name="Sanders Wang" userId="089d73b8-785c-4012-b931-81c632b6c9c7" providerId="ADAL" clId="{09D3188E-FFDE-4F4D-94F5-F8E4C81CF767}" dt="2021-07-17T18:08:31.651" v="749" actId="571"/>
          <ac:grpSpMkLst>
            <pc:docMk/>
            <pc:sldMk cId="1749257399" sldId="257"/>
            <ac:grpSpMk id="108" creationId="{69D87E8A-5636-4B33-8560-B8224C36BCDD}"/>
          </ac:grpSpMkLst>
        </pc:grpChg>
        <pc:grpChg chg="mod">
          <ac:chgData name="Sanders Wang" userId="089d73b8-785c-4012-b931-81c632b6c9c7" providerId="ADAL" clId="{09D3188E-FFDE-4F4D-94F5-F8E4C81CF767}" dt="2021-07-17T18:08:31.651" v="749" actId="571"/>
          <ac:grpSpMkLst>
            <pc:docMk/>
            <pc:sldMk cId="1749257399" sldId="257"/>
            <ac:grpSpMk id="112" creationId="{6931C4B9-2E97-4B25-AC9A-319FCC321DEB}"/>
          </ac:grpSpMkLst>
        </pc:grpChg>
        <pc:grpChg chg="mod">
          <ac:chgData name="Sanders Wang" userId="089d73b8-785c-4012-b931-81c632b6c9c7" providerId="ADAL" clId="{09D3188E-FFDE-4F4D-94F5-F8E4C81CF767}" dt="2021-07-17T18:08:31.651" v="749" actId="571"/>
          <ac:grpSpMkLst>
            <pc:docMk/>
            <pc:sldMk cId="1749257399" sldId="257"/>
            <ac:grpSpMk id="113" creationId="{93FF4656-29DF-4E56-8244-26DEBBD9C5D7}"/>
          </ac:grpSpMkLst>
        </pc:grpChg>
        <pc:grpChg chg="mod">
          <ac:chgData name="Sanders Wang" userId="089d73b8-785c-4012-b931-81c632b6c9c7" providerId="ADAL" clId="{09D3188E-FFDE-4F4D-94F5-F8E4C81CF767}" dt="2021-07-17T16:10:21.527" v="266" actId="164"/>
          <ac:grpSpMkLst>
            <pc:docMk/>
            <pc:sldMk cId="1749257399" sldId="257"/>
            <ac:grpSpMk id="1024" creationId="{40B91A81-8C1C-4C6C-9B2A-E13FC1F9961D}"/>
          </ac:grpSpMkLst>
        </pc:grpChg>
        <pc:picChg chg="mod">
          <ac:chgData name="Sanders Wang" userId="089d73b8-785c-4012-b931-81c632b6c9c7" providerId="ADAL" clId="{09D3188E-FFDE-4F4D-94F5-F8E4C81CF767}" dt="2021-07-17T18:08:19.292" v="746" actId="255"/>
          <ac:picMkLst>
            <pc:docMk/>
            <pc:sldMk cId="1749257399" sldId="257"/>
            <ac:picMk id="14" creationId="{3B768D69-2E7D-4B31-A374-4E321C3FBD26}"/>
          </ac:picMkLst>
        </pc:picChg>
        <pc:picChg chg="mod">
          <ac:chgData name="Sanders Wang" userId="089d73b8-785c-4012-b931-81c632b6c9c7" providerId="ADAL" clId="{09D3188E-FFDE-4F4D-94F5-F8E4C81CF767}" dt="2021-07-17T18:08:19.292" v="746" actId="255"/>
          <ac:picMkLst>
            <pc:docMk/>
            <pc:sldMk cId="1749257399" sldId="257"/>
            <ac:picMk id="16" creationId="{7FFCE79E-89A1-405B-88B3-6FD2BCE83179}"/>
          </ac:picMkLst>
        </pc:picChg>
        <pc:picChg chg="mod">
          <ac:chgData name="Sanders Wang" userId="089d73b8-785c-4012-b931-81c632b6c9c7" providerId="ADAL" clId="{09D3188E-FFDE-4F4D-94F5-F8E4C81CF767}" dt="2021-07-17T18:08:19.292" v="746" actId="255"/>
          <ac:picMkLst>
            <pc:docMk/>
            <pc:sldMk cId="1749257399" sldId="257"/>
            <ac:picMk id="20" creationId="{A70500A4-7479-4B58-A029-C64A2CF6AABC}"/>
          </ac:picMkLst>
        </pc:picChg>
        <pc:picChg chg="mod">
          <ac:chgData name="Sanders Wang" userId="089d73b8-785c-4012-b931-81c632b6c9c7" providerId="ADAL" clId="{09D3188E-FFDE-4F4D-94F5-F8E4C81CF767}" dt="2021-07-17T16:13:32.984" v="333" actId="1076"/>
          <ac:picMkLst>
            <pc:docMk/>
            <pc:sldMk cId="1749257399" sldId="257"/>
            <ac:picMk id="63" creationId="{8ADC21D2-32D5-4696-B172-E49CBAF04C6A}"/>
          </ac:picMkLst>
        </pc:picChg>
        <pc:picChg chg="mod">
          <ac:chgData name="Sanders Wang" userId="089d73b8-785c-4012-b931-81c632b6c9c7" providerId="ADAL" clId="{09D3188E-FFDE-4F4D-94F5-F8E4C81CF767}" dt="2021-07-17T16:13:43.352" v="335" actId="1076"/>
          <ac:picMkLst>
            <pc:docMk/>
            <pc:sldMk cId="1749257399" sldId="257"/>
            <ac:picMk id="64" creationId="{48DEE2FE-EE76-465D-B6E8-E7C6B6D38AB7}"/>
          </ac:picMkLst>
        </pc:picChg>
        <pc:picChg chg="add del mod">
          <ac:chgData name="Sanders Wang" userId="089d73b8-785c-4012-b931-81c632b6c9c7" providerId="ADAL" clId="{09D3188E-FFDE-4F4D-94F5-F8E4C81CF767}" dt="2021-07-17T18:04:55.326" v="689" actId="478"/>
          <ac:picMkLst>
            <pc:docMk/>
            <pc:sldMk cId="1749257399" sldId="257"/>
            <ac:picMk id="66" creationId="{FE7A4A84-729F-4177-9F9A-0378D379BA02}"/>
          </ac:picMkLst>
        </pc:picChg>
        <pc:picChg chg="mod">
          <ac:chgData name="Sanders Wang" userId="089d73b8-785c-4012-b931-81c632b6c9c7" providerId="ADAL" clId="{09D3188E-FFDE-4F4D-94F5-F8E4C81CF767}" dt="2021-07-17T16:12:58.904" v="318" actId="1076"/>
          <ac:picMkLst>
            <pc:docMk/>
            <pc:sldMk cId="1749257399" sldId="257"/>
            <ac:picMk id="67" creationId="{1302FD77-1983-4132-A4A4-BE95E974273C}"/>
          </ac:picMkLst>
        </pc:picChg>
        <pc:picChg chg="add mod">
          <ac:chgData name="Sanders Wang" userId="089d73b8-785c-4012-b931-81c632b6c9c7" providerId="ADAL" clId="{09D3188E-FFDE-4F4D-94F5-F8E4C81CF767}" dt="2021-07-17T18:08:19.292" v="746" actId="255"/>
          <ac:picMkLst>
            <pc:docMk/>
            <pc:sldMk cId="1749257399" sldId="257"/>
            <ac:picMk id="77" creationId="{6F02E107-84D4-4D4C-BB7C-FB6559347CD9}"/>
          </ac:picMkLst>
        </pc:picChg>
        <pc:picChg chg="add del mod">
          <ac:chgData name="Sanders Wang" userId="089d73b8-785c-4012-b931-81c632b6c9c7" providerId="ADAL" clId="{09D3188E-FFDE-4F4D-94F5-F8E4C81CF767}" dt="2021-07-17T18:05:46.692" v="695"/>
          <ac:picMkLst>
            <pc:docMk/>
            <pc:sldMk cId="1749257399" sldId="257"/>
            <ac:picMk id="103" creationId="{F821DC70-32BC-4067-86FB-E8DC0AB3D44D}"/>
          </ac:picMkLst>
        </pc:picChg>
        <pc:picChg chg="mod">
          <ac:chgData name="Sanders Wang" userId="089d73b8-785c-4012-b931-81c632b6c9c7" providerId="ADAL" clId="{09D3188E-FFDE-4F4D-94F5-F8E4C81CF767}" dt="2021-07-17T18:08:31.651" v="749" actId="571"/>
          <ac:picMkLst>
            <pc:docMk/>
            <pc:sldMk cId="1749257399" sldId="257"/>
            <ac:picMk id="110" creationId="{809D127A-DE18-4BDB-8D79-E31903FFA54C}"/>
          </ac:picMkLst>
        </pc:picChg>
        <pc:picChg chg="mod">
          <ac:chgData name="Sanders Wang" userId="089d73b8-785c-4012-b931-81c632b6c9c7" providerId="ADAL" clId="{09D3188E-FFDE-4F4D-94F5-F8E4C81CF767}" dt="2021-07-17T18:08:31.651" v="749" actId="571"/>
          <ac:picMkLst>
            <pc:docMk/>
            <pc:sldMk cId="1749257399" sldId="257"/>
            <ac:picMk id="111" creationId="{8EA1AF1F-7116-4BBC-AA5F-2881380F396F}"/>
          </ac:picMkLst>
        </pc:picChg>
        <pc:cxnChg chg="del mod">
          <ac:chgData name="Sanders Wang" userId="089d73b8-785c-4012-b931-81c632b6c9c7" providerId="ADAL" clId="{09D3188E-FFDE-4F4D-94F5-F8E4C81CF767}" dt="2021-07-17T16:10:31.417" v="271" actId="478"/>
          <ac:cxnSpMkLst>
            <pc:docMk/>
            <pc:sldMk cId="1749257399" sldId="257"/>
            <ac:cxnSpMk id="40" creationId="{5D602A30-3897-4387-A555-08FC6EF40C0F}"/>
          </ac:cxnSpMkLst>
        </pc:cxnChg>
        <pc:cxnChg chg="mod">
          <ac:chgData name="Sanders Wang" userId="089d73b8-785c-4012-b931-81c632b6c9c7" providerId="ADAL" clId="{09D3188E-FFDE-4F4D-94F5-F8E4C81CF767}" dt="2021-07-17T16:13:25.488" v="330" actId="1076"/>
          <ac:cxnSpMkLst>
            <pc:docMk/>
            <pc:sldMk cId="1749257399" sldId="257"/>
            <ac:cxnSpMk id="48" creationId="{90F70E53-8DE0-47CA-A518-BE0E7DCC0E09}"/>
          </ac:cxnSpMkLst>
        </pc:cxnChg>
        <pc:cxnChg chg="mod">
          <ac:chgData name="Sanders Wang" userId="089d73b8-785c-4012-b931-81c632b6c9c7" providerId="ADAL" clId="{09D3188E-FFDE-4F4D-94F5-F8E4C81CF767}" dt="2021-07-17T16:13:23.839" v="329" actId="1076"/>
          <ac:cxnSpMkLst>
            <pc:docMk/>
            <pc:sldMk cId="1749257399" sldId="257"/>
            <ac:cxnSpMk id="75" creationId="{4AFD6DCE-8189-4D73-A8E4-EEBC50386581}"/>
          </ac:cxnSpMkLst>
        </pc:cxnChg>
        <pc:cxnChg chg="add mod">
          <ac:chgData name="Sanders Wang" userId="089d73b8-785c-4012-b931-81c632b6c9c7" providerId="ADAL" clId="{09D3188E-FFDE-4F4D-94F5-F8E4C81CF767}" dt="2021-07-17T18:08:19.292" v="746" actId="255"/>
          <ac:cxnSpMkLst>
            <pc:docMk/>
            <pc:sldMk cId="1749257399" sldId="257"/>
            <ac:cxnSpMk id="76" creationId="{13501921-A56B-48AC-8231-E08B57B5A60F}"/>
          </ac:cxnSpMkLst>
        </pc:cxnChg>
        <pc:cxnChg chg="del mod">
          <ac:chgData name="Sanders Wang" userId="089d73b8-785c-4012-b931-81c632b6c9c7" providerId="ADAL" clId="{09D3188E-FFDE-4F4D-94F5-F8E4C81CF767}" dt="2021-07-17T16:18:36.440" v="532" actId="478"/>
          <ac:cxnSpMkLst>
            <pc:docMk/>
            <pc:sldMk cId="1749257399" sldId="257"/>
            <ac:cxnSpMk id="78" creationId="{D5E37983-9AFE-4687-85D6-0EB0A4A02BAF}"/>
          </ac:cxnSpMkLst>
        </pc:cxnChg>
        <pc:cxnChg chg="add mod">
          <ac:chgData name="Sanders Wang" userId="089d73b8-785c-4012-b931-81c632b6c9c7" providerId="ADAL" clId="{09D3188E-FFDE-4F4D-94F5-F8E4C81CF767}" dt="2021-07-17T18:08:19.292" v="746" actId="255"/>
          <ac:cxnSpMkLst>
            <pc:docMk/>
            <pc:sldMk cId="1749257399" sldId="257"/>
            <ac:cxnSpMk id="84" creationId="{57592888-1A32-416C-9A80-701E803603A0}"/>
          </ac:cxnSpMkLst>
        </pc:cxnChg>
        <pc:cxnChg chg="mod">
          <ac:chgData name="Sanders Wang" userId="089d73b8-785c-4012-b931-81c632b6c9c7" providerId="ADAL" clId="{09D3188E-FFDE-4F4D-94F5-F8E4C81CF767}" dt="2021-07-17T16:10:21.527" v="266" actId="164"/>
          <ac:cxnSpMkLst>
            <pc:docMk/>
            <pc:sldMk cId="1749257399" sldId="257"/>
            <ac:cxnSpMk id="85" creationId="{DCF462A4-9E2A-41F2-846D-B5B294442F26}"/>
          </ac:cxnSpMkLst>
        </pc:cxnChg>
        <pc:cxnChg chg="mod">
          <ac:chgData name="Sanders Wang" userId="089d73b8-785c-4012-b931-81c632b6c9c7" providerId="ADAL" clId="{09D3188E-FFDE-4F4D-94F5-F8E4C81CF767}" dt="2021-07-17T16:10:21.527" v="266" actId="164"/>
          <ac:cxnSpMkLst>
            <pc:docMk/>
            <pc:sldMk cId="1749257399" sldId="257"/>
            <ac:cxnSpMk id="87" creationId="{DCB336AB-F062-48C5-921C-965B2E910D6D}"/>
          </ac:cxnSpMkLst>
        </pc:cxnChg>
        <pc:cxnChg chg="mod">
          <ac:chgData name="Sanders Wang" userId="089d73b8-785c-4012-b931-81c632b6c9c7" providerId="ADAL" clId="{09D3188E-FFDE-4F4D-94F5-F8E4C81CF767}" dt="2021-07-17T16:10:21.527" v="266" actId="164"/>
          <ac:cxnSpMkLst>
            <pc:docMk/>
            <pc:sldMk cId="1749257399" sldId="257"/>
            <ac:cxnSpMk id="88" creationId="{2316FE86-5917-4207-95DB-B93CCF146116}"/>
          </ac:cxnSpMkLst>
        </pc:cxnChg>
        <pc:cxnChg chg="add del mod">
          <ac:chgData name="Sanders Wang" userId="089d73b8-785c-4012-b931-81c632b6c9c7" providerId="ADAL" clId="{09D3188E-FFDE-4F4D-94F5-F8E4C81CF767}" dt="2021-07-17T18:05:46.692" v="695"/>
          <ac:cxnSpMkLst>
            <pc:docMk/>
            <pc:sldMk cId="1749257399" sldId="257"/>
            <ac:cxnSpMk id="96" creationId="{64C04308-0E8F-48AA-8EC0-515C267BEACD}"/>
          </ac:cxnSpMkLst>
        </pc:cxnChg>
        <pc:cxnChg chg="add del mod">
          <ac:chgData name="Sanders Wang" userId="089d73b8-785c-4012-b931-81c632b6c9c7" providerId="ADAL" clId="{09D3188E-FFDE-4F4D-94F5-F8E4C81CF767}" dt="2021-07-17T18:05:46.692" v="695"/>
          <ac:cxnSpMkLst>
            <pc:docMk/>
            <pc:sldMk cId="1749257399" sldId="257"/>
            <ac:cxnSpMk id="97" creationId="{8D9D771B-CD7F-4FEE-B7A1-9BECA772D5B1}"/>
          </ac:cxnSpMkLst>
        </pc:cxnChg>
        <pc:cxnChg chg="add del mod">
          <ac:chgData name="Sanders Wang" userId="089d73b8-785c-4012-b931-81c632b6c9c7" providerId="ADAL" clId="{09D3188E-FFDE-4F4D-94F5-F8E4C81CF767}" dt="2021-07-17T18:05:46.692" v="695"/>
          <ac:cxnSpMkLst>
            <pc:docMk/>
            <pc:sldMk cId="1749257399" sldId="257"/>
            <ac:cxnSpMk id="98" creationId="{E74C3B11-8961-4489-8451-C38DC405D58E}"/>
          </ac:cxnSpMkLst>
        </pc:cxnChg>
        <pc:cxnChg chg="add del mod">
          <ac:chgData name="Sanders Wang" userId="089d73b8-785c-4012-b931-81c632b6c9c7" providerId="ADAL" clId="{09D3188E-FFDE-4F4D-94F5-F8E4C81CF767}" dt="2021-07-17T18:05:46.692" v="695"/>
          <ac:cxnSpMkLst>
            <pc:docMk/>
            <pc:sldMk cId="1749257399" sldId="257"/>
            <ac:cxnSpMk id="99" creationId="{49D04EE0-CBE9-493D-8D69-E97F49CE6B2E}"/>
          </ac:cxnSpMkLst>
        </pc:cxnChg>
        <pc:cxnChg chg="add del mod">
          <ac:chgData name="Sanders Wang" userId="089d73b8-785c-4012-b931-81c632b6c9c7" providerId="ADAL" clId="{09D3188E-FFDE-4F4D-94F5-F8E4C81CF767}" dt="2021-07-17T18:05:46.692" v="695"/>
          <ac:cxnSpMkLst>
            <pc:docMk/>
            <pc:sldMk cId="1749257399" sldId="257"/>
            <ac:cxnSpMk id="100" creationId="{FAE39375-474A-4564-9502-EA7886FDA423}"/>
          </ac:cxnSpMkLst>
        </pc:cxnChg>
        <pc:cxnChg chg="add del mod">
          <ac:chgData name="Sanders Wang" userId="089d73b8-785c-4012-b931-81c632b6c9c7" providerId="ADAL" clId="{09D3188E-FFDE-4F4D-94F5-F8E4C81CF767}" dt="2021-07-17T18:05:46.692" v="695"/>
          <ac:cxnSpMkLst>
            <pc:docMk/>
            <pc:sldMk cId="1749257399" sldId="257"/>
            <ac:cxnSpMk id="101" creationId="{FF310126-4A05-4383-B87E-8C1D90767E5F}"/>
          </ac:cxnSpMkLst>
        </pc:cxnChg>
        <pc:cxnChg chg="add del mod">
          <ac:chgData name="Sanders Wang" userId="089d73b8-785c-4012-b931-81c632b6c9c7" providerId="ADAL" clId="{09D3188E-FFDE-4F4D-94F5-F8E4C81CF767}" dt="2021-07-17T18:05:46.692" v="695"/>
          <ac:cxnSpMkLst>
            <pc:docMk/>
            <pc:sldMk cId="1749257399" sldId="257"/>
            <ac:cxnSpMk id="102" creationId="{F9822273-3837-472E-882D-450B52DD11F7}"/>
          </ac:cxnSpMkLst>
        </pc:cxnChg>
        <pc:cxnChg chg="mod">
          <ac:chgData name="Sanders Wang" userId="089d73b8-785c-4012-b931-81c632b6c9c7" providerId="ADAL" clId="{09D3188E-FFDE-4F4D-94F5-F8E4C81CF767}" dt="2021-07-17T18:08:31.651" v="749" actId="571"/>
          <ac:cxnSpMkLst>
            <pc:docMk/>
            <pc:sldMk cId="1749257399" sldId="257"/>
            <ac:cxnSpMk id="118" creationId="{A107EC18-E552-468C-8502-D13DB6A0EFB9}"/>
          </ac:cxnSpMkLst>
        </pc:cxnChg>
        <pc:cxnChg chg="mod">
          <ac:chgData name="Sanders Wang" userId="089d73b8-785c-4012-b931-81c632b6c9c7" providerId="ADAL" clId="{09D3188E-FFDE-4F4D-94F5-F8E4C81CF767}" dt="2021-07-17T18:08:31.651" v="749" actId="571"/>
          <ac:cxnSpMkLst>
            <pc:docMk/>
            <pc:sldMk cId="1749257399" sldId="257"/>
            <ac:cxnSpMk id="119" creationId="{1D212D7C-BA3B-40DF-BA29-C4802E7B1FDC}"/>
          </ac:cxnSpMkLst>
        </pc:cxnChg>
        <pc:cxnChg chg="mod">
          <ac:chgData name="Sanders Wang" userId="089d73b8-785c-4012-b931-81c632b6c9c7" providerId="ADAL" clId="{09D3188E-FFDE-4F4D-94F5-F8E4C81CF767}" dt="2021-07-17T18:08:31.651" v="749" actId="571"/>
          <ac:cxnSpMkLst>
            <pc:docMk/>
            <pc:sldMk cId="1749257399" sldId="257"/>
            <ac:cxnSpMk id="120" creationId="{77281F00-81DD-4D90-B2C3-F52CC0536F49}"/>
          </ac:cxnSpMkLst>
        </pc:cxnChg>
        <pc:cxnChg chg="mod">
          <ac:chgData name="Sanders Wang" userId="089d73b8-785c-4012-b931-81c632b6c9c7" providerId="ADAL" clId="{09D3188E-FFDE-4F4D-94F5-F8E4C81CF767}" dt="2021-07-17T18:08:31.651" v="749" actId="571"/>
          <ac:cxnSpMkLst>
            <pc:docMk/>
            <pc:sldMk cId="1749257399" sldId="257"/>
            <ac:cxnSpMk id="121" creationId="{F6D73FEB-51FD-45E0-A862-A5DEE17C3DFE}"/>
          </ac:cxnSpMkLst>
        </pc:cxnChg>
        <pc:cxnChg chg="mod">
          <ac:chgData name="Sanders Wang" userId="089d73b8-785c-4012-b931-81c632b6c9c7" providerId="ADAL" clId="{09D3188E-FFDE-4F4D-94F5-F8E4C81CF767}" dt="2021-07-17T18:08:31.651" v="749" actId="571"/>
          <ac:cxnSpMkLst>
            <pc:docMk/>
            <pc:sldMk cId="1749257399" sldId="257"/>
            <ac:cxnSpMk id="127" creationId="{07AF8EC5-BBFA-4B7F-9C8D-97543F4A9C45}"/>
          </ac:cxnSpMkLst>
        </pc:cxnChg>
        <pc:cxnChg chg="mod">
          <ac:chgData name="Sanders Wang" userId="089d73b8-785c-4012-b931-81c632b6c9c7" providerId="ADAL" clId="{09D3188E-FFDE-4F4D-94F5-F8E4C81CF767}" dt="2021-07-17T18:08:31.651" v="749" actId="571"/>
          <ac:cxnSpMkLst>
            <pc:docMk/>
            <pc:sldMk cId="1749257399" sldId="257"/>
            <ac:cxnSpMk id="128" creationId="{8D6F92BB-B537-48A5-B327-47BE54D95F2A}"/>
          </ac:cxnSpMkLst>
        </pc:cxnChg>
        <pc:cxnChg chg="mod">
          <ac:chgData name="Sanders Wang" userId="089d73b8-785c-4012-b931-81c632b6c9c7" providerId="ADAL" clId="{09D3188E-FFDE-4F4D-94F5-F8E4C81CF767}" dt="2021-07-17T18:08:31.651" v="749" actId="571"/>
          <ac:cxnSpMkLst>
            <pc:docMk/>
            <pc:sldMk cId="1749257399" sldId="257"/>
            <ac:cxnSpMk id="129" creationId="{2BD0976B-AB82-43F2-B34A-373242326F7E}"/>
          </ac:cxnSpMkLst>
        </pc:cxnChg>
        <pc:cxnChg chg="add mod">
          <ac:chgData name="Sanders Wang" userId="089d73b8-785c-4012-b931-81c632b6c9c7" providerId="ADAL" clId="{09D3188E-FFDE-4F4D-94F5-F8E4C81CF767}" dt="2021-07-17T18:08:19.292" v="746" actId="255"/>
          <ac:cxnSpMkLst>
            <pc:docMk/>
            <pc:sldMk cId="1749257399" sldId="257"/>
            <ac:cxnSpMk id="132" creationId="{A87CF58B-30D3-4C87-BFC4-E47B0FD8023F}"/>
          </ac:cxnSpMkLst>
        </pc:cxnChg>
      </pc:sldChg>
      <pc:sldChg chg="addSp modSp del mod ord">
        <pc:chgData name="Sanders Wang" userId="089d73b8-785c-4012-b931-81c632b6c9c7" providerId="ADAL" clId="{09D3188E-FFDE-4F4D-94F5-F8E4C81CF767}" dt="2021-07-17T18:08:03.672" v="745" actId="47"/>
        <pc:sldMkLst>
          <pc:docMk/>
          <pc:sldMk cId="3547851137" sldId="258"/>
        </pc:sldMkLst>
        <pc:spChg chg="add 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2" creationId="{D7CED9DF-B729-4CCA-AED6-0CEE4FFA0CC7}"/>
          </ac:spMkLst>
        </pc:spChg>
        <pc:spChg chg="add 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4" creationId="{75B3EB50-BA8A-487B-B6CC-B480F62AFFFC}"/>
          </ac:spMkLst>
        </pc:spChg>
        <pc:spChg chg="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10" creationId="{F6E2CFA3-17CF-4ABC-9CD4-434750FF046B}"/>
          </ac:spMkLst>
        </pc:spChg>
        <pc:spChg chg="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22" creationId="{8CA225B6-08CD-4635-90BF-FCD1CB720735}"/>
          </ac:spMkLst>
        </pc:spChg>
        <pc:spChg chg="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24" creationId="{037C4A7E-966C-4F61-B885-32AD69E34429}"/>
          </ac:spMkLst>
        </pc:spChg>
        <pc:spChg chg="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25" creationId="{DA970C9B-99CA-4D07-83B5-F7E0488E1044}"/>
          </ac:spMkLst>
        </pc:spChg>
        <pc:spChg chg="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29" creationId="{46228326-E54E-401C-9D9F-0D21036E8A1F}"/>
          </ac:spMkLst>
        </pc:spChg>
        <pc:spChg chg="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30" creationId="{CCCE1BEF-BB10-46B6-AD01-F9498EAE9929}"/>
          </ac:spMkLst>
        </pc:spChg>
        <pc:spChg chg="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31" creationId="{A3468BD4-C50D-4BAB-BF71-57D2E981A37B}"/>
          </ac:spMkLst>
        </pc:spChg>
        <pc:spChg chg="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32" creationId="{F4781E29-5CA3-4E5D-AFC7-7BB9FD5C0B44}"/>
          </ac:spMkLst>
        </pc:spChg>
        <pc:spChg chg="add 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35" creationId="{F5C6E836-7065-43A5-A449-7488D8828E4C}"/>
          </ac:spMkLst>
        </pc:spChg>
        <pc:spChg chg="add mod">
          <ac:chgData name="Sanders Wang" userId="089d73b8-785c-4012-b931-81c632b6c9c7" providerId="ADAL" clId="{09D3188E-FFDE-4F4D-94F5-F8E4C81CF767}" dt="2021-07-17T18:06:57.049" v="712" actId="1076"/>
          <ac:spMkLst>
            <pc:docMk/>
            <pc:sldMk cId="3547851137" sldId="258"/>
            <ac:spMk id="36" creationId="{F1C77208-7603-4A86-B34C-E4FCE2B17899}"/>
          </ac:spMkLst>
        </pc:spChg>
        <pc:grpChg chg="add mod">
          <ac:chgData name="Sanders Wang" userId="089d73b8-785c-4012-b931-81c632b6c9c7" providerId="ADAL" clId="{09D3188E-FFDE-4F4D-94F5-F8E4C81CF767}" dt="2021-07-17T18:05:56.514" v="698" actId="164"/>
          <ac:grpSpMkLst>
            <pc:docMk/>
            <pc:sldMk cId="3547851137" sldId="258"/>
            <ac:grpSpMk id="13" creationId="{08575699-D09E-4CCF-A76F-448131179B17}"/>
          </ac:grpSpMkLst>
        </pc:grpChg>
        <pc:grpChg chg="add mod">
          <ac:chgData name="Sanders Wang" userId="089d73b8-785c-4012-b931-81c632b6c9c7" providerId="ADAL" clId="{09D3188E-FFDE-4F4D-94F5-F8E4C81CF767}" dt="2021-07-17T18:06:57.049" v="712" actId="1076"/>
          <ac:grpSpMkLst>
            <pc:docMk/>
            <pc:sldMk cId="3547851137" sldId="258"/>
            <ac:grpSpMk id="15" creationId="{EC8E3A1F-5F44-4ABC-920F-A52B2F31BFD2}"/>
          </ac:grpSpMkLst>
        </pc:grpChg>
        <pc:grpChg chg="add mod">
          <ac:chgData name="Sanders Wang" userId="089d73b8-785c-4012-b931-81c632b6c9c7" providerId="ADAL" clId="{09D3188E-FFDE-4F4D-94F5-F8E4C81CF767}" dt="2021-07-17T18:06:57.049" v="712" actId="1076"/>
          <ac:grpSpMkLst>
            <pc:docMk/>
            <pc:sldMk cId="3547851137" sldId="258"/>
            <ac:grpSpMk id="17" creationId="{5708B200-44E0-443C-BF53-E775BB5DF36E}"/>
          </ac:grpSpMkLst>
        </pc:grpChg>
        <pc:grpChg chg="add mod">
          <ac:chgData name="Sanders Wang" userId="089d73b8-785c-4012-b931-81c632b6c9c7" providerId="ADAL" clId="{09D3188E-FFDE-4F4D-94F5-F8E4C81CF767}" dt="2021-07-17T18:06:57.049" v="712" actId="1076"/>
          <ac:grpSpMkLst>
            <pc:docMk/>
            <pc:sldMk cId="3547851137" sldId="258"/>
            <ac:grpSpMk id="23" creationId="{322D3B1E-7F10-4183-BE06-4E8A2ECCEE83}"/>
          </ac:grpSpMkLst>
        </pc:grpChg>
        <pc:picChg chg="mod">
          <ac:chgData name="Sanders Wang" userId="089d73b8-785c-4012-b931-81c632b6c9c7" providerId="ADAL" clId="{09D3188E-FFDE-4F4D-94F5-F8E4C81CF767}" dt="2021-07-17T18:06:57.049" v="712" actId="1076"/>
          <ac:picMkLst>
            <pc:docMk/>
            <pc:sldMk cId="3547851137" sldId="258"/>
            <ac:picMk id="12" creationId="{52B4374E-0864-4D6A-A458-962192A9BBB6}"/>
          </ac:picMkLst>
        </pc:picChg>
        <pc:picChg chg="mod">
          <ac:chgData name="Sanders Wang" userId="089d73b8-785c-4012-b931-81c632b6c9c7" providerId="ADAL" clId="{09D3188E-FFDE-4F4D-94F5-F8E4C81CF767}" dt="2021-07-17T18:06:57.049" v="712" actId="1076"/>
          <ac:picMkLst>
            <pc:docMk/>
            <pc:sldMk cId="3547851137" sldId="258"/>
            <ac:picMk id="49" creationId="{63A69E76-12E8-41A4-902D-56BE4914FBDF}"/>
          </ac:picMkLst>
        </pc:picChg>
        <pc:cxnChg chg="add">
          <ac:chgData name="Sanders Wang" userId="089d73b8-785c-4012-b931-81c632b6c9c7" providerId="ADAL" clId="{09D3188E-FFDE-4F4D-94F5-F8E4C81CF767}" dt="2021-07-17T16:17:57.393" v="531" actId="11529"/>
          <ac:cxnSpMkLst>
            <pc:docMk/>
            <pc:sldMk cId="3547851137" sldId="258"/>
            <ac:cxnSpMk id="9" creationId="{0BDD8FA3-DA1B-4E48-9E6C-8B15DB0B6C92}"/>
          </ac:cxnSpMkLst>
        </pc:cxnChg>
        <pc:cxnChg chg="mod">
          <ac:chgData name="Sanders Wang" userId="089d73b8-785c-4012-b931-81c632b6c9c7" providerId="ADAL" clId="{09D3188E-FFDE-4F4D-94F5-F8E4C81CF767}" dt="2021-07-17T18:06:57.049" v="712" actId="1076"/>
          <ac:cxnSpMkLst>
            <pc:docMk/>
            <pc:sldMk cId="3547851137" sldId="258"/>
            <ac:cxnSpMk id="11" creationId="{817CC704-D9B7-45D1-8F7C-82AAC6FD366A}"/>
          </ac:cxnSpMkLst>
        </pc:cxnChg>
        <pc:cxnChg chg="mod">
          <ac:chgData name="Sanders Wang" userId="089d73b8-785c-4012-b931-81c632b6c9c7" providerId="ADAL" clId="{09D3188E-FFDE-4F4D-94F5-F8E4C81CF767}" dt="2021-07-17T18:06:57.049" v="712" actId="1076"/>
          <ac:cxnSpMkLst>
            <pc:docMk/>
            <pc:sldMk cId="3547851137" sldId="258"/>
            <ac:cxnSpMk id="33" creationId="{94026E73-AFEF-4F25-9985-75C59DEEE942}"/>
          </ac:cxnSpMkLst>
        </pc:cxnChg>
        <pc:cxnChg chg="mod">
          <ac:chgData name="Sanders Wang" userId="089d73b8-785c-4012-b931-81c632b6c9c7" providerId="ADAL" clId="{09D3188E-FFDE-4F4D-94F5-F8E4C81CF767}" dt="2021-07-17T18:06:57.049" v="712" actId="1076"/>
          <ac:cxnSpMkLst>
            <pc:docMk/>
            <pc:sldMk cId="3547851137" sldId="258"/>
            <ac:cxnSpMk id="34" creationId="{7B511620-DFF3-47EC-882D-A21157310F01}"/>
          </ac:cxnSpMkLst>
        </pc:cxnChg>
        <pc:cxnChg chg="mod">
          <ac:chgData name="Sanders Wang" userId="089d73b8-785c-4012-b931-81c632b6c9c7" providerId="ADAL" clId="{09D3188E-FFDE-4F4D-94F5-F8E4C81CF767}" dt="2021-07-17T18:06:57.049" v="712" actId="1076"/>
          <ac:cxnSpMkLst>
            <pc:docMk/>
            <pc:sldMk cId="3547851137" sldId="258"/>
            <ac:cxnSpMk id="37" creationId="{DB928C99-53CF-4D83-B594-860230BB8D74}"/>
          </ac:cxnSpMkLst>
        </pc:cxnChg>
        <pc:cxnChg chg="mod">
          <ac:chgData name="Sanders Wang" userId="089d73b8-785c-4012-b931-81c632b6c9c7" providerId="ADAL" clId="{09D3188E-FFDE-4F4D-94F5-F8E4C81CF767}" dt="2021-07-17T18:06:57.049" v="712" actId="1076"/>
          <ac:cxnSpMkLst>
            <pc:docMk/>
            <pc:sldMk cId="3547851137" sldId="258"/>
            <ac:cxnSpMk id="40" creationId="{76E81B54-1E3E-4ADF-BD3C-D381F714E76C}"/>
          </ac:cxnSpMkLst>
        </pc:cxnChg>
        <pc:cxnChg chg="mod">
          <ac:chgData name="Sanders Wang" userId="089d73b8-785c-4012-b931-81c632b6c9c7" providerId="ADAL" clId="{09D3188E-FFDE-4F4D-94F5-F8E4C81CF767}" dt="2021-07-17T18:06:57.049" v="712" actId="1076"/>
          <ac:cxnSpMkLst>
            <pc:docMk/>
            <pc:sldMk cId="3547851137" sldId="258"/>
            <ac:cxnSpMk id="43" creationId="{B7B6D5C1-002F-449A-AE73-C2EA87B73A62}"/>
          </ac:cxnSpMkLst>
        </pc:cxnChg>
        <pc:cxnChg chg="mod">
          <ac:chgData name="Sanders Wang" userId="089d73b8-785c-4012-b931-81c632b6c9c7" providerId="ADAL" clId="{09D3188E-FFDE-4F4D-94F5-F8E4C81CF767}" dt="2021-07-17T18:06:57.049" v="712" actId="1076"/>
          <ac:cxnSpMkLst>
            <pc:docMk/>
            <pc:sldMk cId="3547851137" sldId="258"/>
            <ac:cxnSpMk id="46" creationId="{C5446EF2-DF67-404C-AF1C-A81B979C20A1}"/>
          </ac:cxnSpMkLst>
        </pc:cxnChg>
      </pc:sldChg>
      <pc:sldChg chg="modSp">
        <pc:chgData name="Sanders Wang" userId="089d73b8-785c-4012-b931-81c632b6c9c7" providerId="ADAL" clId="{09D3188E-FFDE-4F4D-94F5-F8E4C81CF767}" dt="2021-07-17T16:05:30.905" v="175" actId="207"/>
        <pc:sldMkLst>
          <pc:docMk/>
          <pc:sldMk cId="223444805" sldId="259"/>
        </pc:sldMkLst>
        <pc:spChg chg="mod">
          <ac:chgData name="Sanders Wang" userId="089d73b8-785c-4012-b931-81c632b6c9c7" providerId="ADAL" clId="{09D3188E-FFDE-4F4D-94F5-F8E4C81CF767}" dt="2021-07-17T16:05:30.905" v="175" actId="207"/>
          <ac:spMkLst>
            <pc:docMk/>
            <pc:sldMk cId="223444805" sldId="259"/>
            <ac:spMk id="13" creationId="{FBF89799-165F-48C1-BA54-41963599E1E3}"/>
          </ac:spMkLst>
        </pc:spChg>
      </pc:sldChg>
      <pc:sldChg chg="modSp mod">
        <pc:chgData name="Sanders Wang" userId="089d73b8-785c-4012-b931-81c632b6c9c7" providerId="ADAL" clId="{09D3188E-FFDE-4F4D-94F5-F8E4C81CF767}" dt="2021-07-19T09:56:39.085" v="838" actId="20578"/>
        <pc:sldMkLst>
          <pc:docMk/>
          <pc:sldMk cId="3689552494" sldId="260"/>
        </pc:sldMkLst>
        <pc:spChg chg="mod">
          <ac:chgData name="Sanders Wang" userId="089d73b8-785c-4012-b931-81c632b6c9c7" providerId="ADAL" clId="{09D3188E-FFDE-4F4D-94F5-F8E4C81CF767}" dt="2021-07-17T16:03:13.335" v="153" actId="207"/>
          <ac:spMkLst>
            <pc:docMk/>
            <pc:sldMk cId="3689552494" sldId="260"/>
            <ac:spMk id="10" creationId="{534D91BA-61B2-4C60-B3C9-3B92C8C6A767}"/>
          </ac:spMkLst>
        </pc:spChg>
        <pc:spChg chg="mod">
          <ac:chgData name="Sanders Wang" userId="089d73b8-785c-4012-b931-81c632b6c9c7" providerId="ADAL" clId="{09D3188E-FFDE-4F4D-94F5-F8E4C81CF767}" dt="2021-07-19T09:56:39.085" v="838" actId="20578"/>
          <ac:spMkLst>
            <pc:docMk/>
            <pc:sldMk cId="3689552494" sldId="260"/>
            <ac:spMk id="30" creationId="{0A9E3E4E-51F2-4B3F-AF57-AB44E2F4F92E}"/>
          </ac:spMkLst>
        </pc:spChg>
        <pc:cxnChg chg="mod">
          <ac:chgData name="Sanders Wang" userId="089d73b8-785c-4012-b931-81c632b6c9c7" providerId="ADAL" clId="{09D3188E-FFDE-4F4D-94F5-F8E4C81CF767}" dt="2021-07-17T16:02:47.409" v="148"/>
          <ac:cxnSpMkLst>
            <pc:docMk/>
            <pc:sldMk cId="3689552494" sldId="260"/>
            <ac:cxnSpMk id="7" creationId="{03BE8550-4704-4663-8E6B-87C9F0025DF5}"/>
          </ac:cxnSpMkLst>
        </pc:cxnChg>
      </pc:sldChg>
      <pc:sldChg chg="modSp ord">
        <pc:chgData name="Sanders Wang" userId="089d73b8-785c-4012-b931-81c632b6c9c7" providerId="ADAL" clId="{09D3188E-FFDE-4F4D-94F5-F8E4C81CF767}" dt="2021-07-17T16:05:49.250" v="178" actId="207"/>
        <pc:sldMkLst>
          <pc:docMk/>
          <pc:sldMk cId="277958632" sldId="261"/>
        </pc:sldMkLst>
        <pc:spChg chg="mod">
          <ac:chgData name="Sanders Wang" userId="089d73b8-785c-4012-b931-81c632b6c9c7" providerId="ADAL" clId="{09D3188E-FFDE-4F4D-94F5-F8E4C81CF767}" dt="2021-07-17T16:05:49.250" v="178" actId="207"/>
          <ac:spMkLst>
            <pc:docMk/>
            <pc:sldMk cId="277958632" sldId="261"/>
            <ac:spMk id="3" creationId="{0C3EAC6E-69B1-43AD-867B-13F85EB1E5AB}"/>
          </ac:spMkLst>
        </pc:spChg>
      </pc:sldChg>
      <pc:sldChg chg="modSp ord">
        <pc:chgData name="Sanders Wang" userId="089d73b8-785c-4012-b931-81c632b6c9c7" providerId="ADAL" clId="{09D3188E-FFDE-4F4D-94F5-F8E4C81CF767}" dt="2021-07-17T16:05:59.502" v="181" actId="207"/>
        <pc:sldMkLst>
          <pc:docMk/>
          <pc:sldMk cId="2568599435" sldId="262"/>
        </pc:sldMkLst>
        <pc:spChg chg="mod">
          <ac:chgData name="Sanders Wang" userId="089d73b8-785c-4012-b931-81c632b6c9c7" providerId="ADAL" clId="{09D3188E-FFDE-4F4D-94F5-F8E4C81CF767}" dt="2021-07-17T16:05:59.502" v="181" actId="207"/>
          <ac:spMkLst>
            <pc:docMk/>
            <pc:sldMk cId="2568599435" sldId="262"/>
            <ac:spMk id="4" creationId="{AD39D132-9FC0-4200-ACF8-A1ECB026EEB9}"/>
          </ac:spMkLst>
        </pc:spChg>
      </pc:sldChg>
      <pc:sldChg chg="addSp delSp modSp mod">
        <pc:chgData name="Sanders Wang" userId="089d73b8-785c-4012-b931-81c632b6c9c7" providerId="ADAL" clId="{09D3188E-FFDE-4F4D-94F5-F8E4C81CF767}" dt="2021-07-18T20:35:35.648" v="803"/>
        <pc:sldMkLst>
          <pc:docMk/>
          <pc:sldMk cId="2250394953" sldId="263"/>
        </pc:sldMkLst>
        <pc:spChg chg="mod">
          <ac:chgData name="Sanders Wang" userId="089d73b8-785c-4012-b931-81c632b6c9c7" providerId="ADAL" clId="{09D3188E-FFDE-4F4D-94F5-F8E4C81CF767}" dt="2021-07-17T17:42:35.901" v="538"/>
          <ac:spMkLst>
            <pc:docMk/>
            <pc:sldMk cId="2250394953" sldId="263"/>
            <ac:spMk id="8" creationId="{51E41808-9192-4936-AA50-4C8F9658FBC7}"/>
          </ac:spMkLst>
        </pc:spChg>
        <pc:spChg chg="mod">
          <ac:chgData name="Sanders Wang" userId="089d73b8-785c-4012-b931-81c632b6c9c7" providerId="ADAL" clId="{09D3188E-FFDE-4F4D-94F5-F8E4C81CF767}" dt="2021-07-17T17:42:18.581" v="537" actId="207"/>
          <ac:spMkLst>
            <pc:docMk/>
            <pc:sldMk cId="2250394953" sldId="263"/>
            <ac:spMk id="9" creationId="{48565A55-AD0C-4182-9B14-021599D7C9D5}"/>
          </ac:spMkLst>
        </pc:spChg>
        <pc:spChg chg="mod">
          <ac:chgData name="Sanders Wang" userId="089d73b8-785c-4012-b931-81c632b6c9c7" providerId="ADAL" clId="{09D3188E-FFDE-4F4D-94F5-F8E4C81CF767}" dt="2021-07-17T08:32:16.834" v="90" actId="14100"/>
          <ac:spMkLst>
            <pc:docMk/>
            <pc:sldMk cId="2250394953" sldId="263"/>
            <ac:spMk id="20" creationId="{AD368E1D-2FE4-48A4-8476-C51716205251}"/>
          </ac:spMkLst>
        </pc:spChg>
        <pc:spChg chg="mod">
          <ac:chgData name="Sanders Wang" userId="089d73b8-785c-4012-b931-81c632b6c9c7" providerId="ADAL" clId="{09D3188E-FFDE-4F4D-94F5-F8E4C81CF767}" dt="2021-07-17T17:42:04.239" v="534" actId="207"/>
          <ac:spMkLst>
            <pc:docMk/>
            <pc:sldMk cId="2250394953" sldId="263"/>
            <ac:spMk id="31" creationId="{CA5FBE91-2E0C-4242-A829-BD9BC4C4B58D}"/>
          </ac:spMkLst>
        </pc:spChg>
        <pc:spChg chg="mod">
          <ac:chgData name="Sanders Wang" userId="089d73b8-785c-4012-b931-81c632b6c9c7" providerId="ADAL" clId="{09D3188E-FFDE-4F4D-94F5-F8E4C81CF767}" dt="2021-07-17T08:31:44.283" v="85" actId="1076"/>
          <ac:spMkLst>
            <pc:docMk/>
            <pc:sldMk cId="2250394953" sldId="263"/>
            <ac:spMk id="33" creationId="{38E2A6EF-EC6C-444C-BD0E-5450BB652F4C}"/>
          </ac:spMkLst>
        </pc:spChg>
        <pc:spChg chg="mod">
          <ac:chgData name="Sanders Wang" userId="089d73b8-785c-4012-b931-81c632b6c9c7" providerId="ADAL" clId="{09D3188E-FFDE-4F4D-94F5-F8E4C81CF767}" dt="2021-07-17T08:32:12.480" v="89" actId="1076"/>
          <ac:spMkLst>
            <pc:docMk/>
            <pc:sldMk cId="2250394953" sldId="263"/>
            <ac:spMk id="36" creationId="{3FE4FB83-AECA-4B41-AF85-A7CCB7F61596}"/>
          </ac:spMkLst>
        </pc:spChg>
        <pc:spChg chg="mod">
          <ac:chgData name="Sanders Wang" userId="089d73b8-785c-4012-b931-81c632b6c9c7" providerId="ADAL" clId="{09D3188E-FFDE-4F4D-94F5-F8E4C81CF767}" dt="2021-07-17T08:32:12.480" v="89" actId="1076"/>
          <ac:spMkLst>
            <pc:docMk/>
            <pc:sldMk cId="2250394953" sldId="263"/>
            <ac:spMk id="37" creationId="{ADE64F4E-0E73-40A0-AF7F-9561D84D290F}"/>
          </ac:spMkLst>
        </pc:spChg>
        <pc:spChg chg="mod">
          <ac:chgData name="Sanders Wang" userId="089d73b8-785c-4012-b931-81c632b6c9c7" providerId="ADAL" clId="{09D3188E-FFDE-4F4D-94F5-F8E4C81CF767}" dt="2021-07-17T08:31:57.116" v="86" actId="1076"/>
          <ac:spMkLst>
            <pc:docMk/>
            <pc:sldMk cId="2250394953" sldId="263"/>
            <ac:spMk id="40" creationId="{B0CA5CB4-9544-469A-9B4E-4703B03CAD1B}"/>
          </ac:spMkLst>
        </pc:spChg>
        <pc:spChg chg="mod">
          <ac:chgData name="Sanders Wang" userId="089d73b8-785c-4012-b931-81c632b6c9c7" providerId="ADAL" clId="{09D3188E-FFDE-4F4D-94F5-F8E4C81CF767}" dt="2021-07-17T08:32:04.853" v="88" actId="14100"/>
          <ac:spMkLst>
            <pc:docMk/>
            <pc:sldMk cId="2250394953" sldId="263"/>
            <ac:spMk id="41" creationId="{1B5ED3E1-8DB1-4111-A310-750F4926C79B}"/>
          </ac:spMkLst>
        </pc:spChg>
        <pc:spChg chg="add mod">
          <ac:chgData name="Sanders Wang" userId="089d73b8-785c-4012-b931-81c632b6c9c7" providerId="ADAL" clId="{09D3188E-FFDE-4F4D-94F5-F8E4C81CF767}" dt="2021-07-18T20:35:35.648" v="803"/>
          <ac:spMkLst>
            <pc:docMk/>
            <pc:sldMk cId="2250394953" sldId="263"/>
            <ac:spMk id="42" creationId="{2BF6930A-56D1-47E4-AF44-6DFCCE5DA58C}"/>
          </ac:spMkLst>
        </pc:spChg>
        <pc:spChg chg="mod">
          <ac:chgData name="Sanders Wang" userId="089d73b8-785c-4012-b931-81c632b6c9c7" providerId="ADAL" clId="{09D3188E-FFDE-4F4D-94F5-F8E4C81CF767}" dt="2021-07-17T18:09:16.362" v="764" actId="20577"/>
          <ac:spMkLst>
            <pc:docMk/>
            <pc:sldMk cId="2250394953" sldId="263"/>
            <ac:spMk id="44" creationId="{DB9BB8FA-2BD7-4671-A107-B216CBE7C738}"/>
          </ac:spMkLst>
        </pc:spChg>
        <pc:spChg chg="add mod">
          <ac:chgData name="Sanders Wang" userId="089d73b8-785c-4012-b931-81c632b6c9c7" providerId="ADAL" clId="{09D3188E-FFDE-4F4D-94F5-F8E4C81CF767}" dt="2021-07-18T20:35:35.648" v="803"/>
          <ac:spMkLst>
            <pc:docMk/>
            <pc:sldMk cId="2250394953" sldId="263"/>
            <ac:spMk id="46" creationId="{5B464D18-42CF-4765-A78E-608A5EADE552}"/>
          </ac:spMkLst>
        </pc:spChg>
        <pc:spChg chg="add mod">
          <ac:chgData name="Sanders Wang" userId="089d73b8-785c-4012-b931-81c632b6c9c7" providerId="ADAL" clId="{09D3188E-FFDE-4F4D-94F5-F8E4C81CF767}" dt="2021-07-18T20:35:35.648" v="803"/>
          <ac:spMkLst>
            <pc:docMk/>
            <pc:sldMk cId="2250394953" sldId="263"/>
            <ac:spMk id="48" creationId="{259EE300-2706-4CED-AE59-1C0BD051E791}"/>
          </ac:spMkLst>
        </pc:spChg>
        <pc:spChg chg="del mod">
          <ac:chgData name="Sanders Wang" userId="089d73b8-785c-4012-b931-81c632b6c9c7" providerId="ADAL" clId="{09D3188E-FFDE-4F4D-94F5-F8E4C81CF767}" dt="2021-07-18T20:35:34.764" v="802" actId="478"/>
          <ac:spMkLst>
            <pc:docMk/>
            <pc:sldMk cId="2250394953" sldId="263"/>
            <ac:spMk id="49" creationId="{E3766951-1AEC-4A2F-8B2F-A6D334B2F334}"/>
          </ac:spMkLst>
        </pc:spChg>
        <pc:spChg chg="del mod">
          <ac:chgData name="Sanders Wang" userId="089d73b8-785c-4012-b931-81c632b6c9c7" providerId="ADAL" clId="{09D3188E-FFDE-4F4D-94F5-F8E4C81CF767}" dt="2021-07-18T20:35:34.764" v="802" actId="478"/>
          <ac:spMkLst>
            <pc:docMk/>
            <pc:sldMk cId="2250394953" sldId="263"/>
            <ac:spMk id="50" creationId="{2FE7E3BE-FF07-41E5-87A9-C34B6FE79B0D}"/>
          </ac:spMkLst>
        </pc:spChg>
        <pc:spChg chg="del mod">
          <ac:chgData name="Sanders Wang" userId="089d73b8-785c-4012-b931-81c632b6c9c7" providerId="ADAL" clId="{09D3188E-FFDE-4F4D-94F5-F8E4C81CF767}" dt="2021-07-18T20:34:52.813" v="801" actId="478"/>
          <ac:spMkLst>
            <pc:docMk/>
            <pc:sldMk cId="2250394953" sldId="263"/>
            <ac:spMk id="51" creationId="{A92701F6-4EE7-40F1-B53A-FEB54330E288}"/>
          </ac:spMkLst>
        </pc:spChg>
        <pc:spChg chg="del mod">
          <ac:chgData name="Sanders Wang" userId="089d73b8-785c-4012-b931-81c632b6c9c7" providerId="ADAL" clId="{09D3188E-FFDE-4F4D-94F5-F8E4C81CF767}" dt="2021-07-18T20:34:52.813" v="801" actId="478"/>
          <ac:spMkLst>
            <pc:docMk/>
            <pc:sldMk cId="2250394953" sldId="263"/>
            <ac:spMk id="52" creationId="{83BFC5DF-8E66-4164-AE01-1D769890E6F0}"/>
          </ac:spMkLst>
        </pc:spChg>
        <pc:spChg chg="add mod">
          <ac:chgData name="Sanders Wang" userId="089d73b8-785c-4012-b931-81c632b6c9c7" providerId="ADAL" clId="{09D3188E-FFDE-4F4D-94F5-F8E4C81CF767}" dt="2021-07-18T20:35:35.648" v="803"/>
          <ac:spMkLst>
            <pc:docMk/>
            <pc:sldMk cId="2250394953" sldId="263"/>
            <ac:spMk id="53" creationId="{DE1E1ABC-C4AD-4FC7-94B1-F1653015B39E}"/>
          </ac:spMkLst>
        </pc:spChg>
        <pc:grpChg chg="mod">
          <ac:chgData name="Sanders Wang" userId="089d73b8-785c-4012-b931-81c632b6c9c7" providerId="ADAL" clId="{09D3188E-FFDE-4F4D-94F5-F8E4C81CF767}" dt="2021-07-17T08:32:50.090" v="93" actId="1076"/>
          <ac:grpSpMkLst>
            <pc:docMk/>
            <pc:sldMk cId="2250394953" sldId="263"/>
            <ac:grpSpMk id="24" creationId="{BB56EEB4-A6DD-4BAB-8D09-AA483BAF4B46}"/>
          </ac:grpSpMkLst>
        </pc:grpChg>
        <pc:picChg chg="mod">
          <ac:chgData name="Sanders Wang" userId="089d73b8-785c-4012-b931-81c632b6c9c7" providerId="ADAL" clId="{09D3188E-FFDE-4F4D-94F5-F8E4C81CF767}" dt="2021-07-17T08:31:34.561" v="82" actId="1076"/>
          <ac:picMkLst>
            <pc:docMk/>
            <pc:sldMk cId="2250394953" sldId="263"/>
            <ac:picMk id="35" creationId="{440E0777-0AC0-4B35-9979-23C378412C2E}"/>
          </ac:picMkLst>
        </pc:picChg>
        <pc:picChg chg="mod">
          <ac:chgData name="Sanders Wang" userId="089d73b8-785c-4012-b931-81c632b6c9c7" providerId="ADAL" clId="{09D3188E-FFDE-4F4D-94F5-F8E4C81CF767}" dt="2021-07-17T08:31:57.116" v="86" actId="1076"/>
          <ac:picMkLst>
            <pc:docMk/>
            <pc:sldMk cId="2250394953" sldId="263"/>
            <ac:picMk id="45" creationId="{F427E0B4-7AEE-4E65-84B0-B911762F7F81}"/>
          </ac:picMkLst>
        </pc:picChg>
      </pc:sldChg>
      <pc:sldChg chg="modSp mod">
        <pc:chgData name="Sanders Wang" userId="089d73b8-785c-4012-b931-81c632b6c9c7" providerId="ADAL" clId="{09D3188E-FFDE-4F4D-94F5-F8E4C81CF767}" dt="2021-07-17T18:09:41.204" v="766" actId="20577"/>
        <pc:sldMkLst>
          <pc:docMk/>
          <pc:sldMk cId="808220485" sldId="264"/>
        </pc:sldMkLst>
        <pc:spChg chg="mod">
          <ac:chgData name="Sanders Wang" userId="089d73b8-785c-4012-b931-81c632b6c9c7" providerId="ADAL" clId="{09D3188E-FFDE-4F4D-94F5-F8E4C81CF767}" dt="2021-07-17T15:10:51.364" v="117" actId="692"/>
          <ac:spMkLst>
            <pc:docMk/>
            <pc:sldMk cId="808220485" sldId="264"/>
            <ac:spMk id="9" creationId="{F366517D-B67A-44AC-802C-C90339925E2A}"/>
          </ac:spMkLst>
        </pc:spChg>
        <pc:spChg chg="mod">
          <ac:chgData name="Sanders Wang" userId="089d73b8-785c-4012-b931-81c632b6c9c7" providerId="ADAL" clId="{09D3188E-FFDE-4F4D-94F5-F8E4C81CF767}" dt="2021-07-17T18:09:41.204" v="766" actId="20577"/>
          <ac:spMkLst>
            <pc:docMk/>
            <pc:sldMk cId="808220485" sldId="264"/>
            <ac:spMk id="7169" creationId="{90B2C9F0-2D11-4018-A4C4-36C83F1D300A}"/>
          </ac:spMkLst>
        </pc:spChg>
        <pc:cxnChg chg="mod">
          <ac:chgData name="Sanders Wang" userId="089d73b8-785c-4012-b931-81c632b6c9c7" providerId="ADAL" clId="{09D3188E-FFDE-4F4D-94F5-F8E4C81CF767}" dt="2021-07-17T15:10:51.364" v="117" actId="692"/>
          <ac:cxnSpMkLst>
            <pc:docMk/>
            <pc:sldMk cId="808220485" sldId="264"/>
            <ac:cxnSpMk id="30" creationId="{9C99812F-BA5F-4DA9-B6F5-C19D96F43029}"/>
          </ac:cxnSpMkLst>
        </pc:cxnChg>
      </pc:sldChg>
      <pc:sldChg chg="modSp mod">
        <pc:chgData name="Sanders Wang" userId="089d73b8-785c-4012-b931-81c632b6c9c7" providerId="ADAL" clId="{09D3188E-FFDE-4F4D-94F5-F8E4C81CF767}" dt="2021-07-17T17:49:31.344" v="568" actId="1076"/>
        <pc:sldMkLst>
          <pc:docMk/>
          <pc:sldMk cId="504514705" sldId="266"/>
        </pc:sldMkLst>
        <pc:spChg chg="mod">
          <ac:chgData name="Sanders Wang" userId="089d73b8-785c-4012-b931-81c632b6c9c7" providerId="ADAL" clId="{09D3188E-FFDE-4F4D-94F5-F8E4C81CF767}" dt="2021-07-17T17:48:49.112" v="561" actId="207"/>
          <ac:spMkLst>
            <pc:docMk/>
            <pc:sldMk cId="504514705" sldId="266"/>
            <ac:spMk id="5" creationId="{E5FBA1C9-E798-4BEE-ABCB-CAC25EA32F4A}"/>
          </ac:spMkLst>
        </pc:spChg>
        <pc:spChg chg="mod">
          <ac:chgData name="Sanders Wang" userId="089d73b8-785c-4012-b931-81c632b6c9c7" providerId="ADAL" clId="{09D3188E-FFDE-4F4D-94F5-F8E4C81CF767}" dt="2021-07-17T15:00:46.770" v="113" actId="1076"/>
          <ac:spMkLst>
            <pc:docMk/>
            <pc:sldMk cId="504514705" sldId="266"/>
            <ac:spMk id="10" creationId="{F8922387-21FD-4B49-8CB2-D534DA963137}"/>
          </ac:spMkLst>
        </pc:spChg>
        <pc:spChg chg="mod">
          <ac:chgData name="Sanders Wang" userId="089d73b8-785c-4012-b931-81c632b6c9c7" providerId="ADAL" clId="{09D3188E-FFDE-4F4D-94F5-F8E4C81CF767}" dt="2021-07-17T15:00:48.812" v="114" actId="1076"/>
          <ac:spMkLst>
            <pc:docMk/>
            <pc:sldMk cId="504514705" sldId="266"/>
            <ac:spMk id="20" creationId="{C7C6494D-83A4-43C1-9AA2-DA0BCD2E1389}"/>
          </ac:spMkLst>
        </pc:spChg>
        <pc:spChg chg="mod">
          <ac:chgData name="Sanders Wang" userId="089d73b8-785c-4012-b931-81c632b6c9c7" providerId="ADAL" clId="{09D3188E-FFDE-4F4D-94F5-F8E4C81CF767}" dt="2021-07-17T17:48:55.143" v="562" actId="1076"/>
          <ac:spMkLst>
            <pc:docMk/>
            <pc:sldMk cId="504514705" sldId="266"/>
            <ac:spMk id="29" creationId="{3A66BA6F-0D53-4E2B-9CA9-38A2A0E76C5C}"/>
          </ac:spMkLst>
        </pc:spChg>
        <pc:spChg chg="mod">
          <ac:chgData name="Sanders Wang" userId="089d73b8-785c-4012-b931-81c632b6c9c7" providerId="ADAL" clId="{09D3188E-FFDE-4F4D-94F5-F8E4C81CF767}" dt="2021-07-17T15:00:51.261" v="115" actId="1076"/>
          <ac:spMkLst>
            <pc:docMk/>
            <pc:sldMk cId="504514705" sldId="266"/>
            <ac:spMk id="30" creationId="{AA92C489-8133-466B-AEE7-BEF473B6B60E}"/>
          </ac:spMkLst>
        </pc:spChg>
        <pc:spChg chg="mod">
          <ac:chgData name="Sanders Wang" userId="089d73b8-785c-4012-b931-81c632b6c9c7" providerId="ADAL" clId="{09D3188E-FFDE-4F4D-94F5-F8E4C81CF767}" dt="2021-07-17T17:49:27.199" v="567" actId="1076"/>
          <ac:spMkLst>
            <pc:docMk/>
            <pc:sldMk cId="504514705" sldId="266"/>
            <ac:spMk id="32" creationId="{9C08B932-512E-47B8-9BA1-2BCCD050EE79}"/>
          </ac:spMkLst>
        </pc:spChg>
        <pc:spChg chg="mod">
          <ac:chgData name="Sanders Wang" userId="089d73b8-785c-4012-b931-81c632b6c9c7" providerId="ADAL" clId="{09D3188E-FFDE-4F4D-94F5-F8E4C81CF767}" dt="2021-07-17T17:49:31.344" v="568" actId="1076"/>
          <ac:spMkLst>
            <pc:docMk/>
            <pc:sldMk cId="504514705" sldId="266"/>
            <ac:spMk id="36" creationId="{AED9628F-AD85-4C0A-B937-626959592EFC}"/>
          </ac:spMkLst>
        </pc:spChg>
        <pc:spChg chg="mod">
          <ac:chgData name="Sanders Wang" userId="089d73b8-785c-4012-b931-81c632b6c9c7" providerId="ADAL" clId="{09D3188E-FFDE-4F4D-94F5-F8E4C81CF767}" dt="2021-07-17T17:49:19.447" v="566" actId="1076"/>
          <ac:spMkLst>
            <pc:docMk/>
            <pc:sldMk cId="504514705" sldId="266"/>
            <ac:spMk id="38" creationId="{6B70CCD8-E7E7-4536-9189-DE3F8B22939E}"/>
          </ac:spMkLst>
        </pc:spChg>
        <pc:spChg chg="mod">
          <ac:chgData name="Sanders Wang" userId="089d73b8-785c-4012-b931-81c632b6c9c7" providerId="ADAL" clId="{09D3188E-FFDE-4F4D-94F5-F8E4C81CF767}" dt="2021-07-17T17:49:12.416" v="564" actId="1076"/>
          <ac:spMkLst>
            <pc:docMk/>
            <pc:sldMk cId="504514705" sldId="266"/>
            <ac:spMk id="39" creationId="{8C46EF2E-B41A-4F5C-99C8-0F16B751EDB7}"/>
          </ac:spMkLst>
        </pc:spChg>
      </pc:sldChg>
      <pc:sldChg chg="modSp mod">
        <pc:chgData name="Sanders Wang" userId="089d73b8-785c-4012-b931-81c632b6c9c7" providerId="ADAL" clId="{09D3188E-FFDE-4F4D-94F5-F8E4C81CF767}" dt="2021-07-20T11:34:32.995" v="1151" actId="113"/>
        <pc:sldMkLst>
          <pc:docMk/>
          <pc:sldMk cId="1141905892" sldId="269"/>
        </pc:sldMkLst>
        <pc:spChg chg="mod">
          <ac:chgData name="Sanders Wang" userId="089d73b8-785c-4012-b931-81c632b6c9c7" providerId="ADAL" clId="{09D3188E-FFDE-4F4D-94F5-F8E4C81CF767}" dt="2021-07-20T11:34:32.995" v="1151" actId="113"/>
          <ac:spMkLst>
            <pc:docMk/>
            <pc:sldMk cId="1141905892" sldId="269"/>
            <ac:spMk id="3" creationId="{F5F1FC66-3516-4040-964A-E544627BC112}"/>
          </ac:spMkLst>
        </pc:spChg>
      </pc:sldChg>
      <pc:sldChg chg="addSp modSp mod">
        <pc:chgData name="Sanders Wang" userId="089d73b8-785c-4012-b931-81c632b6c9c7" providerId="ADAL" clId="{09D3188E-FFDE-4F4D-94F5-F8E4C81CF767}" dt="2021-07-20T11:42:18.105" v="1161" actId="12"/>
        <pc:sldMkLst>
          <pc:docMk/>
          <pc:sldMk cId="4172999705" sldId="270"/>
        </pc:sldMkLst>
        <pc:spChg chg="add mod">
          <ac:chgData name="Sanders Wang" userId="089d73b8-785c-4012-b931-81c632b6c9c7" providerId="ADAL" clId="{09D3188E-FFDE-4F4D-94F5-F8E4C81CF767}" dt="2021-07-20T11:38:59.721" v="1155" actId="1076"/>
          <ac:spMkLst>
            <pc:docMk/>
            <pc:sldMk cId="4172999705" sldId="270"/>
            <ac:spMk id="2" creationId="{1415CBEA-CE28-40DA-B779-4BC6D3A01B11}"/>
          </ac:spMkLst>
        </pc:spChg>
        <pc:spChg chg="mod">
          <ac:chgData name="Sanders Wang" userId="089d73b8-785c-4012-b931-81c632b6c9c7" providerId="ADAL" clId="{09D3188E-FFDE-4F4D-94F5-F8E4C81CF767}" dt="2021-07-20T11:42:18.105" v="1161" actId="12"/>
          <ac:spMkLst>
            <pc:docMk/>
            <pc:sldMk cId="4172999705" sldId="270"/>
            <ac:spMk id="7" creationId="{12981377-4FF0-4A06-92C8-C730C64C68DA}"/>
          </ac:spMkLst>
        </pc:spChg>
        <pc:cxnChg chg="add mod">
          <ac:chgData name="Sanders Wang" userId="089d73b8-785c-4012-b931-81c632b6c9c7" providerId="ADAL" clId="{09D3188E-FFDE-4F4D-94F5-F8E4C81CF767}" dt="2021-07-20T11:39:26.412" v="1159" actId="692"/>
          <ac:cxnSpMkLst>
            <pc:docMk/>
            <pc:sldMk cId="4172999705" sldId="270"/>
            <ac:cxnSpMk id="9" creationId="{891DD93E-7315-440E-8DB2-121A97834CEF}"/>
          </ac:cxnSpMkLst>
        </pc:cxnChg>
      </pc:sldChg>
      <pc:sldChg chg="addSp modSp mod">
        <pc:chgData name="Sanders Wang" userId="089d73b8-785c-4012-b931-81c632b6c9c7" providerId="ADAL" clId="{09D3188E-FFDE-4F4D-94F5-F8E4C81CF767}" dt="2021-07-20T12:02:46.659" v="1194"/>
        <pc:sldMkLst>
          <pc:docMk/>
          <pc:sldMk cId="2376719776" sldId="273"/>
        </pc:sldMkLst>
        <pc:spChg chg="add mod">
          <ac:chgData name="Sanders Wang" userId="089d73b8-785c-4012-b931-81c632b6c9c7" providerId="ADAL" clId="{09D3188E-FFDE-4F4D-94F5-F8E4C81CF767}" dt="2021-07-20T12:02:18.607" v="1190"/>
          <ac:spMkLst>
            <pc:docMk/>
            <pc:sldMk cId="2376719776" sldId="273"/>
            <ac:spMk id="9" creationId="{D599ECCB-C15F-4B6D-A3E0-5119739CC1B7}"/>
          </ac:spMkLst>
        </pc:spChg>
        <pc:picChg chg="add mod">
          <ac:chgData name="Sanders Wang" userId="089d73b8-785c-4012-b931-81c632b6c9c7" providerId="ADAL" clId="{09D3188E-FFDE-4F4D-94F5-F8E4C81CF767}" dt="2021-07-20T12:02:46.659" v="1194"/>
          <ac:picMkLst>
            <pc:docMk/>
            <pc:sldMk cId="2376719776" sldId="273"/>
            <ac:picMk id="14" creationId="{2F823E87-C384-4E0C-85A7-AC0D1EA6A199}"/>
          </ac:picMkLst>
        </pc:picChg>
      </pc:sldChg>
      <pc:sldChg chg="modSp mod">
        <pc:chgData name="Sanders Wang" userId="089d73b8-785c-4012-b931-81c632b6c9c7" providerId="ADAL" clId="{09D3188E-FFDE-4F4D-94F5-F8E4C81CF767}" dt="2021-07-20T12:26:36.926" v="1196" actId="20577"/>
        <pc:sldMkLst>
          <pc:docMk/>
          <pc:sldMk cId="2095993292" sldId="274"/>
        </pc:sldMkLst>
        <pc:spChg chg="mod">
          <ac:chgData name="Sanders Wang" userId="089d73b8-785c-4012-b931-81c632b6c9c7" providerId="ADAL" clId="{09D3188E-FFDE-4F4D-94F5-F8E4C81CF767}" dt="2021-07-20T12:26:36.926" v="1196" actId="20577"/>
          <ac:spMkLst>
            <pc:docMk/>
            <pc:sldMk cId="2095993292" sldId="274"/>
            <ac:spMk id="3" creationId="{AC7B21EC-685D-4118-B8A4-AB4441021514}"/>
          </ac:spMkLst>
        </pc:spChg>
      </pc:sldChg>
      <pc:sldChg chg="modSp mod">
        <pc:chgData name="Sanders Wang" userId="089d73b8-785c-4012-b931-81c632b6c9c7" providerId="ADAL" clId="{09D3188E-FFDE-4F4D-94F5-F8E4C81CF767}" dt="2021-07-20T13:10:02.637" v="1199" actId="207"/>
        <pc:sldMkLst>
          <pc:docMk/>
          <pc:sldMk cId="3182730022" sldId="275"/>
        </pc:sldMkLst>
        <pc:spChg chg="mod">
          <ac:chgData name="Sanders Wang" userId="089d73b8-785c-4012-b931-81c632b6c9c7" providerId="ADAL" clId="{09D3188E-FFDE-4F4D-94F5-F8E4C81CF767}" dt="2021-07-20T13:07:18.159" v="1197" actId="6549"/>
          <ac:spMkLst>
            <pc:docMk/>
            <pc:sldMk cId="3182730022" sldId="275"/>
            <ac:spMk id="3" creationId="{04575584-43C9-4DEE-9355-80E2CBBE2F59}"/>
          </ac:spMkLst>
        </pc:spChg>
        <pc:spChg chg="mod">
          <ac:chgData name="Sanders Wang" userId="089d73b8-785c-4012-b931-81c632b6c9c7" providerId="ADAL" clId="{09D3188E-FFDE-4F4D-94F5-F8E4C81CF767}" dt="2021-07-20T13:10:02.637" v="1199" actId="207"/>
          <ac:spMkLst>
            <pc:docMk/>
            <pc:sldMk cId="3182730022" sldId="275"/>
            <ac:spMk id="6" creationId="{FC86BFAA-941A-4BD1-8F8A-62E0BAB6001B}"/>
          </ac:spMkLst>
        </pc:spChg>
      </pc:sldChg>
      <pc:sldChg chg="addSp modSp new mod ord">
        <pc:chgData name="Sanders Wang" userId="089d73b8-785c-4012-b931-81c632b6c9c7" providerId="ADAL" clId="{09D3188E-FFDE-4F4D-94F5-F8E4C81CF767}" dt="2021-07-17T07:59:02.741" v="77" actId="20577"/>
        <pc:sldMkLst>
          <pc:docMk/>
          <pc:sldMk cId="2483047344" sldId="281"/>
        </pc:sldMkLst>
        <pc:spChg chg="add mod">
          <ac:chgData name="Sanders Wang" userId="089d73b8-785c-4012-b931-81c632b6c9c7" providerId="ADAL" clId="{09D3188E-FFDE-4F4D-94F5-F8E4C81CF767}" dt="2021-07-17T07:59:02.741" v="77" actId="20577"/>
          <ac:spMkLst>
            <pc:docMk/>
            <pc:sldMk cId="2483047344" sldId="281"/>
            <ac:spMk id="2" creationId="{E43D6A96-153B-47CD-80BB-AC7777A8E899}"/>
          </ac:spMkLst>
        </pc:spChg>
        <pc:spChg chg="add mod">
          <ac:chgData name="Sanders Wang" userId="089d73b8-785c-4012-b931-81c632b6c9c7" providerId="ADAL" clId="{09D3188E-FFDE-4F4D-94F5-F8E4C81CF767}" dt="2021-07-17T07:58:52.790" v="68" actId="1076"/>
          <ac:spMkLst>
            <pc:docMk/>
            <pc:sldMk cId="2483047344" sldId="281"/>
            <ac:spMk id="3" creationId="{DE1B52F4-18E4-4FA0-8B35-28136F3D5E55}"/>
          </ac:spMkLst>
        </pc:spChg>
        <pc:spChg chg="add mod">
          <ac:chgData name="Sanders Wang" userId="089d73b8-785c-4012-b931-81c632b6c9c7" providerId="ADAL" clId="{09D3188E-FFDE-4F4D-94F5-F8E4C81CF767}" dt="2021-07-17T07:58:52.790" v="68" actId="1076"/>
          <ac:spMkLst>
            <pc:docMk/>
            <pc:sldMk cId="2483047344" sldId="281"/>
            <ac:spMk id="4" creationId="{D477D02F-DA4F-4878-B8F6-8FF2C284BFCD}"/>
          </ac:spMkLst>
        </pc:spChg>
        <pc:spChg chg="add mod">
          <ac:chgData name="Sanders Wang" userId="089d73b8-785c-4012-b931-81c632b6c9c7" providerId="ADAL" clId="{09D3188E-FFDE-4F4D-94F5-F8E4C81CF767}" dt="2021-07-17T07:58:52.790" v="68" actId="1076"/>
          <ac:spMkLst>
            <pc:docMk/>
            <pc:sldMk cId="2483047344" sldId="281"/>
            <ac:spMk id="7" creationId="{E32E78AA-63C8-49E0-B4A5-6AECE26D7EA2}"/>
          </ac:spMkLst>
        </pc:spChg>
        <pc:picChg chg="add mod">
          <ac:chgData name="Sanders Wang" userId="089d73b8-785c-4012-b931-81c632b6c9c7" providerId="ADAL" clId="{09D3188E-FFDE-4F4D-94F5-F8E4C81CF767}" dt="2021-07-17T07:58:52.790" v="68" actId="1076"/>
          <ac:picMkLst>
            <pc:docMk/>
            <pc:sldMk cId="2483047344" sldId="281"/>
            <ac:picMk id="5" creationId="{8C0FBB70-0EE4-451C-A8D0-662DB55F8FCE}"/>
          </ac:picMkLst>
        </pc:picChg>
        <pc:picChg chg="add mod">
          <ac:chgData name="Sanders Wang" userId="089d73b8-785c-4012-b931-81c632b6c9c7" providerId="ADAL" clId="{09D3188E-FFDE-4F4D-94F5-F8E4C81CF767}" dt="2021-07-17T07:58:52.790" v="68" actId="1076"/>
          <ac:picMkLst>
            <pc:docMk/>
            <pc:sldMk cId="2483047344" sldId="281"/>
            <ac:picMk id="6" creationId="{8D92D09D-0AFD-4F44-92E4-5C4D5F4838A5}"/>
          </ac:picMkLst>
        </pc:picChg>
        <pc:picChg chg="add mod">
          <ac:chgData name="Sanders Wang" userId="089d73b8-785c-4012-b931-81c632b6c9c7" providerId="ADAL" clId="{09D3188E-FFDE-4F4D-94F5-F8E4C81CF767}" dt="2021-07-17T07:58:52.790" v="68" actId="1076"/>
          <ac:picMkLst>
            <pc:docMk/>
            <pc:sldMk cId="2483047344" sldId="281"/>
            <ac:picMk id="8" creationId="{C0169BE9-4180-48AF-9A2C-5C8CF390BE37}"/>
          </ac:picMkLst>
        </pc:picChg>
        <pc:picChg chg="add mod">
          <ac:chgData name="Sanders Wang" userId="089d73b8-785c-4012-b931-81c632b6c9c7" providerId="ADAL" clId="{09D3188E-FFDE-4F4D-94F5-F8E4C81CF767}" dt="2021-07-17T07:58:48.896" v="67" actId="1076"/>
          <ac:picMkLst>
            <pc:docMk/>
            <pc:sldMk cId="2483047344" sldId="281"/>
            <ac:picMk id="9" creationId="{666380F5-DE8A-4C43-96EB-B782C04C7F89}"/>
          </ac:picMkLst>
        </pc:picChg>
      </pc:sldChg>
      <pc:sldChg chg="addSp delSp modSp new mod">
        <pc:chgData name="Sanders Wang" userId="089d73b8-785c-4012-b931-81c632b6c9c7" providerId="ADAL" clId="{09D3188E-FFDE-4F4D-94F5-F8E4C81CF767}" dt="2021-07-17T16:06:40.793" v="217" actId="207"/>
        <pc:sldMkLst>
          <pc:docMk/>
          <pc:sldMk cId="1739180529" sldId="282"/>
        </pc:sldMkLst>
        <pc:spChg chg="add del">
          <ac:chgData name="Sanders Wang" userId="089d73b8-785c-4012-b931-81c632b6c9c7" providerId="ADAL" clId="{09D3188E-FFDE-4F4D-94F5-F8E4C81CF767}" dt="2021-07-17T13:24:10.606" v="96"/>
          <ac:spMkLst>
            <pc:docMk/>
            <pc:sldMk cId="1739180529" sldId="282"/>
            <ac:spMk id="2" creationId="{04833AAF-4EEE-4089-AD48-451D15A1FC3F}"/>
          </ac:spMkLst>
        </pc:spChg>
        <pc:spChg chg="add del">
          <ac:chgData name="Sanders Wang" userId="089d73b8-785c-4012-b931-81c632b6c9c7" providerId="ADAL" clId="{09D3188E-FFDE-4F4D-94F5-F8E4C81CF767}" dt="2021-07-17T13:24:25.107" v="98"/>
          <ac:spMkLst>
            <pc:docMk/>
            <pc:sldMk cId="1739180529" sldId="282"/>
            <ac:spMk id="3" creationId="{566D74DF-3293-4431-8CA7-8DD2337B4B95}"/>
          </ac:spMkLst>
        </pc:spChg>
        <pc:spChg chg="add mod">
          <ac:chgData name="Sanders Wang" userId="089d73b8-785c-4012-b931-81c632b6c9c7" providerId="ADAL" clId="{09D3188E-FFDE-4F4D-94F5-F8E4C81CF767}" dt="2021-07-17T13:26:09.323" v="103" actId="1076"/>
          <ac:spMkLst>
            <pc:docMk/>
            <pc:sldMk cId="1739180529" sldId="282"/>
            <ac:spMk id="5" creationId="{CB588512-3C91-49DA-9C4C-BB88083C703C}"/>
          </ac:spMkLst>
        </pc:spChg>
        <pc:spChg chg="add mod">
          <ac:chgData name="Sanders Wang" userId="089d73b8-785c-4012-b931-81c632b6c9c7" providerId="ADAL" clId="{09D3188E-FFDE-4F4D-94F5-F8E4C81CF767}" dt="2021-07-17T16:06:40.793" v="217" actId="207"/>
          <ac:spMkLst>
            <pc:docMk/>
            <pc:sldMk cId="1739180529" sldId="282"/>
            <ac:spMk id="6" creationId="{02EE3ABA-27D6-410F-889E-4FE84F8CE345}"/>
          </ac:spMkLst>
        </pc:spChg>
        <pc:picChg chg="add mod">
          <ac:chgData name="Sanders Wang" userId="089d73b8-785c-4012-b931-81c632b6c9c7" providerId="ADAL" clId="{09D3188E-FFDE-4F4D-94F5-F8E4C81CF767}" dt="2021-07-17T13:25:30.190" v="100" actId="1076"/>
          <ac:picMkLst>
            <pc:docMk/>
            <pc:sldMk cId="1739180529" sldId="282"/>
            <ac:picMk id="4" creationId="{F095EAD7-726B-4D1F-BF46-CFF6FF7F08AC}"/>
          </ac:picMkLst>
        </pc:picChg>
      </pc:sldChg>
      <pc:sldChg chg="addSp modSp new mod ord">
        <pc:chgData name="Sanders Wang" userId="089d73b8-785c-4012-b931-81c632b6c9c7" providerId="ADAL" clId="{09D3188E-FFDE-4F4D-94F5-F8E4C81CF767}" dt="2021-07-17T17:46:19.612" v="554" actId="571"/>
        <pc:sldMkLst>
          <pc:docMk/>
          <pc:sldMk cId="811122405" sldId="283"/>
        </pc:sldMkLst>
        <pc:spChg chg="add mod">
          <ac:chgData name="Sanders Wang" userId="089d73b8-785c-4012-b931-81c632b6c9c7" providerId="ADAL" clId="{09D3188E-FFDE-4F4D-94F5-F8E4C81CF767}" dt="2021-07-17T16:04:52.729" v="171" actId="207"/>
          <ac:spMkLst>
            <pc:docMk/>
            <pc:sldMk cId="811122405" sldId="283"/>
            <ac:spMk id="2" creationId="{5425DC17-BB64-4C9C-8E68-9B8B0129CBA1}"/>
          </ac:spMkLst>
        </pc:spChg>
        <pc:spChg chg="add mod">
          <ac:chgData name="Sanders Wang" userId="089d73b8-785c-4012-b931-81c632b6c9c7" providerId="ADAL" clId="{09D3188E-FFDE-4F4D-94F5-F8E4C81CF767}" dt="2021-07-17T17:46:10.318" v="550" actId="1076"/>
          <ac:spMkLst>
            <pc:docMk/>
            <pc:sldMk cId="811122405" sldId="283"/>
            <ac:spMk id="3" creationId="{9C5C6697-858E-44CC-ABA1-47F5DB62BAB3}"/>
          </ac:spMkLst>
        </pc:spChg>
        <pc:spChg chg="add mod">
          <ac:chgData name="Sanders Wang" userId="089d73b8-785c-4012-b931-81c632b6c9c7" providerId="ADAL" clId="{09D3188E-FFDE-4F4D-94F5-F8E4C81CF767}" dt="2021-07-17T17:46:14.288" v="552" actId="1076"/>
          <ac:spMkLst>
            <pc:docMk/>
            <pc:sldMk cId="811122405" sldId="283"/>
            <ac:spMk id="9" creationId="{EAD8DB6C-20E1-445E-9B5B-104312008DC2}"/>
          </ac:spMkLst>
        </pc:spChg>
        <pc:cxnChg chg="add mod">
          <ac:chgData name="Sanders Wang" userId="089d73b8-785c-4012-b931-81c632b6c9c7" providerId="ADAL" clId="{09D3188E-FFDE-4F4D-94F5-F8E4C81CF767}" dt="2021-07-17T17:46:10.318" v="550" actId="1076"/>
          <ac:cxnSpMkLst>
            <pc:docMk/>
            <pc:sldMk cId="811122405" sldId="283"/>
            <ac:cxnSpMk id="5" creationId="{57278548-42D5-4438-9459-15E287A67FC3}"/>
          </ac:cxnSpMkLst>
        </pc:cxnChg>
        <pc:cxnChg chg="add mod">
          <ac:chgData name="Sanders Wang" userId="089d73b8-785c-4012-b931-81c632b6c9c7" providerId="ADAL" clId="{09D3188E-FFDE-4F4D-94F5-F8E4C81CF767}" dt="2021-07-17T17:46:10.318" v="550" actId="1076"/>
          <ac:cxnSpMkLst>
            <pc:docMk/>
            <pc:sldMk cId="811122405" sldId="283"/>
            <ac:cxnSpMk id="6" creationId="{8239D101-6822-4CB9-BF91-563BCF072CC6}"/>
          </ac:cxnSpMkLst>
        </pc:cxnChg>
        <pc:cxnChg chg="add mod">
          <ac:chgData name="Sanders Wang" userId="089d73b8-785c-4012-b931-81c632b6c9c7" providerId="ADAL" clId="{09D3188E-FFDE-4F4D-94F5-F8E4C81CF767}" dt="2021-07-17T17:46:16.788" v="553" actId="571"/>
          <ac:cxnSpMkLst>
            <pc:docMk/>
            <pc:sldMk cId="811122405" sldId="283"/>
            <ac:cxnSpMk id="10" creationId="{67B7537D-3422-4ACD-9F32-7184079E5D1F}"/>
          </ac:cxnSpMkLst>
        </pc:cxnChg>
        <pc:cxnChg chg="add mod">
          <ac:chgData name="Sanders Wang" userId="089d73b8-785c-4012-b931-81c632b6c9c7" providerId="ADAL" clId="{09D3188E-FFDE-4F4D-94F5-F8E4C81CF767}" dt="2021-07-17T17:46:19.612" v="554" actId="571"/>
          <ac:cxnSpMkLst>
            <pc:docMk/>
            <pc:sldMk cId="811122405" sldId="283"/>
            <ac:cxnSpMk id="11" creationId="{4F1BE259-9FC1-45EC-A9D7-FF84C8B62F1F}"/>
          </ac:cxnSpMkLst>
        </pc:cxnChg>
      </pc:sldChg>
      <pc:sldChg chg="addSp delSp modSp new mod">
        <pc:chgData name="Sanders Wang" userId="089d73b8-785c-4012-b931-81c632b6c9c7" providerId="ADAL" clId="{09D3188E-FFDE-4F4D-94F5-F8E4C81CF767}" dt="2021-07-17T16:16:59.965" v="500" actId="1035"/>
        <pc:sldMkLst>
          <pc:docMk/>
          <pc:sldMk cId="2693775999" sldId="284"/>
        </pc:sldMkLst>
        <pc:spChg chg="mod">
          <ac:chgData name="Sanders Wang" userId="089d73b8-785c-4012-b931-81c632b6c9c7" providerId="ADAL" clId="{09D3188E-FFDE-4F4D-94F5-F8E4C81CF767}" dt="2021-07-17T16:14:04.748" v="342"/>
          <ac:spMkLst>
            <pc:docMk/>
            <pc:sldMk cId="2693775999" sldId="284"/>
            <ac:spMk id="5" creationId="{C2CA446E-8082-4105-A423-CDC8AA954EE4}"/>
          </ac:spMkLst>
        </pc:spChg>
        <pc:spChg chg="mod">
          <ac:chgData name="Sanders Wang" userId="089d73b8-785c-4012-b931-81c632b6c9c7" providerId="ADAL" clId="{09D3188E-FFDE-4F4D-94F5-F8E4C81CF767}" dt="2021-07-17T16:14:04.748" v="342"/>
          <ac:spMkLst>
            <pc:docMk/>
            <pc:sldMk cId="2693775999" sldId="284"/>
            <ac:spMk id="6" creationId="{4183829F-A5FE-4F03-9831-5CCBAA457C03}"/>
          </ac:spMkLst>
        </pc:spChg>
        <pc:spChg chg="mod">
          <ac:chgData name="Sanders Wang" userId="089d73b8-785c-4012-b931-81c632b6c9c7" providerId="ADAL" clId="{09D3188E-FFDE-4F4D-94F5-F8E4C81CF767}" dt="2021-07-17T16:14:04.748" v="342"/>
          <ac:spMkLst>
            <pc:docMk/>
            <pc:sldMk cId="2693775999" sldId="284"/>
            <ac:spMk id="7" creationId="{03891B1D-C29F-473F-A015-4583B9DBA4EF}"/>
          </ac:spMkLst>
        </pc:spChg>
        <pc:spChg chg="mod">
          <ac:chgData name="Sanders Wang" userId="089d73b8-785c-4012-b931-81c632b6c9c7" providerId="ADAL" clId="{09D3188E-FFDE-4F4D-94F5-F8E4C81CF767}" dt="2021-07-17T16:14:04.748" v="342"/>
          <ac:spMkLst>
            <pc:docMk/>
            <pc:sldMk cId="2693775999" sldId="284"/>
            <ac:spMk id="9" creationId="{89F6E56D-2E30-4625-8C89-E22FFF0E814D}"/>
          </ac:spMkLst>
        </pc:spChg>
        <pc:spChg chg="mod">
          <ac:chgData name="Sanders Wang" userId="089d73b8-785c-4012-b931-81c632b6c9c7" providerId="ADAL" clId="{09D3188E-FFDE-4F4D-94F5-F8E4C81CF767}" dt="2021-07-17T16:14:04.748" v="342"/>
          <ac:spMkLst>
            <pc:docMk/>
            <pc:sldMk cId="2693775999" sldId="284"/>
            <ac:spMk id="13" creationId="{02BE225C-DD64-4612-9984-E29F92E179AB}"/>
          </ac:spMkLst>
        </pc:spChg>
        <pc:spChg chg="mod">
          <ac:chgData name="Sanders Wang" userId="089d73b8-785c-4012-b931-81c632b6c9c7" providerId="ADAL" clId="{09D3188E-FFDE-4F4D-94F5-F8E4C81CF767}" dt="2021-07-17T16:14:04.748" v="342"/>
          <ac:spMkLst>
            <pc:docMk/>
            <pc:sldMk cId="2693775999" sldId="284"/>
            <ac:spMk id="16" creationId="{84E83223-C8AF-4CFD-BD51-39C84D159311}"/>
          </ac:spMkLst>
        </pc:spChg>
        <pc:spChg chg="mod">
          <ac:chgData name="Sanders Wang" userId="089d73b8-785c-4012-b931-81c632b6c9c7" providerId="ADAL" clId="{09D3188E-FFDE-4F4D-94F5-F8E4C81CF767}" dt="2021-07-17T16:14:04.748" v="342"/>
          <ac:spMkLst>
            <pc:docMk/>
            <pc:sldMk cId="2693775999" sldId="284"/>
            <ac:spMk id="18" creationId="{3D167329-9CB3-4107-8142-4997BEF79116}"/>
          </ac:spMkLst>
        </pc:spChg>
        <pc:spChg chg="add del mod">
          <ac:chgData name="Sanders Wang" userId="089d73b8-785c-4012-b931-81c632b6c9c7" providerId="ADAL" clId="{09D3188E-FFDE-4F4D-94F5-F8E4C81CF767}" dt="2021-07-17T16:14:21.279" v="348" actId="21"/>
          <ac:spMkLst>
            <pc:docMk/>
            <pc:sldMk cId="2693775999" sldId="284"/>
            <ac:spMk id="20" creationId="{617A57CF-B60D-469F-A715-6BEE203E42F2}"/>
          </ac:spMkLst>
        </pc:spChg>
        <pc:spChg chg="mod">
          <ac:chgData name="Sanders Wang" userId="089d73b8-785c-4012-b931-81c632b6c9c7" providerId="ADAL" clId="{09D3188E-FFDE-4F4D-94F5-F8E4C81CF767}" dt="2021-07-17T16:14:04.748" v="342"/>
          <ac:spMkLst>
            <pc:docMk/>
            <pc:sldMk cId="2693775999" sldId="284"/>
            <ac:spMk id="21" creationId="{BB1CC746-69FE-4BCC-A52F-FB4CD0C86E09}"/>
          </ac:spMkLst>
        </pc:spChg>
        <pc:spChg chg="mod topLvl">
          <ac:chgData name="Sanders Wang" userId="089d73b8-785c-4012-b931-81c632b6c9c7" providerId="ADAL" clId="{09D3188E-FFDE-4F4D-94F5-F8E4C81CF767}" dt="2021-07-17T16:16:21.870" v="436" actId="164"/>
          <ac:spMkLst>
            <pc:docMk/>
            <pc:sldMk cId="2693775999" sldId="284"/>
            <ac:spMk id="25" creationId="{AA03BC57-CF20-4997-9273-DDF685320E69}"/>
          </ac:spMkLst>
        </pc:spChg>
        <pc:spChg chg="mod topLvl">
          <ac:chgData name="Sanders Wang" userId="089d73b8-785c-4012-b931-81c632b6c9c7" providerId="ADAL" clId="{09D3188E-FFDE-4F4D-94F5-F8E4C81CF767}" dt="2021-07-17T16:16:11.396" v="435" actId="164"/>
          <ac:spMkLst>
            <pc:docMk/>
            <pc:sldMk cId="2693775999" sldId="284"/>
            <ac:spMk id="26" creationId="{26F4EE27-AAEA-4414-B400-5B812BE397F2}"/>
          </ac:spMkLst>
        </pc:spChg>
        <pc:spChg chg="mod topLvl">
          <ac:chgData name="Sanders Wang" userId="089d73b8-785c-4012-b931-81c632b6c9c7" providerId="ADAL" clId="{09D3188E-FFDE-4F4D-94F5-F8E4C81CF767}" dt="2021-07-17T16:16:11.396" v="435" actId="164"/>
          <ac:spMkLst>
            <pc:docMk/>
            <pc:sldMk cId="2693775999" sldId="284"/>
            <ac:spMk id="27" creationId="{C7301799-77FA-4076-87A5-5830B6725A7E}"/>
          </ac:spMkLst>
        </pc:spChg>
        <pc:spChg chg="mod topLvl">
          <ac:chgData name="Sanders Wang" userId="089d73b8-785c-4012-b931-81c632b6c9c7" providerId="ADAL" clId="{09D3188E-FFDE-4F4D-94F5-F8E4C81CF767}" dt="2021-07-17T16:16:11.396" v="435" actId="164"/>
          <ac:spMkLst>
            <pc:docMk/>
            <pc:sldMk cId="2693775999" sldId="284"/>
            <ac:spMk id="28" creationId="{3E8695EA-F966-4CA0-914E-4FF6E1728037}"/>
          </ac:spMkLst>
        </pc:spChg>
        <pc:spChg chg="mod topLvl">
          <ac:chgData name="Sanders Wang" userId="089d73b8-785c-4012-b931-81c632b6c9c7" providerId="ADAL" clId="{09D3188E-FFDE-4F4D-94F5-F8E4C81CF767}" dt="2021-07-17T16:16:11.396" v="435" actId="164"/>
          <ac:spMkLst>
            <pc:docMk/>
            <pc:sldMk cId="2693775999" sldId="284"/>
            <ac:spMk id="29" creationId="{595A6A3E-2954-44F1-BF36-52D3D046848A}"/>
          </ac:spMkLst>
        </pc:spChg>
        <pc:spChg chg="mod">
          <ac:chgData name="Sanders Wang" userId="089d73b8-785c-4012-b931-81c632b6c9c7" providerId="ADAL" clId="{09D3188E-FFDE-4F4D-94F5-F8E4C81CF767}" dt="2021-07-17T16:15:32.088" v="402" actId="165"/>
          <ac:spMkLst>
            <pc:docMk/>
            <pc:sldMk cId="2693775999" sldId="284"/>
            <ac:spMk id="33" creationId="{9A74E6D2-3853-4E8F-8EF0-4A4C25AB8B74}"/>
          </ac:spMkLst>
        </pc:spChg>
        <pc:spChg chg="mod">
          <ac:chgData name="Sanders Wang" userId="089d73b8-785c-4012-b931-81c632b6c9c7" providerId="ADAL" clId="{09D3188E-FFDE-4F4D-94F5-F8E4C81CF767}" dt="2021-07-17T16:15:32.088" v="402" actId="165"/>
          <ac:spMkLst>
            <pc:docMk/>
            <pc:sldMk cId="2693775999" sldId="284"/>
            <ac:spMk id="35" creationId="{523485C9-8F4E-40B7-8D5D-FF7D1AFB1228}"/>
          </ac:spMkLst>
        </pc:spChg>
        <pc:spChg chg="mod">
          <ac:chgData name="Sanders Wang" userId="089d73b8-785c-4012-b931-81c632b6c9c7" providerId="ADAL" clId="{09D3188E-FFDE-4F4D-94F5-F8E4C81CF767}" dt="2021-07-17T16:15:32.088" v="402" actId="165"/>
          <ac:spMkLst>
            <pc:docMk/>
            <pc:sldMk cId="2693775999" sldId="284"/>
            <ac:spMk id="36" creationId="{DC432D69-DB0E-45DD-B7A6-CF120FD04BB8}"/>
          </ac:spMkLst>
        </pc:spChg>
        <pc:spChg chg="mod">
          <ac:chgData name="Sanders Wang" userId="089d73b8-785c-4012-b931-81c632b6c9c7" providerId="ADAL" clId="{09D3188E-FFDE-4F4D-94F5-F8E4C81CF767}" dt="2021-07-17T16:15:32.088" v="402" actId="165"/>
          <ac:spMkLst>
            <pc:docMk/>
            <pc:sldMk cId="2693775999" sldId="284"/>
            <ac:spMk id="37" creationId="{773C3E85-C102-4945-B427-0CA4AC227075}"/>
          </ac:spMkLst>
        </pc:spChg>
        <pc:spChg chg="add mod">
          <ac:chgData name="Sanders Wang" userId="089d73b8-785c-4012-b931-81c632b6c9c7" providerId="ADAL" clId="{09D3188E-FFDE-4F4D-94F5-F8E4C81CF767}" dt="2021-07-17T16:15:20.674" v="378" actId="20577"/>
          <ac:spMkLst>
            <pc:docMk/>
            <pc:sldMk cId="2693775999" sldId="284"/>
            <ac:spMk id="39" creationId="{5E238551-26C0-4A8F-93B7-D4B1D4EDA298}"/>
          </ac:spMkLst>
        </pc:spChg>
        <pc:spChg chg="add mod">
          <ac:chgData name="Sanders Wang" userId="089d73b8-785c-4012-b931-81c632b6c9c7" providerId="ADAL" clId="{09D3188E-FFDE-4F4D-94F5-F8E4C81CF767}" dt="2021-07-17T16:16:11.396" v="435" actId="164"/>
          <ac:spMkLst>
            <pc:docMk/>
            <pc:sldMk cId="2693775999" sldId="284"/>
            <ac:spMk id="40" creationId="{CCC7D0A9-CB45-4F79-8F69-3FA4E0D7517C}"/>
          </ac:spMkLst>
        </pc:spChg>
        <pc:spChg chg="add mod">
          <ac:chgData name="Sanders Wang" userId="089d73b8-785c-4012-b931-81c632b6c9c7" providerId="ADAL" clId="{09D3188E-FFDE-4F4D-94F5-F8E4C81CF767}" dt="2021-07-17T16:16:11.396" v="435" actId="164"/>
          <ac:spMkLst>
            <pc:docMk/>
            <pc:sldMk cId="2693775999" sldId="284"/>
            <ac:spMk id="41" creationId="{86D4E706-550A-4AC6-84C3-D95FCCB7FAC0}"/>
          </ac:spMkLst>
        </pc:spChg>
        <pc:spChg chg="add mod">
          <ac:chgData name="Sanders Wang" userId="089d73b8-785c-4012-b931-81c632b6c9c7" providerId="ADAL" clId="{09D3188E-FFDE-4F4D-94F5-F8E4C81CF767}" dt="2021-07-17T16:16:56.341" v="473" actId="164"/>
          <ac:spMkLst>
            <pc:docMk/>
            <pc:sldMk cId="2693775999" sldId="284"/>
            <ac:spMk id="44" creationId="{6AA9FDA2-AB5A-48D6-B897-05E4A72C02E0}"/>
          </ac:spMkLst>
        </pc:spChg>
        <pc:spChg chg="add mod">
          <ac:chgData name="Sanders Wang" userId="089d73b8-785c-4012-b931-81c632b6c9c7" providerId="ADAL" clId="{09D3188E-FFDE-4F4D-94F5-F8E4C81CF767}" dt="2021-07-17T16:16:56.341" v="473" actId="164"/>
          <ac:spMkLst>
            <pc:docMk/>
            <pc:sldMk cId="2693775999" sldId="284"/>
            <ac:spMk id="45" creationId="{0FBABF10-BDFB-4E29-AF57-49CEFE687FEC}"/>
          </ac:spMkLst>
        </pc:spChg>
        <pc:grpChg chg="add mod">
          <ac:chgData name="Sanders Wang" userId="089d73b8-785c-4012-b931-81c632b6c9c7" providerId="ADAL" clId="{09D3188E-FFDE-4F4D-94F5-F8E4C81CF767}" dt="2021-07-17T16:16:56.341" v="473" actId="164"/>
          <ac:grpSpMkLst>
            <pc:docMk/>
            <pc:sldMk cId="2693775999" sldId="284"/>
            <ac:grpSpMk id="2" creationId="{CD15DFDB-A351-47B8-8009-6A70193390E4}"/>
          </ac:grpSpMkLst>
        </pc:grpChg>
        <pc:grpChg chg="mod">
          <ac:chgData name="Sanders Wang" userId="089d73b8-785c-4012-b931-81c632b6c9c7" providerId="ADAL" clId="{09D3188E-FFDE-4F4D-94F5-F8E4C81CF767}" dt="2021-07-17T16:14:04.748" v="342"/>
          <ac:grpSpMkLst>
            <pc:docMk/>
            <pc:sldMk cId="2693775999" sldId="284"/>
            <ac:grpSpMk id="3" creationId="{7952E1DF-A831-427E-9EDF-D14A92D88398}"/>
          </ac:grpSpMkLst>
        </pc:grpChg>
        <pc:grpChg chg="mod">
          <ac:chgData name="Sanders Wang" userId="089d73b8-785c-4012-b931-81c632b6c9c7" providerId="ADAL" clId="{09D3188E-FFDE-4F4D-94F5-F8E4C81CF767}" dt="2021-07-17T16:14:04.748" v="342"/>
          <ac:grpSpMkLst>
            <pc:docMk/>
            <pc:sldMk cId="2693775999" sldId="284"/>
            <ac:grpSpMk id="4" creationId="{918BC598-7EFC-4F75-9B5F-6D1D62456706}"/>
          </ac:grpSpMkLst>
        </pc:grpChg>
        <pc:grpChg chg="add mod">
          <ac:chgData name="Sanders Wang" userId="089d73b8-785c-4012-b931-81c632b6c9c7" providerId="ADAL" clId="{09D3188E-FFDE-4F4D-94F5-F8E4C81CF767}" dt="2021-07-17T16:16:56.341" v="473" actId="164"/>
          <ac:grpSpMkLst>
            <pc:docMk/>
            <pc:sldMk cId="2693775999" sldId="284"/>
            <ac:grpSpMk id="10" creationId="{5607DD9A-B912-40AB-9BEB-F567B1FDB187}"/>
          </ac:grpSpMkLst>
        </pc:grpChg>
        <pc:grpChg chg="add del mod">
          <ac:chgData name="Sanders Wang" userId="089d73b8-785c-4012-b931-81c632b6c9c7" providerId="ADAL" clId="{09D3188E-FFDE-4F4D-94F5-F8E4C81CF767}" dt="2021-07-17T16:14:21.279" v="348" actId="21"/>
          <ac:grpSpMkLst>
            <pc:docMk/>
            <pc:sldMk cId="2693775999" sldId="284"/>
            <ac:grpSpMk id="11" creationId="{E88CE951-1C4E-4204-AECE-FC4004151302}"/>
          </ac:grpSpMkLst>
        </pc:grpChg>
        <pc:grpChg chg="mod">
          <ac:chgData name="Sanders Wang" userId="089d73b8-785c-4012-b931-81c632b6c9c7" providerId="ADAL" clId="{09D3188E-FFDE-4F4D-94F5-F8E4C81CF767}" dt="2021-07-17T16:14:04.748" v="342"/>
          <ac:grpSpMkLst>
            <pc:docMk/>
            <pc:sldMk cId="2693775999" sldId="284"/>
            <ac:grpSpMk id="12" creationId="{0B8208A5-EC30-4A9B-9A88-ABE27A03159B}"/>
          </ac:grpSpMkLst>
        </pc:grpChg>
        <pc:grpChg chg="mod">
          <ac:chgData name="Sanders Wang" userId="089d73b8-785c-4012-b931-81c632b6c9c7" providerId="ADAL" clId="{09D3188E-FFDE-4F4D-94F5-F8E4C81CF767}" dt="2021-07-17T16:14:04.748" v="342"/>
          <ac:grpSpMkLst>
            <pc:docMk/>
            <pc:sldMk cId="2693775999" sldId="284"/>
            <ac:grpSpMk id="15" creationId="{24B174D6-9869-428D-8BF0-67BA0FE07C57}"/>
          </ac:grpSpMkLst>
        </pc:grpChg>
        <pc:grpChg chg="add del mod">
          <ac:chgData name="Sanders Wang" userId="089d73b8-785c-4012-b931-81c632b6c9c7" providerId="ADAL" clId="{09D3188E-FFDE-4F4D-94F5-F8E4C81CF767}" dt="2021-07-17T16:15:32.088" v="402" actId="165"/>
          <ac:grpSpMkLst>
            <pc:docMk/>
            <pc:sldMk cId="2693775999" sldId="284"/>
            <ac:grpSpMk id="22" creationId="{2BE86534-9385-4859-8AFE-05BDC0DC01BF}"/>
          </ac:grpSpMkLst>
        </pc:grpChg>
        <pc:grpChg chg="mod topLvl">
          <ac:chgData name="Sanders Wang" userId="089d73b8-785c-4012-b931-81c632b6c9c7" providerId="ADAL" clId="{09D3188E-FFDE-4F4D-94F5-F8E4C81CF767}" dt="2021-07-17T16:16:21.870" v="436" actId="164"/>
          <ac:grpSpMkLst>
            <pc:docMk/>
            <pc:sldMk cId="2693775999" sldId="284"/>
            <ac:grpSpMk id="23" creationId="{AAC77F7D-0AD1-4F99-9265-CF2FC2A003E6}"/>
          </ac:grpSpMkLst>
        </pc:grpChg>
        <pc:grpChg chg="del mod topLvl">
          <ac:chgData name="Sanders Wang" userId="089d73b8-785c-4012-b931-81c632b6c9c7" providerId="ADAL" clId="{09D3188E-FFDE-4F4D-94F5-F8E4C81CF767}" dt="2021-07-17T16:15:38.411" v="403" actId="165"/>
          <ac:grpSpMkLst>
            <pc:docMk/>
            <pc:sldMk cId="2693775999" sldId="284"/>
            <ac:grpSpMk id="24" creationId="{85D6BECC-CFBD-42BF-8537-44D9551D1020}"/>
          </ac:grpSpMkLst>
        </pc:grpChg>
        <pc:grpChg chg="mod">
          <ac:chgData name="Sanders Wang" userId="089d73b8-785c-4012-b931-81c632b6c9c7" providerId="ADAL" clId="{09D3188E-FFDE-4F4D-94F5-F8E4C81CF767}" dt="2021-07-17T16:15:32.088" v="402" actId="165"/>
          <ac:grpSpMkLst>
            <pc:docMk/>
            <pc:sldMk cId="2693775999" sldId="284"/>
            <ac:grpSpMk id="34" creationId="{DB89711F-2B53-41F2-B1F3-F34E6D5627C6}"/>
          </ac:grpSpMkLst>
        </pc:grpChg>
        <pc:grpChg chg="add mod">
          <ac:chgData name="Sanders Wang" userId="089d73b8-785c-4012-b931-81c632b6c9c7" providerId="ADAL" clId="{09D3188E-FFDE-4F4D-94F5-F8E4C81CF767}" dt="2021-07-17T16:16:21.870" v="436" actId="164"/>
          <ac:grpSpMkLst>
            <pc:docMk/>
            <pc:sldMk cId="2693775999" sldId="284"/>
            <ac:grpSpMk id="42" creationId="{44D41593-17AF-4A2B-8A66-8805258B932E}"/>
          </ac:grpSpMkLst>
        </pc:grpChg>
        <pc:grpChg chg="add mod">
          <ac:chgData name="Sanders Wang" userId="089d73b8-785c-4012-b931-81c632b6c9c7" providerId="ADAL" clId="{09D3188E-FFDE-4F4D-94F5-F8E4C81CF767}" dt="2021-07-17T16:16:56.341" v="473" actId="164"/>
          <ac:grpSpMkLst>
            <pc:docMk/>
            <pc:sldMk cId="2693775999" sldId="284"/>
            <ac:grpSpMk id="43" creationId="{42188A67-296B-426D-B2A7-44B28B732278}"/>
          </ac:grpSpMkLst>
        </pc:grpChg>
        <pc:grpChg chg="add mod">
          <ac:chgData name="Sanders Wang" userId="089d73b8-785c-4012-b931-81c632b6c9c7" providerId="ADAL" clId="{09D3188E-FFDE-4F4D-94F5-F8E4C81CF767}" dt="2021-07-17T16:16:59.965" v="500" actId="1035"/>
          <ac:grpSpMkLst>
            <pc:docMk/>
            <pc:sldMk cId="2693775999" sldId="284"/>
            <ac:grpSpMk id="46" creationId="{EC14A42B-652D-4826-AAD0-9A69327FBE66}"/>
          </ac:grpSpMkLst>
        </pc:grpChg>
        <pc:picChg chg="mod">
          <ac:chgData name="Sanders Wang" userId="089d73b8-785c-4012-b931-81c632b6c9c7" providerId="ADAL" clId="{09D3188E-FFDE-4F4D-94F5-F8E4C81CF767}" dt="2021-07-17T16:14:04.748" v="342"/>
          <ac:picMkLst>
            <pc:docMk/>
            <pc:sldMk cId="2693775999" sldId="284"/>
            <ac:picMk id="8" creationId="{481D1B24-B52C-4790-923E-32C9C6754E4E}"/>
          </ac:picMkLst>
        </pc:picChg>
        <pc:picChg chg="mod">
          <ac:chgData name="Sanders Wang" userId="089d73b8-785c-4012-b931-81c632b6c9c7" providerId="ADAL" clId="{09D3188E-FFDE-4F4D-94F5-F8E4C81CF767}" dt="2021-07-17T16:14:04.748" v="342"/>
          <ac:picMkLst>
            <pc:docMk/>
            <pc:sldMk cId="2693775999" sldId="284"/>
            <ac:picMk id="19" creationId="{142090F8-EB4F-4FDF-93EE-851A72CE4692}"/>
          </ac:picMkLst>
        </pc:picChg>
        <pc:picChg chg="mod">
          <ac:chgData name="Sanders Wang" userId="089d73b8-785c-4012-b931-81c632b6c9c7" providerId="ADAL" clId="{09D3188E-FFDE-4F4D-94F5-F8E4C81CF767}" dt="2021-07-17T16:15:32.088" v="402" actId="165"/>
          <ac:picMkLst>
            <pc:docMk/>
            <pc:sldMk cId="2693775999" sldId="284"/>
            <ac:picMk id="38" creationId="{CAFB2BF0-A7FD-4247-9E1D-E6DA1CB4369E}"/>
          </ac:picMkLst>
        </pc:picChg>
        <pc:cxnChg chg="mod">
          <ac:chgData name="Sanders Wang" userId="089d73b8-785c-4012-b931-81c632b6c9c7" providerId="ADAL" clId="{09D3188E-FFDE-4F4D-94F5-F8E4C81CF767}" dt="2021-07-17T16:14:04.748" v="342"/>
          <ac:cxnSpMkLst>
            <pc:docMk/>
            <pc:sldMk cId="2693775999" sldId="284"/>
            <ac:cxnSpMk id="14" creationId="{9EE61186-8C68-4329-83C8-3D63DD269B62}"/>
          </ac:cxnSpMkLst>
        </pc:cxnChg>
        <pc:cxnChg chg="mod">
          <ac:chgData name="Sanders Wang" userId="089d73b8-785c-4012-b931-81c632b6c9c7" providerId="ADAL" clId="{09D3188E-FFDE-4F4D-94F5-F8E4C81CF767}" dt="2021-07-17T16:14:04.748" v="342"/>
          <ac:cxnSpMkLst>
            <pc:docMk/>
            <pc:sldMk cId="2693775999" sldId="284"/>
            <ac:cxnSpMk id="17" creationId="{2355CA61-7B95-49AD-B861-8B37BE8E641B}"/>
          </ac:cxnSpMkLst>
        </pc:cxnChg>
        <pc:cxnChg chg="mod topLvl">
          <ac:chgData name="Sanders Wang" userId="089d73b8-785c-4012-b931-81c632b6c9c7" providerId="ADAL" clId="{09D3188E-FFDE-4F4D-94F5-F8E4C81CF767}" dt="2021-07-17T16:16:11.396" v="435" actId="164"/>
          <ac:cxnSpMkLst>
            <pc:docMk/>
            <pc:sldMk cId="2693775999" sldId="284"/>
            <ac:cxnSpMk id="30" creationId="{004BDCE3-FC79-4249-8A40-F2E78844FE36}"/>
          </ac:cxnSpMkLst>
        </pc:cxnChg>
        <pc:cxnChg chg="mod topLvl">
          <ac:chgData name="Sanders Wang" userId="089d73b8-785c-4012-b931-81c632b6c9c7" providerId="ADAL" clId="{09D3188E-FFDE-4F4D-94F5-F8E4C81CF767}" dt="2021-07-17T16:16:11.396" v="435" actId="164"/>
          <ac:cxnSpMkLst>
            <pc:docMk/>
            <pc:sldMk cId="2693775999" sldId="284"/>
            <ac:cxnSpMk id="31" creationId="{D6D0011C-A996-4F29-A08C-495FDBE653CC}"/>
          </ac:cxnSpMkLst>
        </pc:cxnChg>
        <pc:cxnChg chg="mod topLvl">
          <ac:chgData name="Sanders Wang" userId="089d73b8-785c-4012-b931-81c632b6c9c7" providerId="ADAL" clId="{09D3188E-FFDE-4F4D-94F5-F8E4C81CF767}" dt="2021-07-17T16:16:11.396" v="435" actId="164"/>
          <ac:cxnSpMkLst>
            <pc:docMk/>
            <pc:sldMk cId="2693775999" sldId="284"/>
            <ac:cxnSpMk id="32" creationId="{AF413983-5DA5-4E97-BE02-0C8EAC67F4D0}"/>
          </ac:cxnSpMkLst>
        </pc:cxnChg>
      </pc:sldChg>
      <pc:sldChg chg="addSp modSp new del mod">
        <pc:chgData name="Sanders Wang" userId="089d73b8-785c-4012-b931-81c632b6c9c7" providerId="ADAL" clId="{09D3188E-FFDE-4F4D-94F5-F8E4C81CF767}" dt="2021-07-17T18:02:17.437" v="664" actId="2696"/>
        <pc:sldMkLst>
          <pc:docMk/>
          <pc:sldMk cId="1001977953" sldId="285"/>
        </pc:sldMkLst>
        <pc:spChg chg="add mod">
          <ac:chgData name="Sanders Wang" userId="089d73b8-785c-4012-b931-81c632b6c9c7" providerId="ADAL" clId="{09D3188E-FFDE-4F4D-94F5-F8E4C81CF767}" dt="2021-07-17T18:00:31.074" v="612" actId="1076"/>
          <ac:spMkLst>
            <pc:docMk/>
            <pc:sldMk cId="1001977953" sldId="285"/>
            <ac:spMk id="2" creationId="{09479ADC-8143-4AC7-90E4-83F44F576CEB}"/>
          </ac:spMkLst>
        </pc:spChg>
        <pc:spChg chg="add mod">
          <ac:chgData name="Sanders Wang" userId="089d73b8-785c-4012-b931-81c632b6c9c7" providerId="ADAL" clId="{09D3188E-FFDE-4F4D-94F5-F8E4C81CF767}" dt="2021-07-17T18:02:03.974" v="663"/>
          <ac:spMkLst>
            <pc:docMk/>
            <pc:sldMk cId="1001977953" sldId="285"/>
            <ac:spMk id="3" creationId="{A41205D2-CD30-4BB6-B27A-9AD99FF86822}"/>
          </ac:spMkLst>
        </pc:spChg>
      </pc:sldChg>
      <pc:sldChg chg="addSp delSp modSp new del mod">
        <pc:chgData name="Sanders Wang" userId="089d73b8-785c-4012-b931-81c632b6c9c7" providerId="ADAL" clId="{09D3188E-FFDE-4F4D-94F5-F8E4C81CF767}" dt="2021-07-17T18:03:27.885" v="687" actId="47"/>
        <pc:sldMkLst>
          <pc:docMk/>
          <pc:sldMk cId="2282990276" sldId="285"/>
        </pc:sldMkLst>
        <pc:spChg chg="add del mod">
          <ac:chgData name="Sanders Wang" userId="089d73b8-785c-4012-b931-81c632b6c9c7" providerId="ADAL" clId="{09D3188E-FFDE-4F4D-94F5-F8E4C81CF767}" dt="2021-07-17T18:03:21.982" v="685" actId="478"/>
          <ac:spMkLst>
            <pc:docMk/>
            <pc:sldMk cId="2282990276" sldId="285"/>
            <ac:spMk id="3" creationId="{98AE5DF2-FCD4-4FA9-A658-BEE80C3293B2}"/>
          </ac:spMkLst>
        </pc:spChg>
        <pc:picChg chg="add mod">
          <ac:chgData name="Sanders Wang" userId="089d73b8-785c-4012-b931-81c632b6c9c7" providerId="ADAL" clId="{09D3188E-FFDE-4F4D-94F5-F8E4C81CF767}" dt="2021-07-17T18:03:25.736" v="686" actId="14100"/>
          <ac:picMkLst>
            <pc:docMk/>
            <pc:sldMk cId="2282990276" sldId="285"/>
            <ac:picMk id="2" creationId="{44C12DBE-4F9C-4C8E-BFFE-E7CDF0FFA2B5}"/>
          </ac:picMkLst>
        </pc:picChg>
      </pc:sldChg>
      <pc:sldChg chg="addSp modSp new mod">
        <pc:chgData name="Sanders Wang" userId="089d73b8-785c-4012-b931-81c632b6c9c7" providerId="ADAL" clId="{09D3188E-FFDE-4F4D-94F5-F8E4C81CF767}" dt="2021-07-20T09:58:59.629" v="1150" actId="20577"/>
        <pc:sldMkLst>
          <pc:docMk/>
          <pc:sldMk cId="3033409628" sldId="285"/>
        </pc:sldMkLst>
        <pc:spChg chg="add mod">
          <ac:chgData name="Sanders Wang" userId="089d73b8-785c-4012-b931-81c632b6c9c7" providerId="ADAL" clId="{09D3188E-FFDE-4F4D-94F5-F8E4C81CF767}" dt="2021-07-20T09:58:59.629" v="1150" actId="20577"/>
          <ac:spMkLst>
            <pc:docMk/>
            <pc:sldMk cId="3033409628" sldId="285"/>
            <ac:spMk id="2" creationId="{D40CC1F1-36C7-494C-B57E-B3D1650FE8FB}"/>
          </ac:spMkLst>
        </pc:spChg>
        <pc:spChg chg="add mod">
          <ac:chgData name="Sanders Wang" userId="089d73b8-785c-4012-b931-81c632b6c9c7" providerId="ADAL" clId="{09D3188E-FFDE-4F4D-94F5-F8E4C81CF767}" dt="2021-07-19T09:54:02.991" v="824" actId="20577"/>
          <ac:spMkLst>
            <pc:docMk/>
            <pc:sldMk cId="3033409628" sldId="285"/>
            <ac:spMk id="3" creationId="{A68FCD47-9D90-48CD-997E-E60495C5ACBC}"/>
          </ac:spMkLst>
        </pc:spChg>
        <pc:spChg chg="add mod">
          <ac:chgData name="Sanders Wang" userId="089d73b8-785c-4012-b931-81c632b6c9c7" providerId="ADAL" clId="{09D3188E-FFDE-4F4D-94F5-F8E4C81CF767}" dt="2021-07-19T10:05:13.973" v="910" actId="113"/>
          <ac:spMkLst>
            <pc:docMk/>
            <pc:sldMk cId="3033409628" sldId="285"/>
            <ac:spMk id="6" creationId="{50E783C5-34B8-40A3-9BF6-7D6580F1B372}"/>
          </ac:spMkLst>
        </pc:spChg>
        <pc:spChg chg="add mod">
          <ac:chgData name="Sanders Wang" userId="089d73b8-785c-4012-b931-81c632b6c9c7" providerId="ADAL" clId="{09D3188E-FFDE-4F4D-94F5-F8E4C81CF767}" dt="2021-07-19T10:05:24.186" v="914" actId="20577"/>
          <ac:spMkLst>
            <pc:docMk/>
            <pc:sldMk cId="3033409628" sldId="285"/>
            <ac:spMk id="7" creationId="{0E04BA1D-28F8-4E15-A141-B85C0DD457F4}"/>
          </ac:spMkLst>
        </pc:spChg>
        <pc:spChg chg="add mod">
          <ac:chgData name="Sanders Wang" userId="089d73b8-785c-4012-b931-81c632b6c9c7" providerId="ADAL" clId="{09D3188E-FFDE-4F4D-94F5-F8E4C81CF767}" dt="2021-07-19T10:05:37.484" v="919" actId="1076"/>
          <ac:spMkLst>
            <pc:docMk/>
            <pc:sldMk cId="3033409628" sldId="285"/>
            <ac:spMk id="8" creationId="{3D5E15F1-026B-4413-BB66-D09BAE9F38F1}"/>
          </ac:spMkLst>
        </pc:spChg>
        <pc:spChg chg="add mod">
          <ac:chgData name="Sanders Wang" userId="089d73b8-785c-4012-b931-81c632b6c9c7" providerId="ADAL" clId="{09D3188E-FFDE-4F4D-94F5-F8E4C81CF767}" dt="2021-07-19T10:05:45.377" v="924" actId="20577"/>
          <ac:spMkLst>
            <pc:docMk/>
            <pc:sldMk cId="3033409628" sldId="285"/>
            <ac:spMk id="9" creationId="{DC5CC684-9CA5-4402-BEC3-0044FDF808DA}"/>
          </ac:spMkLst>
        </pc:spChg>
        <pc:spChg chg="add mod">
          <ac:chgData name="Sanders Wang" userId="089d73b8-785c-4012-b931-81c632b6c9c7" providerId="ADAL" clId="{09D3188E-FFDE-4F4D-94F5-F8E4C81CF767}" dt="2021-07-19T10:06:10.355" v="927" actId="1076"/>
          <ac:spMkLst>
            <pc:docMk/>
            <pc:sldMk cId="3033409628" sldId="285"/>
            <ac:spMk id="10" creationId="{1FDB7BA3-7D88-47CA-81CD-00FA79D298FF}"/>
          </ac:spMkLst>
        </pc:spChg>
        <pc:spChg chg="add mod">
          <ac:chgData name="Sanders Wang" userId="089d73b8-785c-4012-b931-81c632b6c9c7" providerId="ADAL" clId="{09D3188E-FFDE-4F4D-94F5-F8E4C81CF767}" dt="2021-07-19T10:06:31.763" v="931" actId="1076"/>
          <ac:spMkLst>
            <pc:docMk/>
            <pc:sldMk cId="3033409628" sldId="285"/>
            <ac:spMk id="11" creationId="{93686F49-614A-44D5-9158-61B8E403C9FF}"/>
          </ac:spMkLst>
        </pc:spChg>
        <pc:spChg chg="add mod">
          <ac:chgData name="Sanders Wang" userId="089d73b8-785c-4012-b931-81c632b6c9c7" providerId="ADAL" clId="{09D3188E-FFDE-4F4D-94F5-F8E4C81CF767}" dt="2021-07-19T10:06:58.667" v="935" actId="1076"/>
          <ac:spMkLst>
            <pc:docMk/>
            <pc:sldMk cId="3033409628" sldId="285"/>
            <ac:spMk id="12" creationId="{EBF82434-876B-460E-B683-ABB41E9C80BF}"/>
          </ac:spMkLst>
        </pc:spChg>
        <pc:spChg chg="add mod">
          <ac:chgData name="Sanders Wang" userId="089d73b8-785c-4012-b931-81c632b6c9c7" providerId="ADAL" clId="{09D3188E-FFDE-4F4D-94F5-F8E4C81CF767}" dt="2021-07-19T10:07:03.715" v="938" actId="20577"/>
          <ac:spMkLst>
            <pc:docMk/>
            <pc:sldMk cId="3033409628" sldId="285"/>
            <ac:spMk id="13" creationId="{700ACCE5-31F0-43B8-8AD7-E275758788BD}"/>
          </ac:spMkLst>
        </pc:spChg>
        <pc:spChg chg="add mod">
          <ac:chgData name="Sanders Wang" userId="089d73b8-785c-4012-b931-81c632b6c9c7" providerId="ADAL" clId="{09D3188E-FFDE-4F4D-94F5-F8E4C81CF767}" dt="2021-07-19T10:08:11.306" v="942" actId="20577"/>
          <ac:spMkLst>
            <pc:docMk/>
            <pc:sldMk cId="3033409628" sldId="285"/>
            <ac:spMk id="16" creationId="{FAD33A33-7D3B-4FF0-8C66-63F313811CE8}"/>
          </ac:spMkLst>
        </pc:spChg>
        <pc:spChg chg="add mod">
          <ac:chgData name="Sanders Wang" userId="089d73b8-785c-4012-b931-81c632b6c9c7" providerId="ADAL" clId="{09D3188E-FFDE-4F4D-94F5-F8E4C81CF767}" dt="2021-07-19T10:08:41.858" v="945" actId="20577"/>
          <ac:spMkLst>
            <pc:docMk/>
            <pc:sldMk cId="3033409628" sldId="285"/>
            <ac:spMk id="17" creationId="{CD5F7674-F977-4CDF-9176-F15705A3DE75}"/>
          </ac:spMkLst>
        </pc:spChg>
        <pc:spChg chg="add mod">
          <ac:chgData name="Sanders Wang" userId="089d73b8-785c-4012-b931-81c632b6c9c7" providerId="ADAL" clId="{09D3188E-FFDE-4F4D-94F5-F8E4C81CF767}" dt="2021-07-19T10:08:49.846" v="948" actId="20577"/>
          <ac:spMkLst>
            <pc:docMk/>
            <pc:sldMk cId="3033409628" sldId="285"/>
            <ac:spMk id="18" creationId="{1F7D816F-96D1-46D0-8C04-532CB0B4A777}"/>
          </ac:spMkLst>
        </pc:spChg>
        <pc:spChg chg="add mod ord">
          <ac:chgData name="Sanders Wang" userId="089d73b8-785c-4012-b931-81c632b6c9c7" providerId="ADAL" clId="{09D3188E-FFDE-4F4D-94F5-F8E4C81CF767}" dt="2021-07-19T10:09:24.441" v="954" actId="167"/>
          <ac:spMkLst>
            <pc:docMk/>
            <pc:sldMk cId="3033409628" sldId="285"/>
            <ac:spMk id="19" creationId="{3E9F1DBF-5A2E-4BCE-A76E-2F9BA8B3D754}"/>
          </ac:spMkLst>
        </pc:spChg>
        <pc:spChg chg="add mod">
          <ac:chgData name="Sanders Wang" userId="089d73b8-785c-4012-b931-81c632b6c9c7" providerId="ADAL" clId="{09D3188E-FFDE-4F4D-94F5-F8E4C81CF767}" dt="2021-07-19T10:10:18.727" v="976" actId="20577"/>
          <ac:spMkLst>
            <pc:docMk/>
            <pc:sldMk cId="3033409628" sldId="285"/>
            <ac:spMk id="20" creationId="{77193299-1AB9-461E-8F0C-EFAE8E038443}"/>
          </ac:spMkLst>
        </pc:spChg>
        <pc:cxnChg chg="add mod">
          <ac:chgData name="Sanders Wang" userId="089d73b8-785c-4012-b931-81c632b6c9c7" providerId="ADAL" clId="{09D3188E-FFDE-4F4D-94F5-F8E4C81CF767}" dt="2021-07-19T10:04:39.996" v="903" actId="1076"/>
          <ac:cxnSpMkLst>
            <pc:docMk/>
            <pc:sldMk cId="3033409628" sldId="285"/>
            <ac:cxnSpMk id="5" creationId="{E8092B45-C541-45E5-A227-A0B211A2BADF}"/>
          </ac:cxnSpMkLst>
        </pc:cxnChg>
        <pc:cxnChg chg="add">
          <ac:chgData name="Sanders Wang" userId="089d73b8-785c-4012-b931-81c632b6c9c7" providerId="ADAL" clId="{09D3188E-FFDE-4F4D-94F5-F8E4C81CF767}" dt="2021-07-19T10:07:25.135" v="939" actId="11529"/>
          <ac:cxnSpMkLst>
            <pc:docMk/>
            <pc:sldMk cId="3033409628" sldId="285"/>
            <ac:cxnSpMk id="15" creationId="{DBA78ACA-7DB4-489D-A1A7-79B9850459A7}"/>
          </ac:cxnSpMkLst>
        </pc:cxnChg>
      </pc:sldChg>
      <pc:sldChg chg="addSp modSp new mod">
        <pc:chgData name="Sanders Wang" userId="089d73b8-785c-4012-b931-81c632b6c9c7" providerId="ADAL" clId="{09D3188E-FFDE-4F4D-94F5-F8E4C81CF767}" dt="2021-07-19T11:25:57.386" v="1085" actId="14100"/>
        <pc:sldMkLst>
          <pc:docMk/>
          <pc:sldMk cId="4262561885" sldId="286"/>
        </pc:sldMkLst>
        <pc:spChg chg="add mod">
          <ac:chgData name="Sanders Wang" userId="089d73b8-785c-4012-b931-81c632b6c9c7" providerId="ADAL" clId="{09D3188E-FFDE-4F4D-94F5-F8E4C81CF767}" dt="2021-07-19T10:10:38.597" v="980" actId="20577"/>
          <ac:spMkLst>
            <pc:docMk/>
            <pc:sldMk cId="4262561885" sldId="286"/>
            <ac:spMk id="2" creationId="{256151B7-3309-4AFA-B170-A7A23B5A991C}"/>
          </ac:spMkLst>
        </pc:spChg>
        <pc:spChg chg="add mod">
          <ac:chgData name="Sanders Wang" userId="089d73b8-785c-4012-b931-81c632b6c9c7" providerId="ADAL" clId="{09D3188E-FFDE-4F4D-94F5-F8E4C81CF767}" dt="2021-07-19T11:17:55.865" v="1022" actId="12"/>
          <ac:spMkLst>
            <pc:docMk/>
            <pc:sldMk cId="4262561885" sldId="286"/>
            <ac:spMk id="3" creationId="{724E273F-A21C-4E58-A543-1705EAC19ED3}"/>
          </ac:spMkLst>
        </pc:spChg>
        <pc:spChg chg="add mod">
          <ac:chgData name="Sanders Wang" userId="089d73b8-785c-4012-b931-81c632b6c9c7" providerId="ADAL" clId="{09D3188E-FFDE-4F4D-94F5-F8E4C81CF767}" dt="2021-07-19T11:16:51.413" v="1013" actId="20577"/>
          <ac:spMkLst>
            <pc:docMk/>
            <pc:sldMk cId="4262561885" sldId="286"/>
            <ac:spMk id="6" creationId="{A018FE26-0548-45A8-83CA-57566649C223}"/>
          </ac:spMkLst>
        </pc:spChg>
        <pc:spChg chg="add mod">
          <ac:chgData name="Sanders Wang" userId="089d73b8-785c-4012-b931-81c632b6c9c7" providerId="ADAL" clId="{09D3188E-FFDE-4F4D-94F5-F8E4C81CF767}" dt="2021-07-19T11:24:53.052" v="1073" actId="113"/>
          <ac:spMkLst>
            <pc:docMk/>
            <pc:sldMk cId="4262561885" sldId="286"/>
            <ac:spMk id="7" creationId="{1DA818E5-677F-479D-80C8-EA978F51BD0D}"/>
          </ac:spMkLst>
        </pc:spChg>
        <pc:cxnChg chg="add">
          <ac:chgData name="Sanders Wang" userId="089d73b8-785c-4012-b931-81c632b6c9c7" providerId="ADAL" clId="{09D3188E-FFDE-4F4D-94F5-F8E4C81CF767}" dt="2021-07-19T10:12:04.463" v="986" actId="11529"/>
          <ac:cxnSpMkLst>
            <pc:docMk/>
            <pc:sldMk cId="4262561885" sldId="286"/>
            <ac:cxnSpMk id="5" creationId="{6443E076-E4EC-452B-9693-570CF3003DB5}"/>
          </ac:cxnSpMkLst>
        </pc:cxnChg>
        <pc:cxnChg chg="add mod">
          <ac:chgData name="Sanders Wang" userId="089d73b8-785c-4012-b931-81c632b6c9c7" providerId="ADAL" clId="{09D3188E-FFDE-4F4D-94F5-F8E4C81CF767}" dt="2021-07-19T11:21:13.754" v="1044" actId="14100"/>
          <ac:cxnSpMkLst>
            <pc:docMk/>
            <pc:sldMk cId="4262561885" sldId="286"/>
            <ac:cxnSpMk id="9" creationId="{402B27B7-5BA4-4576-A230-A7DCC860401C}"/>
          </ac:cxnSpMkLst>
        </pc:cxnChg>
        <pc:cxnChg chg="add mod">
          <ac:chgData name="Sanders Wang" userId="089d73b8-785c-4012-b931-81c632b6c9c7" providerId="ADAL" clId="{09D3188E-FFDE-4F4D-94F5-F8E4C81CF767}" dt="2021-07-19T11:21:25.499" v="1047" actId="14100"/>
          <ac:cxnSpMkLst>
            <pc:docMk/>
            <pc:sldMk cId="4262561885" sldId="286"/>
            <ac:cxnSpMk id="11" creationId="{66A5C5FB-3710-413B-AEDA-057C901CC583}"/>
          </ac:cxnSpMkLst>
        </pc:cxnChg>
        <pc:cxnChg chg="add mod">
          <ac:chgData name="Sanders Wang" userId="089d73b8-785c-4012-b931-81c632b6c9c7" providerId="ADAL" clId="{09D3188E-FFDE-4F4D-94F5-F8E4C81CF767}" dt="2021-07-19T11:23:08.300" v="1063" actId="571"/>
          <ac:cxnSpMkLst>
            <pc:docMk/>
            <pc:sldMk cId="4262561885" sldId="286"/>
            <ac:cxnSpMk id="14" creationId="{A59B6F3A-3B75-4547-8E34-E4DA7470E8E7}"/>
          </ac:cxnSpMkLst>
        </pc:cxnChg>
        <pc:cxnChg chg="add mod">
          <ac:chgData name="Sanders Wang" userId="089d73b8-785c-4012-b931-81c632b6c9c7" providerId="ADAL" clId="{09D3188E-FFDE-4F4D-94F5-F8E4C81CF767}" dt="2021-07-19T11:25:17.377" v="1076" actId="692"/>
          <ac:cxnSpMkLst>
            <pc:docMk/>
            <pc:sldMk cId="4262561885" sldId="286"/>
            <ac:cxnSpMk id="19" creationId="{71ADFC5D-EE1E-44F0-B684-EE3CAB29A45D}"/>
          </ac:cxnSpMkLst>
        </pc:cxnChg>
        <pc:cxnChg chg="add mod">
          <ac:chgData name="Sanders Wang" userId="089d73b8-785c-4012-b931-81c632b6c9c7" providerId="ADAL" clId="{09D3188E-FFDE-4F4D-94F5-F8E4C81CF767}" dt="2021-07-19T11:25:28.514" v="1079" actId="14100"/>
          <ac:cxnSpMkLst>
            <pc:docMk/>
            <pc:sldMk cId="4262561885" sldId="286"/>
            <ac:cxnSpMk id="22" creationId="{1E5EDB0D-E3D8-43F0-955D-271DD7DF3E99}"/>
          </ac:cxnSpMkLst>
        </pc:cxnChg>
        <pc:cxnChg chg="add mod">
          <ac:chgData name="Sanders Wang" userId="089d73b8-785c-4012-b931-81c632b6c9c7" providerId="ADAL" clId="{09D3188E-FFDE-4F4D-94F5-F8E4C81CF767}" dt="2021-07-19T11:25:51.274" v="1082" actId="14100"/>
          <ac:cxnSpMkLst>
            <pc:docMk/>
            <pc:sldMk cId="4262561885" sldId="286"/>
            <ac:cxnSpMk id="25" creationId="{F376D114-9352-4589-BA18-42DE89534E1D}"/>
          </ac:cxnSpMkLst>
        </pc:cxnChg>
        <pc:cxnChg chg="add mod">
          <ac:chgData name="Sanders Wang" userId="089d73b8-785c-4012-b931-81c632b6c9c7" providerId="ADAL" clId="{09D3188E-FFDE-4F4D-94F5-F8E4C81CF767}" dt="2021-07-19T11:25:57.386" v="1085" actId="14100"/>
          <ac:cxnSpMkLst>
            <pc:docMk/>
            <pc:sldMk cId="4262561885" sldId="286"/>
            <ac:cxnSpMk id="28" creationId="{70D93A9B-60B2-49AD-8746-B31AB1A40239}"/>
          </ac:cxnSpMkLst>
        </pc:cxnChg>
      </pc:sldChg>
      <pc:sldChg chg="addSp modSp new mod">
        <pc:chgData name="Sanders Wang" userId="089d73b8-785c-4012-b931-81c632b6c9c7" providerId="ADAL" clId="{09D3188E-FFDE-4F4D-94F5-F8E4C81CF767}" dt="2021-07-19T11:35:50.067" v="1143" actId="1076"/>
        <pc:sldMkLst>
          <pc:docMk/>
          <pc:sldMk cId="4103653579" sldId="287"/>
        </pc:sldMkLst>
        <pc:spChg chg="add mod">
          <ac:chgData name="Sanders Wang" userId="089d73b8-785c-4012-b931-81c632b6c9c7" providerId="ADAL" clId="{09D3188E-FFDE-4F4D-94F5-F8E4C81CF767}" dt="2021-07-19T11:32:33.645" v="1117" actId="20577"/>
          <ac:spMkLst>
            <pc:docMk/>
            <pc:sldMk cId="4103653579" sldId="287"/>
            <ac:spMk id="2" creationId="{5E284D1C-4049-4E54-B5BB-BE3735248299}"/>
          </ac:spMkLst>
        </pc:spChg>
        <pc:spChg chg="add mod">
          <ac:chgData name="Sanders Wang" userId="089d73b8-785c-4012-b931-81c632b6c9c7" providerId="ADAL" clId="{09D3188E-FFDE-4F4D-94F5-F8E4C81CF767}" dt="2021-07-19T11:35:28.207" v="1140" actId="14100"/>
          <ac:spMkLst>
            <pc:docMk/>
            <pc:sldMk cId="4103653579" sldId="287"/>
            <ac:spMk id="3" creationId="{4AFCBEC8-0903-4CE9-801D-8A1D6FF650B4}"/>
          </ac:spMkLst>
        </pc:spChg>
        <pc:spChg chg="add mod">
          <ac:chgData name="Sanders Wang" userId="089d73b8-785c-4012-b931-81c632b6c9c7" providerId="ADAL" clId="{09D3188E-FFDE-4F4D-94F5-F8E4C81CF767}" dt="2021-07-19T11:35:50.067" v="1143" actId="1076"/>
          <ac:spMkLst>
            <pc:docMk/>
            <pc:sldMk cId="4103653579" sldId="287"/>
            <ac:spMk id="4" creationId="{7C53C1B2-BF6E-44CC-B2E9-A7A40F7B528C}"/>
          </ac:spMkLst>
        </pc:spChg>
        <pc:spChg chg="add mod">
          <ac:chgData name="Sanders Wang" userId="089d73b8-785c-4012-b931-81c632b6c9c7" providerId="ADAL" clId="{09D3188E-FFDE-4F4D-94F5-F8E4C81CF767}" dt="2021-07-19T11:35:41.248" v="1142" actId="14100"/>
          <ac:spMkLst>
            <pc:docMk/>
            <pc:sldMk cId="4103653579" sldId="287"/>
            <ac:spMk id="5" creationId="{EFDA6536-EBE0-4F6F-B727-B9F8DD9874DE}"/>
          </ac:spMkLst>
        </pc:spChg>
        <pc:spChg chg="add mod">
          <ac:chgData name="Sanders Wang" userId="089d73b8-785c-4012-b931-81c632b6c9c7" providerId="ADAL" clId="{09D3188E-FFDE-4F4D-94F5-F8E4C81CF767}" dt="2021-07-19T11:35:23.957" v="1139" actId="1076"/>
          <ac:spMkLst>
            <pc:docMk/>
            <pc:sldMk cId="4103653579" sldId="287"/>
            <ac:spMk id="6" creationId="{DF6953DB-15A9-4ED5-AB67-27EAE99EB197}"/>
          </ac:spMkLst>
        </pc:spChg>
        <pc:spChg chg="add mod">
          <ac:chgData name="Sanders Wang" userId="089d73b8-785c-4012-b931-81c632b6c9c7" providerId="ADAL" clId="{09D3188E-FFDE-4F4D-94F5-F8E4C81CF767}" dt="2021-07-19T11:35:23.957" v="1139" actId="1076"/>
          <ac:spMkLst>
            <pc:docMk/>
            <pc:sldMk cId="4103653579" sldId="287"/>
            <ac:spMk id="7" creationId="{9C55CEB1-2684-42F7-8C06-C88C6B50CB93}"/>
          </ac:spMkLst>
        </pc:spChg>
        <pc:spChg chg="add mod">
          <ac:chgData name="Sanders Wang" userId="089d73b8-785c-4012-b931-81c632b6c9c7" providerId="ADAL" clId="{09D3188E-FFDE-4F4D-94F5-F8E4C81CF767}" dt="2021-07-19T11:35:23.957" v="1139" actId="1076"/>
          <ac:spMkLst>
            <pc:docMk/>
            <pc:sldMk cId="4103653579" sldId="287"/>
            <ac:spMk id="8" creationId="{C73DF45F-C9D5-4DB6-9438-34D6794BD6BC}"/>
          </ac:spMkLst>
        </pc:spChg>
        <pc:spChg chg="add mod">
          <ac:chgData name="Sanders Wang" userId="089d73b8-785c-4012-b931-81c632b6c9c7" providerId="ADAL" clId="{09D3188E-FFDE-4F4D-94F5-F8E4C81CF767}" dt="2021-07-19T11:35:23.957" v="1139" actId="1076"/>
          <ac:spMkLst>
            <pc:docMk/>
            <pc:sldMk cId="4103653579" sldId="287"/>
            <ac:spMk id="9" creationId="{1F989589-51CB-425E-8C0F-D2E81B8B3592}"/>
          </ac:spMkLst>
        </pc:spChg>
        <pc:spChg chg="add mod">
          <ac:chgData name="Sanders Wang" userId="089d73b8-785c-4012-b931-81c632b6c9c7" providerId="ADAL" clId="{09D3188E-FFDE-4F4D-94F5-F8E4C81CF767}" dt="2021-07-19T11:35:23.957" v="1139" actId="1076"/>
          <ac:spMkLst>
            <pc:docMk/>
            <pc:sldMk cId="4103653579" sldId="287"/>
            <ac:spMk id="10" creationId="{6666F848-1802-4407-9B14-D1852801020F}"/>
          </ac:spMkLst>
        </pc:spChg>
        <pc:spChg chg="add mod">
          <ac:chgData name="Sanders Wang" userId="089d73b8-785c-4012-b931-81c632b6c9c7" providerId="ADAL" clId="{09D3188E-FFDE-4F4D-94F5-F8E4C81CF767}" dt="2021-07-19T11:35:23.957" v="1139" actId="1076"/>
          <ac:spMkLst>
            <pc:docMk/>
            <pc:sldMk cId="4103653579" sldId="287"/>
            <ac:spMk id="11" creationId="{AE4C4F08-F1CC-4CC6-9986-F934F9E81051}"/>
          </ac:spMkLst>
        </pc:spChg>
        <pc:spChg chg="add mod">
          <ac:chgData name="Sanders Wang" userId="089d73b8-785c-4012-b931-81c632b6c9c7" providerId="ADAL" clId="{09D3188E-FFDE-4F4D-94F5-F8E4C81CF767}" dt="2021-07-19T11:35:23.957" v="1139" actId="1076"/>
          <ac:spMkLst>
            <pc:docMk/>
            <pc:sldMk cId="4103653579" sldId="287"/>
            <ac:spMk id="12" creationId="{294D99D5-2AF6-4394-B0AA-83350FB1110A}"/>
          </ac:spMkLst>
        </pc:spChg>
        <pc:spChg chg="add mod">
          <ac:chgData name="Sanders Wang" userId="089d73b8-785c-4012-b931-81c632b6c9c7" providerId="ADAL" clId="{09D3188E-FFDE-4F4D-94F5-F8E4C81CF767}" dt="2021-07-19T11:35:23.957" v="1139" actId="1076"/>
          <ac:spMkLst>
            <pc:docMk/>
            <pc:sldMk cId="4103653579" sldId="287"/>
            <ac:spMk id="13" creationId="{FF447825-5384-4FD4-97FD-915FD7D303EB}"/>
          </ac:spMkLst>
        </pc:spChg>
        <pc:spChg chg="add mod">
          <ac:chgData name="Sanders Wang" userId="089d73b8-785c-4012-b931-81c632b6c9c7" providerId="ADAL" clId="{09D3188E-FFDE-4F4D-94F5-F8E4C81CF767}" dt="2021-07-19T11:35:23.957" v="1139" actId="1076"/>
          <ac:spMkLst>
            <pc:docMk/>
            <pc:sldMk cId="4103653579" sldId="287"/>
            <ac:spMk id="14" creationId="{013E42CD-722F-42C5-A8DE-5E25A1512531}"/>
          </ac:spMkLst>
        </pc:spChg>
        <pc:spChg chg="add mod">
          <ac:chgData name="Sanders Wang" userId="089d73b8-785c-4012-b931-81c632b6c9c7" providerId="ADAL" clId="{09D3188E-FFDE-4F4D-94F5-F8E4C81CF767}" dt="2021-07-19T11:35:23.957" v="1139" actId="1076"/>
          <ac:spMkLst>
            <pc:docMk/>
            <pc:sldMk cId="4103653579" sldId="287"/>
            <ac:spMk id="24" creationId="{284918A3-1176-418E-8EEE-C4CF82EB95FF}"/>
          </ac:spMkLst>
        </pc:spChg>
        <pc:cxnChg chg="add mod">
          <ac:chgData name="Sanders Wang" userId="089d73b8-785c-4012-b931-81c632b6c9c7" providerId="ADAL" clId="{09D3188E-FFDE-4F4D-94F5-F8E4C81CF767}" dt="2021-07-19T11:35:23.957" v="1139" actId="1076"/>
          <ac:cxnSpMkLst>
            <pc:docMk/>
            <pc:sldMk cId="4103653579" sldId="287"/>
            <ac:cxnSpMk id="15" creationId="{F518EC8B-5AD4-4A8A-B6A2-5ECDCA5EFF71}"/>
          </ac:cxnSpMkLst>
        </pc:cxnChg>
        <pc:cxnChg chg="add mod">
          <ac:chgData name="Sanders Wang" userId="089d73b8-785c-4012-b931-81c632b6c9c7" providerId="ADAL" clId="{09D3188E-FFDE-4F4D-94F5-F8E4C81CF767}" dt="2021-07-19T11:35:23.957" v="1139" actId="1076"/>
          <ac:cxnSpMkLst>
            <pc:docMk/>
            <pc:sldMk cId="4103653579" sldId="287"/>
            <ac:cxnSpMk id="16" creationId="{6E0DBEE3-7895-4887-BB25-CB50C1F98F93}"/>
          </ac:cxnSpMkLst>
        </pc:cxnChg>
        <pc:cxnChg chg="add mod">
          <ac:chgData name="Sanders Wang" userId="089d73b8-785c-4012-b931-81c632b6c9c7" providerId="ADAL" clId="{09D3188E-FFDE-4F4D-94F5-F8E4C81CF767}" dt="2021-07-19T11:35:23.957" v="1139" actId="1076"/>
          <ac:cxnSpMkLst>
            <pc:docMk/>
            <pc:sldMk cId="4103653579" sldId="287"/>
            <ac:cxnSpMk id="17" creationId="{199C3E57-3FC3-45BD-B28C-3D2AD207067D}"/>
          </ac:cxnSpMkLst>
        </pc:cxnChg>
        <pc:cxnChg chg="add mod">
          <ac:chgData name="Sanders Wang" userId="089d73b8-785c-4012-b931-81c632b6c9c7" providerId="ADAL" clId="{09D3188E-FFDE-4F4D-94F5-F8E4C81CF767}" dt="2021-07-19T11:35:23.957" v="1139" actId="1076"/>
          <ac:cxnSpMkLst>
            <pc:docMk/>
            <pc:sldMk cId="4103653579" sldId="287"/>
            <ac:cxnSpMk id="18" creationId="{8B318570-751F-4D9C-B600-37B09E4244C1}"/>
          </ac:cxnSpMkLst>
        </pc:cxnChg>
        <pc:cxnChg chg="add mod">
          <ac:chgData name="Sanders Wang" userId="089d73b8-785c-4012-b931-81c632b6c9c7" providerId="ADAL" clId="{09D3188E-FFDE-4F4D-94F5-F8E4C81CF767}" dt="2021-07-19T11:35:23.957" v="1139" actId="1076"/>
          <ac:cxnSpMkLst>
            <pc:docMk/>
            <pc:sldMk cId="4103653579" sldId="287"/>
            <ac:cxnSpMk id="19" creationId="{DB484A37-0B80-43F2-BE80-C94E3EC3C319}"/>
          </ac:cxnSpMkLst>
        </pc:cxnChg>
        <pc:cxnChg chg="add mod">
          <ac:chgData name="Sanders Wang" userId="089d73b8-785c-4012-b931-81c632b6c9c7" providerId="ADAL" clId="{09D3188E-FFDE-4F4D-94F5-F8E4C81CF767}" dt="2021-07-19T11:35:23.957" v="1139" actId="1076"/>
          <ac:cxnSpMkLst>
            <pc:docMk/>
            <pc:sldMk cId="4103653579" sldId="287"/>
            <ac:cxnSpMk id="20" creationId="{B188CC8A-87FE-46B3-8AE1-C81D4622B049}"/>
          </ac:cxnSpMkLst>
        </pc:cxnChg>
        <pc:cxnChg chg="add mod">
          <ac:chgData name="Sanders Wang" userId="089d73b8-785c-4012-b931-81c632b6c9c7" providerId="ADAL" clId="{09D3188E-FFDE-4F4D-94F5-F8E4C81CF767}" dt="2021-07-19T11:35:23.957" v="1139" actId="1076"/>
          <ac:cxnSpMkLst>
            <pc:docMk/>
            <pc:sldMk cId="4103653579" sldId="287"/>
            <ac:cxnSpMk id="21" creationId="{301CC718-8B54-4354-BF12-D357EA111262}"/>
          </ac:cxnSpMkLst>
        </pc:cxnChg>
        <pc:cxnChg chg="add mod">
          <ac:chgData name="Sanders Wang" userId="089d73b8-785c-4012-b931-81c632b6c9c7" providerId="ADAL" clId="{09D3188E-FFDE-4F4D-94F5-F8E4C81CF767}" dt="2021-07-19T11:35:23.957" v="1139" actId="1076"/>
          <ac:cxnSpMkLst>
            <pc:docMk/>
            <pc:sldMk cId="4103653579" sldId="287"/>
            <ac:cxnSpMk id="22" creationId="{7726F598-3359-40CB-B6DA-0C67D50636D2}"/>
          </ac:cxnSpMkLst>
        </pc:cxnChg>
        <pc:cxnChg chg="add mod">
          <ac:chgData name="Sanders Wang" userId="089d73b8-785c-4012-b931-81c632b6c9c7" providerId="ADAL" clId="{09D3188E-FFDE-4F4D-94F5-F8E4C81CF767}" dt="2021-07-19T11:35:23.957" v="1139" actId="1076"/>
          <ac:cxnSpMkLst>
            <pc:docMk/>
            <pc:sldMk cId="4103653579" sldId="287"/>
            <ac:cxnSpMk id="23" creationId="{93A5FCBB-4643-41BA-B12F-90F351C8966B}"/>
          </ac:cxnSpMkLst>
        </pc:cxnChg>
      </pc:sldChg>
      <pc:sldChg chg="addSp delSp modSp new mod">
        <pc:chgData name="Sanders Wang" userId="089d73b8-785c-4012-b931-81c632b6c9c7" providerId="ADAL" clId="{09D3188E-FFDE-4F4D-94F5-F8E4C81CF767}" dt="2021-07-20T11:59:41.851" v="1189" actId="571"/>
        <pc:sldMkLst>
          <pc:docMk/>
          <pc:sldMk cId="3518812691" sldId="288"/>
        </pc:sldMkLst>
        <pc:spChg chg="add del mod">
          <ac:chgData name="Sanders Wang" userId="089d73b8-785c-4012-b931-81c632b6c9c7" providerId="ADAL" clId="{09D3188E-FFDE-4F4D-94F5-F8E4C81CF767}" dt="2021-07-20T11:55:48.664" v="1173"/>
          <ac:spMkLst>
            <pc:docMk/>
            <pc:sldMk cId="3518812691" sldId="288"/>
            <ac:spMk id="2" creationId="{3DEE2104-531E-472E-9DE8-8CA0C19A7809}"/>
          </ac:spMkLst>
        </pc:spChg>
        <pc:spChg chg="add del mod">
          <ac:chgData name="Sanders Wang" userId="089d73b8-785c-4012-b931-81c632b6c9c7" providerId="ADAL" clId="{09D3188E-FFDE-4F4D-94F5-F8E4C81CF767}" dt="2021-07-20T11:55:51.565" v="1175"/>
          <ac:spMkLst>
            <pc:docMk/>
            <pc:sldMk cId="3518812691" sldId="288"/>
            <ac:spMk id="7" creationId="{3500B0BE-B89A-4B51-A868-431976C79A5F}"/>
          </ac:spMkLst>
        </pc:spChg>
        <pc:spChg chg="add mod">
          <ac:chgData name="Sanders Wang" userId="089d73b8-785c-4012-b931-81c632b6c9c7" providerId="ADAL" clId="{09D3188E-FFDE-4F4D-94F5-F8E4C81CF767}" dt="2021-07-20T11:56:42.835" v="1186" actId="1076"/>
          <ac:spMkLst>
            <pc:docMk/>
            <pc:sldMk cId="3518812691" sldId="288"/>
            <ac:spMk id="8" creationId="{F8D4ED46-FCA2-4F71-81D9-043D7B8196F3}"/>
          </ac:spMkLst>
        </pc:spChg>
        <pc:spChg chg="add del mod">
          <ac:chgData name="Sanders Wang" userId="089d73b8-785c-4012-b931-81c632b6c9c7" providerId="ADAL" clId="{09D3188E-FFDE-4F4D-94F5-F8E4C81CF767}" dt="2021-07-20T11:56:21.201" v="1181"/>
          <ac:spMkLst>
            <pc:docMk/>
            <pc:sldMk cId="3518812691" sldId="288"/>
            <ac:spMk id="9" creationId="{8487E6AD-624B-4A6E-86D4-C187190DB1E7}"/>
          </ac:spMkLst>
        </pc:spChg>
        <pc:spChg chg="add mod">
          <ac:chgData name="Sanders Wang" userId="089d73b8-785c-4012-b931-81c632b6c9c7" providerId="ADAL" clId="{09D3188E-FFDE-4F4D-94F5-F8E4C81CF767}" dt="2021-07-20T11:55:59.978" v="1179" actId="571"/>
          <ac:spMkLst>
            <pc:docMk/>
            <pc:sldMk cId="3518812691" sldId="288"/>
            <ac:spMk id="10" creationId="{8FA785E3-FAB0-470E-9B0A-6ECCE9D19246}"/>
          </ac:spMkLst>
        </pc:spChg>
        <pc:spChg chg="add mod">
          <ac:chgData name="Sanders Wang" userId="089d73b8-785c-4012-b931-81c632b6c9c7" providerId="ADAL" clId="{09D3188E-FFDE-4F4D-94F5-F8E4C81CF767}" dt="2021-07-20T11:56:27.045" v="1184" actId="113"/>
          <ac:spMkLst>
            <pc:docMk/>
            <pc:sldMk cId="3518812691" sldId="288"/>
            <ac:spMk id="11" creationId="{198BBC2A-DCC8-49A9-A096-2C3BD0CBD520}"/>
          </ac:spMkLst>
        </pc:spChg>
        <pc:spChg chg="add mod">
          <ac:chgData name="Sanders Wang" userId="089d73b8-785c-4012-b931-81c632b6c9c7" providerId="ADAL" clId="{09D3188E-FFDE-4F4D-94F5-F8E4C81CF767}" dt="2021-07-20T11:56:32.123" v="1185" actId="571"/>
          <ac:spMkLst>
            <pc:docMk/>
            <pc:sldMk cId="3518812691" sldId="288"/>
            <ac:spMk id="13" creationId="{ED342078-BA09-4615-A864-95633EEBE8C8}"/>
          </ac:spMkLst>
        </pc:spChg>
        <pc:picChg chg="add mod">
          <ac:chgData name="Sanders Wang" userId="089d73b8-785c-4012-b931-81c632b6c9c7" providerId="ADAL" clId="{09D3188E-FFDE-4F4D-94F5-F8E4C81CF767}" dt="2021-07-20T11:54:14.285" v="1165" actId="1076"/>
          <ac:picMkLst>
            <pc:docMk/>
            <pc:sldMk cId="3518812691" sldId="288"/>
            <ac:picMk id="3" creationId="{E7FE098C-9124-4395-A0C8-228676E5CD65}"/>
          </ac:picMkLst>
        </pc:picChg>
        <pc:picChg chg="add mod">
          <ac:chgData name="Sanders Wang" userId="089d73b8-785c-4012-b931-81c632b6c9c7" providerId="ADAL" clId="{09D3188E-FFDE-4F4D-94F5-F8E4C81CF767}" dt="2021-07-20T11:54:17.634" v="1166" actId="571"/>
          <ac:picMkLst>
            <pc:docMk/>
            <pc:sldMk cId="3518812691" sldId="288"/>
            <ac:picMk id="4" creationId="{176888AB-ADD4-4734-8C69-F9F948348169}"/>
          </ac:picMkLst>
        </pc:picChg>
        <pc:picChg chg="add mod">
          <ac:chgData name="Sanders Wang" userId="089d73b8-785c-4012-b931-81c632b6c9c7" providerId="ADAL" clId="{09D3188E-FFDE-4F4D-94F5-F8E4C81CF767}" dt="2021-07-20T11:54:34.661" v="1168" actId="1076"/>
          <ac:picMkLst>
            <pc:docMk/>
            <pc:sldMk cId="3518812691" sldId="288"/>
            <ac:picMk id="5" creationId="{8850150B-C7F1-4774-80C0-4EFC4CB0DC30}"/>
          </ac:picMkLst>
        </pc:picChg>
        <pc:picChg chg="add mod">
          <ac:chgData name="Sanders Wang" userId="089d73b8-785c-4012-b931-81c632b6c9c7" providerId="ADAL" clId="{09D3188E-FFDE-4F4D-94F5-F8E4C81CF767}" dt="2021-07-20T11:54:39.210" v="1169" actId="571"/>
          <ac:picMkLst>
            <pc:docMk/>
            <pc:sldMk cId="3518812691" sldId="288"/>
            <ac:picMk id="6" creationId="{4038A0BB-F93C-4485-9A8D-9B23C35EC753}"/>
          </ac:picMkLst>
        </pc:picChg>
        <pc:picChg chg="add mod">
          <ac:chgData name="Sanders Wang" userId="089d73b8-785c-4012-b931-81c632b6c9c7" providerId="ADAL" clId="{09D3188E-FFDE-4F4D-94F5-F8E4C81CF767}" dt="2021-07-20T11:59:38.613" v="1188" actId="1076"/>
          <ac:picMkLst>
            <pc:docMk/>
            <pc:sldMk cId="3518812691" sldId="288"/>
            <ac:picMk id="14" creationId="{6A695138-0A89-4BD5-95D8-7E78E9ADE7A2}"/>
          </ac:picMkLst>
        </pc:picChg>
        <pc:picChg chg="add mod">
          <ac:chgData name="Sanders Wang" userId="089d73b8-785c-4012-b931-81c632b6c9c7" providerId="ADAL" clId="{09D3188E-FFDE-4F4D-94F5-F8E4C81CF767}" dt="2021-07-20T11:59:41.851" v="1189" actId="571"/>
          <ac:picMkLst>
            <pc:docMk/>
            <pc:sldMk cId="3518812691" sldId="288"/>
            <ac:picMk id="15" creationId="{7EDAD02D-6EAA-483E-B197-0767BF882175}"/>
          </ac:picMkLst>
        </pc:picChg>
        <pc:picChg chg="add">
          <ac:chgData name="Sanders Wang" userId="089d73b8-785c-4012-b931-81c632b6c9c7" providerId="ADAL" clId="{09D3188E-FFDE-4F4D-94F5-F8E4C81CF767}" dt="2021-07-20T11:53:47.771" v="1163"/>
          <ac:picMkLst>
            <pc:docMk/>
            <pc:sldMk cId="3518812691" sldId="288"/>
            <ac:picMk id="1026" creationId="{44CA6A5F-99FC-49EC-A2E1-22F31F2C4559}"/>
          </ac:picMkLst>
        </pc:picChg>
      </pc:sldChg>
    </pc:docChg>
  </pc:docChgLst>
  <pc:docChgLst>
    <pc:chgData name="Sanders Wang" userId="089d73b8-785c-4012-b931-81c632b6c9c7" providerId="ADAL" clId="{061CD040-D3F9-4AA6-AA8F-2C11D0794480}"/>
    <pc:docChg chg="undo redo custSel addSld delSld modSld sldOrd">
      <pc:chgData name="Sanders Wang" userId="089d73b8-785c-4012-b931-81c632b6c9c7" providerId="ADAL" clId="{061CD040-D3F9-4AA6-AA8F-2C11D0794480}" dt="2021-10-18T17:41:40.366" v="1128" actId="571"/>
      <pc:docMkLst>
        <pc:docMk/>
      </pc:docMkLst>
      <pc:sldChg chg="del">
        <pc:chgData name="Sanders Wang" userId="089d73b8-785c-4012-b931-81c632b6c9c7" providerId="ADAL" clId="{061CD040-D3F9-4AA6-AA8F-2C11D0794480}" dt="2021-10-18T16:49:26.247" v="0" actId="47"/>
        <pc:sldMkLst>
          <pc:docMk/>
          <pc:sldMk cId="277958632" sldId="261"/>
        </pc:sldMkLst>
      </pc:sldChg>
      <pc:sldChg chg="del">
        <pc:chgData name="Sanders Wang" userId="089d73b8-785c-4012-b931-81c632b6c9c7" providerId="ADAL" clId="{061CD040-D3F9-4AA6-AA8F-2C11D0794480}" dt="2021-10-18T16:49:26.493" v="1" actId="47"/>
        <pc:sldMkLst>
          <pc:docMk/>
          <pc:sldMk cId="2568599435" sldId="262"/>
        </pc:sldMkLst>
      </pc:sldChg>
      <pc:sldChg chg="del">
        <pc:chgData name="Sanders Wang" userId="089d73b8-785c-4012-b931-81c632b6c9c7" providerId="ADAL" clId="{061CD040-D3F9-4AA6-AA8F-2C11D0794480}" dt="2021-10-18T16:49:26.877" v="2" actId="47"/>
        <pc:sldMkLst>
          <pc:docMk/>
          <pc:sldMk cId="1739180529" sldId="282"/>
        </pc:sldMkLst>
      </pc:sldChg>
      <pc:sldChg chg="del">
        <pc:chgData name="Sanders Wang" userId="089d73b8-785c-4012-b931-81c632b6c9c7" providerId="ADAL" clId="{061CD040-D3F9-4AA6-AA8F-2C11D0794480}" dt="2021-10-18T16:49:32.657" v="12" actId="47"/>
        <pc:sldMkLst>
          <pc:docMk/>
          <pc:sldMk cId="48216126" sldId="283"/>
        </pc:sldMkLst>
      </pc:sldChg>
      <pc:sldChg chg="del">
        <pc:chgData name="Sanders Wang" userId="089d73b8-785c-4012-b931-81c632b6c9c7" providerId="ADAL" clId="{061CD040-D3F9-4AA6-AA8F-2C11D0794480}" dt="2021-10-18T16:49:33.461" v="13" actId="47"/>
        <pc:sldMkLst>
          <pc:docMk/>
          <pc:sldMk cId="194296660" sldId="284"/>
        </pc:sldMkLst>
      </pc:sldChg>
      <pc:sldChg chg="del">
        <pc:chgData name="Sanders Wang" userId="089d73b8-785c-4012-b931-81c632b6c9c7" providerId="ADAL" clId="{061CD040-D3F9-4AA6-AA8F-2C11D0794480}" dt="2021-10-18T16:49:31.153" v="7" actId="47"/>
        <pc:sldMkLst>
          <pc:docMk/>
          <pc:sldMk cId="921707502" sldId="285"/>
        </pc:sldMkLst>
      </pc:sldChg>
      <pc:sldChg chg="del">
        <pc:chgData name="Sanders Wang" userId="089d73b8-785c-4012-b931-81c632b6c9c7" providerId="ADAL" clId="{061CD040-D3F9-4AA6-AA8F-2C11D0794480}" dt="2021-10-18T16:49:31.485" v="9" actId="47"/>
        <pc:sldMkLst>
          <pc:docMk/>
          <pc:sldMk cId="4023822129" sldId="286"/>
        </pc:sldMkLst>
      </pc:sldChg>
      <pc:sldChg chg="del">
        <pc:chgData name="Sanders Wang" userId="089d73b8-785c-4012-b931-81c632b6c9c7" providerId="ADAL" clId="{061CD040-D3F9-4AA6-AA8F-2C11D0794480}" dt="2021-10-18T16:49:31.671" v="10" actId="47"/>
        <pc:sldMkLst>
          <pc:docMk/>
          <pc:sldMk cId="970519355" sldId="287"/>
        </pc:sldMkLst>
      </pc:sldChg>
      <pc:sldChg chg="del">
        <pc:chgData name="Sanders Wang" userId="089d73b8-785c-4012-b931-81c632b6c9c7" providerId="ADAL" clId="{061CD040-D3F9-4AA6-AA8F-2C11D0794480}" dt="2021-10-18T16:49:31.308" v="8" actId="47"/>
        <pc:sldMkLst>
          <pc:docMk/>
          <pc:sldMk cId="1850417704" sldId="288"/>
        </pc:sldMkLst>
      </pc:sldChg>
      <pc:sldChg chg="addSp delSp modSp mod">
        <pc:chgData name="Sanders Wang" userId="089d73b8-785c-4012-b931-81c632b6c9c7" providerId="ADAL" clId="{061CD040-D3F9-4AA6-AA8F-2C11D0794480}" dt="2021-10-18T17:34:51.007" v="1058" actId="207"/>
        <pc:sldMkLst>
          <pc:docMk/>
          <pc:sldMk cId="4202307911" sldId="289"/>
        </pc:sldMkLst>
        <pc:spChg chg="del mod">
          <ac:chgData name="Sanders Wang" userId="089d73b8-785c-4012-b931-81c632b6c9c7" providerId="ADAL" clId="{061CD040-D3F9-4AA6-AA8F-2C11D0794480}" dt="2021-10-18T16:51:42.818" v="80" actId="478"/>
          <ac:spMkLst>
            <pc:docMk/>
            <pc:sldMk cId="4202307911" sldId="289"/>
            <ac:spMk id="7" creationId="{325D7BBB-D47E-4BD4-9E7F-A6048142C220}"/>
          </ac:spMkLst>
        </pc:spChg>
        <pc:spChg chg="add 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8" creationId="{627A8208-D3C8-4D4F-86E5-56F300CEDC6F}"/>
          </ac:spMkLst>
        </pc:spChg>
        <pc:spChg chg="del mod">
          <ac:chgData name="Sanders Wang" userId="089d73b8-785c-4012-b931-81c632b6c9c7" providerId="ADAL" clId="{061CD040-D3F9-4AA6-AA8F-2C11D0794480}" dt="2021-10-18T16:51:42.818" v="80" actId="478"/>
          <ac:spMkLst>
            <pc:docMk/>
            <pc:sldMk cId="4202307911" sldId="289"/>
            <ac:spMk id="11" creationId="{59A8DD74-E097-4273-A0FB-CBD73B84C02D}"/>
          </ac:spMkLst>
        </pc:spChg>
        <pc:spChg chg="del mod">
          <ac:chgData name="Sanders Wang" userId="089d73b8-785c-4012-b931-81c632b6c9c7" providerId="ADAL" clId="{061CD040-D3F9-4AA6-AA8F-2C11D0794480}" dt="2021-10-18T16:51:42.818" v="80" actId="478"/>
          <ac:spMkLst>
            <pc:docMk/>
            <pc:sldMk cId="4202307911" sldId="289"/>
            <ac:spMk id="12" creationId="{0FE57E85-DFF0-44B3-976F-4B47F9489549}"/>
          </ac:spMkLst>
        </pc:spChg>
        <pc:spChg chg="del">
          <ac:chgData name="Sanders Wang" userId="089d73b8-785c-4012-b931-81c632b6c9c7" providerId="ADAL" clId="{061CD040-D3F9-4AA6-AA8F-2C11D0794480}" dt="2021-10-18T16:49:45.782" v="14" actId="478"/>
          <ac:spMkLst>
            <pc:docMk/>
            <pc:sldMk cId="4202307911" sldId="289"/>
            <ac:spMk id="16" creationId="{41C7ADFB-1849-443C-A452-2F68C65F2977}"/>
          </ac:spMkLst>
        </pc:spChg>
        <pc:spChg chg="del mod">
          <ac:chgData name="Sanders Wang" userId="089d73b8-785c-4012-b931-81c632b6c9c7" providerId="ADAL" clId="{061CD040-D3F9-4AA6-AA8F-2C11D0794480}" dt="2021-10-18T16:53:03.280" v="98" actId="478"/>
          <ac:spMkLst>
            <pc:docMk/>
            <pc:sldMk cId="4202307911" sldId="289"/>
            <ac:spMk id="32" creationId="{DCB5F0B7-C901-4303-A483-39883F4FDEFE}"/>
          </ac:spMkLst>
        </pc:spChg>
        <pc:spChg chg="mod">
          <ac:chgData name="Sanders Wang" userId="089d73b8-785c-4012-b931-81c632b6c9c7" providerId="ADAL" clId="{061CD040-D3F9-4AA6-AA8F-2C11D0794480}" dt="2021-10-18T17:02:57.854" v="277" actId="1076"/>
          <ac:spMkLst>
            <pc:docMk/>
            <pc:sldMk cId="4202307911" sldId="289"/>
            <ac:spMk id="40" creationId="{2F0C1735-2022-40DD-9E0A-93DEE3EEA62E}"/>
          </ac:spMkLst>
        </pc:spChg>
        <pc:spChg chg="del">
          <ac:chgData name="Sanders Wang" userId="089d73b8-785c-4012-b931-81c632b6c9c7" providerId="ADAL" clId="{061CD040-D3F9-4AA6-AA8F-2C11D0794480}" dt="2021-10-18T16:50:20.397" v="17" actId="478"/>
          <ac:spMkLst>
            <pc:docMk/>
            <pc:sldMk cId="4202307911" sldId="289"/>
            <ac:spMk id="44" creationId="{98167080-E77B-49ED-A94F-662DF5003747}"/>
          </ac:spMkLst>
        </pc:spChg>
        <pc:spChg chg="add 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45" creationId="{6601F8E0-AB13-4C6D-A115-3B2B2DDB2699}"/>
          </ac:spMkLst>
        </pc:spChg>
        <pc:spChg chg="add 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46" creationId="{A5EC9DC1-7266-45C5-B173-9942874BE426}"/>
          </ac:spMkLst>
        </pc:spChg>
        <pc:spChg chg="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49" creationId="{528F3A77-040A-487A-9D0D-100484710039}"/>
          </ac:spMkLst>
        </pc:spChg>
        <pc:spChg chg="add 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52" creationId="{DE74CE2D-952D-4C5F-B01A-5AEBA27D5B4C}"/>
          </ac:spMkLst>
        </pc:spChg>
        <pc:spChg chg="mod">
          <ac:chgData name="Sanders Wang" userId="089d73b8-785c-4012-b931-81c632b6c9c7" providerId="ADAL" clId="{061CD040-D3F9-4AA6-AA8F-2C11D0794480}" dt="2021-10-18T16:50:59.448" v="76" actId="1037"/>
          <ac:spMkLst>
            <pc:docMk/>
            <pc:sldMk cId="4202307911" sldId="289"/>
            <ac:spMk id="54" creationId="{53B3FA54-EBC0-4308-826E-29BEA36E49E4}"/>
          </ac:spMkLst>
        </pc:spChg>
        <pc:spChg chg="add 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57" creationId="{E7D8BC6E-3B53-42C8-B442-72F51A5FBB27}"/>
          </ac:spMkLst>
        </pc:spChg>
        <pc:spChg chg="mod">
          <ac:chgData name="Sanders Wang" userId="089d73b8-785c-4012-b931-81c632b6c9c7" providerId="ADAL" clId="{061CD040-D3F9-4AA6-AA8F-2C11D0794480}" dt="2021-10-18T16:50:59.448" v="76" actId="1037"/>
          <ac:spMkLst>
            <pc:docMk/>
            <pc:sldMk cId="4202307911" sldId="289"/>
            <ac:spMk id="58" creationId="{B3AB0AD6-6720-44B1-88E4-F875F2DAF0C2}"/>
          </ac:spMkLst>
        </pc:spChg>
        <pc:spChg chg="add 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62" creationId="{5F14FAB8-BD59-434F-9963-D47BFD59FA27}"/>
          </ac:spMkLst>
        </pc:spChg>
        <pc:spChg chg="add 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64" creationId="{405C8E03-1FB2-49B1-A230-964546332532}"/>
          </ac:spMkLst>
        </pc:spChg>
        <pc:spChg chg="add 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65" creationId="{3205DE89-BB61-46BA-AF09-11F8DF2CBB2E}"/>
          </ac:spMkLst>
        </pc:spChg>
        <pc:spChg chg="add 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66" creationId="{FA0B804C-25CA-4580-8909-89198428FE51}"/>
          </ac:spMkLst>
        </pc:spChg>
        <pc:spChg chg="del mod">
          <ac:chgData name="Sanders Wang" userId="089d73b8-785c-4012-b931-81c632b6c9c7" providerId="ADAL" clId="{061CD040-D3F9-4AA6-AA8F-2C11D0794480}" dt="2021-10-18T16:51:42.818" v="80" actId="478"/>
          <ac:spMkLst>
            <pc:docMk/>
            <pc:sldMk cId="4202307911" sldId="289"/>
            <ac:spMk id="67" creationId="{2438296F-2E88-4113-AB2E-80812D56D699}"/>
          </ac:spMkLst>
        </pc:spChg>
        <pc:spChg chg="add 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68" creationId="{881101C4-DB03-45A1-AC51-086A3375DC52}"/>
          </ac:spMkLst>
        </pc:spChg>
        <pc:spChg chg="add mod">
          <ac:chgData name="Sanders Wang" userId="089d73b8-785c-4012-b931-81c632b6c9c7" providerId="ADAL" clId="{061CD040-D3F9-4AA6-AA8F-2C11D0794480}" dt="2021-10-18T17:01:14.346" v="222" actId="207"/>
          <ac:spMkLst>
            <pc:docMk/>
            <pc:sldMk cId="4202307911" sldId="289"/>
            <ac:spMk id="70" creationId="{D3AC17DD-EBF6-46C0-B645-3EA0AB4EE45B}"/>
          </ac:spMkLst>
        </pc:spChg>
        <pc:spChg chg="mod">
          <ac:chgData name="Sanders Wang" userId="089d73b8-785c-4012-b931-81c632b6c9c7" providerId="ADAL" clId="{061CD040-D3F9-4AA6-AA8F-2C11D0794480}" dt="2021-10-18T16:50:59.448" v="76" actId="1037"/>
          <ac:spMkLst>
            <pc:docMk/>
            <pc:sldMk cId="4202307911" sldId="289"/>
            <ac:spMk id="71" creationId="{8BD69592-FF36-4EFC-922B-7F833F87AB35}"/>
          </ac:spMkLst>
        </pc:spChg>
        <pc:spChg chg="add mod">
          <ac:chgData name="Sanders Wang" userId="089d73b8-785c-4012-b931-81c632b6c9c7" providerId="ADAL" clId="{061CD040-D3F9-4AA6-AA8F-2C11D0794480}" dt="2021-10-18T17:01:24.225" v="223" actId="207"/>
          <ac:spMkLst>
            <pc:docMk/>
            <pc:sldMk cId="4202307911" sldId="289"/>
            <ac:spMk id="72" creationId="{BB818259-E43B-4C52-A30C-C121336895DF}"/>
          </ac:spMkLst>
        </pc:spChg>
        <pc:spChg chg="mod">
          <ac:chgData name="Sanders Wang" userId="089d73b8-785c-4012-b931-81c632b6c9c7" providerId="ADAL" clId="{061CD040-D3F9-4AA6-AA8F-2C11D0794480}" dt="2021-10-18T17:01:31.729" v="224" actId="207"/>
          <ac:spMkLst>
            <pc:docMk/>
            <pc:sldMk cId="4202307911" sldId="289"/>
            <ac:spMk id="75" creationId="{8D8B05DE-61DF-4C68-9314-400FA46105F7}"/>
          </ac:spMkLst>
        </pc:spChg>
        <pc:spChg chg="mod">
          <ac:chgData name="Sanders Wang" userId="089d73b8-785c-4012-b931-81c632b6c9c7" providerId="ADAL" clId="{061CD040-D3F9-4AA6-AA8F-2C11D0794480}" dt="2021-10-18T17:00:58.661" v="221" actId="571"/>
          <ac:spMkLst>
            <pc:docMk/>
            <pc:sldMk cId="4202307911" sldId="289"/>
            <ac:spMk id="76" creationId="{6A158864-1962-4DE0-8BAB-3CF934DC4786}"/>
          </ac:spMkLst>
        </pc:spChg>
        <pc:spChg chg="del">
          <ac:chgData name="Sanders Wang" userId="089d73b8-785c-4012-b931-81c632b6c9c7" providerId="ADAL" clId="{061CD040-D3F9-4AA6-AA8F-2C11D0794480}" dt="2021-10-18T16:50:09.433" v="16" actId="478"/>
          <ac:spMkLst>
            <pc:docMk/>
            <pc:sldMk cId="4202307911" sldId="289"/>
            <ac:spMk id="77" creationId="{22CAA20A-735C-4483-B427-C856B95576C4}"/>
          </ac:spMkLst>
        </pc:spChg>
        <pc:spChg chg="add mod">
          <ac:chgData name="Sanders Wang" userId="089d73b8-785c-4012-b931-81c632b6c9c7" providerId="ADAL" clId="{061CD040-D3F9-4AA6-AA8F-2C11D0794480}" dt="2021-10-18T17:05:53.652" v="315" actId="1076"/>
          <ac:spMkLst>
            <pc:docMk/>
            <pc:sldMk cId="4202307911" sldId="289"/>
            <ac:spMk id="79" creationId="{75764EF7-EFB6-4E94-B748-1FECD99AB0F4}"/>
          </ac:spMkLst>
        </pc:spChg>
        <pc:spChg chg="add mod">
          <ac:chgData name="Sanders Wang" userId="089d73b8-785c-4012-b931-81c632b6c9c7" providerId="ADAL" clId="{061CD040-D3F9-4AA6-AA8F-2C11D0794480}" dt="2021-10-18T17:04:18.516" v="289" actId="1076"/>
          <ac:spMkLst>
            <pc:docMk/>
            <pc:sldMk cId="4202307911" sldId="289"/>
            <ac:spMk id="80" creationId="{59CE6056-DCAC-4571-8488-0C9BB1AA9B31}"/>
          </ac:spMkLst>
        </pc:spChg>
        <pc:spChg chg="add mod">
          <ac:chgData name="Sanders Wang" userId="089d73b8-785c-4012-b931-81c632b6c9c7" providerId="ADAL" clId="{061CD040-D3F9-4AA6-AA8F-2C11D0794480}" dt="2021-10-18T17:06:39.045" v="337" actId="1035"/>
          <ac:spMkLst>
            <pc:docMk/>
            <pc:sldMk cId="4202307911" sldId="289"/>
            <ac:spMk id="81" creationId="{7E816442-078D-44A5-A86D-912F095E536A}"/>
          </ac:spMkLst>
        </pc:spChg>
        <pc:spChg chg="mod">
          <ac:chgData name="Sanders Wang" userId="089d73b8-785c-4012-b931-81c632b6c9c7" providerId="ADAL" clId="{061CD040-D3F9-4AA6-AA8F-2C11D0794480}" dt="2021-10-18T17:03:35.139" v="281" actId="207"/>
          <ac:spMkLst>
            <pc:docMk/>
            <pc:sldMk cId="4202307911" sldId="289"/>
            <ac:spMk id="84" creationId="{608476E0-6E15-489E-A359-729C34E0B790}"/>
          </ac:spMkLst>
        </pc:spChg>
        <pc:spChg chg="mod">
          <ac:chgData name="Sanders Wang" userId="089d73b8-785c-4012-b931-81c632b6c9c7" providerId="ADAL" clId="{061CD040-D3F9-4AA6-AA8F-2C11D0794480}" dt="2021-10-18T17:03:35.139" v="281" actId="207"/>
          <ac:spMkLst>
            <pc:docMk/>
            <pc:sldMk cId="4202307911" sldId="289"/>
            <ac:spMk id="85" creationId="{49CC2F91-2111-48E9-A19F-02EB5F2373F3}"/>
          </ac:spMkLst>
        </pc:spChg>
        <pc:spChg chg="mod">
          <ac:chgData name="Sanders Wang" userId="089d73b8-785c-4012-b931-81c632b6c9c7" providerId="ADAL" clId="{061CD040-D3F9-4AA6-AA8F-2C11D0794480}" dt="2021-10-18T17:03:43.073" v="282" actId="207"/>
          <ac:spMkLst>
            <pc:docMk/>
            <pc:sldMk cId="4202307911" sldId="289"/>
            <ac:spMk id="89" creationId="{6683A681-A47A-4C31-8835-50E90EE9E284}"/>
          </ac:spMkLst>
        </pc:spChg>
        <pc:spChg chg="mod">
          <ac:chgData name="Sanders Wang" userId="089d73b8-785c-4012-b931-81c632b6c9c7" providerId="ADAL" clId="{061CD040-D3F9-4AA6-AA8F-2C11D0794480}" dt="2021-10-18T17:02:37.981" v="248" actId="571"/>
          <ac:spMkLst>
            <pc:docMk/>
            <pc:sldMk cId="4202307911" sldId="289"/>
            <ac:spMk id="90" creationId="{3B87C4B3-57E0-471B-A07B-94EE9A977648}"/>
          </ac:spMkLst>
        </pc:spChg>
        <pc:spChg chg="add mod">
          <ac:chgData name="Sanders Wang" userId="089d73b8-785c-4012-b931-81c632b6c9c7" providerId="ADAL" clId="{061CD040-D3F9-4AA6-AA8F-2C11D0794480}" dt="2021-10-18T17:06:05.085" v="317" actId="1076"/>
          <ac:spMkLst>
            <pc:docMk/>
            <pc:sldMk cId="4202307911" sldId="289"/>
            <ac:spMk id="91" creationId="{6960E524-706A-4B09-8620-1A549262612E}"/>
          </ac:spMkLst>
        </pc:spChg>
        <pc:spChg chg="add mod">
          <ac:chgData name="Sanders Wang" userId="089d73b8-785c-4012-b931-81c632b6c9c7" providerId="ADAL" clId="{061CD040-D3F9-4AA6-AA8F-2C11D0794480}" dt="2021-10-18T17:06:08.047" v="321" actId="313"/>
          <ac:spMkLst>
            <pc:docMk/>
            <pc:sldMk cId="4202307911" sldId="289"/>
            <ac:spMk id="92" creationId="{58D824F9-76FD-4604-A8A4-B3D074428E99}"/>
          </ac:spMkLst>
        </pc:spChg>
        <pc:spChg chg="del">
          <ac:chgData name="Sanders Wang" userId="089d73b8-785c-4012-b931-81c632b6c9c7" providerId="ADAL" clId="{061CD040-D3F9-4AA6-AA8F-2C11D0794480}" dt="2021-10-18T16:50:09.433" v="16" actId="478"/>
          <ac:spMkLst>
            <pc:docMk/>
            <pc:sldMk cId="4202307911" sldId="289"/>
            <ac:spMk id="93" creationId="{201FBD44-FC00-4210-8C82-F9AD3B72707F}"/>
          </ac:spMkLst>
        </pc:spChg>
        <pc:spChg chg="add mod">
          <ac:chgData name="Sanders Wang" userId="089d73b8-785c-4012-b931-81c632b6c9c7" providerId="ADAL" clId="{061CD040-D3F9-4AA6-AA8F-2C11D0794480}" dt="2021-10-18T17:03:49.497" v="284" actId="20577"/>
          <ac:spMkLst>
            <pc:docMk/>
            <pc:sldMk cId="4202307911" sldId="289"/>
            <ac:spMk id="95" creationId="{68561594-A8C6-4CCF-A155-E919BC9BA94B}"/>
          </ac:spMkLst>
        </pc:spChg>
        <pc:spChg chg="add mod">
          <ac:chgData name="Sanders Wang" userId="089d73b8-785c-4012-b931-81c632b6c9c7" providerId="ADAL" clId="{061CD040-D3F9-4AA6-AA8F-2C11D0794480}" dt="2021-10-18T17:03:52.103" v="286" actId="20577"/>
          <ac:spMkLst>
            <pc:docMk/>
            <pc:sldMk cId="4202307911" sldId="289"/>
            <ac:spMk id="96" creationId="{186B8DD4-DAFF-4F3E-84E3-DB59378F6BFE}"/>
          </ac:spMkLst>
        </pc:spChg>
        <pc:spChg chg="mod">
          <ac:chgData name="Sanders Wang" userId="089d73b8-785c-4012-b931-81c632b6c9c7" providerId="ADAL" clId="{061CD040-D3F9-4AA6-AA8F-2C11D0794480}" dt="2021-10-18T17:04:06.686" v="288" actId="571"/>
          <ac:spMkLst>
            <pc:docMk/>
            <pc:sldMk cId="4202307911" sldId="289"/>
            <ac:spMk id="99" creationId="{F83B51E3-2BCC-4BF6-9110-35BEE5EB8F6D}"/>
          </ac:spMkLst>
        </pc:spChg>
        <pc:spChg chg="mod">
          <ac:chgData name="Sanders Wang" userId="089d73b8-785c-4012-b931-81c632b6c9c7" providerId="ADAL" clId="{061CD040-D3F9-4AA6-AA8F-2C11D0794480}" dt="2021-10-18T17:34:51.007" v="1058" actId="207"/>
          <ac:spMkLst>
            <pc:docMk/>
            <pc:sldMk cId="4202307911" sldId="289"/>
            <ac:spMk id="100" creationId="{43E25C28-BF1F-48D2-B45B-E78522427BC1}"/>
          </ac:spMkLst>
        </pc:spChg>
        <pc:spChg chg="add mod">
          <ac:chgData name="Sanders Wang" userId="089d73b8-785c-4012-b931-81c632b6c9c7" providerId="ADAL" clId="{061CD040-D3F9-4AA6-AA8F-2C11D0794480}" dt="2021-10-18T17:04:31.188" v="295" actId="1076"/>
          <ac:spMkLst>
            <pc:docMk/>
            <pc:sldMk cId="4202307911" sldId="289"/>
            <ac:spMk id="101" creationId="{975F7D2B-B6B8-4BC7-A171-DFEAE020C69A}"/>
          </ac:spMkLst>
        </pc:spChg>
        <pc:spChg chg="add mod">
          <ac:chgData name="Sanders Wang" userId="089d73b8-785c-4012-b931-81c632b6c9c7" providerId="ADAL" clId="{061CD040-D3F9-4AA6-AA8F-2C11D0794480}" dt="2021-10-18T17:05:15.364" v="302" actId="1076"/>
          <ac:spMkLst>
            <pc:docMk/>
            <pc:sldMk cId="4202307911" sldId="289"/>
            <ac:spMk id="102" creationId="{8AECF205-82C7-42D8-B06D-319E9A09EEB6}"/>
          </ac:spMkLst>
        </pc:spChg>
        <pc:spChg chg="add mod">
          <ac:chgData name="Sanders Wang" userId="089d73b8-785c-4012-b931-81c632b6c9c7" providerId="ADAL" clId="{061CD040-D3F9-4AA6-AA8F-2C11D0794480}" dt="2021-10-18T17:06:12.611" v="325" actId="313"/>
          <ac:spMkLst>
            <pc:docMk/>
            <pc:sldMk cId="4202307911" sldId="289"/>
            <ac:spMk id="103" creationId="{2CE1D827-8DFF-40C6-AB33-3478C262A9D8}"/>
          </ac:spMkLst>
        </pc:spChg>
        <pc:spChg chg="mod">
          <ac:chgData name="Sanders Wang" userId="089d73b8-785c-4012-b931-81c632b6c9c7" providerId="ADAL" clId="{061CD040-D3F9-4AA6-AA8F-2C11D0794480}" dt="2021-10-18T17:05:28.530" v="305" actId="207"/>
          <ac:spMkLst>
            <pc:docMk/>
            <pc:sldMk cId="4202307911" sldId="289"/>
            <ac:spMk id="106" creationId="{11BF27EE-C1E1-4726-BB31-4EC580B01BF8}"/>
          </ac:spMkLst>
        </pc:spChg>
        <pc:spChg chg="del">
          <ac:chgData name="Sanders Wang" userId="089d73b8-785c-4012-b931-81c632b6c9c7" providerId="ADAL" clId="{061CD040-D3F9-4AA6-AA8F-2C11D0794480}" dt="2021-10-18T16:50:09.433" v="16" actId="478"/>
          <ac:spMkLst>
            <pc:docMk/>
            <pc:sldMk cId="4202307911" sldId="289"/>
            <ac:spMk id="107" creationId="{2080B1FE-699E-4784-B291-2C349A9AF827}"/>
          </ac:spMkLst>
        </pc:spChg>
        <pc:spChg chg="mod">
          <ac:chgData name="Sanders Wang" userId="089d73b8-785c-4012-b931-81c632b6c9c7" providerId="ADAL" clId="{061CD040-D3F9-4AA6-AA8F-2C11D0794480}" dt="2021-10-18T17:05:09.341" v="301" actId="571"/>
          <ac:spMkLst>
            <pc:docMk/>
            <pc:sldMk cId="4202307911" sldId="289"/>
            <ac:spMk id="109" creationId="{1BD7A921-606A-415E-B162-CFA9F69E7677}"/>
          </ac:spMkLst>
        </pc:spChg>
        <pc:spChg chg="add mod">
          <ac:chgData name="Sanders Wang" userId="089d73b8-785c-4012-b931-81c632b6c9c7" providerId="ADAL" clId="{061CD040-D3F9-4AA6-AA8F-2C11D0794480}" dt="2021-10-18T17:05:34.997" v="306" actId="1076"/>
          <ac:spMkLst>
            <pc:docMk/>
            <pc:sldMk cId="4202307911" sldId="289"/>
            <ac:spMk id="110" creationId="{9BAD3EED-5EAD-4807-B8DB-368F83646D79}"/>
          </ac:spMkLst>
        </pc:spChg>
        <pc:spChg chg="add mod">
          <ac:chgData name="Sanders Wang" userId="089d73b8-785c-4012-b931-81c632b6c9c7" providerId="ADAL" clId="{061CD040-D3F9-4AA6-AA8F-2C11D0794480}" dt="2021-10-18T17:05:40.100" v="307" actId="571"/>
          <ac:spMkLst>
            <pc:docMk/>
            <pc:sldMk cId="4202307911" sldId="289"/>
            <ac:spMk id="111" creationId="{627700F8-E607-4E96-8E15-B639F81E1790}"/>
          </ac:spMkLst>
        </pc:spChg>
        <pc:spChg chg="add mod">
          <ac:chgData name="Sanders Wang" userId="089d73b8-785c-4012-b931-81c632b6c9c7" providerId="ADAL" clId="{061CD040-D3F9-4AA6-AA8F-2C11D0794480}" dt="2021-10-18T17:06:17.532" v="329" actId="313"/>
          <ac:spMkLst>
            <pc:docMk/>
            <pc:sldMk cId="4202307911" sldId="289"/>
            <ac:spMk id="112" creationId="{B8B0E636-50CC-4C77-B6CC-FFBDA676CD6C}"/>
          </ac:spMkLst>
        </pc:spChg>
        <pc:spChg chg="add mod">
          <ac:chgData name="Sanders Wang" userId="089d73b8-785c-4012-b931-81c632b6c9c7" providerId="ADAL" clId="{061CD040-D3F9-4AA6-AA8F-2C11D0794480}" dt="2021-10-18T17:02:53.069" v="276" actId="1037"/>
          <ac:spMkLst>
            <pc:docMk/>
            <pc:sldMk cId="4202307911" sldId="289"/>
            <ac:spMk id="9217" creationId="{5F94C613-9774-435E-A861-FC6DB0F95395}"/>
          </ac:spMkLst>
        </pc:spChg>
        <pc:spChg chg="add mod">
          <ac:chgData name="Sanders Wang" userId="089d73b8-785c-4012-b931-81c632b6c9c7" providerId="ADAL" clId="{061CD040-D3F9-4AA6-AA8F-2C11D0794480}" dt="2021-10-18T17:05:53.652" v="315" actId="1076"/>
          <ac:spMkLst>
            <pc:docMk/>
            <pc:sldMk cId="4202307911" sldId="289"/>
            <ac:spMk id="9220" creationId="{301A9651-F616-48A0-BB9F-1683642AF164}"/>
          </ac:spMkLst>
        </pc:spChg>
        <pc:grpChg chg="add mod">
          <ac:chgData name="Sanders Wang" userId="089d73b8-785c-4012-b931-81c632b6c9c7" providerId="ADAL" clId="{061CD040-D3F9-4AA6-AA8F-2C11D0794480}" dt="2021-10-18T17:06:39.045" v="337" actId="1035"/>
          <ac:grpSpMkLst>
            <pc:docMk/>
            <pc:sldMk cId="4202307911" sldId="289"/>
            <ac:grpSpMk id="73" creationId="{3BFDBB97-E075-48B5-AA15-825AEE91FB51}"/>
          </ac:grpSpMkLst>
        </pc:grpChg>
        <pc:grpChg chg="add mod">
          <ac:chgData name="Sanders Wang" userId="089d73b8-785c-4012-b931-81c632b6c9c7" providerId="ADAL" clId="{061CD040-D3F9-4AA6-AA8F-2C11D0794480}" dt="2021-10-18T17:03:15.997" v="280" actId="1076"/>
          <ac:grpSpMkLst>
            <pc:docMk/>
            <pc:sldMk cId="4202307911" sldId="289"/>
            <ac:grpSpMk id="82" creationId="{DE44379D-B6E6-4BDA-83EE-348ED0792649}"/>
          </ac:grpSpMkLst>
        </pc:grpChg>
        <pc:grpChg chg="add mod">
          <ac:chgData name="Sanders Wang" userId="089d73b8-785c-4012-b931-81c632b6c9c7" providerId="ADAL" clId="{061CD040-D3F9-4AA6-AA8F-2C11D0794480}" dt="2021-10-18T17:03:15.997" v="280" actId="1076"/>
          <ac:grpSpMkLst>
            <pc:docMk/>
            <pc:sldMk cId="4202307911" sldId="289"/>
            <ac:grpSpMk id="87" creationId="{E72FB3AC-2EB7-4E18-B2A3-C4ACC48EF020}"/>
          </ac:grpSpMkLst>
        </pc:grpChg>
        <pc:grpChg chg="add mod">
          <ac:chgData name="Sanders Wang" userId="089d73b8-785c-4012-b931-81c632b6c9c7" providerId="ADAL" clId="{061CD040-D3F9-4AA6-AA8F-2C11D0794480}" dt="2021-10-18T17:04:31.188" v="295" actId="1076"/>
          <ac:grpSpMkLst>
            <pc:docMk/>
            <pc:sldMk cId="4202307911" sldId="289"/>
            <ac:grpSpMk id="97" creationId="{D3791974-5047-46E5-92A9-C0E384FCDDBB}"/>
          </ac:grpSpMkLst>
        </pc:grpChg>
        <pc:grpChg chg="add mod">
          <ac:chgData name="Sanders Wang" userId="089d73b8-785c-4012-b931-81c632b6c9c7" providerId="ADAL" clId="{061CD040-D3F9-4AA6-AA8F-2C11D0794480}" dt="2021-10-18T17:05:09.341" v="301" actId="571"/>
          <ac:grpSpMkLst>
            <pc:docMk/>
            <pc:sldMk cId="4202307911" sldId="289"/>
            <ac:grpSpMk id="104" creationId="{DA3F7E1E-F479-4E1D-8257-37C82F8F62FB}"/>
          </ac:grpSpMkLst>
        </pc:grpChg>
        <pc:grpChg chg="add mod">
          <ac:chgData name="Sanders Wang" userId="089d73b8-785c-4012-b931-81c632b6c9c7" providerId="ADAL" clId="{061CD040-D3F9-4AA6-AA8F-2C11D0794480}" dt="2021-10-18T17:03:59.186" v="287" actId="1076"/>
          <ac:grpSpMkLst>
            <pc:docMk/>
            <pc:sldMk cId="4202307911" sldId="289"/>
            <ac:grpSpMk id="9219" creationId="{1551D2C7-C851-4B93-B565-B92D26C35392}"/>
          </ac:grpSpMkLst>
        </pc:grpChg>
        <pc:picChg chg="del mod">
          <ac:chgData name="Sanders Wang" userId="089d73b8-785c-4012-b931-81c632b6c9c7" providerId="ADAL" clId="{061CD040-D3F9-4AA6-AA8F-2C11D0794480}" dt="2021-10-18T16:51:42.818" v="80" actId="478"/>
          <ac:picMkLst>
            <pc:docMk/>
            <pc:sldMk cId="4202307911" sldId="289"/>
            <ac:picMk id="5" creationId="{B694A8A2-0474-4355-94AA-8A6EDC18C94C}"/>
          </ac:picMkLst>
        </pc:picChg>
        <pc:picChg chg="del">
          <ac:chgData name="Sanders Wang" userId="089d73b8-785c-4012-b931-81c632b6c9c7" providerId="ADAL" clId="{061CD040-D3F9-4AA6-AA8F-2C11D0794480}" dt="2021-10-18T16:49:45.782" v="14" actId="478"/>
          <ac:picMkLst>
            <pc:docMk/>
            <pc:sldMk cId="4202307911" sldId="289"/>
            <ac:picMk id="18" creationId="{11CD752B-0586-4468-9D65-DEA38C16FAB4}"/>
          </ac:picMkLst>
        </pc:picChg>
        <pc:picChg chg="del">
          <ac:chgData name="Sanders Wang" userId="089d73b8-785c-4012-b931-81c632b6c9c7" providerId="ADAL" clId="{061CD040-D3F9-4AA6-AA8F-2C11D0794480}" dt="2021-10-18T16:49:45.782" v="14" actId="478"/>
          <ac:picMkLst>
            <pc:docMk/>
            <pc:sldMk cId="4202307911" sldId="289"/>
            <ac:picMk id="19" creationId="{603BAFE1-993E-4659-AFCE-11BC7D07E458}"/>
          </ac:picMkLst>
        </pc:picChg>
        <pc:picChg chg="del">
          <ac:chgData name="Sanders Wang" userId="089d73b8-785c-4012-b931-81c632b6c9c7" providerId="ADAL" clId="{061CD040-D3F9-4AA6-AA8F-2C11D0794480}" dt="2021-10-18T16:49:45.782" v="14" actId="478"/>
          <ac:picMkLst>
            <pc:docMk/>
            <pc:sldMk cId="4202307911" sldId="289"/>
            <ac:picMk id="20" creationId="{4821C9AE-6222-415E-BFDD-5F24BBF5E604}"/>
          </ac:picMkLst>
        </pc:picChg>
        <pc:picChg chg="mod">
          <ac:chgData name="Sanders Wang" userId="089d73b8-785c-4012-b931-81c632b6c9c7" providerId="ADAL" clId="{061CD040-D3F9-4AA6-AA8F-2C11D0794480}" dt="2021-10-18T17:02:53.069" v="276" actId="1037"/>
          <ac:picMkLst>
            <pc:docMk/>
            <pc:sldMk cId="4202307911" sldId="289"/>
            <ac:picMk id="31" creationId="{E2F3F3A6-DF65-4358-A129-55A2891ADB33}"/>
          </ac:picMkLst>
        </pc:picChg>
        <pc:picChg chg="add mod">
          <ac:chgData name="Sanders Wang" userId="089d73b8-785c-4012-b931-81c632b6c9c7" providerId="ADAL" clId="{061CD040-D3F9-4AA6-AA8F-2C11D0794480}" dt="2021-10-18T17:00:54.761" v="220" actId="164"/>
          <ac:picMkLst>
            <pc:docMk/>
            <pc:sldMk cId="4202307911" sldId="289"/>
            <ac:picMk id="69" creationId="{57F9C1BB-5261-46FD-A6A9-91CB361F486B}"/>
          </ac:picMkLst>
        </pc:picChg>
        <pc:picChg chg="mod">
          <ac:chgData name="Sanders Wang" userId="089d73b8-785c-4012-b931-81c632b6c9c7" providerId="ADAL" clId="{061CD040-D3F9-4AA6-AA8F-2C11D0794480}" dt="2021-10-18T17:00:58.661" v="221" actId="571"/>
          <ac:picMkLst>
            <pc:docMk/>
            <pc:sldMk cId="4202307911" sldId="289"/>
            <ac:picMk id="74" creationId="{93EDA2D1-2251-4FAE-87B1-35BA8BE9DD28}"/>
          </ac:picMkLst>
        </pc:picChg>
        <pc:picChg chg="mod">
          <ac:chgData name="Sanders Wang" userId="089d73b8-785c-4012-b931-81c632b6c9c7" providerId="ADAL" clId="{061CD040-D3F9-4AA6-AA8F-2C11D0794480}" dt="2021-10-18T17:02:37.981" v="248" actId="571"/>
          <ac:picMkLst>
            <pc:docMk/>
            <pc:sldMk cId="4202307911" sldId="289"/>
            <ac:picMk id="83" creationId="{C286062F-9F49-4F11-BC2D-CEEE34E810D0}"/>
          </ac:picMkLst>
        </pc:picChg>
        <pc:picChg chg="mod">
          <ac:chgData name="Sanders Wang" userId="089d73b8-785c-4012-b931-81c632b6c9c7" providerId="ADAL" clId="{061CD040-D3F9-4AA6-AA8F-2C11D0794480}" dt="2021-10-18T17:02:37.981" v="248" actId="571"/>
          <ac:picMkLst>
            <pc:docMk/>
            <pc:sldMk cId="4202307911" sldId="289"/>
            <ac:picMk id="88" creationId="{67189705-8EE9-4B44-9F62-9A7F3EF9E73C}"/>
          </ac:picMkLst>
        </pc:picChg>
        <pc:picChg chg="mod">
          <ac:chgData name="Sanders Wang" userId="089d73b8-785c-4012-b931-81c632b6c9c7" providerId="ADAL" clId="{061CD040-D3F9-4AA6-AA8F-2C11D0794480}" dt="2021-10-18T17:04:06.686" v="288" actId="571"/>
          <ac:picMkLst>
            <pc:docMk/>
            <pc:sldMk cId="4202307911" sldId="289"/>
            <ac:picMk id="98" creationId="{ECE94ABD-4DF6-4AB5-94C0-937B5F4ABEDE}"/>
          </ac:picMkLst>
        </pc:picChg>
        <pc:picChg chg="mod">
          <ac:chgData name="Sanders Wang" userId="089d73b8-785c-4012-b931-81c632b6c9c7" providerId="ADAL" clId="{061CD040-D3F9-4AA6-AA8F-2C11D0794480}" dt="2021-10-18T17:05:09.341" v="301" actId="571"/>
          <ac:picMkLst>
            <pc:docMk/>
            <pc:sldMk cId="4202307911" sldId="289"/>
            <ac:picMk id="105" creationId="{CAD63896-774D-44FD-8D13-7BF57A520C67}"/>
          </ac:picMkLst>
        </pc:picChg>
        <pc:picChg chg="mod">
          <ac:chgData name="Sanders Wang" userId="089d73b8-785c-4012-b931-81c632b6c9c7" providerId="ADAL" clId="{061CD040-D3F9-4AA6-AA8F-2C11D0794480}" dt="2021-10-18T16:50:59.448" v="76" actId="1037"/>
          <ac:picMkLst>
            <pc:docMk/>
            <pc:sldMk cId="4202307911" sldId="289"/>
            <ac:picMk id="9218" creationId="{45AC52F9-FD33-4592-92F8-5C36047B3C97}"/>
          </ac:picMkLst>
        </pc:picChg>
        <pc:picChg chg="del">
          <ac:chgData name="Sanders Wang" userId="089d73b8-785c-4012-b931-81c632b6c9c7" providerId="ADAL" clId="{061CD040-D3F9-4AA6-AA8F-2C11D0794480}" dt="2021-10-18T16:50:09.433" v="16" actId="478"/>
          <ac:picMkLst>
            <pc:docMk/>
            <pc:sldMk cId="4202307911" sldId="289"/>
            <ac:picMk id="9231" creationId="{0954BCFC-7477-4450-B536-7281A56562FB}"/>
          </ac:picMkLst>
        </pc:picChg>
        <pc:picChg chg="del">
          <ac:chgData name="Sanders Wang" userId="089d73b8-785c-4012-b931-81c632b6c9c7" providerId="ADAL" clId="{061CD040-D3F9-4AA6-AA8F-2C11D0794480}" dt="2021-10-18T16:49:58.888" v="15" actId="478"/>
          <ac:picMkLst>
            <pc:docMk/>
            <pc:sldMk cId="4202307911" sldId="289"/>
            <ac:picMk id="9246" creationId="{3623E5F3-0BA5-4B91-95B5-62986CFF0F35}"/>
          </ac:picMkLst>
        </pc:picChg>
        <pc:cxnChg chg="del mod">
          <ac:chgData name="Sanders Wang" userId="089d73b8-785c-4012-b931-81c632b6c9c7" providerId="ADAL" clId="{061CD040-D3F9-4AA6-AA8F-2C11D0794480}" dt="2021-10-18T16:51:42.818" v="80" actId="478"/>
          <ac:cxnSpMkLst>
            <pc:docMk/>
            <pc:sldMk cId="4202307911" sldId="289"/>
            <ac:cxnSpMk id="9" creationId="{9A059CDF-596A-4CBB-AF80-0E82731F9A26}"/>
          </ac:cxnSpMkLst>
        </pc:cxnChg>
        <pc:cxnChg chg="del mod">
          <ac:chgData name="Sanders Wang" userId="089d73b8-785c-4012-b931-81c632b6c9c7" providerId="ADAL" clId="{061CD040-D3F9-4AA6-AA8F-2C11D0794480}" dt="2021-10-18T16:49:45.782" v="14" actId="478"/>
          <ac:cxnSpMkLst>
            <pc:docMk/>
            <pc:sldMk cId="4202307911" sldId="289"/>
            <ac:cxnSpMk id="22" creationId="{788DE250-B800-4268-9A7D-6D2C8E71BEE0}"/>
          </ac:cxnSpMkLst>
        </pc:cxnChg>
        <pc:cxnChg chg="del mod">
          <ac:chgData name="Sanders Wang" userId="089d73b8-785c-4012-b931-81c632b6c9c7" providerId="ADAL" clId="{061CD040-D3F9-4AA6-AA8F-2C11D0794480}" dt="2021-10-18T16:49:45.782" v="14" actId="478"/>
          <ac:cxnSpMkLst>
            <pc:docMk/>
            <pc:sldMk cId="4202307911" sldId="289"/>
            <ac:cxnSpMk id="23" creationId="{F4DB5DFD-2BC1-45C7-930D-D7A66F7E1B45}"/>
          </ac:cxnSpMkLst>
        </pc:cxnChg>
        <pc:cxnChg chg="del mod">
          <ac:chgData name="Sanders Wang" userId="089d73b8-785c-4012-b931-81c632b6c9c7" providerId="ADAL" clId="{061CD040-D3F9-4AA6-AA8F-2C11D0794480}" dt="2021-10-18T16:49:45.782" v="14" actId="478"/>
          <ac:cxnSpMkLst>
            <pc:docMk/>
            <pc:sldMk cId="4202307911" sldId="289"/>
            <ac:cxnSpMk id="26" creationId="{07E4E8D4-268A-4114-AE18-B68FD2B51AE8}"/>
          </ac:cxnSpMkLst>
        </pc:cxnChg>
        <pc:cxnChg chg="mod">
          <ac:chgData name="Sanders Wang" userId="089d73b8-785c-4012-b931-81c632b6c9c7" providerId="ADAL" clId="{061CD040-D3F9-4AA6-AA8F-2C11D0794480}" dt="2021-10-18T17:02:53.069" v="276" actId="1037"/>
          <ac:cxnSpMkLst>
            <pc:docMk/>
            <pc:sldMk cId="4202307911" sldId="289"/>
            <ac:cxnSpMk id="33" creationId="{761C3432-63E4-465E-8FDF-5FEC43B5908E}"/>
          </ac:cxnSpMkLst>
        </pc:cxnChg>
        <pc:cxnChg chg="mod">
          <ac:chgData name="Sanders Wang" userId="089d73b8-785c-4012-b931-81c632b6c9c7" providerId="ADAL" clId="{061CD040-D3F9-4AA6-AA8F-2C11D0794480}" dt="2021-10-18T17:02:53.069" v="276" actId="1037"/>
          <ac:cxnSpMkLst>
            <pc:docMk/>
            <pc:sldMk cId="4202307911" sldId="289"/>
            <ac:cxnSpMk id="50" creationId="{69864FB1-CE37-439B-AD27-0AC4FF86D6AB}"/>
          </ac:cxnSpMkLst>
        </pc:cxnChg>
        <pc:cxnChg chg="mod">
          <ac:chgData name="Sanders Wang" userId="089d73b8-785c-4012-b931-81c632b6c9c7" providerId="ADAL" clId="{061CD040-D3F9-4AA6-AA8F-2C11D0794480}" dt="2021-10-18T17:02:57.854" v="277" actId="1076"/>
          <ac:cxnSpMkLst>
            <pc:docMk/>
            <pc:sldMk cId="4202307911" sldId="289"/>
            <ac:cxnSpMk id="55" creationId="{25E64654-2FBF-48AD-82E1-5723B06A1A6F}"/>
          </ac:cxnSpMkLst>
        </pc:cxnChg>
        <pc:cxnChg chg="mod">
          <ac:chgData name="Sanders Wang" userId="089d73b8-785c-4012-b931-81c632b6c9c7" providerId="ADAL" clId="{061CD040-D3F9-4AA6-AA8F-2C11D0794480}" dt="2021-10-18T16:50:59.448" v="76" actId="1037"/>
          <ac:cxnSpMkLst>
            <pc:docMk/>
            <pc:sldMk cId="4202307911" sldId="289"/>
            <ac:cxnSpMk id="59" creationId="{95AE84E3-C064-4259-8065-09C424D3EF65}"/>
          </ac:cxnSpMkLst>
        </pc:cxnChg>
        <pc:cxnChg chg="mod">
          <ac:chgData name="Sanders Wang" userId="089d73b8-785c-4012-b931-81c632b6c9c7" providerId="ADAL" clId="{061CD040-D3F9-4AA6-AA8F-2C11D0794480}" dt="2021-10-18T16:50:59.448" v="76" actId="1037"/>
          <ac:cxnSpMkLst>
            <pc:docMk/>
            <pc:sldMk cId="4202307911" sldId="289"/>
            <ac:cxnSpMk id="60" creationId="{C458A6FF-1849-4F4E-BFEA-46171F8D7C70}"/>
          </ac:cxnSpMkLst>
        </pc:cxnChg>
        <pc:cxnChg chg="add mod">
          <ac:chgData name="Sanders Wang" userId="089d73b8-785c-4012-b931-81c632b6c9c7" providerId="ADAL" clId="{061CD040-D3F9-4AA6-AA8F-2C11D0794480}" dt="2021-10-18T17:02:53.069" v="276" actId="1037"/>
          <ac:cxnSpMkLst>
            <pc:docMk/>
            <pc:sldMk cId="4202307911" sldId="289"/>
            <ac:cxnSpMk id="61" creationId="{752E0A5C-1CEB-4EB5-93C2-5F27350B1B0E}"/>
          </ac:cxnSpMkLst>
        </pc:cxnChg>
        <pc:cxnChg chg="del mod">
          <ac:chgData name="Sanders Wang" userId="089d73b8-785c-4012-b931-81c632b6c9c7" providerId="ADAL" clId="{061CD040-D3F9-4AA6-AA8F-2C11D0794480}" dt="2021-10-18T16:50:20.397" v="17" actId="478"/>
          <ac:cxnSpMkLst>
            <pc:docMk/>
            <pc:sldMk cId="4202307911" sldId="289"/>
            <ac:cxnSpMk id="63" creationId="{C2E124E1-150C-427C-8B30-9844BCB4BEB7}"/>
          </ac:cxnSpMkLst>
        </pc:cxnChg>
        <pc:cxnChg chg="del mod">
          <ac:chgData name="Sanders Wang" userId="089d73b8-785c-4012-b931-81c632b6c9c7" providerId="ADAL" clId="{061CD040-D3F9-4AA6-AA8F-2C11D0794480}" dt="2021-10-18T16:50:09.433" v="16" actId="478"/>
          <ac:cxnSpMkLst>
            <pc:docMk/>
            <pc:sldMk cId="4202307911" sldId="289"/>
            <ac:cxnSpMk id="78" creationId="{767AA9AC-F362-490E-A180-01B48F81586A}"/>
          </ac:cxnSpMkLst>
        </pc:cxnChg>
        <pc:cxnChg chg="del">
          <ac:chgData name="Sanders Wang" userId="089d73b8-785c-4012-b931-81c632b6c9c7" providerId="ADAL" clId="{061CD040-D3F9-4AA6-AA8F-2C11D0794480}" dt="2021-10-18T16:50:09.433" v="16" actId="478"/>
          <ac:cxnSpMkLst>
            <pc:docMk/>
            <pc:sldMk cId="4202307911" sldId="289"/>
            <ac:cxnSpMk id="86" creationId="{395716FE-9D9C-4F5A-BAD8-C4666F6CA25A}"/>
          </ac:cxnSpMkLst>
        </pc:cxnChg>
        <pc:cxnChg chg="del mod">
          <ac:chgData name="Sanders Wang" userId="089d73b8-785c-4012-b931-81c632b6c9c7" providerId="ADAL" clId="{061CD040-D3F9-4AA6-AA8F-2C11D0794480}" dt="2021-10-18T16:50:09.433" v="16" actId="478"/>
          <ac:cxnSpMkLst>
            <pc:docMk/>
            <pc:sldMk cId="4202307911" sldId="289"/>
            <ac:cxnSpMk id="94" creationId="{F62CCE10-123E-4B33-88FB-7557D60BE74E}"/>
          </ac:cxnSpMkLst>
        </pc:cxnChg>
        <pc:cxnChg chg="del mod">
          <ac:chgData name="Sanders Wang" userId="089d73b8-785c-4012-b931-81c632b6c9c7" providerId="ADAL" clId="{061CD040-D3F9-4AA6-AA8F-2C11D0794480}" dt="2021-10-18T16:50:09.433" v="16" actId="478"/>
          <ac:cxnSpMkLst>
            <pc:docMk/>
            <pc:sldMk cId="4202307911" sldId="289"/>
            <ac:cxnSpMk id="108" creationId="{E035C230-F29B-48FE-AE92-8AC9D9610026}"/>
          </ac:cxnSpMkLst>
        </pc:cxnChg>
      </pc:sldChg>
      <pc:sldChg chg="del">
        <pc:chgData name="Sanders Wang" userId="089d73b8-785c-4012-b931-81c632b6c9c7" providerId="ADAL" clId="{061CD040-D3F9-4AA6-AA8F-2C11D0794480}" dt="2021-10-18T16:49:32.169" v="11" actId="47"/>
        <pc:sldMkLst>
          <pc:docMk/>
          <pc:sldMk cId="1589430149" sldId="290"/>
        </pc:sldMkLst>
      </pc:sldChg>
      <pc:sldChg chg="addSp modSp new mod">
        <pc:chgData name="Sanders Wang" userId="089d73b8-785c-4012-b931-81c632b6c9c7" providerId="ADAL" clId="{061CD040-D3F9-4AA6-AA8F-2C11D0794480}" dt="2021-10-18T17:30:32.171" v="1031" actId="20577"/>
        <pc:sldMkLst>
          <pc:docMk/>
          <pc:sldMk cId="3005002496" sldId="290"/>
        </pc:sldMkLst>
        <pc:graphicFrameChg chg="add mod modGraphic">
          <ac:chgData name="Sanders Wang" userId="089d73b8-785c-4012-b931-81c632b6c9c7" providerId="ADAL" clId="{061CD040-D3F9-4AA6-AA8F-2C11D0794480}" dt="2021-10-18T17:30:32.171" v="1031" actId="20577"/>
          <ac:graphicFrameMkLst>
            <pc:docMk/>
            <pc:sldMk cId="3005002496" sldId="290"/>
            <ac:graphicFrameMk id="2" creationId="{B5D1605C-BC37-408B-BC91-0CEDDDAECCDD}"/>
          </ac:graphicFrameMkLst>
        </pc:graphicFrameChg>
      </pc:sldChg>
      <pc:sldChg chg="addSp modSp new mod ord">
        <pc:chgData name="Sanders Wang" userId="089d73b8-785c-4012-b931-81c632b6c9c7" providerId="ADAL" clId="{061CD040-D3F9-4AA6-AA8F-2C11D0794480}" dt="2021-10-18T17:22:25.152" v="767" actId="20577"/>
        <pc:sldMkLst>
          <pc:docMk/>
          <pc:sldMk cId="3123546714" sldId="291"/>
        </pc:sldMkLst>
        <pc:spChg chg="add mod">
          <ac:chgData name="Sanders Wang" userId="089d73b8-785c-4012-b931-81c632b6c9c7" providerId="ADAL" clId="{061CD040-D3F9-4AA6-AA8F-2C11D0794480}" dt="2021-10-18T17:13:01.070" v="526" actId="20577"/>
          <ac:spMkLst>
            <pc:docMk/>
            <pc:sldMk cId="3123546714" sldId="291"/>
            <ac:spMk id="3" creationId="{D71A35F0-0A59-4620-946B-8CAD65C75F99}"/>
          </ac:spMkLst>
        </pc:spChg>
        <pc:spChg chg="add mod">
          <ac:chgData name="Sanders Wang" userId="089d73b8-785c-4012-b931-81c632b6c9c7" providerId="ADAL" clId="{061CD040-D3F9-4AA6-AA8F-2C11D0794480}" dt="2021-10-18T17:15:24.452" v="581" actId="20577"/>
          <ac:spMkLst>
            <pc:docMk/>
            <pc:sldMk cId="3123546714" sldId="291"/>
            <ac:spMk id="4" creationId="{430A5CB5-3E1B-4CC9-A8A8-6F28E09A5C8F}"/>
          </ac:spMkLst>
        </pc:spChg>
        <pc:spChg chg="add mod">
          <ac:chgData name="Sanders Wang" userId="089d73b8-785c-4012-b931-81c632b6c9c7" providerId="ADAL" clId="{061CD040-D3F9-4AA6-AA8F-2C11D0794480}" dt="2021-10-18T17:14:39.453" v="558" actId="1076"/>
          <ac:spMkLst>
            <pc:docMk/>
            <pc:sldMk cId="3123546714" sldId="291"/>
            <ac:spMk id="5" creationId="{93A6691C-C10D-4D17-86BB-D5DB6553FCA7}"/>
          </ac:spMkLst>
        </pc:spChg>
        <pc:spChg chg="add mod">
          <ac:chgData name="Sanders Wang" userId="089d73b8-785c-4012-b931-81c632b6c9c7" providerId="ADAL" clId="{061CD040-D3F9-4AA6-AA8F-2C11D0794480}" dt="2021-10-18T17:14:53.472" v="560" actId="207"/>
          <ac:spMkLst>
            <pc:docMk/>
            <pc:sldMk cId="3123546714" sldId="291"/>
            <ac:spMk id="6" creationId="{16249CC5-1D5F-4115-914A-065568C25D0E}"/>
          </ac:spMkLst>
        </pc:spChg>
        <pc:spChg chg="add mod">
          <ac:chgData name="Sanders Wang" userId="089d73b8-785c-4012-b931-81c632b6c9c7" providerId="ADAL" clId="{061CD040-D3F9-4AA6-AA8F-2C11D0794480}" dt="2021-10-18T17:22:25.152" v="767" actId="20577"/>
          <ac:spMkLst>
            <pc:docMk/>
            <pc:sldMk cId="3123546714" sldId="291"/>
            <ac:spMk id="7" creationId="{06957D1A-28FF-43DA-A538-7F37DCF01688}"/>
          </ac:spMkLst>
        </pc:spChg>
        <pc:spChg chg="add mod">
          <ac:chgData name="Sanders Wang" userId="089d73b8-785c-4012-b931-81c632b6c9c7" providerId="ADAL" clId="{061CD040-D3F9-4AA6-AA8F-2C11D0794480}" dt="2021-10-18T17:16:22.962" v="596" actId="1076"/>
          <ac:spMkLst>
            <pc:docMk/>
            <pc:sldMk cId="3123546714" sldId="291"/>
            <ac:spMk id="10" creationId="{D34C72B4-4816-4DB9-9DFF-69F1F6C3E1CE}"/>
          </ac:spMkLst>
        </pc:spChg>
        <pc:spChg chg="add mod">
          <ac:chgData name="Sanders Wang" userId="089d73b8-785c-4012-b931-81c632b6c9c7" providerId="ADAL" clId="{061CD040-D3F9-4AA6-AA8F-2C11D0794480}" dt="2021-10-18T17:16:49.602" v="614" actId="1076"/>
          <ac:spMkLst>
            <pc:docMk/>
            <pc:sldMk cId="3123546714" sldId="291"/>
            <ac:spMk id="11" creationId="{7FE890C1-5B73-4495-AD36-CA67CB223A8E}"/>
          </ac:spMkLst>
        </pc:spChg>
        <pc:spChg chg="add mod">
          <ac:chgData name="Sanders Wang" userId="089d73b8-785c-4012-b931-81c632b6c9c7" providerId="ADAL" clId="{061CD040-D3F9-4AA6-AA8F-2C11D0794480}" dt="2021-10-18T17:17:05.490" v="618" actId="1076"/>
          <ac:spMkLst>
            <pc:docMk/>
            <pc:sldMk cId="3123546714" sldId="291"/>
            <ac:spMk id="13" creationId="{72DF89B4-B71F-42F9-A0FE-3D82B164CC29}"/>
          </ac:spMkLst>
        </pc:spChg>
        <pc:spChg chg="add mod">
          <ac:chgData name="Sanders Wang" userId="089d73b8-785c-4012-b931-81c632b6c9c7" providerId="ADAL" clId="{061CD040-D3F9-4AA6-AA8F-2C11D0794480}" dt="2021-10-18T17:17:07.979" v="619" actId="571"/>
          <ac:spMkLst>
            <pc:docMk/>
            <pc:sldMk cId="3123546714" sldId="291"/>
            <ac:spMk id="14" creationId="{6A0D1CF0-E05D-4D7B-A882-4CE846F66CF1}"/>
          </ac:spMkLst>
        </pc:spChg>
        <pc:spChg chg="add mod">
          <ac:chgData name="Sanders Wang" userId="089d73b8-785c-4012-b931-81c632b6c9c7" providerId="ADAL" clId="{061CD040-D3F9-4AA6-AA8F-2C11D0794480}" dt="2021-10-18T17:17:22.095" v="625" actId="20577"/>
          <ac:spMkLst>
            <pc:docMk/>
            <pc:sldMk cId="3123546714" sldId="291"/>
            <ac:spMk id="15" creationId="{92FB9309-2E5D-4A19-8198-100DBAE4280D}"/>
          </ac:spMkLst>
        </pc:spChg>
        <pc:spChg chg="add mod">
          <ac:chgData name="Sanders Wang" userId="089d73b8-785c-4012-b931-81c632b6c9c7" providerId="ADAL" clId="{061CD040-D3F9-4AA6-AA8F-2C11D0794480}" dt="2021-10-18T17:17:25.176" v="627" actId="20577"/>
          <ac:spMkLst>
            <pc:docMk/>
            <pc:sldMk cId="3123546714" sldId="291"/>
            <ac:spMk id="16" creationId="{E3F32966-82D4-4FA0-A626-A9840E582E03}"/>
          </ac:spMkLst>
        </pc:spChg>
        <pc:spChg chg="add mod">
          <ac:chgData name="Sanders Wang" userId="089d73b8-785c-4012-b931-81c632b6c9c7" providerId="ADAL" clId="{061CD040-D3F9-4AA6-AA8F-2C11D0794480}" dt="2021-10-18T17:21:14.511" v="722" actId="20577"/>
          <ac:spMkLst>
            <pc:docMk/>
            <pc:sldMk cId="3123546714" sldId="291"/>
            <ac:spMk id="17" creationId="{2A2CD95E-8A5C-430F-AFA9-D35DA1D46CC5}"/>
          </ac:spMkLst>
        </pc:spChg>
        <pc:spChg chg="add mod">
          <ac:chgData name="Sanders Wang" userId="089d73b8-785c-4012-b931-81c632b6c9c7" providerId="ADAL" clId="{061CD040-D3F9-4AA6-AA8F-2C11D0794480}" dt="2021-10-18T17:18:10.421" v="648" actId="1076"/>
          <ac:spMkLst>
            <pc:docMk/>
            <pc:sldMk cId="3123546714" sldId="291"/>
            <ac:spMk id="20" creationId="{4C5F6458-D9D5-4E7E-B71A-98344A600C72}"/>
          </ac:spMkLst>
        </pc:spChg>
        <pc:spChg chg="add mod">
          <ac:chgData name="Sanders Wang" userId="089d73b8-785c-4012-b931-81c632b6c9c7" providerId="ADAL" clId="{061CD040-D3F9-4AA6-AA8F-2C11D0794480}" dt="2021-10-18T17:18:15.125" v="650" actId="20577"/>
          <ac:spMkLst>
            <pc:docMk/>
            <pc:sldMk cId="3123546714" sldId="291"/>
            <ac:spMk id="21" creationId="{D9F026A7-3CA9-4EE6-AE87-A66D10DFA0FF}"/>
          </ac:spMkLst>
        </pc:spChg>
        <pc:spChg chg="add mod">
          <ac:chgData name="Sanders Wang" userId="089d73b8-785c-4012-b931-81c632b6c9c7" providerId="ADAL" clId="{061CD040-D3F9-4AA6-AA8F-2C11D0794480}" dt="2021-10-18T17:18:10.421" v="648" actId="1076"/>
          <ac:spMkLst>
            <pc:docMk/>
            <pc:sldMk cId="3123546714" sldId="291"/>
            <ac:spMk id="22" creationId="{9261FEC0-D217-40A1-B5A9-E6D51D0F87D0}"/>
          </ac:spMkLst>
        </pc:spChg>
        <pc:spChg chg="add mod">
          <ac:chgData name="Sanders Wang" userId="089d73b8-785c-4012-b931-81c632b6c9c7" providerId="ADAL" clId="{061CD040-D3F9-4AA6-AA8F-2C11D0794480}" dt="2021-10-18T17:18:10.421" v="648" actId="1076"/>
          <ac:spMkLst>
            <pc:docMk/>
            <pc:sldMk cId="3123546714" sldId="291"/>
            <ac:spMk id="23" creationId="{173C1DF5-9981-40BE-AE39-3898DA12A40C}"/>
          </ac:spMkLst>
        </pc:spChg>
        <pc:spChg chg="add mod">
          <ac:chgData name="Sanders Wang" userId="089d73b8-785c-4012-b931-81c632b6c9c7" providerId="ADAL" clId="{061CD040-D3F9-4AA6-AA8F-2C11D0794480}" dt="2021-10-18T17:18:10.421" v="648" actId="1076"/>
          <ac:spMkLst>
            <pc:docMk/>
            <pc:sldMk cId="3123546714" sldId="291"/>
            <ac:spMk id="24" creationId="{406D0E58-5EC7-45CB-A3B3-803DA2DE4388}"/>
          </ac:spMkLst>
        </pc:spChg>
        <pc:spChg chg="add mod">
          <ac:chgData name="Sanders Wang" userId="089d73b8-785c-4012-b931-81c632b6c9c7" providerId="ADAL" clId="{061CD040-D3F9-4AA6-AA8F-2C11D0794480}" dt="2021-10-18T17:18:20.032" v="654" actId="20577"/>
          <ac:spMkLst>
            <pc:docMk/>
            <pc:sldMk cId="3123546714" sldId="291"/>
            <ac:spMk id="25" creationId="{1D06941B-6715-49BD-9FBB-F5552C545780}"/>
          </ac:spMkLst>
        </pc:spChg>
        <pc:spChg chg="add mod">
          <ac:chgData name="Sanders Wang" userId="089d73b8-785c-4012-b931-81c632b6c9c7" providerId="ADAL" clId="{061CD040-D3F9-4AA6-AA8F-2C11D0794480}" dt="2021-10-18T17:21:31.459" v="730" actId="20577"/>
          <ac:spMkLst>
            <pc:docMk/>
            <pc:sldMk cId="3123546714" sldId="291"/>
            <ac:spMk id="26" creationId="{5AE28C83-11C3-4FAE-A4B2-79C77B9CC921}"/>
          </ac:spMkLst>
        </pc:spChg>
        <pc:spChg chg="add mod">
          <ac:chgData name="Sanders Wang" userId="089d73b8-785c-4012-b931-81c632b6c9c7" providerId="ADAL" clId="{061CD040-D3F9-4AA6-AA8F-2C11D0794480}" dt="2021-10-18T17:18:59.041" v="668" actId="20577"/>
          <ac:spMkLst>
            <pc:docMk/>
            <pc:sldMk cId="3123546714" sldId="291"/>
            <ac:spMk id="29" creationId="{8B1367A0-48D1-4E44-A987-1A1B26F14699}"/>
          </ac:spMkLst>
        </pc:spChg>
        <pc:spChg chg="add mod">
          <ac:chgData name="Sanders Wang" userId="089d73b8-785c-4012-b931-81c632b6c9c7" providerId="ADAL" clId="{061CD040-D3F9-4AA6-AA8F-2C11D0794480}" dt="2021-10-18T17:18:55.260" v="666" actId="571"/>
          <ac:spMkLst>
            <pc:docMk/>
            <pc:sldMk cId="3123546714" sldId="291"/>
            <ac:spMk id="30" creationId="{D4248D46-49F5-42DD-89E5-A1D118504DF8}"/>
          </ac:spMkLst>
        </pc:spChg>
        <pc:spChg chg="add mod">
          <ac:chgData name="Sanders Wang" userId="089d73b8-785c-4012-b931-81c632b6c9c7" providerId="ADAL" clId="{061CD040-D3F9-4AA6-AA8F-2C11D0794480}" dt="2021-10-18T17:18:55.260" v="666" actId="571"/>
          <ac:spMkLst>
            <pc:docMk/>
            <pc:sldMk cId="3123546714" sldId="291"/>
            <ac:spMk id="31" creationId="{3A2CCB10-82B4-4CBE-8D6B-88F10F70DDE8}"/>
          </ac:spMkLst>
        </pc:spChg>
        <pc:spChg chg="add mod">
          <ac:chgData name="Sanders Wang" userId="089d73b8-785c-4012-b931-81c632b6c9c7" providerId="ADAL" clId="{061CD040-D3F9-4AA6-AA8F-2C11D0794480}" dt="2021-10-18T17:19:04.245" v="670" actId="20577"/>
          <ac:spMkLst>
            <pc:docMk/>
            <pc:sldMk cId="3123546714" sldId="291"/>
            <ac:spMk id="32" creationId="{85C7BD03-90E5-4C94-BCB7-D9C7D4AEB204}"/>
          </ac:spMkLst>
        </pc:spChg>
        <pc:spChg chg="add mod">
          <ac:chgData name="Sanders Wang" userId="089d73b8-785c-4012-b931-81c632b6c9c7" providerId="ADAL" clId="{061CD040-D3F9-4AA6-AA8F-2C11D0794480}" dt="2021-10-18T17:18:55.260" v="666" actId="571"/>
          <ac:spMkLst>
            <pc:docMk/>
            <pc:sldMk cId="3123546714" sldId="291"/>
            <ac:spMk id="33" creationId="{5F58C76B-77A4-4142-B916-A409EBD1C872}"/>
          </ac:spMkLst>
        </pc:spChg>
        <pc:spChg chg="add mod">
          <ac:chgData name="Sanders Wang" userId="089d73b8-785c-4012-b931-81c632b6c9c7" providerId="ADAL" clId="{061CD040-D3F9-4AA6-AA8F-2C11D0794480}" dt="2021-10-18T17:18:55.260" v="666" actId="571"/>
          <ac:spMkLst>
            <pc:docMk/>
            <pc:sldMk cId="3123546714" sldId="291"/>
            <ac:spMk id="34" creationId="{DE206506-DA40-43CD-A2C4-C6A6A3F6C4D8}"/>
          </ac:spMkLst>
        </pc:spChg>
        <pc:spChg chg="add mod">
          <ac:chgData name="Sanders Wang" userId="089d73b8-785c-4012-b931-81c632b6c9c7" providerId="ADAL" clId="{061CD040-D3F9-4AA6-AA8F-2C11D0794480}" dt="2021-10-18T17:21:40.365" v="734" actId="20577"/>
          <ac:spMkLst>
            <pc:docMk/>
            <pc:sldMk cId="3123546714" sldId="291"/>
            <ac:spMk id="35" creationId="{F19A53B2-CA11-4760-8FFC-5B7583C44CA5}"/>
          </ac:spMkLst>
        </pc:spChg>
        <pc:spChg chg="add mod">
          <ac:chgData name="Sanders Wang" userId="089d73b8-785c-4012-b931-81c632b6c9c7" providerId="ADAL" clId="{061CD040-D3F9-4AA6-AA8F-2C11D0794480}" dt="2021-10-18T17:19:54.860" v="688" actId="20577"/>
          <ac:spMkLst>
            <pc:docMk/>
            <pc:sldMk cId="3123546714" sldId="291"/>
            <ac:spMk id="38" creationId="{3202B185-BA0C-44D0-93BC-1718B0010829}"/>
          </ac:spMkLst>
        </pc:spChg>
        <pc:spChg chg="add mod">
          <ac:chgData name="Sanders Wang" userId="089d73b8-785c-4012-b931-81c632b6c9c7" providerId="ADAL" clId="{061CD040-D3F9-4AA6-AA8F-2C11D0794480}" dt="2021-10-18T17:19:38.565" v="686" actId="571"/>
          <ac:spMkLst>
            <pc:docMk/>
            <pc:sldMk cId="3123546714" sldId="291"/>
            <ac:spMk id="39" creationId="{BC61E6AF-03BF-4A84-A859-15D10CCE32E8}"/>
          </ac:spMkLst>
        </pc:spChg>
        <pc:spChg chg="add mod">
          <ac:chgData name="Sanders Wang" userId="089d73b8-785c-4012-b931-81c632b6c9c7" providerId="ADAL" clId="{061CD040-D3F9-4AA6-AA8F-2C11D0794480}" dt="2021-10-18T17:19:38.565" v="686" actId="571"/>
          <ac:spMkLst>
            <pc:docMk/>
            <pc:sldMk cId="3123546714" sldId="291"/>
            <ac:spMk id="40" creationId="{3B01A54E-D3E1-458F-9419-1C48930C6837}"/>
          </ac:spMkLst>
        </pc:spChg>
        <pc:spChg chg="add mod">
          <ac:chgData name="Sanders Wang" userId="089d73b8-785c-4012-b931-81c632b6c9c7" providerId="ADAL" clId="{061CD040-D3F9-4AA6-AA8F-2C11D0794480}" dt="2021-10-18T17:20:01.940" v="690" actId="20577"/>
          <ac:spMkLst>
            <pc:docMk/>
            <pc:sldMk cId="3123546714" sldId="291"/>
            <ac:spMk id="41" creationId="{968686DE-D1B0-4FFA-9291-82AE06585E24}"/>
          </ac:spMkLst>
        </pc:spChg>
        <pc:spChg chg="add mod">
          <ac:chgData name="Sanders Wang" userId="089d73b8-785c-4012-b931-81c632b6c9c7" providerId="ADAL" clId="{061CD040-D3F9-4AA6-AA8F-2C11D0794480}" dt="2021-10-18T17:19:38.565" v="686" actId="571"/>
          <ac:spMkLst>
            <pc:docMk/>
            <pc:sldMk cId="3123546714" sldId="291"/>
            <ac:spMk id="42" creationId="{7D74D675-5FF3-4975-8928-9D04631AADB9}"/>
          </ac:spMkLst>
        </pc:spChg>
        <pc:spChg chg="add mod">
          <ac:chgData name="Sanders Wang" userId="089d73b8-785c-4012-b931-81c632b6c9c7" providerId="ADAL" clId="{061CD040-D3F9-4AA6-AA8F-2C11D0794480}" dt="2021-10-18T17:19:38.565" v="686" actId="571"/>
          <ac:spMkLst>
            <pc:docMk/>
            <pc:sldMk cId="3123546714" sldId="291"/>
            <ac:spMk id="43" creationId="{3F0055DC-10B4-4205-855D-54A1E0880B20}"/>
          </ac:spMkLst>
        </pc:spChg>
        <pc:spChg chg="add mod">
          <ac:chgData name="Sanders Wang" userId="089d73b8-785c-4012-b931-81c632b6c9c7" providerId="ADAL" clId="{061CD040-D3F9-4AA6-AA8F-2C11D0794480}" dt="2021-10-18T17:21:49.770" v="739" actId="20577"/>
          <ac:spMkLst>
            <pc:docMk/>
            <pc:sldMk cId="3123546714" sldId="291"/>
            <ac:spMk id="44" creationId="{E3ED954E-E465-4E5F-A83A-5A8C9B644A6E}"/>
          </ac:spMkLst>
        </pc:spChg>
        <pc:graphicFrameChg chg="add mod modGraphic">
          <ac:chgData name="Sanders Wang" userId="089d73b8-785c-4012-b931-81c632b6c9c7" providerId="ADAL" clId="{061CD040-D3F9-4AA6-AA8F-2C11D0794480}" dt="2021-10-18T17:17:40.847" v="636" actId="20577"/>
          <ac:graphicFrameMkLst>
            <pc:docMk/>
            <pc:sldMk cId="3123546714" sldId="291"/>
            <ac:graphicFrameMk id="2" creationId="{D99854E6-30A8-40A4-BD05-483E82465AEC}"/>
          </ac:graphicFrameMkLst>
        </pc:graphicFrameChg>
        <pc:graphicFrameChg chg="add mod modGraphic">
          <ac:chgData name="Sanders Wang" userId="089d73b8-785c-4012-b931-81c632b6c9c7" providerId="ADAL" clId="{061CD040-D3F9-4AA6-AA8F-2C11D0794480}" dt="2021-10-18T17:18:29.701" v="658" actId="20577"/>
          <ac:graphicFrameMkLst>
            <pc:docMk/>
            <pc:sldMk cId="3123546714" sldId="291"/>
            <ac:graphicFrameMk id="18" creationId="{C742CAD1-CBC4-4805-84FE-7FB2B86603BB}"/>
          </ac:graphicFrameMkLst>
        </pc:graphicFrameChg>
        <pc:graphicFrameChg chg="add mod modGraphic">
          <ac:chgData name="Sanders Wang" userId="089d73b8-785c-4012-b931-81c632b6c9c7" providerId="ADAL" clId="{061CD040-D3F9-4AA6-AA8F-2C11D0794480}" dt="2021-10-18T17:19:12.507" v="678" actId="20577"/>
          <ac:graphicFrameMkLst>
            <pc:docMk/>
            <pc:sldMk cId="3123546714" sldId="291"/>
            <ac:graphicFrameMk id="27" creationId="{64BEE70A-2680-481E-9E0F-418908833E88}"/>
          </ac:graphicFrameMkLst>
        </pc:graphicFrameChg>
        <pc:graphicFrameChg chg="add mod modGraphic">
          <ac:chgData name="Sanders Wang" userId="089d73b8-785c-4012-b931-81c632b6c9c7" providerId="ADAL" clId="{061CD040-D3F9-4AA6-AA8F-2C11D0794480}" dt="2021-10-18T17:20:14.524" v="694" actId="20577"/>
          <ac:graphicFrameMkLst>
            <pc:docMk/>
            <pc:sldMk cId="3123546714" sldId="291"/>
            <ac:graphicFrameMk id="36" creationId="{2422690B-F6B8-4E93-8B43-AC5E9438AEBB}"/>
          </ac:graphicFrameMkLst>
        </pc:graphicFrameChg>
        <pc:cxnChg chg="add mod">
          <ac:chgData name="Sanders Wang" userId="089d73b8-785c-4012-b931-81c632b6c9c7" providerId="ADAL" clId="{061CD040-D3F9-4AA6-AA8F-2C11D0794480}" dt="2021-10-18T17:16:51.987" v="615" actId="14100"/>
          <ac:cxnSpMkLst>
            <pc:docMk/>
            <pc:sldMk cId="3123546714" sldId="291"/>
            <ac:cxnSpMk id="9" creationId="{05B46B40-3264-4959-BB90-07FA2DDD38AD}"/>
          </ac:cxnSpMkLst>
        </pc:cxnChg>
        <pc:cxnChg chg="add mod">
          <ac:chgData name="Sanders Wang" userId="089d73b8-785c-4012-b931-81c632b6c9c7" providerId="ADAL" clId="{061CD040-D3F9-4AA6-AA8F-2C11D0794480}" dt="2021-10-18T17:18:10.421" v="648" actId="1076"/>
          <ac:cxnSpMkLst>
            <pc:docMk/>
            <pc:sldMk cId="3123546714" sldId="291"/>
            <ac:cxnSpMk id="19" creationId="{6362103C-37C5-4693-9BE3-0ED9F530AD8C}"/>
          </ac:cxnSpMkLst>
        </pc:cxnChg>
        <pc:cxnChg chg="add mod">
          <ac:chgData name="Sanders Wang" userId="089d73b8-785c-4012-b931-81c632b6c9c7" providerId="ADAL" clId="{061CD040-D3F9-4AA6-AA8F-2C11D0794480}" dt="2021-10-18T17:18:55.260" v="666" actId="571"/>
          <ac:cxnSpMkLst>
            <pc:docMk/>
            <pc:sldMk cId="3123546714" sldId="291"/>
            <ac:cxnSpMk id="28" creationId="{DF5EB005-4976-453B-930A-531DC1504898}"/>
          </ac:cxnSpMkLst>
        </pc:cxnChg>
        <pc:cxnChg chg="add mod">
          <ac:chgData name="Sanders Wang" userId="089d73b8-785c-4012-b931-81c632b6c9c7" providerId="ADAL" clId="{061CD040-D3F9-4AA6-AA8F-2C11D0794480}" dt="2021-10-18T17:19:38.565" v="686" actId="571"/>
          <ac:cxnSpMkLst>
            <pc:docMk/>
            <pc:sldMk cId="3123546714" sldId="291"/>
            <ac:cxnSpMk id="37" creationId="{FF18734E-8124-49DB-9AE0-97310A1EC9CE}"/>
          </ac:cxnSpMkLst>
        </pc:cxnChg>
      </pc:sldChg>
      <pc:sldChg chg="del">
        <pc:chgData name="Sanders Wang" userId="089d73b8-785c-4012-b931-81c632b6c9c7" providerId="ADAL" clId="{061CD040-D3F9-4AA6-AA8F-2C11D0794480}" dt="2021-10-18T16:49:30.932" v="6" actId="47"/>
        <pc:sldMkLst>
          <pc:docMk/>
          <pc:sldMk cId="3251427415" sldId="291"/>
        </pc:sldMkLst>
      </pc:sldChg>
      <pc:sldChg chg="del">
        <pc:chgData name="Sanders Wang" userId="089d73b8-785c-4012-b931-81c632b6c9c7" providerId="ADAL" clId="{061CD040-D3F9-4AA6-AA8F-2C11D0794480}" dt="2021-10-18T16:49:27.329" v="3" actId="47"/>
        <pc:sldMkLst>
          <pc:docMk/>
          <pc:sldMk cId="592034911" sldId="292"/>
        </pc:sldMkLst>
      </pc:sldChg>
      <pc:sldChg chg="addSp delSp modSp new mod">
        <pc:chgData name="Sanders Wang" userId="089d73b8-785c-4012-b931-81c632b6c9c7" providerId="ADAL" clId="{061CD040-D3F9-4AA6-AA8F-2C11D0794480}" dt="2021-10-18T17:41:40.366" v="1128" actId="571"/>
        <pc:sldMkLst>
          <pc:docMk/>
          <pc:sldMk cId="3472067257" sldId="292"/>
        </pc:sldMkLst>
        <pc:spChg chg="add del">
          <ac:chgData name="Sanders Wang" userId="089d73b8-785c-4012-b931-81c632b6c9c7" providerId="ADAL" clId="{061CD040-D3F9-4AA6-AA8F-2C11D0794480}" dt="2021-10-18T17:32:24.147" v="1034" actId="22"/>
          <ac:spMkLst>
            <pc:docMk/>
            <pc:sldMk cId="3472067257" sldId="292"/>
            <ac:spMk id="3" creationId="{A85616A6-1939-4031-8D6C-EA0B8C99CAA5}"/>
          </ac:spMkLst>
        </pc:spChg>
        <pc:spChg chg="add mod">
          <ac:chgData name="Sanders Wang" userId="089d73b8-785c-4012-b931-81c632b6c9c7" providerId="ADAL" clId="{061CD040-D3F9-4AA6-AA8F-2C11D0794480}" dt="2021-10-18T17:32:32.437" v="1039" actId="1076"/>
          <ac:spMkLst>
            <pc:docMk/>
            <pc:sldMk cId="3472067257" sldId="292"/>
            <ac:spMk id="5" creationId="{1EC44575-4927-4361-B95F-5D8AE4B8CCE6}"/>
          </ac:spMkLst>
        </pc:spChg>
        <pc:spChg chg="mod">
          <ac:chgData name="Sanders Wang" userId="089d73b8-785c-4012-b931-81c632b6c9c7" providerId="ADAL" clId="{061CD040-D3F9-4AA6-AA8F-2C11D0794480}" dt="2021-10-18T17:32:54.697" v="1040"/>
          <ac:spMkLst>
            <pc:docMk/>
            <pc:sldMk cId="3472067257" sldId="292"/>
            <ac:spMk id="8" creationId="{BF9120EF-242B-4D3D-8655-9D85E832B745}"/>
          </ac:spMkLst>
        </pc:spChg>
        <pc:spChg chg="mod">
          <ac:chgData name="Sanders Wang" userId="089d73b8-785c-4012-b931-81c632b6c9c7" providerId="ADAL" clId="{061CD040-D3F9-4AA6-AA8F-2C11D0794480}" dt="2021-10-18T17:32:54.697" v="1040"/>
          <ac:spMkLst>
            <pc:docMk/>
            <pc:sldMk cId="3472067257" sldId="292"/>
            <ac:spMk id="9" creationId="{0694C502-60F8-41C1-AE5F-146871A3244C}"/>
          </ac:spMkLst>
        </pc:spChg>
        <pc:spChg chg="mod">
          <ac:chgData name="Sanders Wang" userId="089d73b8-785c-4012-b931-81c632b6c9c7" providerId="ADAL" clId="{061CD040-D3F9-4AA6-AA8F-2C11D0794480}" dt="2021-10-18T17:32:54.697" v="1040"/>
          <ac:spMkLst>
            <pc:docMk/>
            <pc:sldMk cId="3472067257" sldId="292"/>
            <ac:spMk id="12" creationId="{F1D9E327-7C60-4985-8CBE-C8054D353F68}"/>
          </ac:spMkLst>
        </pc:spChg>
        <pc:spChg chg="mod">
          <ac:chgData name="Sanders Wang" userId="089d73b8-785c-4012-b931-81c632b6c9c7" providerId="ADAL" clId="{061CD040-D3F9-4AA6-AA8F-2C11D0794480}" dt="2021-10-18T17:32:54.697" v="1040"/>
          <ac:spMkLst>
            <pc:docMk/>
            <pc:sldMk cId="3472067257" sldId="292"/>
            <ac:spMk id="13" creationId="{6CB7C071-77BA-49C7-AC48-A64177481582}"/>
          </ac:spMkLst>
        </pc:spChg>
        <pc:spChg chg="add mod">
          <ac:chgData name="Sanders Wang" userId="089d73b8-785c-4012-b931-81c632b6c9c7" providerId="ADAL" clId="{061CD040-D3F9-4AA6-AA8F-2C11D0794480}" dt="2021-10-18T17:34:09.495" v="1051" actId="688"/>
          <ac:spMkLst>
            <pc:docMk/>
            <pc:sldMk cId="3472067257" sldId="292"/>
            <ac:spMk id="14" creationId="{55ED9B06-7A44-46B5-AFEE-05D52B19A935}"/>
          </ac:spMkLst>
        </pc:spChg>
        <pc:spChg chg="add mod">
          <ac:chgData name="Sanders Wang" userId="089d73b8-785c-4012-b931-81c632b6c9c7" providerId="ADAL" clId="{061CD040-D3F9-4AA6-AA8F-2C11D0794480}" dt="2021-10-18T17:34:03.927" v="1050" actId="1076"/>
          <ac:spMkLst>
            <pc:docMk/>
            <pc:sldMk cId="3472067257" sldId="292"/>
            <ac:spMk id="15" creationId="{BA9DE8B5-F1D7-4005-BF89-B1577DB2FE84}"/>
          </ac:spMkLst>
        </pc:spChg>
        <pc:spChg chg="add mod">
          <ac:chgData name="Sanders Wang" userId="089d73b8-785c-4012-b931-81c632b6c9c7" providerId="ADAL" clId="{061CD040-D3F9-4AA6-AA8F-2C11D0794480}" dt="2021-10-18T17:33:58.913" v="1049" actId="1076"/>
          <ac:spMkLst>
            <pc:docMk/>
            <pc:sldMk cId="3472067257" sldId="292"/>
            <ac:spMk id="16" creationId="{4CA98691-91A4-4B0D-9AC9-A4D5377AA147}"/>
          </ac:spMkLst>
        </pc:spChg>
        <pc:spChg chg="add mod">
          <ac:chgData name="Sanders Wang" userId="089d73b8-785c-4012-b931-81c632b6c9c7" providerId="ADAL" clId="{061CD040-D3F9-4AA6-AA8F-2C11D0794480}" dt="2021-10-18T17:33:58.913" v="1049" actId="1076"/>
          <ac:spMkLst>
            <pc:docMk/>
            <pc:sldMk cId="3472067257" sldId="292"/>
            <ac:spMk id="17" creationId="{E591813A-2B59-496E-8D53-613528BEA76B}"/>
          </ac:spMkLst>
        </pc:spChg>
        <pc:spChg chg="mod">
          <ac:chgData name="Sanders Wang" userId="089d73b8-785c-4012-b931-81c632b6c9c7" providerId="ADAL" clId="{061CD040-D3F9-4AA6-AA8F-2C11D0794480}" dt="2021-10-18T17:35:57.329" v="1059" actId="571"/>
          <ac:spMkLst>
            <pc:docMk/>
            <pc:sldMk cId="3472067257" sldId="292"/>
            <ac:spMk id="22" creationId="{2A9C01B2-1927-4E09-ACB8-8B742812CAD1}"/>
          </ac:spMkLst>
        </pc:spChg>
        <pc:spChg chg="mod">
          <ac:chgData name="Sanders Wang" userId="089d73b8-785c-4012-b931-81c632b6c9c7" providerId="ADAL" clId="{061CD040-D3F9-4AA6-AA8F-2C11D0794480}" dt="2021-10-18T17:35:57.329" v="1059" actId="571"/>
          <ac:spMkLst>
            <pc:docMk/>
            <pc:sldMk cId="3472067257" sldId="292"/>
            <ac:spMk id="23" creationId="{E6AF26E5-7033-449B-8687-B50A25896DD9}"/>
          </ac:spMkLst>
        </pc:spChg>
        <pc:spChg chg="mod">
          <ac:chgData name="Sanders Wang" userId="089d73b8-785c-4012-b931-81c632b6c9c7" providerId="ADAL" clId="{061CD040-D3F9-4AA6-AA8F-2C11D0794480}" dt="2021-10-18T17:35:57.329" v="1059" actId="571"/>
          <ac:spMkLst>
            <pc:docMk/>
            <pc:sldMk cId="3472067257" sldId="292"/>
            <ac:spMk id="26" creationId="{C2B6C513-FE59-4E37-A081-3FB1220FB97C}"/>
          </ac:spMkLst>
        </pc:spChg>
        <pc:spChg chg="mod">
          <ac:chgData name="Sanders Wang" userId="089d73b8-785c-4012-b931-81c632b6c9c7" providerId="ADAL" clId="{061CD040-D3F9-4AA6-AA8F-2C11D0794480}" dt="2021-10-18T17:35:57.329" v="1059" actId="571"/>
          <ac:spMkLst>
            <pc:docMk/>
            <pc:sldMk cId="3472067257" sldId="292"/>
            <ac:spMk id="27" creationId="{7BF2FFA0-13A2-499E-AED4-FCB7FF197F48}"/>
          </ac:spMkLst>
        </pc:spChg>
        <pc:spChg chg="add mod">
          <ac:chgData name="Sanders Wang" userId="089d73b8-785c-4012-b931-81c632b6c9c7" providerId="ADAL" clId="{061CD040-D3F9-4AA6-AA8F-2C11D0794480}" dt="2021-10-18T17:37:16.802" v="1081" actId="1076"/>
          <ac:spMkLst>
            <pc:docMk/>
            <pc:sldMk cId="3472067257" sldId="292"/>
            <ac:spMk id="28" creationId="{6DAB7C5A-2B09-4DFF-9024-45C713F73719}"/>
          </ac:spMkLst>
        </pc:spChg>
        <pc:spChg chg="add mod">
          <ac:chgData name="Sanders Wang" userId="089d73b8-785c-4012-b931-81c632b6c9c7" providerId="ADAL" clId="{061CD040-D3F9-4AA6-AA8F-2C11D0794480}" dt="2021-10-18T17:37:16.802" v="1081" actId="1076"/>
          <ac:spMkLst>
            <pc:docMk/>
            <pc:sldMk cId="3472067257" sldId="292"/>
            <ac:spMk id="29" creationId="{3E214E70-EDDC-4872-A4A4-559EB68971A8}"/>
          </ac:spMkLst>
        </pc:spChg>
        <pc:spChg chg="mod">
          <ac:chgData name="Sanders Wang" userId="089d73b8-785c-4012-b931-81c632b6c9c7" providerId="ADAL" clId="{061CD040-D3F9-4AA6-AA8F-2C11D0794480}" dt="2021-10-18T17:36:07.437" v="1060"/>
          <ac:spMkLst>
            <pc:docMk/>
            <pc:sldMk cId="3472067257" sldId="292"/>
            <ac:spMk id="32" creationId="{C89E3A26-9AEA-4904-BCE4-54CA28E1113A}"/>
          </ac:spMkLst>
        </pc:spChg>
        <pc:spChg chg="mod">
          <ac:chgData name="Sanders Wang" userId="089d73b8-785c-4012-b931-81c632b6c9c7" providerId="ADAL" clId="{061CD040-D3F9-4AA6-AA8F-2C11D0794480}" dt="2021-10-18T17:36:07.437" v="1060"/>
          <ac:spMkLst>
            <pc:docMk/>
            <pc:sldMk cId="3472067257" sldId="292"/>
            <ac:spMk id="33" creationId="{E9EE0602-5DD1-444D-8A9A-903F639BF7FC}"/>
          </ac:spMkLst>
        </pc:spChg>
        <pc:spChg chg="add mod">
          <ac:chgData name="Sanders Wang" userId="089d73b8-785c-4012-b931-81c632b6c9c7" providerId="ADAL" clId="{061CD040-D3F9-4AA6-AA8F-2C11D0794480}" dt="2021-10-18T17:37:16.802" v="1081" actId="1076"/>
          <ac:spMkLst>
            <pc:docMk/>
            <pc:sldMk cId="3472067257" sldId="292"/>
            <ac:spMk id="34" creationId="{F93B007C-A6D4-415A-AEE9-D0E5000B2D3A}"/>
          </ac:spMkLst>
        </pc:spChg>
        <pc:spChg chg="add mod">
          <ac:chgData name="Sanders Wang" userId="089d73b8-785c-4012-b931-81c632b6c9c7" providerId="ADAL" clId="{061CD040-D3F9-4AA6-AA8F-2C11D0794480}" dt="2021-10-18T17:38:41.052" v="1096" actId="1076"/>
          <ac:spMkLst>
            <pc:docMk/>
            <pc:sldMk cId="3472067257" sldId="292"/>
            <ac:spMk id="35" creationId="{C9F1E493-A59A-43FE-BDD3-6A180BFDC126}"/>
          </ac:spMkLst>
        </pc:spChg>
        <pc:spChg chg="add mod">
          <ac:chgData name="Sanders Wang" userId="089d73b8-785c-4012-b931-81c632b6c9c7" providerId="ADAL" clId="{061CD040-D3F9-4AA6-AA8F-2C11D0794480}" dt="2021-10-18T17:38:47.148" v="1098" actId="1076"/>
          <ac:spMkLst>
            <pc:docMk/>
            <pc:sldMk cId="3472067257" sldId="292"/>
            <ac:spMk id="36" creationId="{0BCBA752-67A4-44A7-85C8-475CF65BC216}"/>
          </ac:spMkLst>
        </pc:spChg>
        <pc:spChg chg="add mod">
          <ac:chgData name="Sanders Wang" userId="089d73b8-785c-4012-b931-81c632b6c9c7" providerId="ADAL" clId="{061CD040-D3F9-4AA6-AA8F-2C11D0794480}" dt="2021-10-18T17:36:41.452" v="1074" actId="20577"/>
          <ac:spMkLst>
            <pc:docMk/>
            <pc:sldMk cId="3472067257" sldId="292"/>
            <ac:spMk id="37" creationId="{EBB067DF-8129-4E50-B353-233E57706F18}"/>
          </ac:spMkLst>
        </pc:spChg>
        <pc:spChg chg="mod">
          <ac:chgData name="Sanders Wang" userId="089d73b8-785c-4012-b931-81c632b6c9c7" providerId="ADAL" clId="{061CD040-D3F9-4AA6-AA8F-2C11D0794480}" dt="2021-10-18T17:36:49.651" v="1075"/>
          <ac:spMkLst>
            <pc:docMk/>
            <pc:sldMk cId="3472067257" sldId="292"/>
            <ac:spMk id="41" creationId="{5BDA1651-2F5A-4CBA-8109-A2F24A0130C9}"/>
          </ac:spMkLst>
        </pc:spChg>
        <pc:spChg chg="mod">
          <ac:chgData name="Sanders Wang" userId="089d73b8-785c-4012-b931-81c632b6c9c7" providerId="ADAL" clId="{061CD040-D3F9-4AA6-AA8F-2C11D0794480}" dt="2021-10-18T17:36:49.651" v="1075"/>
          <ac:spMkLst>
            <pc:docMk/>
            <pc:sldMk cId="3472067257" sldId="292"/>
            <ac:spMk id="42" creationId="{58A384BF-E3C8-44A0-AFB3-0792831CACC7}"/>
          </ac:spMkLst>
        </pc:spChg>
        <pc:spChg chg="mod">
          <ac:chgData name="Sanders Wang" userId="089d73b8-785c-4012-b931-81c632b6c9c7" providerId="ADAL" clId="{061CD040-D3F9-4AA6-AA8F-2C11D0794480}" dt="2021-10-18T17:36:49.651" v="1075"/>
          <ac:spMkLst>
            <pc:docMk/>
            <pc:sldMk cId="3472067257" sldId="292"/>
            <ac:spMk id="45" creationId="{406F452A-8DE7-4FCA-B20F-8FE36937F720}"/>
          </ac:spMkLst>
        </pc:spChg>
        <pc:spChg chg="mod">
          <ac:chgData name="Sanders Wang" userId="089d73b8-785c-4012-b931-81c632b6c9c7" providerId="ADAL" clId="{061CD040-D3F9-4AA6-AA8F-2C11D0794480}" dt="2021-10-18T17:36:49.651" v="1075"/>
          <ac:spMkLst>
            <pc:docMk/>
            <pc:sldMk cId="3472067257" sldId="292"/>
            <ac:spMk id="46" creationId="{AEA888DC-0621-4A78-83C3-ADBFE04CDB1D}"/>
          </ac:spMkLst>
        </pc:spChg>
        <pc:spChg chg="add del mod">
          <ac:chgData name="Sanders Wang" userId="089d73b8-785c-4012-b931-81c632b6c9c7" providerId="ADAL" clId="{061CD040-D3F9-4AA6-AA8F-2C11D0794480}" dt="2021-10-18T17:36:57.152" v="1077" actId="478"/>
          <ac:spMkLst>
            <pc:docMk/>
            <pc:sldMk cId="3472067257" sldId="292"/>
            <ac:spMk id="47" creationId="{B1319346-5BD0-44F6-97A6-1C6AF2D55086}"/>
          </ac:spMkLst>
        </pc:spChg>
        <pc:spChg chg="add mod">
          <ac:chgData name="Sanders Wang" userId="089d73b8-785c-4012-b931-81c632b6c9c7" providerId="ADAL" clId="{061CD040-D3F9-4AA6-AA8F-2C11D0794480}" dt="2021-10-18T17:36:55.164" v="1076" actId="1076"/>
          <ac:spMkLst>
            <pc:docMk/>
            <pc:sldMk cId="3472067257" sldId="292"/>
            <ac:spMk id="48" creationId="{5AFCB451-FFDC-404A-B98C-79934677019D}"/>
          </ac:spMkLst>
        </pc:spChg>
        <pc:spChg chg="add mod">
          <ac:chgData name="Sanders Wang" userId="089d73b8-785c-4012-b931-81c632b6c9c7" providerId="ADAL" clId="{061CD040-D3F9-4AA6-AA8F-2C11D0794480}" dt="2021-10-18T17:36:55.164" v="1076" actId="1076"/>
          <ac:spMkLst>
            <pc:docMk/>
            <pc:sldMk cId="3472067257" sldId="292"/>
            <ac:spMk id="49" creationId="{09CE9194-E45F-4E3C-BEAF-FD299093D756}"/>
          </ac:spMkLst>
        </pc:spChg>
        <pc:spChg chg="add del mod">
          <ac:chgData name="Sanders Wang" userId="089d73b8-785c-4012-b931-81c632b6c9c7" providerId="ADAL" clId="{061CD040-D3F9-4AA6-AA8F-2C11D0794480}" dt="2021-10-18T17:37:03.174" v="1079" actId="478"/>
          <ac:spMkLst>
            <pc:docMk/>
            <pc:sldMk cId="3472067257" sldId="292"/>
            <ac:spMk id="50" creationId="{9DBB4FBE-33F7-49E6-81EE-03C48258F122}"/>
          </ac:spMkLst>
        </pc:spChg>
        <pc:spChg chg="add mod">
          <ac:chgData name="Sanders Wang" userId="089d73b8-785c-4012-b931-81c632b6c9c7" providerId="ADAL" clId="{061CD040-D3F9-4AA6-AA8F-2C11D0794480}" dt="2021-10-18T17:37:00.635" v="1078" actId="571"/>
          <ac:spMkLst>
            <pc:docMk/>
            <pc:sldMk cId="3472067257" sldId="292"/>
            <ac:spMk id="51" creationId="{20FC1FD2-B40E-434A-836F-AAEB296C3DEE}"/>
          </ac:spMkLst>
        </pc:spChg>
        <pc:spChg chg="mod">
          <ac:chgData name="Sanders Wang" userId="089d73b8-785c-4012-b931-81c632b6c9c7" providerId="ADAL" clId="{061CD040-D3F9-4AA6-AA8F-2C11D0794480}" dt="2021-10-18T17:37:11.827" v="1080" actId="571"/>
          <ac:spMkLst>
            <pc:docMk/>
            <pc:sldMk cId="3472067257" sldId="292"/>
            <ac:spMk id="54" creationId="{175373CE-23E4-4012-B9D4-23D0F7986932}"/>
          </ac:spMkLst>
        </pc:spChg>
        <pc:spChg chg="mod">
          <ac:chgData name="Sanders Wang" userId="089d73b8-785c-4012-b931-81c632b6c9c7" providerId="ADAL" clId="{061CD040-D3F9-4AA6-AA8F-2C11D0794480}" dt="2021-10-18T17:37:11.827" v="1080" actId="571"/>
          <ac:spMkLst>
            <pc:docMk/>
            <pc:sldMk cId="3472067257" sldId="292"/>
            <ac:spMk id="55" creationId="{0AC8BE26-31CB-413F-BFEA-D750BD62264E}"/>
          </ac:spMkLst>
        </pc:spChg>
        <pc:spChg chg="mod">
          <ac:chgData name="Sanders Wang" userId="089d73b8-785c-4012-b931-81c632b6c9c7" providerId="ADAL" clId="{061CD040-D3F9-4AA6-AA8F-2C11D0794480}" dt="2021-10-18T17:37:11.827" v="1080" actId="571"/>
          <ac:spMkLst>
            <pc:docMk/>
            <pc:sldMk cId="3472067257" sldId="292"/>
            <ac:spMk id="58" creationId="{C9E82298-E045-473E-BB10-B5ED2D2BA53A}"/>
          </ac:spMkLst>
        </pc:spChg>
        <pc:spChg chg="mod">
          <ac:chgData name="Sanders Wang" userId="089d73b8-785c-4012-b931-81c632b6c9c7" providerId="ADAL" clId="{061CD040-D3F9-4AA6-AA8F-2C11D0794480}" dt="2021-10-18T17:37:11.827" v="1080" actId="571"/>
          <ac:spMkLst>
            <pc:docMk/>
            <pc:sldMk cId="3472067257" sldId="292"/>
            <ac:spMk id="59" creationId="{5528DAA8-59F2-4453-ADBF-A41014B45802}"/>
          </ac:spMkLst>
        </pc:spChg>
        <pc:spChg chg="add mod">
          <ac:chgData name="Sanders Wang" userId="089d73b8-785c-4012-b931-81c632b6c9c7" providerId="ADAL" clId="{061CD040-D3F9-4AA6-AA8F-2C11D0794480}" dt="2021-10-18T17:38:54.348" v="1100" actId="1076"/>
          <ac:spMkLst>
            <pc:docMk/>
            <pc:sldMk cId="3472067257" sldId="292"/>
            <ac:spMk id="60" creationId="{AB2B6236-861D-4FFA-8261-439E3F7B2C54}"/>
          </ac:spMkLst>
        </pc:spChg>
        <pc:spChg chg="add mod">
          <ac:chgData name="Sanders Wang" userId="089d73b8-785c-4012-b931-81c632b6c9c7" providerId="ADAL" clId="{061CD040-D3F9-4AA6-AA8F-2C11D0794480}" dt="2021-10-18T17:38:54.348" v="1100" actId="1076"/>
          <ac:spMkLst>
            <pc:docMk/>
            <pc:sldMk cId="3472067257" sldId="292"/>
            <ac:spMk id="61" creationId="{9331BB05-9A8D-46F2-9C90-FB122454582F}"/>
          </ac:spMkLst>
        </pc:spChg>
        <pc:spChg chg="mod">
          <ac:chgData name="Sanders Wang" userId="089d73b8-785c-4012-b931-81c632b6c9c7" providerId="ADAL" clId="{061CD040-D3F9-4AA6-AA8F-2C11D0794480}" dt="2021-10-18T17:37:41.003" v="1085" actId="571"/>
          <ac:spMkLst>
            <pc:docMk/>
            <pc:sldMk cId="3472067257" sldId="292"/>
            <ac:spMk id="64" creationId="{50DB9DB4-ADA3-49BF-944F-E38CC020E679}"/>
          </ac:spMkLst>
        </pc:spChg>
        <pc:spChg chg="mod">
          <ac:chgData name="Sanders Wang" userId="089d73b8-785c-4012-b931-81c632b6c9c7" providerId="ADAL" clId="{061CD040-D3F9-4AA6-AA8F-2C11D0794480}" dt="2021-10-18T17:37:41.003" v="1085" actId="571"/>
          <ac:spMkLst>
            <pc:docMk/>
            <pc:sldMk cId="3472067257" sldId="292"/>
            <ac:spMk id="65" creationId="{9731A9C2-4589-434E-8D64-F5564F7F65E9}"/>
          </ac:spMkLst>
        </pc:spChg>
        <pc:spChg chg="add mod">
          <ac:chgData name="Sanders Wang" userId="089d73b8-785c-4012-b931-81c632b6c9c7" providerId="ADAL" clId="{061CD040-D3F9-4AA6-AA8F-2C11D0794480}" dt="2021-10-18T17:37:41.003" v="1085" actId="571"/>
          <ac:spMkLst>
            <pc:docMk/>
            <pc:sldMk cId="3472067257" sldId="292"/>
            <ac:spMk id="66" creationId="{1E3D4A42-91A2-4646-B1FF-7927B02E34D4}"/>
          </ac:spMkLst>
        </pc:spChg>
        <pc:spChg chg="add mod">
          <ac:chgData name="Sanders Wang" userId="089d73b8-785c-4012-b931-81c632b6c9c7" providerId="ADAL" clId="{061CD040-D3F9-4AA6-AA8F-2C11D0794480}" dt="2021-10-18T17:38:50.339" v="1099" actId="1076"/>
          <ac:spMkLst>
            <pc:docMk/>
            <pc:sldMk cId="3472067257" sldId="292"/>
            <ac:spMk id="67" creationId="{F1FF2E91-1348-4383-BB39-0F1A4FAC3495}"/>
          </ac:spMkLst>
        </pc:spChg>
        <pc:spChg chg="add mod">
          <ac:chgData name="Sanders Wang" userId="089d73b8-785c-4012-b931-81c632b6c9c7" providerId="ADAL" clId="{061CD040-D3F9-4AA6-AA8F-2C11D0794480}" dt="2021-10-18T17:38:54.348" v="1100" actId="1076"/>
          <ac:spMkLst>
            <pc:docMk/>
            <pc:sldMk cId="3472067257" sldId="292"/>
            <ac:spMk id="68" creationId="{6154A241-434E-4DEC-B88E-575FE5387A44}"/>
          </ac:spMkLst>
        </pc:spChg>
        <pc:spChg chg="add mod">
          <ac:chgData name="Sanders Wang" userId="089d73b8-785c-4012-b931-81c632b6c9c7" providerId="ADAL" clId="{061CD040-D3F9-4AA6-AA8F-2C11D0794480}" dt="2021-10-18T17:38:03.329" v="1090" actId="20577"/>
          <ac:spMkLst>
            <pc:docMk/>
            <pc:sldMk cId="3472067257" sldId="292"/>
            <ac:spMk id="69" creationId="{6FDA5660-4156-4F36-BD2E-CF538B40150F}"/>
          </ac:spMkLst>
        </pc:spChg>
        <pc:spChg chg="mod">
          <ac:chgData name="Sanders Wang" userId="089d73b8-785c-4012-b931-81c632b6c9c7" providerId="ADAL" clId="{061CD040-D3F9-4AA6-AA8F-2C11D0794480}" dt="2021-10-18T17:38:14.158" v="1091"/>
          <ac:spMkLst>
            <pc:docMk/>
            <pc:sldMk cId="3472067257" sldId="292"/>
            <ac:spMk id="73" creationId="{488D423F-A90B-43AB-9C6E-04CE2ACA77D7}"/>
          </ac:spMkLst>
        </pc:spChg>
        <pc:spChg chg="mod">
          <ac:chgData name="Sanders Wang" userId="089d73b8-785c-4012-b931-81c632b6c9c7" providerId="ADAL" clId="{061CD040-D3F9-4AA6-AA8F-2C11D0794480}" dt="2021-10-18T17:38:14.158" v="1091"/>
          <ac:spMkLst>
            <pc:docMk/>
            <pc:sldMk cId="3472067257" sldId="292"/>
            <ac:spMk id="74" creationId="{B418B6E4-E0F1-46B0-AA20-93847C4B7B73}"/>
          </ac:spMkLst>
        </pc:spChg>
        <pc:spChg chg="add mod">
          <ac:chgData name="Sanders Wang" userId="089d73b8-785c-4012-b931-81c632b6c9c7" providerId="ADAL" clId="{061CD040-D3F9-4AA6-AA8F-2C11D0794480}" dt="2021-10-18T17:38:19.253" v="1092" actId="1076"/>
          <ac:spMkLst>
            <pc:docMk/>
            <pc:sldMk cId="3472067257" sldId="292"/>
            <ac:spMk id="75" creationId="{9C80D5C3-EA94-4C2D-BD67-8FB536DA2B43}"/>
          </ac:spMkLst>
        </pc:spChg>
        <pc:spChg chg="add mod">
          <ac:chgData name="Sanders Wang" userId="089d73b8-785c-4012-b931-81c632b6c9c7" providerId="ADAL" clId="{061CD040-D3F9-4AA6-AA8F-2C11D0794480}" dt="2021-10-18T17:38:24.676" v="1093" actId="571"/>
          <ac:spMkLst>
            <pc:docMk/>
            <pc:sldMk cId="3472067257" sldId="292"/>
            <ac:spMk id="76" creationId="{D8F61459-F8DA-46DA-95F3-AE0AA0AE9AFC}"/>
          </ac:spMkLst>
        </pc:spChg>
        <pc:spChg chg="mod">
          <ac:chgData name="Sanders Wang" userId="089d73b8-785c-4012-b931-81c632b6c9c7" providerId="ADAL" clId="{061CD040-D3F9-4AA6-AA8F-2C11D0794480}" dt="2021-10-18T17:38:32.125" v="1094" actId="571"/>
          <ac:spMkLst>
            <pc:docMk/>
            <pc:sldMk cId="3472067257" sldId="292"/>
            <ac:spMk id="79" creationId="{B18C1D02-6EB3-4F77-B4EF-63629B9E78E8}"/>
          </ac:spMkLst>
        </pc:spChg>
        <pc:spChg chg="mod">
          <ac:chgData name="Sanders Wang" userId="089d73b8-785c-4012-b931-81c632b6c9c7" providerId="ADAL" clId="{061CD040-D3F9-4AA6-AA8F-2C11D0794480}" dt="2021-10-18T17:38:32.125" v="1094" actId="571"/>
          <ac:spMkLst>
            <pc:docMk/>
            <pc:sldMk cId="3472067257" sldId="292"/>
            <ac:spMk id="80" creationId="{E7DF57A6-520C-4973-ACE7-6393B406F224}"/>
          </ac:spMkLst>
        </pc:spChg>
        <pc:spChg chg="add mod">
          <ac:chgData name="Sanders Wang" userId="089d73b8-785c-4012-b931-81c632b6c9c7" providerId="ADAL" clId="{061CD040-D3F9-4AA6-AA8F-2C11D0794480}" dt="2021-10-18T17:40:35.022" v="1115" actId="1076"/>
          <ac:spMkLst>
            <pc:docMk/>
            <pc:sldMk cId="3472067257" sldId="292"/>
            <ac:spMk id="81" creationId="{B4E58133-6071-4C69-8220-FE152AF0DD8E}"/>
          </ac:spMkLst>
        </pc:spChg>
        <pc:spChg chg="add mod">
          <ac:chgData name="Sanders Wang" userId="089d73b8-785c-4012-b931-81c632b6c9c7" providerId="ADAL" clId="{061CD040-D3F9-4AA6-AA8F-2C11D0794480}" dt="2021-10-18T17:40:35.022" v="1115" actId="1076"/>
          <ac:spMkLst>
            <pc:docMk/>
            <pc:sldMk cId="3472067257" sldId="292"/>
            <ac:spMk id="82" creationId="{615E448D-B072-4A85-B380-062CEED8B55F}"/>
          </ac:spMkLst>
        </pc:spChg>
        <pc:spChg chg="mod">
          <ac:chgData name="Sanders Wang" userId="089d73b8-785c-4012-b931-81c632b6c9c7" providerId="ADAL" clId="{061CD040-D3F9-4AA6-AA8F-2C11D0794480}" dt="2021-10-18T17:39:48.134" v="1106" actId="571"/>
          <ac:spMkLst>
            <pc:docMk/>
            <pc:sldMk cId="3472067257" sldId="292"/>
            <ac:spMk id="85" creationId="{2EA0C533-ACC5-4971-BF46-25A647DE8161}"/>
          </ac:spMkLst>
        </pc:spChg>
        <pc:spChg chg="mod">
          <ac:chgData name="Sanders Wang" userId="089d73b8-785c-4012-b931-81c632b6c9c7" providerId="ADAL" clId="{061CD040-D3F9-4AA6-AA8F-2C11D0794480}" dt="2021-10-18T17:39:48.134" v="1106" actId="571"/>
          <ac:spMkLst>
            <pc:docMk/>
            <pc:sldMk cId="3472067257" sldId="292"/>
            <ac:spMk id="86" creationId="{776EFC87-FBBE-4C1D-9E6A-CE6A112C494A}"/>
          </ac:spMkLst>
        </pc:spChg>
        <pc:spChg chg="mod">
          <ac:chgData name="Sanders Wang" userId="089d73b8-785c-4012-b931-81c632b6c9c7" providerId="ADAL" clId="{061CD040-D3F9-4AA6-AA8F-2C11D0794480}" dt="2021-10-18T17:39:48.134" v="1106" actId="571"/>
          <ac:spMkLst>
            <pc:docMk/>
            <pc:sldMk cId="3472067257" sldId="292"/>
            <ac:spMk id="89" creationId="{551431C3-172B-4D62-BE87-EFFAE6F4DEC3}"/>
          </ac:spMkLst>
        </pc:spChg>
        <pc:spChg chg="mod">
          <ac:chgData name="Sanders Wang" userId="089d73b8-785c-4012-b931-81c632b6c9c7" providerId="ADAL" clId="{061CD040-D3F9-4AA6-AA8F-2C11D0794480}" dt="2021-10-18T17:39:48.134" v="1106" actId="571"/>
          <ac:spMkLst>
            <pc:docMk/>
            <pc:sldMk cId="3472067257" sldId="292"/>
            <ac:spMk id="90" creationId="{7395B12D-F961-467C-8BC4-DB3A06197DFB}"/>
          </ac:spMkLst>
        </pc:spChg>
        <pc:spChg chg="add mod">
          <ac:chgData name="Sanders Wang" userId="089d73b8-785c-4012-b931-81c632b6c9c7" providerId="ADAL" clId="{061CD040-D3F9-4AA6-AA8F-2C11D0794480}" dt="2021-10-18T17:39:48.134" v="1106" actId="571"/>
          <ac:spMkLst>
            <pc:docMk/>
            <pc:sldMk cId="3472067257" sldId="292"/>
            <ac:spMk id="91" creationId="{C11F41E9-700F-43FE-B4BD-6F91DC21D8B6}"/>
          </ac:spMkLst>
        </pc:spChg>
        <pc:spChg chg="add mod">
          <ac:chgData name="Sanders Wang" userId="089d73b8-785c-4012-b931-81c632b6c9c7" providerId="ADAL" clId="{061CD040-D3F9-4AA6-AA8F-2C11D0794480}" dt="2021-10-18T17:39:48.134" v="1106" actId="571"/>
          <ac:spMkLst>
            <pc:docMk/>
            <pc:sldMk cId="3472067257" sldId="292"/>
            <ac:spMk id="92" creationId="{F15E344C-21C2-4B26-AD75-E88CA472F01C}"/>
          </ac:spMkLst>
        </pc:spChg>
        <pc:spChg chg="add mod">
          <ac:chgData name="Sanders Wang" userId="089d73b8-785c-4012-b931-81c632b6c9c7" providerId="ADAL" clId="{061CD040-D3F9-4AA6-AA8F-2C11D0794480}" dt="2021-10-18T17:40:12.565" v="1110" actId="1076"/>
          <ac:spMkLst>
            <pc:docMk/>
            <pc:sldMk cId="3472067257" sldId="292"/>
            <ac:spMk id="93" creationId="{BC76FDEC-CAAF-4281-ACA2-FD060D293F3D}"/>
          </ac:spMkLst>
        </pc:spChg>
        <pc:spChg chg="add del mod">
          <ac:chgData name="Sanders Wang" userId="089d73b8-785c-4012-b931-81c632b6c9c7" providerId="ADAL" clId="{061CD040-D3F9-4AA6-AA8F-2C11D0794480}" dt="2021-10-18T17:39:52.408" v="1107" actId="478"/>
          <ac:spMkLst>
            <pc:docMk/>
            <pc:sldMk cId="3472067257" sldId="292"/>
            <ac:spMk id="94" creationId="{3CDB2ADF-D508-4069-9AD2-04D0E688FDE2}"/>
          </ac:spMkLst>
        </pc:spChg>
        <pc:spChg chg="add del mod">
          <ac:chgData name="Sanders Wang" userId="089d73b8-785c-4012-b931-81c632b6c9c7" providerId="ADAL" clId="{061CD040-D3F9-4AA6-AA8F-2C11D0794480}" dt="2021-10-18T17:39:52.408" v="1107" actId="478"/>
          <ac:spMkLst>
            <pc:docMk/>
            <pc:sldMk cId="3472067257" sldId="292"/>
            <ac:spMk id="95" creationId="{6766B640-3D77-435F-918E-5BEFD723DF58}"/>
          </ac:spMkLst>
        </pc:spChg>
        <pc:spChg chg="mod">
          <ac:chgData name="Sanders Wang" userId="089d73b8-785c-4012-b931-81c632b6c9c7" providerId="ADAL" clId="{061CD040-D3F9-4AA6-AA8F-2C11D0794480}" dt="2021-10-18T17:40:08.168" v="1109" actId="571"/>
          <ac:spMkLst>
            <pc:docMk/>
            <pc:sldMk cId="3472067257" sldId="292"/>
            <ac:spMk id="98" creationId="{46611FD1-54EB-44EF-8830-1B0F55DAFD81}"/>
          </ac:spMkLst>
        </pc:spChg>
        <pc:spChg chg="mod">
          <ac:chgData name="Sanders Wang" userId="089d73b8-785c-4012-b931-81c632b6c9c7" providerId="ADAL" clId="{061CD040-D3F9-4AA6-AA8F-2C11D0794480}" dt="2021-10-18T17:40:08.168" v="1109" actId="571"/>
          <ac:spMkLst>
            <pc:docMk/>
            <pc:sldMk cId="3472067257" sldId="292"/>
            <ac:spMk id="99" creationId="{BCE464BB-2DD4-4A8F-9C95-49DB318D0FEF}"/>
          </ac:spMkLst>
        </pc:spChg>
        <pc:spChg chg="add mod">
          <ac:chgData name="Sanders Wang" userId="089d73b8-785c-4012-b931-81c632b6c9c7" providerId="ADAL" clId="{061CD040-D3F9-4AA6-AA8F-2C11D0794480}" dt="2021-10-18T17:40:25.565" v="1113" actId="1076"/>
          <ac:spMkLst>
            <pc:docMk/>
            <pc:sldMk cId="3472067257" sldId="292"/>
            <ac:spMk id="100" creationId="{53DBC29F-1F20-4728-94E7-D3FBC24589CE}"/>
          </ac:spMkLst>
        </pc:spChg>
        <pc:spChg chg="add mod">
          <ac:chgData name="Sanders Wang" userId="089d73b8-785c-4012-b931-81c632b6c9c7" providerId="ADAL" clId="{061CD040-D3F9-4AA6-AA8F-2C11D0794480}" dt="2021-10-18T17:40:25.565" v="1113" actId="1076"/>
          <ac:spMkLst>
            <pc:docMk/>
            <pc:sldMk cId="3472067257" sldId="292"/>
            <ac:spMk id="101" creationId="{43C8C3CE-B2A7-4DD6-9C2E-714E099221CA}"/>
          </ac:spMkLst>
        </pc:spChg>
        <pc:spChg chg="add mod">
          <ac:chgData name="Sanders Wang" userId="089d73b8-785c-4012-b931-81c632b6c9c7" providerId="ADAL" clId="{061CD040-D3F9-4AA6-AA8F-2C11D0794480}" dt="2021-10-18T17:40:28.989" v="1114" actId="1076"/>
          <ac:spMkLst>
            <pc:docMk/>
            <pc:sldMk cId="3472067257" sldId="292"/>
            <ac:spMk id="102" creationId="{DAB4943A-D18A-4E21-8798-D45DB1F5B0FC}"/>
          </ac:spMkLst>
        </pc:spChg>
        <pc:spChg chg="add del mod">
          <ac:chgData name="Sanders Wang" userId="089d73b8-785c-4012-b931-81c632b6c9c7" providerId="ADAL" clId="{061CD040-D3F9-4AA6-AA8F-2C11D0794480}" dt="2021-10-18T17:40:14.988" v="1111" actId="478"/>
          <ac:spMkLst>
            <pc:docMk/>
            <pc:sldMk cId="3472067257" sldId="292"/>
            <ac:spMk id="103" creationId="{E5E5DD20-87F4-4AAF-997D-2602B99EC2CA}"/>
          </ac:spMkLst>
        </pc:spChg>
        <pc:spChg chg="add del mod">
          <ac:chgData name="Sanders Wang" userId="089d73b8-785c-4012-b931-81c632b6c9c7" providerId="ADAL" clId="{061CD040-D3F9-4AA6-AA8F-2C11D0794480}" dt="2021-10-18T17:40:14.988" v="1111" actId="478"/>
          <ac:spMkLst>
            <pc:docMk/>
            <pc:sldMk cId="3472067257" sldId="292"/>
            <ac:spMk id="104" creationId="{49D08A59-5C50-4EE1-A178-2F58BF97D33F}"/>
          </ac:spMkLst>
        </pc:spChg>
        <pc:spChg chg="mod">
          <ac:chgData name="Sanders Wang" userId="089d73b8-785c-4012-b931-81c632b6c9c7" providerId="ADAL" clId="{061CD040-D3F9-4AA6-AA8F-2C11D0794480}" dt="2021-10-18T17:40:19.717" v="1112" actId="571"/>
          <ac:spMkLst>
            <pc:docMk/>
            <pc:sldMk cId="3472067257" sldId="292"/>
            <ac:spMk id="107" creationId="{5B8070CE-50F7-42C5-90C2-FA650DD6DC18}"/>
          </ac:spMkLst>
        </pc:spChg>
        <pc:spChg chg="mod">
          <ac:chgData name="Sanders Wang" userId="089d73b8-785c-4012-b931-81c632b6c9c7" providerId="ADAL" clId="{061CD040-D3F9-4AA6-AA8F-2C11D0794480}" dt="2021-10-18T17:40:19.717" v="1112" actId="571"/>
          <ac:spMkLst>
            <pc:docMk/>
            <pc:sldMk cId="3472067257" sldId="292"/>
            <ac:spMk id="108" creationId="{E35EA49C-6BA4-4E94-A582-14ED6E10B635}"/>
          </ac:spMkLst>
        </pc:spChg>
        <pc:spChg chg="mod">
          <ac:chgData name="Sanders Wang" userId="089d73b8-785c-4012-b931-81c632b6c9c7" providerId="ADAL" clId="{061CD040-D3F9-4AA6-AA8F-2C11D0794480}" dt="2021-10-18T17:40:40.454" v="1116" actId="571"/>
          <ac:spMkLst>
            <pc:docMk/>
            <pc:sldMk cId="3472067257" sldId="292"/>
            <ac:spMk id="111" creationId="{22870A94-53E8-4112-83C5-F1B9B0A26F73}"/>
          </ac:spMkLst>
        </pc:spChg>
        <pc:spChg chg="mod">
          <ac:chgData name="Sanders Wang" userId="089d73b8-785c-4012-b931-81c632b6c9c7" providerId="ADAL" clId="{061CD040-D3F9-4AA6-AA8F-2C11D0794480}" dt="2021-10-18T17:40:40.454" v="1116" actId="571"/>
          <ac:spMkLst>
            <pc:docMk/>
            <pc:sldMk cId="3472067257" sldId="292"/>
            <ac:spMk id="112" creationId="{52AA34A9-B419-422A-8E60-ADE50183A2E4}"/>
          </ac:spMkLst>
        </pc:spChg>
        <pc:spChg chg="add mod">
          <ac:chgData name="Sanders Wang" userId="089d73b8-785c-4012-b931-81c632b6c9c7" providerId="ADAL" clId="{061CD040-D3F9-4AA6-AA8F-2C11D0794480}" dt="2021-10-18T17:40:40.454" v="1116" actId="571"/>
          <ac:spMkLst>
            <pc:docMk/>
            <pc:sldMk cId="3472067257" sldId="292"/>
            <ac:spMk id="113" creationId="{076CBD8A-2C01-45F4-A3E8-70C3A50106D1}"/>
          </ac:spMkLst>
        </pc:spChg>
        <pc:spChg chg="add mod">
          <ac:chgData name="Sanders Wang" userId="089d73b8-785c-4012-b931-81c632b6c9c7" providerId="ADAL" clId="{061CD040-D3F9-4AA6-AA8F-2C11D0794480}" dt="2021-10-18T17:40:40.454" v="1116" actId="571"/>
          <ac:spMkLst>
            <pc:docMk/>
            <pc:sldMk cId="3472067257" sldId="292"/>
            <ac:spMk id="114" creationId="{FCD73BE2-3D83-4F75-B25F-62D14D7AD34E}"/>
          </ac:spMkLst>
        </pc:spChg>
        <pc:spChg chg="add mod">
          <ac:chgData name="Sanders Wang" userId="089d73b8-785c-4012-b931-81c632b6c9c7" providerId="ADAL" clId="{061CD040-D3F9-4AA6-AA8F-2C11D0794480}" dt="2021-10-18T17:40:52.317" v="1120" actId="20577"/>
          <ac:spMkLst>
            <pc:docMk/>
            <pc:sldMk cId="3472067257" sldId="292"/>
            <ac:spMk id="115" creationId="{DB4F002F-DC0B-44C1-B43D-B102E630D997}"/>
          </ac:spMkLst>
        </pc:spChg>
        <pc:spChg chg="mod">
          <ac:chgData name="Sanders Wang" userId="089d73b8-785c-4012-b931-81c632b6c9c7" providerId="ADAL" clId="{061CD040-D3F9-4AA6-AA8F-2C11D0794480}" dt="2021-10-18T17:41:05.794" v="1121"/>
          <ac:spMkLst>
            <pc:docMk/>
            <pc:sldMk cId="3472067257" sldId="292"/>
            <ac:spMk id="119" creationId="{BA4BF79E-2373-4053-A3BA-C818977E42CE}"/>
          </ac:spMkLst>
        </pc:spChg>
        <pc:spChg chg="mod">
          <ac:chgData name="Sanders Wang" userId="089d73b8-785c-4012-b931-81c632b6c9c7" providerId="ADAL" clId="{061CD040-D3F9-4AA6-AA8F-2C11D0794480}" dt="2021-10-18T17:41:05.794" v="1121"/>
          <ac:spMkLst>
            <pc:docMk/>
            <pc:sldMk cId="3472067257" sldId="292"/>
            <ac:spMk id="120" creationId="{732DB5EB-ADC2-4046-A2EB-653320F168EF}"/>
          </ac:spMkLst>
        </pc:spChg>
        <pc:spChg chg="add mod">
          <ac:chgData name="Sanders Wang" userId="089d73b8-785c-4012-b931-81c632b6c9c7" providerId="ADAL" clId="{061CD040-D3F9-4AA6-AA8F-2C11D0794480}" dt="2021-10-18T17:41:31.935" v="1126" actId="1076"/>
          <ac:spMkLst>
            <pc:docMk/>
            <pc:sldMk cId="3472067257" sldId="292"/>
            <ac:spMk id="121" creationId="{D2C15E7E-9BF5-4FDC-89AB-C35B272D75B0}"/>
          </ac:spMkLst>
        </pc:spChg>
        <pc:spChg chg="add mod">
          <ac:chgData name="Sanders Wang" userId="089d73b8-785c-4012-b931-81c632b6c9c7" providerId="ADAL" clId="{061CD040-D3F9-4AA6-AA8F-2C11D0794480}" dt="2021-10-18T17:41:15.782" v="1123" actId="571"/>
          <ac:spMkLst>
            <pc:docMk/>
            <pc:sldMk cId="3472067257" sldId="292"/>
            <ac:spMk id="122" creationId="{02FCBA8C-C150-45C7-B731-9014ABA1FDAE}"/>
          </ac:spMkLst>
        </pc:spChg>
        <pc:spChg chg="add mod">
          <ac:chgData name="Sanders Wang" userId="089d73b8-785c-4012-b931-81c632b6c9c7" providerId="ADAL" clId="{061CD040-D3F9-4AA6-AA8F-2C11D0794480}" dt="2021-10-18T17:41:36.551" v="1127" actId="571"/>
          <ac:spMkLst>
            <pc:docMk/>
            <pc:sldMk cId="3472067257" sldId="292"/>
            <ac:spMk id="123" creationId="{CCD5C72B-11ED-457D-8F53-BE18E9D4825C}"/>
          </ac:spMkLst>
        </pc:spChg>
        <pc:spChg chg="mod">
          <ac:chgData name="Sanders Wang" userId="089d73b8-785c-4012-b931-81c632b6c9c7" providerId="ADAL" clId="{061CD040-D3F9-4AA6-AA8F-2C11D0794480}" dt="2021-10-18T17:41:40.366" v="1128" actId="571"/>
          <ac:spMkLst>
            <pc:docMk/>
            <pc:sldMk cId="3472067257" sldId="292"/>
            <ac:spMk id="126" creationId="{2FBBFBC9-3012-413A-932C-E7DE28B73CFE}"/>
          </ac:spMkLst>
        </pc:spChg>
        <pc:spChg chg="mod">
          <ac:chgData name="Sanders Wang" userId="089d73b8-785c-4012-b931-81c632b6c9c7" providerId="ADAL" clId="{061CD040-D3F9-4AA6-AA8F-2C11D0794480}" dt="2021-10-18T17:41:40.366" v="1128" actId="571"/>
          <ac:spMkLst>
            <pc:docMk/>
            <pc:sldMk cId="3472067257" sldId="292"/>
            <ac:spMk id="127" creationId="{2989EB9A-5075-4C5A-A6D0-E5A8D2D4BEB2}"/>
          </ac:spMkLst>
        </pc:spChg>
        <pc:grpChg chg="add mod">
          <ac:chgData name="Sanders Wang" userId="089d73b8-785c-4012-b931-81c632b6c9c7" providerId="ADAL" clId="{061CD040-D3F9-4AA6-AA8F-2C11D0794480}" dt="2021-10-18T17:34:29.891" v="1057" actId="1076"/>
          <ac:grpSpMkLst>
            <pc:docMk/>
            <pc:sldMk cId="3472067257" sldId="292"/>
            <ac:grpSpMk id="6" creationId="{F916DF54-209F-4CC5-986E-AC26240D4F6B}"/>
          </ac:grpSpMkLst>
        </pc:grpChg>
        <pc:grpChg chg="add mod">
          <ac:chgData name="Sanders Wang" userId="089d73b8-785c-4012-b931-81c632b6c9c7" providerId="ADAL" clId="{061CD040-D3F9-4AA6-AA8F-2C11D0794480}" dt="2021-10-18T17:34:21.047" v="1055" actId="1076"/>
          <ac:grpSpMkLst>
            <pc:docMk/>
            <pc:sldMk cId="3472067257" sldId="292"/>
            <ac:grpSpMk id="10" creationId="{9B0548E7-2A9F-4079-8440-6B61B8AD34C2}"/>
          </ac:grpSpMkLst>
        </pc:grpChg>
        <pc:grpChg chg="add mod">
          <ac:chgData name="Sanders Wang" userId="089d73b8-785c-4012-b931-81c632b6c9c7" providerId="ADAL" clId="{061CD040-D3F9-4AA6-AA8F-2C11D0794480}" dt="2021-10-18T17:39:38.450" v="1105" actId="1076"/>
          <ac:grpSpMkLst>
            <pc:docMk/>
            <pc:sldMk cId="3472067257" sldId="292"/>
            <ac:grpSpMk id="20" creationId="{8873CE14-E878-4E20-B69F-8A000D484D8A}"/>
          </ac:grpSpMkLst>
        </pc:grpChg>
        <pc:grpChg chg="add mod">
          <ac:chgData name="Sanders Wang" userId="089d73b8-785c-4012-b931-81c632b6c9c7" providerId="ADAL" clId="{061CD040-D3F9-4AA6-AA8F-2C11D0794480}" dt="2021-10-18T17:37:16.802" v="1081" actId="1076"/>
          <ac:grpSpMkLst>
            <pc:docMk/>
            <pc:sldMk cId="3472067257" sldId="292"/>
            <ac:grpSpMk id="24" creationId="{3548D971-F875-4DD9-879E-CAF524F86432}"/>
          </ac:grpSpMkLst>
        </pc:grpChg>
        <pc:grpChg chg="add mod">
          <ac:chgData name="Sanders Wang" userId="089d73b8-785c-4012-b931-81c632b6c9c7" providerId="ADAL" clId="{061CD040-D3F9-4AA6-AA8F-2C11D0794480}" dt="2021-10-18T17:37:16.802" v="1081" actId="1076"/>
          <ac:grpSpMkLst>
            <pc:docMk/>
            <pc:sldMk cId="3472067257" sldId="292"/>
            <ac:grpSpMk id="30" creationId="{9274697E-B036-444C-9907-3396CFA83B82}"/>
          </ac:grpSpMkLst>
        </pc:grpChg>
        <pc:grpChg chg="add mod">
          <ac:chgData name="Sanders Wang" userId="089d73b8-785c-4012-b931-81c632b6c9c7" providerId="ADAL" clId="{061CD040-D3F9-4AA6-AA8F-2C11D0794480}" dt="2021-10-18T17:36:55.164" v="1076" actId="1076"/>
          <ac:grpSpMkLst>
            <pc:docMk/>
            <pc:sldMk cId="3472067257" sldId="292"/>
            <ac:grpSpMk id="39" creationId="{50C1C4B7-E534-4807-90CD-6E2CCBA86DE2}"/>
          </ac:grpSpMkLst>
        </pc:grpChg>
        <pc:grpChg chg="add mod">
          <ac:chgData name="Sanders Wang" userId="089d73b8-785c-4012-b931-81c632b6c9c7" providerId="ADAL" clId="{061CD040-D3F9-4AA6-AA8F-2C11D0794480}" dt="2021-10-18T17:36:55.164" v="1076" actId="1076"/>
          <ac:grpSpMkLst>
            <pc:docMk/>
            <pc:sldMk cId="3472067257" sldId="292"/>
            <ac:grpSpMk id="43" creationId="{05FEA356-9B16-4A8E-9C44-30B079847B53}"/>
          </ac:grpSpMkLst>
        </pc:grpChg>
        <pc:grpChg chg="add mod">
          <ac:chgData name="Sanders Wang" userId="089d73b8-785c-4012-b931-81c632b6c9c7" providerId="ADAL" clId="{061CD040-D3F9-4AA6-AA8F-2C11D0794480}" dt="2021-10-18T17:38:54.348" v="1100" actId="1076"/>
          <ac:grpSpMkLst>
            <pc:docMk/>
            <pc:sldMk cId="3472067257" sldId="292"/>
            <ac:grpSpMk id="52" creationId="{7846B860-F5C7-41B8-9C7B-683FAA2155D2}"/>
          </ac:grpSpMkLst>
        </pc:grpChg>
        <pc:grpChg chg="add mod">
          <ac:chgData name="Sanders Wang" userId="089d73b8-785c-4012-b931-81c632b6c9c7" providerId="ADAL" clId="{061CD040-D3F9-4AA6-AA8F-2C11D0794480}" dt="2021-10-18T17:38:54.348" v="1100" actId="1076"/>
          <ac:grpSpMkLst>
            <pc:docMk/>
            <pc:sldMk cId="3472067257" sldId="292"/>
            <ac:grpSpMk id="56" creationId="{E607BB5D-43F2-4D9F-B734-0C7FEC14601D}"/>
          </ac:grpSpMkLst>
        </pc:grpChg>
        <pc:grpChg chg="add mod">
          <ac:chgData name="Sanders Wang" userId="089d73b8-785c-4012-b931-81c632b6c9c7" providerId="ADAL" clId="{061CD040-D3F9-4AA6-AA8F-2C11D0794480}" dt="2021-10-18T17:37:41.003" v="1085" actId="571"/>
          <ac:grpSpMkLst>
            <pc:docMk/>
            <pc:sldMk cId="3472067257" sldId="292"/>
            <ac:grpSpMk id="62" creationId="{383C1564-25AD-484F-8C48-A02C6153A56B}"/>
          </ac:grpSpMkLst>
        </pc:grpChg>
        <pc:grpChg chg="add mod">
          <ac:chgData name="Sanders Wang" userId="089d73b8-785c-4012-b931-81c632b6c9c7" providerId="ADAL" clId="{061CD040-D3F9-4AA6-AA8F-2C11D0794480}" dt="2021-10-18T17:38:19.253" v="1092" actId="1076"/>
          <ac:grpSpMkLst>
            <pc:docMk/>
            <pc:sldMk cId="3472067257" sldId="292"/>
            <ac:grpSpMk id="71" creationId="{D751C473-CA7C-45C5-A047-CC5104891381}"/>
          </ac:grpSpMkLst>
        </pc:grpChg>
        <pc:grpChg chg="add mod">
          <ac:chgData name="Sanders Wang" userId="089d73b8-785c-4012-b931-81c632b6c9c7" providerId="ADAL" clId="{061CD040-D3F9-4AA6-AA8F-2C11D0794480}" dt="2021-10-18T17:40:35.022" v="1115" actId="1076"/>
          <ac:grpSpMkLst>
            <pc:docMk/>
            <pc:sldMk cId="3472067257" sldId="292"/>
            <ac:grpSpMk id="77" creationId="{84C33457-EAC4-491E-9151-1C147999562D}"/>
          </ac:grpSpMkLst>
        </pc:grpChg>
        <pc:grpChg chg="add mod">
          <ac:chgData name="Sanders Wang" userId="089d73b8-785c-4012-b931-81c632b6c9c7" providerId="ADAL" clId="{061CD040-D3F9-4AA6-AA8F-2C11D0794480}" dt="2021-10-18T17:39:48.134" v="1106" actId="571"/>
          <ac:grpSpMkLst>
            <pc:docMk/>
            <pc:sldMk cId="3472067257" sldId="292"/>
            <ac:grpSpMk id="83" creationId="{43BC534D-4694-49B4-8645-F87AF496F296}"/>
          </ac:grpSpMkLst>
        </pc:grpChg>
        <pc:grpChg chg="add mod">
          <ac:chgData name="Sanders Wang" userId="089d73b8-785c-4012-b931-81c632b6c9c7" providerId="ADAL" clId="{061CD040-D3F9-4AA6-AA8F-2C11D0794480}" dt="2021-10-18T17:39:48.134" v="1106" actId="571"/>
          <ac:grpSpMkLst>
            <pc:docMk/>
            <pc:sldMk cId="3472067257" sldId="292"/>
            <ac:grpSpMk id="87" creationId="{58C61374-9C7B-43A4-B3A3-6B9488FBE5C6}"/>
          </ac:grpSpMkLst>
        </pc:grpChg>
        <pc:grpChg chg="add mod">
          <ac:chgData name="Sanders Wang" userId="089d73b8-785c-4012-b931-81c632b6c9c7" providerId="ADAL" clId="{061CD040-D3F9-4AA6-AA8F-2C11D0794480}" dt="2021-10-18T17:40:25.565" v="1113" actId="1076"/>
          <ac:grpSpMkLst>
            <pc:docMk/>
            <pc:sldMk cId="3472067257" sldId="292"/>
            <ac:grpSpMk id="96" creationId="{A87A2F20-DE0D-4750-9467-6612360B0C58}"/>
          </ac:grpSpMkLst>
        </pc:grpChg>
        <pc:grpChg chg="add mod">
          <ac:chgData name="Sanders Wang" userId="089d73b8-785c-4012-b931-81c632b6c9c7" providerId="ADAL" clId="{061CD040-D3F9-4AA6-AA8F-2C11D0794480}" dt="2021-10-18T17:40:25.565" v="1113" actId="1076"/>
          <ac:grpSpMkLst>
            <pc:docMk/>
            <pc:sldMk cId="3472067257" sldId="292"/>
            <ac:grpSpMk id="105" creationId="{8CF07AD7-3BB9-445E-8E29-2340964F0963}"/>
          </ac:grpSpMkLst>
        </pc:grpChg>
        <pc:grpChg chg="add mod">
          <ac:chgData name="Sanders Wang" userId="089d73b8-785c-4012-b931-81c632b6c9c7" providerId="ADAL" clId="{061CD040-D3F9-4AA6-AA8F-2C11D0794480}" dt="2021-10-18T17:41:25.382" v="1124" actId="1076"/>
          <ac:grpSpMkLst>
            <pc:docMk/>
            <pc:sldMk cId="3472067257" sldId="292"/>
            <ac:grpSpMk id="109" creationId="{0D3448C1-20DE-44E2-BC3B-6D9FF9B2D273}"/>
          </ac:grpSpMkLst>
        </pc:grpChg>
        <pc:grpChg chg="add mod">
          <ac:chgData name="Sanders Wang" userId="089d73b8-785c-4012-b931-81c632b6c9c7" providerId="ADAL" clId="{061CD040-D3F9-4AA6-AA8F-2C11D0794480}" dt="2021-10-18T17:41:27.519" v="1125" actId="1076"/>
          <ac:grpSpMkLst>
            <pc:docMk/>
            <pc:sldMk cId="3472067257" sldId="292"/>
            <ac:grpSpMk id="117" creationId="{B271CA93-ABA8-464D-8529-0C8D83AC1D58}"/>
          </ac:grpSpMkLst>
        </pc:grpChg>
        <pc:grpChg chg="add mod">
          <ac:chgData name="Sanders Wang" userId="089d73b8-785c-4012-b931-81c632b6c9c7" providerId="ADAL" clId="{061CD040-D3F9-4AA6-AA8F-2C11D0794480}" dt="2021-10-18T17:41:40.366" v="1128" actId="571"/>
          <ac:grpSpMkLst>
            <pc:docMk/>
            <pc:sldMk cId="3472067257" sldId="292"/>
            <ac:grpSpMk id="124" creationId="{8CA557D2-E451-4911-8305-D7880AD0D3CF}"/>
          </ac:grpSpMkLst>
        </pc:grpChg>
        <pc:picChg chg="mod">
          <ac:chgData name="Sanders Wang" userId="089d73b8-785c-4012-b931-81c632b6c9c7" providerId="ADAL" clId="{061CD040-D3F9-4AA6-AA8F-2C11D0794480}" dt="2021-10-18T17:32:54.697" v="1040"/>
          <ac:picMkLst>
            <pc:docMk/>
            <pc:sldMk cId="3472067257" sldId="292"/>
            <ac:picMk id="7" creationId="{FF2378E5-D1AE-40B0-99C7-41B1E8BCEDC9}"/>
          </ac:picMkLst>
        </pc:picChg>
        <pc:picChg chg="mod">
          <ac:chgData name="Sanders Wang" userId="089d73b8-785c-4012-b931-81c632b6c9c7" providerId="ADAL" clId="{061CD040-D3F9-4AA6-AA8F-2C11D0794480}" dt="2021-10-18T17:32:54.697" v="1040"/>
          <ac:picMkLst>
            <pc:docMk/>
            <pc:sldMk cId="3472067257" sldId="292"/>
            <ac:picMk id="11" creationId="{49D9097C-B4F1-493B-B8BF-74A8FEAB24B1}"/>
          </ac:picMkLst>
        </pc:picChg>
        <pc:picChg chg="add mod">
          <ac:chgData name="Sanders Wang" userId="089d73b8-785c-4012-b931-81c632b6c9c7" providerId="ADAL" clId="{061CD040-D3F9-4AA6-AA8F-2C11D0794480}" dt="2021-10-18T17:33:55.407" v="1048" actId="1076"/>
          <ac:picMkLst>
            <pc:docMk/>
            <pc:sldMk cId="3472067257" sldId="292"/>
            <ac:picMk id="19" creationId="{7AACD8B5-5A63-4710-90C4-3EEBA54D0708}"/>
          </ac:picMkLst>
        </pc:picChg>
        <pc:picChg chg="mod">
          <ac:chgData name="Sanders Wang" userId="089d73b8-785c-4012-b931-81c632b6c9c7" providerId="ADAL" clId="{061CD040-D3F9-4AA6-AA8F-2C11D0794480}" dt="2021-10-18T17:35:57.329" v="1059" actId="571"/>
          <ac:picMkLst>
            <pc:docMk/>
            <pc:sldMk cId="3472067257" sldId="292"/>
            <ac:picMk id="21" creationId="{31BFF9BC-3602-4F68-B0E8-DCB9EDB60071}"/>
          </ac:picMkLst>
        </pc:picChg>
        <pc:picChg chg="mod">
          <ac:chgData name="Sanders Wang" userId="089d73b8-785c-4012-b931-81c632b6c9c7" providerId="ADAL" clId="{061CD040-D3F9-4AA6-AA8F-2C11D0794480}" dt="2021-10-18T17:35:57.329" v="1059" actId="571"/>
          <ac:picMkLst>
            <pc:docMk/>
            <pc:sldMk cId="3472067257" sldId="292"/>
            <ac:picMk id="25" creationId="{2614556C-68E3-48AE-9CAA-E5C3FE165772}"/>
          </ac:picMkLst>
        </pc:picChg>
        <pc:picChg chg="mod">
          <ac:chgData name="Sanders Wang" userId="089d73b8-785c-4012-b931-81c632b6c9c7" providerId="ADAL" clId="{061CD040-D3F9-4AA6-AA8F-2C11D0794480}" dt="2021-10-18T17:36:07.437" v="1060"/>
          <ac:picMkLst>
            <pc:docMk/>
            <pc:sldMk cId="3472067257" sldId="292"/>
            <ac:picMk id="31" creationId="{8E51766F-DFDF-4811-AC21-79652251EEDE}"/>
          </ac:picMkLst>
        </pc:picChg>
        <pc:picChg chg="add mod">
          <ac:chgData name="Sanders Wang" userId="089d73b8-785c-4012-b931-81c632b6c9c7" providerId="ADAL" clId="{061CD040-D3F9-4AA6-AA8F-2C11D0794480}" dt="2021-10-18T17:36:39.266" v="1072" actId="571"/>
          <ac:picMkLst>
            <pc:docMk/>
            <pc:sldMk cId="3472067257" sldId="292"/>
            <ac:picMk id="38" creationId="{953235AC-7C48-4A87-98C0-E3E1708E480B}"/>
          </ac:picMkLst>
        </pc:picChg>
        <pc:picChg chg="mod">
          <ac:chgData name="Sanders Wang" userId="089d73b8-785c-4012-b931-81c632b6c9c7" providerId="ADAL" clId="{061CD040-D3F9-4AA6-AA8F-2C11D0794480}" dt="2021-10-18T17:36:49.651" v="1075"/>
          <ac:picMkLst>
            <pc:docMk/>
            <pc:sldMk cId="3472067257" sldId="292"/>
            <ac:picMk id="40" creationId="{70CEB9A2-52E6-42A9-B4CC-86E9BC30CBF1}"/>
          </ac:picMkLst>
        </pc:picChg>
        <pc:picChg chg="mod">
          <ac:chgData name="Sanders Wang" userId="089d73b8-785c-4012-b931-81c632b6c9c7" providerId="ADAL" clId="{061CD040-D3F9-4AA6-AA8F-2C11D0794480}" dt="2021-10-18T17:36:49.651" v="1075"/>
          <ac:picMkLst>
            <pc:docMk/>
            <pc:sldMk cId="3472067257" sldId="292"/>
            <ac:picMk id="44" creationId="{D0634652-A154-41D0-ACF8-6F739770902E}"/>
          </ac:picMkLst>
        </pc:picChg>
        <pc:picChg chg="mod">
          <ac:chgData name="Sanders Wang" userId="089d73b8-785c-4012-b931-81c632b6c9c7" providerId="ADAL" clId="{061CD040-D3F9-4AA6-AA8F-2C11D0794480}" dt="2021-10-18T17:37:11.827" v="1080" actId="571"/>
          <ac:picMkLst>
            <pc:docMk/>
            <pc:sldMk cId="3472067257" sldId="292"/>
            <ac:picMk id="53" creationId="{7E180937-771F-48DB-93D5-3397F3D59F4E}"/>
          </ac:picMkLst>
        </pc:picChg>
        <pc:picChg chg="mod">
          <ac:chgData name="Sanders Wang" userId="089d73b8-785c-4012-b931-81c632b6c9c7" providerId="ADAL" clId="{061CD040-D3F9-4AA6-AA8F-2C11D0794480}" dt="2021-10-18T17:37:11.827" v="1080" actId="571"/>
          <ac:picMkLst>
            <pc:docMk/>
            <pc:sldMk cId="3472067257" sldId="292"/>
            <ac:picMk id="57" creationId="{9A1BC595-5DBC-476D-BF51-156F358F71EE}"/>
          </ac:picMkLst>
        </pc:picChg>
        <pc:picChg chg="mod">
          <ac:chgData name="Sanders Wang" userId="089d73b8-785c-4012-b931-81c632b6c9c7" providerId="ADAL" clId="{061CD040-D3F9-4AA6-AA8F-2C11D0794480}" dt="2021-10-18T17:37:41.003" v="1085" actId="571"/>
          <ac:picMkLst>
            <pc:docMk/>
            <pc:sldMk cId="3472067257" sldId="292"/>
            <ac:picMk id="63" creationId="{656C590D-BEF3-43FC-BAFF-ABEB2FC7BFDA}"/>
          </ac:picMkLst>
        </pc:picChg>
        <pc:picChg chg="add mod">
          <ac:chgData name="Sanders Wang" userId="089d73b8-785c-4012-b931-81c632b6c9c7" providerId="ADAL" clId="{061CD040-D3F9-4AA6-AA8F-2C11D0794480}" dt="2021-10-18T17:37:59.171" v="1089" actId="571"/>
          <ac:picMkLst>
            <pc:docMk/>
            <pc:sldMk cId="3472067257" sldId="292"/>
            <ac:picMk id="70" creationId="{61D12E3C-FE6E-4890-844A-1063ADA8293E}"/>
          </ac:picMkLst>
        </pc:picChg>
        <pc:picChg chg="mod">
          <ac:chgData name="Sanders Wang" userId="089d73b8-785c-4012-b931-81c632b6c9c7" providerId="ADAL" clId="{061CD040-D3F9-4AA6-AA8F-2C11D0794480}" dt="2021-10-18T17:38:14.158" v="1091"/>
          <ac:picMkLst>
            <pc:docMk/>
            <pc:sldMk cId="3472067257" sldId="292"/>
            <ac:picMk id="72" creationId="{368C639D-6742-473B-8895-25450DDDBAE0}"/>
          </ac:picMkLst>
        </pc:picChg>
        <pc:picChg chg="mod">
          <ac:chgData name="Sanders Wang" userId="089d73b8-785c-4012-b931-81c632b6c9c7" providerId="ADAL" clId="{061CD040-D3F9-4AA6-AA8F-2C11D0794480}" dt="2021-10-18T17:38:32.125" v="1094" actId="571"/>
          <ac:picMkLst>
            <pc:docMk/>
            <pc:sldMk cId="3472067257" sldId="292"/>
            <ac:picMk id="78" creationId="{C3F4070C-195A-4070-A15E-1D8B71E9C8BE}"/>
          </ac:picMkLst>
        </pc:picChg>
        <pc:picChg chg="mod">
          <ac:chgData name="Sanders Wang" userId="089d73b8-785c-4012-b931-81c632b6c9c7" providerId="ADAL" clId="{061CD040-D3F9-4AA6-AA8F-2C11D0794480}" dt="2021-10-18T17:39:48.134" v="1106" actId="571"/>
          <ac:picMkLst>
            <pc:docMk/>
            <pc:sldMk cId="3472067257" sldId="292"/>
            <ac:picMk id="84" creationId="{40B6468F-509E-4F9A-BCD0-BC355D5A9A11}"/>
          </ac:picMkLst>
        </pc:picChg>
        <pc:picChg chg="mod">
          <ac:chgData name="Sanders Wang" userId="089d73b8-785c-4012-b931-81c632b6c9c7" providerId="ADAL" clId="{061CD040-D3F9-4AA6-AA8F-2C11D0794480}" dt="2021-10-18T17:39:48.134" v="1106" actId="571"/>
          <ac:picMkLst>
            <pc:docMk/>
            <pc:sldMk cId="3472067257" sldId="292"/>
            <ac:picMk id="88" creationId="{9AE77EDB-7859-43AE-8243-03311748B77D}"/>
          </ac:picMkLst>
        </pc:picChg>
        <pc:picChg chg="mod">
          <ac:chgData name="Sanders Wang" userId="089d73b8-785c-4012-b931-81c632b6c9c7" providerId="ADAL" clId="{061CD040-D3F9-4AA6-AA8F-2C11D0794480}" dt="2021-10-18T17:40:08.168" v="1109" actId="571"/>
          <ac:picMkLst>
            <pc:docMk/>
            <pc:sldMk cId="3472067257" sldId="292"/>
            <ac:picMk id="97" creationId="{F6654115-5D0B-4E2A-8A75-D93662BFB1C5}"/>
          </ac:picMkLst>
        </pc:picChg>
        <pc:picChg chg="mod">
          <ac:chgData name="Sanders Wang" userId="089d73b8-785c-4012-b931-81c632b6c9c7" providerId="ADAL" clId="{061CD040-D3F9-4AA6-AA8F-2C11D0794480}" dt="2021-10-18T17:40:19.717" v="1112" actId="571"/>
          <ac:picMkLst>
            <pc:docMk/>
            <pc:sldMk cId="3472067257" sldId="292"/>
            <ac:picMk id="106" creationId="{0CDCBAF7-524B-44E3-9E4E-BB279CE38C69}"/>
          </ac:picMkLst>
        </pc:picChg>
        <pc:picChg chg="mod">
          <ac:chgData name="Sanders Wang" userId="089d73b8-785c-4012-b931-81c632b6c9c7" providerId="ADAL" clId="{061CD040-D3F9-4AA6-AA8F-2C11D0794480}" dt="2021-10-18T17:40:40.454" v="1116" actId="571"/>
          <ac:picMkLst>
            <pc:docMk/>
            <pc:sldMk cId="3472067257" sldId="292"/>
            <ac:picMk id="110" creationId="{C24FABBA-7AE3-4662-AF41-359B49092978}"/>
          </ac:picMkLst>
        </pc:picChg>
        <pc:picChg chg="add mod">
          <ac:chgData name="Sanders Wang" userId="089d73b8-785c-4012-b931-81c632b6c9c7" providerId="ADAL" clId="{061CD040-D3F9-4AA6-AA8F-2C11D0794480}" dt="2021-10-18T17:40:48.854" v="1117" actId="571"/>
          <ac:picMkLst>
            <pc:docMk/>
            <pc:sldMk cId="3472067257" sldId="292"/>
            <ac:picMk id="116" creationId="{45C14936-192D-4829-A409-EC92BB6C3F3C}"/>
          </ac:picMkLst>
        </pc:picChg>
        <pc:picChg chg="mod">
          <ac:chgData name="Sanders Wang" userId="089d73b8-785c-4012-b931-81c632b6c9c7" providerId="ADAL" clId="{061CD040-D3F9-4AA6-AA8F-2C11D0794480}" dt="2021-10-18T17:41:05.794" v="1121"/>
          <ac:picMkLst>
            <pc:docMk/>
            <pc:sldMk cId="3472067257" sldId="292"/>
            <ac:picMk id="118" creationId="{1F966433-0EAF-4576-995E-C5FFE3AF78F1}"/>
          </ac:picMkLst>
        </pc:picChg>
        <pc:picChg chg="mod">
          <ac:chgData name="Sanders Wang" userId="089d73b8-785c-4012-b931-81c632b6c9c7" providerId="ADAL" clId="{061CD040-D3F9-4AA6-AA8F-2C11D0794480}" dt="2021-10-18T17:41:40.366" v="1128" actId="571"/>
          <ac:picMkLst>
            <pc:docMk/>
            <pc:sldMk cId="3472067257" sldId="292"/>
            <ac:picMk id="125" creationId="{F307F2C5-9ABC-4DBD-8D44-9A81533EBF8C}"/>
          </ac:picMkLst>
        </pc:picChg>
      </pc:sldChg>
      <pc:sldChg chg="del">
        <pc:chgData name="Sanders Wang" userId="089d73b8-785c-4012-b931-81c632b6c9c7" providerId="ADAL" clId="{061CD040-D3F9-4AA6-AA8F-2C11D0794480}" dt="2021-10-18T16:49:27.750" v="4" actId="47"/>
        <pc:sldMkLst>
          <pc:docMk/>
          <pc:sldMk cId="3015026113" sldId="293"/>
        </pc:sldMkLst>
      </pc:sldChg>
      <pc:sldChg chg="del">
        <pc:chgData name="Sanders Wang" userId="089d73b8-785c-4012-b931-81c632b6c9c7" providerId="ADAL" clId="{061CD040-D3F9-4AA6-AA8F-2C11D0794480}" dt="2021-10-18T16:49:28.175" v="5" actId="47"/>
        <pc:sldMkLst>
          <pc:docMk/>
          <pc:sldMk cId="3847041751" sldId="294"/>
        </pc:sldMkLst>
      </pc:sldChg>
    </pc:docChg>
  </pc:docChgLst>
  <pc:docChgLst>
    <pc:chgData name="Sanders Wang" userId="089d73b8-785c-4012-b931-81c632b6c9c7" providerId="ADAL" clId="{704BF366-B717-4154-BCEC-358199E2967F}"/>
    <pc:docChg chg="undo custSel addSld delSld modSld sldOrd">
      <pc:chgData name="Sanders Wang" userId="089d73b8-785c-4012-b931-81c632b6c9c7" providerId="ADAL" clId="{704BF366-B717-4154-BCEC-358199E2967F}" dt="2021-07-16T20:13:47.212" v="4155" actId="113"/>
      <pc:docMkLst>
        <pc:docMk/>
      </pc:docMkLst>
      <pc:sldChg chg="del">
        <pc:chgData name="Sanders Wang" userId="089d73b8-785c-4012-b931-81c632b6c9c7" providerId="ADAL" clId="{704BF366-B717-4154-BCEC-358199E2967F}" dt="2021-07-16T07:21:22.726" v="1" actId="47"/>
        <pc:sldMkLst>
          <pc:docMk/>
          <pc:sldMk cId="3624986620" sldId="256"/>
        </pc:sldMkLst>
      </pc:sldChg>
      <pc:sldChg chg="addSp delSp modSp new mod">
        <pc:chgData name="Sanders Wang" userId="089d73b8-785c-4012-b931-81c632b6c9c7" providerId="ADAL" clId="{704BF366-B717-4154-BCEC-358199E2967F}" dt="2021-07-16T10:30:12.731" v="1005" actId="164"/>
        <pc:sldMkLst>
          <pc:docMk/>
          <pc:sldMk cId="1749257399" sldId="257"/>
        </pc:sldMkLst>
        <pc:spChg chg="add del mod">
          <ac:chgData name="Sanders Wang" userId="089d73b8-785c-4012-b931-81c632b6c9c7" providerId="ADAL" clId="{704BF366-B717-4154-BCEC-358199E2967F}" dt="2021-07-16T07:23:34.524" v="3"/>
          <ac:spMkLst>
            <pc:docMk/>
            <pc:sldMk cId="1749257399" sldId="257"/>
            <ac:spMk id="2" creationId="{45A9108F-97B8-4BB3-BBF2-63BE5A829EEA}"/>
          </ac:spMkLst>
        </pc:spChg>
        <pc:spChg chg="add mod">
          <ac:chgData name="Sanders Wang" userId="089d73b8-785c-4012-b931-81c632b6c9c7" providerId="ADAL" clId="{704BF366-B717-4154-BCEC-358199E2967F}" dt="2021-07-16T07:33:59.719" v="89" actId="1076"/>
          <ac:spMkLst>
            <pc:docMk/>
            <pc:sldMk cId="1749257399" sldId="257"/>
            <ac:spMk id="3" creationId="{ADA3C87A-976E-4146-88DD-BE223C05AFD4}"/>
          </ac:spMkLst>
        </pc:spChg>
        <pc:spChg chg="add del mod">
          <ac:chgData name="Sanders Wang" userId="089d73b8-785c-4012-b931-81c632b6c9c7" providerId="ADAL" clId="{704BF366-B717-4154-BCEC-358199E2967F}" dt="2021-07-16T07:25:41.299" v="9"/>
          <ac:spMkLst>
            <pc:docMk/>
            <pc:sldMk cId="1749257399" sldId="257"/>
            <ac:spMk id="4" creationId="{58E22E58-A7A1-47C2-AC3E-63F7C2408F1F}"/>
          </ac:spMkLst>
        </pc:spChg>
        <pc:spChg chg="add mod">
          <ac:chgData name="Sanders Wang" userId="089d73b8-785c-4012-b931-81c632b6c9c7" providerId="ADAL" clId="{704BF366-B717-4154-BCEC-358199E2967F}" dt="2021-07-16T07:52:23.206" v="249" actId="14100"/>
          <ac:spMkLst>
            <pc:docMk/>
            <pc:sldMk cId="1749257399" sldId="257"/>
            <ac:spMk id="5" creationId="{C4B49CD3-BE20-4EDC-8986-59FD910B9641}"/>
          </ac:spMkLst>
        </pc:spChg>
        <pc:spChg chg="add mod">
          <ac:chgData name="Sanders Wang" userId="089d73b8-785c-4012-b931-81c632b6c9c7" providerId="ADAL" clId="{704BF366-B717-4154-BCEC-358199E2967F}" dt="2021-07-16T07:53:17.723" v="288" actId="14100"/>
          <ac:spMkLst>
            <pc:docMk/>
            <pc:sldMk cId="1749257399" sldId="257"/>
            <ac:spMk id="6" creationId="{1B5A8050-4912-462D-AF0E-A238EEAA4FD5}"/>
          </ac:spMkLst>
        </pc:spChg>
        <pc:spChg chg="add del mod">
          <ac:chgData name="Sanders Wang" userId="089d73b8-785c-4012-b931-81c632b6c9c7" providerId="ADAL" clId="{704BF366-B717-4154-BCEC-358199E2967F}" dt="2021-07-16T07:29:57.595" v="68"/>
          <ac:spMkLst>
            <pc:docMk/>
            <pc:sldMk cId="1749257399" sldId="257"/>
            <ac:spMk id="7" creationId="{FB81337E-ACEE-4426-AF90-17F4EFC1B790}"/>
          </ac:spMkLst>
        </pc:spChg>
        <pc:spChg chg="add mod">
          <ac:chgData name="Sanders Wang" userId="089d73b8-785c-4012-b931-81c632b6c9c7" providerId="ADAL" clId="{704BF366-B717-4154-BCEC-358199E2967F}" dt="2021-07-16T07:37:28.056" v="116" actId="1076"/>
          <ac:spMkLst>
            <pc:docMk/>
            <pc:sldMk cId="1749257399" sldId="257"/>
            <ac:spMk id="8" creationId="{8A55F327-025A-4946-BA43-D929144DE3AD}"/>
          </ac:spMkLst>
        </pc:spChg>
        <pc:spChg chg="add del mod">
          <ac:chgData name="Sanders Wang" userId="089d73b8-785c-4012-b931-81c632b6c9c7" providerId="ADAL" clId="{704BF366-B717-4154-BCEC-358199E2967F}" dt="2021-07-16T07:32:36.880" v="73"/>
          <ac:spMkLst>
            <pc:docMk/>
            <pc:sldMk cId="1749257399" sldId="257"/>
            <ac:spMk id="9" creationId="{C3FD0094-0007-4213-B212-0E34EA0B9D15}"/>
          </ac:spMkLst>
        </pc:spChg>
        <pc:spChg chg="add del mod">
          <ac:chgData name="Sanders Wang" userId="089d73b8-785c-4012-b931-81c632b6c9c7" providerId="ADAL" clId="{704BF366-B717-4154-BCEC-358199E2967F}" dt="2021-07-16T08:47:55.893" v="597" actId="478"/>
          <ac:spMkLst>
            <pc:docMk/>
            <pc:sldMk cId="1749257399" sldId="257"/>
            <ac:spMk id="10" creationId="{F6E2CFA3-17CF-4ABC-9CD4-434750FF046B}"/>
          </ac:spMkLst>
        </pc:spChg>
        <pc:spChg chg="add del mod">
          <ac:chgData name="Sanders Wang" userId="089d73b8-785c-4012-b931-81c632b6c9c7" providerId="ADAL" clId="{704BF366-B717-4154-BCEC-358199E2967F}" dt="2021-07-16T07:35:58.243" v="109"/>
          <ac:spMkLst>
            <pc:docMk/>
            <pc:sldMk cId="1749257399" sldId="257"/>
            <ac:spMk id="17" creationId="{FEC51CC4-C57A-46A4-8D83-81F70270ACDF}"/>
          </ac:spMkLst>
        </pc:spChg>
        <pc:spChg chg="add mod">
          <ac:chgData name="Sanders Wang" userId="089d73b8-785c-4012-b931-81c632b6c9c7" providerId="ADAL" clId="{704BF366-B717-4154-BCEC-358199E2967F}" dt="2021-07-16T08:48:11.631" v="600" actId="1076"/>
          <ac:spMkLst>
            <pc:docMk/>
            <pc:sldMk cId="1749257399" sldId="257"/>
            <ac:spMk id="18" creationId="{91838DCA-A58C-46D5-9D77-E61DA79B17B4}"/>
          </ac:spMkLst>
        </pc:spChg>
        <pc:spChg chg="add del mod">
          <ac:chgData name="Sanders Wang" userId="089d73b8-785c-4012-b931-81c632b6c9c7" providerId="ADAL" clId="{704BF366-B717-4154-BCEC-358199E2967F}" dt="2021-07-16T07:40:01.149" v="188"/>
          <ac:spMkLst>
            <pc:docMk/>
            <pc:sldMk cId="1749257399" sldId="257"/>
            <ac:spMk id="21" creationId="{6B0CBD39-ED0D-42C2-845C-94A85E14ECBB}"/>
          </ac:spMkLst>
        </pc:spChg>
        <pc:spChg chg="add mod">
          <ac:chgData name="Sanders Wang" userId="089d73b8-785c-4012-b931-81c632b6c9c7" providerId="ADAL" clId="{704BF366-B717-4154-BCEC-358199E2967F}" dt="2021-07-16T08:47:14.693" v="596" actId="1076"/>
          <ac:spMkLst>
            <pc:docMk/>
            <pc:sldMk cId="1749257399" sldId="257"/>
            <ac:spMk id="22" creationId="{8CA225B6-08CD-4635-90BF-FCD1CB720735}"/>
          </ac:spMkLst>
        </pc:spChg>
        <pc:spChg chg="add del mod">
          <ac:chgData name="Sanders Wang" userId="089d73b8-785c-4012-b931-81c632b6c9c7" providerId="ADAL" clId="{704BF366-B717-4154-BCEC-358199E2967F}" dt="2021-07-16T07:40:24.499" v="193"/>
          <ac:spMkLst>
            <pc:docMk/>
            <pc:sldMk cId="1749257399" sldId="257"/>
            <ac:spMk id="23" creationId="{F3EAAB93-B5B0-4205-BE81-5B80768CE1E1}"/>
          </ac:spMkLst>
        </pc:spChg>
        <pc:spChg chg="add mod">
          <ac:chgData name="Sanders Wang" userId="089d73b8-785c-4012-b931-81c632b6c9c7" providerId="ADAL" clId="{704BF366-B717-4154-BCEC-358199E2967F}" dt="2021-07-16T08:47:14.693" v="596" actId="1076"/>
          <ac:spMkLst>
            <pc:docMk/>
            <pc:sldMk cId="1749257399" sldId="257"/>
            <ac:spMk id="24" creationId="{037C4A7E-966C-4F61-B885-32AD69E34429}"/>
          </ac:spMkLst>
        </pc:spChg>
        <pc:spChg chg="add mod">
          <ac:chgData name="Sanders Wang" userId="089d73b8-785c-4012-b931-81c632b6c9c7" providerId="ADAL" clId="{704BF366-B717-4154-BCEC-358199E2967F}" dt="2021-07-16T10:16:22.972" v="864" actId="1076"/>
          <ac:spMkLst>
            <pc:docMk/>
            <pc:sldMk cId="1749257399" sldId="257"/>
            <ac:spMk id="25" creationId="{DA970C9B-99CA-4D07-83B5-F7E0488E1044}"/>
          </ac:spMkLst>
        </pc:spChg>
        <pc:spChg chg="add del mod">
          <ac:chgData name="Sanders Wang" userId="089d73b8-785c-4012-b931-81c632b6c9c7" providerId="ADAL" clId="{704BF366-B717-4154-BCEC-358199E2967F}" dt="2021-07-16T08:26:14.780" v="463" actId="478"/>
          <ac:spMkLst>
            <pc:docMk/>
            <pc:sldMk cId="1749257399" sldId="257"/>
            <ac:spMk id="26" creationId="{DEDDF047-F8F8-409B-8FA6-F20556995A2C}"/>
          </ac:spMkLst>
        </pc:spChg>
        <pc:spChg chg="add mod">
          <ac:chgData name="Sanders Wang" userId="089d73b8-785c-4012-b931-81c632b6c9c7" providerId="ADAL" clId="{704BF366-B717-4154-BCEC-358199E2967F}" dt="2021-07-16T10:25:58.334" v="970" actId="1076"/>
          <ac:spMkLst>
            <pc:docMk/>
            <pc:sldMk cId="1749257399" sldId="257"/>
            <ac:spMk id="32" creationId="{878F63AC-D7B7-499C-985C-92C326FC9FC4}"/>
          </ac:spMkLst>
        </pc:spChg>
        <pc:spChg chg="add mod">
          <ac:chgData name="Sanders Wang" userId="089d73b8-785c-4012-b931-81c632b6c9c7" providerId="ADAL" clId="{704BF366-B717-4154-BCEC-358199E2967F}" dt="2021-07-16T10:16:33.956" v="867" actId="207"/>
          <ac:spMkLst>
            <pc:docMk/>
            <pc:sldMk cId="1749257399" sldId="257"/>
            <ac:spMk id="34" creationId="{ABCEFA0D-F975-4BA4-BD70-F1F405904F77}"/>
          </ac:spMkLst>
        </pc:spChg>
        <pc:spChg chg="add del mod">
          <ac:chgData name="Sanders Wang" userId="089d73b8-785c-4012-b931-81c632b6c9c7" providerId="ADAL" clId="{704BF366-B717-4154-BCEC-358199E2967F}" dt="2021-07-16T08:43:22.101" v="570" actId="478"/>
          <ac:spMkLst>
            <pc:docMk/>
            <pc:sldMk cId="1749257399" sldId="257"/>
            <ac:spMk id="37" creationId="{AF59D611-AC62-421F-A14B-F7F277DA0D83}"/>
          </ac:spMkLst>
        </pc:spChg>
        <pc:spChg chg="add mod">
          <ac:chgData name="Sanders Wang" userId="089d73b8-785c-4012-b931-81c632b6c9c7" providerId="ADAL" clId="{704BF366-B717-4154-BCEC-358199E2967F}" dt="2021-07-16T10:25:58.334" v="970" actId="1076"/>
          <ac:spMkLst>
            <pc:docMk/>
            <pc:sldMk cId="1749257399" sldId="257"/>
            <ac:spMk id="39" creationId="{94EA9DE4-7216-40B7-8897-5543BA06FADF}"/>
          </ac:spMkLst>
        </pc:spChg>
        <pc:spChg chg="add del mod">
          <ac:chgData name="Sanders Wang" userId="089d73b8-785c-4012-b931-81c632b6c9c7" providerId="ADAL" clId="{704BF366-B717-4154-BCEC-358199E2967F}" dt="2021-07-16T08:49:09.289" v="607"/>
          <ac:spMkLst>
            <pc:docMk/>
            <pc:sldMk cId="1749257399" sldId="257"/>
            <ac:spMk id="42" creationId="{940B6D3F-64FE-4064-87F9-37BD9C42E4E3}"/>
          </ac:spMkLst>
        </pc:spChg>
        <pc:spChg chg="add mod">
          <ac:chgData name="Sanders Wang" userId="089d73b8-785c-4012-b931-81c632b6c9c7" providerId="ADAL" clId="{704BF366-B717-4154-BCEC-358199E2967F}" dt="2021-07-16T08:49:19.288" v="622" actId="20577"/>
          <ac:spMkLst>
            <pc:docMk/>
            <pc:sldMk cId="1749257399" sldId="257"/>
            <ac:spMk id="43" creationId="{04CB11F7-D5C4-4240-A3E8-C3B6C1B72C9E}"/>
          </ac:spMkLst>
        </pc:spChg>
        <pc:spChg chg="add del mod">
          <ac:chgData name="Sanders Wang" userId="089d73b8-785c-4012-b931-81c632b6c9c7" providerId="ADAL" clId="{704BF366-B717-4154-BCEC-358199E2967F}" dt="2021-07-16T08:56:55.319" v="683"/>
          <ac:spMkLst>
            <pc:docMk/>
            <pc:sldMk cId="1749257399" sldId="257"/>
            <ac:spMk id="44" creationId="{37A1A21E-7C8A-42ED-963A-0F9E85662127}"/>
          </ac:spMkLst>
        </pc:spChg>
        <pc:spChg chg="add mod">
          <ac:chgData name="Sanders Wang" userId="089d73b8-785c-4012-b931-81c632b6c9c7" providerId="ADAL" clId="{704BF366-B717-4154-BCEC-358199E2967F}" dt="2021-07-16T09:33:20.235" v="837" actId="1076"/>
          <ac:spMkLst>
            <pc:docMk/>
            <pc:sldMk cId="1749257399" sldId="257"/>
            <ac:spMk id="45" creationId="{07EC7175-D6C3-41F3-A7B5-3B84F69DFEAC}"/>
          </ac:spMkLst>
        </pc:spChg>
        <pc:spChg chg="add mod">
          <ac:chgData name="Sanders Wang" userId="089d73b8-785c-4012-b931-81c632b6c9c7" providerId="ADAL" clId="{704BF366-B717-4154-BCEC-358199E2967F}" dt="2021-07-16T09:33:16.768" v="836" actId="1035"/>
          <ac:spMkLst>
            <pc:docMk/>
            <pc:sldMk cId="1749257399" sldId="257"/>
            <ac:spMk id="47" creationId="{19BED760-451B-4502-95F8-F94B396607EC}"/>
          </ac:spMkLst>
        </pc:spChg>
        <pc:spChg chg="add del mod">
          <ac:chgData name="Sanders Wang" userId="089d73b8-785c-4012-b931-81c632b6c9c7" providerId="ADAL" clId="{704BF366-B717-4154-BCEC-358199E2967F}" dt="2021-07-16T09:20:41.167" v="750" actId="478"/>
          <ac:spMkLst>
            <pc:docMk/>
            <pc:sldMk cId="1749257399" sldId="257"/>
            <ac:spMk id="52" creationId="{73E5A2F9-2CF2-48CB-9BA8-4BE134D17CFC}"/>
          </ac:spMkLst>
        </pc:spChg>
        <pc:spChg chg="add mod">
          <ac:chgData name="Sanders Wang" userId="089d73b8-785c-4012-b931-81c632b6c9c7" providerId="ADAL" clId="{704BF366-B717-4154-BCEC-358199E2967F}" dt="2021-07-16T10:30:06.186" v="1004" actId="164"/>
          <ac:spMkLst>
            <pc:docMk/>
            <pc:sldMk cId="1749257399" sldId="257"/>
            <ac:spMk id="53" creationId="{0486C5AC-95D0-4FC7-9F25-841B7859C9ED}"/>
          </ac:spMkLst>
        </pc:spChg>
        <pc:spChg chg="add mod">
          <ac:chgData name="Sanders Wang" userId="089d73b8-785c-4012-b931-81c632b6c9c7" providerId="ADAL" clId="{704BF366-B717-4154-BCEC-358199E2967F}" dt="2021-07-16T10:30:12.731" v="1005" actId="164"/>
          <ac:spMkLst>
            <pc:docMk/>
            <pc:sldMk cId="1749257399" sldId="257"/>
            <ac:spMk id="55" creationId="{28D4EF1D-CAA0-4E39-B6A3-3B7BEF4780DD}"/>
          </ac:spMkLst>
        </pc:spChg>
        <pc:spChg chg="add mod">
          <ac:chgData name="Sanders Wang" userId="089d73b8-785c-4012-b931-81c632b6c9c7" providerId="ADAL" clId="{704BF366-B717-4154-BCEC-358199E2967F}" dt="2021-07-16T10:30:06.186" v="1004" actId="164"/>
          <ac:spMkLst>
            <pc:docMk/>
            <pc:sldMk cId="1749257399" sldId="257"/>
            <ac:spMk id="56" creationId="{EEE15BFF-52FF-4F08-ADA4-03F740117B9E}"/>
          </ac:spMkLst>
        </pc:spChg>
        <pc:spChg chg="add del mod">
          <ac:chgData name="Sanders Wang" userId="089d73b8-785c-4012-b931-81c632b6c9c7" providerId="ADAL" clId="{704BF366-B717-4154-BCEC-358199E2967F}" dt="2021-07-16T09:25:49.998" v="779"/>
          <ac:spMkLst>
            <pc:docMk/>
            <pc:sldMk cId="1749257399" sldId="257"/>
            <ac:spMk id="62" creationId="{58FE4779-61E6-43A8-AFE4-00A60B176E93}"/>
          </ac:spMkLst>
        </pc:spChg>
        <pc:spChg chg="add mod">
          <ac:chgData name="Sanders Wang" userId="089d73b8-785c-4012-b931-81c632b6c9c7" providerId="ADAL" clId="{704BF366-B717-4154-BCEC-358199E2967F}" dt="2021-07-16T09:26:08.358" v="789" actId="1076"/>
          <ac:spMkLst>
            <pc:docMk/>
            <pc:sldMk cId="1749257399" sldId="257"/>
            <ac:spMk id="65" creationId="{DCD0F8C1-F5F5-404D-A212-2C93C0C91115}"/>
          </ac:spMkLst>
        </pc:spChg>
        <pc:spChg chg="add del mod">
          <ac:chgData name="Sanders Wang" userId="089d73b8-785c-4012-b931-81c632b6c9c7" providerId="ADAL" clId="{704BF366-B717-4154-BCEC-358199E2967F}" dt="2021-07-16T09:27:03.724" v="792"/>
          <ac:spMkLst>
            <pc:docMk/>
            <pc:sldMk cId="1749257399" sldId="257"/>
            <ac:spMk id="66" creationId="{742CDB0A-C2B6-40C2-8C48-9F656C7DF14D}"/>
          </ac:spMkLst>
        </pc:spChg>
        <pc:spChg chg="add mod">
          <ac:chgData name="Sanders Wang" userId="089d73b8-785c-4012-b931-81c632b6c9c7" providerId="ADAL" clId="{704BF366-B717-4154-BCEC-358199E2967F}" dt="2021-07-16T10:11:06.138" v="850" actId="1076"/>
          <ac:spMkLst>
            <pc:docMk/>
            <pc:sldMk cId="1749257399" sldId="257"/>
            <ac:spMk id="68" creationId="{02E0470C-DB0E-4CC3-94E2-B31C163D97C1}"/>
          </ac:spMkLst>
        </pc:spChg>
        <pc:spChg chg="add del mod">
          <ac:chgData name="Sanders Wang" userId="089d73b8-785c-4012-b931-81c632b6c9c7" providerId="ADAL" clId="{704BF366-B717-4154-BCEC-358199E2967F}" dt="2021-07-16T09:28:55.033" v="796"/>
          <ac:spMkLst>
            <pc:docMk/>
            <pc:sldMk cId="1749257399" sldId="257"/>
            <ac:spMk id="69" creationId="{8C8D80FB-13EB-48E3-B8D6-76AF0D23E3CC}"/>
          </ac:spMkLst>
        </pc:spChg>
        <pc:spChg chg="add mod">
          <ac:chgData name="Sanders Wang" userId="089d73b8-785c-4012-b931-81c632b6c9c7" providerId="ADAL" clId="{704BF366-B717-4154-BCEC-358199E2967F}" dt="2021-07-16T09:31:13.072" v="818" actId="14100"/>
          <ac:spMkLst>
            <pc:docMk/>
            <pc:sldMk cId="1749257399" sldId="257"/>
            <ac:spMk id="70" creationId="{60DE5913-F8ED-4E25-886D-0B4A7FD37EF5}"/>
          </ac:spMkLst>
        </pc:spChg>
        <pc:spChg chg="add mod">
          <ac:chgData name="Sanders Wang" userId="089d73b8-785c-4012-b931-81c632b6c9c7" providerId="ADAL" clId="{704BF366-B717-4154-BCEC-358199E2967F}" dt="2021-07-16T09:31:36.994" v="826" actId="1076"/>
          <ac:spMkLst>
            <pc:docMk/>
            <pc:sldMk cId="1749257399" sldId="257"/>
            <ac:spMk id="71" creationId="{C1D32EDC-2947-4B1E-B99D-F7103D643E71}"/>
          </ac:spMkLst>
        </pc:spChg>
        <pc:spChg chg="add mod">
          <ac:chgData name="Sanders Wang" userId="089d73b8-785c-4012-b931-81c632b6c9c7" providerId="ADAL" clId="{704BF366-B717-4154-BCEC-358199E2967F}" dt="2021-07-16T09:33:37.168" v="842" actId="20577"/>
          <ac:spMkLst>
            <pc:docMk/>
            <pc:sldMk cId="1749257399" sldId="257"/>
            <ac:spMk id="72" creationId="{C2E7AA1A-D7E4-41CC-8D2F-DF2FCA909301}"/>
          </ac:spMkLst>
        </pc:spChg>
        <pc:spChg chg="add del mod">
          <ac:chgData name="Sanders Wang" userId="089d73b8-785c-4012-b931-81c632b6c9c7" providerId="ADAL" clId="{704BF366-B717-4154-BCEC-358199E2967F}" dt="2021-07-16T10:14:40.426" v="857" actId="478"/>
          <ac:spMkLst>
            <pc:docMk/>
            <pc:sldMk cId="1749257399" sldId="257"/>
            <ac:spMk id="73" creationId="{B707C6D3-66C7-4C84-A375-42426EF8B902}"/>
          </ac:spMkLst>
        </pc:spChg>
        <pc:spChg chg="add mod">
          <ac:chgData name="Sanders Wang" userId="089d73b8-785c-4012-b931-81c632b6c9c7" providerId="ADAL" clId="{704BF366-B717-4154-BCEC-358199E2967F}" dt="2021-07-16T09:33:42.682" v="846" actId="20577"/>
          <ac:spMkLst>
            <pc:docMk/>
            <pc:sldMk cId="1749257399" sldId="257"/>
            <ac:spMk id="74" creationId="{DB7491F5-B79D-4DA3-AC40-F2E931342A6F}"/>
          </ac:spMkLst>
        </pc:spChg>
        <pc:spChg chg="add del mod">
          <ac:chgData name="Sanders Wang" userId="089d73b8-785c-4012-b931-81c632b6c9c7" providerId="ADAL" clId="{704BF366-B717-4154-BCEC-358199E2967F}" dt="2021-07-16T10:14:45.658" v="858" actId="478"/>
          <ac:spMkLst>
            <pc:docMk/>
            <pc:sldMk cId="1749257399" sldId="257"/>
            <ac:spMk id="77" creationId="{04CAF101-0ECB-411D-A59E-FD65FE50741D}"/>
          </ac:spMkLst>
        </pc:spChg>
        <pc:spChg chg="add mod">
          <ac:chgData name="Sanders Wang" userId="089d73b8-785c-4012-b931-81c632b6c9c7" providerId="ADAL" clId="{704BF366-B717-4154-BCEC-358199E2967F}" dt="2021-07-16T10:18:50.670" v="891" actId="1037"/>
          <ac:spMkLst>
            <pc:docMk/>
            <pc:sldMk cId="1749257399" sldId="257"/>
            <ac:spMk id="80" creationId="{93FBF00B-C72A-48DA-9366-CC9292453CF9}"/>
          </ac:spMkLst>
        </pc:spChg>
        <pc:spChg chg="add mod">
          <ac:chgData name="Sanders Wang" userId="089d73b8-785c-4012-b931-81c632b6c9c7" providerId="ADAL" clId="{704BF366-B717-4154-BCEC-358199E2967F}" dt="2021-07-16T10:18:50.670" v="891" actId="1037"/>
          <ac:spMkLst>
            <pc:docMk/>
            <pc:sldMk cId="1749257399" sldId="257"/>
            <ac:spMk id="81" creationId="{458F4785-232C-4106-A74D-59B585BA6A47}"/>
          </ac:spMkLst>
        </pc:spChg>
        <pc:spChg chg="add mod">
          <ac:chgData name="Sanders Wang" userId="089d73b8-785c-4012-b931-81c632b6c9c7" providerId="ADAL" clId="{704BF366-B717-4154-BCEC-358199E2967F}" dt="2021-07-16T10:18:50.670" v="891" actId="1037"/>
          <ac:spMkLst>
            <pc:docMk/>
            <pc:sldMk cId="1749257399" sldId="257"/>
            <ac:spMk id="82" creationId="{85261FAE-2663-458E-94FF-AD6322A78D5B}"/>
          </ac:spMkLst>
        </pc:spChg>
        <pc:spChg chg="add mod">
          <ac:chgData name="Sanders Wang" userId="089d73b8-785c-4012-b931-81c632b6c9c7" providerId="ADAL" clId="{704BF366-B717-4154-BCEC-358199E2967F}" dt="2021-07-16T10:18:54.830" v="892" actId="1076"/>
          <ac:spMkLst>
            <pc:docMk/>
            <pc:sldMk cId="1749257399" sldId="257"/>
            <ac:spMk id="83" creationId="{879F708B-96FE-4026-8B41-322956FB3B4C}"/>
          </ac:spMkLst>
        </pc:spChg>
        <pc:grpChg chg="add mod">
          <ac:chgData name="Sanders Wang" userId="089d73b8-785c-4012-b931-81c632b6c9c7" providerId="ADAL" clId="{704BF366-B717-4154-BCEC-358199E2967F}" dt="2021-07-16T10:30:06.186" v="1004" actId="164"/>
          <ac:grpSpMkLst>
            <pc:docMk/>
            <pc:sldMk cId="1749257399" sldId="257"/>
            <ac:grpSpMk id="95" creationId="{3EC1856D-9DA4-4F13-BEFF-D58670E8B514}"/>
          </ac:grpSpMkLst>
        </pc:grpChg>
        <pc:grpChg chg="add mod">
          <ac:chgData name="Sanders Wang" userId="089d73b8-785c-4012-b931-81c632b6c9c7" providerId="ADAL" clId="{704BF366-B717-4154-BCEC-358199E2967F}" dt="2021-07-16T10:30:12.731" v="1005" actId="164"/>
          <ac:grpSpMkLst>
            <pc:docMk/>
            <pc:sldMk cId="1749257399" sldId="257"/>
            <ac:grpSpMk id="1024" creationId="{40B91A81-8C1C-4C6C-9B2A-E13FC1F9961D}"/>
          </ac:grpSpMkLst>
        </pc:grpChg>
        <pc:picChg chg="add del mod">
          <ac:chgData name="Sanders Wang" userId="089d73b8-785c-4012-b931-81c632b6c9c7" providerId="ADAL" clId="{704BF366-B717-4154-BCEC-358199E2967F}" dt="2021-07-16T08:13:06.874" v="388" actId="478"/>
          <ac:picMkLst>
            <pc:docMk/>
            <pc:sldMk cId="1749257399" sldId="257"/>
            <ac:picMk id="12" creationId="{52B4374E-0864-4D6A-A458-962192A9BBB6}"/>
          </ac:picMkLst>
        </pc:picChg>
        <pc:picChg chg="add mod">
          <ac:chgData name="Sanders Wang" userId="089d73b8-785c-4012-b931-81c632b6c9c7" providerId="ADAL" clId="{704BF366-B717-4154-BCEC-358199E2967F}" dt="2021-07-16T07:35:43.735" v="106" actId="1076"/>
          <ac:picMkLst>
            <pc:docMk/>
            <pc:sldMk cId="1749257399" sldId="257"/>
            <ac:picMk id="14" creationId="{3B768D69-2E7D-4B31-A374-4E321C3FBD26}"/>
          </ac:picMkLst>
        </pc:picChg>
        <pc:picChg chg="add mod">
          <ac:chgData name="Sanders Wang" userId="089d73b8-785c-4012-b931-81c632b6c9c7" providerId="ADAL" clId="{704BF366-B717-4154-BCEC-358199E2967F}" dt="2021-07-16T08:48:11.631" v="600" actId="1076"/>
          <ac:picMkLst>
            <pc:docMk/>
            <pc:sldMk cId="1749257399" sldId="257"/>
            <ac:picMk id="16" creationId="{7FFCE79E-89A1-405B-88B3-6FD2BCE83179}"/>
          </ac:picMkLst>
        </pc:picChg>
        <pc:picChg chg="add mod">
          <ac:chgData name="Sanders Wang" userId="089d73b8-785c-4012-b931-81c632b6c9c7" providerId="ADAL" clId="{704BF366-B717-4154-BCEC-358199E2967F}" dt="2021-07-16T07:52:25.939" v="250" actId="1076"/>
          <ac:picMkLst>
            <pc:docMk/>
            <pc:sldMk cId="1749257399" sldId="257"/>
            <ac:picMk id="20" creationId="{A70500A4-7479-4B58-A029-C64A2CF6AABC}"/>
          </ac:picMkLst>
        </pc:picChg>
        <pc:picChg chg="add del mod">
          <ac:chgData name="Sanders Wang" userId="089d73b8-785c-4012-b931-81c632b6c9c7" providerId="ADAL" clId="{704BF366-B717-4154-BCEC-358199E2967F}" dt="2021-07-16T08:48:03.113" v="599" actId="478"/>
          <ac:picMkLst>
            <pc:docMk/>
            <pc:sldMk cId="1749257399" sldId="257"/>
            <ac:picMk id="33" creationId="{A329357D-F6E6-4805-953C-BD9696419C9B}"/>
          </ac:picMkLst>
        </pc:picChg>
        <pc:picChg chg="add del mod">
          <ac:chgData name="Sanders Wang" userId="089d73b8-785c-4012-b931-81c632b6c9c7" providerId="ADAL" clId="{704BF366-B717-4154-BCEC-358199E2967F}" dt="2021-07-16T08:43:35.618" v="573" actId="478"/>
          <ac:picMkLst>
            <pc:docMk/>
            <pc:sldMk cId="1749257399" sldId="257"/>
            <ac:picMk id="36" creationId="{B16ACF07-100F-409E-90A1-E0898C0E3EF8}"/>
          </ac:picMkLst>
        </pc:picChg>
        <pc:picChg chg="add del mod">
          <ac:chgData name="Sanders Wang" userId="089d73b8-785c-4012-b931-81c632b6c9c7" providerId="ADAL" clId="{704BF366-B717-4154-BCEC-358199E2967F}" dt="2021-07-16T09:21:07.597" v="751" actId="478"/>
          <ac:picMkLst>
            <pc:docMk/>
            <pc:sldMk cId="1749257399" sldId="257"/>
            <ac:picMk id="50" creationId="{084EACB1-2BD8-4752-A853-3747DCBA26D4}"/>
          </ac:picMkLst>
        </pc:picChg>
        <pc:picChg chg="add del mod">
          <ac:chgData name="Sanders Wang" userId="089d73b8-785c-4012-b931-81c632b6c9c7" providerId="ADAL" clId="{704BF366-B717-4154-BCEC-358199E2967F}" dt="2021-07-16T09:23:18.031" v="775" actId="478"/>
          <ac:picMkLst>
            <pc:docMk/>
            <pc:sldMk cId="1749257399" sldId="257"/>
            <ac:picMk id="51" creationId="{28F939A1-52E2-4499-AD38-A2BE91970A4D}"/>
          </ac:picMkLst>
        </pc:picChg>
        <pc:picChg chg="add mod">
          <ac:chgData name="Sanders Wang" userId="089d73b8-785c-4012-b931-81c632b6c9c7" providerId="ADAL" clId="{704BF366-B717-4154-BCEC-358199E2967F}" dt="2021-07-16T10:30:12.731" v="1005" actId="164"/>
          <ac:picMkLst>
            <pc:docMk/>
            <pc:sldMk cId="1749257399" sldId="257"/>
            <ac:picMk id="63" creationId="{8ADC21D2-32D5-4696-B172-E49CBAF04C6A}"/>
          </ac:picMkLst>
        </pc:picChg>
        <pc:picChg chg="add mod">
          <ac:chgData name="Sanders Wang" userId="089d73b8-785c-4012-b931-81c632b6c9c7" providerId="ADAL" clId="{704BF366-B717-4154-BCEC-358199E2967F}" dt="2021-07-16T10:30:06.186" v="1004" actId="164"/>
          <ac:picMkLst>
            <pc:docMk/>
            <pc:sldMk cId="1749257399" sldId="257"/>
            <ac:picMk id="64" creationId="{48DEE2FE-EE76-465D-B6E8-E7C6B6D38AB7}"/>
          </ac:picMkLst>
        </pc:picChg>
        <pc:picChg chg="add mod">
          <ac:chgData name="Sanders Wang" userId="089d73b8-785c-4012-b931-81c632b6c9c7" providerId="ADAL" clId="{704BF366-B717-4154-BCEC-358199E2967F}" dt="2021-07-16T10:11:02.338" v="849" actId="1076"/>
          <ac:picMkLst>
            <pc:docMk/>
            <pc:sldMk cId="1749257399" sldId="257"/>
            <ac:picMk id="67" creationId="{1302FD77-1983-4132-A4A4-BE95E974273C}"/>
          </ac:picMkLst>
        </pc:picChg>
        <pc:picChg chg="add del mod">
          <ac:chgData name="Sanders Wang" userId="089d73b8-785c-4012-b931-81c632b6c9c7" providerId="ADAL" clId="{704BF366-B717-4154-BCEC-358199E2967F}" dt="2021-07-16T07:59:08.727" v="290" actId="478"/>
          <ac:picMkLst>
            <pc:docMk/>
            <pc:sldMk cId="1749257399" sldId="257"/>
            <ac:picMk id="1026" creationId="{3B9A31F9-975F-476C-9F56-64F207927146}"/>
          </ac:picMkLst>
        </pc:picChg>
        <pc:cxnChg chg="add del mod">
          <ac:chgData name="Sanders Wang" userId="089d73b8-785c-4012-b931-81c632b6c9c7" providerId="ADAL" clId="{704BF366-B717-4154-BCEC-358199E2967F}" dt="2021-07-16T08:26:17.047" v="464" actId="478"/>
          <ac:cxnSpMkLst>
            <pc:docMk/>
            <pc:sldMk cId="1749257399" sldId="257"/>
            <ac:cxnSpMk id="28" creationId="{B0638614-7F3C-401C-B348-E1EB74A3CC31}"/>
          </ac:cxnSpMkLst>
        </pc:cxnChg>
        <pc:cxnChg chg="add mod">
          <ac:chgData name="Sanders Wang" userId="089d73b8-785c-4012-b931-81c632b6c9c7" providerId="ADAL" clId="{704BF366-B717-4154-BCEC-358199E2967F}" dt="2021-07-16T10:20:29.091" v="904" actId="14100"/>
          <ac:cxnSpMkLst>
            <pc:docMk/>
            <pc:sldMk cId="1749257399" sldId="257"/>
            <ac:cxnSpMk id="40" creationId="{5D602A30-3897-4387-A555-08FC6EF40C0F}"/>
          </ac:cxnSpMkLst>
        </pc:cxnChg>
        <pc:cxnChg chg="add mod">
          <ac:chgData name="Sanders Wang" userId="089d73b8-785c-4012-b931-81c632b6c9c7" providerId="ADAL" clId="{704BF366-B717-4154-BCEC-358199E2967F}" dt="2021-07-16T09:33:16.768" v="836" actId="1035"/>
          <ac:cxnSpMkLst>
            <pc:docMk/>
            <pc:sldMk cId="1749257399" sldId="257"/>
            <ac:cxnSpMk id="48" creationId="{90F70E53-8DE0-47CA-A518-BE0E7DCC0E09}"/>
          </ac:cxnSpMkLst>
        </pc:cxnChg>
        <pc:cxnChg chg="add del mod">
          <ac:chgData name="Sanders Wang" userId="089d73b8-785c-4012-b931-81c632b6c9c7" providerId="ADAL" clId="{704BF366-B717-4154-BCEC-358199E2967F}" dt="2021-07-16T09:23:14.329" v="774" actId="478"/>
          <ac:cxnSpMkLst>
            <pc:docMk/>
            <pc:sldMk cId="1749257399" sldId="257"/>
            <ac:cxnSpMk id="57" creationId="{6BFC0DCA-8846-4483-947C-467E8B57E5A9}"/>
          </ac:cxnSpMkLst>
        </pc:cxnChg>
        <pc:cxnChg chg="add mod">
          <ac:chgData name="Sanders Wang" userId="089d73b8-785c-4012-b931-81c632b6c9c7" providerId="ADAL" clId="{704BF366-B717-4154-BCEC-358199E2967F}" dt="2021-07-16T09:33:55.988" v="847" actId="571"/>
          <ac:cxnSpMkLst>
            <pc:docMk/>
            <pc:sldMk cId="1749257399" sldId="257"/>
            <ac:cxnSpMk id="75" creationId="{4AFD6DCE-8189-4D73-A8E4-EEBC50386581}"/>
          </ac:cxnSpMkLst>
        </pc:cxnChg>
        <pc:cxnChg chg="add mod ord">
          <ac:chgData name="Sanders Wang" userId="089d73b8-785c-4012-b931-81c632b6c9c7" providerId="ADAL" clId="{704BF366-B717-4154-BCEC-358199E2967F}" dt="2021-07-16T10:20:16.688" v="903" actId="14100"/>
          <ac:cxnSpMkLst>
            <pc:docMk/>
            <pc:sldMk cId="1749257399" sldId="257"/>
            <ac:cxnSpMk id="78" creationId="{D5E37983-9AFE-4687-85D6-0EB0A4A02BAF}"/>
          </ac:cxnSpMkLst>
        </pc:cxnChg>
        <pc:cxnChg chg="add mod">
          <ac:chgData name="Sanders Wang" userId="089d73b8-785c-4012-b931-81c632b6c9c7" providerId="ADAL" clId="{704BF366-B717-4154-BCEC-358199E2967F}" dt="2021-07-16T10:19:18.858" v="894" actId="692"/>
          <ac:cxnSpMkLst>
            <pc:docMk/>
            <pc:sldMk cId="1749257399" sldId="257"/>
            <ac:cxnSpMk id="85" creationId="{DCF462A4-9E2A-41F2-846D-B5B294442F26}"/>
          </ac:cxnSpMkLst>
        </pc:cxnChg>
        <pc:cxnChg chg="add mod">
          <ac:chgData name="Sanders Wang" userId="089d73b8-785c-4012-b931-81c632b6c9c7" providerId="ADAL" clId="{704BF366-B717-4154-BCEC-358199E2967F}" dt="2021-07-16T10:19:23.626" v="895" actId="571"/>
          <ac:cxnSpMkLst>
            <pc:docMk/>
            <pc:sldMk cId="1749257399" sldId="257"/>
            <ac:cxnSpMk id="87" creationId="{DCB336AB-F062-48C5-921C-965B2E910D6D}"/>
          </ac:cxnSpMkLst>
        </pc:cxnChg>
        <pc:cxnChg chg="add mod">
          <ac:chgData name="Sanders Wang" userId="089d73b8-785c-4012-b931-81c632b6c9c7" providerId="ADAL" clId="{704BF366-B717-4154-BCEC-358199E2967F}" dt="2021-07-16T10:19:28.583" v="896" actId="571"/>
          <ac:cxnSpMkLst>
            <pc:docMk/>
            <pc:sldMk cId="1749257399" sldId="257"/>
            <ac:cxnSpMk id="88" creationId="{2316FE86-5917-4207-95DB-B93CCF146116}"/>
          </ac:cxnSpMkLst>
        </pc:cxnChg>
      </pc:sldChg>
      <pc:sldChg chg="addSp delSp modSp add mod">
        <pc:chgData name="Sanders Wang" userId="089d73b8-785c-4012-b931-81c632b6c9c7" providerId="ADAL" clId="{704BF366-B717-4154-BCEC-358199E2967F}" dt="2021-07-16T10:23:33.061" v="934" actId="1076"/>
        <pc:sldMkLst>
          <pc:docMk/>
          <pc:sldMk cId="3547851137" sldId="258"/>
        </pc:sldMkLst>
        <pc:spChg chg="mod">
          <ac:chgData name="Sanders Wang" userId="089d73b8-785c-4012-b931-81c632b6c9c7" providerId="ADAL" clId="{704BF366-B717-4154-BCEC-358199E2967F}" dt="2021-07-16T07:59:28.242" v="293" actId="1076"/>
          <ac:spMkLst>
            <pc:docMk/>
            <pc:sldMk cId="3547851137" sldId="258"/>
            <ac:spMk id="6" creationId="{1B5A8050-4912-462D-AF0E-A238EEAA4FD5}"/>
          </ac:spMkLst>
        </pc:spChg>
        <pc:spChg chg="add mod">
          <ac:chgData name="Sanders Wang" userId="089d73b8-785c-4012-b931-81c632b6c9c7" providerId="ADAL" clId="{704BF366-B717-4154-BCEC-358199E2967F}" dt="2021-07-16T08:05:10.468" v="331" actId="113"/>
          <ac:spMkLst>
            <pc:docMk/>
            <pc:sldMk cId="3547851137" sldId="258"/>
            <ac:spMk id="19" creationId="{496BD701-E982-45D2-850C-88DB71E22D7F}"/>
          </ac:spMkLst>
        </pc:spChg>
        <pc:spChg chg="mod">
          <ac:chgData name="Sanders Wang" userId="089d73b8-785c-4012-b931-81c632b6c9c7" providerId="ADAL" clId="{704BF366-B717-4154-BCEC-358199E2967F}" dt="2021-07-16T07:59:24.187" v="291" actId="1076"/>
          <ac:spMkLst>
            <pc:docMk/>
            <pc:sldMk cId="3547851137" sldId="258"/>
            <ac:spMk id="22" creationId="{8CA225B6-08CD-4635-90BF-FCD1CB720735}"/>
          </ac:spMkLst>
        </pc:spChg>
        <pc:spChg chg="mod">
          <ac:chgData name="Sanders Wang" userId="089d73b8-785c-4012-b931-81c632b6c9c7" providerId="ADAL" clId="{704BF366-B717-4154-BCEC-358199E2967F}" dt="2021-07-16T07:59:24.187" v="291" actId="1076"/>
          <ac:spMkLst>
            <pc:docMk/>
            <pc:sldMk cId="3547851137" sldId="258"/>
            <ac:spMk id="24" creationId="{037C4A7E-966C-4F61-B885-32AD69E34429}"/>
          </ac:spMkLst>
        </pc:spChg>
        <pc:spChg chg="add mod">
          <ac:chgData name="Sanders Wang" userId="089d73b8-785c-4012-b931-81c632b6c9c7" providerId="ADAL" clId="{704BF366-B717-4154-BCEC-358199E2967F}" dt="2021-07-16T10:21:59.574" v="909"/>
          <ac:spMkLst>
            <pc:docMk/>
            <pc:sldMk cId="3547851137" sldId="258"/>
            <ac:spMk id="29" creationId="{46228326-E54E-401C-9D9F-0D21036E8A1F}"/>
          </ac:spMkLst>
        </pc:spChg>
        <pc:spChg chg="add mod">
          <ac:chgData name="Sanders Wang" userId="089d73b8-785c-4012-b931-81c632b6c9c7" providerId="ADAL" clId="{704BF366-B717-4154-BCEC-358199E2967F}" dt="2021-07-16T10:21:59.574" v="909"/>
          <ac:spMkLst>
            <pc:docMk/>
            <pc:sldMk cId="3547851137" sldId="258"/>
            <ac:spMk id="30" creationId="{CCCE1BEF-BB10-46B6-AD01-F9498EAE9929}"/>
          </ac:spMkLst>
        </pc:spChg>
        <pc:spChg chg="add mod">
          <ac:chgData name="Sanders Wang" userId="089d73b8-785c-4012-b931-81c632b6c9c7" providerId="ADAL" clId="{704BF366-B717-4154-BCEC-358199E2967F}" dt="2021-07-16T10:21:59.574" v="909"/>
          <ac:spMkLst>
            <pc:docMk/>
            <pc:sldMk cId="3547851137" sldId="258"/>
            <ac:spMk id="31" creationId="{A3468BD4-C50D-4BAB-BF71-57D2E981A37B}"/>
          </ac:spMkLst>
        </pc:spChg>
        <pc:spChg chg="add mod">
          <ac:chgData name="Sanders Wang" userId="089d73b8-785c-4012-b931-81c632b6c9c7" providerId="ADAL" clId="{704BF366-B717-4154-BCEC-358199E2967F}" dt="2021-07-16T10:21:59.574" v="909"/>
          <ac:spMkLst>
            <pc:docMk/>
            <pc:sldMk cId="3547851137" sldId="258"/>
            <ac:spMk id="32" creationId="{F4781E29-5CA3-4E5D-AFC7-7BB9FD5C0B44}"/>
          </ac:spMkLst>
        </pc:spChg>
        <pc:picChg chg="add mod">
          <ac:chgData name="Sanders Wang" userId="089d73b8-785c-4012-b931-81c632b6c9c7" providerId="ADAL" clId="{704BF366-B717-4154-BCEC-358199E2967F}" dt="2021-07-16T10:23:33.061" v="934" actId="1076"/>
          <ac:picMkLst>
            <pc:docMk/>
            <pc:sldMk cId="3547851137" sldId="258"/>
            <ac:picMk id="49" creationId="{63A69E76-12E8-41A4-902D-56BE4914FBDF}"/>
          </ac:picMkLst>
        </pc:picChg>
        <pc:cxnChg chg="add mod">
          <ac:chgData name="Sanders Wang" userId="089d73b8-785c-4012-b931-81c632b6c9c7" providerId="ADAL" clId="{704BF366-B717-4154-BCEC-358199E2967F}" dt="2021-07-16T10:22:19.884" v="912" actId="692"/>
          <ac:cxnSpMkLst>
            <pc:docMk/>
            <pc:sldMk cId="3547851137" sldId="258"/>
            <ac:cxnSpMk id="11" creationId="{817CC704-D9B7-45D1-8F7C-82AAC6FD366A}"/>
          </ac:cxnSpMkLst>
        </pc:cxnChg>
        <pc:cxnChg chg="add mod">
          <ac:chgData name="Sanders Wang" userId="089d73b8-785c-4012-b931-81c632b6c9c7" providerId="ADAL" clId="{704BF366-B717-4154-BCEC-358199E2967F}" dt="2021-07-16T08:26:07.275" v="462" actId="14100"/>
          <ac:cxnSpMkLst>
            <pc:docMk/>
            <pc:sldMk cId="3547851137" sldId="258"/>
            <ac:cxnSpMk id="21" creationId="{0B5C7B82-BAA6-405A-A634-E4DCE0F0D05D}"/>
          </ac:cxnSpMkLst>
        </pc:cxnChg>
        <pc:cxnChg chg="add del mod">
          <ac:chgData name="Sanders Wang" userId="089d73b8-785c-4012-b931-81c632b6c9c7" providerId="ADAL" clId="{704BF366-B717-4154-BCEC-358199E2967F}" dt="2021-07-16T10:21:46.492" v="908"/>
          <ac:cxnSpMkLst>
            <pc:docMk/>
            <pc:sldMk cId="3547851137" sldId="258"/>
            <ac:cxnSpMk id="23" creationId="{011D7387-81AC-4FAA-B19A-B950FEFD5369}"/>
          </ac:cxnSpMkLst>
        </pc:cxnChg>
        <pc:cxnChg chg="add del mod">
          <ac:chgData name="Sanders Wang" userId="089d73b8-785c-4012-b931-81c632b6c9c7" providerId="ADAL" clId="{704BF366-B717-4154-BCEC-358199E2967F}" dt="2021-07-16T10:21:46.492" v="908"/>
          <ac:cxnSpMkLst>
            <pc:docMk/>
            <pc:sldMk cId="3547851137" sldId="258"/>
            <ac:cxnSpMk id="27" creationId="{FC395E72-DF51-4601-B869-20D675A8BDF2}"/>
          </ac:cxnSpMkLst>
        </pc:cxnChg>
        <pc:cxnChg chg="add mod">
          <ac:chgData name="Sanders Wang" userId="089d73b8-785c-4012-b931-81c632b6c9c7" providerId="ADAL" clId="{704BF366-B717-4154-BCEC-358199E2967F}" dt="2021-07-16T10:22:25.996" v="914" actId="14100"/>
          <ac:cxnSpMkLst>
            <pc:docMk/>
            <pc:sldMk cId="3547851137" sldId="258"/>
            <ac:cxnSpMk id="33" creationId="{94026E73-AFEF-4F25-9985-75C59DEEE942}"/>
          </ac:cxnSpMkLst>
        </pc:cxnChg>
        <pc:cxnChg chg="add mod">
          <ac:chgData name="Sanders Wang" userId="089d73b8-785c-4012-b931-81c632b6c9c7" providerId="ADAL" clId="{704BF366-B717-4154-BCEC-358199E2967F}" dt="2021-07-16T10:22:33.900" v="917" actId="14100"/>
          <ac:cxnSpMkLst>
            <pc:docMk/>
            <pc:sldMk cId="3547851137" sldId="258"/>
            <ac:cxnSpMk id="34" creationId="{7B511620-DFF3-47EC-882D-A21157310F01}"/>
          </ac:cxnSpMkLst>
        </pc:cxnChg>
        <pc:cxnChg chg="add mod">
          <ac:chgData name="Sanders Wang" userId="089d73b8-785c-4012-b931-81c632b6c9c7" providerId="ADAL" clId="{704BF366-B717-4154-BCEC-358199E2967F}" dt="2021-07-16T10:22:42.480" v="920" actId="14100"/>
          <ac:cxnSpMkLst>
            <pc:docMk/>
            <pc:sldMk cId="3547851137" sldId="258"/>
            <ac:cxnSpMk id="37" creationId="{DB928C99-53CF-4D83-B594-860230BB8D74}"/>
          </ac:cxnSpMkLst>
        </pc:cxnChg>
        <pc:cxnChg chg="add mod">
          <ac:chgData name="Sanders Wang" userId="089d73b8-785c-4012-b931-81c632b6c9c7" providerId="ADAL" clId="{704BF366-B717-4154-BCEC-358199E2967F}" dt="2021-07-16T10:22:55.269" v="923" actId="14100"/>
          <ac:cxnSpMkLst>
            <pc:docMk/>
            <pc:sldMk cId="3547851137" sldId="258"/>
            <ac:cxnSpMk id="40" creationId="{76E81B54-1E3E-4ADF-BD3C-D381F714E76C}"/>
          </ac:cxnSpMkLst>
        </pc:cxnChg>
        <pc:cxnChg chg="add mod">
          <ac:chgData name="Sanders Wang" userId="089d73b8-785c-4012-b931-81c632b6c9c7" providerId="ADAL" clId="{704BF366-B717-4154-BCEC-358199E2967F}" dt="2021-07-16T10:23:04.767" v="926" actId="14100"/>
          <ac:cxnSpMkLst>
            <pc:docMk/>
            <pc:sldMk cId="3547851137" sldId="258"/>
            <ac:cxnSpMk id="43" creationId="{B7B6D5C1-002F-449A-AE73-C2EA87B73A62}"/>
          </ac:cxnSpMkLst>
        </pc:cxnChg>
        <pc:cxnChg chg="add mod">
          <ac:chgData name="Sanders Wang" userId="089d73b8-785c-4012-b931-81c632b6c9c7" providerId="ADAL" clId="{704BF366-B717-4154-BCEC-358199E2967F}" dt="2021-07-16T10:23:13.882" v="929" actId="14100"/>
          <ac:cxnSpMkLst>
            <pc:docMk/>
            <pc:sldMk cId="3547851137" sldId="258"/>
            <ac:cxnSpMk id="46" creationId="{C5446EF2-DF67-404C-AF1C-A81B979C20A1}"/>
          </ac:cxnSpMkLst>
        </pc:cxnChg>
      </pc:sldChg>
      <pc:sldChg chg="addSp delSp modSp add mod ord">
        <pc:chgData name="Sanders Wang" userId="089d73b8-785c-4012-b931-81c632b6c9c7" providerId="ADAL" clId="{704BF366-B717-4154-BCEC-358199E2967F}" dt="2021-07-16T08:56:13.936" v="666"/>
        <pc:sldMkLst>
          <pc:docMk/>
          <pc:sldMk cId="223444805" sldId="259"/>
        </pc:sldMkLst>
        <pc:spChg chg="add mod">
          <ac:chgData name="Sanders Wang" userId="089d73b8-785c-4012-b931-81c632b6c9c7" providerId="ADAL" clId="{704BF366-B717-4154-BCEC-358199E2967F}" dt="2021-07-16T08:40:13.862" v="521" actId="14100"/>
          <ac:spMkLst>
            <pc:docMk/>
            <pc:sldMk cId="223444805" sldId="259"/>
            <ac:spMk id="2" creationId="{9CF8229D-F020-4E86-A3BD-555B75384BA3}"/>
          </ac:spMkLst>
        </pc:spChg>
        <pc:spChg chg="del">
          <ac:chgData name="Sanders Wang" userId="089d73b8-785c-4012-b931-81c632b6c9c7" providerId="ADAL" clId="{704BF366-B717-4154-BCEC-358199E2967F}" dt="2021-07-16T08:27:47.972" v="469" actId="478"/>
          <ac:spMkLst>
            <pc:docMk/>
            <pc:sldMk cId="223444805" sldId="259"/>
            <ac:spMk id="5" creationId="{C4B49CD3-BE20-4EDC-8986-59FD910B9641}"/>
          </ac:spMkLst>
        </pc:spChg>
        <pc:spChg chg="del">
          <ac:chgData name="Sanders Wang" userId="089d73b8-785c-4012-b931-81c632b6c9c7" providerId="ADAL" clId="{704BF366-B717-4154-BCEC-358199E2967F}" dt="2021-07-16T08:27:43.122" v="468" actId="478"/>
          <ac:spMkLst>
            <pc:docMk/>
            <pc:sldMk cId="223444805" sldId="259"/>
            <ac:spMk id="6" creationId="{1B5A8050-4912-462D-AF0E-A238EEAA4FD5}"/>
          </ac:spMkLst>
        </pc:spChg>
        <pc:spChg chg="del">
          <ac:chgData name="Sanders Wang" userId="089d73b8-785c-4012-b931-81c632b6c9c7" providerId="ADAL" clId="{704BF366-B717-4154-BCEC-358199E2967F}" dt="2021-07-16T08:27:47.972" v="469" actId="478"/>
          <ac:spMkLst>
            <pc:docMk/>
            <pc:sldMk cId="223444805" sldId="259"/>
            <ac:spMk id="8" creationId="{8A55F327-025A-4946-BA43-D929144DE3AD}"/>
          </ac:spMkLst>
        </pc:spChg>
        <pc:spChg chg="del">
          <ac:chgData name="Sanders Wang" userId="089d73b8-785c-4012-b931-81c632b6c9c7" providerId="ADAL" clId="{704BF366-B717-4154-BCEC-358199E2967F}" dt="2021-07-16T08:12:39.667" v="383" actId="478"/>
          <ac:spMkLst>
            <pc:docMk/>
            <pc:sldMk cId="223444805" sldId="259"/>
            <ac:spMk id="10" creationId="{F6E2CFA3-17CF-4ABC-9CD4-434750FF046B}"/>
          </ac:spMkLst>
        </pc:spChg>
        <pc:spChg chg="add mod">
          <ac:chgData name="Sanders Wang" userId="089d73b8-785c-4012-b931-81c632b6c9c7" providerId="ADAL" clId="{704BF366-B717-4154-BCEC-358199E2967F}" dt="2021-07-16T08:39:49.928" v="517" actId="113"/>
          <ac:spMkLst>
            <pc:docMk/>
            <pc:sldMk cId="223444805" sldId="259"/>
            <ac:spMk id="13" creationId="{FBF89799-165F-48C1-BA54-41963599E1E3}"/>
          </ac:spMkLst>
        </pc:spChg>
        <pc:spChg chg="del mod">
          <ac:chgData name="Sanders Wang" userId="089d73b8-785c-4012-b931-81c632b6c9c7" providerId="ADAL" clId="{704BF366-B717-4154-BCEC-358199E2967F}" dt="2021-07-16T08:27:51.264" v="470" actId="478"/>
          <ac:spMkLst>
            <pc:docMk/>
            <pc:sldMk cId="223444805" sldId="259"/>
            <ac:spMk id="18" creationId="{91838DCA-A58C-46D5-9D77-E61DA79B17B4}"/>
          </ac:spMkLst>
        </pc:spChg>
        <pc:spChg chg="mod">
          <ac:chgData name="Sanders Wang" userId="089d73b8-785c-4012-b931-81c632b6c9c7" providerId="ADAL" clId="{704BF366-B717-4154-BCEC-358199E2967F}" dt="2021-07-16T08:02:48.878" v="312" actId="1076"/>
          <ac:spMkLst>
            <pc:docMk/>
            <pc:sldMk cId="223444805" sldId="259"/>
            <ac:spMk id="22" creationId="{8CA225B6-08CD-4635-90BF-FCD1CB720735}"/>
          </ac:spMkLst>
        </pc:spChg>
        <pc:spChg chg="add mod ord">
          <ac:chgData name="Sanders Wang" userId="089d73b8-785c-4012-b931-81c632b6c9c7" providerId="ADAL" clId="{704BF366-B717-4154-BCEC-358199E2967F}" dt="2021-07-16T08:12:57.371" v="385" actId="167"/>
          <ac:spMkLst>
            <pc:docMk/>
            <pc:sldMk cId="223444805" sldId="259"/>
            <ac:spMk id="23" creationId="{E58F1544-E75B-4F03-BBD2-E463DCAEE550}"/>
          </ac:spMkLst>
        </pc:spChg>
        <pc:spChg chg="mod">
          <ac:chgData name="Sanders Wang" userId="089d73b8-785c-4012-b931-81c632b6c9c7" providerId="ADAL" clId="{704BF366-B717-4154-BCEC-358199E2967F}" dt="2021-07-16T08:02:48.878" v="312" actId="1076"/>
          <ac:spMkLst>
            <pc:docMk/>
            <pc:sldMk cId="223444805" sldId="259"/>
            <ac:spMk id="24" creationId="{037C4A7E-966C-4F61-B885-32AD69E34429}"/>
          </ac:spMkLst>
        </pc:spChg>
        <pc:spChg chg="mod">
          <ac:chgData name="Sanders Wang" userId="089d73b8-785c-4012-b931-81c632b6c9c7" providerId="ADAL" clId="{704BF366-B717-4154-BCEC-358199E2967F}" dt="2021-07-16T08:02:48.878" v="312" actId="1076"/>
          <ac:spMkLst>
            <pc:docMk/>
            <pc:sldMk cId="223444805" sldId="259"/>
            <ac:spMk id="25" creationId="{DA970C9B-99CA-4D07-83B5-F7E0488E1044}"/>
          </ac:spMkLst>
        </pc:spChg>
        <pc:spChg chg="del">
          <ac:chgData name="Sanders Wang" userId="089d73b8-785c-4012-b931-81c632b6c9c7" providerId="ADAL" clId="{704BF366-B717-4154-BCEC-358199E2967F}" dt="2021-07-16T08:02:40.701" v="310" actId="478"/>
          <ac:spMkLst>
            <pc:docMk/>
            <pc:sldMk cId="223444805" sldId="259"/>
            <ac:spMk id="26" creationId="{DEDDF047-F8F8-409B-8FA6-F20556995A2C}"/>
          </ac:spMkLst>
        </pc:spChg>
        <pc:picChg chg="mod">
          <ac:chgData name="Sanders Wang" userId="089d73b8-785c-4012-b931-81c632b6c9c7" providerId="ADAL" clId="{704BF366-B717-4154-BCEC-358199E2967F}" dt="2021-07-16T08:13:00.048" v="386" actId="1076"/>
          <ac:picMkLst>
            <pc:docMk/>
            <pc:sldMk cId="223444805" sldId="259"/>
            <ac:picMk id="12" creationId="{52B4374E-0864-4D6A-A458-962192A9BBB6}"/>
          </ac:picMkLst>
        </pc:picChg>
        <pc:picChg chg="del mod">
          <ac:chgData name="Sanders Wang" userId="089d73b8-785c-4012-b931-81c632b6c9c7" providerId="ADAL" clId="{704BF366-B717-4154-BCEC-358199E2967F}" dt="2021-07-16T08:27:51.264" v="470" actId="478"/>
          <ac:picMkLst>
            <pc:docMk/>
            <pc:sldMk cId="223444805" sldId="259"/>
            <ac:picMk id="16" creationId="{7FFCE79E-89A1-405B-88B3-6FD2BCE83179}"/>
          </ac:picMkLst>
        </pc:picChg>
        <pc:picChg chg="del">
          <ac:chgData name="Sanders Wang" userId="089d73b8-785c-4012-b931-81c632b6c9c7" providerId="ADAL" clId="{704BF366-B717-4154-BCEC-358199E2967F}" dt="2021-07-16T08:27:47.972" v="469" actId="478"/>
          <ac:picMkLst>
            <pc:docMk/>
            <pc:sldMk cId="223444805" sldId="259"/>
            <ac:picMk id="20" creationId="{A70500A4-7479-4B58-A029-C64A2CF6AABC}"/>
          </ac:picMkLst>
        </pc:picChg>
        <pc:picChg chg="add mod">
          <ac:chgData name="Sanders Wang" userId="089d73b8-785c-4012-b931-81c632b6c9c7" providerId="ADAL" clId="{704BF366-B717-4154-BCEC-358199E2967F}" dt="2021-07-16T08:40:07.687" v="520" actId="167"/>
          <ac:picMkLst>
            <pc:docMk/>
            <pc:sldMk cId="223444805" sldId="259"/>
            <ac:picMk id="2050" creationId="{EE364592-360C-454C-8C4F-4993EA63FF56}"/>
          </ac:picMkLst>
        </pc:picChg>
        <pc:cxnChg chg="add mod">
          <ac:chgData name="Sanders Wang" userId="089d73b8-785c-4012-b931-81c632b6c9c7" providerId="ADAL" clId="{704BF366-B717-4154-BCEC-358199E2967F}" dt="2021-07-16T08:40:13.862" v="521" actId="14100"/>
          <ac:cxnSpMkLst>
            <pc:docMk/>
            <pc:sldMk cId="223444805" sldId="259"/>
            <ac:cxnSpMk id="7" creationId="{03BE8550-4704-4663-8E6B-87C9F0025DF5}"/>
          </ac:cxnSpMkLst>
        </pc:cxnChg>
        <pc:cxnChg chg="del mod">
          <ac:chgData name="Sanders Wang" userId="089d73b8-785c-4012-b931-81c632b6c9c7" providerId="ADAL" clId="{704BF366-B717-4154-BCEC-358199E2967F}" dt="2021-07-16T08:02:43.101" v="311" actId="478"/>
          <ac:cxnSpMkLst>
            <pc:docMk/>
            <pc:sldMk cId="223444805" sldId="259"/>
            <ac:cxnSpMk id="28" creationId="{B0638614-7F3C-401C-B348-E1EB74A3CC31}"/>
          </ac:cxnSpMkLst>
        </pc:cxnChg>
      </pc:sldChg>
      <pc:sldChg chg="add del">
        <pc:chgData name="Sanders Wang" userId="089d73b8-785c-4012-b931-81c632b6c9c7" providerId="ADAL" clId="{704BF366-B717-4154-BCEC-358199E2967F}" dt="2021-07-16T07:59:40.552" v="296"/>
        <pc:sldMkLst>
          <pc:docMk/>
          <pc:sldMk cId="1357070349" sldId="259"/>
        </pc:sldMkLst>
      </pc:sldChg>
      <pc:sldChg chg="addSp delSp modSp add mod ord">
        <pc:chgData name="Sanders Wang" userId="089d73b8-785c-4012-b931-81c632b6c9c7" providerId="ADAL" clId="{704BF366-B717-4154-BCEC-358199E2967F}" dt="2021-07-16T08:46:51.538" v="593"/>
        <pc:sldMkLst>
          <pc:docMk/>
          <pc:sldMk cId="3689552494" sldId="260"/>
        </pc:sldMkLst>
        <pc:spChg chg="del">
          <ac:chgData name="Sanders Wang" userId="089d73b8-785c-4012-b931-81c632b6c9c7" providerId="ADAL" clId="{704BF366-B717-4154-BCEC-358199E2967F}" dt="2021-07-16T08:15:09.848" v="396" actId="478"/>
          <ac:spMkLst>
            <pc:docMk/>
            <pc:sldMk cId="3689552494" sldId="260"/>
            <ac:spMk id="2" creationId="{9CF8229D-F020-4E86-A3BD-555B75384BA3}"/>
          </ac:spMkLst>
        </pc:spChg>
        <pc:spChg chg="mod">
          <ac:chgData name="Sanders Wang" userId="089d73b8-785c-4012-b931-81c632b6c9c7" providerId="ADAL" clId="{704BF366-B717-4154-BCEC-358199E2967F}" dt="2021-07-16T08:40:45.922" v="539" actId="14100"/>
          <ac:spMkLst>
            <pc:docMk/>
            <pc:sldMk cId="3689552494" sldId="260"/>
            <ac:spMk id="6" creationId="{1B5A8050-4912-462D-AF0E-A238EEAA4FD5}"/>
          </ac:spMkLst>
        </pc:spChg>
        <pc:spChg chg="add mod">
          <ac:chgData name="Sanders Wang" userId="089d73b8-785c-4012-b931-81c632b6c9c7" providerId="ADAL" clId="{704BF366-B717-4154-BCEC-358199E2967F}" dt="2021-07-16T08:40:33.260" v="537" actId="20577"/>
          <ac:spMkLst>
            <pc:docMk/>
            <pc:sldMk cId="3689552494" sldId="260"/>
            <ac:spMk id="10" creationId="{534D91BA-61B2-4C60-B3C9-3B92C8C6A767}"/>
          </ac:spMkLst>
        </pc:spChg>
        <pc:spChg chg="mod">
          <ac:chgData name="Sanders Wang" userId="089d73b8-785c-4012-b931-81c632b6c9c7" providerId="ADAL" clId="{704BF366-B717-4154-BCEC-358199E2967F}" dt="2021-07-16T08:40:51.732" v="541" actId="1076"/>
          <ac:spMkLst>
            <pc:docMk/>
            <pc:sldMk cId="3689552494" sldId="260"/>
            <ac:spMk id="18" creationId="{91838DCA-A58C-46D5-9D77-E61DA79B17B4}"/>
          </ac:spMkLst>
        </pc:spChg>
        <pc:spChg chg="add del mod">
          <ac:chgData name="Sanders Wang" userId="089d73b8-785c-4012-b931-81c632b6c9c7" providerId="ADAL" clId="{704BF366-B717-4154-BCEC-358199E2967F}" dt="2021-07-16T08:24:57.157" v="454"/>
          <ac:spMkLst>
            <pc:docMk/>
            <pc:sldMk cId="3689552494" sldId="260"/>
            <ac:spMk id="21" creationId="{6F3BE1E6-6F85-4EEE-A7C4-AC01D1D84AB8}"/>
          </ac:spMkLst>
        </pc:spChg>
        <pc:spChg chg="mod">
          <ac:chgData name="Sanders Wang" userId="089d73b8-785c-4012-b931-81c632b6c9c7" providerId="ADAL" clId="{704BF366-B717-4154-BCEC-358199E2967F}" dt="2021-07-16T08:29:37.410" v="491" actId="1036"/>
          <ac:spMkLst>
            <pc:docMk/>
            <pc:sldMk cId="3689552494" sldId="260"/>
            <ac:spMk id="22" creationId="{8CA225B6-08CD-4635-90BF-FCD1CB720735}"/>
          </ac:spMkLst>
        </pc:spChg>
        <pc:spChg chg="del">
          <ac:chgData name="Sanders Wang" userId="089d73b8-785c-4012-b931-81c632b6c9c7" providerId="ADAL" clId="{704BF366-B717-4154-BCEC-358199E2967F}" dt="2021-07-16T08:46:50.753" v="592" actId="478"/>
          <ac:spMkLst>
            <pc:docMk/>
            <pc:sldMk cId="3689552494" sldId="260"/>
            <ac:spMk id="23" creationId="{E58F1544-E75B-4F03-BBD2-E463DCAEE550}"/>
          </ac:spMkLst>
        </pc:spChg>
        <pc:spChg chg="mod">
          <ac:chgData name="Sanders Wang" userId="089d73b8-785c-4012-b931-81c632b6c9c7" providerId="ADAL" clId="{704BF366-B717-4154-BCEC-358199E2967F}" dt="2021-07-16T08:29:37.410" v="491" actId="1036"/>
          <ac:spMkLst>
            <pc:docMk/>
            <pc:sldMk cId="3689552494" sldId="260"/>
            <ac:spMk id="24" creationId="{037C4A7E-966C-4F61-B885-32AD69E34429}"/>
          </ac:spMkLst>
        </pc:spChg>
        <pc:spChg chg="mod">
          <ac:chgData name="Sanders Wang" userId="089d73b8-785c-4012-b931-81c632b6c9c7" providerId="ADAL" clId="{704BF366-B717-4154-BCEC-358199E2967F}" dt="2021-07-16T08:29:37.410" v="491" actId="1036"/>
          <ac:spMkLst>
            <pc:docMk/>
            <pc:sldMk cId="3689552494" sldId="260"/>
            <ac:spMk id="25" creationId="{DA970C9B-99CA-4D07-83B5-F7E0488E1044}"/>
          </ac:spMkLst>
        </pc:spChg>
        <pc:spChg chg="add mod">
          <ac:chgData name="Sanders Wang" userId="089d73b8-785c-4012-b931-81c632b6c9c7" providerId="ADAL" clId="{704BF366-B717-4154-BCEC-358199E2967F}" dt="2021-07-16T08:29:37.410" v="491" actId="1036"/>
          <ac:spMkLst>
            <pc:docMk/>
            <pc:sldMk cId="3689552494" sldId="260"/>
            <ac:spMk id="26" creationId="{4D01D5B2-D62F-47BE-ACF3-739BAF9BBB64}"/>
          </ac:spMkLst>
        </pc:spChg>
        <pc:spChg chg="add mod">
          <ac:chgData name="Sanders Wang" userId="089d73b8-785c-4012-b931-81c632b6c9c7" providerId="ADAL" clId="{704BF366-B717-4154-BCEC-358199E2967F}" dt="2021-07-16T08:46:51.538" v="593"/>
          <ac:spMkLst>
            <pc:docMk/>
            <pc:sldMk cId="3689552494" sldId="260"/>
            <ac:spMk id="30" creationId="{0A9E3E4E-51F2-4B3F-AF57-AB44E2F4F92E}"/>
          </ac:spMkLst>
        </pc:spChg>
        <pc:picChg chg="del">
          <ac:chgData name="Sanders Wang" userId="089d73b8-785c-4012-b931-81c632b6c9c7" providerId="ADAL" clId="{704BF366-B717-4154-BCEC-358199E2967F}" dt="2021-07-16T08:46:50.753" v="592" actId="478"/>
          <ac:picMkLst>
            <pc:docMk/>
            <pc:sldMk cId="3689552494" sldId="260"/>
            <ac:picMk id="12" creationId="{52B4374E-0864-4D6A-A458-962192A9BBB6}"/>
          </ac:picMkLst>
        </pc:picChg>
        <pc:picChg chg="mod">
          <ac:chgData name="Sanders Wang" userId="089d73b8-785c-4012-b931-81c632b6c9c7" providerId="ADAL" clId="{704BF366-B717-4154-BCEC-358199E2967F}" dt="2021-07-16T08:40:51.732" v="541" actId="1076"/>
          <ac:picMkLst>
            <pc:docMk/>
            <pc:sldMk cId="3689552494" sldId="260"/>
            <ac:picMk id="16" creationId="{7FFCE79E-89A1-405B-88B3-6FD2BCE83179}"/>
          </ac:picMkLst>
        </pc:picChg>
        <pc:picChg chg="add mod">
          <ac:chgData name="Sanders Wang" userId="089d73b8-785c-4012-b931-81c632b6c9c7" providerId="ADAL" clId="{704BF366-B717-4154-BCEC-358199E2967F}" dt="2021-07-16T08:46:51.538" v="593"/>
          <ac:picMkLst>
            <pc:docMk/>
            <pc:sldMk cId="3689552494" sldId="260"/>
            <ac:picMk id="31" creationId="{3A7A2CA0-B138-4782-A8B3-266D9613EC14}"/>
          </ac:picMkLst>
        </pc:picChg>
        <pc:picChg chg="del">
          <ac:chgData name="Sanders Wang" userId="089d73b8-785c-4012-b931-81c632b6c9c7" providerId="ADAL" clId="{704BF366-B717-4154-BCEC-358199E2967F}" dt="2021-07-16T08:15:07.102" v="395" actId="478"/>
          <ac:picMkLst>
            <pc:docMk/>
            <pc:sldMk cId="3689552494" sldId="260"/>
            <ac:picMk id="2050" creationId="{EE364592-360C-454C-8C4F-4993EA63FF56}"/>
          </ac:picMkLst>
        </pc:picChg>
        <pc:cxnChg chg="mod">
          <ac:chgData name="Sanders Wang" userId="089d73b8-785c-4012-b931-81c632b6c9c7" providerId="ADAL" clId="{704BF366-B717-4154-BCEC-358199E2967F}" dt="2021-07-16T08:29:27.709" v="476" actId="14100"/>
          <ac:cxnSpMkLst>
            <pc:docMk/>
            <pc:sldMk cId="3689552494" sldId="260"/>
            <ac:cxnSpMk id="7" creationId="{03BE8550-4704-4663-8E6B-87C9F0025DF5}"/>
          </ac:cxnSpMkLst>
        </pc:cxnChg>
      </pc:sldChg>
      <pc:sldChg chg="addSp modSp new mod">
        <pc:chgData name="Sanders Wang" userId="089d73b8-785c-4012-b931-81c632b6c9c7" providerId="ADAL" clId="{704BF366-B717-4154-BCEC-358199E2967F}" dt="2021-07-16T08:56:29.701" v="681" actId="20577"/>
        <pc:sldMkLst>
          <pc:docMk/>
          <pc:sldMk cId="277958632" sldId="261"/>
        </pc:sldMkLst>
        <pc:spChg chg="add mod">
          <ac:chgData name="Sanders Wang" userId="089d73b8-785c-4012-b931-81c632b6c9c7" providerId="ADAL" clId="{704BF366-B717-4154-BCEC-358199E2967F}" dt="2021-07-16T08:52:44.356" v="657" actId="1076"/>
          <ac:spMkLst>
            <pc:docMk/>
            <pc:sldMk cId="277958632" sldId="261"/>
            <ac:spMk id="2" creationId="{54A8F04D-44EE-45DD-89F7-CF11C8EAF86D}"/>
          </ac:spMkLst>
        </pc:spChg>
        <pc:spChg chg="add mod">
          <ac:chgData name="Sanders Wang" userId="089d73b8-785c-4012-b931-81c632b6c9c7" providerId="ADAL" clId="{704BF366-B717-4154-BCEC-358199E2967F}" dt="2021-07-16T08:56:29.701" v="681" actId="20577"/>
          <ac:spMkLst>
            <pc:docMk/>
            <pc:sldMk cId="277958632" sldId="261"/>
            <ac:spMk id="3" creationId="{0C3EAC6E-69B1-43AD-867B-13F85EB1E5AB}"/>
          </ac:spMkLst>
        </pc:spChg>
        <pc:picChg chg="add mod">
          <ac:chgData name="Sanders Wang" userId="089d73b8-785c-4012-b931-81c632b6c9c7" providerId="ADAL" clId="{704BF366-B717-4154-BCEC-358199E2967F}" dt="2021-07-16T08:51:10.027" v="629" actId="1076"/>
          <ac:picMkLst>
            <pc:docMk/>
            <pc:sldMk cId="277958632" sldId="261"/>
            <ac:picMk id="4098" creationId="{367FFAC8-B733-4AB5-84AD-4A4DE0AEFD83}"/>
          </ac:picMkLst>
        </pc:picChg>
      </pc:sldChg>
      <pc:sldChg chg="addSp modSp new mod">
        <pc:chgData name="Sanders Wang" userId="089d73b8-785c-4012-b931-81c632b6c9c7" providerId="ADAL" clId="{704BF366-B717-4154-BCEC-358199E2967F}" dt="2021-07-16T09:19:34.603" v="743"/>
        <pc:sldMkLst>
          <pc:docMk/>
          <pc:sldMk cId="2568599435" sldId="262"/>
        </pc:sldMkLst>
        <pc:spChg chg="add mod">
          <ac:chgData name="Sanders Wang" userId="089d73b8-785c-4012-b931-81c632b6c9c7" providerId="ADAL" clId="{704BF366-B717-4154-BCEC-358199E2967F}" dt="2021-07-16T09:19:04.593" v="737" actId="14100"/>
          <ac:spMkLst>
            <pc:docMk/>
            <pc:sldMk cId="2568599435" sldId="262"/>
            <ac:spMk id="2" creationId="{B0649D82-C5A1-430F-85B4-4D8370E5410D}"/>
          </ac:spMkLst>
        </pc:spChg>
        <pc:spChg chg="add mod">
          <ac:chgData name="Sanders Wang" userId="089d73b8-785c-4012-b931-81c632b6c9c7" providerId="ADAL" clId="{704BF366-B717-4154-BCEC-358199E2967F}" dt="2021-07-16T09:19:34.603" v="743"/>
          <ac:spMkLst>
            <pc:docMk/>
            <pc:sldMk cId="2568599435" sldId="262"/>
            <ac:spMk id="4" creationId="{AD39D132-9FC0-4200-ACF8-A1ECB026EEB9}"/>
          </ac:spMkLst>
        </pc:spChg>
        <pc:picChg chg="add mod">
          <ac:chgData name="Sanders Wang" userId="089d73b8-785c-4012-b931-81c632b6c9c7" providerId="ADAL" clId="{704BF366-B717-4154-BCEC-358199E2967F}" dt="2021-07-16T08:59:48.899" v="717" actId="14100"/>
          <ac:picMkLst>
            <pc:docMk/>
            <pc:sldMk cId="2568599435" sldId="262"/>
            <ac:picMk id="6146" creationId="{61CDCD00-FCFE-4CD6-BB3A-A53D61AB67A2}"/>
          </ac:picMkLst>
        </pc:picChg>
      </pc:sldChg>
      <pc:sldChg chg="addSp delSp modSp new mod">
        <pc:chgData name="Sanders Wang" userId="089d73b8-785c-4012-b931-81c632b6c9c7" providerId="ADAL" clId="{704BF366-B717-4154-BCEC-358199E2967F}" dt="2021-07-16T19:09:07.716" v="3193" actId="20577"/>
        <pc:sldMkLst>
          <pc:docMk/>
          <pc:sldMk cId="2250394953" sldId="263"/>
        </pc:sldMkLst>
        <pc:spChg chg="add mod">
          <ac:chgData name="Sanders Wang" userId="089d73b8-785c-4012-b931-81c632b6c9c7" providerId="ADAL" clId="{704BF366-B717-4154-BCEC-358199E2967F}" dt="2021-07-16T10:26:26.575" v="973" actId="14100"/>
          <ac:spMkLst>
            <pc:docMk/>
            <pc:sldMk cId="2250394953" sldId="263"/>
            <ac:spMk id="2" creationId="{ADF1E1E0-4ED7-4656-838B-999668C20F39}"/>
          </ac:spMkLst>
        </pc:spChg>
        <pc:spChg chg="add mod">
          <ac:chgData name="Sanders Wang" userId="089d73b8-785c-4012-b931-81c632b6c9c7" providerId="ADAL" clId="{704BF366-B717-4154-BCEC-358199E2967F}" dt="2021-07-16T10:26:45.103" v="976" actId="14100"/>
          <ac:spMkLst>
            <pc:docMk/>
            <pc:sldMk cId="2250394953" sldId="263"/>
            <ac:spMk id="3" creationId="{B29856CD-4701-496F-8369-65FC60D7E54A}"/>
          </ac:spMkLst>
        </pc:spChg>
        <pc:spChg chg="add mod">
          <ac:chgData name="Sanders Wang" userId="089d73b8-785c-4012-b931-81c632b6c9c7" providerId="ADAL" clId="{704BF366-B717-4154-BCEC-358199E2967F}" dt="2021-07-16T10:26:36.550" v="975" actId="1076"/>
          <ac:spMkLst>
            <pc:docMk/>
            <pc:sldMk cId="2250394953" sldId="263"/>
            <ac:spMk id="4" creationId="{E5F944C7-6DA3-41C5-B45A-F495C97A7C4C}"/>
          </ac:spMkLst>
        </pc:spChg>
        <pc:spChg chg="add mod">
          <ac:chgData name="Sanders Wang" userId="089d73b8-785c-4012-b931-81c632b6c9c7" providerId="ADAL" clId="{704BF366-B717-4154-BCEC-358199E2967F}" dt="2021-07-16T10:26:48.415" v="977" actId="1076"/>
          <ac:spMkLst>
            <pc:docMk/>
            <pc:sldMk cId="2250394953" sldId="263"/>
            <ac:spMk id="5" creationId="{964D055E-E039-4119-B610-F86A84CC8A60}"/>
          </ac:spMkLst>
        </pc:spChg>
        <pc:spChg chg="add mod">
          <ac:chgData name="Sanders Wang" userId="089d73b8-785c-4012-b931-81c632b6c9c7" providerId="ADAL" clId="{704BF366-B717-4154-BCEC-358199E2967F}" dt="2021-07-16T10:31:07.036" v="1011" actId="1076"/>
          <ac:spMkLst>
            <pc:docMk/>
            <pc:sldMk cId="2250394953" sldId="263"/>
            <ac:spMk id="7" creationId="{5BDC802D-F010-4B16-AB24-8A3B34909D5F}"/>
          </ac:spMkLst>
        </pc:spChg>
        <pc:spChg chg="add mod">
          <ac:chgData name="Sanders Wang" userId="089d73b8-785c-4012-b931-81c632b6c9c7" providerId="ADAL" clId="{704BF366-B717-4154-BCEC-358199E2967F}" dt="2021-07-16T10:26:11.285" v="972" actId="1076"/>
          <ac:spMkLst>
            <pc:docMk/>
            <pc:sldMk cId="2250394953" sldId="263"/>
            <ac:spMk id="8" creationId="{51E41808-9192-4936-AA50-4C8F9658FBC7}"/>
          </ac:spMkLst>
        </pc:spChg>
        <pc:spChg chg="add mod">
          <ac:chgData name="Sanders Wang" userId="089d73b8-785c-4012-b931-81c632b6c9c7" providerId="ADAL" clId="{704BF366-B717-4154-BCEC-358199E2967F}" dt="2021-07-16T10:26:33.374" v="974" actId="1076"/>
          <ac:spMkLst>
            <pc:docMk/>
            <pc:sldMk cId="2250394953" sldId="263"/>
            <ac:spMk id="9" creationId="{48565A55-AD0C-4182-9B14-021599D7C9D5}"/>
          </ac:spMkLst>
        </pc:spChg>
        <pc:spChg chg="add mod">
          <ac:chgData name="Sanders Wang" userId="089d73b8-785c-4012-b931-81c632b6c9c7" providerId="ADAL" clId="{704BF366-B717-4154-BCEC-358199E2967F}" dt="2021-07-16T10:27:46.069" v="986" actId="1076"/>
          <ac:spMkLst>
            <pc:docMk/>
            <pc:sldMk cId="2250394953" sldId="263"/>
            <ac:spMk id="10" creationId="{7123674F-6074-43F3-8250-02F3F1440FE7}"/>
          </ac:spMkLst>
        </pc:spChg>
        <pc:spChg chg="add mod">
          <ac:chgData name="Sanders Wang" userId="089d73b8-785c-4012-b931-81c632b6c9c7" providerId="ADAL" clId="{704BF366-B717-4154-BCEC-358199E2967F}" dt="2021-07-16T10:28:00.108" v="990" actId="1076"/>
          <ac:spMkLst>
            <pc:docMk/>
            <pc:sldMk cId="2250394953" sldId="263"/>
            <ac:spMk id="11" creationId="{01FBCECB-77BC-437A-998F-D3A1FB5D50A9}"/>
          </ac:spMkLst>
        </pc:spChg>
        <pc:spChg chg="add mod">
          <ac:chgData name="Sanders Wang" userId="089d73b8-785c-4012-b931-81c632b6c9c7" providerId="ADAL" clId="{704BF366-B717-4154-BCEC-358199E2967F}" dt="2021-07-16T10:28:24.088" v="993" actId="1076"/>
          <ac:spMkLst>
            <pc:docMk/>
            <pc:sldMk cId="2250394953" sldId="263"/>
            <ac:spMk id="12" creationId="{65B29053-2F34-483C-9C7A-82DB6029E5CA}"/>
          </ac:spMkLst>
        </pc:spChg>
        <pc:spChg chg="add del mod">
          <ac:chgData name="Sanders Wang" userId="089d73b8-785c-4012-b931-81c632b6c9c7" providerId="ADAL" clId="{704BF366-B717-4154-BCEC-358199E2967F}" dt="2021-07-16T10:28:15.938" v="992" actId="478"/>
          <ac:spMkLst>
            <pc:docMk/>
            <pc:sldMk cId="2250394953" sldId="263"/>
            <ac:spMk id="18" creationId="{954F5A4F-8C9F-4319-9CAE-9E0E2C00EE38}"/>
          </ac:spMkLst>
        </pc:spChg>
        <pc:spChg chg="add mod">
          <ac:chgData name="Sanders Wang" userId="089d73b8-785c-4012-b931-81c632b6c9c7" providerId="ADAL" clId="{704BF366-B717-4154-BCEC-358199E2967F}" dt="2021-07-16T19:08:28.702" v="3154" actId="14100"/>
          <ac:spMkLst>
            <pc:docMk/>
            <pc:sldMk cId="2250394953" sldId="263"/>
            <ac:spMk id="20" creationId="{AD368E1D-2FE4-48A4-8476-C51716205251}"/>
          </ac:spMkLst>
        </pc:spChg>
        <pc:spChg chg="add mod">
          <ac:chgData name="Sanders Wang" userId="089d73b8-785c-4012-b931-81c632b6c9c7" providerId="ADAL" clId="{704BF366-B717-4154-BCEC-358199E2967F}" dt="2021-07-16T10:29:50.505" v="1002" actId="164"/>
          <ac:spMkLst>
            <pc:docMk/>
            <pc:sldMk cId="2250394953" sldId="263"/>
            <ac:spMk id="21" creationId="{4668409C-EC62-422A-9C3E-2D53351A1CAB}"/>
          </ac:spMkLst>
        </pc:spChg>
        <pc:spChg chg="mod">
          <ac:chgData name="Sanders Wang" userId="089d73b8-785c-4012-b931-81c632b6c9c7" providerId="ADAL" clId="{704BF366-B717-4154-BCEC-358199E2967F}" dt="2021-07-16T10:29:54.019" v="1003" actId="571"/>
          <ac:spMkLst>
            <pc:docMk/>
            <pc:sldMk cId="2250394953" sldId="263"/>
            <ac:spMk id="25" creationId="{32102081-B271-48BE-8B0B-0EB9871154A6}"/>
          </ac:spMkLst>
        </pc:spChg>
        <pc:spChg chg="mod">
          <ac:chgData name="Sanders Wang" userId="089d73b8-785c-4012-b931-81c632b6c9c7" providerId="ADAL" clId="{704BF366-B717-4154-BCEC-358199E2967F}" dt="2021-07-16T10:30:19.390" v="1006"/>
          <ac:spMkLst>
            <pc:docMk/>
            <pc:sldMk cId="2250394953" sldId="263"/>
            <ac:spMk id="28" creationId="{16AB73FB-A092-49CB-8807-EA3C237F0E51}"/>
          </ac:spMkLst>
        </pc:spChg>
        <pc:spChg chg="mod">
          <ac:chgData name="Sanders Wang" userId="089d73b8-785c-4012-b931-81c632b6c9c7" providerId="ADAL" clId="{704BF366-B717-4154-BCEC-358199E2967F}" dt="2021-07-16T10:30:19.390" v="1006"/>
          <ac:spMkLst>
            <pc:docMk/>
            <pc:sldMk cId="2250394953" sldId="263"/>
            <ac:spMk id="29" creationId="{7DFB8AFD-CC0A-4DE7-8895-388B47BBF1E6}"/>
          </ac:spMkLst>
        </pc:spChg>
        <pc:spChg chg="add mod">
          <ac:chgData name="Sanders Wang" userId="089d73b8-785c-4012-b931-81c632b6c9c7" providerId="ADAL" clId="{704BF366-B717-4154-BCEC-358199E2967F}" dt="2021-07-16T10:30:55.294" v="1010" actId="1076"/>
          <ac:spMkLst>
            <pc:docMk/>
            <pc:sldMk cId="2250394953" sldId="263"/>
            <ac:spMk id="31" creationId="{CA5FBE91-2E0C-4242-A829-BD9BC4C4B58D}"/>
          </ac:spMkLst>
        </pc:spChg>
        <pc:spChg chg="add del mod">
          <ac:chgData name="Sanders Wang" userId="089d73b8-785c-4012-b931-81c632b6c9c7" providerId="ADAL" clId="{704BF366-B717-4154-BCEC-358199E2967F}" dt="2021-07-16T10:33:15.614" v="1019"/>
          <ac:spMkLst>
            <pc:docMk/>
            <pc:sldMk cId="2250394953" sldId="263"/>
            <ac:spMk id="32" creationId="{AFBDBB00-0FB3-4DAA-8C23-32D1F204BE3C}"/>
          </ac:spMkLst>
        </pc:spChg>
        <pc:spChg chg="add mod">
          <ac:chgData name="Sanders Wang" userId="089d73b8-785c-4012-b931-81c632b6c9c7" providerId="ADAL" clId="{704BF366-B717-4154-BCEC-358199E2967F}" dt="2021-07-16T10:33:18.917" v="1021" actId="1076"/>
          <ac:spMkLst>
            <pc:docMk/>
            <pc:sldMk cId="2250394953" sldId="263"/>
            <ac:spMk id="33" creationId="{38E2A6EF-EC6C-444C-BD0E-5450BB652F4C}"/>
          </ac:spMkLst>
        </pc:spChg>
        <pc:spChg chg="add mod">
          <ac:chgData name="Sanders Wang" userId="089d73b8-785c-4012-b931-81c632b6c9c7" providerId="ADAL" clId="{704BF366-B717-4154-BCEC-358199E2967F}" dt="2021-07-16T19:08:36.044" v="3177" actId="1035"/>
          <ac:spMkLst>
            <pc:docMk/>
            <pc:sldMk cId="2250394953" sldId="263"/>
            <ac:spMk id="36" creationId="{3FE4FB83-AECA-4B41-AF85-A7CCB7F61596}"/>
          </ac:spMkLst>
        </pc:spChg>
        <pc:spChg chg="add mod">
          <ac:chgData name="Sanders Wang" userId="089d73b8-785c-4012-b931-81c632b6c9c7" providerId="ADAL" clId="{704BF366-B717-4154-BCEC-358199E2967F}" dt="2021-07-16T19:08:36.044" v="3177" actId="1035"/>
          <ac:spMkLst>
            <pc:docMk/>
            <pc:sldMk cId="2250394953" sldId="263"/>
            <ac:spMk id="37" creationId="{ADE64F4E-0E73-40A0-AF7F-9561D84D290F}"/>
          </ac:spMkLst>
        </pc:spChg>
        <pc:spChg chg="add mod">
          <ac:chgData name="Sanders Wang" userId="089d73b8-785c-4012-b931-81c632b6c9c7" providerId="ADAL" clId="{704BF366-B717-4154-BCEC-358199E2967F}" dt="2021-07-16T10:46:27.676" v="1118" actId="1076"/>
          <ac:spMkLst>
            <pc:docMk/>
            <pc:sldMk cId="2250394953" sldId="263"/>
            <ac:spMk id="40" creationId="{B0CA5CB4-9544-469A-9B4E-4703B03CAD1B}"/>
          </ac:spMkLst>
        </pc:spChg>
        <pc:spChg chg="add mod">
          <ac:chgData name="Sanders Wang" userId="089d73b8-785c-4012-b931-81c632b6c9c7" providerId="ADAL" clId="{704BF366-B717-4154-BCEC-358199E2967F}" dt="2021-07-16T10:46:31.036" v="1119" actId="14100"/>
          <ac:spMkLst>
            <pc:docMk/>
            <pc:sldMk cId="2250394953" sldId="263"/>
            <ac:spMk id="41" creationId="{1B5ED3E1-8DB1-4111-A310-750F4926C79B}"/>
          </ac:spMkLst>
        </pc:spChg>
        <pc:spChg chg="add mod">
          <ac:chgData name="Sanders Wang" userId="089d73b8-785c-4012-b931-81c632b6c9c7" providerId="ADAL" clId="{704BF366-B717-4154-BCEC-358199E2967F}" dt="2021-07-16T10:46:40.938" v="1122" actId="14100"/>
          <ac:spMkLst>
            <pc:docMk/>
            <pc:sldMk cId="2250394953" sldId="263"/>
            <ac:spMk id="43" creationId="{76793A1C-0832-43D2-A371-40C2A8450568}"/>
          </ac:spMkLst>
        </pc:spChg>
        <pc:spChg chg="add mod">
          <ac:chgData name="Sanders Wang" userId="089d73b8-785c-4012-b931-81c632b6c9c7" providerId="ADAL" clId="{704BF366-B717-4154-BCEC-358199E2967F}" dt="2021-07-16T10:47:01.384" v="1125" actId="14100"/>
          <ac:spMkLst>
            <pc:docMk/>
            <pc:sldMk cId="2250394953" sldId="263"/>
            <ac:spMk id="44" creationId="{DB9BB8FA-2BD7-4671-A107-B216CBE7C738}"/>
          </ac:spMkLst>
        </pc:spChg>
        <pc:spChg chg="add mod">
          <ac:chgData name="Sanders Wang" userId="089d73b8-785c-4012-b931-81c632b6c9c7" providerId="ADAL" clId="{704BF366-B717-4154-BCEC-358199E2967F}" dt="2021-07-16T19:08:49.001" v="3178" actId="571"/>
          <ac:spMkLst>
            <pc:docMk/>
            <pc:sldMk cId="2250394953" sldId="263"/>
            <ac:spMk id="49" creationId="{E3766951-1AEC-4A2F-8B2F-A6D334B2F334}"/>
          </ac:spMkLst>
        </pc:spChg>
        <pc:spChg chg="add mod">
          <ac:chgData name="Sanders Wang" userId="089d73b8-785c-4012-b931-81c632b6c9c7" providerId="ADAL" clId="{704BF366-B717-4154-BCEC-358199E2967F}" dt="2021-07-16T19:09:03.537" v="3188" actId="20577"/>
          <ac:spMkLst>
            <pc:docMk/>
            <pc:sldMk cId="2250394953" sldId="263"/>
            <ac:spMk id="50" creationId="{2FE7E3BE-FF07-41E5-87A9-C34B6FE79B0D}"/>
          </ac:spMkLst>
        </pc:spChg>
        <pc:spChg chg="add mod">
          <ac:chgData name="Sanders Wang" userId="089d73b8-785c-4012-b931-81c632b6c9c7" providerId="ADAL" clId="{704BF366-B717-4154-BCEC-358199E2967F}" dt="2021-07-16T19:08:53.741" v="3179" actId="571"/>
          <ac:spMkLst>
            <pc:docMk/>
            <pc:sldMk cId="2250394953" sldId="263"/>
            <ac:spMk id="51" creationId="{A92701F6-4EE7-40F1-B53A-FEB54330E288}"/>
          </ac:spMkLst>
        </pc:spChg>
        <pc:spChg chg="add mod">
          <ac:chgData name="Sanders Wang" userId="089d73b8-785c-4012-b931-81c632b6c9c7" providerId="ADAL" clId="{704BF366-B717-4154-BCEC-358199E2967F}" dt="2021-07-16T19:09:07.716" v="3193" actId="20577"/>
          <ac:spMkLst>
            <pc:docMk/>
            <pc:sldMk cId="2250394953" sldId="263"/>
            <ac:spMk id="52" creationId="{83BFC5DF-8E66-4164-AE01-1D769890E6F0}"/>
          </ac:spMkLst>
        </pc:spChg>
        <pc:grpChg chg="add mod">
          <ac:chgData name="Sanders Wang" userId="089d73b8-785c-4012-b931-81c632b6c9c7" providerId="ADAL" clId="{704BF366-B717-4154-BCEC-358199E2967F}" dt="2021-07-16T10:29:50.505" v="1002" actId="164"/>
          <ac:grpSpMkLst>
            <pc:docMk/>
            <pc:sldMk cId="2250394953" sldId="263"/>
            <ac:grpSpMk id="23" creationId="{5D1A2160-A6B9-46F6-9B37-F661D1045143}"/>
          </ac:grpSpMkLst>
        </pc:grpChg>
        <pc:grpChg chg="add mod">
          <ac:chgData name="Sanders Wang" userId="089d73b8-785c-4012-b931-81c632b6c9c7" providerId="ADAL" clId="{704BF366-B717-4154-BCEC-358199E2967F}" dt="2021-07-16T10:29:54.019" v="1003" actId="571"/>
          <ac:grpSpMkLst>
            <pc:docMk/>
            <pc:sldMk cId="2250394953" sldId="263"/>
            <ac:grpSpMk id="24" creationId="{BB56EEB4-A6DD-4BAB-8D09-AA483BAF4B46}"/>
          </ac:grpSpMkLst>
        </pc:grpChg>
        <pc:grpChg chg="add mod">
          <ac:chgData name="Sanders Wang" userId="089d73b8-785c-4012-b931-81c632b6c9c7" providerId="ADAL" clId="{704BF366-B717-4154-BCEC-358199E2967F}" dt="2021-07-16T10:30:22.893" v="1007" actId="1076"/>
          <ac:grpSpMkLst>
            <pc:docMk/>
            <pc:sldMk cId="2250394953" sldId="263"/>
            <ac:grpSpMk id="27" creationId="{230491B0-1CCA-488E-AB13-7042C61B829F}"/>
          </ac:grpSpMkLst>
        </pc:grpChg>
        <pc:picChg chg="add mod">
          <ac:chgData name="Sanders Wang" userId="089d73b8-785c-4012-b931-81c632b6c9c7" providerId="ADAL" clId="{704BF366-B717-4154-BCEC-358199E2967F}" dt="2021-07-16T10:31:09.143" v="1012" actId="1076"/>
          <ac:picMkLst>
            <pc:docMk/>
            <pc:sldMk cId="2250394953" sldId="263"/>
            <ac:picMk id="6" creationId="{85DC10EF-0AA7-47E8-AD1D-B700BF5F2796}"/>
          </ac:picMkLst>
        </pc:picChg>
        <pc:picChg chg="add mod">
          <ac:chgData name="Sanders Wang" userId="089d73b8-785c-4012-b931-81c632b6c9c7" providerId="ADAL" clId="{704BF366-B717-4154-BCEC-358199E2967F}" dt="2021-07-16T10:29:50.505" v="1002" actId="164"/>
          <ac:picMkLst>
            <pc:docMk/>
            <pc:sldMk cId="2250394953" sldId="263"/>
            <ac:picMk id="22" creationId="{735A54CD-5F59-443F-877E-054DCB8F1114}"/>
          </ac:picMkLst>
        </pc:picChg>
        <pc:picChg chg="mod">
          <ac:chgData name="Sanders Wang" userId="089d73b8-785c-4012-b931-81c632b6c9c7" providerId="ADAL" clId="{704BF366-B717-4154-BCEC-358199E2967F}" dt="2021-07-16T10:29:54.019" v="1003" actId="571"/>
          <ac:picMkLst>
            <pc:docMk/>
            <pc:sldMk cId="2250394953" sldId="263"/>
            <ac:picMk id="26" creationId="{FC394857-78EE-4EA1-AD28-4A780F316EAD}"/>
          </ac:picMkLst>
        </pc:picChg>
        <pc:picChg chg="mod">
          <ac:chgData name="Sanders Wang" userId="089d73b8-785c-4012-b931-81c632b6c9c7" providerId="ADAL" clId="{704BF366-B717-4154-BCEC-358199E2967F}" dt="2021-07-16T10:30:19.390" v="1006"/>
          <ac:picMkLst>
            <pc:docMk/>
            <pc:sldMk cId="2250394953" sldId="263"/>
            <ac:picMk id="30" creationId="{00B2DF05-BD60-4888-819E-6C0A415791E6}"/>
          </ac:picMkLst>
        </pc:picChg>
        <pc:picChg chg="add mod">
          <ac:chgData name="Sanders Wang" userId="089d73b8-785c-4012-b931-81c632b6c9c7" providerId="ADAL" clId="{704BF366-B717-4154-BCEC-358199E2967F}" dt="2021-07-16T19:08:30.357" v="3155" actId="1076"/>
          <ac:picMkLst>
            <pc:docMk/>
            <pc:sldMk cId="2250394953" sldId="263"/>
            <ac:picMk id="35" creationId="{440E0777-0AC0-4B35-9979-23C378412C2E}"/>
          </ac:picMkLst>
        </pc:picChg>
        <pc:picChg chg="add del mod">
          <ac:chgData name="Sanders Wang" userId="089d73b8-785c-4012-b931-81c632b6c9c7" providerId="ADAL" clId="{704BF366-B717-4154-BCEC-358199E2967F}" dt="2021-07-16T10:36:31.174" v="1044" actId="478"/>
          <ac:picMkLst>
            <pc:docMk/>
            <pc:sldMk cId="2250394953" sldId="263"/>
            <ac:picMk id="39" creationId="{3AC4041C-2CB7-422B-A049-85768599732C}"/>
          </ac:picMkLst>
        </pc:picChg>
        <pc:picChg chg="add mod">
          <ac:chgData name="Sanders Wang" userId="089d73b8-785c-4012-b931-81c632b6c9c7" providerId="ADAL" clId="{704BF366-B717-4154-BCEC-358199E2967F}" dt="2021-07-16T10:48:31.848" v="1135" actId="14100"/>
          <ac:picMkLst>
            <pc:docMk/>
            <pc:sldMk cId="2250394953" sldId="263"/>
            <ac:picMk id="45" creationId="{F427E0B4-7AEE-4E65-84B0-B911762F7F81}"/>
          </ac:picMkLst>
        </pc:picChg>
        <pc:picChg chg="add mod">
          <ac:chgData name="Sanders Wang" userId="089d73b8-785c-4012-b931-81c632b6c9c7" providerId="ADAL" clId="{704BF366-B717-4154-BCEC-358199E2967F}" dt="2021-07-16T10:49:14.898" v="1145" actId="14100"/>
          <ac:picMkLst>
            <pc:docMk/>
            <pc:sldMk cId="2250394953" sldId="263"/>
            <ac:picMk id="47" creationId="{366FB6AC-FDEF-4DB3-81E3-4976F1EDBFEC}"/>
          </ac:picMkLst>
        </pc:picChg>
        <pc:picChg chg="add del">
          <ac:chgData name="Sanders Wang" userId="089d73b8-785c-4012-b931-81c632b6c9c7" providerId="ADAL" clId="{704BF366-B717-4154-BCEC-358199E2967F}" dt="2021-07-16T10:38:52.346" v="1046" actId="21"/>
          <ac:picMkLst>
            <pc:docMk/>
            <pc:sldMk cId="2250394953" sldId="263"/>
            <ac:picMk id="8194" creationId="{402B1CDB-3DA0-481A-94D8-09960A39A032}"/>
          </ac:picMkLst>
        </pc:picChg>
        <pc:cxnChg chg="add mod">
          <ac:chgData name="Sanders Wang" userId="089d73b8-785c-4012-b931-81c632b6c9c7" providerId="ADAL" clId="{704BF366-B717-4154-BCEC-358199E2967F}" dt="2021-07-16T10:27:37.343" v="985" actId="692"/>
          <ac:cxnSpMkLst>
            <pc:docMk/>
            <pc:sldMk cId="2250394953" sldId="263"/>
            <ac:cxnSpMk id="14" creationId="{65DAB86A-C9EB-4F76-9E19-87DFC70BFAB9}"/>
          </ac:cxnSpMkLst>
        </pc:cxnChg>
        <pc:cxnChg chg="add mod">
          <ac:chgData name="Sanders Wang" userId="089d73b8-785c-4012-b931-81c632b6c9c7" providerId="ADAL" clId="{704BF366-B717-4154-BCEC-358199E2967F}" dt="2021-07-16T10:27:57.104" v="989" actId="14100"/>
          <ac:cxnSpMkLst>
            <pc:docMk/>
            <pc:sldMk cId="2250394953" sldId="263"/>
            <ac:cxnSpMk id="15" creationId="{F5BBC33D-922C-480C-A6BE-936F91CD231C}"/>
          </ac:cxnSpMkLst>
        </pc:cxnChg>
        <pc:cxnChg chg="add del mod">
          <ac:chgData name="Sanders Wang" userId="089d73b8-785c-4012-b931-81c632b6c9c7" providerId="ADAL" clId="{704BF366-B717-4154-BCEC-358199E2967F}" dt="2021-07-16T10:28:43.999" v="995" actId="478"/>
          <ac:cxnSpMkLst>
            <pc:docMk/>
            <pc:sldMk cId="2250394953" sldId="263"/>
            <ac:cxnSpMk id="19" creationId="{1926AF29-599C-4D67-9059-3B0946EE9329}"/>
          </ac:cxnSpMkLst>
        </pc:cxnChg>
      </pc:sldChg>
      <pc:sldChg chg="addSp delSp modSp new mod">
        <pc:chgData name="Sanders Wang" userId="089d73b8-785c-4012-b931-81c632b6c9c7" providerId="ADAL" clId="{704BF366-B717-4154-BCEC-358199E2967F}" dt="2021-07-16T13:17:07.212" v="2153" actId="20577"/>
        <pc:sldMkLst>
          <pc:docMk/>
          <pc:sldMk cId="808220485" sldId="264"/>
        </pc:sldMkLst>
        <pc:spChg chg="add del mod">
          <ac:chgData name="Sanders Wang" userId="089d73b8-785c-4012-b931-81c632b6c9c7" providerId="ADAL" clId="{704BF366-B717-4154-BCEC-358199E2967F}" dt="2021-07-16T11:04:07.321" v="1195" actId="478"/>
          <ac:spMkLst>
            <pc:docMk/>
            <pc:sldMk cId="808220485" sldId="264"/>
            <ac:spMk id="4" creationId="{D739EFA2-7614-4E28-85CC-614935CEB81C}"/>
          </ac:spMkLst>
        </pc:spChg>
        <pc:spChg chg="add mod">
          <ac:chgData name="Sanders Wang" userId="089d73b8-785c-4012-b931-81c632b6c9c7" providerId="ADAL" clId="{704BF366-B717-4154-BCEC-358199E2967F}" dt="2021-07-16T11:07:20.803" v="1225" actId="1076"/>
          <ac:spMkLst>
            <pc:docMk/>
            <pc:sldMk cId="808220485" sldId="264"/>
            <ac:spMk id="5" creationId="{6DF19122-A3CF-4C13-87B3-597D317DFB70}"/>
          </ac:spMkLst>
        </pc:spChg>
        <pc:spChg chg="add mod">
          <ac:chgData name="Sanders Wang" userId="089d73b8-785c-4012-b931-81c632b6c9c7" providerId="ADAL" clId="{704BF366-B717-4154-BCEC-358199E2967F}" dt="2021-07-16T12:23:33.335" v="1749" actId="1076"/>
          <ac:spMkLst>
            <pc:docMk/>
            <pc:sldMk cId="808220485" sldId="264"/>
            <ac:spMk id="6" creationId="{0BECE4E3-F215-4610-AF37-B4B835890EFA}"/>
          </ac:spMkLst>
        </pc:spChg>
        <pc:spChg chg="add mod">
          <ac:chgData name="Sanders Wang" userId="089d73b8-785c-4012-b931-81c632b6c9c7" providerId="ADAL" clId="{704BF366-B717-4154-BCEC-358199E2967F}" dt="2021-07-16T12:23:57.114" v="1754" actId="14100"/>
          <ac:spMkLst>
            <pc:docMk/>
            <pc:sldMk cId="808220485" sldId="264"/>
            <ac:spMk id="7" creationId="{F1C80BB2-5318-4346-8511-FAF3AE8B3B3A}"/>
          </ac:spMkLst>
        </pc:spChg>
        <pc:spChg chg="add mod">
          <ac:chgData name="Sanders Wang" userId="089d73b8-785c-4012-b931-81c632b6c9c7" providerId="ADAL" clId="{704BF366-B717-4154-BCEC-358199E2967F}" dt="2021-07-16T12:37:12.873" v="1818" actId="113"/>
          <ac:spMkLst>
            <pc:docMk/>
            <pc:sldMk cId="808220485" sldId="264"/>
            <ac:spMk id="8" creationId="{2819A2C0-5BEB-4D33-9D6C-2FFF2557EB44}"/>
          </ac:spMkLst>
        </pc:spChg>
        <pc:spChg chg="add mod">
          <ac:chgData name="Sanders Wang" userId="089d73b8-785c-4012-b931-81c632b6c9c7" providerId="ADAL" clId="{704BF366-B717-4154-BCEC-358199E2967F}" dt="2021-07-16T12:24:44.953" v="1759" actId="1076"/>
          <ac:spMkLst>
            <pc:docMk/>
            <pc:sldMk cId="808220485" sldId="264"/>
            <ac:spMk id="9" creationId="{F366517D-B67A-44AC-802C-C90339925E2A}"/>
          </ac:spMkLst>
        </pc:spChg>
        <pc:spChg chg="add mod">
          <ac:chgData name="Sanders Wang" userId="089d73b8-785c-4012-b931-81c632b6c9c7" providerId="ADAL" clId="{704BF366-B717-4154-BCEC-358199E2967F}" dt="2021-07-16T11:06:14.489" v="1221" actId="1076"/>
          <ac:spMkLst>
            <pc:docMk/>
            <pc:sldMk cId="808220485" sldId="264"/>
            <ac:spMk id="13" creationId="{E5A657D3-DAD5-46A0-BFAB-23404E557FA5}"/>
          </ac:spMkLst>
        </pc:spChg>
        <pc:spChg chg="add mod">
          <ac:chgData name="Sanders Wang" userId="089d73b8-785c-4012-b931-81c632b6c9c7" providerId="ADAL" clId="{704BF366-B717-4154-BCEC-358199E2967F}" dt="2021-07-16T12:25:53.562" v="1771" actId="1076"/>
          <ac:spMkLst>
            <pc:docMk/>
            <pc:sldMk cId="808220485" sldId="264"/>
            <ac:spMk id="28" creationId="{7FD8FA83-A1C0-449C-8313-8425AE683653}"/>
          </ac:spMkLst>
        </pc:spChg>
        <pc:spChg chg="add mod">
          <ac:chgData name="Sanders Wang" userId="089d73b8-785c-4012-b931-81c632b6c9c7" providerId="ADAL" clId="{704BF366-B717-4154-BCEC-358199E2967F}" dt="2021-07-16T12:59:31.388" v="2051" actId="113"/>
          <ac:spMkLst>
            <pc:docMk/>
            <pc:sldMk cId="808220485" sldId="264"/>
            <ac:spMk id="33" creationId="{867C8884-8309-4F80-A1F4-9C9729CFB264}"/>
          </ac:spMkLst>
        </pc:spChg>
        <pc:spChg chg="add mod">
          <ac:chgData name="Sanders Wang" userId="089d73b8-785c-4012-b931-81c632b6c9c7" providerId="ADAL" clId="{704BF366-B717-4154-BCEC-358199E2967F}" dt="2021-07-16T12:23:47.297" v="1752" actId="688"/>
          <ac:spMkLst>
            <pc:docMk/>
            <pc:sldMk cId="808220485" sldId="264"/>
            <ac:spMk id="35" creationId="{3BABFA63-4416-4973-9931-7BF5806600AA}"/>
          </ac:spMkLst>
        </pc:spChg>
        <pc:spChg chg="add mod">
          <ac:chgData name="Sanders Wang" userId="089d73b8-785c-4012-b931-81c632b6c9c7" providerId="ADAL" clId="{704BF366-B717-4154-BCEC-358199E2967F}" dt="2021-07-16T12:24:11.126" v="1756" actId="1076"/>
          <ac:spMkLst>
            <pc:docMk/>
            <pc:sldMk cId="808220485" sldId="264"/>
            <ac:spMk id="36" creationId="{AD7CE605-237C-4FB6-BDC4-CEC82E702B21}"/>
          </ac:spMkLst>
        </pc:spChg>
        <pc:spChg chg="add mod">
          <ac:chgData name="Sanders Wang" userId="089d73b8-785c-4012-b931-81c632b6c9c7" providerId="ADAL" clId="{704BF366-B717-4154-BCEC-358199E2967F}" dt="2021-07-16T12:24:44.953" v="1759" actId="1076"/>
          <ac:spMkLst>
            <pc:docMk/>
            <pc:sldMk cId="808220485" sldId="264"/>
            <ac:spMk id="37" creationId="{47D291C4-C424-4D2F-8AA0-C859F55E9318}"/>
          </ac:spMkLst>
        </pc:spChg>
        <pc:spChg chg="add mod">
          <ac:chgData name="Sanders Wang" userId="089d73b8-785c-4012-b931-81c632b6c9c7" providerId="ADAL" clId="{704BF366-B717-4154-BCEC-358199E2967F}" dt="2021-07-16T12:25:49.677" v="1770" actId="1076"/>
          <ac:spMkLst>
            <pc:docMk/>
            <pc:sldMk cId="808220485" sldId="264"/>
            <ac:spMk id="38" creationId="{0338960F-D9BD-4165-B3AF-E591BF30B432}"/>
          </ac:spMkLst>
        </pc:spChg>
        <pc:spChg chg="add mod">
          <ac:chgData name="Sanders Wang" userId="089d73b8-785c-4012-b931-81c632b6c9c7" providerId="ADAL" clId="{704BF366-B717-4154-BCEC-358199E2967F}" dt="2021-07-16T12:26:02.433" v="1773" actId="1076"/>
          <ac:spMkLst>
            <pc:docMk/>
            <pc:sldMk cId="808220485" sldId="264"/>
            <ac:spMk id="42" creationId="{C167F6B2-068E-4905-A132-C318FDCAF307}"/>
          </ac:spMkLst>
        </pc:spChg>
        <pc:spChg chg="add del mod">
          <ac:chgData name="Sanders Wang" userId="089d73b8-785c-4012-b931-81c632b6c9c7" providerId="ADAL" clId="{704BF366-B717-4154-BCEC-358199E2967F}" dt="2021-07-16T12:28:41.551" v="1789" actId="21"/>
          <ac:spMkLst>
            <pc:docMk/>
            <pc:sldMk cId="808220485" sldId="264"/>
            <ac:spMk id="44" creationId="{FA265883-E378-43C0-8851-51B9E48DDD03}"/>
          </ac:spMkLst>
        </pc:spChg>
        <pc:spChg chg="add mod">
          <ac:chgData name="Sanders Wang" userId="089d73b8-785c-4012-b931-81c632b6c9c7" providerId="ADAL" clId="{704BF366-B717-4154-BCEC-358199E2967F}" dt="2021-07-16T12:37:38.435" v="1821" actId="571"/>
          <ac:spMkLst>
            <pc:docMk/>
            <pc:sldMk cId="808220485" sldId="264"/>
            <ac:spMk id="65" creationId="{9901365B-7AEF-4DB9-A7D7-8A135EC6656E}"/>
          </ac:spMkLst>
        </pc:spChg>
        <pc:spChg chg="add mod">
          <ac:chgData name="Sanders Wang" userId="089d73b8-785c-4012-b931-81c632b6c9c7" providerId="ADAL" clId="{704BF366-B717-4154-BCEC-358199E2967F}" dt="2021-07-16T12:59:49.953" v="2054" actId="20577"/>
          <ac:spMkLst>
            <pc:docMk/>
            <pc:sldMk cId="808220485" sldId="264"/>
            <ac:spMk id="71" creationId="{1F4A9417-2FEC-44C7-AD8C-CB42AE311A6A}"/>
          </ac:spMkLst>
        </pc:spChg>
        <pc:spChg chg="add mod">
          <ac:chgData name="Sanders Wang" userId="089d73b8-785c-4012-b931-81c632b6c9c7" providerId="ADAL" clId="{704BF366-B717-4154-BCEC-358199E2967F}" dt="2021-07-16T11:16:18.936" v="1314" actId="1076"/>
          <ac:spMkLst>
            <pc:docMk/>
            <pc:sldMk cId="808220485" sldId="264"/>
            <ac:spMk id="7168" creationId="{BC454636-3C10-4CD2-947B-D6850FBA9D63}"/>
          </ac:spMkLst>
        </pc:spChg>
        <pc:spChg chg="add mod">
          <ac:chgData name="Sanders Wang" userId="089d73b8-785c-4012-b931-81c632b6c9c7" providerId="ADAL" clId="{704BF366-B717-4154-BCEC-358199E2967F}" dt="2021-07-16T13:17:07.212" v="2153" actId="20577"/>
          <ac:spMkLst>
            <pc:docMk/>
            <pc:sldMk cId="808220485" sldId="264"/>
            <ac:spMk id="7169" creationId="{90B2C9F0-2D11-4018-A4C4-36C83F1D300A}"/>
          </ac:spMkLst>
        </pc:spChg>
        <pc:spChg chg="add mod">
          <ac:chgData name="Sanders Wang" userId="089d73b8-785c-4012-b931-81c632b6c9c7" providerId="ADAL" clId="{704BF366-B717-4154-BCEC-358199E2967F}" dt="2021-07-16T12:37:09.642" v="1817" actId="1076"/>
          <ac:spMkLst>
            <pc:docMk/>
            <pc:sldMk cId="808220485" sldId="264"/>
            <ac:spMk id="7171" creationId="{647F9DBD-037F-4DAB-B878-1F2BB99D25E4}"/>
          </ac:spMkLst>
        </pc:spChg>
        <pc:spChg chg="add mod">
          <ac:chgData name="Sanders Wang" userId="089d73b8-785c-4012-b931-81c632b6c9c7" providerId="ADAL" clId="{704BF366-B717-4154-BCEC-358199E2967F}" dt="2021-07-16T12:57:02.994" v="1995" actId="14100"/>
          <ac:spMkLst>
            <pc:docMk/>
            <pc:sldMk cId="808220485" sldId="264"/>
            <ac:spMk id="7173" creationId="{BBF77DEA-0E5D-4381-81C2-F0DEE504533C}"/>
          </ac:spMkLst>
        </pc:spChg>
        <pc:spChg chg="add del mod">
          <ac:chgData name="Sanders Wang" userId="089d73b8-785c-4012-b931-81c632b6c9c7" providerId="ADAL" clId="{704BF366-B717-4154-BCEC-358199E2967F}" dt="2021-07-16T12:56:17.844" v="1963" actId="478"/>
          <ac:spMkLst>
            <pc:docMk/>
            <pc:sldMk cId="808220485" sldId="264"/>
            <ac:spMk id="7175" creationId="{5FA8AA4D-1812-499B-A3B7-53F62E493498}"/>
          </ac:spMkLst>
        </pc:spChg>
        <pc:spChg chg="add del mod">
          <ac:chgData name="Sanders Wang" userId="089d73b8-785c-4012-b931-81c632b6c9c7" providerId="ADAL" clId="{704BF366-B717-4154-BCEC-358199E2967F}" dt="2021-07-16T12:23:12.380" v="1747"/>
          <ac:spMkLst>
            <pc:docMk/>
            <pc:sldMk cId="808220485" sldId="264"/>
            <ac:spMk id="7182" creationId="{133A4D2A-BDC0-4C54-842E-2D0A8218C090}"/>
          </ac:spMkLst>
        </pc:spChg>
        <pc:spChg chg="add del mod">
          <ac:chgData name="Sanders Wang" userId="089d73b8-785c-4012-b931-81c632b6c9c7" providerId="ADAL" clId="{704BF366-B717-4154-BCEC-358199E2967F}" dt="2021-07-16T12:25:26.857" v="1763" actId="478"/>
          <ac:spMkLst>
            <pc:docMk/>
            <pc:sldMk cId="808220485" sldId="264"/>
            <ac:spMk id="7188" creationId="{65BFD8FA-7228-41F6-A96C-A008B44622CD}"/>
          </ac:spMkLst>
        </pc:spChg>
        <pc:spChg chg="add mod">
          <ac:chgData name="Sanders Wang" userId="089d73b8-785c-4012-b931-81c632b6c9c7" providerId="ADAL" clId="{704BF366-B717-4154-BCEC-358199E2967F}" dt="2021-07-16T12:28:20.058" v="1788" actId="207"/>
          <ac:spMkLst>
            <pc:docMk/>
            <pc:sldMk cId="808220485" sldId="264"/>
            <ac:spMk id="7192" creationId="{2F996B89-1725-4767-A562-F5DEA261E7A8}"/>
          </ac:spMkLst>
        </pc:spChg>
        <pc:picChg chg="add del mod ord">
          <ac:chgData name="Sanders Wang" userId="089d73b8-785c-4012-b931-81c632b6c9c7" providerId="ADAL" clId="{704BF366-B717-4154-BCEC-358199E2967F}" dt="2021-07-16T10:56:00.368" v="1154" actId="478"/>
          <ac:picMkLst>
            <pc:docMk/>
            <pc:sldMk cId="808220485" sldId="264"/>
            <ac:picMk id="2" creationId="{52C486AE-66E8-4463-8BF2-CA4F5B151318}"/>
          </ac:picMkLst>
        </pc:picChg>
        <pc:picChg chg="add mod ord">
          <ac:chgData name="Sanders Wang" userId="089d73b8-785c-4012-b931-81c632b6c9c7" providerId="ADAL" clId="{704BF366-B717-4154-BCEC-358199E2967F}" dt="2021-07-16T11:04:42.028" v="1205" actId="1076"/>
          <ac:picMkLst>
            <pc:docMk/>
            <pc:sldMk cId="808220485" sldId="264"/>
            <ac:picMk id="3" creationId="{C23C2651-F353-4E78-9915-99F295160A66}"/>
          </ac:picMkLst>
        </pc:picChg>
        <pc:picChg chg="add mod">
          <ac:chgData name="Sanders Wang" userId="089d73b8-785c-4012-b931-81c632b6c9c7" providerId="ADAL" clId="{704BF366-B717-4154-BCEC-358199E2967F}" dt="2021-07-16T12:17:44.608" v="1707" actId="1076"/>
          <ac:picMkLst>
            <pc:docMk/>
            <pc:sldMk cId="808220485" sldId="264"/>
            <ac:picMk id="7170" creationId="{D144C414-AD3D-4D36-A0A7-9182CB809AE7}"/>
          </ac:picMkLst>
        </pc:picChg>
        <pc:picChg chg="add mod">
          <ac:chgData name="Sanders Wang" userId="089d73b8-785c-4012-b931-81c632b6c9c7" providerId="ADAL" clId="{704BF366-B717-4154-BCEC-358199E2967F}" dt="2021-07-16T12:25:42.259" v="1768" actId="1076"/>
          <ac:picMkLst>
            <pc:docMk/>
            <pc:sldMk cId="808220485" sldId="264"/>
            <ac:picMk id="7172" creationId="{44699239-FFAF-4396-A58E-133475301BDB}"/>
          </ac:picMkLst>
        </pc:picChg>
        <pc:cxnChg chg="add mod">
          <ac:chgData name="Sanders Wang" userId="089d73b8-785c-4012-b931-81c632b6c9c7" providerId="ADAL" clId="{704BF366-B717-4154-BCEC-358199E2967F}" dt="2021-07-16T11:05:39.456" v="1212" actId="14100"/>
          <ac:cxnSpMkLst>
            <pc:docMk/>
            <pc:sldMk cId="808220485" sldId="264"/>
            <ac:cxnSpMk id="11" creationId="{56B19DD9-61FA-441F-8EB6-0E3F2CCC7284}"/>
          </ac:cxnSpMkLst>
        </pc:cxnChg>
        <pc:cxnChg chg="add mod">
          <ac:chgData name="Sanders Wang" userId="089d73b8-785c-4012-b931-81c632b6c9c7" providerId="ADAL" clId="{704BF366-B717-4154-BCEC-358199E2967F}" dt="2021-07-16T11:07:37.521" v="1228" actId="692"/>
          <ac:cxnSpMkLst>
            <pc:docMk/>
            <pc:sldMk cId="808220485" sldId="264"/>
            <ac:cxnSpMk id="15" creationId="{436ADE1C-1BAD-42CC-934F-ECBB4050AC89}"/>
          </ac:cxnSpMkLst>
        </pc:cxnChg>
        <pc:cxnChg chg="add mod">
          <ac:chgData name="Sanders Wang" userId="089d73b8-785c-4012-b931-81c632b6c9c7" providerId="ADAL" clId="{704BF366-B717-4154-BCEC-358199E2967F}" dt="2021-07-16T12:23:39.909" v="1750" actId="14100"/>
          <ac:cxnSpMkLst>
            <pc:docMk/>
            <pc:sldMk cId="808220485" sldId="264"/>
            <ac:cxnSpMk id="19" creationId="{D154C80E-580D-4F53-8E72-F97ECD51035C}"/>
          </ac:cxnSpMkLst>
        </pc:cxnChg>
        <pc:cxnChg chg="add mod">
          <ac:chgData name="Sanders Wang" userId="089d73b8-785c-4012-b931-81c632b6c9c7" providerId="ADAL" clId="{704BF366-B717-4154-BCEC-358199E2967F}" dt="2021-07-16T12:24:25.884" v="1758" actId="14100"/>
          <ac:cxnSpMkLst>
            <pc:docMk/>
            <pc:sldMk cId="808220485" sldId="264"/>
            <ac:cxnSpMk id="23" creationId="{72F5F88A-2F85-40F5-A229-19F2E82F92AD}"/>
          </ac:cxnSpMkLst>
        </pc:cxnChg>
        <pc:cxnChg chg="add mod">
          <ac:chgData name="Sanders Wang" userId="089d73b8-785c-4012-b931-81c632b6c9c7" providerId="ADAL" clId="{704BF366-B717-4154-BCEC-358199E2967F}" dt="2021-07-16T12:24:54.966" v="1760" actId="14100"/>
          <ac:cxnSpMkLst>
            <pc:docMk/>
            <pc:sldMk cId="808220485" sldId="264"/>
            <ac:cxnSpMk id="30" creationId="{9C99812F-BA5F-4DA9-B6F5-C19D96F43029}"/>
          </ac:cxnSpMkLst>
        </pc:cxnChg>
        <pc:cxnChg chg="add mod">
          <ac:chgData name="Sanders Wang" userId="089d73b8-785c-4012-b931-81c632b6c9c7" providerId="ADAL" clId="{704BF366-B717-4154-BCEC-358199E2967F}" dt="2021-07-16T12:25:45.709" v="1769" actId="14100"/>
          <ac:cxnSpMkLst>
            <pc:docMk/>
            <pc:sldMk cId="808220485" sldId="264"/>
            <ac:cxnSpMk id="60" creationId="{FFC28437-8BD9-4A29-844C-A676FD916332}"/>
          </ac:cxnSpMkLst>
        </pc:cxnChg>
        <pc:cxnChg chg="add mod">
          <ac:chgData name="Sanders Wang" userId="089d73b8-785c-4012-b931-81c632b6c9c7" providerId="ADAL" clId="{704BF366-B717-4154-BCEC-358199E2967F}" dt="2021-07-16T12:57:02.994" v="1995" actId="14100"/>
          <ac:cxnSpMkLst>
            <pc:docMk/>
            <pc:sldMk cId="808220485" sldId="264"/>
            <ac:cxnSpMk id="66" creationId="{7EB210E8-EAB6-49A3-8883-47F2C68EA99A}"/>
          </ac:cxnSpMkLst>
        </pc:cxnChg>
      </pc:sldChg>
      <pc:sldChg chg="addSp modSp new mod">
        <pc:chgData name="Sanders Wang" userId="089d73b8-785c-4012-b931-81c632b6c9c7" providerId="ADAL" clId="{704BF366-B717-4154-BCEC-358199E2967F}" dt="2021-07-16T11:19:57.786" v="1379" actId="20577"/>
        <pc:sldMkLst>
          <pc:docMk/>
          <pc:sldMk cId="3430800461" sldId="265"/>
        </pc:sldMkLst>
        <pc:spChg chg="add mod">
          <ac:chgData name="Sanders Wang" userId="089d73b8-785c-4012-b931-81c632b6c9c7" providerId="ADAL" clId="{704BF366-B717-4154-BCEC-358199E2967F}" dt="2021-07-16T10:44:36.553" v="1102" actId="21"/>
          <ac:spMkLst>
            <pc:docMk/>
            <pc:sldMk cId="3430800461" sldId="265"/>
            <ac:spMk id="3" creationId="{EADDB4BB-E868-413D-929A-F0B3C56713E5}"/>
          </ac:spMkLst>
        </pc:spChg>
        <pc:spChg chg="add mod">
          <ac:chgData name="Sanders Wang" userId="089d73b8-785c-4012-b931-81c632b6c9c7" providerId="ADAL" clId="{704BF366-B717-4154-BCEC-358199E2967F}" dt="2021-07-16T11:19:57.786" v="1379" actId="20577"/>
          <ac:spMkLst>
            <pc:docMk/>
            <pc:sldMk cId="3430800461" sldId="265"/>
            <ac:spMk id="4" creationId="{EA74C8D3-553E-4DA7-B37C-AB70A20E74B4}"/>
          </ac:spMkLst>
        </pc:spChg>
        <pc:spChg chg="add mod">
          <ac:chgData name="Sanders Wang" userId="089d73b8-785c-4012-b931-81c632b6c9c7" providerId="ADAL" clId="{704BF366-B717-4154-BCEC-358199E2967F}" dt="2021-07-16T10:45:33.014" v="1112" actId="1076"/>
          <ac:spMkLst>
            <pc:docMk/>
            <pc:sldMk cId="3430800461" sldId="265"/>
            <ac:spMk id="5" creationId="{9ABDD697-B5D7-4989-B44A-94E3A53439A6}"/>
          </ac:spMkLst>
        </pc:spChg>
        <pc:spChg chg="add mod">
          <ac:chgData name="Sanders Wang" userId="089d73b8-785c-4012-b931-81c632b6c9c7" providerId="ADAL" clId="{704BF366-B717-4154-BCEC-358199E2967F}" dt="2021-07-16T10:44:56.587" v="1107" actId="1076"/>
          <ac:spMkLst>
            <pc:docMk/>
            <pc:sldMk cId="3430800461" sldId="265"/>
            <ac:spMk id="6" creationId="{288C337A-2863-4FC7-AA10-CC3FCFC2D4DC}"/>
          </ac:spMkLst>
        </pc:spChg>
        <pc:spChg chg="add mod">
          <ac:chgData name="Sanders Wang" userId="089d73b8-785c-4012-b931-81c632b6c9c7" providerId="ADAL" clId="{704BF366-B717-4154-BCEC-358199E2967F}" dt="2021-07-16T10:44:56.587" v="1107" actId="1076"/>
          <ac:spMkLst>
            <pc:docMk/>
            <pc:sldMk cId="3430800461" sldId="265"/>
            <ac:spMk id="7" creationId="{ED243B6F-5CC2-4369-886C-333012E21AB6}"/>
          </ac:spMkLst>
        </pc:spChg>
        <pc:spChg chg="add mod">
          <ac:chgData name="Sanders Wang" userId="089d73b8-785c-4012-b931-81c632b6c9c7" providerId="ADAL" clId="{704BF366-B717-4154-BCEC-358199E2967F}" dt="2021-07-16T10:44:56.587" v="1107" actId="1076"/>
          <ac:spMkLst>
            <pc:docMk/>
            <pc:sldMk cId="3430800461" sldId="265"/>
            <ac:spMk id="8" creationId="{AE9B3C7C-78F1-4A78-B3C7-AE334C3105F3}"/>
          </ac:spMkLst>
        </pc:spChg>
        <pc:spChg chg="add mod">
          <ac:chgData name="Sanders Wang" userId="089d73b8-785c-4012-b931-81c632b6c9c7" providerId="ADAL" clId="{704BF366-B717-4154-BCEC-358199E2967F}" dt="2021-07-16T10:44:56.587" v="1107" actId="1076"/>
          <ac:spMkLst>
            <pc:docMk/>
            <pc:sldMk cId="3430800461" sldId="265"/>
            <ac:spMk id="9" creationId="{A01D074E-2976-48CB-8766-B6595F316191}"/>
          </ac:spMkLst>
        </pc:spChg>
        <pc:spChg chg="add mod">
          <ac:chgData name="Sanders Wang" userId="089d73b8-785c-4012-b931-81c632b6c9c7" providerId="ADAL" clId="{704BF366-B717-4154-BCEC-358199E2967F}" dt="2021-07-16T10:45:40.073" v="1113" actId="1076"/>
          <ac:spMkLst>
            <pc:docMk/>
            <pc:sldMk cId="3430800461" sldId="265"/>
            <ac:spMk id="10" creationId="{E1403AB7-73E6-407D-B94C-CA0DAA0417C1}"/>
          </ac:spMkLst>
        </pc:spChg>
        <pc:spChg chg="add mod">
          <ac:chgData name="Sanders Wang" userId="089d73b8-785c-4012-b931-81c632b6c9c7" providerId="ADAL" clId="{704BF366-B717-4154-BCEC-358199E2967F}" dt="2021-07-16T10:45:05.290" v="1108" actId="14100"/>
          <ac:spMkLst>
            <pc:docMk/>
            <pc:sldMk cId="3430800461" sldId="265"/>
            <ac:spMk id="11" creationId="{69AB862D-DEDD-4395-AAB2-F551F7CC705B}"/>
          </ac:spMkLst>
        </pc:spChg>
        <pc:spChg chg="add mod">
          <ac:chgData name="Sanders Wang" userId="089d73b8-785c-4012-b931-81c632b6c9c7" providerId="ADAL" clId="{704BF366-B717-4154-BCEC-358199E2967F}" dt="2021-07-16T10:45:21.388" v="1111" actId="14100"/>
          <ac:spMkLst>
            <pc:docMk/>
            <pc:sldMk cId="3430800461" sldId="265"/>
            <ac:spMk id="12" creationId="{AB492259-33F7-4574-850F-20EFA06E7AC5}"/>
          </ac:spMkLst>
        </pc:spChg>
        <pc:picChg chg="add mod">
          <ac:chgData name="Sanders Wang" userId="089d73b8-785c-4012-b931-81c632b6c9c7" providerId="ADAL" clId="{704BF366-B717-4154-BCEC-358199E2967F}" dt="2021-07-16T10:39:12.922" v="1049" actId="1076"/>
          <ac:picMkLst>
            <pc:docMk/>
            <pc:sldMk cId="3430800461" sldId="265"/>
            <ac:picMk id="2" creationId="{E951BBFA-C663-4543-85CE-FD5E708659D2}"/>
          </ac:picMkLst>
        </pc:picChg>
      </pc:sldChg>
      <pc:sldChg chg="addSp delSp modSp new mod ord">
        <pc:chgData name="Sanders Wang" userId="089d73b8-785c-4012-b931-81c632b6c9c7" providerId="ADAL" clId="{704BF366-B717-4154-BCEC-358199E2967F}" dt="2021-07-16T13:05:00.482" v="2067" actId="113"/>
        <pc:sldMkLst>
          <pc:docMk/>
          <pc:sldMk cId="504514705" sldId="266"/>
        </pc:sldMkLst>
        <pc:spChg chg="add mod">
          <ac:chgData name="Sanders Wang" userId="089d73b8-785c-4012-b931-81c632b6c9c7" providerId="ADAL" clId="{704BF366-B717-4154-BCEC-358199E2967F}" dt="2021-07-16T12:57:32.609" v="1998"/>
          <ac:spMkLst>
            <pc:docMk/>
            <pc:sldMk cId="504514705" sldId="266"/>
            <ac:spMk id="2" creationId="{DC1273DD-DA58-4997-B90A-34D93F66958F}"/>
          </ac:spMkLst>
        </pc:spChg>
        <pc:spChg chg="add mod">
          <ac:chgData name="Sanders Wang" userId="089d73b8-785c-4012-b931-81c632b6c9c7" providerId="ADAL" clId="{704BF366-B717-4154-BCEC-358199E2967F}" dt="2021-07-16T11:24:39.749" v="1380"/>
          <ac:spMkLst>
            <pc:docMk/>
            <pc:sldMk cId="504514705" sldId="266"/>
            <ac:spMk id="3" creationId="{5349F59C-6282-49CC-A1E7-B7D94E0DE997}"/>
          </ac:spMkLst>
        </pc:spChg>
        <pc:spChg chg="add mod">
          <ac:chgData name="Sanders Wang" userId="089d73b8-785c-4012-b931-81c632b6c9c7" providerId="ADAL" clId="{704BF366-B717-4154-BCEC-358199E2967F}" dt="2021-07-16T11:24:39.749" v="1380"/>
          <ac:spMkLst>
            <pc:docMk/>
            <pc:sldMk cId="504514705" sldId="266"/>
            <ac:spMk id="5" creationId="{E5FBA1C9-E798-4BEE-ABCB-CAC25EA32F4A}"/>
          </ac:spMkLst>
        </pc:spChg>
        <pc:spChg chg="add del mod">
          <ac:chgData name="Sanders Wang" userId="089d73b8-785c-4012-b931-81c632b6c9c7" providerId="ADAL" clId="{704BF366-B717-4154-BCEC-358199E2967F}" dt="2021-07-16T11:25:05.662" v="1382"/>
          <ac:spMkLst>
            <pc:docMk/>
            <pc:sldMk cId="504514705" sldId="266"/>
            <ac:spMk id="6" creationId="{5F15F259-29AF-44B9-9AAA-9C2AE4D22A2B}"/>
          </ac:spMkLst>
        </pc:spChg>
        <pc:spChg chg="add mod">
          <ac:chgData name="Sanders Wang" userId="089d73b8-785c-4012-b931-81c632b6c9c7" providerId="ADAL" clId="{704BF366-B717-4154-BCEC-358199E2967F}" dt="2021-07-16T13:03:29.548" v="2066" actId="113"/>
          <ac:spMkLst>
            <pc:docMk/>
            <pc:sldMk cId="504514705" sldId="266"/>
            <ac:spMk id="7" creationId="{D319BFAD-60F5-40B0-86AC-374F19501B70}"/>
          </ac:spMkLst>
        </pc:spChg>
        <pc:spChg chg="add mod">
          <ac:chgData name="Sanders Wang" userId="089d73b8-785c-4012-b931-81c632b6c9c7" providerId="ADAL" clId="{704BF366-B717-4154-BCEC-358199E2967F}" dt="2021-07-16T11:26:41.107" v="1396" actId="20577"/>
          <ac:spMkLst>
            <pc:docMk/>
            <pc:sldMk cId="504514705" sldId="266"/>
            <ac:spMk id="8" creationId="{B7848323-3002-4C9E-9C53-C18936FF5323}"/>
          </ac:spMkLst>
        </pc:spChg>
        <pc:spChg chg="add mod">
          <ac:chgData name="Sanders Wang" userId="089d73b8-785c-4012-b931-81c632b6c9c7" providerId="ADAL" clId="{704BF366-B717-4154-BCEC-358199E2967F}" dt="2021-07-16T11:26:12.449" v="1392" actId="688"/>
          <ac:spMkLst>
            <pc:docMk/>
            <pc:sldMk cId="504514705" sldId="266"/>
            <ac:spMk id="9" creationId="{2813F2E9-3A88-4C27-824B-29FFCAFBDB6A}"/>
          </ac:spMkLst>
        </pc:spChg>
        <pc:spChg chg="add mod">
          <ac:chgData name="Sanders Wang" userId="089d73b8-785c-4012-b931-81c632b6c9c7" providerId="ADAL" clId="{704BF366-B717-4154-BCEC-358199E2967F}" dt="2021-07-16T11:47:15.878" v="1535" actId="1076"/>
          <ac:spMkLst>
            <pc:docMk/>
            <pc:sldMk cId="504514705" sldId="266"/>
            <ac:spMk id="10" creationId="{F8922387-21FD-4B49-8CB2-D534DA963137}"/>
          </ac:spMkLst>
        </pc:spChg>
        <pc:spChg chg="add del mod">
          <ac:chgData name="Sanders Wang" userId="089d73b8-785c-4012-b931-81c632b6c9c7" providerId="ADAL" clId="{704BF366-B717-4154-BCEC-358199E2967F}" dt="2021-07-16T11:47:09.901" v="1533" actId="478"/>
          <ac:spMkLst>
            <pc:docMk/>
            <pc:sldMk cId="504514705" sldId="266"/>
            <ac:spMk id="11" creationId="{AD962644-58C2-4D08-BDD0-689E1B834EB5}"/>
          </ac:spMkLst>
        </pc:spChg>
        <pc:spChg chg="add mod">
          <ac:chgData name="Sanders Wang" userId="089d73b8-785c-4012-b931-81c632b6c9c7" providerId="ADAL" clId="{704BF366-B717-4154-BCEC-358199E2967F}" dt="2021-07-16T12:35:33.646" v="1798" actId="113"/>
          <ac:spMkLst>
            <pc:docMk/>
            <pc:sldMk cId="504514705" sldId="266"/>
            <ac:spMk id="12" creationId="{28147456-4082-4F7A-8654-9F2EF20F6F2E}"/>
          </ac:spMkLst>
        </pc:spChg>
        <pc:spChg chg="add mod">
          <ac:chgData name="Sanders Wang" userId="089d73b8-785c-4012-b931-81c632b6c9c7" providerId="ADAL" clId="{704BF366-B717-4154-BCEC-358199E2967F}" dt="2021-07-16T11:42:16.996" v="1504" actId="113"/>
          <ac:spMkLst>
            <pc:docMk/>
            <pc:sldMk cId="504514705" sldId="266"/>
            <ac:spMk id="13" creationId="{EBE503F4-CE1D-4163-994A-FD1B41CA1488}"/>
          </ac:spMkLst>
        </pc:spChg>
        <pc:spChg chg="add del mod">
          <ac:chgData name="Sanders Wang" userId="089d73b8-785c-4012-b931-81c632b6c9c7" providerId="ADAL" clId="{704BF366-B717-4154-BCEC-358199E2967F}" dt="2021-07-16T11:43:29.094" v="1512" actId="478"/>
          <ac:spMkLst>
            <pc:docMk/>
            <pc:sldMk cId="504514705" sldId="266"/>
            <ac:spMk id="14" creationId="{5E67C3D3-C174-400E-9346-EF5DE0D7FEFE}"/>
          </ac:spMkLst>
        </pc:spChg>
        <pc:spChg chg="add del mod">
          <ac:chgData name="Sanders Wang" userId="089d73b8-785c-4012-b931-81c632b6c9c7" providerId="ADAL" clId="{704BF366-B717-4154-BCEC-358199E2967F}" dt="2021-07-16T11:34:01.465" v="1427"/>
          <ac:spMkLst>
            <pc:docMk/>
            <pc:sldMk cId="504514705" sldId="266"/>
            <ac:spMk id="15" creationId="{24B6411B-AD11-4865-ADE8-9E6F4F48DD15}"/>
          </ac:spMkLst>
        </pc:spChg>
        <pc:spChg chg="add mod">
          <ac:chgData name="Sanders Wang" userId="089d73b8-785c-4012-b931-81c632b6c9c7" providerId="ADAL" clId="{704BF366-B717-4154-BCEC-358199E2967F}" dt="2021-07-16T11:37:32.386" v="1470" actId="1076"/>
          <ac:spMkLst>
            <pc:docMk/>
            <pc:sldMk cId="504514705" sldId="266"/>
            <ac:spMk id="16" creationId="{0CC2D6FD-57AA-4B41-9B36-3D83447ADE76}"/>
          </ac:spMkLst>
        </pc:spChg>
        <pc:spChg chg="add mod">
          <ac:chgData name="Sanders Wang" userId="089d73b8-785c-4012-b931-81c632b6c9c7" providerId="ADAL" clId="{704BF366-B717-4154-BCEC-358199E2967F}" dt="2021-07-16T11:43:18.339" v="1510" actId="1076"/>
          <ac:spMkLst>
            <pc:docMk/>
            <pc:sldMk cId="504514705" sldId="266"/>
            <ac:spMk id="17" creationId="{6693BD1A-BF59-4C34-BFB6-E22A2B36FB73}"/>
          </ac:spMkLst>
        </pc:spChg>
        <pc:spChg chg="add mod">
          <ac:chgData name="Sanders Wang" userId="089d73b8-785c-4012-b931-81c632b6c9c7" providerId="ADAL" clId="{704BF366-B717-4154-BCEC-358199E2967F}" dt="2021-07-16T11:43:23.619" v="1511" actId="1076"/>
          <ac:spMkLst>
            <pc:docMk/>
            <pc:sldMk cId="504514705" sldId="266"/>
            <ac:spMk id="18" creationId="{E855D1AE-1512-4079-80AC-56C79BD9E721}"/>
          </ac:spMkLst>
        </pc:spChg>
        <pc:spChg chg="add del mod">
          <ac:chgData name="Sanders Wang" userId="089d73b8-785c-4012-b931-81c632b6c9c7" providerId="ADAL" clId="{704BF366-B717-4154-BCEC-358199E2967F}" dt="2021-07-16T12:32:38.961" v="1796" actId="478"/>
          <ac:spMkLst>
            <pc:docMk/>
            <pc:sldMk cId="504514705" sldId="266"/>
            <ac:spMk id="19" creationId="{AC42CB88-F013-440D-A262-60B60FACFE85}"/>
          </ac:spMkLst>
        </pc:spChg>
        <pc:spChg chg="add mod">
          <ac:chgData name="Sanders Wang" userId="089d73b8-785c-4012-b931-81c632b6c9c7" providerId="ADAL" clId="{704BF366-B717-4154-BCEC-358199E2967F}" dt="2021-07-16T11:47:18.643" v="1536" actId="1076"/>
          <ac:spMkLst>
            <pc:docMk/>
            <pc:sldMk cId="504514705" sldId="266"/>
            <ac:spMk id="20" creationId="{C7C6494D-83A4-43C1-9AA2-DA0BCD2E1389}"/>
          </ac:spMkLst>
        </pc:spChg>
        <pc:spChg chg="add del mod">
          <ac:chgData name="Sanders Wang" userId="089d73b8-785c-4012-b931-81c632b6c9c7" providerId="ADAL" clId="{704BF366-B717-4154-BCEC-358199E2967F}" dt="2021-07-16T11:47:12.128" v="1534" actId="478"/>
          <ac:spMkLst>
            <pc:docMk/>
            <pc:sldMk cId="504514705" sldId="266"/>
            <ac:spMk id="21" creationId="{562E447E-5248-495B-8C0A-21D171D39492}"/>
          </ac:spMkLst>
        </pc:spChg>
        <pc:spChg chg="add mod">
          <ac:chgData name="Sanders Wang" userId="089d73b8-785c-4012-b931-81c632b6c9c7" providerId="ADAL" clId="{704BF366-B717-4154-BCEC-358199E2967F}" dt="2021-07-16T11:36:54.696" v="1462" actId="571"/>
          <ac:spMkLst>
            <pc:docMk/>
            <pc:sldMk cId="504514705" sldId="266"/>
            <ac:spMk id="22" creationId="{CAD81634-337C-49AE-B6A5-6FEEE6B3D8D7}"/>
          </ac:spMkLst>
        </pc:spChg>
        <pc:spChg chg="add mod">
          <ac:chgData name="Sanders Wang" userId="089d73b8-785c-4012-b931-81c632b6c9c7" providerId="ADAL" clId="{704BF366-B717-4154-BCEC-358199E2967F}" dt="2021-07-16T11:37:38.838" v="1472" actId="1076"/>
          <ac:spMkLst>
            <pc:docMk/>
            <pc:sldMk cId="504514705" sldId="266"/>
            <ac:spMk id="23" creationId="{509AE91B-6C0C-4A29-AE37-CB3018DB6B07}"/>
          </ac:spMkLst>
        </pc:spChg>
        <pc:spChg chg="add mod">
          <ac:chgData name="Sanders Wang" userId="089d73b8-785c-4012-b931-81c632b6c9c7" providerId="ADAL" clId="{704BF366-B717-4154-BCEC-358199E2967F}" dt="2021-07-16T11:37:44.176" v="1473" actId="571"/>
          <ac:spMkLst>
            <pc:docMk/>
            <pc:sldMk cId="504514705" sldId="266"/>
            <ac:spMk id="24" creationId="{4021E55E-1F50-4F85-84CC-906705A2F41C}"/>
          </ac:spMkLst>
        </pc:spChg>
        <pc:spChg chg="add del mod">
          <ac:chgData name="Sanders Wang" userId="089d73b8-785c-4012-b931-81c632b6c9c7" providerId="ADAL" clId="{704BF366-B717-4154-BCEC-358199E2967F}" dt="2021-07-16T11:43:29.094" v="1512" actId="478"/>
          <ac:spMkLst>
            <pc:docMk/>
            <pc:sldMk cId="504514705" sldId="266"/>
            <ac:spMk id="25" creationId="{5A471032-3D30-4ECB-BEDF-6550B33199FB}"/>
          </ac:spMkLst>
        </pc:spChg>
        <pc:spChg chg="add del mod">
          <ac:chgData name="Sanders Wang" userId="089d73b8-785c-4012-b931-81c632b6c9c7" providerId="ADAL" clId="{704BF366-B717-4154-BCEC-358199E2967F}" dt="2021-07-16T12:32:41.105" v="1797" actId="478"/>
          <ac:spMkLst>
            <pc:docMk/>
            <pc:sldMk cId="504514705" sldId="266"/>
            <ac:spMk id="26" creationId="{27EF4A80-82E9-4305-A524-252018939791}"/>
          </ac:spMkLst>
        </pc:spChg>
        <pc:spChg chg="add mod">
          <ac:chgData name="Sanders Wang" userId="089d73b8-785c-4012-b931-81c632b6c9c7" providerId="ADAL" clId="{704BF366-B717-4154-BCEC-358199E2967F}" dt="2021-07-16T11:43:38.184" v="1514" actId="1076"/>
          <ac:spMkLst>
            <pc:docMk/>
            <pc:sldMk cId="504514705" sldId="266"/>
            <ac:spMk id="27" creationId="{AB98C42C-FD19-475D-B16F-A8E293477C6F}"/>
          </ac:spMkLst>
        </pc:spChg>
        <pc:spChg chg="add mod">
          <ac:chgData name="Sanders Wang" userId="089d73b8-785c-4012-b931-81c632b6c9c7" providerId="ADAL" clId="{704BF366-B717-4154-BCEC-358199E2967F}" dt="2021-07-16T13:03:21.162" v="2063" actId="1076"/>
          <ac:spMkLst>
            <pc:docMk/>
            <pc:sldMk cId="504514705" sldId="266"/>
            <ac:spMk id="28" creationId="{525299FC-EDB5-4304-8D98-ED58C52AA2E6}"/>
          </ac:spMkLst>
        </pc:spChg>
        <pc:spChg chg="add mod">
          <ac:chgData name="Sanders Wang" userId="089d73b8-785c-4012-b931-81c632b6c9c7" providerId="ADAL" clId="{704BF366-B717-4154-BCEC-358199E2967F}" dt="2021-07-16T11:39:15.177" v="1489" actId="571"/>
          <ac:spMkLst>
            <pc:docMk/>
            <pc:sldMk cId="504514705" sldId="266"/>
            <ac:spMk id="29" creationId="{3A66BA6F-0D53-4E2B-9CA9-38A2A0E76C5C}"/>
          </ac:spMkLst>
        </pc:spChg>
        <pc:spChg chg="add mod">
          <ac:chgData name="Sanders Wang" userId="089d73b8-785c-4012-b931-81c632b6c9c7" providerId="ADAL" clId="{704BF366-B717-4154-BCEC-358199E2967F}" dt="2021-07-16T12:35:49.174" v="1800" actId="20577"/>
          <ac:spMkLst>
            <pc:docMk/>
            <pc:sldMk cId="504514705" sldId="266"/>
            <ac:spMk id="30" creationId="{AA92C489-8133-466B-AEE7-BEF473B6B60E}"/>
          </ac:spMkLst>
        </pc:spChg>
        <pc:spChg chg="add mod">
          <ac:chgData name="Sanders Wang" userId="089d73b8-785c-4012-b931-81c632b6c9c7" providerId="ADAL" clId="{704BF366-B717-4154-BCEC-358199E2967F}" dt="2021-07-16T12:35:52.830" v="1802" actId="20577"/>
          <ac:spMkLst>
            <pc:docMk/>
            <pc:sldMk cId="504514705" sldId="266"/>
            <ac:spMk id="31" creationId="{A5D0CB01-592B-47B7-B076-D6CBA9862E44}"/>
          </ac:spMkLst>
        </pc:spChg>
        <pc:spChg chg="add mod">
          <ac:chgData name="Sanders Wang" userId="089d73b8-785c-4012-b931-81c632b6c9c7" providerId="ADAL" clId="{704BF366-B717-4154-BCEC-358199E2967F}" dt="2021-07-16T12:36:08.608" v="1810" actId="20577"/>
          <ac:spMkLst>
            <pc:docMk/>
            <pc:sldMk cId="504514705" sldId="266"/>
            <ac:spMk id="32" creationId="{9C08B932-512E-47B8-9BA1-2BCCD050EE79}"/>
          </ac:spMkLst>
        </pc:spChg>
        <pc:spChg chg="add mod">
          <ac:chgData name="Sanders Wang" userId="089d73b8-785c-4012-b931-81c632b6c9c7" providerId="ADAL" clId="{704BF366-B717-4154-BCEC-358199E2967F}" dt="2021-07-16T13:05:00.482" v="2067" actId="113"/>
          <ac:spMkLst>
            <pc:docMk/>
            <pc:sldMk cId="504514705" sldId="266"/>
            <ac:spMk id="33" creationId="{9D5AC613-3864-4716-9613-4306E2DE1741}"/>
          </ac:spMkLst>
        </pc:spChg>
        <pc:spChg chg="add mod">
          <ac:chgData name="Sanders Wang" userId="089d73b8-785c-4012-b931-81c632b6c9c7" providerId="ADAL" clId="{704BF366-B717-4154-BCEC-358199E2967F}" dt="2021-07-16T11:47:06.819" v="1532" actId="688"/>
          <ac:spMkLst>
            <pc:docMk/>
            <pc:sldMk cId="504514705" sldId="266"/>
            <ac:spMk id="34" creationId="{2E0CC7F1-5926-4D60-A750-C83BDFE2AAE9}"/>
          </ac:spMkLst>
        </pc:spChg>
        <pc:spChg chg="add mod">
          <ac:chgData name="Sanders Wang" userId="089d73b8-785c-4012-b931-81c632b6c9c7" providerId="ADAL" clId="{704BF366-B717-4154-BCEC-358199E2967F}" dt="2021-07-16T12:35:56.328" v="1804" actId="20577"/>
          <ac:spMkLst>
            <pc:docMk/>
            <pc:sldMk cId="504514705" sldId="266"/>
            <ac:spMk id="35" creationId="{7FAB76D0-7A04-4454-91B9-E2ABFA9EE295}"/>
          </ac:spMkLst>
        </pc:spChg>
        <pc:spChg chg="add mod">
          <ac:chgData name="Sanders Wang" userId="089d73b8-785c-4012-b931-81c632b6c9c7" providerId="ADAL" clId="{704BF366-B717-4154-BCEC-358199E2967F}" dt="2021-07-16T12:36:11.648" v="1812" actId="20577"/>
          <ac:spMkLst>
            <pc:docMk/>
            <pc:sldMk cId="504514705" sldId="266"/>
            <ac:spMk id="36" creationId="{AED9628F-AD85-4C0A-B937-626959592EFC}"/>
          </ac:spMkLst>
        </pc:spChg>
        <pc:spChg chg="add mod">
          <ac:chgData name="Sanders Wang" userId="089d73b8-785c-4012-b931-81c632b6c9c7" providerId="ADAL" clId="{704BF366-B717-4154-BCEC-358199E2967F}" dt="2021-07-16T12:35:59.381" v="1806" actId="20577"/>
          <ac:spMkLst>
            <pc:docMk/>
            <pc:sldMk cId="504514705" sldId="266"/>
            <ac:spMk id="37" creationId="{F4D803E8-8468-4399-9727-FAB60643509C}"/>
          </ac:spMkLst>
        </pc:spChg>
        <pc:spChg chg="add mod">
          <ac:chgData name="Sanders Wang" userId="089d73b8-785c-4012-b931-81c632b6c9c7" providerId="ADAL" clId="{704BF366-B717-4154-BCEC-358199E2967F}" dt="2021-07-16T12:36:14.747" v="1814" actId="20577"/>
          <ac:spMkLst>
            <pc:docMk/>
            <pc:sldMk cId="504514705" sldId="266"/>
            <ac:spMk id="38" creationId="{6B70CCD8-E7E7-4536-9189-DE3F8B22939E}"/>
          </ac:spMkLst>
        </pc:spChg>
        <pc:spChg chg="add mod">
          <ac:chgData name="Sanders Wang" userId="089d73b8-785c-4012-b931-81c632b6c9c7" providerId="ADAL" clId="{704BF366-B717-4154-BCEC-358199E2967F}" dt="2021-07-16T12:36:05.768" v="1808" actId="20577"/>
          <ac:spMkLst>
            <pc:docMk/>
            <pc:sldMk cId="504514705" sldId="266"/>
            <ac:spMk id="39" creationId="{8C46EF2E-B41A-4F5C-99C8-0F16B751EDB7}"/>
          </ac:spMkLst>
        </pc:spChg>
        <pc:picChg chg="add mod">
          <ac:chgData name="Sanders Wang" userId="089d73b8-785c-4012-b931-81c632b6c9c7" providerId="ADAL" clId="{704BF366-B717-4154-BCEC-358199E2967F}" dt="2021-07-16T11:24:39.749" v="1380"/>
          <ac:picMkLst>
            <pc:docMk/>
            <pc:sldMk cId="504514705" sldId="266"/>
            <ac:picMk id="4" creationId="{286FD7A4-2E78-48E2-B4EE-3E1130D764AC}"/>
          </ac:picMkLst>
        </pc:picChg>
      </pc:sldChg>
      <pc:sldChg chg="addSp delSp modSp new mod ord">
        <pc:chgData name="Sanders Wang" userId="089d73b8-785c-4012-b931-81c632b6c9c7" providerId="ADAL" clId="{704BF366-B717-4154-BCEC-358199E2967F}" dt="2021-07-16T12:59:17.797" v="2050" actId="207"/>
        <pc:sldMkLst>
          <pc:docMk/>
          <pc:sldMk cId="3263974718" sldId="267"/>
        </pc:sldMkLst>
        <pc:spChg chg="add mod">
          <ac:chgData name="Sanders Wang" userId="089d73b8-785c-4012-b931-81c632b6c9c7" providerId="ADAL" clId="{704BF366-B717-4154-BCEC-358199E2967F}" dt="2021-07-16T12:59:17.797" v="2050" actId="207"/>
          <ac:spMkLst>
            <pc:docMk/>
            <pc:sldMk cId="3263974718" sldId="267"/>
            <ac:spMk id="2" creationId="{3439E2AC-C320-4DDB-8F1A-3E0BF798E8CF}"/>
          </ac:spMkLst>
        </pc:spChg>
        <pc:spChg chg="add del mod">
          <ac:chgData name="Sanders Wang" userId="089d73b8-785c-4012-b931-81c632b6c9c7" providerId="ADAL" clId="{704BF366-B717-4154-BCEC-358199E2967F}" dt="2021-07-16T11:53:14.009" v="1589" actId="478"/>
          <ac:spMkLst>
            <pc:docMk/>
            <pc:sldMk cId="3263974718" sldId="267"/>
            <ac:spMk id="3" creationId="{47253862-3ACE-4CD1-A5F0-B67F3DC92906}"/>
          </ac:spMkLst>
        </pc:spChg>
        <pc:spChg chg="add mod">
          <ac:chgData name="Sanders Wang" userId="089d73b8-785c-4012-b931-81c632b6c9c7" providerId="ADAL" clId="{704BF366-B717-4154-BCEC-358199E2967F}" dt="2021-07-16T12:57:45.108" v="2013" actId="1036"/>
          <ac:spMkLst>
            <pc:docMk/>
            <pc:sldMk cId="3263974718" sldId="267"/>
            <ac:spMk id="4" creationId="{C87CA804-A833-4AA7-9724-E6D75130F15C}"/>
          </ac:spMkLst>
        </pc:spChg>
        <pc:spChg chg="add del mod">
          <ac:chgData name="Sanders Wang" userId="089d73b8-785c-4012-b931-81c632b6c9c7" providerId="ADAL" clId="{704BF366-B717-4154-BCEC-358199E2967F}" dt="2021-07-16T12:02:15.102" v="1633"/>
          <ac:spMkLst>
            <pc:docMk/>
            <pc:sldMk cId="3263974718" sldId="267"/>
            <ac:spMk id="5" creationId="{9DFC43C5-BB1B-46B8-8D86-5F7651387F43}"/>
          </ac:spMkLst>
        </pc:spChg>
        <pc:spChg chg="add mod">
          <ac:chgData name="Sanders Wang" userId="089d73b8-785c-4012-b931-81c632b6c9c7" providerId="ADAL" clId="{704BF366-B717-4154-BCEC-358199E2967F}" dt="2021-07-16T12:29:04.588" v="1794" actId="1076"/>
          <ac:spMkLst>
            <pc:docMk/>
            <pc:sldMk cId="3263974718" sldId="267"/>
            <ac:spMk id="6" creationId="{62FBEC2E-B96C-4B65-B48B-606D4444BE65}"/>
          </ac:spMkLst>
        </pc:spChg>
        <pc:spChg chg="add del mod">
          <ac:chgData name="Sanders Wang" userId="089d73b8-785c-4012-b931-81c632b6c9c7" providerId="ADAL" clId="{704BF366-B717-4154-BCEC-358199E2967F}" dt="2021-07-16T12:26:53.639" v="1779" actId="478"/>
          <ac:spMkLst>
            <pc:docMk/>
            <pc:sldMk cId="3263974718" sldId="267"/>
            <ac:spMk id="7" creationId="{FBF862D6-3F85-49A7-B229-4A3D46335F29}"/>
          </ac:spMkLst>
        </pc:spChg>
        <pc:spChg chg="add mod">
          <ac:chgData name="Sanders Wang" userId="089d73b8-785c-4012-b931-81c632b6c9c7" providerId="ADAL" clId="{704BF366-B717-4154-BCEC-358199E2967F}" dt="2021-07-16T12:57:45.108" v="2013" actId="1036"/>
          <ac:spMkLst>
            <pc:docMk/>
            <pc:sldMk cId="3263974718" sldId="267"/>
            <ac:spMk id="8" creationId="{02D81C62-CBE5-477F-B081-72C2DD3BC899}"/>
          </ac:spMkLst>
        </pc:spChg>
        <pc:spChg chg="add mod">
          <ac:chgData name="Sanders Wang" userId="089d73b8-785c-4012-b931-81c632b6c9c7" providerId="ADAL" clId="{704BF366-B717-4154-BCEC-358199E2967F}" dt="2021-07-16T12:59:07.089" v="2049"/>
          <ac:spMkLst>
            <pc:docMk/>
            <pc:sldMk cId="3263974718" sldId="267"/>
            <ac:spMk id="10" creationId="{6D942DB7-C767-4019-8377-9325A45054DF}"/>
          </ac:spMkLst>
        </pc:spChg>
        <pc:spChg chg="add mod">
          <ac:chgData name="Sanders Wang" userId="089d73b8-785c-4012-b931-81c632b6c9c7" providerId="ADAL" clId="{704BF366-B717-4154-BCEC-358199E2967F}" dt="2021-07-16T12:28:55.036" v="1792" actId="14100"/>
          <ac:spMkLst>
            <pc:docMk/>
            <pc:sldMk cId="3263974718" sldId="267"/>
            <ac:spMk id="12" creationId="{78F1C2CC-8BCD-4D2A-BAC2-075962057FB8}"/>
          </ac:spMkLst>
        </pc:spChg>
        <pc:spChg chg="add mod">
          <ac:chgData name="Sanders Wang" userId="089d73b8-785c-4012-b931-81c632b6c9c7" providerId="ADAL" clId="{704BF366-B717-4154-BCEC-358199E2967F}" dt="2021-07-16T12:57:58.952" v="2016" actId="14100"/>
          <ac:spMkLst>
            <pc:docMk/>
            <pc:sldMk cId="3263974718" sldId="267"/>
            <ac:spMk id="13" creationId="{5BA2E18A-2F36-43C1-8D5F-B04AB5FEB78F}"/>
          </ac:spMkLst>
        </pc:spChg>
        <pc:picChg chg="add mod">
          <ac:chgData name="Sanders Wang" userId="089d73b8-785c-4012-b931-81c632b6c9c7" providerId="ADAL" clId="{704BF366-B717-4154-BCEC-358199E2967F}" dt="2021-07-16T12:07:27.427" v="1669" actId="1076"/>
          <ac:picMkLst>
            <pc:docMk/>
            <pc:sldMk cId="3263974718" sldId="267"/>
            <ac:picMk id="9218" creationId="{414274A5-42A9-4FA6-8FE1-F3956E678EAF}"/>
          </ac:picMkLst>
        </pc:picChg>
        <pc:picChg chg="add mod">
          <ac:chgData name="Sanders Wang" userId="089d73b8-785c-4012-b931-81c632b6c9c7" providerId="ADAL" clId="{704BF366-B717-4154-BCEC-358199E2967F}" dt="2021-07-16T12:29:08.347" v="1795" actId="14100"/>
          <ac:picMkLst>
            <pc:docMk/>
            <pc:sldMk cId="3263974718" sldId="267"/>
            <ac:picMk id="9220" creationId="{50677DA1-A841-4D9C-A86D-C21002748466}"/>
          </ac:picMkLst>
        </pc:picChg>
      </pc:sldChg>
      <pc:sldChg chg="addSp delSp modSp new mod">
        <pc:chgData name="Sanders Wang" userId="089d73b8-785c-4012-b931-81c632b6c9c7" providerId="ADAL" clId="{704BF366-B717-4154-BCEC-358199E2967F}" dt="2021-07-16T13:13:44.586" v="2084" actId="21"/>
        <pc:sldMkLst>
          <pc:docMk/>
          <pc:sldMk cId="4141478784" sldId="268"/>
        </pc:sldMkLst>
        <pc:spChg chg="add mod">
          <ac:chgData name="Sanders Wang" userId="089d73b8-785c-4012-b931-81c632b6c9c7" providerId="ADAL" clId="{704BF366-B717-4154-BCEC-358199E2967F}" dt="2021-07-16T12:53:12.302" v="1945" actId="14100"/>
          <ac:spMkLst>
            <pc:docMk/>
            <pc:sldMk cId="4141478784" sldId="268"/>
            <ac:spMk id="4" creationId="{40D03D52-4847-4D69-94F2-89EEECF967C2}"/>
          </ac:spMkLst>
        </pc:spChg>
        <pc:spChg chg="add mod">
          <ac:chgData name="Sanders Wang" userId="089d73b8-785c-4012-b931-81c632b6c9c7" providerId="ADAL" clId="{704BF366-B717-4154-BCEC-358199E2967F}" dt="2021-07-16T13:12:28.274" v="2077" actId="1076"/>
          <ac:spMkLst>
            <pc:docMk/>
            <pc:sldMk cId="4141478784" sldId="268"/>
            <ac:spMk id="5" creationId="{FA99688D-B720-4C6E-ABAB-3D3A5DEE3915}"/>
          </ac:spMkLst>
        </pc:spChg>
        <pc:spChg chg="add mod">
          <ac:chgData name="Sanders Wang" userId="089d73b8-785c-4012-b931-81c632b6c9c7" providerId="ADAL" clId="{704BF366-B717-4154-BCEC-358199E2967F}" dt="2021-07-16T13:12:28.274" v="2077" actId="1076"/>
          <ac:spMkLst>
            <pc:docMk/>
            <pc:sldMk cId="4141478784" sldId="268"/>
            <ac:spMk id="6" creationId="{0044EE4A-A712-4111-AE76-43E51B273972}"/>
          </ac:spMkLst>
        </pc:spChg>
        <pc:spChg chg="add mod">
          <ac:chgData name="Sanders Wang" userId="089d73b8-785c-4012-b931-81c632b6c9c7" providerId="ADAL" clId="{704BF366-B717-4154-BCEC-358199E2967F}" dt="2021-07-16T13:12:28.274" v="2077" actId="1076"/>
          <ac:spMkLst>
            <pc:docMk/>
            <pc:sldMk cId="4141478784" sldId="268"/>
            <ac:spMk id="7" creationId="{46495879-8351-44B8-A271-F59422B6F917}"/>
          </ac:spMkLst>
        </pc:spChg>
        <pc:spChg chg="add mod">
          <ac:chgData name="Sanders Wang" userId="089d73b8-785c-4012-b931-81c632b6c9c7" providerId="ADAL" clId="{704BF366-B717-4154-BCEC-358199E2967F}" dt="2021-07-16T13:12:28.274" v="2077" actId="1076"/>
          <ac:spMkLst>
            <pc:docMk/>
            <pc:sldMk cId="4141478784" sldId="268"/>
            <ac:spMk id="8" creationId="{193D8A30-3E90-4C0E-8869-7A441D2C6C4C}"/>
          </ac:spMkLst>
        </pc:spChg>
        <pc:spChg chg="add mod">
          <ac:chgData name="Sanders Wang" userId="089d73b8-785c-4012-b931-81c632b6c9c7" providerId="ADAL" clId="{704BF366-B717-4154-BCEC-358199E2967F}" dt="2021-07-16T13:12:28.274" v="2077" actId="1076"/>
          <ac:spMkLst>
            <pc:docMk/>
            <pc:sldMk cId="4141478784" sldId="268"/>
            <ac:spMk id="9" creationId="{70F3799F-3CF1-43D5-A44F-3ABF209CCEAC}"/>
          </ac:spMkLst>
        </pc:spChg>
        <pc:spChg chg="mod">
          <ac:chgData name="Sanders Wang" userId="089d73b8-785c-4012-b931-81c632b6c9c7" providerId="ADAL" clId="{704BF366-B717-4154-BCEC-358199E2967F}" dt="2021-07-16T12:49:38.762" v="1877"/>
          <ac:spMkLst>
            <pc:docMk/>
            <pc:sldMk cId="4141478784" sldId="268"/>
            <ac:spMk id="11" creationId="{25BB78CC-2891-4FD1-A7A6-515AD3118567}"/>
          </ac:spMkLst>
        </pc:spChg>
        <pc:spChg chg="mod">
          <ac:chgData name="Sanders Wang" userId="089d73b8-785c-4012-b931-81c632b6c9c7" providerId="ADAL" clId="{704BF366-B717-4154-BCEC-358199E2967F}" dt="2021-07-16T12:49:38.762" v="1877"/>
          <ac:spMkLst>
            <pc:docMk/>
            <pc:sldMk cId="4141478784" sldId="268"/>
            <ac:spMk id="14" creationId="{13A97D95-9071-4C64-90B3-BE3BC63F9BC0}"/>
          </ac:spMkLst>
        </pc:spChg>
        <pc:spChg chg="mod">
          <ac:chgData name="Sanders Wang" userId="089d73b8-785c-4012-b931-81c632b6c9c7" providerId="ADAL" clId="{704BF366-B717-4154-BCEC-358199E2967F}" dt="2021-07-16T12:49:38.762" v="1877"/>
          <ac:spMkLst>
            <pc:docMk/>
            <pc:sldMk cId="4141478784" sldId="268"/>
            <ac:spMk id="15" creationId="{1AA9FF54-31DF-4972-9FA2-49255EEBFDBB}"/>
          </ac:spMkLst>
        </pc:spChg>
        <pc:spChg chg="add mod">
          <ac:chgData name="Sanders Wang" userId="089d73b8-785c-4012-b931-81c632b6c9c7" providerId="ADAL" clId="{704BF366-B717-4154-BCEC-358199E2967F}" dt="2021-07-16T13:00:13.254" v="2057" actId="20577"/>
          <ac:spMkLst>
            <pc:docMk/>
            <pc:sldMk cId="4141478784" sldId="268"/>
            <ac:spMk id="17" creationId="{5412C4D2-0608-49C0-B4A3-75E6A91C8B0B}"/>
          </ac:spMkLst>
        </pc:spChg>
        <pc:spChg chg="add del mod">
          <ac:chgData name="Sanders Wang" userId="089d73b8-785c-4012-b931-81c632b6c9c7" providerId="ADAL" clId="{704BF366-B717-4154-BCEC-358199E2967F}" dt="2021-07-16T13:13:44.586" v="2084" actId="21"/>
          <ac:spMkLst>
            <pc:docMk/>
            <pc:sldMk cId="4141478784" sldId="268"/>
            <ac:spMk id="18" creationId="{1C9BFDA4-BC5A-4D01-ADA7-95F6DD6804C6}"/>
          </ac:spMkLst>
        </pc:spChg>
        <pc:grpChg chg="add mod">
          <ac:chgData name="Sanders Wang" userId="089d73b8-785c-4012-b931-81c632b6c9c7" providerId="ADAL" clId="{704BF366-B717-4154-BCEC-358199E2967F}" dt="2021-07-16T12:53:15.779" v="1946" actId="1076"/>
          <ac:grpSpMkLst>
            <pc:docMk/>
            <pc:sldMk cId="4141478784" sldId="268"/>
            <ac:grpSpMk id="10" creationId="{4D813781-F323-4F2A-8BF9-E7F365408314}"/>
          </ac:grpSpMkLst>
        </pc:grpChg>
        <pc:grpChg chg="add mod">
          <ac:chgData name="Sanders Wang" userId="089d73b8-785c-4012-b931-81c632b6c9c7" providerId="ADAL" clId="{704BF366-B717-4154-BCEC-358199E2967F}" dt="2021-07-16T12:50:20.977" v="1885" actId="1076"/>
          <ac:grpSpMkLst>
            <pc:docMk/>
            <pc:sldMk cId="4141478784" sldId="268"/>
            <ac:grpSpMk id="13" creationId="{70F167AE-5624-4E73-839C-EBC0CBE133BC}"/>
          </ac:grpSpMkLst>
        </pc:grpChg>
        <pc:picChg chg="add mod">
          <ac:chgData name="Sanders Wang" userId="089d73b8-785c-4012-b931-81c632b6c9c7" providerId="ADAL" clId="{704BF366-B717-4154-BCEC-358199E2967F}" dt="2021-07-16T13:00:09.747" v="2056" actId="14100"/>
          <ac:picMkLst>
            <pc:docMk/>
            <pc:sldMk cId="4141478784" sldId="268"/>
            <ac:picMk id="2" creationId="{2A017647-830E-4613-9692-86901D69F576}"/>
          </ac:picMkLst>
        </pc:picChg>
        <pc:picChg chg="add mod">
          <ac:chgData name="Sanders Wang" userId="089d73b8-785c-4012-b931-81c632b6c9c7" providerId="ADAL" clId="{704BF366-B717-4154-BCEC-358199E2967F}" dt="2021-07-16T12:17:55.846" v="1709" actId="1076"/>
          <ac:picMkLst>
            <pc:docMk/>
            <pc:sldMk cId="4141478784" sldId="268"/>
            <ac:picMk id="3" creationId="{F21515F9-133F-4525-B963-23C9B75DC907}"/>
          </ac:picMkLst>
        </pc:picChg>
        <pc:picChg chg="mod">
          <ac:chgData name="Sanders Wang" userId="089d73b8-785c-4012-b931-81c632b6c9c7" providerId="ADAL" clId="{704BF366-B717-4154-BCEC-358199E2967F}" dt="2021-07-16T12:49:38.762" v="1877"/>
          <ac:picMkLst>
            <pc:docMk/>
            <pc:sldMk cId="4141478784" sldId="268"/>
            <ac:picMk id="12" creationId="{F23AD2EC-0E6C-42B7-80BE-FE0928A81FCD}"/>
          </ac:picMkLst>
        </pc:picChg>
        <pc:picChg chg="mod">
          <ac:chgData name="Sanders Wang" userId="089d73b8-785c-4012-b931-81c632b6c9c7" providerId="ADAL" clId="{704BF366-B717-4154-BCEC-358199E2967F}" dt="2021-07-16T12:49:38.762" v="1877"/>
          <ac:picMkLst>
            <pc:docMk/>
            <pc:sldMk cId="4141478784" sldId="268"/>
            <ac:picMk id="16" creationId="{D868D0A8-E4EE-4AE3-9339-9A9E0E4DA78D}"/>
          </ac:picMkLst>
        </pc:picChg>
      </pc:sldChg>
      <pc:sldChg chg="addSp delSp modSp new mod ord setBg">
        <pc:chgData name="Sanders Wang" userId="089d73b8-785c-4012-b931-81c632b6c9c7" providerId="ADAL" clId="{704BF366-B717-4154-BCEC-358199E2967F}" dt="2021-07-16T14:31:31.366" v="2303" actId="113"/>
        <pc:sldMkLst>
          <pc:docMk/>
          <pc:sldMk cId="1141905892" sldId="269"/>
        </pc:sldMkLst>
        <pc:spChg chg="add mod">
          <ac:chgData name="Sanders Wang" userId="089d73b8-785c-4012-b931-81c632b6c9c7" providerId="ADAL" clId="{704BF366-B717-4154-BCEC-358199E2967F}" dt="2021-07-16T13:19:06.945" v="2172" actId="1076"/>
          <ac:spMkLst>
            <pc:docMk/>
            <pc:sldMk cId="1141905892" sldId="269"/>
            <ac:spMk id="2" creationId="{0BBF21F6-052D-40C4-A508-3E047299F261}"/>
          </ac:spMkLst>
        </pc:spChg>
        <pc:spChg chg="add mod">
          <ac:chgData name="Sanders Wang" userId="089d73b8-785c-4012-b931-81c632b6c9c7" providerId="ADAL" clId="{704BF366-B717-4154-BCEC-358199E2967F}" dt="2021-07-16T13:18:23.158" v="2165" actId="26606"/>
          <ac:spMkLst>
            <pc:docMk/>
            <pc:sldMk cId="1141905892" sldId="269"/>
            <ac:spMk id="3" creationId="{F5F1FC66-3516-4040-964A-E544627BC112}"/>
          </ac:spMkLst>
        </pc:spChg>
        <pc:spChg chg="add mod">
          <ac:chgData name="Sanders Wang" userId="089d73b8-785c-4012-b931-81c632b6c9c7" providerId="ADAL" clId="{704BF366-B717-4154-BCEC-358199E2967F}" dt="2021-07-16T14:31:23.311" v="2301" actId="113"/>
          <ac:spMkLst>
            <pc:docMk/>
            <pc:sldMk cId="1141905892" sldId="269"/>
            <ac:spMk id="4" creationId="{79E43DE7-1E60-48AF-8144-C68F3AC55793}"/>
          </ac:spMkLst>
        </pc:spChg>
        <pc:spChg chg="add del mod">
          <ac:chgData name="Sanders Wang" userId="089d73b8-785c-4012-b931-81c632b6c9c7" providerId="ADAL" clId="{704BF366-B717-4154-BCEC-358199E2967F}" dt="2021-07-16T13:17:59.990" v="2159" actId="931"/>
          <ac:spMkLst>
            <pc:docMk/>
            <pc:sldMk cId="1141905892" sldId="269"/>
            <ac:spMk id="7" creationId="{8D58C8E3-EE0A-4075-8F40-FE412A39F3FF}"/>
          </ac:spMkLst>
        </pc:spChg>
        <pc:spChg chg="add del mod">
          <ac:chgData name="Sanders Wang" userId="089d73b8-785c-4012-b931-81c632b6c9c7" providerId="ADAL" clId="{704BF366-B717-4154-BCEC-358199E2967F}" dt="2021-07-16T13:18:04.900" v="2163"/>
          <ac:spMkLst>
            <pc:docMk/>
            <pc:sldMk cId="1141905892" sldId="269"/>
            <ac:spMk id="8" creationId="{2F35B3CC-FA39-4A63-A19E-C6A3B323408F}"/>
          </ac:spMkLst>
        </pc:spChg>
        <pc:spChg chg="add del mod">
          <ac:chgData name="Sanders Wang" userId="089d73b8-785c-4012-b931-81c632b6c9c7" providerId="ADAL" clId="{704BF366-B717-4154-BCEC-358199E2967F}" dt="2021-07-16T13:18:38.059" v="2166" actId="478"/>
          <ac:spMkLst>
            <pc:docMk/>
            <pc:sldMk cId="1141905892" sldId="269"/>
            <ac:spMk id="11" creationId="{525D0644-4FC2-4730-A4D3-ACAA0542F4A6}"/>
          </ac:spMkLst>
        </pc:spChg>
        <pc:spChg chg="add del">
          <ac:chgData name="Sanders Wang" userId="089d73b8-785c-4012-b931-81c632b6c9c7" providerId="ADAL" clId="{704BF366-B717-4154-BCEC-358199E2967F}" dt="2021-07-16T13:17:59.856" v="2158" actId="26606"/>
          <ac:spMkLst>
            <pc:docMk/>
            <pc:sldMk cId="1141905892" sldId="269"/>
            <ac:spMk id="12" creationId="{0E3596DD-156A-473E-9BB3-C6A29F7574E9}"/>
          </ac:spMkLst>
        </pc:spChg>
        <pc:spChg chg="add mod">
          <ac:chgData name="Sanders Wang" userId="089d73b8-785c-4012-b931-81c632b6c9c7" providerId="ADAL" clId="{704BF366-B717-4154-BCEC-358199E2967F}" dt="2021-07-16T13:24:45.493" v="2204" actId="113"/>
          <ac:spMkLst>
            <pc:docMk/>
            <pc:sldMk cId="1141905892" sldId="269"/>
            <ac:spMk id="13" creationId="{312FCE4E-83BD-465B-BA32-7DC14EB20863}"/>
          </ac:spMkLst>
        </pc:spChg>
        <pc:spChg chg="add del">
          <ac:chgData name="Sanders Wang" userId="089d73b8-785c-4012-b931-81c632b6c9c7" providerId="ADAL" clId="{704BF366-B717-4154-BCEC-358199E2967F}" dt="2021-07-16T13:17:59.856" v="2158" actId="26606"/>
          <ac:spMkLst>
            <pc:docMk/>
            <pc:sldMk cId="1141905892" sldId="269"/>
            <ac:spMk id="14" creationId="{2C46C4D6-C474-4E92-B52E-944C1118F7B6}"/>
          </ac:spMkLst>
        </pc:spChg>
        <pc:spChg chg="add mod">
          <ac:chgData name="Sanders Wang" userId="089d73b8-785c-4012-b931-81c632b6c9c7" providerId="ADAL" clId="{704BF366-B717-4154-BCEC-358199E2967F}" dt="2021-07-16T13:27:22.779" v="2211" actId="1076"/>
          <ac:spMkLst>
            <pc:docMk/>
            <pc:sldMk cId="1141905892" sldId="269"/>
            <ac:spMk id="15" creationId="{FC8BAA27-2171-46BD-B436-E7E5A4AF3DCB}"/>
          </ac:spMkLst>
        </pc:spChg>
        <pc:spChg chg="add">
          <ac:chgData name="Sanders Wang" userId="089d73b8-785c-4012-b931-81c632b6c9c7" providerId="ADAL" clId="{704BF366-B717-4154-BCEC-358199E2967F}" dt="2021-07-16T13:18:23.158" v="2165" actId="26606"/>
          <ac:spMkLst>
            <pc:docMk/>
            <pc:sldMk cId="1141905892" sldId="269"/>
            <ac:spMk id="16" creationId="{0E3596DD-156A-473E-9BB3-C6A29F7574E9}"/>
          </ac:spMkLst>
        </pc:spChg>
        <pc:spChg chg="add mod">
          <ac:chgData name="Sanders Wang" userId="089d73b8-785c-4012-b931-81c632b6c9c7" providerId="ADAL" clId="{704BF366-B717-4154-BCEC-358199E2967F}" dt="2021-07-16T14:31:26.430" v="2302" actId="113"/>
          <ac:spMkLst>
            <pc:docMk/>
            <pc:sldMk cId="1141905892" sldId="269"/>
            <ac:spMk id="17" creationId="{BDA5CEC5-9886-4174-A878-1ABA549ED801}"/>
          </ac:spMkLst>
        </pc:spChg>
        <pc:spChg chg="add">
          <ac:chgData name="Sanders Wang" userId="089d73b8-785c-4012-b931-81c632b6c9c7" providerId="ADAL" clId="{704BF366-B717-4154-BCEC-358199E2967F}" dt="2021-07-16T13:18:23.158" v="2165" actId="26606"/>
          <ac:spMkLst>
            <pc:docMk/>
            <pc:sldMk cId="1141905892" sldId="269"/>
            <ac:spMk id="18" creationId="{2C46C4D6-C474-4E92-B52E-944C1118F7B6}"/>
          </ac:spMkLst>
        </pc:spChg>
        <pc:spChg chg="add mod">
          <ac:chgData name="Sanders Wang" userId="089d73b8-785c-4012-b931-81c632b6c9c7" providerId="ADAL" clId="{704BF366-B717-4154-BCEC-358199E2967F}" dt="2021-07-16T14:31:31.366" v="2303" actId="113"/>
          <ac:spMkLst>
            <pc:docMk/>
            <pc:sldMk cId="1141905892" sldId="269"/>
            <ac:spMk id="21" creationId="{20A18398-DE84-48C6-B791-5E94991EA6D8}"/>
          </ac:spMkLst>
        </pc:spChg>
        <pc:picChg chg="add del mod ord">
          <ac:chgData name="Sanders Wang" userId="089d73b8-785c-4012-b931-81c632b6c9c7" providerId="ADAL" clId="{704BF366-B717-4154-BCEC-358199E2967F}" dt="2021-07-16T13:17:59.990" v="2159" actId="931"/>
          <ac:picMkLst>
            <pc:docMk/>
            <pc:sldMk cId="1141905892" sldId="269"/>
            <ac:picMk id="6" creationId="{08E17062-EE41-42FC-8BEA-884211674A47}"/>
          </ac:picMkLst>
        </pc:picChg>
        <pc:picChg chg="add mod ord">
          <ac:chgData name="Sanders Wang" userId="089d73b8-785c-4012-b931-81c632b6c9c7" providerId="ADAL" clId="{704BF366-B717-4154-BCEC-358199E2967F}" dt="2021-07-16T13:19:56.193" v="2177" actId="1076"/>
          <ac:picMkLst>
            <pc:docMk/>
            <pc:sldMk cId="1141905892" sldId="269"/>
            <ac:picMk id="10" creationId="{38C85426-98E8-4A6D-ACF7-BC6E7DA1BCDF}"/>
          </ac:picMkLst>
        </pc:picChg>
        <pc:picChg chg="add mod">
          <ac:chgData name="Sanders Wang" userId="089d73b8-785c-4012-b931-81c632b6c9c7" providerId="ADAL" clId="{704BF366-B717-4154-BCEC-358199E2967F}" dt="2021-07-16T14:30:15.014" v="2295" actId="1076"/>
          <ac:picMkLst>
            <pc:docMk/>
            <pc:sldMk cId="1141905892" sldId="269"/>
            <ac:picMk id="20" creationId="{BCAC1A14-2155-469E-8891-722A6FDF16C0}"/>
          </ac:picMkLst>
        </pc:picChg>
      </pc:sldChg>
      <pc:sldChg chg="addSp delSp modSp new mod ord">
        <pc:chgData name="Sanders Wang" userId="089d73b8-785c-4012-b931-81c632b6c9c7" providerId="ADAL" clId="{704BF366-B717-4154-BCEC-358199E2967F}" dt="2021-07-16T14:29:12.291" v="2289"/>
        <pc:sldMkLst>
          <pc:docMk/>
          <pc:sldMk cId="4172999705" sldId="270"/>
        </pc:sldMkLst>
        <pc:spChg chg="add del mod">
          <ac:chgData name="Sanders Wang" userId="089d73b8-785c-4012-b931-81c632b6c9c7" providerId="ADAL" clId="{704BF366-B717-4154-BCEC-358199E2967F}" dt="2021-07-16T13:32:10.118" v="2214"/>
          <ac:spMkLst>
            <pc:docMk/>
            <pc:sldMk cId="4172999705" sldId="270"/>
            <ac:spMk id="2" creationId="{5D8D831C-AE2B-4D4D-9CD4-D403425F91AB}"/>
          </ac:spMkLst>
        </pc:spChg>
        <pc:spChg chg="add mod">
          <ac:chgData name="Sanders Wang" userId="089d73b8-785c-4012-b931-81c632b6c9c7" providerId="ADAL" clId="{704BF366-B717-4154-BCEC-358199E2967F}" dt="2021-07-16T13:32:14.272" v="2217" actId="113"/>
          <ac:spMkLst>
            <pc:docMk/>
            <pc:sldMk cId="4172999705" sldId="270"/>
            <ac:spMk id="3" creationId="{9C01578B-A4FC-4316-81AA-158B68699B64}"/>
          </ac:spMkLst>
        </pc:spChg>
        <pc:spChg chg="add del mod">
          <ac:chgData name="Sanders Wang" userId="089d73b8-785c-4012-b931-81c632b6c9c7" providerId="ADAL" clId="{704BF366-B717-4154-BCEC-358199E2967F}" dt="2021-07-16T13:40:34.895" v="2230"/>
          <ac:spMkLst>
            <pc:docMk/>
            <pc:sldMk cId="4172999705" sldId="270"/>
            <ac:spMk id="5" creationId="{77341310-87D2-482C-923F-FE4504B5067A}"/>
          </ac:spMkLst>
        </pc:spChg>
        <pc:spChg chg="add mod">
          <ac:chgData name="Sanders Wang" userId="089d73b8-785c-4012-b931-81c632b6c9c7" providerId="ADAL" clId="{704BF366-B717-4154-BCEC-358199E2967F}" dt="2021-07-16T13:40:46.994" v="2235" actId="113"/>
          <ac:spMkLst>
            <pc:docMk/>
            <pc:sldMk cId="4172999705" sldId="270"/>
            <ac:spMk id="6" creationId="{62D3C580-62C6-4123-B91E-588D5E0CC9E3}"/>
          </ac:spMkLst>
        </pc:spChg>
        <pc:spChg chg="add mod">
          <ac:chgData name="Sanders Wang" userId="089d73b8-785c-4012-b931-81c632b6c9c7" providerId="ADAL" clId="{704BF366-B717-4154-BCEC-358199E2967F}" dt="2021-07-16T13:47:26.842" v="2260" actId="14100"/>
          <ac:spMkLst>
            <pc:docMk/>
            <pc:sldMk cId="4172999705" sldId="270"/>
            <ac:spMk id="7" creationId="{12981377-4FF0-4A06-92C8-C730C64C68DA}"/>
          </ac:spMkLst>
        </pc:spChg>
        <pc:spChg chg="add mod">
          <ac:chgData name="Sanders Wang" userId="089d73b8-785c-4012-b931-81c632b6c9c7" providerId="ADAL" clId="{704BF366-B717-4154-BCEC-358199E2967F}" dt="2021-07-16T13:52:26.506" v="2284" actId="1076"/>
          <ac:spMkLst>
            <pc:docMk/>
            <pc:sldMk cId="4172999705" sldId="270"/>
            <ac:spMk id="8" creationId="{3CB31F3B-F4F6-40A6-878C-23C9E87BBAC7}"/>
          </ac:spMkLst>
        </pc:spChg>
        <pc:picChg chg="add mod">
          <ac:chgData name="Sanders Wang" userId="089d73b8-785c-4012-b931-81c632b6c9c7" providerId="ADAL" clId="{704BF366-B717-4154-BCEC-358199E2967F}" dt="2021-07-16T13:40:37.855" v="2233" actId="1076"/>
          <ac:picMkLst>
            <pc:docMk/>
            <pc:sldMk cId="4172999705" sldId="270"/>
            <ac:picMk id="4" creationId="{DDADA6E8-4248-486C-ABF8-BE2476E6F1E8}"/>
          </ac:picMkLst>
        </pc:picChg>
        <pc:picChg chg="add mod">
          <ac:chgData name="Sanders Wang" userId="089d73b8-785c-4012-b931-81c632b6c9c7" providerId="ADAL" clId="{704BF366-B717-4154-BCEC-358199E2967F}" dt="2021-07-16T13:41:02.969" v="2236" actId="1076"/>
          <ac:picMkLst>
            <pc:docMk/>
            <pc:sldMk cId="4172999705" sldId="270"/>
            <ac:picMk id="12290" creationId="{B0FA2FFE-2C2E-477B-A6C9-8720D3E8A5AC}"/>
          </ac:picMkLst>
        </pc:picChg>
      </pc:sldChg>
      <pc:sldChg chg="addSp delSp modSp new mod">
        <pc:chgData name="Sanders Wang" userId="089d73b8-785c-4012-b931-81c632b6c9c7" providerId="ADAL" clId="{704BF366-B717-4154-BCEC-358199E2967F}" dt="2021-07-16T15:40:26.924" v="2572" actId="1076"/>
        <pc:sldMkLst>
          <pc:docMk/>
          <pc:sldMk cId="1398642290" sldId="271"/>
        </pc:sldMkLst>
        <pc:spChg chg="add mod">
          <ac:chgData name="Sanders Wang" userId="089d73b8-785c-4012-b931-81c632b6c9c7" providerId="ADAL" clId="{704BF366-B717-4154-BCEC-358199E2967F}" dt="2021-07-16T15:11:08.740" v="2338" actId="20577"/>
          <ac:spMkLst>
            <pc:docMk/>
            <pc:sldMk cId="1398642290" sldId="271"/>
            <ac:spMk id="2" creationId="{46D4B582-4FFB-4708-8303-A670C2028EC3}"/>
          </ac:spMkLst>
        </pc:spChg>
        <pc:spChg chg="add mod">
          <ac:chgData name="Sanders Wang" userId="089d73b8-785c-4012-b931-81c632b6c9c7" providerId="ADAL" clId="{704BF366-B717-4154-BCEC-358199E2967F}" dt="2021-07-16T14:31:48.379" v="2304"/>
          <ac:spMkLst>
            <pc:docMk/>
            <pc:sldMk cId="1398642290" sldId="271"/>
            <ac:spMk id="3" creationId="{1FCF211B-0E4A-4734-932B-3897D1594C61}"/>
          </ac:spMkLst>
        </pc:spChg>
        <pc:spChg chg="add mod">
          <ac:chgData name="Sanders Wang" userId="089d73b8-785c-4012-b931-81c632b6c9c7" providerId="ADAL" clId="{704BF366-B717-4154-BCEC-358199E2967F}" dt="2021-07-16T14:32:43.789" v="2308" actId="571"/>
          <ac:spMkLst>
            <pc:docMk/>
            <pc:sldMk cId="1398642290" sldId="271"/>
            <ac:spMk id="4" creationId="{8767927B-DC8B-426A-8E34-CD09F1022273}"/>
          </ac:spMkLst>
        </pc:spChg>
        <pc:spChg chg="add mod">
          <ac:chgData name="Sanders Wang" userId="089d73b8-785c-4012-b931-81c632b6c9c7" providerId="ADAL" clId="{704BF366-B717-4154-BCEC-358199E2967F}" dt="2021-07-16T15:19:22.493" v="2374" actId="14100"/>
          <ac:spMkLst>
            <pc:docMk/>
            <pc:sldMk cId="1398642290" sldId="271"/>
            <ac:spMk id="5" creationId="{729B46E6-757B-499B-8A17-C171D42BA215}"/>
          </ac:spMkLst>
        </pc:spChg>
        <pc:spChg chg="add mod">
          <ac:chgData name="Sanders Wang" userId="089d73b8-785c-4012-b931-81c632b6c9c7" providerId="ADAL" clId="{704BF366-B717-4154-BCEC-358199E2967F}" dt="2021-07-16T15:29:14.093" v="2432" actId="1076"/>
          <ac:spMkLst>
            <pc:docMk/>
            <pc:sldMk cId="1398642290" sldId="271"/>
            <ac:spMk id="6" creationId="{F6417D93-E831-45E0-8EF5-5E1446B561FC}"/>
          </ac:spMkLst>
        </pc:spChg>
        <pc:spChg chg="add mod">
          <ac:chgData name="Sanders Wang" userId="089d73b8-785c-4012-b931-81c632b6c9c7" providerId="ADAL" clId="{704BF366-B717-4154-BCEC-358199E2967F}" dt="2021-07-16T15:29:20.672" v="2433" actId="1076"/>
          <ac:spMkLst>
            <pc:docMk/>
            <pc:sldMk cId="1398642290" sldId="271"/>
            <ac:spMk id="7" creationId="{54186E15-48EE-434A-AF8E-14149C2C1445}"/>
          </ac:spMkLst>
        </pc:spChg>
        <pc:spChg chg="add mod">
          <ac:chgData name="Sanders Wang" userId="089d73b8-785c-4012-b931-81c632b6c9c7" providerId="ADAL" clId="{704BF366-B717-4154-BCEC-358199E2967F}" dt="2021-07-16T15:29:20.672" v="2433" actId="1076"/>
          <ac:spMkLst>
            <pc:docMk/>
            <pc:sldMk cId="1398642290" sldId="271"/>
            <ac:spMk id="8" creationId="{9C17F7DE-D428-488F-A1CA-785BA229D400}"/>
          </ac:spMkLst>
        </pc:spChg>
        <pc:spChg chg="add mod">
          <ac:chgData name="Sanders Wang" userId="089d73b8-785c-4012-b931-81c632b6c9c7" providerId="ADAL" clId="{704BF366-B717-4154-BCEC-358199E2967F}" dt="2021-07-16T15:27:19.560" v="2405" actId="14100"/>
          <ac:spMkLst>
            <pc:docMk/>
            <pc:sldMk cId="1398642290" sldId="271"/>
            <ac:spMk id="16" creationId="{921FE35A-72B4-4DA8-A91F-72EFA91589DC}"/>
          </ac:spMkLst>
        </pc:spChg>
        <pc:spChg chg="add mod">
          <ac:chgData name="Sanders Wang" userId="089d73b8-785c-4012-b931-81c632b6c9c7" providerId="ADAL" clId="{704BF366-B717-4154-BCEC-358199E2967F}" dt="2021-07-16T15:34:00.243" v="2482" actId="1076"/>
          <ac:spMkLst>
            <pc:docMk/>
            <pc:sldMk cId="1398642290" sldId="271"/>
            <ac:spMk id="17" creationId="{CA0C90BE-DB95-48E2-82D1-1E417E84CDB5}"/>
          </ac:spMkLst>
        </pc:spChg>
        <pc:spChg chg="add mod">
          <ac:chgData name="Sanders Wang" userId="089d73b8-785c-4012-b931-81c632b6c9c7" providerId="ADAL" clId="{704BF366-B717-4154-BCEC-358199E2967F}" dt="2021-07-16T15:29:58.652" v="2460"/>
          <ac:spMkLst>
            <pc:docMk/>
            <pc:sldMk cId="1398642290" sldId="271"/>
            <ac:spMk id="18" creationId="{5ED26840-AAA0-4C9D-9714-6395F321E3EB}"/>
          </ac:spMkLst>
        </pc:spChg>
        <pc:spChg chg="add mod">
          <ac:chgData name="Sanders Wang" userId="089d73b8-785c-4012-b931-81c632b6c9c7" providerId="ADAL" clId="{704BF366-B717-4154-BCEC-358199E2967F}" dt="2021-07-16T15:30:42.269" v="2471" actId="1076"/>
          <ac:spMkLst>
            <pc:docMk/>
            <pc:sldMk cId="1398642290" sldId="271"/>
            <ac:spMk id="19" creationId="{CEDF4102-07E3-4F9E-A654-6E0368E7513D}"/>
          </ac:spMkLst>
        </pc:spChg>
        <pc:spChg chg="add mod">
          <ac:chgData name="Sanders Wang" userId="089d73b8-785c-4012-b931-81c632b6c9c7" providerId="ADAL" clId="{704BF366-B717-4154-BCEC-358199E2967F}" dt="2021-07-16T15:37:19.332" v="2529" actId="1076"/>
          <ac:spMkLst>
            <pc:docMk/>
            <pc:sldMk cId="1398642290" sldId="271"/>
            <ac:spMk id="24" creationId="{C6CC53AA-0596-4FD3-8A16-48C0A227A519}"/>
          </ac:spMkLst>
        </pc:spChg>
        <pc:spChg chg="add mod">
          <ac:chgData name="Sanders Wang" userId="089d73b8-785c-4012-b931-81c632b6c9c7" providerId="ADAL" clId="{704BF366-B717-4154-BCEC-358199E2967F}" dt="2021-07-16T15:37:25.087" v="2531" actId="1076"/>
          <ac:spMkLst>
            <pc:docMk/>
            <pc:sldMk cId="1398642290" sldId="271"/>
            <ac:spMk id="25" creationId="{2C594D0E-F603-427F-B138-C8EA8214C3CD}"/>
          </ac:spMkLst>
        </pc:spChg>
        <pc:spChg chg="add mod">
          <ac:chgData name="Sanders Wang" userId="089d73b8-785c-4012-b931-81c632b6c9c7" providerId="ADAL" clId="{704BF366-B717-4154-BCEC-358199E2967F}" dt="2021-07-16T15:38:22.166" v="2544" actId="1076"/>
          <ac:spMkLst>
            <pc:docMk/>
            <pc:sldMk cId="1398642290" sldId="271"/>
            <ac:spMk id="26" creationId="{75FD5B54-DD0E-4336-B635-82CE4BE64FFF}"/>
          </ac:spMkLst>
        </pc:spChg>
        <pc:spChg chg="add mod">
          <ac:chgData name="Sanders Wang" userId="089d73b8-785c-4012-b931-81c632b6c9c7" providerId="ADAL" clId="{704BF366-B717-4154-BCEC-358199E2967F}" dt="2021-07-16T15:37:41.502" v="2534" actId="1076"/>
          <ac:spMkLst>
            <pc:docMk/>
            <pc:sldMk cId="1398642290" sldId="271"/>
            <ac:spMk id="29" creationId="{5BE9D09D-2269-4A25-AEE6-9E15E3CD68B0}"/>
          </ac:spMkLst>
        </pc:spChg>
        <pc:spChg chg="add mod">
          <ac:chgData name="Sanders Wang" userId="089d73b8-785c-4012-b931-81c632b6c9c7" providerId="ADAL" clId="{704BF366-B717-4154-BCEC-358199E2967F}" dt="2021-07-16T15:40:26.924" v="2572" actId="1076"/>
          <ac:spMkLst>
            <pc:docMk/>
            <pc:sldMk cId="1398642290" sldId="271"/>
            <ac:spMk id="30" creationId="{BE5D376C-A65C-4986-A08C-155886C981A7}"/>
          </ac:spMkLst>
        </pc:spChg>
        <pc:spChg chg="add mod">
          <ac:chgData name="Sanders Wang" userId="089d73b8-785c-4012-b931-81c632b6c9c7" providerId="ADAL" clId="{704BF366-B717-4154-BCEC-358199E2967F}" dt="2021-07-16T15:38:55.108" v="2555" actId="1076"/>
          <ac:spMkLst>
            <pc:docMk/>
            <pc:sldMk cId="1398642290" sldId="271"/>
            <ac:spMk id="31" creationId="{D988A02B-97DF-4909-AC03-904051D07DFB}"/>
          </ac:spMkLst>
        </pc:spChg>
        <pc:spChg chg="add del mod">
          <ac:chgData name="Sanders Wang" userId="089d73b8-785c-4012-b931-81c632b6c9c7" providerId="ADAL" clId="{704BF366-B717-4154-BCEC-358199E2967F}" dt="2021-07-16T15:39:20.923" v="2557" actId="478"/>
          <ac:spMkLst>
            <pc:docMk/>
            <pc:sldMk cId="1398642290" sldId="271"/>
            <ac:spMk id="53" creationId="{140F0D23-E049-4667-A01F-2FE5DD1BC4CF}"/>
          </ac:spMkLst>
        </pc:spChg>
        <pc:picChg chg="add mod">
          <ac:chgData name="Sanders Wang" userId="089d73b8-785c-4012-b931-81c632b6c9c7" providerId="ADAL" clId="{704BF366-B717-4154-BCEC-358199E2967F}" dt="2021-07-16T15:40:15.973" v="2570" actId="1076"/>
          <ac:picMkLst>
            <pc:docMk/>
            <pc:sldMk cId="1398642290" sldId="271"/>
            <ac:picMk id="21" creationId="{49E25C04-65B3-4B6C-BDE9-D343DE9A94E2}"/>
          </ac:picMkLst>
        </pc:picChg>
        <pc:picChg chg="add mod">
          <ac:chgData name="Sanders Wang" userId="089d73b8-785c-4012-b931-81c632b6c9c7" providerId="ADAL" clId="{704BF366-B717-4154-BCEC-358199E2967F}" dt="2021-07-16T15:40:12.456" v="2569" actId="1076"/>
          <ac:picMkLst>
            <pc:docMk/>
            <pc:sldMk cId="1398642290" sldId="271"/>
            <ac:picMk id="23" creationId="{D5F51CCC-8E35-4DA1-AD1F-4B1C676ED1E7}"/>
          </ac:picMkLst>
        </pc:picChg>
        <pc:picChg chg="add mod">
          <ac:chgData name="Sanders Wang" userId="089d73b8-785c-4012-b931-81c632b6c9c7" providerId="ADAL" clId="{704BF366-B717-4154-BCEC-358199E2967F}" dt="2021-07-16T15:40:06.968" v="2568" actId="1076"/>
          <ac:picMkLst>
            <pc:docMk/>
            <pc:sldMk cId="1398642290" sldId="271"/>
            <ac:picMk id="27" creationId="{EEF20857-E54A-4FF7-8EA8-56E8034F74F4}"/>
          </ac:picMkLst>
        </pc:picChg>
        <pc:picChg chg="add mod">
          <ac:chgData name="Sanders Wang" userId="089d73b8-785c-4012-b931-81c632b6c9c7" providerId="ADAL" clId="{704BF366-B717-4154-BCEC-358199E2967F}" dt="2021-07-16T15:40:22.385" v="2571" actId="1076"/>
          <ac:picMkLst>
            <pc:docMk/>
            <pc:sldMk cId="1398642290" sldId="271"/>
            <ac:picMk id="28" creationId="{53B43F45-65CF-42B1-88F9-D06860FADA4D}"/>
          </ac:picMkLst>
        </pc:picChg>
        <pc:picChg chg="add mod">
          <ac:chgData name="Sanders Wang" userId="089d73b8-785c-4012-b931-81c632b6c9c7" providerId="ADAL" clId="{704BF366-B717-4154-BCEC-358199E2967F}" dt="2021-07-16T15:39:32.564" v="2559" actId="1076"/>
          <ac:picMkLst>
            <pc:docMk/>
            <pc:sldMk cId="1398642290" sldId="271"/>
            <ac:picMk id="52" creationId="{AFADD697-2C21-41C9-8B1B-5EF66EC69D14}"/>
          </ac:picMkLst>
        </pc:picChg>
        <pc:picChg chg="add mod">
          <ac:chgData name="Sanders Wang" userId="089d73b8-785c-4012-b931-81c632b6c9c7" providerId="ADAL" clId="{704BF366-B717-4154-BCEC-358199E2967F}" dt="2021-07-16T15:39:39.521" v="2561" actId="1076"/>
          <ac:picMkLst>
            <pc:docMk/>
            <pc:sldMk cId="1398642290" sldId="271"/>
            <ac:picMk id="54" creationId="{E3AC96E1-0D15-4BAC-9817-DBDAD2573E4D}"/>
          </ac:picMkLst>
        </pc:picChg>
        <pc:cxnChg chg="add mod">
          <ac:chgData name="Sanders Wang" userId="089d73b8-785c-4012-b931-81c632b6c9c7" providerId="ADAL" clId="{704BF366-B717-4154-BCEC-358199E2967F}" dt="2021-07-16T15:29:20.672" v="2433" actId="1076"/>
          <ac:cxnSpMkLst>
            <pc:docMk/>
            <pc:sldMk cId="1398642290" sldId="271"/>
            <ac:cxnSpMk id="10" creationId="{2C7A3A9F-BF6E-48D2-8DEA-489D8B01C0B4}"/>
          </ac:cxnSpMkLst>
        </pc:cxnChg>
        <pc:cxnChg chg="add mod">
          <ac:chgData name="Sanders Wang" userId="089d73b8-785c-4012-b931-81c632b6c9c7" providerId="ADAL" clId="{704BF366-B717-4154-BCEC-358199E2967F}" dt="2021-07-16T15:29:20.672" v="2433" actId="1076"/>
          <ac:cxnSpMkLst>
            <pc:docMk/>
            <pc:sldMk cId="1398642290" sldId="271"/>
            <ac:cxnSpMk id="12" creationId="{94866908-D718-4187-95C9-B155D4B51F7A}"/>
          </ac:cxnSpMkLst>
        </pc:cxnChg>
        <pc:cxnChg chg="add mod">
          <ac:chgData name="Sanders Wang" userId="089d73b8-785c-4012-b931-81c632b6c9c7" providerId="ADAL" clId="{704BF366-B717-4154-BCEC-358199E2967F}" dt="2021-07-16T15:38:22.166" v="2544" actId="1076"/>
          <ac:cxnSpMkLst>
            <pc:docMk/>
            <pc:sldMk cId="1398642290" sldId="271"/>
            <ac:cxnSpMk id="33" creationId="{E36F2F9C-C36A-492B-A270-A13F5B78555E}"/>
          </ac:cxnSpMkLst>
        </pc:cxnChg>
        <pc:cxnChg chg="add mod">
          <ac:chgData name="Sanders Wang" userId="089d73b8-785c-4012-b931-81c632b6c9c7" providerId="ADAL" clId="{704BF366-B717-4154-BCEC-358199E2967F}" dt="2021-07-16T15:38:22.166" v="2544" actId="1076"/>
          <ac:cxnSpMkLst>
            <pc:docMk/>
            <pc:sldMk cId="1398642290" sldId="271"/>
            <ac:cxnSpMk id="35" creationId="{083C397E-257B-4F0F-8E68-F97DD6430CAC}"/>
          </ac:cxnSpMkLst>
        </pc:cxnChg>
        <pc:cxnChg chg="add mod">
          <ac:chgData name="Sanders Wang" userId="089d73b8-785c-4012-b931-81c632b6c9c7" providerId="ADAL" clId="{704BF366-B717-4154-BCEC-358199E2967F}" dt="2021-07-16T15:40:26.924" v="2572" actId="1076"/>
          <ac:cxnSpMkLst>
            <pc:docMk/>
            <pc:sldMk cId="1398642290" sldId="271"/>
            <ac:cxnSpMk id="41" creationId="{3515CBF5-3EA5-47D9-AFE4-01C46CA7A2FC}"/>
          </ac:cxnSpMkLst>
        </pc:cxnChg>
        <pc:cxnChg chg="add mod">
          <ac:chgData name="Sanders Wang" userId="089d73b8-785c-4012-b931-81c632b6c9c7" providerId="ADAL" clId="{704BF366-B717-4154-BCEC-358199E2967F}" dt="2021-07-16T15:38:55.108" v="2555" actId="1076"/>
          <ac:cxnSpMkLst>
            <pc:docMk/>
            <pc:sldMk cId="1398642290" sldId="271"/>
            <ac:cxnSpMk id="44" creationId="{24232CEA-BD7F-43C1-B494-5BA651660BB3}"/>
          </ac:cxnSpMkLst>
        </pc:cxnChg>
        <pc:cxnChg chg="add mod">
          <ac:chgData name="Sanders Wang" userId="089d73b8-785c-4012-b931-81c632b6c9c7" providerId="ADAL" clId="{704BF366-B717-4154-BCEC-358199E2967F}" dt="2021-07-16T15:39:47.874" v="2564" actId="14100"/>
          <ac:cxnSpMkLst>
            <pc:docMk/>
            <pc:sldMk cId="1398642290" sldId="271"/>
            <ac:cxnSpMk id="55" creationId="{5289A307-C421-40D4-B005-C32AD6D65E84}"/>
          </ac:cxnSpMkLst>
        </pc:cxnChg>
        <pc:cxnChg chg="add mod">
          <ac:chgData name="Sanders Wang" userId="089d73b8-785c-4012-b931-81c632b6c9c7" providerId="ADAL" clId="{704BF366-B717-4154-BCEC-358199E2967F}" dt="2021-07-16T15:39:57.203" v="2567" actId="14100"/>
          <ac:cxnSpMkLst>
            <pc:docMk/>
            <pc:sldMk cId="1398642290" sldId="271"/>
            <ac:cxnSpMk id="58" creationId="{A9584513-20CF-4832-8252-C3E67670B88B}"/>
          </ac:cxnSpMkLst>
        </pc:cxnChg>
      </pc:sldChg>
      <pc:sldChg chg="addSp new">
        <pc:chgData name="Sanders Wang" userId="089d73b8-785c-4012-b931-81c632b6c9c7" providerId="ADAL" clId="{704BF366-B717-4154-BCEC-358199E2967F}" dt="2021-07-16T16:12:33.424" v="2622"/>
        <pc:sldMkLst>
          <pc:docMk/>
          <pc:sldMk cId="3408036611" sldId="272"/>
        </pc:sldMkLst>
        <pc:picChg chg="add">
          <ac:chgData name="Sanders Wang" userId="089d73b8-785c-4012-b931-81c632b6c9c7" providerId="ADAL" clId="{704BF366-B717-4154-BCEC-358199E2967F}" dt="2021-07-16T16:12:33.424" v="2622"/>
          <ac:picMkLst>
            <pc:docMk/>
            <pc:sldMk cId="3408036611" sldId="272"/>
            <ac:picMk id="2" creationId="{1AEEAFEA-3A15-4798-A40D-1496E6B7979D}"/>
          </ac:picMkLst>
        </pc:picChg>
      </pc:sldChg>
      <pc:sldChg chg="addSp delSp modSp new mod">
        <pc:chgData name="Sanders Wang" userId="089d73b8-785c-4012-b931-81c632b6c9c7" providerId="ADAL" clId="{704BF366-B717-4154-BCEC-358199E2967F}" dt="2021-07-16T16:07:51.242" v="2621" actId="1076"/>
        <pc:sldMkLst>
          <pc:docMk/>
          <pc:sldMk cId="2376719776" sldId="273"/>
        </pc:sldMkLst>
        <pc:spChg chg="add mod">
          <ac:chgData name="Sanders Wang" userId="089d73b8-785c-4012-b931-81c632b6c9c7" providerId="ADAL" clId="{704BF366-B717-4154-BCEC-358199E2967F}" dt="2021-07-16T16:00:14.477" v="2580" actId="1076"/>
          <ac:spMkLst>
            <pc:docMk/>
            <pc:sldMk cId="2376719776" sldId="273"/>
            <ac:spMk id="2" creationId="{FA54A752-8087-4904-A6AD-33C3D5079B6D}"/>
          </ac:spMkLst>
        </pc:spChg>
        <pc:spChg chg="add mod">
          <ac:chgData name="Sanders Wang" userId="089d73b8-785c-4012-b931-81c632b6c9c7" providerId="ADAL" clId="{704BF366-B717-4154-BCEC-358199E2967F}" dt="2021-07-16T15:56:29.576" v="2574"/>
          <ac:spMkLst>
            <pc:docMk/>
            <pc:sldMk cId="2376719776" sldId="273"/>
            <ac:spMk id="3" creationId="{EE85EA5B-96DF-44BB-B46C-BCCE8F1B3D50}"/>
          </ac:spMkLst>
        </pc:spChg>
        <pc:spChg chg="add mod">
          <ac:chgData name="Sanders Wang" userId="089d73b8-785c-4012-b931-81c632b6c9c7" providerId="ADAL" clId="{704BF366-B717-4154-BCEC-358199E2967F}" dt="2021-07-16T16:01:18.121" v="2586" actId="6549"/>
          <ac:spMkLst>
            <pc:docMk/>
            <pc:sldMk cId="2376719776" sldId="273"/>
            <ac:spMk id="5" creationId="{F91B0CC4-C0CE-4315-B5EC-84B22C18DA0A}"/>
          </ac:spMkLst>
        </pc:spChg>
        <pc:spChg chg="add mod">
          <ac:chgData name="Sanders Wang" userId="089d73b8-785c-4012-b931-81c632b6c9c7" providerId="ADAL" clId="{704BF366-B717-4154-BCEC-358199E2967F}" dt="2021-07-16T16:03:48.667" v="2594" actId="1076"/>
          <ac:spMkLst>
            <pc:docMk/>
            <pc:sldMk cId="2376719776" sldId="273"/>
            <ac:spMk id="6" creationId="{F8614ACB-9CA2-4A0F-AB97-6FAB41C78617}"/>
          </ac:spMkLst>
        </pc:spChg>
        <pc:spChg chg="add mod">
          <ac:chgData name="Sanders Wang" userId="089d73b8-785c-4012-b931-81c632b6c9c7" providerId="ADAL" clId="{704BF366-B717-4154-BCEC-358199E2967F}" dt="2021-07-16T16:04:23.055" v="2600" actId="1076"/>
          <ac:spMkLst>
            <pc:docMk/>
            <pc:sldMk cId="2376719776" sldId="273"/>
            <ac:spMk id="7" creationId="{8E08FC13-27FE-43B8-AC15-2172765334D1}"/>
          </ac:spMkLst>
        </pc:spChg>
        <pc:spChg chg="add del mod">
          <ac:chgData name="Sanders Wang" userId="089d73b8-785c-4012-b931-81c632b6c9c7" providerId="ADAL" clId="{704BF366-B717-4154-BCEC-358199E2967F}" dt="2021-07-16T16:04:54.494" v="2606" actId="478"/>
          <ac:spMkLst>
            <pc:docMk/>
            <pc:sldMk cId="2376719776" sldId="273"/>
            <ac:spMk id="11" creationId="{EFB3D17F-B8EE-438E-A069-582C125A624E}"/>
          </ac:spMkLst>
        </pc:spChg>
        <pc:spChg chg="add del mod">
          <ac:chgData name="Sanders Wang" userId="089d73b8-785c-4012-b931-81c632b6c9c7" providerId="ADAL" clId="{704BF366-B717-4154-BCEC-358199E2967F}" dt="2021-07-16T16:05:18.986" v="2611" actId="478"/>
          <ac:spMkLst>
            <pc:docMk/>
            <pc:sldMk cId="2376719776" sldId="273"/>
            <ac:spMk id="14" creationId="{EE738043-E7B6-4A6C-9629-2A5CC8A8A6CE}"/>
          </ac:spMkLst>
        </pc:spChg>
        <pc:spChg chg="add mod">
          <ac:chgData name="Sanders Wang" userId="089d73b8-785c-4012-b931-81c632b6c9c7" providerId="ADAL" clId="{704BF366-B717-4154-BCEC-358199E2967F}" dt="2021-07-16T16:07:51.242" v="2621" actId="1076"/>
          <ac:spMkLst>
            <pc:docMk/>
            <pc:sldMk cId="2376719776" sldId="273"/>
            <ac:spMk id="15" creationId="{1AB6EA20-EE82-4317-B3A6-1CEB2BF986C2}"/>
          </ac:spMkLst>
        </pc:spChg>
        <pc:picChg chg="add mod">
          <ac:chgData name="Sanders Wang" userId="089d73b8-785c-4012-b931-81c632b6c9c7" providerId="ADAL" clId="{704BF366-B717-4154-BCEC-358199E2967F}" dt="2021-07-16T15:59:54.626" v="2579" actId="14100"/>
          <ac:picMkLst>
            <pc:docMk/>
            <pc:sldMk cId="2376719776" sldId="273"/>
            <ac:picMk id="4" creationId="{F39B5C24-9C95-4613-9A97-59D6033EB95E}"/>
          </ac:picMkLst>
        </pc:picChg>
        <pc:picChg chg="add mod">
          <ac:chgData name="Sanders Wang" userId="089d73b8-785c-4012-b931-81c632b6c9c7" providerId="ADAL" clId="{704BF366-B717-4154-BCEC-358199E2967F}" dt="2021-07-16T16:04:15.644" v="2598" actId="1076"/>
          <ac:picMkLst>
            <pc:docMk/>
            <pc:sldMk cId="2376719776" sldId="273"/>
            <ac:picMk id="8" creationId="{FDECAFF0-4BBE-4AC8-AE60-C57AD5E39965}"/>
          </ac:picMkLst>
        </pc:picChg>
        <pc:picChg chg="add mod">
          <ac:chgData name="Sanders Wang" userId="089d73b8-785c-4012-b931-81c632b6c9c7" providerId="ADAL" clId="{704BF366-B717-4154-BCEC-358199E2967F}" dt="2021-07-16T16:05:36.429" v="2618" actId="1076"/>
          <ac:picMkLst>
            <pc:docMk/>
            <pc:sldMk cId="2376719776" sldId="273"/>
            <ac:picMk id="10" creationId="{B780E69E-BD46-4C4C-A48A-054ECF1E9394}"/>
          </ac:picMkLst>
        </pc:picChg>
        <pc:picChg chg="add mod">
          <ac:chgData name="Sanders Wang" userId="089d73b8-785c-4012-b931-81c632b6c9c7" providerId="ADAL" clId="{704BF366-B717-4154-BCEC-358199E2967F}" dt="2021-07-16T16:05:33.909" v="2617" actId="1076"/>
          <ac:picMkLst>
            <pc:docMk/>
            <pc:sldMk cId="2376719776" sldId="273"/>
            <ac:picMk id="13" creationId="{84C19850-3ED2-452D-A8A4-83A389594D35}"/>
          </ac:picMkLst>
        </pc:picChg>
      </pc:sldChg>
      <pc:sldChg chg="addSp modSp new mod">
        <pc:chgData name="Sanders Wang" userId="089d73b8-785c-4012-b931-81c632b6c9c7" providerId="ADAL" clId="{704BF366-B717-4154-BCEC-358199E2967F}" dt="2021-07-16T18:24:39.552" v="2806" actId="1076"/>
        <pc:sldMkLst>
          <pc:docMk/>
          <pc:sldMk cId="2095993292" sldId="274"/>
        </pc:sldMkLst>
        <pc:spChg chg="add mod">
          <ac:chgData name="Sanders Wang" userId="089d73b8-785c-4012-b931-81c632b6c9c7" providerId="ADAL" clId="{704BF366-B717-4154-BCEC-358199E2967F}" dt="2021-07-16T17:59:24.455" v="2628"/>
          <ac:spMkLst>
            <pc:docMk/>
            <pc:sldMk cId="2095993292" sldId="274"/>
            <ac:spMk id="2" creationId="{F21347F4-73AE-44A7-B5CC-02D3CF562C6A}"/>
          </ac:spMkLst>
        </pc:spChg>
        <pc:spChg chg="add mod">
          <ac:chgData name="Sanders Wang" userId="089d73b8-785c-4012-b931-81c632b6c9c7" providerId="ADAL" clId="{704BF366-B717-4154-BCEC-358199E2967F}" dt="2021-07-16T18:18:45.796" v="2751" actId="14100"/>
          <ac:spMkLst>
            <pc:docMk/>
            <pc:sldMk cId="2095993292" sldId="274"/>
            <ac:spMk id="3" creationId="{AC7B21EC-685D-4118-B8A4-AB4441021514}"/>
          </ac:spMkLst>
        </pc:spChg>
        <pc:spChg chg="add mod">
          <ac:chgData name="Sanders Wang" userId="089d73b8-785c-4012-b931-81c632b6c9c7" providerId="ADAL" clId="{704BF366-B717-4154-BCEC-358199E2967F}" dt="2021-07-16T18:22:14.056" v="2774" actId="1076"/>
          <ac:spMkLst>
            <pc:docMk/>
            <pc:sldMk cId="2095993292" sldId="274"/>
            <ac:spMk id="4" creationId="{2420AC00-1DE1-4DB4-93EA-7BFAAB1D83DA}"/>
          </ac:spMkLst>
        </pc:spChg>
        <pc:spChg chg="add mod">
          <ac:chgData name="Sanders Wang" userId="089d73b8-785c-4012-b931-81c632b6c9c7" providerId="ADAL" clId="{704BF366-B717-4154-BCEC-358199E2967F}" dt="2021-07-16T18:23:04.339" v="2783" actId="14100"/>
          <ac:spMkLst>
            <pc:docMk/>
            <pc:sldMk cId="2095993292" sldId="274"/>
            <ac:spMk id="5" creationId="{D3ED971C-5B9D-4F2E-8880-06D2EA1AE90F}"/>
          </ac:spMkLst>
        </pc:spChg>
        <pc:spChg chg="add mod">
          <ac:chgData name="Sanders Wang" userId="089d73b8-785c-4012-b931-81c632b6c9c7" providerId="ADAL" clId="{704BF366-B717-4154-BCEC-358199E2967F}" dt="2021-07-16T18:24:39.552" v="2806" actId="1076"/>
          <ac:spMkLst>
            <pc:docMk/>
            <pc:sldMk cId="2095993292" sldId="274"/>
            <ac:spMk id="6" creationId="{42925292-EAFA-4CE3-89D8-9B727432EE66}"/>
          </ac:spMkLst>
        </pc:spChg>
        <pc:picChg chg="add mod">
          <ac:chgData name="Sanders Wang" userId="089d73b8-785c-4012-b931-81c632b6c9c7" providerId="ADAL" clId="{704BF366-B717-4154-BCEC-358199E2967F}" dt="2021-07-16T18:22:18.960" v="2775" actId="1076"/>
          <ac:picMkLst>
            <pc:docMk/>
            <pc:sldMk cId="2095993292" sldId="274"/>
            <ac:picMk id="15362" creationId="{BC31B049-C39D-487D-80B0-46722114DA12}"/>
          </ac:picMkLst>
        </pc:picChg>
        <pc:picChg chg="add mod">
          <ac:chgData name="Sanders Wang" userId="089d73b8-785c-4012-b931-81c632b6c9c7" providerId="ADAL" clId="{704BF366-B717-4154-BCEC-358199E2967F}" dt="2021-07-16T18:23:37.299" v="2787" actId="14100"/>
          <ac:picMkLst>
            <pc:docMk/>
            <pc:sldMk cId="2095993292" sldId="274"/>
            <ac:picMk id="15364" creationId="{39A2CFFC-C085-42F5-86E8-01E7FF98924D}"/>
          </ac:picMkLst>
        </pc:picChg>
      </pc:sldChg>
      <pc:sldChg chg="addSp modSp new mod">
        <pc:chgData name="Sanders Wang" userId="089d73b8-785c-4012-b931-81c632b6c9c7" providerId="ADAL" clId="{704BF366-B717-4154-BCEC-358199E2967F}" dt="2021-07-16T18:57:36.697" v="3114" actId="692"/>
        <pc:sldMkLst>
          <pc:docMk/>
          <pc:sldMk cId="3182730022" sldId="275"/>
        </pc:sldMkLst>
        <pc:spChg chg="add mod">
          <ac:chgData name="Sanders Wang" userId="089d73b8-785c-4012-b931-81c632b6c9c7" providerId="ADAL" clId="{704BF366-B717-4154-BCEC-358199E2967F}" dt="2021-07-16T18:25:20.527" v="2813"/>
          <ac:spMkLst>
            <pc:docMk/>
            <pc:sldMk cId="3182730022" sldId="275"/>
            <ac:spMk id="2" creationId="{274BE2D9-41D7-4227-BBB9-D97CB67C5F17}"/>
          </ac:spMkLst>
        </pc:spChg>
        <pc:spChg chg="add mod ord">
          <ac:chgData name="Sanders Wang" userId="089d73b8-785c-4012-b931-81c632b6c9c7" providerId="ADAL" clId="{704BF366-B717-4154-BCEC-358199E2967F}" dt="2021-07-16T18:56:37.875" v="3101" actId="166"/>
          <ac:spMkLst>
            <pc:docMk/>
            <pc:sldMk cId="3182730022" sldId="275"/>
            <ac:spMk id="3" creationId="{04575584-43C9-4DEE-9355-80E2CBBE2F59}"/>
          </ac:spMkLst>
        </pc:spChg>
        <pc:spChg chg="add mod">
          <ac:chgData name="Sanders Wang" userId="089d73b8-785c-4012-b931-81c632b6c9c7" providerId="ADAL" clId="{704BF366-B717-4154-BCEC-358199E2967F}" dt="2021-07-16T18:51:02.956" v="3014"/>
          <ac:spMkLst>
            <pc:docMk/>
            <pc:sldMk cId="3182730022" sldId="275"/>
            <ac:spMk id="4" creationId="{FA63BB15-FD58-40C3-832B-334A72FDCD87}"/>
          </ac:spMkLst>
        </pc:spChg>
        <pc:spChg chg="add mod">
          <ac:chgData name="Sanders Wang" userId="089d73b8-785c-4012-b931-81c632b6c9c7" providerId="ADAL" clId="{704BF366-B717-4154-BCEC-358199E2967F}" dt="2021-07-16T18:52:46.984" v="3031" actId="113"/>
          <ac:spMkLst>
            <pc:docMk/>
            <pc:sldMk cId="3182730022" sldId="275"/>
            <ac:spMk id="5" creationId="{D4F59C70-373A-46BD-9DBD-4B6E43CE96ED}"/>
          </ac:spMkLst>
        </pc:spChg>
        <pc:spChg chg="add mod">
          <ac:chgData name="Sanders Wang" userId="089d73b8-785c-4012-b931-81c632b6c9c7" providerId="ADAL" clId="{704BF366-B717-4154-BCEC-358199E2967F}" dt="2021-07-16T18:55:24.520" v="3059" actId="20577"/>
          <ac:spMkLst>
            <pc:docMk/>
            <pc:sldMk cId="3182730022" sldId="275"/>
            <ac:spMk id="6" creationId="{FC86BFAA-941A-4BD1-8F8A-62E0BAB6001B}"/>
          </ac:spMkLst>
        </pc:spChg>
        <pc:spChg chg="add mod ord">
          <ac:chgData name="Sanders Wang" userId="089d73b8-785c-4012-b931-81c632b6c9c7" providerId="ADAL" clId="{704BF366-B717-4154-BCEC-358199E2967F}" dt="2021-07-16T18:55:28.094" v="3060" actId="14100"/>
          <ac:spMkLst>
            <pc:docMk/>
            <pc:sldMk cId="3182730022" sldId="275"/>
            <ac:spMk id="7" creationId="{AE219A17-F4DB-4580-BFA9-D11A4D26DC2D}"/>
          </ac:spMkLst>
        </pc:spChg>
        <pc:spChg chg="add">
          <ac:chgData name="Sanders Wang" userId="089d73b8-785c-4012-b931-81c632b6c9c7" providerId="ADAL" clId="{704BF366-B717-4154-BCEC-358199E2967F}" dt="2021-07-16T18:52:56.848" v="3032" actId="11529"/>
          <ac:spMkLst>
            <pc:docMk/>
            <pc:sldMk cId="3182730022" sldId="275"/>
            <ac:spMk id="8" creationId="{171D71DD-FB1B-445E-A5E7-C5E1E7F8B98C}"/>
          </ac:spMkLst>
        </pc:spChg>
        <pc:spChg chg="add mod">
          <ac:chgData name="Sanders Wang" userId="089d73b8-785c-4012-b931-81c632b6c9c7" providerId="ADAL" clId="{704BF366-B717-4154-BCEC-358199E2967F}" dt="2021-07-16T18:53:46.510" v="3038" actId="1076"/>
          <ac:spMkLst>
            <pc:docMk/>
            <pc:sldMk cId="3182730022" sldId="275"/>
            <ac:spMk id="9" creationId="{AE523C86-E830-4F51-A0F0-AF1B11F2630B}"/>
          </ac:spMkLst>
        </pc:spChg>
        <pc:spChg chg="add mod">
          <ac:chgData name="Sanders Wang" userId="089d73b8-785c-4012-b931-81c632b6c9c7" providerId="ADAL" clId="{704BF366-B717-4154-BCEC-358199E2967F}" dt="2021-07-16T18:54:05.623" v="3042" actId="1076"/>
          <ac:spMkLst>
            <pc:docMk/>
            <pc:sldMk cId="3182730022" sldId="275"/>
            <ac:spMk id="10" creationId="{9FD05C9C-5CB8-4859-A8FB-5B390E97BBD3}"/>
          </ac:spMkLst>
        </pc:spChg>
        <pc:spChg chg="add mod">
          <ac:chgData name="Sanders Wang" userId="089d73b8-785c-4012-b931-81c632b6c9c7" providerId="ADAL" clId="{704BF366-B717-4154-BCEC-358199E2967F}" dt="2021-07-16T18:54:23.062" v="3047" actId="1076"/>
          <ac:spMkLst>
            <pc:docMk/>
            <pc:sldMk cId="3182730022" sldId="275"/>
            <ac:spMk id="11" creationId="{374DE04D-4E47-44DF-863E-33049EFD6E92}"/>
          </ac:spMkLst>
        </pc:spChg>
        <pc:spChg chg="add mod">
          <ac:chgData name="Sanders Wang" userId="089d73b8-785c-4012-b931-81c632b6c9c7" providerId="ADAL" clId="{704BF366-B717-4154-BCEC-358199E2967F}" dt="2021-07-16T18:54:19.584" v="3046" actId="207"/>
          <ac:spMkLst>
            <pc:docMk/>
            <pc:sldMk cId="3182730022" sldId="275"/>
            <ac:spMk id="12" creationId="{863E0937-CEE2-4E12-AB44-113CC6D7F409}"/>
          </ac:spMkLst>
        </pc:spChg>
        <pc:spChg chg="add mod">
          <ac:chgData name="Sanders Wang" userId="089d73b8-785c-4012-b931-81c632b6c9c7" providerId="ADAL" clId="{704BF366-B717-4154-BCEC-358199E2967F}" dt="2021-07-16T18:54:26.046" v="3048" actId="571"/>
          <ac:spMkLst>
            <pc:docMk/>
            <pc:sldMk cId="3182730022" sldId="275"/>
            <ac:spMk id="13" creationId="{C219F03C-4F67-4FE7-9FD0-647E02BB655E}"/>
          </ac:spMkLst>
        </pc:spChg>
        <pc:spChg chg="add mod">
          <ac:chgData name="Sanders Wang" userId="089d73b8-785c-4012-b931-81c632b6c9c7" providerId="ADAL" clId="{704BF366-B717-4154-BCEC-358199E2967F}" dt="2021-07-16T18:55:12.445" v="3055" actId="14100"/>
          <ac:spMkLst>
            <pc:docMk/>
            <pc:sldMk cId="3182730022" sldId="275"/>
            <ac:spMk id="14" creationId="{199BC40A-FB73-494B-B572-CE9BC80810C2}"/>
          </ac:spMkLst>
        </pc:spChg>
        <pc:spChg chg="add mod">
          <ac:chgData name="Sanders Wang" userId="089d73b8-785c-4012-b931-81c632b6c9c7" providerId="ADAL" clId="{704BF366-B717-4154-BCEC-358199E2967F}" dt="2021-07-16T18:55:32.336" v="3061" actId="571"/>
          <ac:spMkLst>
            <pc:docMk/>
            <pc:sldMk cId="3182730022" sldId="275"/>
            <ac:spMk id="15" creationId="{C1B7447E-D899-45A0-B81F-4C306AB78315}"/>
          </ac:spMkLst>
        </pc:spChg>
        <pc:spChg chg="add mod">
          <ac:chgData name="Sanders Wang" userId="089d73b8-785c-4012-b931-81c632b6c9c7" providerId="ADAL" clId="{704BF366-B717-4154-BCEC-358199E2967F}" dt="2021-07-16T18:55:38.874" v="3063" actId="14100"/>
          <ac:spMkLst>
            <pc:docMk/>
            <pc:sldMk cId="3182730022" sldId="275"/>
            <ac:spMk id="16" creationId="{091D545D-B0C6-4202-834E-AEB708BB9C50}"/>
          </ac:spMkLst>
        </pc:spChg>
        <pc:cxnChg chg="add mod">
          <ac:chgData name="Sanders Wang" userId="089d73b8-785c-4012-b931-81c632b6c9c7" providerId="ADAL" clId="{704BF366-B717-4154-BCEC-358199E2967F}" dt="2021-07-16T18:57:36.697" v="3114" actId="692"/>
          <ac:cxnSpMkLst>
            <pc:docMk/>
            <pc:sldMk cId="3182730022" sldId="275"/>
            <ac:cxnSpMk id="18" creationId="{387A01EC-EE90-4131-83EF-C8107B7FF3CC}"/>
          </ac:cxnSpMkLst>
        </pc:cxnChg>
        <pc:cxnChg chg="add mod">
          <ac:chgData name="Sanders Wang" userId="089d73b8-785c-4012-b931-81c632b6c9c7" providerId="ADAL" clId="{704BF366-B717-4154-BCEC-358199E2967F}" dt="2021-07-16T18:57:36.697" v="3114" actId="692"/>
          <ac:cxnSpMkLst>
            <pc:docMk/>
            <pc:sldMk cId="3182730022" sldId="275"/>
            <ac:cxnSpMk id="19" creationId="{823DEDBB-CED7-4185-B735-9B82E8CB85DC}"/>
          </ac:cxnSpMkLst>
        </pc:cxnChg>
        <pc:cxnChg chg="add mod">
          <ac:chgData name="Sanders Wang" userId="089d73b8-785c-4012-b931-81c632b6c9c7" providerId="ADAL" clId="{704BF366-B717-4154-BCEC-358199E2967F}" dt="2021-07-16T18:57:36.697" v="3114" actId="692"/>
          <ac:cxnSpMkLst>
            <pc:docMk/>
            <pc:sldMk cId="3182730022" sldId="275"/>
            <ac:cxnSpMk id="22" creationId="{34158FF8-67F8-4A3D-9FD4-5CE0A3309E5D}"/>
          </ac:cxnSpMkLst>
        </pc:cxnChg>
        <pc:cxnChg chg="add mod">
          <ac:chgData name="Sanders Wang" userId="089d73b8-785c-4012-b931-81c632b6c9c7" providerId="ADAL" clId="{704BF366-B717-4154-BCEC-358199E2967F}" dt="2021-07-16T18:57:36.697" v="3114" actId="692"/>
          <ac:cxnSpMkLst>
            <pc:docMk/>
            <pc:sldMk cId="3182730022" sldId="275"/>
            <ac:cxnSpMk id="25" creationId="{CA12CA66-7EDB-41AB-B88C-CF9635BF3AB9}"/>
          </ac:cxnSpMkLst>
        </pc:cxnChg>
      </pc:sldChg>
      <pc:sldChg chg="addSp delSp modSp new mod">
        <pc:chgData name="Sanders Wang" userId="089d73b8-785c-4012-b931-81c632b6c9c7" providerId="ADAL" clId="{704BF366-B717-4154-BCEC-358199E2967F}" dt="2021-07-16T19:09:56.585" v="3200" actId="571"/>
        <pc:sldMkLst>
          <pc:docMk/>
          <pc:sldMk cId="1547073463" sldId="276"/>
        </pc:sldMkLst>
        <pc:spChg chg="add mod">
          <ac:chgData name="Sanders Wang" userId="089d73b8-785c-4012-b931-81c632b6c9c7" providerId="ADAL" clId="{704BF366-B717-4154-BCEC-358199E2967F}" dt="2021-07-16T19:03:45.296" v="3146" actId="115"/>
          <ac:spMkLst>
            <pc:docMk/>
            <pc:sldMk cId="1547073463" sldId="276"/>
            <ac:spMk id="2" creationId="{323C03DE-56FB-4BDE-9743-508F8BB490CB}"/>
          </ac:spMkLst>
        </pc:spChg>
        <pc:spChg chg="add mod">
          <ac:chgData name="Sanders Wang" userId="089d73b8-785c-4012-b931-81c632b6c9c7" providerId="ADAL" clId="{704BF366-B717-4154-BCEC-358199E2967F}" dt="2021-07-16T18:59:35.621" v="3118" actId="6549"/>
          <ac:spMkLst>
            <pc:docMk/>
            <pc:sldMk cId="1547073463" sldId="276"/>
            <ac:spMk id="3" creationId="{BD58B04D-31ED-42CB-9D50-FEA19B945CD5}"/>
          </ac:spMkLst>
        </pc:spChg>
        <pc:spChg chg="mod">
          <ac:chgData name="Sanders Wang" userId="089d73b8-785c-4012-b931-81c632b6c9c7" providerId="ADAL" clId="{704BF366-B717-4154-BCEC-358199E2967F}" dt="2021-07-16T19:09:27.840" v="3194"/>
          <ac:spMkLst>
            <pc:docMk/>
            <pc:sldMk cId="1547073463" sldId="276"/>
            <ac:spMk id="7" creationId="{C35760D3-B3F7-400B-880D-84A943CA59CA}"/>
          </ac:spMkLst>
        </pc:spChg>
        <pc:spChg chg="mod">
          <ac:chgData name="Sanders Wang" userId="089d73b8-785c-4012-b931-81c632b6c9c7" providerId="ADAL" clId="{704BF366-B717-4154-BCEC-358199E2967F}" dt="2021-07-16T19:09:27.840" v="3194"/>
          <ac:spMkLst>
            <pc:docMk/>
            <pc:sldMk cId="1547073463" sldId="276"/>
            <ac:spMk id="10" creationId="{916D12BE-9B99-4EBE-B0C1-4BFF88E05301}"/>
          </ac:spMkLst>
        </pc:spChg>
        <pc:spChg chg="mod">
          <ac:chgData name="Sanders Wang" userId="089d73b8-785c-4012-b931-81c632b6c9c7" providerId="ADAL" clId="{704BF366-B717-4154-BCEC-358199E2967F}" dt="2021-07-16T19:09:27.840" v="3194"/>
          <ac:spMkLst>
            <pc:docMk/>
            <pc:sldMk cId="1547073463" sldId="276"/>
            <ac:spMk id="11" creationId="{4618345F-A24B-4EC1-9E46-5D8AF3B712C8}"/>
          </ac:spMkLst>
        </pc:spChg>
        <pc:spChg chg="mod">
          <ac:chgData name="Sanders Wang" userId="089d73b8-785c-4012-b931-81c632b6c9c7" providerId="ADAL" clId="{704BF366-B717-4154-BCEC-358199E2967F}" dt="2021-07-16T19:09:39.591" v="3197" actId="571"/>
          <ac:spMkLst>
            <pc:docMk/>
            <pc:sldMk cId="1547073463" sldId="276"/>
            <ac:spMk id="14" creationId="{92143E6B-D7C8-4969-A3D7-6E0E3A64108A}"/>
          </ac:spMkLst>
        </pc:spChg>
        <pc:spChg chg="mod">
          <ac:chgData name="Sanders Wang" userId="089d73b8-785c-4012-b931-81c632b6c9c7" providerId="ADAL" clId="{704BF366-B717-4154-BCEC-358199E2967F}" dt="2021-07-16T19:09:44.691" v="3198" actId="571"/>
          <ac:spMkLst>
            <pc:docMk/>
            <pc:sldMk cId="1547073463" sldId="276"/>
            <ac:spMk id="17" creationId="{31B5A8D3-4886-4C74-A40D-579A47E9A351}"/>
          </ac:spMkLst>
        </pc:spChg>
        <pc:spChg chg="mod">
          <ac:chgData name="Sanders Wang" userId="089d73b8-785c-4012-b931-81c632b6c9c7" providerId="ADAL" clId="{704BF366-B717-4154-BCEC-358199E2967F}" dt="2021-07-16T19:09:51.054" v="3199" actId="571"/>
          <ac:spMkLst>
            <pc:docMk/>
            <pc:sldMk cId="1547073463" sldId="276"/>
            <ac:spMk id="20" creationId="{5D1F25EE-5B18-47F3-85DA-83CC36369179}"/>
          </ac:spMkLst>
        </pc:spChg>
        <pc:spChg chg="mod">
          <ac:chgData name="Sanders Wang" userId="089d73b8-785c-4012-b931-81c632b6c9c7" providerId="ADAL" clId="{704BF366-B717-4154-BCEC-358199E2967F}" dt="2021-07-16T19:09:56.585" v="3200" actId="571"/>
          <ac:spMkLst>
            <pc:docMk/>
            <pc:sldMk cId="1547073463" sldId="276"/>
            <ac:spMk id="23" creationId="{DFCDF937-A7A6-41FE-B3D9-F7F210633C7C}"/>
          </ac:spMkLst>
        </pc:spChg>
        <pc:spChg chg="mod">
          <ac:chgData name="Sanders Wang" userId="089d73b8-785c-4012-b931-81c632b6c9c7" providerId="ADAL" clId="{704BF366-B717-4154-BCEC-358199E2967F}" dt="2021-07-16T19:09:56.585" v="3200" actId="571"/>
          <ac:spMkLst>
            <pc:docMk/>
            <pc:sldMk cId="1547073463" sldId="276"/>
            <ac:spMk id="24" creationId="{74D34CB4-150C-44B4-9AE5-450CFA571D27}"/>
          </ac:spMkLst>
        </pc:spChg>
        <pc:grpChg chg="add mod">
          <ac:chgData name="Sanders Wang" userId="089d73b8-785c-4012-b931-81c632b6c9c7" providerId="ADAL" clId="{704BF366-B717-4154-BCEC-358199E2967F}" dt="2021-07-16T19:09:36.071" v="3196" actId="1076"/>
          <ac:grpSpMkLst>
            <pc:docMk/>
            <pc:sldMk cId="1547073463" sldId="276"/>
            <ac:grpSpMk id="6" creationId="{CE75F3D9-25EB-477E-9580-A416922F275A}"/>
          </ac:grpSpMkLst>
        </pc:grpChg>
        <pc:grpChg chg="add mod">
          <ac:chgData name="Sanders Wang" userId="089d73b8-785c-4012-b931-81c632b6c9c7" providerId="ADAL" clId="{704BF366-B717-4154-BCEC-358199E2967F}" dt="2021-07-16T19:09:33.891" v="3195" actId="1076"/>
          <ac:grpSpMkLst>
            <pc:docMk/>
            <pc:sldMk cId="1547073463" sldId="276"/>
            <ac:grpSpMk id="9" creationId="{607F3599-0A57-4BBE-801F-91821F5BC8A7}"/>
          </ac:grpSpMkLst>
        </pc:grpChg>
        <pc:grpChg chg="add mod">
          <ac:chgData name="Sanders Wang" userId="089d73b8-785c-4012-b931-81c632b6c9c7" providerId="ADAL" clId="{704BF366-B717-4154-BCEC-358199E2967F}" dt="2021-07-16T19:09:39.591" v="3197" actId="571"/>
          <ac:grpSpMkLst>
            <pc:docMk/>
            <pc:sldMk cId="1547073463" sldId="276"/>
            <ac:grpSpMk id="13" creationId="{D6B4A535-8D6B-4BD1-9E50-B9103E6B1334}"/>
          </ac:grpSpMkLst>
        </pc:grpChg>
        <pc:grpChg chg="add mod">
          <ac:chgData name="Sanders Wang" userId="089d73b8-785c-4012-b931-81c632b6c9c7" providerId="ADAL" clId="{704BF366-B717-4154-BCEC-358199E2967F}" dt="2021-07-16T19:09:44.691" v="3198" actId="571"/>
          <ac:grpSpMkLst>
            <pc:docMk/>
            <pc:sldMk cId="1547073463" sldId="276"/>
            <ac:grpSpMk id="16" creationId="{74ACCE71-5031-4E60-B2DC-6549CE254BA9}"/>
          </ac:grpSpMkLst>
        </pc:grpChg>
        <pc:grpChg chg="add mod">
          <ac:chgData name="Sanders Wang" userId="089d73b8-785c-4012-b931-81c632b6c9c7" providerId="ADAL" clId="{704BF366-B717-4154-BCEC-358199E2967F}" dt="2021-07-16T19:09:51.054" v="3199" actId="571"/>
          <ac:grpSpMkLst>
            <pc:docMk/>
            <pc:sldMk cId="1547073463" sldId="276"/>
            <ac:grpSpMk id="19" creationId="{280B055B-1878-4F91-A553-588D98AFEDF5}"/>
          </ac:grpSpMkLst>
        </pc:grpChg>
        <pc:grpChg chg="add mod">
          <ac:chgData name="Sanders Wang" userId="089d73b8-785c-4012-b931-81c632b6c9c7" providerId="ADAL" clId="{704BF366-B717-4154-BCEC-358199E2967F}" dt="2021-07-16T19:09:56.585" v="3200" actId="571"/>
          <ac:grpSpMkLst>
            <pc:docMk/>
            <pc:sldMk cId="1547073463" sldId="276"/>
            <ac:grpSpMk id="22" creationId="{F693DDF4-3303-4651-B6A1-8E7CB48DD572}"/>
          </ac:grpSpMkLst>
        </pc:grpChg>
        <pc:picChg chg="add del mod">
          <ac:chgData name="Sanders Wang" userId="089d73b8-785c-4012-b931-81c632b6c9c7" providerId="ADAL" clId="{704BF366-B717-4154-BCEC-358199E2967F}" dt="2021-07-16T19:07:17.598" v="3150" actId="478"/>
          <ac:picMkLst>
            <pc:docMk/>
            <pc:sldMk cId="1547073463" sldId="276"/>
            <ac:picMk id="4" creationId="{6FB72C35-0665-4103-ABE0-85DC6ACCBF15}"/>
          </ac:picMkLst>
        </pc:picChg>
        <pc:picChg chg="add mod">
          <ac:chgData name="Sanders Wang" userId="089d73b8-785c-4012-b931-81c632b6c9c7" providerId="ADAL" clId="{704BF366-B717-4154-BCEC-358199E2967F}" dt="2021-07-16T19:08:05.565" v="3152" actId="1076"/>
          <ac:picMkLst>
            <pc:docMk/>
            <pc:sldMk cId="1547073463" sldId="276"/>
            <ac:picMk id="5" creationId="{56F03E2C-C25D-4137-A348-E11197C11DB3}"/>
          </ac:picMkLst>
        </pc:picChg>
        <pc:picChg chg="mod">
          <ac:chgData name="Sanders Wang" userId="089d73b8-785c-4012-b931-81c632b6c9c7" providerId="ADAL" clId="{704BF366-B717-4154-BCEC-358199E2967F}" dt="2021-07-16T19:09:27.840" v="3194"/>
          <ac:picMkLst>
            <pc:docMk/>
            <pc:sldMk cId="1547073463" sldId="276"/>
            <ac:picMk id="8" creationId="{C4ADCCB2-A822-4B18-95F5-2F28922C4040}"/>
          </ac:picMkLst>
        </pc:picChg>
        <pc:picChg chg="mod">
          <ac:chgData name="Sanders Wang" userId="089d73b8-785c-4012-b931-81c632b6c9c7" providerId="ADAL" clId="{704BF366-B717-4154-BCEC-358199E2967F}" dt="2021-07-16T19:09:27.840" v="3194"/>
          <ac:picMkLst>
            <pc:docMk/>
            <pc:sldMk cId="1547073463" sldId="276"/>
            <ac:picMk id="12" creationId="{DB3BC94D-BBD4-494B-8866-CEA879C2203C}"/>
          </ac:picMkLst>
        </pc:picChg>
        <pc:picChg chg="mod">
          <ac:chgData name="Sanders Wang" userId="089d73b8-785c-4012-b931-81c632b6c9c7" providerId="ADAL" clId="{704BF366-B717-4154-BCEC-358199E2967F}" dt="2021-07-16T19:09:39.591" v="3197" actId="571"/>
          <ac:picMkLst>
            <pc:docMk/>
            <pc:sldMk cId="1547073463" sldId="276"/>
            <ac:picMk id="15" creationId="{145B01B9-0D77-42C5-899A-5417439393AD}"/>
          </ac:picMkLst>
        </pc:picChg>
        <pc:picChg chg="mod">
          <ac:chgData name="Sanders Wang" userId="089d73b8-785c-4012-b931-81c632b6c9c7" providerId="ADAL" clId="{704BF366-B717-4154-BCEC-358199E2967F}" dt="2021-07-16T19:09:44.691" v="3198" actId="571"/>
          <ac:picMkLst>
            <pc:docMk/>
            <pc:sldMk cId="1547073463" sldId="276"/>
            <ac:picMk id="18" creationId="{876D41AB-17B8-43E8-9579-8281C9E8D092}"/>
          </ac:picMkLst>
        </pc:picChg>
        <pc:picChg chg="mod">
          <ac:chgData name="Sanders Wang" userId="089d73b8-785c-4012-b931-81c632b6c9c7" providerId="ADAL" clId="{704BF366-B717-4154-BCEC-358199E2967F}" dt="2021-07-16T19:09:51.054" v="3199" actId="571"/>
          <ac:picMkLst>
            <pc:docMk/>
            <pc:sldMk cId="1547073463" sldId="276"/>
            <ac:picMk id="21" creationId="{594A7FDD-2B7C-49CE-B6A2-696FE822E8CE}"/>
          </ac:picMkLst>
        </pc:picChg>
        <pc:picChg chg="mod">
          <ac:chgData name="Sanders Wang" userId="089d73b8-785c-4012-b931-81c632b6c9c7" providerId="ADAL" clId="{704BF366-B717-4154-BCEC-358199E2967F}" dt="2021-07-16T19:09:56.585" v="3200" actId="571"/>
          <ac:picMkLst>
            <pc:docMk/>
            <pc:sldMk cId="1547073463" sldId="276"/>
            <ac:picMk id="25" creationId="{22C70521-5DC6-4947-828D-F7AC4AD7967E}"/>
          </ac:picMkLst>
        </pc:picChg>
      </pc:sldChg>
      <pc:sldChg chg="addSp delSp modSp new mod">
        <pc:chgData name="Sanders Wang" userId="089d73b8-785c-4012-b931-81c632b6c9c7" providerId="ADAL" clId="{704BF366-B717-4154-BCEC-358199E2967F}" dt="2021-07-16T19:36:39.926" v="3546" actId="692"/>
        <pc:sldMkLst>
          <pc:docMk/>
          <pc:sldMk cId="2759053182" sldId="277"/>
        </pc:sldMkLst>
        <pc:spChg chg="add mod">
          <ac:chgData name="Sanders Wang" userId="089d73b8-785c-4012-b931-81c632b6c9c7" providerId="ADAL" clId="{704BF366-B717-4154-BCEC-358199E2967F}" dt="2021-07-16T19:27:01.822" v="3417" actId="14100"/>
          <ac:spMkLst>
            <pc:docMk/>
            <pc:sldMk cId="2759053182" sldId="277"/>
            <ac:spMk id="2" creationId="{FB0264BD-0409-46F8-964A-6E3832314866}"/>
          </ac:spMkLst>
        </pc:spChg>
        <pc:spChg chg="add mod">
          <ac:chgData name="Sanders Wang" userId="089d73b8-785c-4012-b931-81c632b6c9c7" providerId="ADAL" clId="{704BF366-B717-4154-BCEC-358199E2967F}" dt="2021-07-16T19:14:30.900" v="3237"/>
          <ac:spMkLst>
            <pc:docMk/>
            <pc:sldMk cId="2759053182" sldId="277"/>
            <ac:spMk id="3" creationId="{84209CE6-82DB-4198-96E7-58BE41C655E1}"/>
          </ac:spMkLst>
        </pc:spChg>
        <pc:spChg chg="add del mod">
          <ac:chgData name="Sanders Wang" userId="089d73b8-785c-4012-b931-81c632b6c9c7" providerId="ADAL" clId="{704BF366-B717-4154-BCEC-358199E2967F}" dt="2021-07-16T19:13:55.992" v="3232"/>
          <ac:spMkLst>
            <pc:docMk/>
            <pc:sldMk cId="2759053182" sldId="277"/>
            <ac:spMk id="4" creationId="{D6CDD6AD-A5AB-43E0-95F4-BD27A3E0E317}"/>
          </ac:spMkLst>
        </pc:spChg>
        <pc:spChg chg="add mod">
          <ac:chgData name="Sanders Wang" userId="089d73b8-785c-4012-b931-81c632b6c9c7" providerId="ADAL" clId="{704BF366-B717-4154-BCEC-358199E2967F}" dt="2021-07-16T19:27:07.902" v="3418" actId="1076"/>
          <ac:spMkLst>
            <pc:docMk/>
            <pc:sldMk cId="2759053182" sldId="277"/>
            <ac:spMk id="6" creationId="{28243A6C-81CF-4226-BD11-82B1FC00FF91}"/>
          </ac:spMkLst>
        </pc:spChg>
        <pc:spChg chg="add mod">
          <ac:chgData name="Sanders Wang" userId="089d73b8-785c-4012-b931-81c632b6c9c7" providerId="ADAL" clId="{704BF366-B717-4154-BCEC-358199E2967F}" dt="2021-07-16T19:29:39.715" v="3464" actId="207"/>
          <ac:spMkLst>
            <pc:docMk/>
            <pc:sldMk cId="2759053182" sldId="277"/>
            <ac:spMk id="7" creationId="{1186A102-F2DB-4719-B8FD-7E05B5113C9A}"/>
          </ac:spMkLst>
        </pc:spChg>
        <pc:spChg chg="add mod">
          <ac:chgData name="Sanders Wang" userId="089d73b8-785c-4012-b931-81c632b6c9c7" providerId="ADAL" clId="{704BF366-B717-4154-BCEC-358199E2967F}" dt="2021-07-16T19:29:34.007" v="3463" actId="207"/>
          <ac:spMkLst>
            <pc:docMk/>
            <pc:sldMk cId="2759053182" sldId="277"/>
            <ac:spMk id="8" creationId="{C418CD48-EED6-450F-9471-239E2381C0BB}"/>
          </ac:spMkLst>
        </pc:spChg>
        <pc:spChg chg="add mod">
          <ac:chgData name="Sanders Wang" userId="089d73b8-785c-4012-b931-81c632b6c9c7" providerId="ADAL" clId="{704BF366-B717-4154-BCEC-358199E2967F}" dt="2021-07-16T19:29:24.945" v="3462" actId="207"/>
          <ac:spMkLst>
            <pc:docMk/>
            <pc:sldMk cId="2759053182" sldId="277"/>
            <ac:spMk id="9" creationId="{A7F700C3-7B18-4F41-BE5E-0DB32AF4B7AD}"/>
          </ac:spMkLst>
        </pc:spChg>
        <pc:spChg chg="add mod">
          <ac:chgData name="Sanders Wang" userId="089d73b8-785c-4012-b931-81c632b6c9c7" providerId="ADAL" clId="{704BF366-B717-4154-BCEC-358199E2967F}" dt="2021-07-16T19:29:12.437" v="3460" actId="207"/>
          <ac:spMkLst>
            <pc:docMk/>
            <pc:sldMk cId="2759053182" sldId="277"/>
            <ac:spMk id="10" creationId="{878C6739-719D-4E89-AD17-9D0566C64F5D}"/>
          </ac:spMkLst>
        </pc:spChg>
        <pc:spChg chg="add mod">
          <ac:chgData name="Sanders Wang" userId="089d73b8-785c-4012-b931-81c632b6c9c7" providerId="ADAL" clId="{704BF366-B717-4154-BCEC-358199E2967F}" dt="2021-07-16T19:29:00.731" v="3458" actId="207"/>
          <ac:spMkLst>
            <pc:docMk/>
            <pc:sldMk cId="2759053182" sldId="277"/>
            <ac:spMk id="11" creationId="{7FC9B64C-35C2-4AE7-A233-A1D21B286824}"/>
          </ac:spMkLst>
        </pc:spChg>
        <pc:spChg chg="add mod">
          <ac:chgData name="Sanders Wang" userId="089d73b8-785c-4012-b931-81c632b6c9c7" providerId="ADAL" clId="{704BF366-B717-4154-BCEC-358199E2967F}" dt="2021-07-16T19:29:05.439" v="3459" actId="207"/>
          <ac:spMkLst>
            <pc:docMk/>
            <pc:sldMk cId="2759053182" sldId="277"/>
            <ac:spMk id="12" creationId="{D799A7F2-715E-44C7-8712-65548BC13D2B}"/>
          </ac:spMkLst>
        </pc:spChg>
        <pc:spChg chg="add mod">
          <ac:chgData name="Sanders Wang" userId="089d73b8-785c-4012-b931-81c632b6c9c7" providerId="ADAL" clId="{704BF366-B717-4154-BCEC-358199E2967F}" dt="2021-07-16T19:28:30.582" v="3455" actId="207"/>
          <ac:spMkLst>
            <pc:docMk/>
            <pc:sldMk cId="2759053182" sldId="277"/>
            <ac:spMk id="13" creationId="{71C366FA-65B2-4091-AD47-3DE068BF5891}"/>
          </ac:spMkLst>
        </pc:spChg>
        <pc:spChg chg="add mod">
          <ac:chgData name="Sanders Wang" userId="089d73b8-785c-4012-b931-81c632b6c9c7" providerId="ADAL" clId="{704BF366-B717-4154-BCEC-358199E2967F}" dt="2021-07-16T19:27:40.429" v="3439" actId="20577"/>
          <ac:spMkLst>
            <pc:docMk/>
            <pc:sldMk cId="2759053182" sldId="277"/>
            <ac:spMk id="14" creationId="{682A002E-FD1C-49EE-9761-DBF8AA9B4EC3}"/>
          </ac:spMkLst>
        </pc:spChg>
        <pc:spChg chg="add mod">
          <ac:chgData name="Sanders Wang" userId="089d73b8-785c-4012-b931-81c632b6c9c7" providerId="ADAL" clId="{704BF366-B717-4154-BCEC-358199E2967F}" dt="2021-07-16T19:28:25.041" v="3454" actId="207"/>
          <ac:spMkLst>
            <pc:docMk/>
            <pc:sldMk cId="2759053182" sldId="277"/>
            <ac:spMk id="15" creationId="{65439DA1-92F7-47BD-8E34-2C92D9154DF1}"/>
          </ac:spMkLst>
        </pc:spChg>
        <pc:spChg chg="add mod">
          <ac:chgData name="Sanders Wang" userId="089d73b8-785c-4012-b931-81c632b6c9c7" providerId="ADAL" clId="{704BF366-B717-4154-BCEC-358199E2967F}" dt="2021-07-16T19:31:59.992" v="3497" actId="1076"/>
          <ac:spMkLst>
            <pc:docMk/>
            <pc:sldMk cId="2759053182" sldId="277"/>
            <ac:spMk id="30" creationId="{4D86EDB3-98E7-451E-9E1E-483352526347}"/>
          </ac:spMkLst>
        </pc:spChg>
        <pc:spChg chg="add mod">
          <ac:chgData name="Sanders Wang" userId="089d73b8-785c-4012-b931-81c632b6c9c7" providerId="ADAL" clId="{704BF366-B717-4154-BCEC-358199E2967F}" dt="2021-07-16T19:36:03.459" v="3542" actId="1076"/>
          <ac:spMkLst>
            <pc:docMk/>
            <pc:sldMk cId="2759053182" sldId="277"/>
            <ac:spMk id="31" creationId="{7DA8FF2C-1C93-46A8-ADB6-69B13F079359}"/>
          </ac:spMkLst>
        </pc:spChg>
        <pc:picChg chg="add del mod">
          <ac:chgData name="Sanders Wang" userId="089d73b8-785c-4012-b931-81c632b6c9c7" providerId="ADAL" clId="{704BF366-B717-4154-BCEC-358199E2967F}" dt="2021-07-16T19:32:02.194" v="3498" actId="478"/>
          <ac:picMkLst>
            <pc:docMk/>
            <pc:sldMk cId="2759053182" sldId="277"/>
            <ac:picMk id="5" creationId="{D6A7D60F-8359-4F6A-922F-09800F6F92A3}"/>
          </ac:picMkLst>
        </pc:picChg>
        <pc:cxnChg chg="add mod">
          <ac:chgData name="Sanders Wang" userId="089d73b8-785c-4012-b931-81c632b6c9c7" providerId="ADAL" clId="{704BF366-B717-4154-BCEC-358199E2967F}" dt="2021-07-16T19:30:01.343" v="3467" actId="692"/>
          <ac:cxnSpMkLst>
            <pc:docMk/>
            <pc:sldMk cId="2759053182" sldId="277"/>
            <ac:cxnSpMk id="17" creationId="{DA6394D4-60AB-4439-A60B-EDACEDC51F22}"/>
          </ac:cxnSpMkLst>
        </pc:cxnChg>
        <pc:cxnChg chg="add mod">
          <ac:chgData name="Sanders Wang" userId="089d73b8-785c-4012-b931-81c632b6c9c7" providerId="ADAL" clId="{704BF366-B717-4154-BCEC-358199E2967F}" dt="2021-07-16T19:30:06.190" v="3468" actId="571"/>
          <ac:cxnSpMkLst>
            <pc:docMk/>
            <pc:sldMk cId="2759053182" sldId="277"/>
            <ac:cxnSpMk id="18" creationId="{486F7DE7-4CEF-4021-A4E3-ACB4FC812CB8}"/>
          </ac:cxnSpMkLst>
        </pc:cxnChg>
        <pc:cxnChg chg="add mod">
          <ac:chgData name="Sanders Wang" userId="089d73b8-785c-4012-b931-81c632b6c9c7" providerId="ADAL" clId="{704BF366-B717-4154-BCEC-358199E2967F}" dt="2021-07-16T19:30:10.569" v="3469" actId="571"/>
          <ac:cxnSpMkLst>
            <pc:docMk/>
            <pc:sldMk cId="2759053182" sldId="277"/>
            <ac:cxnSpMk id="19" creationId="{3C7F802A-C066-4DE6-B14E-E183A7AD1BF5}"/>
          </ac:cxnSpMkLst>
        </pc:cxnChg>
        <pc:cxnChg chg="add mod">
          <ac:chgData name="Sanders Wang" userId="089d73b8-785c-4012-b931-81c632b6c9c7" providerId="ADAL" clId="{704BF366-B717-4154-BCEC-358199E2967F}" dt="2021-07-16T19:30:14.487" v="3470" actId="571"/>
          <ac:cxnSpMkLst>
            <pc:docMk/>
            <pc:sldMk cId="2759053182" sldId="277"/>
            <ac:cxnSpMk id="20" creationId="{B299537D-AD60-42EA-B5D1-F6D09E235756}"/>
          </ac:cxnSpMkLst>
        </pc:cxnChg>
        <pc:cxnChg chg="add mod">
          <ac:chgData name="Sanders Wang" userId="089d73b8-785c-4012-b931-81c632b6c9c7" providerId="ADAL" clId="{704BF366-B717-4154-BCEC-358199E2967F}" dt="2021-07-16T19:30:40.035" v="3475" actId="14100"/>
          <ac:cxnSpMkLst>
            <pc:docMk/>
            <pc:sldMk cId="2759053182" sldId="277"/>
            <ac:cxnSpMk id="21" creationId="{7F899C7E-D0E9-472E-A4F2-9EDE806D4D8B}"/>
          </ac:cxnSpMkLst>
        </pc:cxnChg>
        <pc:cxnChg chg="add mod">
          <ac:chgData name="Sanders Wang" userId="089d73b8-785c-4012-b931-81c632b6c9c7" providerId="ADAL" clId="{704BF366-B717-4154-BCEC-358199E2967F}" dt="2021-07-16T19:30:23.292" v="3472" actId="571"/>
          <ac:cxnSpMkLst>
            <pc:docMk/>
            <pc:sldMk cId="2759053182" sldId="277"/>
            <ac:cxnSpMk id="22" creationId="{20FB6D53-8630-4CB8-AFE7-57AB51E3885C}"/>
          </ac:cxnSpMkLst>
        </pc:cxnChg>
        <pc:cxnChg chg="add mod">
          <ac:chgData name="Sanders Wang" userId="089d73b8-785c-4012-b931-81c632b6c9c7" providerId="ADAL" clId="{704BF366-B717-4154-BCEC-358199E2967F}" dt="2021-07-16T19:30:28.950" v="3473" actId="571"/>
          <ac:cxnSpMkLst>
            <pc:docMk/>
            <pc:sldMk cId="2759053182" sldId="277"/>
            <ac:cxnSpMk id="23" creationId="{63E56E59-2CE4-474F-A061-B4F5A309BA1B}"/>
          </ac:cxnSpMkLst>
        </pc:cxnChg>
        <pc:cxnChg chg="add mod">
          <ac:chgData name="Sanders Wang" userId="089d73b8-785c-4012-b931-81c632b6c9c7" providerId="ADAL" clId="{704BF366-B717-4154-BCEC-358199E2967F}" dt="2021-07-16T19:30:44.703" v="3476" actId="1076"/>
          <ac:cxnSpMkLst>
            <pc:docMk/>
            <pc:sldMk cId="2759053182" sldId="277"/>
            <ac:cxnSpMk id="24" creationId="{9768F257-AF9A-4971-B133-0DEB257436EB}"/>
          </ac:cxnSpMkLst>
        </pc:cxnChg>
        <pc:cxnChg chg="add mod">
          <ac:chgData name="Sanders Wang" userId="089d73b8-785c-4012-b931-81c632b6c9c7" providerId="ADAL" clId="{704BF366-B717-4154-BCEC-358199E2967F}" dt="2021-07-16T19:31:34.322" v="3484" actId="692"/>
          <ac:cxnSpMkLst>
            <pc:docMk/>
            <pc:sldMk cId="2759053182" sldId="277"/>
            <ac:cxnSpMk id="27" creationId="{5E0BEFE3-B30F-45A6-BBC4-397C06F0C208}"/>
          </ac:cxnSpMkLst>
        </pc:cxnChg>
        <pc:cxnChg chg="add mod">
          <ac:chgData name="Sanders Wang" userId="089d73b8-785c-4012-b931-81c632b6c9c7" providerId="ADAL" clId="{704BF366-B717-4154-BCEC-358199E2967F}" dt="2021-07-16T19:36:39.926" v="3546" actId="692"/>
          <ac:cxnSpMkLst>
            <pc:docMk/>
            <pc:sldMk cId="2759053182" sldId="277"/>
            <ac:cxnSpMk id="33" creationId="{0F27C671-CB5B-4D6A-B244-C7E14247BB45}"/>
          </ac:cxnSpMkLst>
        </pc:cxnChg>
      </pc:sldChg>
      <pc:sldChg chg="addSp modSp new mod">
        <pc:chgData name="Sanders Wang" userId="089d73b8-785c-4012-b931-81c632b6c9c7" providerId="ADAL" clId="{704BF366-B717-4154-BCEC-358199E2967F}" dt="2021-07-16T19:43:20.010" v="3569" actId="1076"/>
        <pc:sldMkLst>
          <pc:docMk/>
          <pc:sldMk cId="315631359" sldId="278"/>
        </pc:sldMkLst>
        <pc:spChg chg="add mod">
          <ac:chgData name="Sanders Wang" userId="089d73b8-785c-4012-b931-81c632b6c9c7" providerId="ADAL" clId="{704BF366-B717-4154-BCEC-358199E2967F}" dt="2021-07-16T19:37:14.112" v="3549" actId="6549"/>
          <ac:spMkLst>
            <pc:docMk/>
            <pc:sldMk cId="315631359" sldId="278"/>
            <ac:spMk id="2" creationId="{351971C3-412C-4E85-8B57-4D70869D0C8B}"/>
          </ac:spMkLst>
        </pc:spChg>
        <pc:spChg chg="add mod">
          <ac:chgData name="Sanders Wang" userId="089d73b8-785c-4012-b931-81c632b6c9c7" providerId="ADAL" clId="{704BF366-B717-4154-BCEC-358199E2967F}" dt="2021-07-16T19:43:20.010" v="3569" actId="1076"/>
          <ac:spMkLst>
            <pc:docMk/>
            <pc:sldMk cId="315631359" sldId="278"/>
            <ac:spMk id="3" creationId="{E4E0DC27-D88F-47DB-A2CC-271282E6AA47}"/>
          </ac:spMkLst>
        </pc:spChg>
        <pc:spChg chg="add mod">
          <ac:chgData name="Sanders Wang" userId="089d73b8-785c-4012-b931-81c632b6c9c7" providerId="ADAL" clId="{704BF366-B717-4154-BCEC-358199E2967F}" dt="2021-07-16T19:43:07.799" v="3566" actId="1076"/>
          <ac:spMkLst>
            <pc:docMk/>
            <pc:sldMk cId="315631359" sldId="278"/>
            <ac:spMk id="4" creationId="{27A9FCD5-8ADD-4FBD-ADBA-9F43C15B7584}"/>
          </ac:spMkLst>
        </pc:spChg>
        <pc:picChg chg="add mod ord">
          <ac:chgData name="Sanders Wang" userId="089d73b8-785c-4012-b931-81c632b6c9c7" providerId="ADAL" clId="{704BF366-B717-4154-BCEC-358199E2967F}" dt="2021-07-16T19:43:12.557" v="3567" actId="167"/>
          <ac:picMkLst>
            <pc:docMk/>
            <pc:sldMk cId="315631359" sldId="278"/>
            <ac:picMk id="5" creationId="{6F186D9C-8204-41F3-A037-BFA2B519E69B}"/>
          </ac:picMkLst>
        </pc:picChg>
      </pc:sldChg>
      <pc:sldChg chg="addSp modSp new mod">
        <pc:chgData name="Sanders Wang" userId="089d73b8-785c-4012-b931-81c632b6c9c7" providerId="ADAL" clId="{704BF366-B717-4154-BCEC-358199E2967F}" dt="2021-07-16T19:53:01.801" v="3626" actId="14100"/>
        <pc:sldMkLst>
          <pc:docMk/>
          <pc:sldMk cId="566527006" sldId="279"/>
        </pc:sldMkLst>
        <pc:spChg chg="add mod">
          <ac:chgData name="Sanders Wang" userId="089d73b8-785c-4012-b931-81c632b6c9c7" providerId="ADAL" clId="{704BF366-B717-4154-BCEC-358199E2967F}" dt="2021-07-16T19:43:41.400" v="3571"/>
          <ac:spMkLst>
            <pc:docMk/>
            <pc:sldMk cId="566527006" sldId="279"/>
            <ac:spMk id="2" creationId="{21CB262D-27AC-4B7B-A70B-2D958BCB0825}"/>
          </ac:spMkLst>
        </pc:spChg>
        <pc:spChg chg="add mod">
          <ac:chgData name="Sanders Wang" userId="089d73b8-785c-4012-b931-81c632b6c9c7" providerId="ADAL" clId="{704BF366-B717-4154-BCEC-358199E2967F}" dt="2021-07-16T19:53:01.801" v="3626" actId="14100"/>
          <ac:spMkLst>
            <pc:docMk/>
            <pc:sldMk cId="566527006" sldId="279"/>
            <ac:spMk id="3" creationId="{EBFD042A-FC53-4664-963D-1079D57E3C0D}"/>
          </ac:spMkLst>
        </pc:spChg>
      </pc:sldChg>
      <pc:sldChg chg="addSp delSp modSp new mod">
        <pc:chgData name="Sanders Wang" userId="089d73b8-785c-4012-b931-81c632b6c9c7" providerId="ADAL" clId="{704BF366-B717-4154-BCEC-358199E2967F}" dt="2021-07-16T20:13:47.212" v="4155" actId="113"/>
        <pc:sldMkLst>
          <pc:docMk/>
          <pc:sldMk cId="1062115358" sldId="280"/>
        </pc:sldMkLst>
        <pc:spChg chg="add mod">
          <ac:chgData name="Sanders Wang" userId="089d73b8-785c-4012-b931-81c632b6c9c7" providerId="ADAL" clId="{704BF366-B717-4154-BCEC-358199E2967F}" dt="2021-07-16T20:11:22.960" v="4061" actId="692"/>
          <ac:spMkLst>
            <pc:docMk/>
            <pc:sldMk cId="1062115358" sldId="280"/>
            <ac:spMk id="7" creationId="{F4AC0986-388C-4E2F-96A3-37FB507BD55A}"/>
          </ac:spMkLst>
        </pc:spChg>
        <pc:spChg chg="add mod">
          <ac:chgData name="Sanders Wang" userId="089d73b8-785c-4012-b931-81c632b6c9c7" providerId="ADAL" clId="{704BF366-B717-4154-BCEC-358199E2967F}" dt="2021-07-16T19:57:34.424" v="3735" actId="1076"/>
          <ac:spMkLst>
            <pc:docMk/>
            <pc:sldMk cId="1062115358" sldId="280"/>
            <ac:spMk id="23" creationId="{5A2AF1C2-04FE-467B-A646-BDF445E660EA}"/>
          </ac:spMkLst>
        </pc:spChg>
        <pc:spChg chg="add mod">
          <ac:chgData name="Sanders Wang" userId="089d73b8-785c-4012-b931-81c632b6c9c7" providerId="ADAL" clId="{704BF366-B717-4154-BCEC-358199E2967F}" dt="2021-07-16T20:04:33.758" v="3854" actId="12"/>
          <ac:spMkLst>
            <pc:docMk/>
            <pc:sldMk cId="1062115358" sldId="280"/>
            <ac:spMk id="32" creationId="{6C3FED48-B854-452F-A7D7-56B692D1226E}"/>
          </ac:spMkLst>
        </pc:spChg>
        <pc:spChg chg="add mod">
          <ac:chgData name="Sanders Wang" userId="089d73b8-785c-4012-b931-81c632b6c9c7" providerId="ADAL" clId="{704BF366-B717-4154-BCEC-358199E2967F}" dt="2021-07-16T20:07:30.849" v="3977" actId="1076"/>
          <ac:spMkLst>
            <pc:docMk/>
            <pc:sldMk cId="1062115358" sldId="280"/>
            <ac:spMk id="33" creationId="{E5CA9EC7-9713-43F2-85C6-8F31B33128F1}"/>
          </ac:spMkLst>
        </pc:spChg>
        <pc:spChg chg="add mod">
          <ac:chgData name="Sanders Wang" userId="089d73b8-785c-4012-b931-81c632b6c9c7" providerId="ADAL" clId="{704BF366-B717-4154-BCEC-358199E2967F}" dt="2021-07-16T20:10:24.005" v="4052" actId="12"/>
          <ac:spMkLst>
            <pc:docMk/>
            <pc:sldMk cId="1062115358" sldId="280"/>
            <ac:spMk id="37" creationId="{D9AA4E0D-4B94-4E65-B115-3AAC0AA2CB27}"/>
          </ac:spMkLst>
        </pc:spChg>
        <pc:spChg chg="add mod">
          <ac:chgData name="Sanders Wang" userId="089d73b8-785c-4012-b931-81c632b6c9c7" providerId="ADAL" clId="{704BF366-B717-4154-BCEC-358199E2967F}" dt="2021-07-16T20:13:27.929" v="4136" actId="1076"/>
          <ac:spMkLst>
            <pc:docMk/>
            <pc:sldMk cId="1062115358" sldId="280"/>
            <ac:spMk id="45" creationId="{47218D70-42A3-4EF7-ADE3-EF7DF234F7CE}"/>
          </ac:spMkLst>
        </pc:spChg>
        <pc:spChg chg="add mod">
          <ac:chgData name="Sanders Wang" userId="089d73b8-785c-4012-b931-81c632b6c9c7" providerId="ADAL" clId="{704BF366-B717-4154-BCEC-358199E2967F}" dt="2021-07-16T20:13:47.212" v="4155" actId="113"/>
          <ac:spMkLst>
            <pc:docMk/>
            <pc:sldMk cId="1062115358" sldId="280"/>
            <ac:spMk id="46" creationId="{A2382537-3344-438F-B8A1-5E746E3BE546}"/>
          </ac:spMkLst>
        </pc:spChg>
        <pc:picChg chg="add mod">
          <ac:chgData name="Sanders Wang" userId="089d73b8-785c-4012-b931-81c632b6c9c7" providerId="ADAL" clId="{704BF366-B717-4154-BCEC-358199E2967F}" dt="2021-07-16T20:10:52.670" v="4057" actId="1076"/>
          <ac:picMkLst>
            <pc:docMk/>
            <pc:sldMk cId="1062115358" sldId="280"/>
            <ac:picMk id="40" creationId="{5B507036-4FB2-4F42-BC30-D1554538F2C2}"/>
          </ac:picMkLst>
        </pc:picChg>
        <pc:cxnChg chg="add mod">
          <ac:chgData name="Sanders Wang" userId="089d73b8-785c-4012-b931-81c632b6c9c7" providerId="ADAL" clId="{704BF366-B717-4154-BCEC-358199E2967F}" dt="2021-07-16T19:55:17.556" v="3646" actId="14100"/>
          <ac:cxnSpMkLst>
            <pc:docMk/>
            <pc:sldMk cId="1062115358" sldId="280"/>
            <ac:cxnSpMk id="3" creationId="{8C206C26-D8C7-49CB-97A8-722F20C06741}"/>
          </ac:cxnSpMkLst>
        </pc:cxnChg>
        <pc:cxnChg chg="add mod">
          <ac:chgData name="Sanders Wang" userId="089d73b8-785c-4012-b931-81c632b6c9c7" providerId="ADAL" clId="{704BF366-B717-4154-BCEC-358199E2967F}" dt="2021-07-16T19:55:09.456" v="3643" actId="14100"/>
          <ac:cxnSpMkLst>
            <pc:docMk/>
            <pc:sldMk cId="1062115358" sldId="280"/>
            <ac:cxnSpMk id="4" creationId="{936DFDFC-C832-418E-9658-B500232FD887}"/>
          </ac:cxnSpMkLst>
        </pc:cxnChg>
        <pc:cxnChg chg="add mod">
          <ac:chgData name="Sanders Wang" userId="089d73b8-785c-4012-b931-81c632b6c9c7" providerId="ADAL" clId="{704BF366-B717-4154-BCEC-358199E2967F}" dt="2021-07-16T19:55:28.800" v="3649" actId="14100"/>
          <ac:cxnSpMkLst>
            <pc:docMk/>
            <pc:sldMk cId="1062115358" sldId="280"/>
            <ac:cxnSpMk id="11" creationId="{F7E29CDA-1B4C-4389-923A-E0F3723F8FBC}"/>
          </ac:cxnSpMkLst>
        </pc:cxnChg>
        <pc:cxnChg chg="add mod">
          <ac:chgData name="Sanders Wang" userId="089d73b8-785c-4012-b931-81c632b6c9c7" providerId="ADAL" clId="{704BF366-B717-4154-BCEC-358199E2967F}" dt="2021-07-16T19:56:28.916" v="3654" actId="692"/>
          <ac:cxnSpMkLst>
            <pc:docMk/>
            <pc:sldMk cId="1062115358" sldId="280"/>
            <ac:cxnSpMk id="21" creationId="{C2E6B23A-F5E1-43B3-9B24-4EEFF08B6EAC}"/>
          </ac:cxnSpMkLst>
        </pc:cxnChg>
        <pc:cxnChg chg="add mod">
          <ac:chgData name="Sanders Wang" userId="089d73b8-785c-4012-b931-81c632b6c9c7" providerId="ADAL" clId="{704BF366-B717-4154-BCEC-358199E2967F}" dt="2021-07-16T19:56:45.184" v="3657" actId="1076"/>
          <ac:cxnSpMkLst>
            <pc:docMk/>
            <pc:sldMk cId="1062115358" sldId="280"/>
            <ac:cxnSpMk id="22" creationId="{3A78F8CE-6BC5-41F3-8996-2B07BAAF9427}"/>
          </ac:cxnSpMkLst>
        </pc:cxnChg>
        <pc:cxnChg chg="add mod">
          <ac:chgData name="Sanders Wang" userId="089d73b8-785c-4012-b931-81c632b6c9c7" providerId="ADAL" clId="{704BF366-B717-4154-BCEC-358199E2967F}" dt="2021-07-16T19:57:52.231" v="3738" actId="692"/>
          <ac:cxnSpMkLst>
            <pc:docMk/>
            <pc:sldMk cId="1062115358" sldId="280"/>
            <ac:cxnSpMk id="25" creationId="{D1C58C7C-A1D4-4904-8285-32DF38F04C69}"/>
          </ac:cxnSpMkLst>
        </pc:cxnChg>
        <pc:cxnChg chg="add mod">
          <ac:chgData name="Sanders Wang" userId="089d73b8-785c-4012-b931-81c632b6c9c7" providerId="ADAL" clId="{704BF366-B717-4154-BCEC-358199E2967F}" dt="2021-07-16T19:58:03.917" v="3742" actId="14100"/>
          <ac:cxnSpMkLst>
            <pc:docMk/>
            <pc:sldMk cId="1062115358" sldId="280"/>
            <ac:cxnSpMk id="26" creationId="{6DC2AA7F-88DA-499D-B737-292477CD121B}"/>
          </ac:cxnSpMkLst>
        </pc:cxnChg>
        <pc:cxnChg chg="add mod">
          <ac:chgData name="Sanders Wang" userId="089d73b8-785c-4012-b931-81c632b6c9c7" providerId="ADAL" clId="{704BF366-B717-4154-BCEC-358199E2967F}" dt="2021-07-16T20:07:33.236" v="3978" actId="1076"/>
          <ac:cxnSpMkLst>
            <pc:docMk/>
            <pc:sldMk cId="1062115358" sldId="280"/>
            <ac:cxnSpMk id="29" creationId="{3BEF21BF-5E85-4774-B77A-F8641A9A16BB}"/>
          </ac:cxnSpMkLst>
        </pc:cxnChg>
        <pc:cxnChg chg="add del mod">
          <ac:chgData name="Sanders Wang" userId="089d73b8-785c-4012-b931-81c632b6c9c7" providerId="ADAL" clId="{704BF366-B717-4154-BCEC-358199E2967F}" dt="2021-07-16T20:07:35.570" v="3979" actId="478"/>
          <ac:cxnSpMkLst>
            <pc:docMk/>
            <pc:sldMk cId="1062115358" sldId="280"/>
            <ac:cxnSpMk id="31" creationId="{033DC6BE-A389-4CD3-8C42-E32F1A3871F9}"/>
          </ac:cxnSpMkLst>
        </pc:cxnChg>
        <pc:cxnChg chg="add mod">
          <ac:chgData name="Sanders Wang" userId="089d73b8-785c-4012-b931-81c632b6c9c7" providerId="ADAL" clId="{704BF366-B717-4154-BCEC-358199E2967F}" dt="2021-07-16T20:07:47.168" v="3981" actId="14100"/>
          <ac:cxnSpMkLst>
            <pc:docMk/>
            <pc:sldMk cId="1062115358" sldId="280"/>
            <ac:cxnSpMk id="35" creationId="{63B53B78-D56F-4661-85FE-A6DEE034FC8D}"/>
          </ac:cxnSpMkLst>
        </pc:cxnChg>
        <pc:cxnChg chg="add del mod">
          <ac:chgData name="Sanders Wang" userId="089d73b8-785c-4012-b931-81c632b6c9c7" providerId="ADAL" clId="{704BF366-B717-4154-BCEC-358199E2967F}" dt="2021-07-16T20:10:09.583" v="4051" actId="478"/>
          <ac:cxnSpMkLst>
            <pc:docMk/>
            <pc:sldMk cId="1062115358" sldId="280"/>
            <ac:cxnSpMk id="39" creationId="{9294AF3A-D15B-4BF6-8E17-1BFCAF38A08E}"/>
          </ac:cxnSpMkLst>
        </pc:cxnChg>
        <pc:cxnChg chg="add mod">
          <ac:chgData name="Sanders Wang" userId="089d73b8-785c-4012-b931-81c632b6c9c7" providerId="ADAL" clId="{704BF366-B717-4154-BCEC-358199E2967F}" dt="2021-07-16T20:11:47.517" v="4064" actId="14100"/>
          <ac:cxnSpMkLst>
            <pc:docMk/>
            <pc:sldMk cId="1062115358" sldId="280"/>
            <ac:cxnSpMk id="41" creationId="{CD43EDF9-54FB-4A67-8725-5FA0A6A3688D}"/>
          </ac:cxnSpMkLst>
        </pc:cxnChg>
      </pc:sldChg>
    </pc:docChg>
  </pc:docChgLst>
  <pc:docChgLst>
    <pc:chgData name="Sanders Wang" userId="089d73b8-785c-4012-b931-81c632b6c9c7" providerId="ADAL" clId="{BB43ABB5-2F26-4751-866E-BC6237764118}"/>
    <pc:docChg chg="undo custSel modSld">
      <pc:chgData name="Sanders Wang" userId="089d73b8-785c-4012-b931-81c632b6c9c7" providerId="ADAL" clId="{BB43ABB5-2F26-4751-866E-BC6237764118}" dt="2021-11-05T19:08:31.444" v="350" actId="20577"/>
      <pc:docMkLst>
        <pc:docMk/>
      </pc:docMkLst>
      <pc:sldChg chg="addSp modSp mod">
        <pc:chgData name="Sanders Wang" userId="089d73b8-785c-4012-b931-81c632b6c9c7" providerId="ADAL" clId="{BB43ABB5-2F26-4751-866E-BC6237764118}" dt="2021-11-05T19:08:31.444" v="350" actId="20577"/>
        <pc:sldMkLst>
          <pc:docMk/>
          <pc:sldMk cId="4202307911" sldId="289"/>
        </pc:sldMkLst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8" creationId="{627A8208-D3C8-4D4F-86E5-56F300CEDC6F}"/>
          </ac:spMkLst>
        </pc:spChg>
        <pc:spChg chg="mod or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40" creationId="{2F0C1735-2022-40DD-9E0A-93DEE3EEA62E}"/>
          </ac:spMkLst>
        </pc:spChg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45" creationId="{6601F8E0-AB13-4C6D-A115-3B2B2DDB2699}"/>
          </ac:spMkLst>
        </pc:spChg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46" creationId="{A5EC9DC1-7266-45C5-B173-9942874BE426}"/>
          </ac:spMkLst>
        </pc:spChg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49" creationId="{528F3A77-040A-487A-9D0D-100484710039}"/>
          </ac:spMkLst>
        </pc:spChg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52" creationId="{DE74CE2D-952D-4C5F-B01A-5AEBA27D5B4C}"/>
          </ac:spMkLst>
        </pc:spChg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57" creationId="{E7D8BC6E-3B53-42C8-B442-72F51A5FBB27}"/>
          </ac:spMkLst>
        </pc:spChg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62" creationId="{5F14FAB8-BD59-434F-9963-D47BFD59FA27}"/>
          </ac:spMkLst>
        </pc:spChg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64" creationId="{405C8E03-1FB2-49B1-A230-964546332532}"/>
          </ac:spMkLst>
        </pc:spChg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65" creationId="{3205DE89-BB61-46BA-AF09-11F8DF2CBB2E}"/>
          </ac:spMkLst>
        </pc:spChg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66" creationId="{FA0B804C-25CA-4580-8909-89198428FE51}"/>
          </ac:spMkLst>
        </pc:spChg>
        <pc:spChg chg="add mod">
          <ac:chgData name="Sanders Wang" userId="089d73b8-785c-4012-b931-81c632b6c9c7" providerId="ADAL" clId="{BB43ABB5-2F26-4751-866E-BC6237764118}" dt="2021-11-05T19:08:31.444" v="350" actId="20577"/>
          <ac:spMkLst>
            <pc:docMk/>
            <pc:sldMk cId="4202307911" sldId="289"/>
            <ac:spMk id="67" creationId="{6C7179F9-A043-4085-A4E5-78AAC6BC89D2}"/>
          </ac:spMkLst>
        </pc:spChg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68" creationId="{881101C4-DB03-45A1-AC51-086A3375DC52}"/>
          </ac:spMkLst>
        </pc:spChg>
        <pc:spChg chg="mod">
          <ac:chgData name="Sanders Wang" userId="089d73b8-785c-4012-b931-81c632b6c9c7" providerId="ADAL" clId="{BB43ABB5-2F26-4751-866E-BC6237764118}" dt="2021-11-05T19:08:23.275" v="341" actId="1036"/>
          <ac:spMkLst>
            <pc:docMk/>
            <pc:sldMk cId="4202307911" sldId="289"/>
            <ac:spMk id="9217" creationId="{5F94C613-9774-435E-A861-FC6DB0F95395}"/>
          </ac:spMkLst>
        </pc:spChg>
        <pc:picChg chg="mod">
          <ac:chgData name="Sanders Wang" userId="089d73b8-785c-4012-b931-81c632b6c9c7" providerId="ADAL" clId="{BB43ABB5-2F26-4751-866E-BC6237764118}" dt="2021-11-05T19:08:23.275" v="341" actId="1036"/>
          <ac:picMkLst>
            <pc:docMk/>
            <pc:sldMk cId="4202307911" sldId="289"/>
            <ac:picMk id="31" creationId="{E2F3F3A6-DF65-4358-A129-55A2891ADB33}"/>
          </ac:picMkLst>
        </pc:picChg>
        <pc:cxnChg chg="mod">
          <ac:chgData name="Sanders Wang" userId="089d73b8-785c-4012-b931-81c632b6c9c7" providerId="ADAL" clId="{BB43ABB5-2F26-4751-866E-BC6237764118}" dt="2021-11-05T19:08:23.275" v="341" actId="1036"/>
          <ac:cxnSpMkLst>
            <pc:docMk/>
            <pc:sldMk cId="4202307911" sldId="289"/>
            <ac:cxnSpMk id="33" creationId="{761C3432-63E4-465E-8FDF-5FEC43B5908E}"/>
          </ac:cxnSpMkLst>
        </pc:cxnChg>
        <pc:cxnChg chg="mod">
          <ac:chgData name="Sanders Wang" userId="089d73b8-785c-4012-b931-81c632b6c9c7" providerId="ADAL" clId="{BB43ABB5-2F26-4751-866E-BC6237764118}" dt="2021-11-05T19:08:23.275" v="341" actId="1036"/>
          <ac:cxnSpMkLst>
            <pc:docMk/>
            <pc:sldMk cId="4202307911" sldId="289"/>
            <ac:cxnSpMk id="50" creationId="{69864FB1-CE37-439B-AD27-0AC4FF86D6AB}"/>
          </ac:cxnSpMkLst>
        </pc:cxnChg>
        <pc:cxnChg chg="mod">
          <ac:chgData name="Sanders Wang" userId="089d73b8-785c-4012-b931-81c632b6c9c7" providerId="ADAL" clId="{BB43ABB5-2F26-4751-866E-BC6237764118}" dt="2021-11-05T19:08:23.275" v="341" actId="1036"/>
          <ac:cxnSpMkLst>
            <pc:docMk/>
            <pc:sldMk cId="4202307911" sldId="289"/>
            <ac:cxnSpMk id="55" creationId="{25E64654-2FBF-48AD-82E1-5723B06A1A6F}"/>
          </ac:cxnSpMkLst>
        </pc:cxnChg>
        <pc:cxnChg chg="mod">
          <ac:chgData name="Sanders Wang" userId="089d73b8-785c-4012-b931-81c632b6c9c7" providerId="ADAL" clId="{BB43ABB5-2F26-4751-866E-BC6237764118}" dt="2021-11-05T19:08:23.275" v="341" actId="1036"/>
          <ac:cxnSpMkLst>
            <pc:docMk/>
            <pc:sldMk cId="4202307911" sldId="289"/>
            <ac:cxnSpMk id="61" creationId="{752E0A5C-1CEB-4EB5-93C2-5F27350B1B0E}"/>
          </ac:cxnSpMkLst>
        </pc:cxnChg>
      </pc:sldChg>
      <pc:sldChg chg="addSp modSp mod">
        <pc:chgData name="Sanders Wang" userId="089d73b8-785c-4012-b931-81c632b6c9c7" providerId="ADAL" clId="{BB43ABB5-2F26-4751-866E-BC6237764118}" dt="2021-11-05T19:07:47.878" v="277" actId="20577"/>
        <pc:sldMkLst>
          <pc:docMk/>
          <pc:sldMk cId="3005002496" sldId="290"/>
        </pc:sldMkLst>
        <pc:spChg chg="add mod">
          <ac:chgData name="Sanders Wang" userId="089d73b8-785c-4012-b931-81c632b6c9c7" providerId="ADAL" clId="{BB43ABB5-2F26-4751-866E-BC6237764118}" dt="2021-11-05T19:07:47.878" v="277" actId="20577"/>
          <ac:spMkLst>
            <pc:docMk/>
            <pc:sldMk cId="3005002496" sldId="290"/>
            <ac:spMk id="3" creationId="{140FB776-165C-429D-BDC9-E3A2762A0477}"/>
          </ac:spMkLst>
        </pc:spChg>
      </pc:sldChg>
      <pc:sldChg chg="addSp modSp mod">
        <pc:chgData name="Sanders Wang" userId="089d73b8-785c-4012-b931-81c632b6c9c7" providerId="ADAL" clId="{BB43ABB5-2F26-4751-866E-BC6237764118}" dt="2021-11-05T19:07:36.475" v="254" actId="20577"/>
        <pc:sldMkLst>
          <pc:docMk/>
          <pc:sldMk cId="3123546714" sldId="291"/>
        </pc:sldMkLst>
        <pc:spChg chg="mod">
          <ac:chgData name="Sanders Wang" userId="089d73b8-785c-4012-b931-81c632b6c9c7" providerId="ADAL" clId="{BB43ABB5-2F26-4751-866E-BC6237764118}" dt="2021-11-05T19:07:08.985" v="187" actId="1036"/>
          <ac:spMkLst>
            <pc:docMk/>
            <pc:sldMk cId="3123546714" sldId="291"/>
            <ac:spMk id="3" creationId="{D71A35F0-0A59-4620-946B-8CAD65C75F99}"/>
          </ac:spMkLst>
        </pc:spChg>
        <pc:spChg chg="mod">
          <ac:chgData name="Sanders Wang" userId="089d73b8-785c-4012-b931-81c632b6c9c7" providerId="ADAL" clId="{BB43ABB5-2F26-4751-866E-BC6237764118}" dt="2021-11-05T19:07:08.985" v="187" actId="1036"/>
          <ac:spMkLst>
            <pc:docMk/>
            <pc:sldMk cId="3123546714" sldId="291"/>
            <ac:spMk id="4" creationId="{430A5CB5-3E1B-4CC9-A8A8-6F28E09A5C8F}"/>
          </ac:spMkLst>
        </pc:spChg>
        <pc:spChg chg="mod">
          <ac:chgData name="Sanders Wang" userId="089d73b8-785c-4012-b931-81c632b6c9c7" providerId="ADAL" clId="{BB43ABB5-2F26-4751-866E-BC6237764118}" dt="2021-11-05T19:07:08.985" v="187" actId="1036"/>
          <ac:spMkLst>
            <pc:docMk/>
            <pc:sldMk cId="3123546714" sldId="291"/>
            <ac:spMk id="5" creationId="{93A6691C-C10D-4D17-86BB-D5DB6553FCA7}"/>
          </ac:spMkLst>
        </pc:spChg>
        <pc:spChg chg="mod">
          <ac:chgData name="Sanders Wang" userId="089d73b8-785c-4012-b931-81c632b6c9c7" providerId="ADAL" clId="{BB43ABB5-2F26-4751-866E-BC6237764118}" dt="2021-11-05T19:07:08.985" v="187" actId="1036"/>
          <ac:spMkLst>
            <pc:docMk/>
            <pc:sldMk cId="3123546714" sldId="291"/>
            <ac:spMk id="6" creationId="{16249CC5-1D5F-4115-914A-065568C25D0E}"/>
          </ac:spMkLst>
        </pc:spChg>
        <pc:spChg chg="mod">
          <ac:chgData name="Sanders Wang" userId="089d73b8-785c-4012-b931-81c632b6c9c7" providerId="ADAL" clId="{BB43ABB5-2F26-4751-866E-BC6237764118}" dt="2021-11-05T19:07:08.985" v="187" actId="1036"/>
          <ac:spMkLst>
            <pc:docMk/>
            <pc:sldMk cId="3123546714" sldId="291"/>
            <ac:spMk id="7" creationId="{06957D1A-28FF-43DA-A538-7F37DCF01688}"/>
          </ac:spMkLst>
        </pc:spChg>
        <pc:spChg chg="mod">
          <ac:chgData name="Sanders Wang" userId="089d73b8-785c-4012-b931-81c632b6c9c7" providerId="ADAL" clId="{BB43ABB5-2F26-4751-866E-BC6237764118}" dt="2021-11-05T19:04:24.789" v="29" actId="20577"/>
          <ac:spMkLst>
            <pc:docMk/>
            <pc:sldMk cId="3123546714" sldId="291"/>
            <ac:spMk id="17" creationId="{2A2CD95E-8A5C-430F-AFA9-D35DA1D46CC5}"/>
          </ac:spMkLst>
        </pc:spChg>
        <pc:spChg chg="mod">
          <ac:chgData name="Sanders Wang" userId="089d73b8-785c-4012-b931-81c632b6c9c7" providerId="ADAL" clId="{BB43ABB5-2F26-4751-866E-BC6237764118}" dt="2021-11-05T19:04:41.029" v="39" actId="20577"/>
          <ac:spMkLst>
            <pc:docMk/>
            <pc:sldMk cId="3123546714" sldId="291"/>
            <ac:spMk id="26" creationId="{5AE28C83-11C3-4FAE-A4B2-79C77B9CC921}"/>
          </ac:spMkLst>
        </pc:spChg>
        <pc:spChg chg="mod">
          <ac:chgData name="Sanders Wang" userId="089d73b8-785c-4012-b931-81c632b6c9c7" providerId="ADAL" clId="{BB43ABB5-2F26-4751-866E-BC6237764118}" dt="2021-11-05T19:04:47.717" v="45" actId="20577"/>
          <ac:spMkLst>
            <pc:docMk/>
            <pc:sldMk cId="3123546714" sldId="291"/>
            <ac:spMk id="35" creationId="{F19A53B2-CA11-4760-8FFC-5B7583C44CA5}"/>
          </ac:spMkLst>
        </pc:spChg>
        <pc:spChg chg="mod">
          <ac:chgData name="Sanders Wang" userId="089d73b8-785c-4012-b931-81c632b6c9c7" providerId="ADAL" clId="{BB43ABB5-2F26-4751-866E-BC6237764118}" dt="2021-11-05T19:04:52.108" v="49" actId="20577"/>
          <ac:spMkLst>
            <pc:docMk/>
            <pc:sldMk cId="3123546714" sldId="291"/>
            <ac:spMk id="44" creationId="{E3ED954E-E465-4E5F-A83A-5A8C9B644A6E}"/>
          </ac:spMkLst>
        </pc:spChg>
        <pc:spChg chg="add mod">
          <ac:chgData name="Sanders Wang" userId="089d73b8-785c-4012-b931-81c632b6c9c7" providerId="ADAL" clId="{BB43ABB5-2F26-4751-866E-BC6237764118}" dt="2021-11-05T19:07:36.475" v="254" actId="20577"/>
          <ac:spMkLst>
            <pc:docMk/>
            <pc:sldMk cId="3123546714" sldId="291"/>
            <ac:spMk id="45" creationId="{6A93CE93-3F6D-43A3-AECA-8AA8394119C9}"/>
          </ac:spMkLst>
        </pc:spChg>
      </pc:sldChg>
    </pc:docChg>
  </pc:docChgLst>
  <pc:docChgLst>
    <pc:chgData name="Sanders Wang" userId="089d73b8-785c-4012-b931-81c632b6c9c7" providerId="ADAL" clId="{E343550E-7E15-4AE9-967B-943F242C7B37}"/>
    <pc:docChg chg="undo redo custSel addSld delSld modSld sldOrd delSection modSection">
      <pc:chgData name="Sanders Wang" userId="089d73b8-785c-4012-b931-81c632b6c9c7" providerId="ADAL" clId="{E343550E-7E15-4AE9-967B-943F242C7B37}" dt="2021-08-05T17:14:43.585" v="1030" actId="1076"/>
      <pc:docMkLst>
        <pc:docMk/>
      </pc:docMkLst>
      <pc:sldChg chg="del">
        <pc:chgData name="Sanders Wang" userId="089d73b8-785c-4012-b931-81c632b6c9c7" providerId="ADAL" clId="{E343550E-7E15-4AE9-967B-943F242C7B37}" dt="2021-08-04T13:29:32.717" v="8" actId="47"/>
        <pc:sldMkLst>
          <pc:docMk/>
          <pc:sldMk cId="1749257399" sldId="257"/>
        </pc:sldMkLst>
      </pc:sldChg>
      <pc:sldChg chg="del">
        <pc:chgData name="Sanders Wang" userId="089d73b8-785c-4012-b931-81c632b6c9c7" providerId="ADAL" clId="{E343550E-7E15-4AE9-967B-943F242C7B37}" dt="2021-08-04T13:29:26.528" v="7" actId="47"/>
        <pc:sldMkLst>
          <pc:docMk/>
          <pc:sldMk cId="223444805" sldId="259"/>
        </pc:sldMkLst>
      </pc:sldChg>
      <pc:sldChg chg="del">
        <pc:chgData name="Sanders Wang" userId="089d73b8-785c-4012-b931-81c632b6c9c7" providerId="ADAL" clId="{E343550E-7E15-4AE9-967B-943F242C7B37}" dt="2021-08-04T13:28:51.747" v="1" actId="47"/>
        <pc:sldMkLst>
          <pc:docMk/>
          <pc:sldMk cId="3689552494" sldId="260"/>
        </pc:sldMkLst>
      </pc:sldChg>
      <pc:sldChg chg="add del">
        <pc:chgData name="Sanders Wang" userId="089d73b8-785c-4012-b931-81c632b6c9c7" providerId="ADAL" clId="{E343550E-7E15-4AE9-967B-943F242C7B37}" dt="2021-08-04T13:29:09.559" v="5" actId="47"/>
        <pc:sldMkLst>
          <pc:docMk/>
          <pc:sldMk cId="277958632" sldId="261"/>
        </pc:sldMkLst>
      </pc:sldChg>
      <pc:sldChg chg="del">
        <pc:chgData name="Sanders Wang" userId="089d73b8-785c-4012-b931-81c632b6c9c7" providerId="ADAL" clId="{E343550E-7E15-4AE9-967B-943F242C7B37}" dt="2021-08-04T13:29:33.153" v="10" actId="47"/>
        <pc:sldMkLst>
          <pc:docMk/>
          <pc:sldMk cId="2250394953" sldId="263"/>
        </pc:sldMkLst>
      </pc:sldChg>
      <pc:sldChg chg="del">
        <pc:chgData name="Sanders Wang" userId="089d73b8-785c-4012-b931-81c632b6c9c7" providerId="ADAL" clId="{E343550E-7E15-4AE9-967B-943F242C7B37}" dt="2021-08-04T13:29:33.518" v="12" actId="47"/>
        <pc:sldMkLst>
          <pc:docMk/>
          <pc:sldMk cId="808220485" sldId="264"/>
        </pc:sldMkLst>
      </pc:sldChg>
      <pc:sldChg chg="del">
        <pc:chgData name="Sanders Wang" userId="089d73b8-785c-4012-b931-81c632b6c9c7" providerId="ADAL" clId="{E343550E-7E15-4AE9-967B-943F242C7B37}" dt="2021-08-04T13:29:33.337" v="11" actId="47"/>
        <pc:sldMkLst>
          <pc:docMk/>
          <pc:sldMk cId="3430800461" sldId="265"/>
        </pc:sldMkLst>
      </pc:sldChg>
      <pc:sldChg chg="del">
        <pc:chgData name="Sanders Wang" userId="089d73b8-785c-4012-b931-81c632b6c9c7" providerId="ADAL" clId="{E343550E-7E15-4AE9-967B-943F242C7B37}" dt="2021-08-04T13:29:33.719" v="13" actId="47"/>
        <pc:sldMkLst>
          <pc:docMk/>
          <pc:sldMk cId="504514705" sldId="266"/>
        </pc:sldMkLst>
      </pc:sldChg>
      <pc:sldChg chg="del">
        <pc:chgData name="Sanders Wang" userId="089d73b8-785c-4012-b931-81c632b6c9c7" providerId="ADAL" clId="{E343550E-7E15-4AE9-967B-943F242C7B37}" dt="2021-08-04T13:29:33.924" v="14" actId="47"/>
        <pc:sldMkLst>
          <pc:docMk/>
          <pc:sldMk cId="3263974718" sldId="267"/>
        </pc:sldMkLst>
      </pc:sldChg>
      <pc:sldChg chg="del">
        <pc:chgData name="Sanders Wang" userId="089d73b8-785c-4012-b931-81c632b6c9c7" providerId="ADAL" clId="{E343550E-7E15-4AE9-967B-943F242C7B37}" dt="2021-08-04T13:29:34.174" v="15" actId="47"/>
        <pc:sldMkLst>
          <pc:docMk/>
          <pc:sldMk cId="4141478784" sldId="268"/>
        </pc:sldMkLst>
      </pc:sldChg>
      <pc:sldChg chg="del">
        <pc:chgData name="Sanders Wang" userId="089d73b8-785c-4012-b931-81c632b6c9c7" providerId="ADAL" clId="{E343550E-7E15-4AE9-967B-943F242C7B37}" dt="2021-08-04T13:29:34.355" v="16" actId="47"/>
        <pc:sldMkLst>
          <pc:docMk/>
          <pc:sldMk cId="1141905892" sldId="269"/>
        </pc:sldMkLst>
      </pc:sldChg>
      <pc:sldChg chg="del">
        <pc:chgData name="Sanders Wang" userId="089d73b8-785c-4012-b931-81c632b6c9c7" providerId="ADAL" clId="{E343550E-7E15-4AE9-967B-943F242C7B37}" dt="2021-08-04T13:29:34.553" v="17" actId="47"/>
        <pc:sldMkLst>
          <pc:docMk/>
          <pc:sldMk cId="4172999705" sldId="270"/>
        </pc:sldMkLst>
      </pc:sldChg>
      <pc:sldChg chg="del">
        <pc:chgData name="Sanders Wang" userId="089d73b8-785c-4012-b931-81c632b6c9c7" providerId="ADAL" clId="{E343550E-7E15-4AE9-967B-943F242C7B37}" dt="2021-08-04T13:29:34.818" v="18" actId="47"/>
        <pc:sldMkLst>
          <pc:docMk/>
          <pc:sldMk cId="1398642290" sldId="271"/>
        </pc:sldMkLst>
      </pc:sldChg>
      <pc:sldChg chg="del">
        <pc:chgData name="Sanders Wang" userId="089d73b8-785c-4012-b931-81c632b6c9c7" providerId="ADAL" clId="{E343550E-7E15-4AE9-967B-943F242C7B37}" dt="2021-08-04T13:29:36.515" v="21" actId="47"/>
        <pc:sldMkLst>
          <pc:docMk/>
          <pc:sldMk cId="3408036611" sldId="272"/>
        </pc:sldMkLst>
      </pc:sldChg>
      <pc:sldChg chg="del">
        <pc:chgData name="Sanders Wang" userId="089d73b8-785c-4012-b931-81c632b6c9c7" providerId="ADAL" clId="{E343550E-7E15-4AE9-967B-943F242C7B37}" dt="2021-08-04T13:29:36.162" v="20" actId="47"/>
        <pc:sldMkLst>
          <pc:docMk/>
          <pc:sldMk cId="2376719776" sldId="273"/>
        </pc:sldMkLst>
      </pc:sldChg>
      <pc:sldChg chg="del">
        <pc:chgData name="Sanders Wang" userId="089d73b8-785c-4012-b931-81c632b6c9c7" providerId="ADAL" clId="{E343550E-7E15-4AE9-967B-943F242C7B37}" dt="2021-08-04T13:29:36.880" v="22" actId="47"/>
        <pc:sldMkLst>
          <pc:docMk/>
          <pc:sldMk cId="2095993292" sldId="274"/>
        </pc:sldMkLst>
      </pc:sldChg>
      <pc:sldChg chg="del">
        <pc:chgData name="Sanders Wang" userId="089d73b8-785c-4012-b931-81c632b6c9c7" providerId="ADAL" clId="{E343550E-7E15-4AE9-967B-943F242C7B37}" dt="2021-08-04T13:29:37.241" v="23" actId="47"/>
        <pc:sldMkLst>
          <pc:docMk/>
          <pc:sldMk cId="3182730022" sldId="275"/>
        </pc:sldMkLst>
      </pc:sldChg>
      <pc:sldChg chg="del">
        <pc:chgData name="Sanders Wang" userId="089d73b8-785c-4012-b931-81c632b6c9c7" providerId="ADAL" clId="{E343550E-7E15-4AE9-967B-943F242C7B37}" dt="2021-08-04T13:29:37.695" v="24" actId="47"/>
        <pc:sldMkLst>
          <pc:docMk/>
          <pc:sldMk cId="1547073463" sldId="276"/>
        </pc:sldMkLst>
      </pc:sldChg>
      <pc:sldChg chg="del">
        <pc:chgData name="Sanders Wang" userId="089d73b8-785c-4012-b931-81c632b6c9c7" providerId="ADAL" clId="{E343550E-7E15-4AE9-967B-943F242C7B37}" dt="2021-08-04T13:29:38.256" v="25" actId="47"/>
        <pc:sldMkLst>
          <pc:docMk/>
          <pc:sldMk cId="2759053182" sldId="277"/>
        </pc:sldMkLst>
      </pc:sldChg>
      <pc:sldChg chg="del">
        <pc:chgData name="Sanders Wang" userId="089d73b8-785c-4012-b931-81c632b6c9c7" providerId="ADAL" clId="{E343550E-7E15-4AE9-967B-943F242C7B37}" dt="2021-08-04T13:29:38.690" v="26" actId="47"/>
        <pc:sldMkLst>
          <pc:docMk/>
          <pc:sldMk cId="315631359" sldId="278"/>
        </pc:sldMkLst>
      </pc:sldChg>
      <pc:sldChg chg="del">
        <pc:chgData name="Sanders Wang" userId="089d73b8-785c-4012-b931-81c632b6c9c7" providerId="ADAL" clId="{E343550E-7E15-4AE9-967B-943F242C7B37}" dt="2021-08-04T13:29:39.188" v="27" actId="47"/>
        <pc:sldMkLst>
          <pc:docMk/>
          <pc:sldMk cId="566527006" sldId="279"/>
        </pc:sldMkLst>
      </pc:sldChg>
      <pc:sldChg chg="del">
        <pc:chgData name="Sanders Wang" userId="089d73b8-785c-4012-b931-81c632b6c9c7" providerId="ADAL" clId="{E343550E-7E15-4AE9-967B-943F242C7B37}" dt="2021-08-04T13:29:39.669" v="28" actId="47"/>
        <pc:sldMkLst>
          <pc:docMk/>
          <pc:sldMk cId="1062115358" sldId="280"/>
        </pc:sldMkLst>
      </pc:sldChg>
      <pc:sldChg chg="del">
        <pc:chgData name="Sanders Wang" userId="089d73b8-785c-4012-b931-81c632b6c9c7" providerId="ADAL" clId="{E343550E-7E15-4AE9-967B-943F242C7B37}" dt="2021-08-04T13:28:51.251" v="0" actId="47"/>
        <pc:sldMkLst>
          <pc:docMk/>
          <pc:sldMk cId="2483047344" sldId="281"/>
        </pc:sldMkLst>
      </pc:sldChg>
      <pc:sldChg chg="addSp modSp">
        <pc:chgData name="Sanders Wang" userId="089d73b8-785c-4012-b931-81c632b6c9c7" providerId="ADAL" clId="{E343550E-7E15-4AE9-967B-943F242C7B37}" dt="2021-08-05T13:21:15.984" v="75" actId="14100"/>
        <pc:sldMkLst>
          <pc:docMk/>
          <pc:sldMk cId="1739180529" sldId="282"/>
        </pc:sldMkLst>
        <pc:picChg chg="add mod">
          <ac:chgData name="Sanders Wang" userId="089d73b8-785c-4012-b931-81c632b6c9c7" providerId="ADAL" clId="{E343550E-7E15-4AE9-967B-943F242C7B37}" dt="2021-08-05T13:21:15.984" v="75" actId="14100"/>
          <ac:picMkLst>
            <pc:docMk/>
            <pc:sldMk cId="1739180529" sldId="282"/>
            <ac:picMk id="3074" creationId="{B6CE1E17-5BCF-40A0-9BE6-CA4D34D84DB1}"/>
          </ac:picMkLst>
        </pc:picChg>
      </pc:sldChg>
      <pc:sldChg chg="addSp delSp modSp new mod setBg">
        <pc:chgData name="Sanders Wang" userId="089d73b8-785c-4012-b931-81c632b6c9c7" providerId="ADAL" clId="{E343550E-7E15-4AE9-967B-943F242C7B37}" dt="2021-08-05T12:18:56.903" v="45" actId="27614"/>
        <pc:sldMkLst>
          <pc:docMk/>
          <pc:sldMk cId="48216126" sldId="283"/>
        </pc:sldMkLst>
        <pc:spChg chg="add del">
          <ac:chgData name="Sanders Wang" userId="089d73b8-785c-4012-b931-81c632b6c9c7" providerId="ADAL" clId="{E343550E-7E15-4AE9-967B-943F242C7B37}" dt="2021-08-05T12:17:39.134" v="36" actId="22"/>
          <ac:spMkLst>
            <pc:docMk/>
            <pc:sldMk cId="48216126" sldId="283"/>
            <ac:spMk id="3" creationId="{8977AF69-13CE-4392-9F1D-15E555F81C74}"/>
          </ac:spMkLst>
        </pc:spChg>
        <pc:spChg chg="add mod">
          <ac:chgData name="Sanders Wang" userId="089d73b8-785c-4012-b931-81c632b6c9c7" providerId="ADAL" clId="{E343550E-7E15-4AE9-967B-943F242C7B37}" dt="2021-08-05T12:18:54.861" v="44" actId="26606"/>
          <ac:spMkLst>
            <pc:docMk/>
            <pc:sldMk cId="48216126" sldId="283"/>
            <ac:spMk id="5" creationId="{751E9194-7FEC-436D-B191-1428C846F039}"/>
          </ac:spMkLst>
        </pc:spChg>
        <pc:spChg chg="add mod">
          <ac:chgData name="Sanders Wang" userId="089d73b8-785c-4012-b931-81c632b6c9c7" providerId="ADAL" clId="{E343550E-7E15-4AE9-967B-943F242C7B37}" dt="2021-08-05T12:18:54.861" v="44" actId="26606"/>
          <ac:spMkLst>
            <pc:docMk/>
            <pc:sldMk cId="48216126" sldId="283"/>
            <ac:spMk id="6" creationId="{08169947-7661-4B1A-BDDC-8CC981BF0797}"/>
          </ac:spMkLst>
        </pc:spChg>
        <pc:spChg chg="add del">
          <ac:chgData name="Sanders Wang" userId="089d73b8-785c-4012-b931-81c632b6c9c7" providerId="ADAL" clId="{E343550E-7E15-4AE9-967B-943F242C7B37}" dt="2021-08-05T12:18:42.841" v="41" actId="26606"/>
          <ac:spMkLst>
            <pc:docMk/>
            <pc:sldMk cId="48216126" sldId="283"/>
            <ac:spMk id="71" creationId="{5E39A796-BE83-48B1-B33F-35C4A32AAB57}"/>
          </ac:spMkLst>
        </pc:spChg>
        <pc:spChg chg="add del">
          <ac:chgData name="Sanders Wang" userId="089d73b8-785c-4012-b931-81c632b6c9c7" providerId="ADAL" clId="{E343550E-7E15-4AE9-967B-943F242C7B37}" dt="2021-08-05T12:18:42.841" v="41" actId="26606"/>
          <ac:spMkLst>
            <pc:docMk/>
            <pc:sldMk cId="48216126" sldId="283"/>
            <ac:spMk id="73" creationId="{72F84B47-E267-4194-8194-831DB7B5547F}"/>
          </ac:spMkLst>
        </pc:spChg>
        <pc:spChg chg="add del">
          <ac:chgData name="Sanders Wang" userId="089d73b8-785c-4012-b931-81c632b6c9c7" providerId="ADAL" clId="{E343550E-7E15-4AE9-967B-943F242C7B37}" dt="2021-08-05T12:18:47.263" v="43" actId="26606"/>
          <ac:spMkLst>
            <pc:docMk/>
            <pc:sldMk cId="48216126" sldId="283"/>
            <ac:spMk id="1028" creationId="{0E3596DD-156A-473E-9BB3-C6A29F7574E9}"/>
          </ac:spMkLst>
        </pc:spChg>
        <pc:spChg chg="add del">
          <ac:chgData name="Sanders Wang" userId="089d73b8-785c-4012-b931-81c632b6c9c7" providerId="ADAL" clId="{E343550E-7E15-4AE9-967B-943F242C7B37}" dt="2021-08-05T12:18:47.263" v="43" actId="26606"/>
          <ac:spMkLst>
            <pc:docMk/>
            <pc:sldMk cId="48216126" sldId="283"/>
            <ac:spMk id="1029" creationId="{2C46C4D6-C474-4E92-B52E-944C1118F7B6}"/>
          </ac:spMkLst>
        </pc:spChg>
        <pc:spChg chg="add">
          <ac:chgData name="Sanders Wang" userId="089d73b8-785c-4012-b931-81c632b6c9c7" providerId="ADAL" clId="{E343550E-7E15-4AE9-967B-943F242C7B37}" dt="2021-08-05T12:18:54.861" v="44" actId="26606"/>
          <ac:spMkLst>
            <pc:docMk/>
            <pc:sldMk cId="48216126" sldId="283"/>
            <ac:spMk id="1030" creationId="{5E39A796-BE83-48B1-B33F-35C4A32AAB57}"/>
          </ac:spMkLst>
        </pc:spChg>
        <pc:spChg chg="add">
          <ac:chgData name="Sanders Wang" userId="089d73b8-785c-4012-b931-81c632b6c9c7" providerId="ADAL" clId="{E343550E-7E15-4AE9-967B-943F242C7B37}" dt="2021-08-05T12:18:54.861" v="44" actId="26606"/>
          <ac:spMkLst>
            <pc:docMk/>
            <pc:sldMk cId="48216126" sldId="283"/>
            <ac:spMk id="1031" creationId="{72F84B47-E267-4194-8194-831DB7B5547F}"/>
          </ac:spMkLst>
        </pc:spChg>
        <pc:picChg chg="add mod">
          <ac:chgData name="Sanders Wang" userId="089d73b8-785c-4012-b931-81c632b6c9c7" providerId="ADAL" clId="{E343550E-7E15-4AE9-967B-943F242C7B37}" dt="2021-08-05T12:18:56.903" v="45" actId="27614"/>
          <ac:picMkLst>
            <pc:docMk/>
            <pc:sldMk cId="48216126" sldId="283"/>
            <ac:picMk id="1026" creationId="{4B09E1F3-F505-485B-B1D4-18E4EA536C79}"/>
          </ac:picMkLst>
        </pc:picChg>
      </pc:sldChg>
      <pc:sldChg chg="del">
        <pc:chgData name="Sanders Wang" userId="089d73b8-785c-4012-b931-81c632b6c9c7" providerId="ADAL" clId="{E343550E-7E15-4AE9-967B-943F242C7B37}" dt="2021-08-04T13:29:18.498" v="6" actId="47"/>
        <pc:sldMkLst>
          <pc:docMk/>
          <pc:sldMk cId="811122405" sldId="283"/>
        </pc:sldMkLst>
      </pc:sldChg>
      <pc:sldChg chg="addSp delSp modSp new mod">
        <pc:chgData name="Sanders Wang" userId="089d73b8-785c-4012-b931-81c632b6c9c7" providerId="ADAL" clId="{E343550E-7E15-4AE9-967B-943F242C7B37}" dt="2021-08-05T12:28:08.319" v="70" actId="1076"/>
        <pc:sldMkLst>
          <pc:docMk/>
          <pc:sldMk cId="194296660" sldId="284"/>
        </pc:sldMkLst>
        <pc:spChg chg="add mod">
          <ac:chgData name="Sanders Wang" userId="089d73b8-785c-4012-b931-81c632b6c9c7" providerId="ADAL" clId="{E343550E-7E15-4AE9-967B-943F242C7B37}" dt="2021-08-05T12:28:08.319" v="70" actId="1076"/>
          <ac:spMkLst>
            <pc:docMk/>
            <pc:sldMk cId="194296660" sldId="284"/>
            <ac:spMk id="4" creationId="{40FB077E-E2A3-4D03-B629-B9AE98116CB6}"/>
          </ac:spMkLst>
        </pc:spChg>
        <pc:spChg chg="add mod">
          <ac:chgData name="Sanders Wang" userId="089d73b8-785c-4012-b931-81c632b6c9c7" providerId="ADAL" clId="{E343550E-7E15-4AE9-967B-943F242C7B37}" dt="2021-08-05T12:27:27.166" v="62" actId="1076"/>
          <ac:spMkLst>
            <pc:docMk/>
            <pc:sldMk cId="194296660" sldId="284"/>
            <ac:spMk id="6" creationId="{03E9406F-2D37-4C6A-BB4F-19066E590053}"/>
          </ac:spMkLst>
        </pc:spChg>
        <pc:spChg chg="add del">
          <ac:chgData name="Sanders Wang" userId="089d73b8-785c-4012-b931-81c632b6c9c7" providerId="ADAL" clId="{E343550E-7E15-4AE9-967B-943F242C7B37}" dt="2021-08-05T12:27:54.292" v="64" actId="22"/>
          <ac:spMkLst>
            <pc:docMk/>
            <pc:sldMk cId="194296660" sldId="284"/>
            <ac:spMk id="8" creationId="{34323741-FD40-45D6-838D-9D1B4D84CAD7}"/>
          </ac:spMkLst>
        </pc:spChg>
        <pc:spChg chg="add mod">
          <ac:chgData name="Sanders Wang" userId="089d73b8-785c-4012-b931-81c632b6c9c7" providerId="ADAL" clId="{E343550E-7E15-4AE9-967B-943F242C7B37}" dt="2021-08-05T12:28:05.535" v="69" actId="14100"/>
          <ac:spMkLst>
            <pc:docMk/>
            <pc:sldMk cId="194296660" sldId="284"/>
            <ac:spMk id="10" creationId="{001F073C-A7FA-4AD6-9C05-EA3C1D4B9379}"/>
          </ac:spMkLst>
        </pc:spChg>
        <pc:picChg chg="add mod">
          <ac:chgData name="Sanders Wang" userId="089d73b8-785c-4012-b931-81c632b6c9c7" providerId="ADAL" clId="{E343550E-7E15-4AE9-967B-943F242C7B37}" dt="2021-08-05T12:27:57.236" v="67" actId="1076"/>
          <ac:picMkLst>
            <pc:docMk/>
            <pc:sldMk cId="194296660" sldId="284"/>
            <ac:picMk id="2050" creationId="{A19B6CE3-2AE1-4F10-A24B-57EF5D5F3E61}"/>
          </ac:picMkLst>
        </pc:picChg>
      </pc:sldChg>
      <pc:sldChg chg="del">
        <pc:chgData name="Sanders Wang" userId="089d73b8-785c-4012-b931-81c632b6c9c7" providerId="ADAL" clId="{E343550E-7E15-4AE9-967B-943F242C7B37}" dt="2021-08-04T13:29:32.945" v="9" actId="47"/>
        <pc:sldMkLst>
          <pc:docMk/>
          <pc:sldMk cId="2693775999" sldId="284"/>
        </pc:sldMkLst>
      </pc:sldChg>
      <pc:sldChg chg="addSp modSp new mod">
        <pc:chgData name="Sanders Wang" userId="089d73b8-785c-4012-b931-81c632b6c9c7" providerId="ADAL" clId="{E343550E-7E15-4AE9-967B-943F242C7B37}" dt="2021-08-05T16:27:13.775" v="658" actId="1076"/>
        <pc:sldMkLst>
          <pc:docMk/>
          <pc:sldMk cId="921707502" sldId="285"/>
        </pc:sldMkLst>
        <pc:spChg chg="add mod">
          <ac:chgData name="Sanders Wang" userId="089d73b8-785c-4012-b931-81c632b6c9c7" providerId="ADAL" clId="{E343550E-7E15-4AE9-967B-943F242C7B37}" dt="2021-08-05T15:40:40.589" v="217" actId="1076"/>
          <ac:spMkLst>
            <pc:docMk/>
            <pc:sldMk cId="921707502" sldId="285"/>
            <ac:spMk id="3" creationId="{7085EF5F-30D4-458B-BA7D-82CC7C3DE695}"/>
          </ac:spMkLst>
        </pc:spChg>
        <pc:spChg chg="add mod">
          <ac:chgData name="Sanders Wang" userId="089d73b8-785c-4012-b931-81c632b6c9c7" providerId="ADAL" clId="{E343550E-7E15-4AE9-967B-943F242C7B37}" dt="2021-08-05T16:27:13.775" v="658" actId="1076"/>
          <ac:spMkLst>
            <pc:docMk/>
            <pc:sldMk cId="921707502" sldId="285"/>
            <ac:spMk id="4" creationId="{F0395EEF-1696-43C4-B01F-1C5441069FE9}"/>
          </ac:spMkLst>
        </pc:spChg>
        <pc:picChg chg="add mod">
          <ac:chgData name="Sanders Wang" userId="089d73b8-785c-4012-b931-81c632b6c9c7" providerId="ADAL" clId="{E343550E-7E15-4AE9-967B-943F242C7B37}" dt="2021-08-05T15:40:31.108" v="216" actId="1076"/>
          <ac:picMkLst>
            <pc:docMk/>
            <pc:sldMk cId="921707502" sldId="285"/>
            <ac:picMk id="4098" creationId="{BF560813-F96B-430A-BCD2-29B78081C8AE}"/>
          </ac:picMkLst>
        </pc:picChg>
      </pc:sldChg>
      <pc:sldChg chg="del">
        <pc:chgData name="Sanders Wang" userId="089d73b8-785c-4012-b931-81c632b6c9c7" providerId="ADAL" clId="{E343550E-7E15-4AE9-967B-943F242C7B37}" dt="2021-08-04T13:29:40.284" v="29" actId="47"/>
        <pc:sldMkLst>
          <pc:docMk/>
          <pc:sldMk cId="3033409628" sldId="285"/>
        </pc:sldMkLst>
      </pc:sldChg>
      <pc:sldChg chg="addSp delSp modSp new mod">
        <pc:chgData name="Sanders Wang" userId="089d73b8-785c-4012-b931-81c632b6c9c7" providerId="ADAL" clId="{E343550E-7E15-4AE9-967B-943F242C7B37}" dt="2021-08-05T15:04:02.325" v="107" actId="21"/>
        <pc:sldMkLst>
          <pc:docMk/>
          <pc:sldMk cId="4023822129" sldId="286"/>
        </pc:sldMkLst>
        <pc:spChg chg="add del">
          <ac:chgData name="Sanders Wang" userId="089d73b8-785c-4012-b931-81c632b6c9c7" providerId="ADAL" clId="{E343550E-7E15-4AE9-967B-943F242C7B37}" dt="2021-08-05T14:47:43.281" v="80" actId="22"/>
          <ac:spMkLst>
            <pc:docMk/>
            <pc:sldMk cId="4023822129" sldId="286"/>
            <ac:spMk id="3" creationId="{B0100D26-A100-4885-AC3D-4B3312FAC6DA}"/>
          </ac:spMkLst>
        </pc:spChg>
        <pc:spChg chg="add del mod">
          <ac:chgData name="Sanders Wang" userId="089d73b8-785c-4012-b931-81c632b6c9c7" providerId="ADAL" clId="{E343550E-7E15-4AE9-967B-943F242C7B37}" dt="2021-08-05T14:50:10.818" v="87" actId="478"/>
          <ac:spMkLst>
            <pc:docMk/>
            <pc:sldMk cId="4023822129" sldId="286"/>
            <ac:spMk id="5" creationId="{5F4E72BD-0C1A-4462-AD4A-B47E3FFB76A7}"/>
          </ac:spMkLst>
        </pc:spChg>
        <pc:spChg chg="add del">
          <ac:chgData name="Sanders Wang" userId="089d73b8-785c-4012-b931-81c632b6c9c7" providerId="ADAL" clId="{E343550E-7E15-4AE9-967B-943F242C7B37}" dt="2021-08-05T14:56:23.623" v="89" actId="22"/>
          <ac:spMkLst>
            <pc:docMk/>
            <pc:sldMk cId="4023822129" sldId="286"/>
            <ac:spMk id="8" creationId="{203D1AF3-3693-423C-9D27-06370C8E931C}"/>
          </ac:spMkLst>
        </pc:spChg>
        <pc:spChg chg="add mod">
          <ac:chgData name="Sanders Wang" userId="089d73b8-785c-4012-b931-81c632b6c9c7" providerId="ADAL" clId="{E343550E-7E15-4AE9-967B-943F242C7B37}" dt="2021-08-05T14:56:50.805" v="96" actId="14100"/>
          <ac:spMkLst>
            <pc:docMk/>
            <pc:sldMk cId="4023822129" sldId="286"/>
            <ac:spMk id="10" creationId="{6A58B30E-7C86-4367-BFFC-2664EEC1081D}"/>
          </ac:spMkLst>
        </pc:spChg>
        <pc:picChg chg="add del mod">
          <ac:chgData name="Sanders Wang" userId="089d73b8-785c-4012-b931-81c632b6c9c7" providerId="ADAL" clId="{E343550E-7E15-4AE9-967B-943F242C7B37}" dt="2021-08-05T15:04:02.325" v="107" actId="21"/>
          <ac:picMkLst>
            <pc:docMk/>
            <pc:sldMk cId="4023822129" sldId="286"/>
            <ac:picMk id="11" creationId="{C9DC76B2-47B0-4D86-92F8-50589B7B8918}"/>
          </ac:picMkLst>
        </pc:picChg>
        <pc:picChg chg="add del mod">
          <ac:chgData name="Sanders Wang" userId="089d73b8-785c-4012-b931-81c632b6c9c7" providerId="ADAL" clId="{E343550E-7E15-4AE9-967B-943F242C7B37}" dt="2021-08-05T14:50:10.818" v="87" actId="478"/>
          <ac:picMkLst>
            <pc:docMk/>
            <pc:sldMk cId="4023822129" sldId="286"/>
            <ac:picMk id="5122" creationId="{9286BB1E-4112-4159-9420-EB49AEF387DF}"/>
          </ac:picMkLst>
        </pc:picChg>
        <pc:picChg chg="add mod">
          <ac:chgData name="Sanders Wang" userId="089d73b8-785c-4012-b931-81c632b6c9c7" providerId="ADAL" clId="{E343550E-7E15-4AE9-967B-943F242C7B37}" dt="2021-08-05T14:56:46.610" v="95" actId="1076"/>
          <ac:picMkLst>
            <pc:docMk/>
            <pc:sldMk cId="4023822129" sldId="286"/>
            <ac:picMk id="5124" creationId="{EFCB22B6-3D5F-4D81-8741-342808ABC9D8}"/>
          </ac:picMkLst>
        </pc:picChg>
      </pc:sldChg>
      <pc:sldChg chg="del">
        <pc:chgData name="Sanders Wang" userId="089d73b8-785c-4012-b931-81c632b6c9c7" providerId="ADAL" clId="{E343550E-7E15-4AE9-967B-943F242C7B37}" dt="2021-08-04T13:29:40.699" v="30" actId="47"/>
        <pc:sldMkLst>
          <pc:docMk/>
          <pc:sldMk cId="4262561885" sldId="286"/>
        </pc:sldMkLst>
      </pc:sldChg>
      <pc:sldChg chg="addSp delSp modSp new mod">
        <pc:chgData name="Sanders Wang" userId="089d73b8-785c-4012-b931-81c632b6c9c7" providerId="ADAL" clId="{E343550E-7E15-4AE9-967B-943F242C7B37}" dt="2021-08-05T16:22:52.806" v="550" actId="21"/>
        <pc:sldMkLst>
          <pc:docMk/>
          <pc:sldMk cId="970519355" sldId="287"/>
        </pc:sldMkLst>
        <pc:spChg chg="add del mod">
          <ac:chgData name="Sanders Wang" userId="089d73b8-785c-4012-b931-81c632b6c9c7" providerId="ADAL" clId="{E343550E-7E15-4AE9-967B-943F242C7B37}" dt="2021-08-05T16:22:52.806" v="550" actId="21"/>
          <ac:spMkLst>
            <pc:docMk/>
            <pc:sldMk cId="970519355" sldId="287"/>
            <ac:spMk id="2" creationId="{0E3D9AB2-F524-44BC-B6E8-7C44C59A5190}"/>
          </ac:spMkLst>
        </pc:spChg>
        <pc:spChg chg="add del mod">
          <ac:chgData name="Sanders Wang" userId="089d73b8-785c-4012-b931-81c632b6c9c7" providerId="ADAL" clId="{E343550E-7E15-4AE9-967B-943F242C7B37}" dt="2021-08-05T16:22:52.806" v="550" actId="21"/>
          <ac:spMkLst>
            <pc:docMk/>
            <pc:sldMk cId="970519355" sldId="287"/>
            <ac:spMk id="4" creationId="{DCEE619E-3DC8-4728-B454-DE071CB50856}"/>
          </ac:spMkLst>
        </pc:spChg>
        <pc:picChg chg="add del mod">
          <ac:chgData name="Sanders Wang" userId="089d73b8-785c-4012-b931-81c632b6c9c7" providerId="ADAL" clId="{E343550E-7E15-4AE9-967B-943F242C7B37}" dt="2021-08-05T15:07:12.644" v="120" actId="478"/>
          <ac:picMkLst>
            <pc:docMk/>
            <pc:sldMk cId="970519355" sldId="287"/>
            <ac:picMk id="3" creationId="{3FF4904F-E301-423D-8EC7-1E530834AA63}"/>
          </ac:picMkLst>
        </pc:picChg>
        <pc:picChg chg="add mod">
          <ac:chgData name="Sanders Wang" userId="089d73b8-785c-4012-b931-81c632b6c9c7" providerId="ADAL" clId="{E343550E-7E15-4AE9-967B-943F242C7B37}" dt="2021-08-05T15:03:23.723" v="102" actId="1076"/>
          <ac:picMkLst>
            <pc:docMk/>
            <pc:sldMk cId="970519355" sldId="287"/>
            <ac:picMk id="6146" creationId="{F942C4E7-EF8A-4DA6-A97A-A2BAF1E4F060}"/>
          </ac:picMkLst>
        </pc:picChg>
      </pc:sldChg>
      <pc:sldChg chg="del">
        <pc:chgData name="Sanders Wang" userId="089d73b8-785c-4012-b931-81c632b6c9c7" providerId="ADAL" clId="{E343550E-7E15-4AE9-967B-943F242C7B37}" dt="2021-08-04T13:29:41.140" v="31" actId="47"/>
        <pc:sldMkLst>
          <pc:docMk/>
          <pc:sldMk cId="4103653579" sldId="287"/>
        </pc:sldMkLst>
      </pc:sldChg>
      <pc:sldChg chg="addSp modSp new mod">
        <pc:chgData name="Sanders Wang" userId="089d73b8-785c-4012-b931-81c632b6c9c7" providerId="ADAL" clId="{E343550E-7E15-4AE9-967B-943F242C7B37}" dt="2021-08-05T15:05:51.283" v="119" actId="14100"/>
        <pc:sldMkLst>
          <pc:docMk/>
          <pc:sldMk cId="1850417704" sldId="288"/>
        </pc:sldMkLst>
        <pc:picChg chg="add mod ord">
          <ac:chgData name="Sanders Wang" userId="089d73b8-785c-4012-b931-81c632b6c9c7" providerId="ADAL" clId="{E343550E-7E15-4AE9-967B-943F242C7B37}" dt="2021-08-05T15:05:45.943" v="117" actId="166"/>
          <ac:picMkLst>
            <pc:docMk/>
            <pc:sldMk cId="1850417704" sldId="288"/>
            <ac:picMk id="2" creationId="{D9B22491-B25B-4462-BD52-ED64067479F5}"/>
          </ac:picMkLst>
        </pc:picChg>
        <pc:picChg chg="add mod">
          <ac:chgData name="Sanders Wang" userId="089d73b8-785c-4012-b931-81c632b6c9c7" providerId="ADAL" clId="{E343550E-7E15-4AE9-967B-943F242C7B37}" dt="2021-08-05T15:05:51.283" v="119" actId="14100"/>
          <ac:picMkLst>
            <pc:docMk/>
            <pc:sldMk cId="1850417704" sldId="288"/>
            <ac:picMk id="7170" creationId="{1B1A5CEC-3B95-49C8-9141-0EEE47887387}"/>
          </ac:picMkLst>
        </pc:picChg>
        <pc:picChg chg="add mod">
          <ac:chgData name="Sanders Wang" userId="089d73b8-785c-4012-b931-81c632b6c9c7" providerId="ADAL" clId="{E343550E-7E15-4AE9-967B-943F242C7B37}" dt="2021-08-05T15:05:29.684" v="115" actId="1076"/>
          <ac:picMkLst>
            <pc:docMk/>
            <pc:sldMk cId="1850417704" sldId="288"/>
            <ac:picMk id="7172" creationId="{C072E40A-DCD3-42C7-B7BD-6E01C8D838E5}"/>
          </ac:picMkLst>
        </pc:picChg>
      </pc:sldChg>
      <pc:sldChg chg="del">
        <pc:chgData name="Sanders Wang" userId="089d73b8-785c-4012-b931-81c632b6c9c7" providerId="ADAL" clId="{E343550E-7E15-4AE9-967B-943F242C7B37}" dt="2021-08-04T13:29:35.051" v="19" actId="47"/>
        <pc:sldMkLst>
          <pc:docMk/>
          <pc:sldMk cId="3518812691" sldId="288"/>
        </pc:sldMkLst>
      </pc:sldChg>
      <pc:sldChg chg="new del">
        <pc:chgData name="Sanders Wang" userId="089d73b8-785c-4012-b931-81c632b6c9c7" providerId="ADAL" clId="{E343550E-7E15-4AE9-967B-943F242C7B37}" dt="2021-08-05T15:24:50.857" v="122" actId="680"/>
        <pc:sldMkLst>
          <pc:docMk/>
          <pc:sldMk cId="4050267796" sldId="289"/>
        </pc:sldMkLst>
      </pc:sldChg>
      <pc:sldChg chg="addSp delSp modSp new mod">
        <pc:chgData name="Sanders Wang" userId="089d73b8-785c-4012-b931-81c632b6c9c7" providerId="ADAL" clId="{E343550E-7E15-4AE9-967B-943F242C7B37}" dt="2021-08-05T15:58:25.345" v="383" actId="14100"/>
        <pc:sldMkLst>
          <pc:docMk/>
          <pc:sldMk cId="4202307911" sldId="289"/>
        </pc:sldMkLst>
        <pc:spChg chg="add del mod">
          <ac:chgData name="Sanders Wang" userId="089d73b8-785c-4012-b931-81c632b6c9c7" providerId="ADAL" clId="{E343550E-7E15-4AE9-967B-943F242C7B37}" dt="2021-08-05T15:26:10.571" v="131" actId="478"/>
          <ac:spMkLst>
            <pc:docMk/>
            <pc:sldMk cId="4202307911" sldId="289"/>
            <ac:spMk id="6" creationId="{08E80AD0-FBF7-40C6-93A2-D203E3E7C4B4}"/>
          </ac:spMkLst>
        </pc:spChg>
        <pc:spChg chg="add mod">
          <ac:chgData name="Sanders Wang" userId="089d73b8-785c-4012-b931-81c632b6c9c7" providerId="ADAL" clId="{E343550E-7E15-4AE9-967B-943F242C7B37}" dt="2021-08-05T15:27:25.652" v="142" actId="1076"/>
          <ac:spMkLst>
            <pc:docMk/>
            <pc:sldMk cId="4202307911" sldId="289"/>
            <ac:spMk id="7" creationId="{325D7BBB-D47E-4BD4-9E7F-A6048142C220}"/>
          </ac:spMkLst>
        </pc:spChg>
        <pc:spChg chg="add del">
          <ac:chgData name="Sanders Wang" userId="089d73b8-785c-4012-b931-81c632b6c9c7" providerId="ADAL" clId="{E343550E-7E15-4AE9-967B-943F242C7B37}" dt="2021-08-05T15:28:06.288" v="147" actId="11529"/>
          <ac:spMkLst>
            <pc:docMk/>
            <pc:sldMk cId="4202307911" sldId="289"/>
            <ac:spMk id="10" creationId="{DD682FB0-9BF3-4E1C-9866-31387E12DF88}"/>
          </ac:spMkLst>
        </pc:spChg>
        <pc:spChg chg="add mod">
          <ac:chgData name="Sanders Wang" userId="089d73b8-785c-4012-b931-81c632b6c9c7" providerId="ADAL" clId="{E343550E-7E15-4AE9-967B-943F242C7B37}" dt="2021-08-05T15:28:51.790" v="157" actId="14100"/>
          <ac:spMkLst>
            <pc:docMk/>
            <pc:sldMk cId="4202307911" sldId="289"/>
            <ac:spMk id="11" creationId="{59A8DD74-E097-4273-A0FB-CBD73B84C02D}"/>
          </ac:spMkLst>
        </pc:spChg>
        <pc:spChg chg="add mod">
          <ac:chgData name="Sanders Wang" userId="089d73b8-785c-4012-b931-81c632b6c9c7" providerId="ADAL" clId="{E343550E-7E15-4AE9-967B-943F242C7B37}" dt="2021-08-05T15:29:16.786" v="163" actId="20577"/>
          <ac:spMkLst>
            <pc:docMk/>
            <pc:sldMk cId="4202307911" sldId="289"/>
            <ac:spMk id="12" creationId="{0FE57E85-DFF0-44B3-976F-4B47F9489549}"/>
          </ac:spMkLst>
        </pc:spChg>
        <pc:spChg chg="add del">
          <ac:chgData name="Sanders Wang" userId="089d73b8-785c-4012-b931-81c632b6c9c7" providerId="ADAL" clId="{E343550E-7E15-4AE9-967B-943F242C7B37}" dt="2021-08-05T15:30:09.798" v="167" actId="22"/>
          <ac:spMkLst>
            <pc:docMk/>
            <pc:sldMk cId="4202307911" sldId="289"/>
            <ac:spMk id="14" creationId="{6D1DFD79-0049-43C5-BE6C-B5BCFAB5ED4F}"/>
          </ac:spMkLst>
        </pc:spChg>
        <pc:spChg chg="add mod">
          <ac:chgData name="Sanders Wang" userId="089d73b8-785c-4012-b931-81c632b6c9c7" providerId="ADAL" clId="{E343550E-7E15-4AE9-967B-943F242C7B37}" dt="2021-08-05T15:39:19.312" v="210" actId="1076"/>
          <ac:spMkLst>
            <pc:docMk/>
            <pc:sldMk cId="4202307911" sldId="289"/>
            <ac:spMk id="16" creationId="{41C7ADFB-1849-443C-A452-2F68C65F2977}"/>
          </ac:spMkLst>
        </pc:spChg>
        <pc:spChg chg="add del mod">
          <ac:chgData name="Sanders Wang" userId="089d73b8-785c-4012-b931-81c632b6c9c7" providerId="ADAL" clId="{E343550E-7E15-4AE9-967B-943F242C7B37}" dt="2021-08-05T15:40:18.707" v="211" actId="21"/>
          <ac:spMkLst>
            <pc:docMk/>
            <pc:sldMk cId="4202307911" sldId="289"/>
            <ac:spMk id="29" creationId="{9159F971-6A20-4523-91BC-256D47072EAC}"/>
          </ac:spMkLst>
        </pc:spChg>
        <pc:spChg chg="add mod">
          <ac:chgData name="Sanders Wang" userId="089d73b8-785c-4012-b931-81c632b6c9c7" providerId="ADAL" clId="{E343550E-7E15-4AE9-967B-943F242C7B37}" dt="2021-08-05T15:42:03.275" v="229" actId="692"/>
          <ac:spMkLst>
            <pc:docMk/>
            <pc:sldMk cId="4202307911" sldId="289"/>
            <ac:spMk id="32" creationId="{DCB5F0B7-C901-4303-A483-39883F4FDEFE}"/>
          </ac:spMkLst>
        </pc:spChg>
        <pc:spChg chg="add del">
          <ac:chgData name="Sanders Wang" userId="089d73b8-785c-4012-b931-81c632b6c9c7" providerId="ADAL" clId="{E343550E-7E15-4AE9-967B-943F242C7B37}" dt="2021-08-05T15:43:17.251" v="235" actId="22"/>
          <ac:spMkLst>
            <pc:docMk/>
            <pc:sldMk cId="4202307911" sldId="289"/>
            <ac:spMk id="38" creationId="{F4F46113-1384-4C1C-A58F-F6D9B8257BEE}"/>
          </ac:spMkLst>
        </pc:spChg>
        <pc:spChg chg="add mod">
          <ac:chgData name="Sanders Wang" userId="089d73b8-785c-4012-b931-81c632b6c9c7" providerId="ADAL" clId="{E343550E-7E15-4AE9-967B-943F242C7B37}" dt="2021-08-05T15:43:23.350" v="239" actId="113"/>
          <ac:spMkLst>
            <pc:docMk/>
            <pc:sldMk cId="4202307911" sldId="289"/>
            <ac:spMk id="40" creationId="{2F0C1735-2022-40DD-9E0A-93DEE3EEA62E}"/>
          </ac:spMkLst>
        </pc:spChg>
        <pc:spChg chg="add del">
          <ac:chgData name="Sanders Wang" userId="089d73b8-785c-4012-b931-81c632b6c9c7" providerId="ADAL" clId="{E343550E-7E15-4AE9-967B-943F242C7B37}" dt="2021-08-05T15:44:43.524" v="243" actId="22"/>
          <ac:spMkLst>
            <pc:docMk/>
            <pc:sldMk cId="4202307911" sldId="289"/>
            <ac:spMk id="42" creationId="{1A082042-517C-4899-95F3-CC474288CF1A}"/>
          </ac:spMkLst>
        </pc:spChg>
        <pc:spChg chg="add mod">
          <ac:chgData name="Sanders Wang" userId="089d73b8-785c-4012-b931-81c632b6c9c7" providerId="ADAL" clId="{E343550E-7E15-4AE9-967B-943F242C7B37}" dt="2021-08-05T15:57:09.569" v="370" actId="1076"/>
          <ac:spMkLst>
            <pc:docMk/>
            <pc:sldMk cId="4202307911" sldId="289"/>
            <ac:spMk id="44" creationId="{98167080-E77B-49ED-A94F-662DF5003747}"/>
          </ac:spMkLst>
        </pc:spChg>
        <pc:spChg chg="add mod">
          <ac:chgData name="Sanders Wang" userId="089d73b8-785c-4012-b931-81c632b6c9c7" providerId="ADAL" clId="{E343550E-7E15-4AE9-967B-943F242C7B37}" dt="2021-08-05T15:47:39.272" v="276" actId="1076"/>
          <ac:spMkLst>
            <pc:docMk/>
            <pc:sldMk cId="4202307911" sldId="289"/>
            <ac:spMk id="49" creationId="{528F3A77-040A-487A-9D0D-100484710039}"/>
          </ac:spMkLst>
        </pc:spChg>
        <pc:spChg chg="add mod">
          <ac:chgData name="Sanders Wang" userId="089d73b8-785c-4012-b931-81c632b6c9c7" providerId="ADAL" clId="{E343550E-7E15-4AE9-967B-943F242C7B37}" dt="2021-08-05T15:53:37.406" v="329" actId="1076"/>
          <ac:spMkLst>
            <pc:docMk/>
            <pc:sldMk cId="4202307911" sldId="289"/>
            <ac:spMk id="54" creationId="{53B3FA54-EBC0-4308-826E-29BEA36E49E4}"/>
          </ac:spMkLst>
        </pc:spChg>
        <pc:spChg chg="add mod">
          <ac:chgData name="Sanders Wang" userId="089d73b8-785c-4012-b931-81c632b6c9c7" providerId="ADAL" clId="{E343550E-7E15-4AE9-967B-943F242C7B37}" dt="2021-08-05T15:47:43.068" v="277" actId="571"/>
          <ac:spMkLst>
            <pc:docMk/>
            <pc:sldMk cId="4202307911" sldId="289"/>
            <ac:spMk id="58" creationId="{B3AB0AD6-6720-44B1-88E4-F875F2DAF0C2}"/>
          </ac:spMkLst>
        </pc:spChg>
        <pc:spChg chg="add mod">
          <ac:chgData name="Sanders Wang" userId="089d73b8-785c-4012-b931-81c632b6c9c7" providerId="ADAL" clId="{E343550E-7E15-4AE9-967B-943F242C7B37}" dt="2021-08-05T15:49:00.703" v="292" actId="1076"/>
          <ac:spMkLst>
            <pc:docMk/>
            <pc:sldMk cId="4202307911" sldId="289"/>
            <ac:spMk id="67" creationId="{2438296F-2E88-4113-AB2E-80812D56D699}"/>
          </ac:spMkLst>
        </pc:spChg>
        <pc:spChg chg="add del">
          <ac:chgData name="Sanders Wang" userId="089d73b8-785c-4012-b931-81c632b6c9c7" providerId="ADAL" clId="{E343550E-7E15-4AE9-967B-943F242C7B37}" dt="2021-08-05T15:49:36.490" v="294" actId="22"/>
          <ac:spMkLst>
            <pc:docMk/>
            <pc:sldMk cId="4202307911" sldId="289"/>
            <ac:spMk id="69" creationId="{DFBE3679-6B9A-4DD9-8C24-3074361FAAD7}"/>
          </ac:spMkLst>
        </pc:spChg>
        <pc:spChg chg="add mod">
          <ac:chgData name="Sanders Wang" userId="089d73b8-785c-4012-b931-81c632b6c9c7" providerId="ADAL" clId="{E343550E-7E15-4AE9-967B-943F242C7B37}" dt="2021-08-05T15:49:43.543" v="298" actId="113"/>
          <ac:spMkLst>
            <pc:docMk/>
            <pc:sldMk cId="4202307911" sldId="289"/>
            <ac:spMk id="71" creationId="{8BD69592-FF36-4EFC-922B-7F833F87AB35}"/>
          </ac:spMkLst>
        </pc:spChg>
        <pc:spChg chg="add del">
          <ac:chgData name="Sanders Wang" userId="089d73b8-785c-4012-b931-81c632b6c9c7" providerId="ADAL" clId="{E343550E-7E15-4AE9-967B-943F242C7B37}" dt="2021-08-05T15:52:46.264" v="315" actId="22"/>
          <ac:spMkLst>
            <pc:docMk/>
            <pc:sldMk cId="4202307911" sldId="289"/>
            <ac:spMk id="75" creationId="{C4BA634C-7FDC-4701-A375-184625A79551}"/>
          </ac:spMkLst>
        </pc:spChg>
        <pc:spChg chg="add mod">
          <ac:chgData name="Sanders Wang" userId="089d73b8-785c-4012-b931-81c632b6c9c7" providerId="ADAL" clId="{E343550E-7E15-4AE9-967B-943F242C7B37}" dt="2021-08-05T15:53:00.206" v="322" actId="1076"/>
          <ac:spMkLst>
            <pc:docMk/>
            <pc:sldMk cId="4202307911" sldId="289"/>
            <ac:spMk id="77" creationId="{22CAA20A-735C-4483-B427-C856B95576C4}"/>
          </ac:spMkLst>
        </pc:spChg>
        <pc:spChg chg="add del">
          <ac:chgData name="Sanders Wang" userId="089d73b8-785c-4012-b931-81c632b6c9c7" providerId="ADAL" clId="{E343550E-7E15-4AE9-967B-943F242C7B37}" dt="2021-08-05T15:55:43.889" v="345" actId="22"/>
          <ac:spMkLst>
            <pc:docMk/>
            <pc:sldMk cId="4202307911" sldId="289"/>
            <ac:spMk id="91" creationId="{A9AC8244-B5E9-446F-84E7-CC18358966EA}"/>
          </ac:spMkLst>
        </pc:spChg>
        <pc:spChg chg="add mod">
          <ac:chgData name="Sanders Wang" userId="089d73b8-785c-4012-b931-81c632b6c9c7" providerId="ADAL" clId="{E343550E-7E15-4AE9-967B-943F242C7B37}" dt="2021-08-05T15:56:37.240" v="362" actId="14100"/>
          <ac:spMkLst>
            <pc:docMk/>
            <pc:sldMk cId="4202307911" sldId="289"/>
            <ac:spMk id="93" creationId="{201FBD44-FC00-4210-8C82-F9AD3B72707F}"/>
          </ac:spMkLst>
        </pc:spChg>
        <pc:spChg chg="add mod">
          <ac:chgData name="Sanders Wang" userId="089d73b8-785c-4012-b931-81c632b6c9c7" providerId="ADAL" clId="{E343550E-7E15-4AE9-967B-943F242C7B37}" dt="2021-08-05T15:58:12.449" v="379" actId="1076"/>
          <ac:spMkLst>
            <pc:docMk/>
            <pc:sldMk cId="4202307911" sldId="289"/>
            <ac:spMk id="107" creationId="{2080B1FE-699E-4784-B291-2C349A9AF827}"/>
          </ac:spMkLst>
        </pc:spChg>
        <pc:picChg chg="add mod">
          <ac:chgData name="Sanders Wang" userId="089d73b8-785c-4012-b931-81c632b6c9c7" providerId="ADAL" clId="{E343550E-7E15-4AE9-967B-943F242C7B37}" dt="2021-08-05T15:26:19.725" v="133" actId="1076"/>
          <ac:picMkLst>
            <pc:docMk/>
            <pc:sldMk cId="4202307911" sldId="289"/>
            <ac:picMk id="5" creationId="{B694A8A2-0474-4355-94AA-8A6EDC18C94C}"/>
          </ac:picMkLst>
        </pc:picChg>
        <pc:picChg chg="add mod">
          <ac:chgData name="Sanders Wang" userId="089d73b8-785c-4012-b931-81c632b6c9c7" providerId="ADAL" clId="{E343550E-7E15-4AE9-967B-943F242C7B37}" dt="2021-08-05T15:39:19.312" v="210" actId="1076"/>
          <ac:picMkLst>
            <pc:docMk/>
            <pc:sldMk cId="4202307911" sldId="289"/>
            <ac:picMk id="18" creationId="{11CD752B-0586-4468-9D65-DEA38C16FAB4}"/>
          </ac:picMkLst>
        </pc:picChg>
        <pc:picChg chg="add mod">
          <ac:chgData name="Sanders Wang" userId="089d73b8-785c-4012-b931-81c632b6c9c7" providerId="ADAL" clId="{E343550E-7E15-4AE9-967B-943F242C7B37}" dt="2021-08-05T15:39:19.312" v="210" actId="1076"/>
          <ac:picMkLst>
            <pc:docMk/>
            <pc:sldMk cId="4202307911" sldId="289"/>
            <ac:picMk id="19" creationId="{603BAFE1-993E-4659-AFCE-11BC7D07E458}"/>
          </ac:picMkLst>
        </pc:picChg>
        <pc:picChg chg="add mod">
          <ac:chgData name="Sanders Wang" userId="089d73b8-785c-4012-b931-81c632b6c9c7" providerId="ADAL" clId="{E343550E-7E15-4AE9-967B-943F242C7B37}" dt="2021-08-05T15:39:19.312" v="210" actId="1076"/>
          <ac:picMkLst>
            <pc:docMk/>
            <pc:sldMk cId="4202307911" sldId="289"/>
            <ac:picMk id="20" creationId="{4821C9AE-6222-415E-BFDD-5F24BBF5E604}"/>
          </ac:picMkLst>
        </pc:picChg>
        <pc:picChg chg="add mod">
          <ac:chgData name="Sanders Wang" userId="089d73b8-785c-4012-b931-81c632b6c9c7" providerId="ADAL" clId="{E343550E-7E15-4AE9-967B-943F242C7B37}" dt="2021-08-05T15:41:40.892" v="225" actId="1076"/>
          <ac:picMkLst>
            <pc:docMk/>
            <pc:sldMk cId="4202307911" sldId="289"/>
            <ac:picMk id="31" creationId="{E2F3F3A6-DF65-4358-A129-55A2891ADB33}"/>
          </ac:picMkLst>
        </pc:picChg>
        <pc:picChg chg="add mod">
          <ac:chgData name="Sanders Wang" userId="089d73b8-785c-4012-b931-81c632b6c9c7" providerId="ADAL" clId="{E343550E-7E15-4AE9-967B-943F242C7B37}" dt="2021-08-05T15:44:57.028" v="248" actId="571"/>
          <ac:picMkLst>
            <pc:docMk/>
            <pc:sldMk cId="4202307911" sldId="289"/>
            <ac:picMk id="45" creationId="{2084A01A-488F-4D50-A94A-E964FA3DF72C}"/>
          </ac:picMkLst>
        </pc:picChg>
        <pc:picChg chg="add mod">
          <ac:chgData name="Sanders Wang" userId="089d73b8-785c-4012-b931-81c632b6c9c7" providerId="ADAL" clId="{E343550E-7E15-4AE9-967B-943F242C7B37}" dt="2021-08-05T15:46:49.189" v="268" actId="1076"/>
          <ac:picMkLst>
            <pc:docMk/>
            <pc:sldMk cId="4202307911" sldId="289"/>
            <ac:picMk id="9218" creationId="{45AC52F9-FD33-4592-92F8-5C36047B3C97}"/>
          </ac:picMkLst>
        </pc:picChg>
        <pc:picChg chg="add del mod">
          <ac:chgData name="Sanders Wang" userId="089d73b8-785c-4012-b931-81c632b6c9c7" providerId="ADAL" clId="{E343550E-7E15-4AE9-967B-943F242C7B37}" dt="2021-08-05T15:53:40.272" v="330" actId="478"/>
          <ac:picMkLst>
            <pc:docMk/>
            <pc:sldMk cId="4202307911" sldId="289"/>
            <ac:picMk id="9222" creationId="{D68C8ED2-9C7A-486F-9895-1E0CAA2BD112}"/>
          </ac:picMkLst>
        </pc:picChg>
        <pc:picChg chg="add mod ord">
          <ac:chgData name="Sanders Wang" userId="089d73b8-785c-4012-b931-81c632b6c9c7" providerId="ADAL" clId="{E343550E-7E15-4AE9-967B-943F242C7B37}" dt="2021-08-05T15:54:25.240" v="339" actId="1076"/>
          <ac:picMkLst>
            <pc:docMk/>
            <pc:sldMk cId="4202307911" sldId="289"/>
            <ac:picMk id="9231" creationId="{0954BCFC-7477-4450-B536-7281A56562FB}"/>
          </ac:picMkLst>
        </pc:picChg>
        <pc:picChg chg="add mod">
          <ac:chgData name="Sanders Wang" userId="089d73b8-785c-4012-b931-81c632b6c9c7" providerId="ADAL" clId="{E343550E-7E15-4AE9-967B-943F242C7B37}" dt="2021-08-05T15:57:54.184" v="375" actId="1076"/>
          <ac:picMkLst>
            <pc:docMk/>
            <pc:sldMk cId="4202307911" sldId="289"/>
            <ac:picMk id="9246" creationId="{3623E5F3-0BA5-4B91-95B5-62986CFF0F35}"/>
          </ac:picMkLst>
        </pc:picChg>
        <pc:cxnChg chg="add del">
          <ac:chgData name="Sanders Wang" userId="089d73b8-785c-4012-b931-81c632b6c9c7" providerId="ADAL" clId="{E343550E-7E15-4AE9-967B-943F242C7B37}" dt="2021-08-05T15:25:18.652" v="125" actId="478"/>
          <ac:cxnSpMkLst>
            <pc:docMk/>
            <pc:sldMk cId="4202307911" sldId="289"/>
            <ac:cxnSpMk id="3" creationId="{4DAAA6D4-BD5A-48EB-8FAD-531F483C45E2}"/>
          </ac:cxnSpMkLst>
        </pc:cxnChg>
        <pc:cxnChg chg="add mod">
          <ac:chgData name="Sanders Wang" userId="089d73b8-785c-4012-b931-81c632b6c9c7" providerId="ADAL" clId="{E343550E-7E15-4AE9-967B-943F242C7B37}" dt="2021-08-05T15:27:40.670" v="145" actId="692"/>
          <ac:cxnSpMkLst>
            <pc:docMk/>
            <pc:sldMk cId="4202307911" sldId="289"/>
            <ac:cxnSpMk id="9" creationId="{9A059CDF-596A-4CBB-AF80-0E82731F9A26}"/>
          </ac:cxnSpMkLst>
        </pc:cxnChg>
        <pc:cxnChg chg="add mod">
          <ac:chgData name="Sanders Wang" userId="089d73b8-785c-4012-b931-81c632b6c9c7" providerId="ADAL" clId="{E343550E-7E15-4AE9-967B-943F242C7B37}" dt="2021-08-05T15:39:19.312" v="210" actId="1076"/>
          <ac:cxnSpMkLst>
            <pc:docMk/>
            <pc:sldMk cId="4202307911" sldId="289"/>
            <ac:cxnSpMk id="22" creationId="{788DE250-B800-4268-9A7D-6D2C8E71BEE0}"/>
          </ac:cxnSpMkLst>
        </pc:cxnChg>
        <pc:cxnChg chg="add mod">
          <ac:chgData name="Sanders Wang" userId="089d73b8-785c-4012-b931-81c632b6c9c7" providerId="ADAL" clId="{E343550E-7E15-4AE9-967B-943F242C7B37}" dt="2021-08-05T15:39:19.312" v="210" actId="1076"/>
          <ac:cxnSpMkLst>
            <pc:docMk/>
            <pc:sldMk cId="4202307911" sldId="289"/>
            <ac:cxnSpMk id="23" creationId="{F4DB5DFD-2BC1-45C7-930D-D7A66F7E1B45}"/>
          </ac:cxnSpMkLst>
        </pc:cxnChg>
        <pc:cxnChg chg="add mod">
          <ac:chgData name="Sanders Wang" userId="089d73b8-785c-4012-b931-81c632b6c9c7" providerId="ADAL" clId="{E343550E-7E15-4AE9-967B-943F242C7B37}" dt="2021-08-05T15:39:19.312" v="210" actId="1076"/>
          <ac:cxnSpMkLst>
            <pc:docMk/>
            <pc:sldMk cId="4202307911" sldId="289"/>
            <ac:cxnSpMk id="26" creationId="{07E4E8D4-268A-4114-AE18-B68FD2B51AE8}"/>
          </ac:cxnSpMkLst>
        </pc:cxnChg>
        <pc:cxnChg chg="add mod">
          <ac:chgData name="Sanders Wang" userId="089d73b8-785c-4012-b931-81c632b6c9c7" providerId="ADAL" clId="{E343550E-7E15-4AE9-967B-943F242C7B37}" dt="2021-08-05T15:42:21.076" v="233" actId="14100"/>
          <ac:cxnSpMkLst>
            <pc:docMk/>
            <pc:sldMk cId="4202307911" sldId="289"/>
            <ac:cxnSpMk id="33" creationId="{761C3432-63E4-465E-8FDF-5FEC43B5908E}"/>
          </ac:cxnSpMkLst>
        </pc:cxnChg>
        <pc:cxnChg chg="add mod">
          <ac:chgData name="Sanders Wang" userId="089d73b8-785c-4012-b931-81c632b6c9c7" providerId="ADAL" clId="{E343550E-7E15-4AE9-967B-943F242C7B37}" dt="2021-08-05T15:47:39.272" v="276" actId="1076"/>
          <ac:cxnSpMkLst>
            <pc:docMk/>
            <pc:sldMk cId="4202307911" sldId="289"/>
            <ac:cxnSpMk id="50" creationId="{69864FB1-CE37-439B-AD27-0AC4FF86D6AB}"/>
          </ac:cxnSpMkLst>
        </pc:cxnChg>
        <pc:cxnChg chg="add mod">
          <ac:chgData name="Sanders Wang" userId="089d73b8-785c-4012-b931-81c632b6c9c7" providerId="ADAL" clId="{E343550E-7E15-4AE9-967B-943F242C7B37}" dt="2021-08-05T15:53:37.406" v="329" actId="1076"/>
          <ac:cxnSpMkLst>
            <pc:docMk/>
            <pc:sldMk cId="4202307911" sldId="289"/>
            <ac:cxnSpMk id="55" creationId="{25E64654-2FBF-48AD-82E1-5723B06A1A6F}"/>
          </ac:cxnSpMkLst>
        </pc:cxnChg>
        <pc:cxnChg chg="add mod">
          <ac:chgData name="Sanders Wang" userId="089d73b8-785c-4012-b931-81c632b6c9c7" providerId="ADAL" clId="{E343550E-7E15-4AE9-967B-943F242C7B37}" dt="2021-08-05T15:47:43.068" v="277" actId="571"/>
          <ac:cxnSpMkLst>
            <pc:docMk/>
            <pc:sldMk cId="4202307911" sldId="289"/>
            <ac:cxnSpMk id="59" creationId="{95AE84E3-C064-4259-8065-09C424D3EF65}"/>
          </ac:cxnSpMkLst>
        </pc:cxnChg>
        <pc:cxnChg chg="add mod">
          <ac:chgData name="Sanders Wang" userId="089d73b8-785c-4012-b931-81c632b6c9c7" providerId="ADAL" clId="{E343550E-7E15-4AE9-967B-943F242C7B37}" dt="2021-08-05T15:48:05.838" v="281" actId="14100"/>
          <ac:cxnSpMkLst>
            <pc:docMk/>
            <pc:sldMk cId="4202307911" sldId="289"/>
            <ac:cxnSpMk id="60" creationId="{C458A6FF-1849-4F4E-BFEA-46171F8D7C70}"/>
          </ac:cxnSpMkLst>
        </pc:cxnChg>
        <pc:cxnChg chg="add mod">
          <ac:chgData name="Sanders Wang" userId="089d73b8-785c-4012-b931-81c632b6c9c7" providerId="ADAL" clId="{E343550E-7E15-4AE9-967B-943F242C7B37}" dt="2021-08-05T15:57:09.569" v="370" actId="1076"/>
          <ac:cxnSpMkLst>
            <pc:docMk/>
            <pc:sldMk cId="4202307911" sldId="289"/>
            <ac:cxnSpMk id="63" creationId="{C2E124E1-150C-427C-8B30-9844BCB4BEB7}"/>
          </ac:cxnSpMkLst>
        </pc:cxnChg>
        <pc:cxnChg chg="add mod">
          <ac:chgData name="Sanders Wang" userId="089d73b8-785c-4012-b931-81c632b6c9c7" providerId="ADAL" clId="{E343550E-7E15-4AE9-967B-943F242C7B37}" dt="2021-08-05T15:53:21.464" v="327" actId="14100"/>
          <ac:cxnSpMkLst>
            <pc:docMk/>
            <pc:sldMk cId="4202307911" sldId="289"/>
            <ac:cxnSpMk id="78" creationId="{767AA9AC-F362-490E-A180-01B48F81586A}"/>
          </ac:cxnSpMkLst>
        </pc:cxnChg>
        <pc:cxnChg chg="add mod">
          <ac:chgData name="Sanders Wang" userId="089d73b8-785c-4012-b931-81c632b6c9c7" providerId="ADAL" clId="{E343550E-7E15-4AE9-967B-943F242C7B37}" dt="2021-08-05T15:54:42.913" v="343" actId="14100"/>
          <ac:cxnSpMkLst>
            <pc:docMk/>
            <pc:sldMk cId="4202307911" sldId="289"/>
            <ac:cxnSpMk id="86" creationId="{395716FE-9D9C-4F5A-BAD8-C4666F6CA25A}"/>
          </ac:cxnSpMkLst>
        </pc:cxnChg>
        <pc:cxnChg chg="add mod">
          <ac:chgData name="Sanders Wang" userId="089d73b8-785c-4012-b931-81c632b6c9c7" providerId="ADAL" clId="{E343550E-7E15-4AE9-967B-943F242C7B37}" dt="2021-08-05T15:56:41.522" v="363" actId="14100"/>
          <ac:cxnSpMkLst>
            <pc:docMk/>
            <pc:sldMk cId="4202307911" sldId="289"/>
            <ac:cxnSpMk id="94" creationId="{F62CCE10-123E-4B33-88FB-7557D60BE74E}"/>
          </ac:cxnSpMkLst>
        </pc:cxnChg>
        <pc:cxnChg chg="add del mod">
          <ac:chgData name="Sanders Wang" userId="089d73b8-785c-4012-b931-81c632b6c9c7" providerId="ADAL" clId="{E343550E-7E15-4AE9-967B-943F242C7B37}" dt="2021-08-05T15:56:55.379" v="366" actId="478"/>
          <ac:cxnSpMkLst>
            <pc:docMk/>
            <pc:sldMk cId="4202307911" sldId="289"/>
            <ac:cxnSpMk id="98" creationId="{2EE6CD09-98CC-4AE9-AE2E-528FD8525BD1}"/>
          </ac:cxnSpMkLst>
        </pc:cxnChg>
        <pc:cxnChg chg="add mod">
          <ac:chgData name="Sanders Wang" userId="089d73b8-785c-4012-b931-81c632b6c9c7" providerId="ADAL" clId="{E343550E-7E15-4AE9-967B-943F242C7B37}" dt="2021-08-05T15:58:25.345" v="383" actId="14100"/>
          <ac:cxnSpMkLst>
            <pc:docMk/>
            <pc:sldMk cId="4202307911" sldId="289"/>
            <ac:cxnSpMk id="108" creationId="{E035C230-F29B-48FE-AE92-8AC9D9610026}"/>
          </ac:cxnSpMkLst>
        </pc:cxnChg>
      </pc:sldChg>
      <pc:sldChg chg="addSp delSp modSp new mod">
        <pc:chgData name="Sanders Wang" userId="089d73b8-785c-4012-b931-81c632b6c9c7" providerId="ADAL" clId="{E343550E-7E15-4AE9-967B-943F242C7B37}" dt="2021-08-05T15:34:34.229" v="196" actId="1076"/>
        <pc:sldMkLst>
          <pc:docMk/>
          <pc:sldMk cId="1589430149" sldId="290"/>
        </pc:sldMkLst>
        <pc:spChg chg="add del">
          <ac:chgData name="Sanders Wang" userId="089d73b8-785c-4012-b931-81c632b6c9c7" providerId="ADAL" clId="{E343550E-7E15-4AE9-967B-943F242C7B37}" dt="2021-08-05T15:34:01.039" v="194"/>
          <ac:spMkLst>
            <pc:docMk/>
            <pc:sldMk cId="1589430149" sldId="290"/>
            <ac:spMk id="2" creationId="{B9D40373-99A2-4FE0-89DF-217A155DADA6}"/>
          </ac:spMkLst>
        </pc:spChg>
        <pc:picChg chg="add mod">
          <ac:chgData name="Sanders Wang" userId="089d73b8-785c-4012-b931-81c632b6c9c7" providerId="ADAL" clId="{E343550E-7E15-4AE9-967B-943F242C7B37}" dt="2021-08-05T15:34:34.229" v="196" actId="1076"/>
          <ac:picMkLst>
            <pc:docMk/>
            <pc:sldMk cId="1589430149" sldId="290"/>
            <ac:picMk id="4" creationId="{60B94529-1093-4F30-98BD-667493768233}"/>
          </ac:picMkLst>
        </pc:picChg>
      </pc:sldChg>
      <pc:sldChg chg="addSp delSp modSp new mod">
        <pc:chgData name="Sanders Wang" userId="089d73b8-785c-4012-b931-81c632b6c9c7" providerId="ADAL" clId="{E343550E-7E15-4AE9-967B-943F242C7B37}" dt="2021-08-05T16:26:23.519" v="656" actId="14100"/>
        <pc:sldMkLst>
          <pc:docMk/>
          <pc:sldMk cId="3251427415" sldId="291"/>
        </pc:sldMkLst>
        <pc:spChg chg="add del">
          <ac:chgData name="Sanders Wang" userId="089d73b8-785c-4012-b931-81c632b6c9c7" providerId="ADAL" clId="{E343550E-7E15-4AE9-967B-943F242C7B37}" dt="2021-08-05T15:50:55.421" v="301" actId="22"/>
          <ac:spMkLst>
            <pc:docMk/>
            <pc:sldMk cId="3251427415" sldId="291"/>
            <ac:spMk id="3" creationId="{56972168-4B72-4230-AB50-2178A633EB01}"/>
          </ac:spMkLst>
        </pc:spChg>
        <pc:spChg chg="add mod">
          <ac:chgData name="Sanders Wang" userId="089d73b8-785c-4012-b931-81c632b6c9c7" providerId="ADAL" clId="{E343550E-7E15-4AE9-967B-943F242C7B37}" dt="2021-08-05T16:13:10.156" v="421" actId="1076"/>
          <ac:spMkLst>
            <pc:docMk/>
            <pc:sldMk cId="3251427415" sldId="291"/>
            <ac:spMk id="5" creationId="{A450BD2A-6B15-4AAE-AD00-1678C61FC296}"/>
          </ac:spMkLst>
        </pc:spChg>
        <pc:spChg chg="add del">
          <ac:chgData name="Sanders Wang" userId="089d73b8-785c-4012-b931-81c632b6c9c7" providerId="ADAL" clId="{E343550E-7E15-4AE9-967B-943F242C7B37}" dt="2021-08-05T16:06:10.423" v="392" actId="22"/>
          <ac:spMkLst>
            <pc:docMk/>
            <pc:sldMk cId="3251427415" sldId="291"/>
            <ac:spMk id="8" creationId="{5074B9B6-1FCB-4CF1-91E3-5E76C8EA47EB}"/>
          </ac:spMkLst>
        </pc:spChg>
        <pc:spChg chg="add mod">
          <ac:chgData name="Sanders Wang" userId="089d73b8-785c-4012-b931-81c632b6c9c7" providerId="ADAL" clId="{E343550E-7E15-4AE9-967B-943F242C7B37}" dt="2021-08-05T16:10:50.405" v="407" actId="1076"/>
          <ac:spMkLst>
            <pc:docMk/>
            <pc:sldMk cId="3251427415" sldId="291"/>
            <ac:spMk id="9" creationId="{4C26ACF2-6EFD-4F57-94A5-88C0FDDB1744}"/>
          </ac:spMkLst>
        </pc:spChg>
        <pc:spChg chg="add mod">
          <ac:chgData name="Sanders Wang" userId="089d73b8-785c-4012-b931-81c632b6c9c7" providerId="ADAL" clId="{E343550E-7E15-4AE9-967B-943F242C7B37}" dt="2021-08-05T16:10:50.405" v="407" actId="1076"/>
          <ac:spMkLst>
            <pc:docMk/>
            <pc:sldMk cId="3251427415" sldId="291"/>
            <ac:spMk id="10" creationId="{6C9DDC47-2946-438A-9572-661877841258}"/>
          </ac:spMkLst>
        </pc:spChg>
        <pc:spChg chg="add mod">
          <ac:chgData name="Sanders Wang" userId="089d73b8-785c-4012-b931-81c632b6c9c7" providerId="ADAL" clId="{E343550E-7E15-4AE9-967B-943F242C7B37}" dt="2021-08-05T16:13:04.788" v="420" actId="14100"/>
          <ac:spMkLst>
            <pc:docMk/>
            <pc:sldMk cId="3251427415" sldId="291"/>
            <ac:spMk id="13" creationId="{91D122C9-046F-4EB6-A89A-81E1FF457D85}"/>
          </ac:spMkLst>
        </pc:spChg>
        <pc:spChg chg="add del">
          <ac:chgData name="Sanders Wang" userId="089d73b8-785c-4012-b931-81c632b6c9c7" providerId="ADAL" clId="{E343550E-7E15-4AE9-967B-943F242C7B37}" dt="2021-08-05T16:13:51.915" v="428" actId="22"/>
          <ac:spMkLst>
            <pc:docMk/>
            <pc:sldMk cId="3251427415" sldId="291"/>
            <ac:spMk id="20" creationId="{CF8A292E-67E7-4FC7-B680-10D02AEB1E0B}"/>
          </ac:spMkLst>
        </pc:spChg>
        <pc:spChg chg="add mod">
          <ac:chgData name="Sanders Wang" userId="089d73b8-785c-4012-b931-81c632b6c9c7" providerId="ADAL" clId="{E343550E-7E15-4AE9-967B-943F242C7B37}" dt="2021-08-05T16:14:06.606" v="434" actId="113"/>
          <ac:spMkLst>
            <pc:docMk/>
            <pc:sldMk cId="3251427415" sldId="291"/>
            <ac:spMk id="22" creationId="{8AF4FF47-7B82-4DC6-A5F7-EE41392EF9C5}"/>
          </ac:spMkLst>
        </pc:spChg>
        <pc:spChg chg="add mod">
          <ac:chgData name="Sanders Wang" userId="089d73b8-785c-4012-b931-81c632b6c9c7" providerId="ADAL" clId="{E343550E-7E15-4AE9-967B-943F242C7B37}" dt="2021-08-05T16:15:17.602" v="463" actId="113"/>
          <ac:spMkLst>
            <pc:docMk/>
            <pc:sldMk cId="3251427415" sldId="291"/>
            <ac:spMk id="24" creationId="{3C8205FA-9B8E-4714-8C44-97D3C52C0A85}"/>
          </ac:spMkLst>
        </pc:spChg>
        <pc:spChg chg="add mod">
          <ac:chgData name="Sanders Wang" userId="089d73b8-785c-4012-b931-81c632b6c9c7" providerId="ADAL" clId="{E343550E-7E15-4AE9-967B-943F242C7B37}" dt="2021-08-05T16:25:49.055" v="648" actId="14100"/>
          <ac:spMkLst>
            <pc:docMk/>
            <pc:sldMk cId="3251427415" sldId="291"/>
            <ac:spMk id="27" creationId="{D6850147-7B3F-4A86-A4EC-E06D2B482F60}"/>
          </ac:spMkLst>
        </pc:spChg>
        <pc:spChg chg="add mod">
          <ac:chgData name="Sanders Wang" userId="089d73b8-785c-4012-b931-81c632b6c9c7" providerId="ADAL" clId="{E343550E-7E15-4AE9-967B-943F242C7B37}" dt="2021-08-05T16:21:14.823" v="498" actId="1076"/>
          <ac:spMkLst>
            <pc:docMk/>
            <pc:sldMk cId="3251427415" sldId="291"/>
            <ac:spMk id="28" creationId="{48CC3E68-0516-4876-8CC6-6091ED484850}"/>
          </ac:spMkLst>
        </pc:spChg>
        <pc:spChg chg="add mod">
          <ac:chgData name="Sanders Wang" userId="089d73b8-785c-4012-b931-81c632b6c9c7" providerId="ADAL" clId="{E343550E-7E15-4AE9-967B-943F242C7B37}" dt="2021-08-05T16:21:19.446" v="499" actId="571"/>
          <ac:spMkLst>
            <pc:docMk/>
            <pc:sldMk cId="3251427415" sldId="291"/>
            <ac:spMk id="33" creationId="{7E9873C5-9739-4645-813B-827B2C4CBE96}"/>
          </ac:spMkLst>
        </pc:spChg>
        <pc:spChg chg="add mod">
          <ac:chgData name="Sanders Wang" userId="089d73b8-785c-4012-b931-81c632b6c9c7" providerId="ADAL" clId="{E343550E-7E15-4AE9-967B-943F242C7B37}" dt="2021-08-05T16:23:07.199" v="555" actId="1076"/>
          <ac:spMkLst>
            <pc:docMk/>
            <pc:sldMk cId="3251427415" sldId="291"/>
            <ac:spMk id="34" creationId="{079CBBAC-C1D9-4A98-9E66-3407FBF99367}"/>
          </ac:spMkLst>
        </pc:spChg>
        <pc:spChg chg="add mod">
          <ac:chgData name="Sanders Wang" userId="089d73b8-785c-4012-b931-81c632b6c9c7" providerId="ADAL" clId="{E343550E-7E15-4AE9-967B-943F242C7B37}" dt="2021-08-05T16:24:25.466" v="601" actId="20577"/>
          <ac:spMkLst>
            <pc:docMk/>
            <pc:sldMk cId="3251427415" sldId="291"/>
            <ac:spMk id="35" creationId="{54BF9346-057D-4FC3-91A0-8AA352826DE5}"/>
          </ac:spMkLst>
        </pc:spChg>
        <pc:spChg chg="add mod">
          <ac:chgData name="Sanders Wang" userId="089d73b8-785c-4012-b931-81c632b6c9c7" providerId="ADAL" clId="{E343550E-7E15-4AE9-967B-943F242C7B37}" dt="2021-08-05T16:24:52.023" v="636" actId="14100"/>
          <ac:spMkLst>
            <pc:docMk/>
            <pc:sldMk cId="3251427415" sldId="291"/>
            <ac:spMk id="36" creationId="{9A9E4383-A0D1-43F3-81BB-A94ABD8F94A3}"/>
          </ac:spMkLst>
        </pc:spChg>
        <pc:spChg chg="add mod">
          <ac:chgData name="Sanders Wang" userId="089d73b8-785c-4012-b931-81c632b6c9c7" providerId="ADAL" clId="{E343550E-7E15-4AE9-967B-943F242C7B37}" dt="2021-08-05T16:26:19.846" v="655" actId="14100"/>
          <ac:spMkLst>
            <pc:docMk/>
            <pc:sldMk cId="3251427415" sldId="291"/>
            <ac:spMk id="52" creationId="{79DE2C79-ACF4-4863-A888-3E5DF470BA80}"/>
          </ac:spMkLst>
        </pc:spChg>
        <pc:picChg chg="add mod">
          <ac:chgData name="Sanders Wang" userId="089d73b8-785c-4012-b931-81c632b6c9c7" providerId="ADAL" clId="{E343550E-7E15-4AE9-967B-943F242C7B37}" dt="2021-08-05T16:13:55.346" v="431" actId="1076"/>
          <ac:picMkLst>
            <pc:docMk/>
            <pc:sldMk cId="3251427415" sldId="291"/>
            <ac:picMk id="12" creationId="{AF617F02-74D5-4536-873F-EA620651D1C2}"/>
          </ac:picMkLst>
        </pc:picChg>
        <pc:picChg chg="add mod">
          <ac:chgData name="Sanders Wang" userId="089d73b8-785c-4012-b931-81c632b6c9c7" providerId="ADAL" clId="{E343550E-7E15-4AE9-967B-943F242C7B37}" dt="2021-08-05T16:19:57.437" v="495" actId="14100"/>
          <ac:picMkLst>
            <pc:docMk/>
            <pc:sldMk cId="3251427415" sldId="291"/>
            <ac:picMk id="29" creationId="{83B12CAC-D73D-4594-B868-3DDB2254CB30}"/>
          </ac:picMkLst>
        </pc:picChg>
        <pc:picChg chg="add mod">
          <ac:chgData name="Sanders Wang" userId="089d73b8-785c-4012-b931-81c632b6c9c7" providerId="ADAL" clId="{E343550E-7E15-4AE9-967B-943F242C7B37}" dt="2021-08-05T16:21:07.974" v="497" actId="1076"/>
          <ac:picMkLst>
            <pc:docMk/>
            <pc:sldMk cId="3251427415" sldId="291"/>
            <ac:picMk id="31" creationId="{5B7804DE-17FF-45E3-B21D-F453283C5274}"/>
          </ac:picMkLst>
        </pc:picChg>
        <pc:picChg chg="add mod">
          <ac:chgData name="Sanders Wang" userId="089d73b8-785c-4012-b931-81c632b6c9c7" providerId="ADAL" clId="{E343550E-7E15-4AE9-967B-943F242C7B37}" dt="2021-08-05T16:10:50.405" v="407" actId="1076"/>
          <ac:picMkLst>
            <pc:docMk/>
            <pc:sldMk cId="3251427415" sldId="291"/>
            <ac:picMk id="10242" creationId="{0683FB57-232F-41B2-9815-C4B5899E57A8}"/>
          </ac:picMkLst>
        </pc:picChg>
        <pc:cxnChg chg="add mod">
          <ac:chgData name="Sanders Wang" userId="089d73b8-785c-4012-b931-81c632b6c9c7" providerId="ADAL" clId="{E343550E-7E15-4AE9-967B-943F242C7B37}" dt="2021-08-05T16:13:30.613" v="426" actId="14100"/>
          <ac:cxnSpMkLst>
            <pc:docMk/>
            <pc:sldMk cId="3251427415" sldId="291"/>
            <ac:cxnSpMk id="14" creationId="{9482BCCA-BA74-4686-8355-7FB5423C4672}"/>
          </ac:cxnSpMkLst>
        </pc:cxnChg>
        <pc:cxnChg chg="add mod">
          <ac:chgData name="Sanders Wang" userId="089d73b8-785c-4012-b931-81c632b6c9c7" providerId="ADAL" clId="{E343550E-7E15-4AE9-967B-943F242C7B37}" dt="2021-08-05T16:14:25.361" v="437" actId="692"/>
          <ac:cxnSpMkLst>
            <pc:docMk/>
            <pc:sldMk cId="3251427415" sldId="291"/>
            <ac:cxnSpMk id="23" creationId="{BB6DA7D7-8E15-4D78-A06E-29829296CB30}"/>
          </ac:cxnSpMkLst>
        </pc:cxnChg>
        <pc:cxnChg chg="add mod">
          <ac:chgData name="Sanders Wang" userId="089d73b8-785c-4012-b931-81c632b6c9c7" providerId="ADAL" clId="{E343550E-7E15-4AE9-967B-943F242C7B37}" dt="2021-08-05T16:24:25.466" v="601" actId="20577"/>
          <ac:cxnSpMkLst>
            <pc:docMk/>
            <pc:sldMk cId="3251427415" sldId="291"/>
            <ac:cxnSpMk id="37" creationId="{CA693420-4714-486D-96BB-8DFC65B09561}"/>
          </ac:cxnSpMkLst>
        </pc:cxnChg>
        <pc:cxnChg chg="add mod">
          <ac:chgData name="Sanders Wang" userId="089d73b8-785c-4012-b931-81c632b6c9c7" providerId="ADAL" clId="{E343550E-7E15-4AE9-967B-943F242C7B37}" dt="2021-08-05T16:24:52.023" v="636" actId="14100"/>
          <ac:cxnSpMkLst>
            <pc:docMk/>
            <pc:sldMk cId="3251427415" sldId="291"/>
            <ac:cxnSpMk id="40" creationId="{FCFF71D9-00EB-4A14-A95B-57B1AEAA0FFE}"/>
          </ac:cxnSpMkLst>
        </pc:cxnChg>
        <pc:cxnChg chg="add mod">
          <ac:chgData name="Sanders Wang" userId="089d73b8-785c-4012-b931-81c632b6c9c7" providerId="ADAL" clId="{E343550E-7E15-4AE9-967B-943F242C7B37}" dt="2021-08-05T16:23:57.903" v="579" actId="14100"/>
          <ac:cxnSpMkLst>
            <pc:docMk/>
            <pc:sldMk cId="3251427415" sldId="291"/>
            <ac:cxnSpMk id="43" creationId="{DA4D5DAE-C28F-4EB0-91CB-456B2258B40A}"/>
          </ac:cxnSpMkLst>
        </pc:cxnChg>
        <pc:cxnChg chg="add mod">
          <ac:chgData name="Sanders Wang" userId="089d73b8-785c-4012-b931-81c632b6c9c7" providerId="ADAL" clId="{E343550E-7E15-4AE9-967B-943F242C7B37}" dt="2021-08-05T16:26:23.519" v="656" actId="14100"/>
          <ac:cxnSpMkLst>
            <pc:docMk/>
            <pc:sldMk cId="3251427415" sldId="291"/>
            <ac:cxnSpMk id="48" creationId="{98E3642C-A5B7-49CA-B326-ECEFABDFC727}"/>
          </ac:cxnSpMkLst>
        </pc:cxnChg>
      </pc:sldChg>
      <pc:sldChg chg="addSp delSp modSp new mod ord">
        <pc:chgData name="Sanders Wang" userId="089d73b8-785c-4012-b931-81c632b6c9c7" providerId="ADAL" clId="{E343550E-7E15-4AE9-967B-943F242C7B37}" dt="2021-08-05T17:14:43.585" v="1030" actId="1076"/>
        <pc:sldMkLst>
          <pc:docMk/>
          <pc:sldMk cId="592034911" sldId="292"/>
        </pc:sldMkLst>
        <pc:spChg chg="add mod">
          <ac:chgData name="Sanders Wang" userId="089d73b8-785c-4012-b931-81c632b6c9c7" providerId="ADAL" clId="{E343550E-7E15-4AE9-967B-943F242C7B37}" dt="2021-08-05T16:55:57.072" v="833" actId="404"/>
          <ac:spMkLst>
            <pc:docMk/>
            <pc:sldMk cId="592034911" sldId="292"/>
            <ac:spMk id="2" creationId="{A32BAA41-8DB5-422D-B1FF-6DD52C40A375}"/>
          </ac:spMkLst>
        </pc:spChg>
        <pc:spChg chg="add mod">
          <ac:chgData name="Sanders Wang" userId="089d73b8-785c-4012-b931-81c632b6c9c7" providerId="ADAL" clId="{E343550E-7E15-4AE9-967B-943F242C7B37}" dt="2021-08-05T16:57:10.706" v="847" actId="1076"/>
          <ac:spMkLst>
            <pc:docMk/>
            <pc:sldMk cId="592034911" sldId="292"/>
            <ac:spMk id="4" creationId="{D2147E28-7826-45B9-A3E2-70C1F8F1028B}"/>
          </ac:spMkLst>
        </pc:spChg>
        <pc:spChg chg="add del mod">
          <ac:chgData name="Sanders Wang" userId="089d73b8-785c-4012-b931-81c632b6c9c7" providerId="ADAL" clId="{E343550E-7E15-4AE9-967B-943F242C7B37}" dt="2021-08-05T16:44:09.565" v="727"/>
          <ac:spMkLst>
            <pc:docMk/>
            <pc:sldMk cId="592034911" sldId="292"/>
            <ac:spMk id="5" creationId="{88CC0050-933E-41AC-86E3-43BCF0730D4C}"/>
          </ac:spMkLst>
        </pc:spChg>
        <pc:spChg chg="add mod">
          <ac:chgData name="Sanders Wang" userId="089d73b8-785c-4012-b931-81c632b6c9c7" providerId="ADAL" clId="{E343550E-7E15-4AE9-967B-943F242C7B37}" dt="2021-08-05T16:56:02.635" v="834" actId="404"/>
          <ac:spMkLst>
            <pc:docMk/>
            <pc:sldMk cId="592034911" sldId="292"/>
            <ac:spMk id="7" creationId="{33FEB4B8-3CEC-4C0B-A7A5-E5549A1B4D33}"/>
          </ac:spMkLst>
        </pc:spChg>
        <pc:spChg chg="add mod">
          <ac:chgData name="Sanders Wang" userId="089d73b8-785c-4012-b931-81c632b6c9c7" providerId="ADAL" clId="{E343550E-7E15-4AE9-967B-943F242C7B37}" dt="2021-08-05T16:46:17.328" v="740" actId="1076"/>
          <ac:spMkLst>
            <pc:docMk/>
            <pc:sldMk cId="592034911" sldId="292"/>
            <ac:spMk id="9" creationId="{BA6F6807-339B-47B0-A5CC-212BF1A00C10}"/>
          </ac:spMkLst>
        </pc:spChg>
        <pc:spChg chg="add mod">
          <ac:chgData name="Sanders Wang" userId="089d73b8-785c-4012-b931-81c632b6c9c7" providerId="ADAL" clId="{E343550E-7E15-4AE9-967B-943F242C7B37}" dt="2021-08-05T16:46:17.328" v="740" actId="1076"/>
          <ac:spMkLst>
            <pc:docMk/>
            <pc:sldMk cId="592034911" sldId="292"/>
            <ac:spMk id="11" creationId="{1FDFA9FC-9CC2-40BC-823B-60597663A2D8}"/>
          </ac:spMkLst>
        </pc:spChg>
        <pc:spChg chg="add mod">
          <ac:chgData name="Sanders Wang" userId="089d73b8-785c-4012-b931-81c632b6c9c7" providerId="ADAL" clId="{E343550E-7E15-4AE9-967B-943F242C7B37}" dt="2021-08-05T16:46:17.328" v="740" actId="1076"/>
          <ac:spMkLst>
            <pc:docMk/>
            <pc:sldMk cId="592034911" sldId="292"/>
            <ac:spMk id="12" creationId="{52051E06-7584-421D-815F-8744811D4CB7}"/>
          </ac:spMkLst>
        </pc:spChg>
        <pc:spChg chg="add mod">
          <ac:chgData name="Sanders Wang" userId="089d73b8-785c-4012-b931-81c632b6c9c7" providerId="ADAL" clId="{E343550E-7E15-4AE9-967B-943F242C7B37}" dt="2021-08-05T16:46:17.328" v="740" actId="1076"/>
          <ac:spMkLst>
            <pc:docMk/>
            <pc:sldMk cId="592034911" sldId="292"/>
            <ac:spMk id="13" creationId="{2A28E046-4122-45DC-A794-1B724A6E73DD}"/>
          </ac:spMkLst>
        </pc:spChg>
        <pc:spChg chg="add mod">
          <ac:chgData name="Sanders Wang" userId="089d73b8-785c-4012-b931-81c632b6c9c7" providerId="ADAL" clId="{E343550E-7E15-4AE9-967B-943F242C7B37}" dt="2021-08-05T16:46:47.983" v="745" actId="14100"/>
          <ac:spMkLst>
            <pc:docMk/>
            <pc:sldMk cId="592034911" sldId="292"/>
            <ac:spMk id="14" creationId="{35571E0E-4EC2-4C55-A149-843F545C4F36}"/>
          </ac:spMkLst>
        </pc:spChg>
        <pc:spChg chg="add del mod">
          <ac:chgData name="Sanders Wang" userId="089d73b8-785c-4012-b931-81c632b6c9c7" providerId="ADAL" clId="{E343550E-7E15-4AE9-967B-943F242C7B37}" dt="2021-08-05T16:47:48.736" v="751" actId="478"/>
          <ac:spMkLst>
            <pc:docMk/>
            <pc:sldMk cId="592034911" sldId="292"/>
            <ac:spMk id="16" creationId="{3FF0F35F-9DEA-4C0E-8660-9D2CB1987F5E}"/>
          </ac:spMkLst>
        </pc:spChg>
        <pc:spChg chg="add del mod">
          <ac:chgData name="Sanders Wang" userId="089d73b8-785c-4012-b931-81c632b6c9c7" providerId="ADAL" clId="{E343550E-7E15-4AE9-967B-943F242C7B37}" dt="2021-08-05T16:47:48.736" v="751" actId="478"/>
          <ac:spMkLst>
            <pc:docMk/>
            <pc:sldMk cId="592034911" sldId="292"/>
            <ac:spMk id="17" creationId="{00145241-9A80-4EF3-85DE-76CFE59F44D0}"/>
          </ac:spMkLst>
        </pc:spChg>
        <pc:spChg chg="add del mod">
          <ac:chgData name="Sanders Wang" userId="089d73b8-785c-4012-b931-81c632b6c9c7" providerId="ADAL" clId="{E343550E-7E15-4AE9-967B-943F242C7B37}" dt="2021-08-05T16:47:48.736" v="751" actId="478"/>
          <ac:spMkLst>
            <pc:docMk/>
            <pc:sldMk cId="592034911" sldId="292"/>
            <ac:spMk id="18" creationId="{2A59D58A-6EAE-4714-ADCC-D11337ACC072}"/>
          </ac:spMkLst>
        </pc:spChg>
        <pc:spChg chg="add mod">
          <ac:chgData name="Sanders Wang" userId="089d73b8-785c-4012-b931-81c632b6c9c7" providerId="ADAL" clId="{E343550E-7E15-4AE9-967B-943F242C7B37}" dt="2021-08-05T16:55:26.816" v="827" actId="14100"/>
          <ac:spMkLst>
            <pc:docMk/>
            <pc:sldMk cId="592034911" sldId="292"/>
            <ac:spMk id="20" creationId="{16FD06F7-0B32-4768-85F2-BC2CB2BD50D1}"/>
          </ac:spMkLst>
        </pc:spChg>
        <pc:spChg chg="add mod">
          <ac:chgData name="Sanders Wang" userId="089d73b8-785c-4012-b931-81c632b6c9c7" providerId="ADAL" clId="{E343550E-7E15-4AE9-967B-943F242C7B37}" dt="2021-08-05T16:48:48.241" v="758" actId="1076"/>
          <ac:spMkLst>
            <pc:docMk/>
            <pc:sldMk cId="592034911" sldId="292"/>
            <ac:spMk id="22" creationId="{00377E4F-EBE4-4325-AF43-5FBA0D8549EF}"/>
          </ac:spMkLst>
        </pc:spChg>
        <pc:spChg chg="add mod">
          <ac:chgData name="Sanders Wang" userId="089d73b8-785c-4012-b931-81c632b6c9c7" providerId="ADAL" clId="{E343550E-7E15-4AE9-967B-943F242C7B37}" dt="2021-08-05T16:48:48.241" v="758" actId="1076"/>
          <ac:spMkLst>
            <pc:docMk/>
            <pc:sldMk cId="592034911" sldId="292"/>
            <ac:spMk id="23" creationId="{1273D712-108B-4371-A10C-77647E0B2A6F}"/>
          </ac:spMkLst>
        </pc:spChg>
        <pc:spChg chg="add mod">
          <ac:chgData name="Sanders Wang" userId="089d73b8-785c-4012-b931-81c632b6c9c7" providerId="ADAL" clId="{E343550E-7E15-4AE9-967B-943F242C7B37}" dt="2021-08-05T16:49:07.504" v="759" actId="1076"/>
          <ac:spMkLst>
            <pc:docMk/>
            <pc:sldMk cId="592034911" sldId="292"/>
            <ac:spMk id="24" creationId="{2DD197D1-5728-468E-9B79-1E90A11C3A77}"/>
          </ac:spMkLst>
        </pc:spChg>
        <pc:spChg chg="add mod">
          <ac:chgData name="Sanders Wang" userId="089d73b8-785c-4012-b931-81c632b6c9c7" providerId="ADAL" clId="{E343550E-7E15-4AE9-967B-943F242C7B37}" dt="2021-08-05T16:55:41.465" v="831" actId="1076"/>
          <ac:spMkLst>
            <pc:docMk/>
            <pc:sldMk cId="592034911" sldId="292"/>
            <ac:spMk id="27" creationId="{48D2493A-CF5A-4DF3-AEBD-70DBCEBFF2E0}"/>
          </ac:spMkLst>
        </pc:spChg>
        <pc:spChg chg="add del">
          <ac:chgData name="Sanders Wang" userId="089d73b8-785c-4012-b931-81c632b6c9c7" providerId="ADAL" clId="{E343550E-7E15-4AE9-967B-943F242C7B37}" dt="2021-08-05T16:53:05.086" v="789" actId="22"/>
          <ac:spMkLst>
            <pc:docMk/>
            <pc:sldMk cId="592034911" sldId="292"/>
            <ac:spMk id="34" creationId="{6F9CC872-2164-4DBB-9EEC-665C28462299}"/>
          </ac:spMkLst>
        </pc:spChg>
        <pc:spChg chg="add mod">
          <ac:chgData name="Sanders Wang" userId="089d73b8-785c-4012-b931-81c632b6c9c7" providerId="ADAL" clId="{E343550E-7E15-4AE9-967B-943F242C7B37}" dt="2021-08-05T16:56:44.349" v="844" actId="404"/>
          <ac:spMkLst>
            <pc:docMk/>
            <pc:sldMk cId="592034911" sldId="292"/>
            <ac:spMk id="36" creationId="{B052A0FE-149B-49ED-B936-40FDCDF4B7C0}"/>
          </ac:spMkLst>
        </pc:spChg>
        <pc:spChg chg="add del mod">
          <ac:chgData name="Sanders Wang" userId="089d73b8-785c-4012-b931-81c632b6c9c7" providerId="ADAL" clId="{E343550E-7E15-4AE9-967B-943F242C7B37}" dt="2021-08-05T16:54:40.842" v="806" actId="22"/>
          <ac:spMkLst>
            <pc:docMk/>
            <pc:sldMk cId="592034911" sldId="292"/>
            <ac:spMk id="38" creationId="{4A079B9D-47C9-4482-BF10-3EDF41EDB041}"/>
          </ac:spMkLst>
        </pc:spChg>
        <pc:spChg chg="add mod">
          <ac:chgData name="Sanders Wang" userId="089d73b8-785c-4012-b931-81c632b6c9c7" providerId="ADAL" clId="{E343550E-7E15-4AE9-967B-943F242C7B37}" dt="2021-08-05T16:56:51.178" v="845" actId="1076"/>
          <ac:spMkLst>
            <pc:docMk/>
            <pc:sldMk cId="592034911" sldId="292"/>
            <ac:spMk id="39" creationId="{3AD29803-9355-429C-A4DA-9995BA7B20EA}"/>
          </ac:spMkLst>
        </pc:spChg>
        <pc:spChg chg="add mod">
          <ac:chgData name="Sanders Wang" userId="089d73b8-785c-4012-b931-81c632b6c9c7" providerId="ADAL" clId="{E343550E-7E15-4AE9-967B-943F242C7B37}" dt="2021-08-05T17:14:43.585" v="1030" actId="1076"/>
          <ac:spMkLst>
            <pc:docMk/>
            <pc:sldMk cId="592034911" sldId="292"/>
            <ac:spMk id="42" creationId="{6EE258A3-059B-42B4-AA7B-F3B10C3ACF0B}"/>
          </ac:spMkLst>
        </pc:spChg>
        <pc:picChg chg="add mod">
          <ac:chgData name="Sanders Wang" userId="089d73b8-785c-4012-b931-81c632b6c9c7" providerId="ADAL" clId="{E343550E-7E15-4AE9-967B-943F242C7B37}" dt="2021-08-05T16:46:17.328" v="740" actId="1076"/>
          <ac:picMkLst>
            <pc:docMk/>
            <pc:sldMk cId="592034911" sldId="292"/>
            <ac:picMk id="8" creationId="{6443EFA9-A357-4493-9433-51B57C53DCAC}"/>
          </ac:picMkLst>
        </pc:picChg>
        <pc:picChg chg="add del mod">
          <ac:chgData name="Sanders Wang" userId="089d73b8-785c-4012-b931-81c632b6c9c7" providerId="ADAL" clId="{E343550E-7E15-4AE9-967B-943F242C7B37}" dt="2021-08-05T16:47:48.736" v="751" actId="478"/>
          <ac:picMkLst>
            <pc:docMk/>
            <pc:sldMk cId="592034911" sldId="292"/>
            <ac:picMk id="15" creationId="{E371D3D0-0B93-44A9-8A92-3C44C88B1924}"/>
          </ac:picMkLst>
        </pc:picChg>
        <pc:picChg chg="add mod">
          <ac:chgData name="Sanders Wang" userId="089d73b8-785c-4012-b931-81c632b6c9c7" providerId="ADAL" clId="{E343550E-7E15-4AE9-967B-943F242C7B37}" dt="2021-08-05T16:48:48.241" v="758" actId="1076"/>
          <ac:picMkLst>
            <pc:docMk/>
            <pc:sldMk cId="592034911" sldId="292"/>
            <ac:picMk id="21" creationId="{BF106818-FA86-42C6-AB4E-3693A829C093}"/>
          </ac:picMkLst>
        </pc:picChg>
        <pc:cxnChg chg="add mod">
          <ac:chgData name="Sanders Wang" userId="089d73b8-785c-4012-b931-81c632b6c9c7" providerId="ADAL" clId="{E343550E-7E15-4AE9-967B-943F242C7B37}" dt="2021-08-05T16:46:17.328" v="740" actId="1076"/>
          <ac:cxnSpMkLst>
            <pc:docMk/>
            <pc:sldMk cId="592034911" sldId="292"/>
            <ac:cxnSpMk id="10" creationId="{6D35D145-6C73-41D9-B678-44C67148D51C}"/>
          </ac:cxnSpMkLst>
        </pc:cxnChg>
        <pc:cxnChg chg="add del mod">
          <ac:chgData name="Sanders Wang" userId="089d73b8-785c-4012-b931-81c632b6c9c7" providerId="ADAL" clId="{E343550E-7E15-4AE9-967B-943F242C7B37}" dt="2021-08-05T16:47:48.736" v="751" actId="478"/>
          <ac:cxnSpMkLst>
            <pc:docMk/>
            <pc:sldMk cId="592034911" sldId="292"/>
            <ac:cxnSpMk id="19" creationId="{D2908084-0B28-403B-9773-AF8C10B276D4}"/>
          </ac:cxnSpMkLst>
        </pc:cxnChg>
        <pc:cxnChg chg="add mod">
          <ac:chgData name="Sanders Wang" userId="089d73b8-785c-4012-b931-81c632b6c9c7" providerId="ADAL" clId="{E343550E-7E15-4AE9-967B-943F242C7B37}" dt="2021-08-05T16:49:10.720" v="760" actId="14100"/>
          <ac:cxnSpMkLst>
            <pc:docMk/>
            <pc:sldMk cId="592034911" sldId="292"/>
            <ac:cxnSpMk id="25" creationId="{42188FF8-11FB-45F6-B6BB-3AD53E398058}"/>
          </ac:cxnSpMkLst>
        </pc:cxnChg>
        <pc:cxnChg chg="add mod">
          <ac:chgData name="Sanders Wang" userId="089d73b8-785c-4012-b931-81c632b6c9c7" providerId="ADAL" clId="{E343550E-7E15-4AE9-967B-943F242C7B37}" dt="2021-08-05T16:55:41.465" v="831" actId="1076"/>
          <ac:cxnSpMkLst>
            <pc:docMk/>
            <pc:sldMk cId="592034911" sldId="292"/>
            <ac:cxnSpMk id="28" creationId="{8ECC85E8-B060-4F9A-B6E9-81EF0E064B93}"/>
          </ac:cxnSpMkLst>
        </pc:cxnChg>
      </pc:sldChg>
      <pc:sldChg chg="addSp delSp modSp new mod">
        <pc:chgData name="Sanders Wang" userId="089d73b8-785c-4012-b931-81c632b6c9c7" providerId="ADAL" clId="{E343550E-7E15-4AE9-967B-943F242C7B37}" dt="2021-08-05T17:12:29.866" v="1026" actId="14100"/>
        <pc:sldMkLst>
          <pc:docMk/>
          <pc:sldMk cId="3015026113" sldId="293"/>
        </pc:sldMkLst>
        <pc:spChg chg="add del">
          <ac:chgData name="Sanders Wang" userId="089d73b8-785c-4012-b931-81c632b6c9c7" providerId="ADAL" clId="{E343550E-7E15-4AE9-967B-943F242C7B37}" dt="2021-08-05T16:54:46.912" v="809" actId="22"/>
          <ac:spMkLst>
            <pc:docMk/>
            <pc:sldMk cId="3015026113" sldId="293"/>
            <ac:spMk id="3" creationId="{234E515A-CCF3-4EA6-80D6-46272731ED37}"/>
          </ac:spMkLst>
        </pc:spChg>
        <pc:spChg chg="add del mod">
          <ac:chgData name="Sanders Wang" userId="089d73b8-785c-4012-b931-81c632b6c9c7" providerId="ADAL" clId="{E343550E-7E15-4AE9-967B-943F242C7B37}" dt="2021-08-05T16:55:02.979" v="819" actId="21"/>
          <ac:spMkLst>
            <pc:docMk/>
            <pc:sldMk cId="3015026113" sldId="293"/>
            <ac:spMk id="5" creationId="{D222927F-91F2-445E-8CC0-C1127BD1C012}"/>
          </ac:spMkLst>
        </pc:spChg>
        <pc:spChg chg="add del">
          <ac:chgData name="Sanders Wang" userId="089d73b8-785c-4012-b931-81c632b6c9c7" providerId="ADAL" clId="{E343550E-7E15-4AE9-967B-943F242C7B37}" dt="2021-08-05T16:57:57.334" v="850" actId="22"/>
          <ac:spMkLst>
            <pc:docMk/>
            <pc:sldMk cId="3015026113" sldId="293"/>
            <ac:spMk id="7" creationId="{ED23C93A-D58D-45B3-91EA-89FA6AF0D8FB}"/>
          </ac:spMkLst>
        </pc:spChg>
        <pc:spChg chg="add mod">
          <ac:chgData name="Sanders Wang" userId="089d73b8-785c-4012-b931-81c632b6c9c7" providerId="ADAL" clId="{E343550E-7E15-4AE9-967B-943F242C7B37}" dt="2021-08-05T17:11:08.829" v="1018" actId="403"/>
          <ac:spMkLst>
            <pc:docMk/>
            <pc:sldMk cId="3015026113" sldId="293"/>
            <ac:spMk id="9" creationId="{6F2C8027-9BD7-4B23-8749-577BBDBC78C6}"/>
          </ac:spMkLst>
        </pc:spChg>
        <pc:spChg chg="add mod">
          <ac:chgData name="Sanders Wang" userId="089d73b8-785c-4012-b931-81c632b6c9c7" providerId="ADAL" clId="{E343550E-7E15-4AE9-967B-943F242C7B37}" dt="2021-08-05T17:11:17.697" v="1019" actId="14100"/>
          <ac:spMkLst>
            <pc:docMk/>
            <pc:sldMk cId="3015026113" sldId="293"/>
            <ac:spMk id="10" creationId="{EFEABED6-E426-4176-ACC8-5777F0A46D2F}"/>
          </ac:spMkLst>
        </pc:spChg>
        <pc:spChg chg="add del">
          <ac:chgData name="Sanders Wang" userId="089d73b8-785c-4012-b931-81c632b6c9c7" providerId="ADAL" clId="{E343550E-7E15-4AE9-967B-943F242C7B37}" dt="2021-08-05T17:01:03.540" v="887" actId="22"/>
          <ac:spMkLst>
            <pc:docMk/>
            <pc:sldMk cId="3015026113" sldId="293"/>
            <ac:spMk id="12" creationId="{B978595F-F43D-4655-8046-758C8CE932C7}"/>
          </ac:spMkLst>
        </pc:spChg>
        <pc:spChg chg="add mod">
          <ac:chgData name="Sanders Wang" userId="089d73b8-785c-4012-b931-81c632b6c9c7" providerId="ADAL" clId="{E343550E-7E15-4AE9-967B-943F242C7B37}" dt="2021-08-05T17:11:30.865" v="1022" actId="1076"/>
          <ac:spMkLst>
            <pc:docMk/>
            <pc:sldMk cId="3015026113" sldId="293"/>
            <ac:spMk id="14" creationId="{01A0608D-644A-4843-AADB-9002217AE024}"/>
          </ac:spMkLst>
        </pc:spChg>
        <pc:spChg chg="add mod">
          <ac:chgData name="Sanders Wang" userId="089d73b8-785c-4012-b931-81c632b6c9c7" providerId="ADAL" clId="{E343550E-7E15-4AE9-967B-943F242C7B37}" dt="2021-08-05T17:01:30.807" v="907" actId="571"/>
          <ac:spMkLst>
            <pc:docMk/>
            <pc:sldMk cId="3015026113" sldId="293"/>
            <ac:spMk id="15" creationId="{5727F233-9319-4B0F-8D97-6C313B0D5B88}"/>
          </ac:spMkLst>
        </pc:spChg>
        <pc:spChg chg="add mod">
          <ac:chgData name="Sanders Wang" userId="089d73b8-785c-4012-b931-81c632b6c9c7" providerId="ADAL" clId="{E343550E-7E15-4AE9-967B-943F242C7B37}" dt="2021-08-05T17:01:30.807" v="907" actId="571"/>
          <ac:spMkLst>
            <pc:docMk/>
            <pc:sldMk cId="3015026113" sldId="293"/>
            <ac:spMk id="16" creationId="{3869296C-1C59-43C7-A398-7E3C5FFFCA56}"/>
          </ac:spMkLst>
        </pc:spChg>
        <pc:spChg chg="add mod">
          <ac:chgData name="Sanders Wang" userId="089d73b8-785c-4012-b931-81c632b6c9c7" providerId="ADAL" clId="{E343550E-7E15-4AE9-967B-943F242C7B37}" dt="2021-08-05T17:12:29.866" v="1026" actId="14100"/>
          <ac:spMkLst>
            <pc:docMk/>
            <pc:sldMk cId="3015026113" sldId="293"/>
            <ac:spMk id="17" creationId="{D3713E3C-1DF9-4F30-9827-EA5967443310}"/>
          </ac:spMkLst>
        </pc:spChg>
        <pc:spChg chg="add del">
          <ac:chgData name="Sanders Wang" userId="089d73b8-785c-4012-b931-81c632b6c9c7" providerId="ADAL" clId="{E343550E-7E15-4AE9-967B-943F242C7B37}" dt="2021-08-05T17:06:15.353" v="926" actId="22"/>
          <ac:spMkLst>
            <pc:docMk/>
            <pc:sldMk cId="3015026113" sldId="293"/>
            <ac:spMk id="23" creationId="{036848C3-C529-4A82-9286-6E80C95B0CFD}"/>
          </ac:spMkLst>
        </pc:spChg>
        <pc:spChg chg="add del mod">
          <ac:chgData name="Sanders Wang" userId="089d73b8-785c-4012-b931-81c632b6c9c7" providerId="ADAL" clId="{E343550E-7E15-4AE9-967B-943F242C7B37}" dt="2021-08-05T17:10:27.408" v="1010" actId="21"/>
          <ac:spMkLst>
            <pc:docMk/>
            <pc:sldMk cId="3015026113" sldId="293"/>
            <ac:spMk id="25" creationId="{89D6EC7A-D0AA-46BA-86A4-D0C627A41824}"/>
          </ac:spMkLst>
        </pc:spChg>
        <pc:spChg chg="add del mod">
          <ac:chgData name="Sanders Wang" userId="089d73b8-785c-4012-b931-81c632b6c9c7" providerId="ADAL" clId="{E343550E-7E15-4AE9-967B-943F242C7B37}" dt="2021-08-05T17:10:27.408" v="1010" actId="21"/>
          <ac:spMkLst>
            <pc:docMk/>
            <pc:sldMk cId="3015026113" sldId="293"/>
            <ac:spMk id="31" creationId="{D53B4FEC-3C03-4C7C-866A-F7E3F2D4FAB8}"/>
          </ac:spMkLst>
        </pc:spChg>
        <pc:cxnChg chg="add mod">
          <ac:chgData name="Sanders Wang" userId="089d73b8-785c-4012-b931-81c632b6c9c7" providerId="ADAL" clId="{E343550E-7E15-4AE9-967B-943F242C7B37}" dt="2021-08-05T17:12:29.866" v="1026" actId="14100"/>
          <ac:cxnSpMkLst>
            <pc:docMk/>
            <pc:sldMk cId="3015026113" sldId="293"/>
            <ac:cxnSpMk id="18" creationId="{4A70AD25-8E7C-44F3-925E-28AB1BD1BDD4}"/>
          </ac:cxnSpMkLst>
        </pc:cxnChg>
      </pc:sldChg>
      <pc:sldChg chg="addSp delSp modSp new mod">
        <pc:chgData name="Sanders Wang" userId="089d73b8-785c-4012-b931-81c632b6c9c7" providerId="ADAL" clId="{E343550E-7E15-4AE9-967B-943F242C7B37}" dt="2021-08-05T17:10:56.565" v="1017" actId="1076"/>
        <pc:sldMkLst>
          <pc:docMk/>
          <pc:sldMk cId="3847041751" sldId="294"/>
        </pc:sldMkLst>
        <pc:spChg chg="add del">
          <ac:chgData name="Sanders Wang" userId="089d73b8-785c-4012-b931-81c632b6c9c7" providerId="ADAL" clId="{E343550E-7E15-4AE9-967B-943F242C7B37}" dt="2021-08-05T17:09:33.124" v="979" actId="22"/>
          <ac:spMkLst>
            <pc:docMk/>
            <pc:sldMk cId="3847041751" sldId="294"/>
            <ac:spMk id="3" creationId="{3455DBB0-1EA4-441B-9287-BFCB7A728853}"/>
          </ac:spMkLst>
        </pc:spChg>
        <pc:spChg chg="add del mod">
          <ac:chgData name="Sanders Wang" userId="089d73b8-785c-4012-b931-81c632b6c9c7" providerId="ADAL" clId="{E343550E-7E15-4AE9-967B-943F242C7B37}" dt="2021-08-05T17:09:59.875" v="1002" actId="21"/>
          <ac:spMkLst>
            <pc:docMk/>
            <pc:sldMk cId="3847041751" sldId="294"/>
            <ac:spMk id="5" creationId="{CC8B714C-86D9-45D4-B357-5D2C0A20E5F9}"/>
          </ac:spMkLst>
        </pc:spChg>
        <pc:spChg chg="add mod">
          <ac:chgData name="Sanders Wang" userId="089d73b8-785c-4012-b931-81c632b6c9c7" providerId="ADAL" clId="{E343550E-7E15-4AE9-967B-943F242C7B37}" dt="2021-08-05T17:10:56.565" v="1017" actId="1076"/>
          <ac:spMkLst>
            <pc:docMk/>
            <pc:sldMk cId="3847041751" sldId="294"/>
            <ac:spMk id="6" creationId="{C416E41F-2944-4969-999D-8EA22C8DB1FE}"/>
          </ac:spMkLst>
        </pc:spChg>
        <pc:spChg chg="add mod">
          <ac:chgData name="Sanders Wang" userId="089d73b8-785c-4012-b931-81c632b6c9c7" providerId="ADAL" clId="{E343550E-7E15-4AE9-967B-943F242C7B37}" dt="2021-08-05T17:10:56.565" v="1017" actId="1076"/>
          <ac:spMkLst>
            <pc:docMk/>
            <pc:sldMk cId="3847041751" sldId="294"/>
            <ac:spMk id="7" creationId="{EAC31F81-02A3-405C-B058-0D1F97AAD2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1075-00FB-4AEB-803E-73B1BC82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4FEE5-1A58-417A-A4FB-4D66A70F0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A796-8242-4201-9D56-34D7C41D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4EDB-2D24-454E-9894-63B345D9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8172-5BE7-4C5E-95E1-53BF9C87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33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2638-4566-48AA-A826-CC38201E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FCB88-E70E-4624-A7DC-E56F1F5A4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0FFC-E956-4159-A9EB-B00CE10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4FD64-B101-4851-A2A6-CFA69953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EF0C-BC19-4C02-BCFB-9B16104D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251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7D6B1-6C35-4592-907A-A9B104FBC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95025-415B-476A-AE80-56E3E089B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40BFD-1EA3-4FF2-8A5E-6E279E6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18B5C-B036-4714-B30E-E960AAD8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DB0C-EE9C-4DA8-A931-E5D87C44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840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B569-15E8-4711-853C-C024D5EE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5CC1-AFDE-4F92-98BE-9317680F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7FB7-8E0D-4177-8C1A-8FB0A053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7F63-C87C-4023-BBDE-87E546AE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94FE-B240-4486-ACB1-868C882B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35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55A0-08AB-4982-AACB-0FA4BF73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3191-2782-452D-8E16-73054DAA4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134F-F078-401B-99DC-A77907E0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4E9E-65AE-48C3-8B1B-8DEA9026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A265-B2AE-4EB8-A792-C601AFEB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855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A544-12A0-4FE8-9838-7931C2B3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9E63-5BED-473B-8251-40E3AFB0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0491B-3A36-4538-8BF1-3A2AD2B18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72833-4C1E-478E-9862-D64F4D9F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EE7B-6192-47EF-B92C-A1175BD0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28AE7-7F60-4F70-A8C8-B13706F0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187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8B43-B165-4795-AECB-5D70B5F6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80B5D-D090-4172-9830-99A6C5B83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7F4C-B3E2-4D0A-9D08-A21D714AF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FD5EE-7EE7-45A4-911C-691066052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F35F3-D58B-44C3-90B4-39A48A500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6AA00-AF98-487E-8DED-657B290F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A3E2F-506C-48A5-ADAB-9490D316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9670B-9CF4-40F3-B489-3785A65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871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4472-222E-46FB-A938-1C5E2D4C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598BA-2097-46C4-9863-F7F77736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A703A-80C9-48EC-B056-3D598F07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0EF72-EE46-43C5-8F99-731DCC65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92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1BEC1-CD58-4F25-89C4-70BCCA9D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D19A6-98AA-4715-883A-A4F29A01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837F5-252B-4F77-BB07-AABD5745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6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B299-4784-4D31-BAAC-C6906E2B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0A48-2900-4FD0-9958-1EAD5E33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D7275-379A-44B4-BFC3-58DC70FF1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A128-B584-4DE4-9B56-9C207817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A158-08EB-4B33-8BFC-6F5DD728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D0C38-4069-4D82-AA9B-466E4C0F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06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B10C-1102-4375-B5DF-F45BC163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7C76D-DA08-4281-8ECF-1D22F6AB2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6928-E3CE-4E68-A83D-F18789D0C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FC125-2FCC-4098-916A-363EE9D1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1243C-4D80-4777-86FE-6440E4BC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C0DF3-7788-45D5-9805-3A73E44B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67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E74C6-36B9-4AB2-8526-D17D8E26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DEBD-F497-47C7-81DE-EF2EC093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9631-539D-4F9D-B274-8383BA092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DB86-4918-43A7-A0A8-9E433ECA26EE}" type="datetimeFigureOut">
              <a:rPr lang="sv-SE" smtClean="0"/>
              <a:t>2021-11-05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0BC0-E316-450C-9FA3-15E6BA662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B1B9-ECD8-44B1-BA62-7CA52AB4E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8533-22FF-4615-A77F-DD29454FCD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637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chromos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chromos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laticon.com/free-icon/patient_163000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2F3F3A6-DF65-4358-A129-55A2891AD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86153" y="703309"/>
            <a:ext cx="1275735" cy="127573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1C3432-63E4-465E-8FDF-5FEC43B5908E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>
            <a:off x="1299078" y="833414"/>
            <a:ext cx="765695" cy="239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8F3A77-040A-487A-9D0D-100484710039}"/>
              </a:ext>
            </a:extLst>
          </p:cNvPr>
          <p:cNvSpPr txBox="1"/>
          <p:nvPr/>
        </p:nvSpPr>
        <p:spPr>
          <a:xfrm>
            <a:off x="2707887" y="1560248"/>
            <a:ext cx="168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Gen av blod typ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864FB1-CE37-439B-AD27-0AC4FF86D6AB}"/>
              </a:ext>
            </a:extLst>
          </p:cNvPr>
          <p:cNvCxnSpPr>
            <a:cxnSpLocks/>
            <a:stCxn id="49" idx="1"/>
            <a:endCxn id="46" idx="4"/>
          </p:cNvCxnSpPr>
          <p:nvPr/>
        </p:nvCxnSpPr>
        <p:spPr>
          <a:xfrm flipH="1" flipV="1">
            <a:off x="2224020" y="1524583"/>
            <a:ext cx="483867" cy="220331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这些人被拉入染色体检查名单，有你没？ - 每日头条">
            <a:extLst>
              <a:ext uri="{FF2B5EF4-FFF2-40B4-BE49-F238E27FC236}">
                <a16:creationId xmlns:a16="http://schemas.microsoft.com/office/drawing/2014/main" id="{45AC52F9-FD33-4592-92F8-5C36047B3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" y="2211156"/>
            <a:ext cx="4981707" cy="45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53B3FA54-EBC0-4308-826E-29BEA36E49E4}"/>
              </a:ext>
            </a:extLst>
          </p:cNvPr>
          <p:cNvSpPr/>
          <p:nvPr/>
        </p:nvSpPr>
        <p:spPr>
          <a:xfrm>
            <a:off x="2128023" y="3289217"/>
            <a:ext cx="765695" cy="1120858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E64654-2FBF-48AD-82E1-5723B06A1A6F}"/>
              </a:ext>
            </a:extLst>
          </p:cNvPr>
          <p:cNvCxnSpPr>
            <a:cxnSpLocks/>
            <a:stCxn id="54" idx="0"/>
            <a:endCxn id="40" idx="2"/>
          </p:cNvCxnSpPr>
          <p:nvPr/>
        </p:nvCxnSpPr>
        <p:spPr>
          <a:xfrm flipH="1" flipV="1">
            <a:off x="2224019" y="2378902"/>
            <a:ext cx="286852" cy="910315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3AB0AD6-6720-44B1-88E4-F875F2DAF0C2}"/>
              </a:ext>
            </a:extLst>
          </p:cNvPr>
          <p:cNvSpPr txBox="1"/>
          <p:nvPr/>
        </p:nvSpPr>
        <p:spPr>
          <a:xfrm>
            <a:off x="5084828" y="5395563"/>
            <a:ext cx="53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gen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AE84E3-C064-4259-8065-09C424D3EF65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584409" y="5572300"/>
            <a:ext cx="500419" cy="7929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58A6FF-1849-4F4E-BFEA-46171F8D7C70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584409" y="4681177"/>
            <a:ext cx="500419" cy="89905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BD69592-FF36-4EFC-922B-7F833F87AB35}"/>
              </a:ext>
            </a:extLst>
          </p:cNvPr>
          <p:cNvSpPr txBox="1"/>
          <p:nvPr/>
        </p:nvSpPr>
        <p:spPr>
          <a:xfrm>
            <a:off x="1641945" y="6225967"/>
            <a:ext cx="1737852" cy="366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/>
              <a:t>23 kromosomer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A8208-D3C8-4D4F-86E5-56F300CEDC6F}"/>
              </a:ext>
            </a:extLst>
          </p:cNvPr>
          <p:cNvSpPr/>
          <p:nvPr/>
        </p:nvSpPr>
        <p:spPr>
          <a:xfrm>
            <a:off x="2064773" y="888713"/>
            <a:ext cx="10815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01F8E0-AB13-4C6D-A115-3B2B2DDB2699}"/>
              </a:ext>
            </a:extLst>
          </p:cNvPr>
          <p:cNvSpPr/>
          <p:nvPr/>
        </p:nvSpPr>
        <p:spPr>
          <a:xfrm>
            <a:off x="2274028" y="888713"/>
            <a:ext cx="10815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5EC9DC1-7266-45C5-B173-9942874BE426}"/>
              </a:ext>
            </a:extLst>
          </p:cNvPr>
          <p:cNvSpPr/>
          <p:nvPr/>
        </p:nvSpPr>
        <p:spPr>
          <a:xfrm>
            <a:off x="1841172" y="730588"/>
            <a:ext cx="765695" cy="7939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4CE2D-952D-4C5F-B01A-5AEBA27D5B4C}"/>
              </a:ext>
            </a:extLst>
          </p:cNvPr>
          <p:cNvSpPr txBox="1"/>
          <p:nvPr/>
        </p:nvSpPr>
        <p:spPr>
          <a:xfrm>
            <a:off x="43863" y="648748"/>
            <a:ext cx="125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Från pappa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D8BC6E-3B53-42C8-B442-72F51A5FBB27}"/>
              </a:ext>
            </a:extLst>
          </p:cNvPr>
          <p:cNvSpPr txBox="1"/>
          <p:nvPr/>
        </p:nvSpPr>
        <p:spPr>
          <a:xfrm>
            <a:off x="2828208" y="597115"/>
            <a:ext cx="144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Från mamma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2E0A5C-1CEB-4EB5-93C2-5F27350B1B0E}"/>
              </a:ext>
            </a:extLst>
          </p:cNvPr>
          <p:cNvCxnSpPr>
            <a:cxnSpLocks/>
            <a:stCxn id="57" idx="1"/>
            <a:endCxn id="45" idx="3"/>
          </p:cNvCxnSpPr>
          <p:nvPr/>
        </p:nvCxnSpPr>
        <p:spPr>
          <a:xfrm flipH="1">
            <a:off x="2382182" y="781781"/>
            <a:ext cx="446026" cy="291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14FAB8-BD59-434F-9963-D47BFD59FA27}"/>
              </a:ext>
            </a:extLst>
          </p:cNvPr>
          <p:cNvSpPr/>
          <p:nvPr/>
        </p:nvSpPr>
        <p:spPr>
          <a:xfrm>
            <a:off x="4768644" y="1634261"/>
            <a:ext cx="373626" cy="3086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17" name="TextBox 9216">
            <a:extLst>
              <a:ext uri="{FF2B5EF4-FFF2-40B4-BE49-F238E27FC236}">
                <a16:creationId xmlns:a16="http://schemas.microsoft.com/office/drawing/2014/main" id="{5F94C613-9774-435E-A861-FC6DB0F95395}"/>
              </a:ext>
            </a:extLst>
          </p:cNvPr>
          <p:cNvSpPr txBox="1"/>
          <p:nvPr/>
        </p:nvSpPr>
        <p:spPr>
          <a:xfrm>
            <a:off x="5139240" y="1634261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vikande anlag, (O)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05C8E03-1FB2-49B1-A230-964546332532}"/>
              </a:ext>
            </a:extLst>
          </p:cNvPr>
          <p:cNvSpPr/>
          <p:nvPr/>
        </p:nvSpPr>
        <p:spPr>
          <a:xfrm>
            <a:off x="4768644" y="1220856"/>
            <a:ext cx="373626" cy="30866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05DE89-BB61-46BA-AF09-11F8DF2CBB2E}"/>
              </a:ext>
            </a:extLst>
          </p:cNvPr>
          <p:cNvSpPr txBox="1"/>
          <p:nvPr/>
        </p:nvSpPr>
        <p:spPr>
          <a:xfrm>
            <a:off x="5139240" y="1220856"/>
            <a:ext cx="20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dominant anlag, (B)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0B804C-25CA-4580-8909-89198428FE51}"/>
              </a:ext>
            </a:extLst>
          </p:cNvPr>
          <p:cNvSpPr/>
          <p:nvPr/>
        </p:nvSpPr>
        <p:spPr>
          <a:xfrm>
            <a:off x="4765614" y="790860"/>
            <a:ext cx="373626" cy="30866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1101C4-DB03-45A1-AC51-086A3375DC52}"/>
              </a:ext>
            </a:extLst>
          </p:cNvPr>
          <p:cNvSpPr txBox="1"/>
          <p:nvPr/>
        </p:nvSpPr>
        <p:spPr>
          <a:xfrm>
            <a:off x="5136210" y="790860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dominant anlag, (A)</a:t>
            </a:r>
          </a:p>
        </p:txBody>
      </p:sp>
      <p:grpSp>
        <p:nvGrpSpPr>
          <p:cNvPr id="9219" name="Group 9218">
            <a:extLst>
              <a:ext uri="{FF2B5EF4-FFF2-40B4-BE49-F238E27FC236}">
                <a16:creationId xmlns:a16="http://schemas.microsoft.com/office/drawing/2014/main" id="{1551D2C7-C851-4B93-B565-B92D26C35392}"/>
              </a:ext>
            </a:extLst>
          </p:cNvPr>
          <p:cNvGrpSpPr/>
          <p:nvPr/>
        </p:nvGrpSpPr>
        <p:grpSpPr>
          <a:xfrm>
            <a:off x="8064084" y="343631"/>
            <a:ext cx="1275735" cy="1275735"/>
            <a:chOff x="6552409" y="2153265"/>
            <a:chExt cx="1275735" cy="1275735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7F9C1BB-5261-46FD-A6A9-91CB361F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3AC17DD-EBF6-46C0-B645-3EA0AB4EE45B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B818259-E43B-4C52-A30C-C121336895DF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BFDBB97-E075-48B5-AA15-825AEE91FB51}"/>
              </a:ext>
            </a:extLst>
          </p:cNvPr>
          <p:cNvGrpSpPr/>
          <p:nvPr/>
        </p:nvGrpSpPr>
        <p:grpSpPr>
          <a:xfrm>
            <a:off x="9018095" y="387274"/>
            <a:ext cx="1275735" cy="1275735"/>
            <a:chOff x="6552409" y="2153265"/>
            <a:chExt cx="1275735" cy="1275735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3EDA2D1-2251-4FAE-87B1-35BA8BE9D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8B05DE-61DF-4C68-9314-400FA46105F7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A158864-1962-4DE0-8BAB-3CF934DC4786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220" name="Arrow: Right 9219">
            <a:extLst>
              <a:ext uri="{FF2B5EF4-FFF2-40B4-BE49-F238E27FC236}">
                <a16:creationId xmlns:a16="http://schemas.microsoft.com/office/drawing/2014/main" id="{301A9651-F616-48A0-BB9F-1683642AF164}"/>
              </a:ext>
            </a:extLst>
          </p:cNvPr>
          <p:cNvSpPr/>
          <p:nvPr/>
        </p:nvSpPr>
        <p:spPr>
          <a:xfrm>
            <a:off x="10100628" y="836135"/>
            <a:ext cx="560439" cy="43617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764EF7-EFB6-4E94-B748-1FECD99AB0F4}"/>
              </a:ext>
            </a:extLst>
          </p:cNvPr>
          <p:cNvSpPr txBox="1"/>
          <p:nvPr/>
        </p:nvSpPr>
        <p:spPr>
          <a:xfrm>
            <a:off x="10661067" y="869556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”A”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CE6056-DCAC-4571-8488-0C9BB1AA9B31}"/>
              </a:ext>
            </a:extLst>
          </p:cNvPr>
          <p:cNvSpPr txBox="1"/>
          <p:nvPr/>
        </p:nvSpPr>
        <p:spPr>
          <a:xfrm>
            <a:off x="8443168" y="2593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816442-078D-44A5-A86D-912F095E536A}"/>
              </a:ext>
            </a:extLst>
          </p:cNvPr>
          <p:cNvSpPr txBox="1"/>
          <p:nvPr/>
        </p:nvSpPr>
        <p:spPr>
          <a:xfrm>
            <a:off x="9417581" y="-15144"/>
            <a:ext cx="47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AO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E44379D-B6E6-4BDA-83EE-348ED0792649}"/>
              </a:ext>
            </a:extLst>
          </p:cNvPr>
          <p:cNvGrpSpPr/>
          <p:nvPr/>
        </p:nvGrpSpPr>
        <p:grpSpPr>
          <a:xfrm>
            <a:off x="8037095" y="2211156"/>
            <a:ext cx="1275735" cy="1275735"/>
            <a:chOff x="6552409" y="2153265"/>
            <a:chExt cx="1275735" cy="1275735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286062F-9F49-4F11-BC2D-CEEE34E8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476E0-6E15-489E-A359-729C34E0B790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CC2F91-2111-48E9-A19F-02EB5F2373F3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72FB3AC-2EB7-4E18-B2A3-C4ACC48EF020}"/>
              </a:ext>
            </a:extLst>
          </p:cNvPr>
          <p:cNvGrpSpPr/>
          <p:nvPr/>
        </p:nvGrpSpPr>
        <p:grpSpPr>
          <a:xfrm>
            <a:off x="9019059" y="2211156"/>
            <a:ext cx="1275735" cy="1275735"/>
            <a:chOff x="6552409" y="2153265"/>
            <a:chExt cx="1275735" cy="1275735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7189705-8EE9-4B44-9F62-9A7F3EF9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683A681-A47A-4C31-8835-50E90EE9E284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B87C4B3-57E0-471B-A07B-94EE9A977648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6960E524-706A-4B09-8620-1A549262612E}"/>
              </a:ext>
            </a:extLst>
          </p:cNvPr>
          <p:cNvSpPr/>
          <p:nvPr/>
        </p:nvSpPr>
        <p:spPr>
          <a:xfrm>
            <a:off x="10100628" y="2581761"/>
            <a:ext cx="560439" cy="418889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8D824F9-76FD-4604-A8A4-B3D074428E99}"/>
              </a:ext>
            </a:extLst>
          </p:cNvPr>
          <p:cNvSpPr txBox="1"/>
          <p:nvPr/>
        </p:nvSpPr>
        <p:spPr>
          <a:xfrm>
            <a:off x="10661067" y="261518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”B”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561594-A8C6-4CCF-A155-E919BC9BA94B}"/>
              </a:ext>
            </a:extLst>
          </p:cNvPr>
          <p:cNvSpPr txBox="1"/>
          <p:nvPr/>
        </p:nvSpPr>
        <p:spPr>
          <a:xfrm>
            <a:off x="8443168" y="180873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B8DD4-DAFF-4F3E-84E3-DB59378F6BFE}"/>
              </a:ext>
            </a:extLst>
          </p:cNvPr>
          <p:cNvSpPr txBox="1"/>
          <p:nvPr/>
        </p:nvSpPr>
        <p:spPr>
          <a:xfrm>
            <a:off x="9418545" y="180873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BO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3791974-5047-46E5-92A9-C0E384FCDDBB}"/>
              </a:ext>
            </a:extLst>
          </p:cNvPr>
          <p:cNvGrpSpPr/>
          <p:nvPr/>
        </p:nvGrpSpPr>
        <p:grpSpPr>
          <a:xfrm>
            <a:off x="8067004" y="3944178"/>
            <a:ext cx="1275735" cy="1275735"/>
            <a:chOff x="6552409" y="2153265"/>
            <a:chExt cx="1275735" cy="1275735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CE94ABD-4DF6-4AB5-94C0-937B5F4AB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83B51E3-2BCC-4BF6-9110-35BEE5EB8F6D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3E25C28-BF1F-48D2-B45B-E78522427BC1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975F7D2B-B6B8-4BC7-A171-DFEAE020C69A}"/>
              </a:ext>
            </a:extLst>
          </p:cNvPr>
          <p:cNvSpPr txBox="1"/>
          <p:nvPr/>
        </p:nvSpPr>
        <p:spPr>
          <a:xfrm>
            <a:off x="8452786" y="35870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AB</a:t>
            </a:r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AECF205-82C7-42D8-B06D-319E9A09EEB6}"/>
              </a:ext>
            </a:extLst>
          </p:cNvPr>
          <p:cNvSpPr/>
          <p:nvPr/>
        </p:nvSpPr>
        <p:spPr>
          <a:xfrm>
            <a:off x="9566116" y="4280826"/>
            <a:ext cx="560439" cy="43617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E1D827-8DFF-40C6-AB33-3478C262A9D8}"/>
              </a:ext>
            </a:extLst>
          </p:cNvPr>
          <p:cNvSpPr txBox="1"/>
          <p:nvPr/>
        </p:nvSpPr>
        <p:spPr>
          <a:xfrm>
            <a:off x="10126555" y="4314247"/>
            <a:ext cx="14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”AB”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A3F7E1E-F479-4E1D-8257-37C82F8F62FB}"/>
              </a:ext>
            </a:extLst>
          </p:cNvPr>
          <p:cNvGrpSpPr/>
          <p:nvPr/>
        </p:nvGrpSpPr>
        <p:grpSpPr>
          <a:xfrm>
            <a:off x="8071408" y="5556333"/>
            <a:ext cx="1275735" cy="1275735"/>
            <a:chOff x="6552409" y="2153265"/>
            <a:chExt cx="1275735" cy="127573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CAD63896-774D-44FD-8D13-7BF57A520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1BF27EE-C1E1-4726-BB31-4EC580B01BF8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BD7A921-606A-415E-B162-CFA9F69E7677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BAD3EED-5EAD-4807-B8DB-368F83646D79}"/>
              </a:ext>
            </a:extLst>
          </p:cNvPr>
          <p:cNvSpPr txBox="1"/>
          <p:nvPr/>
        </p:nvSpPr>
        <p:spPr>
          <a:xfrm>
            <a:off x="8452786" y="522065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OO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627700F8-E607-4E96-8E15-B639F81E1790}"/>
              </a:ext>
            </a:extLst>
          </p:cNvPr>
          <p:cNvSpPr/>
          <p:nvPr/>
        </p:nvSpPr>
        <p:spPr>
          <a:xfrm>
            <a:off x="9566116" y="5645610"/>
            <a:ext cx="560439" cy="43617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8B0E636-50CC-4C77-B6CC-FFBDA676CD6C}"/>
              </a:ext>
            </a:extLst>
          </p:cNvPr>
          <p:cNvSpPr txBox="1"/>
          <p:nvPr/>
        </p:nvSpPr>
        <p:spPr>
          <a:xfrm>
            <a:off x="10126555" y="5679031"/>
            <a:ext cx="138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”O”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C1735-2022-40DD-9E0A-93DEE3EEA62E}"/>
              </a:ext>
            </a:extLst>
          </p:cNvPr>
          <p:cNvSpPr txBox="1"/>
          <p:nvPr/>
        </p:nvSpPr>
        <p:spPr>
          <a:xfrm>
            <a:off x="1084618" y="2009570"/>
            <a:ext cx="2278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/>
              <a:t>9th kromosomer par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7179F9-A043-4085-A4E5-78AAC6BC89D2}"/>
              </a:ext>
            </a:extLst>
          </p:cNvPr>
          <p:cNvSpPr txBox="1"/>
          <p:nvPr/>
        </p:nvSpPr>
        <p:spPr>
          <a:xfrm>
            <a:off x="0" y="0"/>
            <a:ext cx="1895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/>
              <a:t>Översikt</a:t>
            </a:r>
          </a:p>
        </p:txBody>
      </p:sp>
    </p:spTree>
    <p:extLst>
      <p:ext uri="{BB962C8B-B14F-4D97-AF65-F5344CB8AC3E}">
        <p14:creationId xmlns:p14="http://schemas.microsoft.com/office/powerpoint/2010/main" val="420230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9854E6-30A8-40A4-BD05-483E82465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30952"/>
              </p:ext>
            </p:extLst>
          </p:nvPr>
        </p:nvGraphicFramePr>
        <p:xfrm>
          <a:off x="1412569" y="2371484"/>
          <a:ext cx="186157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0787">
                  <a:extLst>
                    <a:ext uri="{9D8B030D-6E8A-4147-A177-3AD203B41FA5}">
                      <a16:colId xmlns:a16="http://schemas.microsoft.com/office/drawing/2014/main" val="2979592944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1841110535"/>
                    </a:ext>
                  </a:extLst>
                </a:gridCol>
              </a:tblGrid>
              <a:tr h="35300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82778"/>
                  </a:ext>
                </a:extLst>
              </a:tr>
              <a:tr h="35300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087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1A35F0-0A59-4620-946B-8CAD65C75F99}"/>
              </a:ext>
            </a:extLst>
          </p:cNvPr>
          <p:cNvSpPr txBox="1"/>
          <p:nvPr/>
        </p:nvSpPr>
        <p:spPr>
          <a:xfrm>
            <a:off x="43863" y="582073"/>
            <a:ext cx="2407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Pappas blod typ: A</a:t>
            </a:r>
          </a:p>
          <a:p>
            <a:r>
              <a:rPr lang="sv-SE" b="1" dirty="0"/>
              <a:t>Blodtypsgenen: AA, AO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A5CB5-3E1B-4CC9-A8A8-6F28E09A5C8F}"/>
              </a:ext>
            </a:extLst>
          </p:cNvPr>
          <p:cNvSpPr txBox="1"/>
          <p:nvPr/>
        </p:nvSpPr>
        <p:spPr>
          <a:xfrm>
            <a:off x="3180353" y="582073"/>
            <a:ext cx="2375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Mammas blod typ: B</a:t>
            </a:r>
          </a:p>
          <a:p>
            <a:r>
              <a:rPr lang="sv-SE" b="1" dirty="0"/>
              <a:t>Blodtypsgenen: BB, BO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93A6691C-C10D-4D17-86BB-D5DB6553FCA7}"/>
              </a:ext>
            </a:extLst>
          </p:cNvPr>
          <p:cNvSpPr/>
          <p:nvPr/>
        </p:nvSpPr>
        <p:spPr>
          <a:xfrm>
            <a:off x="2710812" y="725436"/>
            <a:ext cx="348662" cy="353962"/>
          </a:xfrm>
          <a:prstGeom prst="plus">
            <a:avLst>
              <a:gd name="adj" fmla="val 3346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249CC5-1D5F-4115-914A-065568C25D0E}"/>
              </a:ext>
            </a:extLst>
          </p:cNvPr>
          <p:cNvSpPr/>
          <p:nvPr/>
        </p:nvSpPr>
        <p:spPr>
          <a:xfrm>
            <a:off x="6184490" y="725436"/>
            <a:ext cx="599768" cy="3539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57D1A-28FF-43DA-A538-7F37DCF01688}"/>
              </a:ext>
            </a:extLst>
          </p:cNvPr>
          <p:cNvSpPr txBox="1"/>
          <p:nvPr/>
        </p:nvSpPr>
        <p:spPr>
          <a:xfrm>
            <a:off x="7339398" y="582073"/>
            <a:ext cx="293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Barns blod typ: AB, A, B, O</a:t>
            </a:r>
          </a:p>
          <a:p>
            <a:r>
              <a:rPr lang="sv-SE" b="1" dirty="0"/>
              <a:t>Blodtypsgen: AB, AO, BO, BO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46B40-3264-4959-BB90-07FA2DDD38AD}"/>
              </a:ext>
            </a:extLst>
          </p:cNvPr>
          <p:cNvCxnSpPr>
            <a:cxnSpLocks/>
          </p:cNvCxnSpPr>
          <p:nvPr/>
        </p:nvCxnSpPr>
        <p:spPr>
          <a:xfrm flipH="1" flipV="1">
            <a:off x="530846" y="1720645"/>
            <a:ext cx="881723" cy="650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4C72B4-4816-4DB9-9DFF-69F1F6C3E1CE}"/>
              </a:ext>
            </a:extLst>
          </p:cNvPr>
          <p:cNvSpPr txBox="1"/>
          <p:nvPr/>
        </p:nvSpPr>
        <p:spPr>
          <a:xfrm>
            <a:off x="891844" y="1648802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Pappa: AA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890C1-5B73-4495-AD36-CA67CB223A8E}"/>
              </a:ext>
            </a:extLst>
          </p:cNvPr>
          <p:cNvSpPr txBox="1"/>
          <p:nvPr/>
        </p:nvSpPr>
        <p:spPr>
          <a:xfrm>
            <a:off x="-7661" y="1983967"/>
            <a:ext cx="107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Mamma: BB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89B4-B71F-42F9-A0FE-3D82B164CC29}"/>
              </a:ext>
            </a:extLst>
          </p:cNvPr>
          <p:cNvSpPr txBox="1"/>
          <p:nvPr/>
        </p:nvSpPr>
        <p:spPr>
          <a:xfrm>
            <a:off x="1741755" y="20021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D1CF0-E05D-4D7B-A882-4CE846F66CF1}"/>
              </a:ext>
            </a:extLst>
          </p:cNvPr>
          <p:cNvSpPr txBox="1"/>
          <p:nvPr/>
        </p:nvSpPr>
        <p:spPr>
          <a:xfrm>
            <a:off x="2561015" y="20101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FB9309-2E5D-4A19-8198-100DBAE4280D}"/>
              </a:ext>
            </a:extLst>
          </p:cNvPr>
          <p:cNvSpPr txBox="1"/>
          <p:nvPr/>
        </p:nvSpPr>
        <p:spPr>
          <a:xfrm>
            <a:off x="1074411" y="23679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32966-82D4-4FA0-A626-A9840E582E03}"/>
              </a:ext>
            </a:extLst>
          </p:cNvPr>
          <p:cNvSpPr txBox="1"/>
          <p:nvPr/>
        </p:nvSpPr>
        <p:spPr>
          <a:xfrm>
            <a:off x="1088441" y="27176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CD95E-8A5C-430F-AFA9-D35DA1D46CC5}"/>
              </a:ext>
            </a:extLst>
          </p:cNvPr>
          <p:cNvSpPr txBox="1"/>
          <p:nvPr/>
        </p:nvSpPr>
        <p:spPr>
          <a:xfrm>
            <a:off x="1377337" y="317134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Blodtypsgen: AB</a:t>
            </a:r>
          </a:p>
          <a:p>
            <a:r>
              <a:rPr lang="sv-SE" b="1" dirty="0"/>
              <a:t>Barnets blod typ: AB</a:t>
            </a:r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C742CAD1-CBC4-4805-84FE-7FB2B8660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43524"/>
              </p:ext>
            </p:extLst>
          </p:nvPr>
        </p:nvGraphicFramePr>
        <p:xfrm>
          <a:off x="6000258" y="2371484"/>
          <a:ext cx="186157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0787">
                  <a:extLst>
                    <a:ext uri="{9D8B030D-6E8A-4147-A177-3AD203B41FA5}">
                      <a16:colId xmlns:a16="http://schemas.microsoft.com/office/drawing/2014/main" val="2979592944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1841110535"/>
                    </a:ext>
                  </a:extLst>
                </a:gridCol>
              </a:tblGrid>
              <a:tr h="35300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82778"/>
                  </a:ext>
                </a:extLst>
              </a:tr>
              <a:tr h="35300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08772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62103C-37C5-4693-9BE3-0ED9F530AD8C}"/>
              </a:ext>
            </a:extLst>
          </p:cNvPr>
          <p:cNvCxnSpPr>
            <a:cxnSpLocks/>
          </p:cNvCxnSpPr>
          <p:nvPr/>
        </p:nvCxnSpPr>
        <p:spPr>
          <a:xfrm flipH="1" flipV="1">
            <a:off x="5118535" y="1720645"/>
            <a:ext cx="881723" cy="650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5F6458-D9D5-4E7E-B71A-98344A600C72}"/>
              </a:ext>
            </a:extLst>
          </p:cNvPr>
          <p:cNvSpPr txBox="1"/>
          <p:nvPr/>
        </p:nvSpPr>
        <p:spPr>
          <a:xfrm>
            <a:off x="5479533" y="1648802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Pappa: AA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026A7-3CA9-4EE6-AE87-A66D10DFA0FF}"/>
              </a:ext>
            </a:extLst>
          </p:cNvPr>
          <p:cNvSpPr txBox="1"/>
          <p:nvPr/>
        </p:nvSpPr>
        <p:spPr>
          <a:xfrm>
            <a:off x="4580028" y="1983967"/>
            <a:ext cx="107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Mamma: BO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61FEC0-D217-40A1-B5A9-E6D51D0F87D0}"/>
              </a:ext>
            </a:extLst>
          </p:cNvPr>
          <p:cNvSpPr txBox="1"/>
          <p:nvPr/>
        </p:nvSpPr>
        <p:spPr>
          <a:xfrm>
            <a:off x="6329444" y="20021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C1DF5-9981-40BE-AE39-3898DA12A40C}"/>
              </a:ext>
            </a:extLst>
          </p:cNvPr>
          <p:cNvSpPr txBox="1"/>
          <p:nvPr/>
        </p:nvSpPr>
        <p:spPr>
          <a:xfrm>
            <a:off x="7148704" y="20101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D0E58-5EC7-45CB-A3B3-803DA2DE4388}"/>
              </a:ext>
            </a:extLst>
          </p:cNvPr>
          <p:cNvSpPr txBox="1"/>
          <p:nvPr/>
        </p:nvSpPr>
        <p:spPr>
          <a:xfrm>
            <a:off x="5662100" y="23679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6941B-6715-49BD-9FBB-F5552C545780}"/>
              </a:ext>
            </a:extLst>
          </p:cNvPr>
          <p:cNvSpPr txBox="1"/>
          <p:nvPr/>
        </p:nvSpPr>
        <p:spPr>
          <a:xfrm>
            <a:off x="5676130" y="271769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E28C83-11C3-4FAE-A4B2-79C77B9CC921}"/>
              </a:ext>
            </a:extLst>
          </p:cNvPr>
          <p:cNvSpPr txBox="1"/>
          <p:nvPr/>
        </p:nvSpPr>
        <p:spPr>
          <a:xfrm>
            <a:off x="5965026" y="3171348"/>
            <a:ext cx="2398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Blodtypsgen: AB, AO</a:t>
            </a:r>
          </a:p>
          <a:p>
            <a:r>
              <a:rPr lang="sv-SE" b="1" dirty="0"/>
              <a:t>Barnets blod typ: AB, A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64BEE70A-2680-481E-9E0F-41890883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94877"/>
              </p:ext>
            </p:extLst>
          </p:nvPr>
        </p:nvGraphicFramePr>
        <p:xfrm>
          <a:off x="1427259" y="4999004"/>
          <a:ext cx="186157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0787">
                  <a:extLst>
                    <a:ext uri="{9D8B030D-6E8A-4147-A177-3AD203B41FA5}">
                      <a16:colId xmlns:a16="http://schemas.microsoft.com/office/drawing/2014/main" val="2979592944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1841110535"/>
                    </a:ext>
                  </a:extLst>
                </a:gridCol>
              </a:tblGrid>
              <a:tr h="35300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82778"/>
                  </a:ext>
                </a:extLst>
              </a:tr>
              <a:tr h="35300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08772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5EB005-4976-453B-930A-531DC1504898}"/>
              </a:ext>
            </a:extLst>
          </p:cNvPr>
          <p:cNvCxnSpPr>
            <a:cxnSpLocks/>
          </p:cNvCxnSpPr>
          <p:nvPr/>
        </p:nvCxnSpPr>
        <p:spPr>
          <a:xfrm flipH="1" flipV="1">
            <a:off x="545536" y="4348165"/>
            <a:ext cx="881723" cy="650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1367A0-48D1-4E44-A987-1A1B26F14699}"/>
              </a:ext>
            </a:extLst>
          </p:cNvPr>
          <p:cNvSpPr txBox="1"/>
          <p:nvPr/>
        </p:nvSpPr>
        <p:spPr>
          <a:xfrm>
            <a:off x="906534" y="4276322"/>
            <a:ext cx="118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Pappa: AO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248D46-49F5-42DD-89E5-A1D118504DF8}"/>
              </a:ext>
            </a:extLst>
          </p:cNvPr>
          <p:cNvSpPr txBox="1"/>
          <p:nvPr/>
        </p:nvSpPr>
        <p:spPr>
          <a:xfrm>
            <a:off x="7029" y="4611487"/>
            <a:ext cx="107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Mamma: BB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2CCB10-82B4-4CBE-8D6B-88F10F70DDE8}"/>
              </a:ext>
            </a:extLst>
          </p:cNvPr>
          <p:cNvSpPr txBox="1"/>
          <p:nvPr/>
        </p:nvSpPr>
        <p:spPr>
          <a:xfrm>
            <a:off x="1756445" y="46296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C7BD03-90E5-4C94-BCB7-D9C7D4AEB204}"/>
              </a:ext>
            </a:extLst>
          </p:cNvPr>
          <p:cNvSpPr txBox="1"/>
          <p:nvPr/>
        </p:nvSpPr>
        <p:spPr>
          <a:xfrm>
            <a:off x="2575705" y="463766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58C76B-77A4-4142-B916-A409EBD1C872}"/>
              </a:ext>
            </a:extLst>
          </p:cNvPr>
          <p:cNvSpPr txBox="1"/>
          <p:nvPr/>
        </p:nvSpPr>
        <p:spPr>
          <a:xfrm>
            <a:off x="1089101" y="49954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206506-DA40-43CD-A2C4-C6A6A3F6C4D8}"/>
              </a:ext>
            </a:extLst>
          </p:cNvPr>
          <p:cNvSpPr txBox="1"/>
          <p:nvPr/>
        </p:nvSpPr>
        <p:spPr>
          <a:xfrm>
            <a:off x="1103131" y="53452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9A53B2-CA11-4760-8FFC-5B7583C44CA5}"/>
              </a:ext>
            </a:extLst>
          </p:cNvPr>
          <p:cNvSpPr txBox="1"/>
          <p:nvPr/>
        </p:nvSpPr>
        <p:spPr>
          <a:xfrm>
            <a:off x="1392027" y="5798868"/>
            <a:ext cx="238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Blodtypsgen: AB, BO</a:t>
            </a:r>
          </a:p>
          <a:p>
            <a:r>
              <a:rPr lang="sv-SE" b="1" dirty="0"/>
              <a:t>Barnets blod typ: AB, B</a:t>
            </a:r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2422690B-F6B8-4E93-8B43-AC5E9438A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88559"/>
              </p:ext>
            </p:extLst>
          </p:nvPr>
        </p:nvGraphicFramePr>
        <p:xfrm>
          <a:off x="6127315" y="5106585"/>
          <a:ext cx="186157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0787">
                  <a:extLst>
                    <a:ext uri="{9D8B030D-6E8A-4147-A177-3AD203B41FA5}">
                      <a16:colId xmlns:a16="http://schemas.microsoft.com/office/drawing/2014/main" val="2979592944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1841110535"/>
                    </a:ext>
                  </a:extLst>
                </a:gridCol>
              </a:tblGrid>
              <a:tr h="35300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82778"/>
                  </a:ext>
                </a:extLst>
              </a:tr>
              <a:tr h="35300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08772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18734E-8124-49DB-9AE0-97310A1EC9CE}"/>
              </a:ext>
            </a:extLst>
          </p:cNvPr>
          <p:cNvCxnSpPr>
            <a:cxnSpLocks/>
          </p:cNvCxnSpPr>
          <p:nvPr/>
        </p:nvCxnSpPr>
        <p:spPr>
          <a:xfrm flipH="1" flipV="1">
            <a:off x="5245592" y="4455746"/>
            <a:ext cx="881723" cy="650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02B185-BA0C-44D0-93BC-1718B0010829}"/>
              </a:ext>
            </a:extLst>
          </p:cNvPr>
          <p:cNvSpPr txBox="1"/>
          <p:nvPr/>
        </p:nvSpPr>
        <p:spPr>
          <a:xfrm>
            <a:off x="5606590" y="4383903"/>
            <a:ext cx="118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Pappa: AO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61E6AF-03BF-4A84-A859-15D10CCE32E8}"/>
              </a:ext>
            </a:extLst>
          </p:cNvPr>
          <p:cNvSpPr txBox="1"/>
          <p:nvPr/>
        </p:nvSpPr>
        <p:spPr>
          <a:xfrm>
            <a:off x="4707085" y="4719068"/>
            <a:ext cx="107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Mamma: BO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A54E-D3E1-458F-9419-1C48930C6837}"/>
              </a:ext>
            </a:extLst>
          </p:cNvPr>
          <p:cNvSpPr txBox="1"/>
          <p:nvPr/>
        </p:nvSpPr>
        <p:spPr>
          <a:xfrm>
            <a:off x="6456501" y="473725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8686DE-D1B0-4FFA-9291-82AE06585E24}"/>
              </a:ext>
            </a:extLst>
          </p:cNvPr>
          <p:cNvSpPr txBox="1"/>
          <p:nvPr/>
        </p:nvSpPr>
        <p:spPr>
          <a:xfrm>
            <a:off x="7275761" y="47452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74D675-5FF3-4975-8928-9D04631AADB9}"/>
              </a:ext>
            </a:extLst>
          </p:cNvPr>
          <p:cNvSpPr txBox="1"/>
          <p:nvPr/>
        </p:nvSpPr>
        <p:spPr>
          <a:xfrm>
            <a:off x="5789157" y="51030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0055DC-10B4-4205-855D-54A1E0880B20}"/>
              </a:ext>
            </a:extLst>
          </p:cNvPr>
          <p:cNvSpPr txBox="1"/>
          <p:nvPr/>
        </p:nvSpPr>
        <p:spPr>
          <a:xfrm>
            <a:off x="5803187" y="545279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ED954E-E465-4E5F-A83A-5A8C9B644A6E}"/>
              </a:ext>
            </a:extLst>
          </p:cNvPr>
          <p:cNvSpPr txBox="1"/>
          <p:nvPr/>
        </p:nvSpPr>
        <p:spPr>
          <a:xfrm>
            <a:off x="6092083" y="5906449"/>
            <a:ext cx="30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Blodtypsgen: AB, AO, BO, OO</a:t>
            </a:r>
          </a:p>
          <a:p>
            <a:r>
              <a:rPr lang="sv-SE" b="1" dirty="0"/>
              <a:t>Barnets blod typ: AB, A, B, 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93CE93-3F6D-43A3-AECA-8AA8394119C9}"/>
              </a:ext>
            </a:extLst>
          </p:cNvPr>
          <p:cNvSpPr txBox="1"/>
          <p:nvPr/>
        </p:nvSpPr>
        <p:spPr>
          <a:xfrm>
            <a:off x="0" y="0"/>
            <a:ext cx="584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/>
              <a:t>Ett exempel på nedärvning av blodtyper</a:t>
            </a:r>
          </a:p>
        </p:txBody>
      </p:sp>
    </p:spTree>
    <p:extLst>
      <p:ext uri="{BB962C8B-B14F-4D97-AF65-F5344CB8AC3E}">
        <p14:creationId xmlns:p14="http://schemas.microsoft.com/office/powerpoint/2010/main" val="312354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D1605C-BC37-408B-BC91-0CEDDDAE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00152"/>
              </p:ext>
            </p:extLst>
          </p:nvPr>
        </p:nvGraphicFramePr>
        <p:xfrm>
          <a:off x="0" y="385369"/>
          <a:ext cx="12192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022557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13345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862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3302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58666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8350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Pappas blod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Pappas blodtypgen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Mammas blod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Mammas blodtypgen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Barns blodtypgen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Barns blod typ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3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AA, 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AA, 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AA, AO, 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A,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6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AA, 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BB, 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AB, AO, BO, 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A, B, AB,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AA, 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AA, AB, AO, 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A, B, AB,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5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AA, 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AO, 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A,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BB, 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BB, 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BB, BO, 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B,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1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BB, 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AB, BB, AO, 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A, B,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8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BB, 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BO, 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B,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7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AA, AB, 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A, B,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1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AO, 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0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265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0FB776-165C-429D-BDC9-E3A2762A0477}"/>
              </a:ext>
            </a:extLst>
          </p:cNvPr>
          <p:cNvSpPr txBox="1"/>
          <p:nvPr/>
        </p:nvSpPr>
        <p:spPr>
          <a:xfrm>
            <a:off x="0" y="0"/>
            <a:ext cx="584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/>
              <a:t>Alla kombinationer av nedärvning av blodtyp</a:t>
            </a:r>
          </a:p>
        </p:txBody>
      </p:sp>
    </p:spTree>
    <p:extLst>
      <p:ext uri="{BB962C8B-B14F-4D97-AF65-F5344CB8AC3E}">
        <p14:creationId xmlns:p14="http://schemas.microsoft.com/office/powerpoint/2010/main" val="300500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C44575-4927-4361-B95F-5D8AE4B8CCE6}"/>
              </a:ext>
            </a:extLst>
          </p:cNvPr>
          <p:cNvSpPr txBox="1"/>
          <p:nvPr/>
        </p:nvSpPr>
        <p:spPr>
          <a:xfrm>
            <a:off x="0" y="0"/>
            <a:ext cx="1895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/>
              <a:t>Blodtransfusion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16DF54-209F-4CC5-986E-AC26240D4F6B}"/>
              </a:ext>
            </a:extLst>
          </p:cNvPr>
          <p:cNvGrpSpPr/>
          <p:nvPr/>
        </p:nvGrpSpPr>
        <p:grpSpPr>
          <a:xfrm>
            <a:off x="1421131" y="610331"/>
            <a:ext cx="1275735" cy="1275735"/>
            <a:chOff x="6552409" y="2153265"/>
            <a:chExt cx="1275735" cy="12757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2378E5-D1AE-40B0-99C7-41B1E8BCE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9120EF-242B-4D3D-8655-9D85E832B745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94C502-60F8-41C1-AE5F-146871A3244C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0548E7-2A9F-4079-8440-6B61B8AD34C2}"/>
              </a:ext>
            </a:extLst>
          </p:cNvPr>
          <p:cNvGrpSpPr/>
          <p:nvPr/>
        </p:nvGrpSpPr>
        <p:grpSpPr>
          <a:xfrm>
            <a:off x="2375142" y="653974"/>
            <a:ext cx="1275735" cy="1275735"/>
            <a:chOff x="6552409" y="2153265"/>
            <a:chExt cx="1275735" cy="12757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D9097C-B4F1-493B-B8BF-74A8FEAB2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D9E327-7C60-4985-8CBE-C8054D353F68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B7C071-77BA-49C7-AC48-A64177481582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ED9B06-7A44-46B5-AFEE-05D52B19A935}"/>
              </a:ext>
            </a:extLst>
          </p:cNvPr>
          <p:cNvSpPr/>
          <p:nvPr/>
        </p:nvSpPr>
        <p:spPr>
          <a:xfrm rot="10800000">
            <a:off x="3457675" y="1102835"/>
            <a:ext cx="560439" cy="43617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DE8B5-F1D7-4005-BF89-B1577DB2FE84}"/>
              </a:ext>
            </a:extLst>
          </p:cNvPr>
          <p:cNvSpPr txBox="1"/>
          <p:nvPr/>
        </p:nvSpPr>
        <p:spPr>
          <a:xfrm>
            <a:off x="294591" y="1450412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A98691-91A4-4B0D-9AC9-A4D5377AA147}"/>
              </a:ext>
            </a:extLst>
          </p:cNvPr>
          <p:cNvSpPr txBox="1"/>
          <p:nvPr/>
        </p:nvSpPr>
        <p:spPr>
          <a:xfrm>
            <a:off x="1800215" y="29263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1813A-2B59-496E-8D53-613528BEA76B}"/>
              </a:ext>
            </a:extLst>
          </p:cNvPr>
          <p:cNvSpPr txBox="1"/>
          <p:nvPr/>
        </p:nvSpPr>
        <p:spPr>
          <a:xfrm>
            <a:off x="2774628" y="251556"/>
            <a:ext cx="47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AO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AACD8B5-5A63-4710-90C4-3EEBA54D0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5268" y="392882"/>
            <a:ext cx="1185863" cy="11858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873CE14-E878-4E20-B69F-8A000D484D8A}"/>
              </a:ext>
            </a:extLst>
          </p:cNvPr>
          <p:cNvGrpSpPr/>
          <p:nvPr/>
        </p:nvGrpSpPr>
        <p:grpSpPr>
          <a:xfrm>
            <a:off x="4087429" y="524657"/>
            <a:ext cx="1275735" cy="1275735"/>
            <a:chOff x="6552409" y="2153265"/>
            <a:chExt cx="1275735" cy="127573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1BFF9BC-3602-4F68-B0E8-DCB9EDB60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9C01B2-1927-4E09-ACB8-8B742812CAD1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AF26E5-7033-449B-8687-B50A25896DD9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48D971-F875-4DD9-879E-CAF524F86432}"/>
              </a:ext>
            </a:extLst>
          </p:cNvPr>
          <p:cNvGrpSpPr/>
          <p:nvPr/>
        </p:nvGrpSpPr>
        <p:grpSpPr>
          <a:xfrm>
            <a:off x="5041440" y="568300"/>
            <a:ext cx="1275735" cy="1275735"/>
            <a:chOff x="6552409" y="2153265"/>
            <a:chExt cx="1275735" cy="127573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614556C-68E3-48AE-9CAA-E5C3FE165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B6C513-FE59-4E37-A081-3FB1220FB97C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F2FFA0-13A2-499E-AED4-FCB7FF197F48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DAB7C5A-2B09-4DFF-9024-45C713F73719}"/>
              </a:ext>
            </a:extLst>
          </p:cNvPr>
          <p:cNvSpPr txBox="1"/>
          <p:nvPr/>
        </p:nvSpPr>
        <p:spPr>
          <a:xfrm>
            <a:off x="4466513" y="2069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214E70-EDDC-4872-A4A4-559EB68971A8}"/>
              </a:ext>
            </a:extLst>
          </p:cNvPr>
          <p:cNvSpPr txBox="1"/>
          <p:nvPr/>
        </p:nvSpPr>
        <p:spPr>
          <a:xfrm>
            <a:off x="5440926" y="165882"/>
            <a:ext cx="47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74697E-B036-444C-9907-3396CFA83B82}"/>
              </a:ext>
            </a:extLst>
          </p:cNvPr>
          <p:cNvGrpSpPr/>
          <p:nvPr/>
        </p:nvGrpSpPr>
        <p:grpSpPr>
          <a:xfrm>
            <a:off x="7042160" y="591257"/>
            <a:ext cx="1275735" cy="1275735"/>
            <a:chOff x="6552409" y="2153265"/>
            <a:chExt cx="1275735" cy="127573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E51766F-DFDF-4811-AC21-79652251E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9E3A26-9AEA-4904-BCE4-54CA28E1113A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EE0602-5DD1-444D-8A9A-903F639BF7FC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93B007C-A6D4-415A-AEE9-D0E5000B2D3A}"/>
              </a:ext>
            </a:extLst>
          </p:cNvPr>
          <p:cNvSpPr txBox="1"/>
          <p:nvPr/>
        </p:nvSpPr>
        <p:spPr>
          <a:xfrm>
            <a:off x="7423538" y="25557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OO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F1E493-A59A-43FE-BDD3-6A180BFDC126}"/>
              </a:ext>
            </a:extLst>
          </p:cNvPr>
          <p:cNvSpPr txBox="1"/>
          <p:nvPr/>
        </p:nvSpPr>
        <p:spPr>
          <a:xfrm>
            <a:off x="5908480" y="1107539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”A”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CBA752-67A4-44A7-85C8-475CF65BC216}"/>
              </a:ext>
            </a:extLst>
          </p:cNvPr>
          <p:cNvSpPr txBox="1"/>
          <p:nvPr/>
        </p:nvSpPr>
        <p:spPr>
          <a:xfrm>
            <a:off x="7891313" y="1101900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”O”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B067DF-8129-4E50-B353-233E57706F18}"/>
              </a:ext>
            </a:extLst>
          </p:cNvPr>
          <p:cNvSpPr txBox="1"/>
          <p:nvPr/>
        </p:nvSpPr>
        <p:spPr>
          <a:xfrm>
            <a:off x="293060" y="310087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”B”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953235AC-7C48-4A87-98C0-E3E1708E4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3737" y="2043343"/>
            <a:ext cx="1185863" cy="1185863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0C1C4B7-E534-4807-90CD-6E2CCBA86DE2}"/>
              </a:ext>
            </a:extLst>
          </p:cNvPr>
          <p:cNvGrpSpPr/>
          <p:nvPr/>
        </p:nvGrpSpPr>
        <p:grpSpPr>
          <a:xfrm>
            <a:off x="1394142" y="2463005"/>
            <a:ext cx="1275735" cy="1275735"/>
            <a:chOff x="6552409" y="2153265"/>
            <a:chExt cx="1275735" cy="127573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0CEB9A2-52E6-42A9-B4CC-86E9BC30C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A1651-2F5A-4CBA-8109-A2F24A0130C9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A384BF-E3C8-44A0-AFB3-0792831CACC7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FEA356-9B16-4A8E-9C44-30B079847B53}"/>
              </a:ext>
            </a:extLst>
          </p:cNvPr>
          <p:cNvGrpSpPr/>
          <p:nvPr/>
        </p:nvGrpSpPr>
        <p:grpSpPr>
          <a:xfrm>
            <a:off x="2376106" y="2463005"/>
            <a:ext cx="1275735" cy="1275735"/>
            <a:chOff x="6552409" y="2153265"/>
            <a:chExt cx="1275735" cy="127573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0634652-A154-41D0-ACF8-6F739770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06F452A-8DE7-4FCA-B20F-8FE36937F720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A888DC-0621-4A78-83C3-ADBFE04CDB1D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AFCB451-FFDC-404A-B98C-79934677019D}"/>
              </a:ext>
            </a:extLst>
          </p:cNvPr>
          <p:cNvSpPr txBox="1"/>
          <p:nvPr/>
        </p:nvSpPr>
        <p:spPr>
          <a:xfrm>
            <a:off x="1800215" y="206058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CE9194-E45F-4E3C-BEAF-FD299093D756}"/>
              </a:ext>
            </a:extLst>
          </p:cNvPr>
          <p:cNvSpPr txBox="1"/>
          <p:nvPr/>
        </p:nvSpPr>
        <p:spPr>
          <a:xfrm>
            <a:off x="2775592" y="2060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BO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0FC1FD2-B40E-434A-836F-AAEB296C3DEE}"/>
              </a:ext>
            </a:extLst>
          </p:cNvPr>
          <p:cNvSpPr/>
          <p:nvPr/>
        </p:nvSpPr>
        <p:spPr>
          <a:xfrm rot="10800000">
            <a:off x="3472722" y="2664697"/>
            <a:ext cx="560439" cy="43617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46B860-F5C7-41B8-9C7B-683FAA2155D2}"/>
              </a:ext>
            </a:extLst>
          </p:cNvPr>
          <p:cNvGrpSpPr/>
          <p:nvPr/>
        </p:nvGrpSpPr>
        <p:grpSpPr>
          <a:xfrm>
            <a:off x="4091195" y="2414154"/>
            <a:ext cx="1275735" cy="1275735"/>
            <a:chOff x="6552409" y="2153265"/>
            <a:chExt cx="1275735" cy="127573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E180937-771F-48DB-93D5-3397F3D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75373CE-23E4-4012-B9D4-23D0F7986932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AC8BE26-31CB-413F-BFEA-D750BD62264E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07BB5D-43F2-4D9F-B734-0C7FEC14601D}"/>
              </a:ext>
            </a:extLst>
          </p:cNvPr>
          <p:cNvGrpSpPr/>
          <p:nvPr/>
        </p:nvGrpSpPr>
        <p:grpSpPr>
          <a:xfrm>
            <a:off x="5073159" y="2414154"/>
            <a:ext cx="1275735" cy="1275735"/>
            <a:chOff x="6552409" y="2153265"/>
            <a:chExt cx="1275735" cy="1275735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A1BC595-5DBC-476D-BF51-156F358F7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E82298-E045-473E-BB10-B5ED2D2BA53A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528DAA8-59F2-4453-ADBF-A41014B45802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B2B6236-861D-4FFA-8261-439E3F7B2C54}"/>
              </a:ext>
            </a:extLst>
          </p:cNvPr>
          <p:cNvSpPr txBox="1"/>
          <p:nvPr/>
        </p:nvSpPr>
        <p:spPr>
          <a:xfrm>
            <a:off x="4484237" y="20675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31BB05-9A8D-46F2-9C90-FB122454582F}"/>
              </a:ext>
            </a:extLst>
          </p:cNvPr>
          <p:cNvSpPr txBox="1"/>
          <p:nvPr/>
        </p:nvSpPr>
        <p:spPr>
          <a:xfrm>
            <a:off x="5459614" y="206750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BO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3C1564-25AD-484F-8C48-A02C6153A56B}"/>
              </a:ext>
            </a:extLst>
          </p:cNvPr>
          <p:cNvGrpSpPr/>
          <p:nvPr/>
        </p:nvGrpSpPr>
        <p:grpSpPr>
          <a:xfrm>
            <a:off x="7067551" y="2463005"/>
            <a:ext cx="1275735" cy="1275735"/>
            <a:chOff x="6552409" y="2153265"/>
            <a:chExt cx="1275735" cy="1275735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56C590D-BEF3-43FC-BAFF-ABEB2FC7B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DB9DB4-ADA3-49BF-944F-E38CC020E679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731A9C2-4589-434E-8D64-F5564F7F65E9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E3D4A42-91A2-4646-B1FF-7927B02E34D4}"/>
              </a:ext>
            </a:extLst>
          </p:cNvPr>
          <p:cNvSpPr txBox="1"/>
          <p:nvPr/>
        </p:nvSpPr>
        <p:spPr>
          <a:xfrm>
            <a:off x="7448929" y="212732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OO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FF2E91-1348-4383-BB39-0F1A4FAC3495}"/>
              </a:ext>
            </a:extLst>
          </p:cNvPr>
          <p:cNvSpPr txBox="1"/>
          <p:nvPr/>
        </p:nvSpPr>
        <p:spPr>
          <a:xfrm>
            <a:off x="8083897" y="283555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”O”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54A241-434E-4DEC-B88E-575FE5387A44}"/>
              </a:ext>
            </a:extLst>
          </p:cNvPr>
          <p:cNvSpPr txBox="1"/>
          <p:nvPr/>
        </p:nvSpPr>
        <p:spPr>
          <a:xfrm>
            <a:off x="5963176" y="280891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”B”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DA5660-4156-4F36-BD2E-CF538B40150F}"/>
              </a:ext>
            </a:extLst>
          </p:cNvPr>
          <p:cNvSpPr txBox="1"/>
          <p:nvPr/>
        </p:nvSpPr>
        <p:spPr>
          <a:xfrm>
            <a:off x="279005" y="5038256"/>
            <a:ext cx="14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”AB”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61D12E3C-FE6E-4890-844A-1063ADA82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9682" y="3980726"/>
            <a:ext cx="1185863" cy="118586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751C473-CA7C-45C5-A047-CC5104891381}"/>
              </a:ext>
            </a:extLst>
          </p:cNvPr>
          <p:cNvGrpSpPr/>
          <p:nvPr/>
        </p:nvGrpSpPr>
        <p:grpSpPr>
          <a:xfrm>
            <a:off x="1918785" y="4131853"/>
            <a:ext cx="1275735" cy="1275735"/>
            <a:chOff x="6552409" y="2153265"/>
            <a:chExt cx="1275735" cy="127573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68C639D-6742-473B-8895-25450DDDB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88D423F-A90B-43AB-9C6E-04CE2ACA77D7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418B6E4-E0F1-46B0-AA20-93847C4B7B73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C80D5C3-EA94-4C2D-BD67-8FB536DA2B43}"/>
              </a:ext>
            </a:extLst>
          </p:cNvPr>
          <p:cNvSpPr txBox="1"/>
          <p:nvPr/>
        </p:nvSpPr>
        <p:spPr>
          <a:xfrm>
            <a:off x="2304567" y="37747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AB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D8F61459-F8DA-46DA-95F3-AE0AA0AE9AFC}"/>
              </a:ext>
            </a:extLst>
          </p:cNvPr>
          <p:cNvSpPr/>
          <p:nvPr/>
        </p:nvSpPr>
        <p:spPr>
          <a:xfrm rot="10800000">
            <a:off x="3583501" y="4439931"/>
            <a:ext cx="560439" cy="43617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C33457-EAC4-491E-9151-1C147999562D}"/>
              </a:ext>
            </a:extLst>
          </p:cNvPr>
          <p:cNvGrpSpPr/>
          <p:nvPr/>
        </p:nvGrpSpPr>
        <p:grpSpPr>
          <a:xfrm>
            <a:off x="7795041" y="4074422"/>
            <a:ext cx="1275735" cy="1275735"/>
            <a:chOff x="6552409" y="2153265"/>
            <a:chExt cx="1275735" cy="1275735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C3F4070C-195A-4070-A15E-1D8B71E9C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18C1D02-6EB3-4F77-B4EF-63629B9E78E8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7DF57A6-520C-4973-ACE7-6393B406F224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4E58133-6071-4C69-8220-FE152AF0DD8E}"/>
              </a:ext>
            </a:extLst>
          </p:cNvPr>
          <p:cNvSpPr txBox="1"/>
          <p:nvPr/>
        </p:nvSpPr>
        <p:spPr>
          <a:xfrm>
            <a:off x="8214700" y="371147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5E448D-B072-4A85-B380-062CEED8B55F}"/>
              </a:ext>
            </a:extLst>
          </p:cNvPr>
          <p:cNvSpPr txBox="1"/>
          <p:nvPr/>
        </p:nvSpPr>
        <p:spPr>
          <a:xfrm>
            <a:off x="8843391" y="4254008"/>
            <a:ext cx="14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”AB”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3BC534D-4694-49B4-8645-F87AF496F296}"/>
              </a:ext>
            </a:extLst>
          </p:cNvPr>
          <p:cNvGrpSpPr/>
          <p:nvPr/>
        </p:nvGrpSpPr>
        <p:grpSpPr>
          <a:xfrm>
            <a:off x="4062323" y="3989304"/>
            <a:ext cx="1275735" cy="1275735"/>
            <a:chOff x="6552409" y="2153265"/>
            <a:chExt cx="1275735" cy="127573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0B6468F-509E-4F9A-BCD0-BC355D5A9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EA0C533-ACC5-4971-BF46-25A647DE8161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EFC87-FBBE-4C1D-9E6A-CE6A112C494A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C61374-9C7B-43A4-B3A3-6B9488FBE5C6}"/>
              </a:ext>
            </a:extLst>
          </p:cNvPr>
          <p:cNvGrpSpPr/>
          <p:nvPr/>
        </p:nvGrpSpPr>
        <p:grpSpPr>
          <a:xfrm>
            <a:off x="5016334" y="4032947"/>
            <a:ext cx="1275735" cy="1275735"/>
            <a:chOff x="6552409" y="2153265"/>
            <a:chExt cx="1275735" cy="1275735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9AE77EDB-7859-43AE-8243-03311748B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51431C3-172B-4D62-BE87-EFFAE6F4DEC3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95B12D-F961-467C-8BC4-DB3A06197DFB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11F41E9-700F-43FE-B4BD-6F91DC21D8B6}"/>
              </a:ext>
            </a:extLst>
          </p:cNvPr>
          <p:cNvSpPr txBox="1"/>
          <p:nvPr/>
        </p:nvSpPr>
        <p:spPr>
          <a:xfrm>
            <a:off x="4441407" y="367160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5E344C-21C2-4B26-AD75-E88CA472F01C}"/>
              </a:ext>
            </a:extLst>
          </p:cNvPr>
          <p:cNvSpPr txBox="1"/>
          <p:nvPr/>
        </p:nvSpPr>
        <p:spPr>
          <a:xfrm>
            <a:off x="5415820" y="3630529"/>
            <a:ext cx="47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76FDEC-CAAF-4281-ACA2-FD060D293F3D}"/>
              </a:ext>
            </a:extLst>
          </p:cNvPr>
          <p:cNvSpPr txBox="1"/>
          <p:nvPr/>
        </p:nvSpPr>
        <p:spPr>
          <a:xfrm>
            <a:off x="4462442" y="5299849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”A”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87A2F20-DE0D-4750-9467-6612360B0C58}"/>
              </a:ext>
            </a:extLst>
          </p:cNvPr>
          <p:cNvGrpSpPr/>
          <p:nvPr/>
        </p:nvGrpSpPr>
        <p:grpSpPr>
          <a:xfrm>
            <a:off x="6840411" y="4026153"/>
            <a:ext cx="1275735" cy="1275735"/>
            <a:chOff x="6552409" y="2153265"/>
            <a:chExt cx="1275735" cy="1275735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6654115-5D0B-4E2A-8A75-D93662BFB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6611FD1-54EB-44EF-8830-1B0F55DAFD81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CE464BB-2DD4-4A8F-9C95-49DB318D0FEF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3DBC29F-1F20-4728-94E7-D3FBC24589CE}"/>
              </a:ext>
            </a:extLst>
          </p:cNvPr>
          <p:cNvSpPr txBox="1"/>
          <p:nvPr/>
        </p:nvSpPr>
        <p:spPr>
          <a:xfrm>
            <a:off x="6251489" y="36795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C8C3CE-B2A7-4DD6-9C2E-714E099221CA}"/>
              </a:ext>
            </a:extLst>
          </p:cNvPr>
          <p:cNvSpPr txBox="1"/>
          <p:nvPr/>
        </p:nvSpPr>
        <p:spPr>
          <a:xfrm>
            <a:off x="7226866" y="367950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4943A-D18A-4E21-8798-D45DB1F5B0FC}"/>
              </a:ext>
            </a:extLst>
          </p:cNvPr>
          <p:cNvSpPr txBox="1"/>
          <p:nvPr/>
        </p:nvSpPr>
        <p:spPr>
          <a:xfrm>
            <a:off x="6292069" y="532566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”B”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CF07AD7-3BB9-445E-8E29-2340964F0963}"/>
              </a:ext>
            </a:extLst>
          </p:cNvPr>
          <p:cNvGrpSpPr/>
          <p:nvPr/>
        </p:nvGrpSpPr>
        <p:grpSpPr>
          <a:xfrm>
            <a:off x="5850030" y="4047302"/>
            <a:ext cx="1275735" cy="1275735"/>
            <a:chOff x="6552409" y="2153265"/>
            <a:chExt cx="1275735" cy="1275735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CDCBAF7-524B-44E3-9E4E-BB279CE3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B8070CE-50F7-42C5-90C2-FA650DD6DC18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35EA49C-6BA4-4E94-A582-14ED6E10B635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D3448C1-20DE-44E2-BC3B-6D9FF9B2D273}"/>
              </a:ext>
            </a:extLst>
          </p:cNvPr>
          <p:cNvGrpSpPr/>
          <p:nvPr/>
        </p:nvGrpSpPr>
        <p:grpSpPr>
          <a:xfrm>
            <a:off x="4007367" y="5729143"/>
            <a:ext cx="1275735" cy="1275735"/>
            <a:chOff x="6552409" y="2153265"/>
            <a:chExt cx="1275735" cy="1275735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24FABBA-7AE3-4662-AF41-359B49092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2870A94-53E8-4112-83C5-F1B9B0A26F73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2AA34A9-B419-422A-8E60-ADE50183A2E4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76CBD8A-2C01-45F4-A3E8-70C3A50106D1}"/>
              </a:ext>
            </a:extLst>
          </p:cNvPr>
          <p:cNvSpPr txBox="1"/>
          <p:nvPr/>
        </p:nvSpPr>
        <p:spPr>
          <a:xfrm>
            <a:off x="10268811" y="368843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OO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D73BE2-3D83-4F75-B25F-62D14D7AD34E}"/>
              </a:ext>
            </a:extLst>
          </p:cNvPr>
          <p:cNvSpPr txBox="1"/>
          <p:nvPr/>
        </p:nvSpPr>
        <p:spPr>
          <a:xfrm>
            <a:off x="10736586" y="4534757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”O”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B4F002F-DC0B-44C1-B43D-B102E630D997}"/>
              </a:ext>
            </a:extLst>
          </p:cNvPr>
          <p:cNvSpPr txBox="1"/>
          <p:nvPr/>
        </p:nvSpPr>
        <p:spPr>
          <a:xfrm>
            <a:off x="406083" y="6505911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”O”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45C14936-192D-4829-A409-EC92BB6C3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760" y="5448381"/>
            <a:ext cx="1185863" cy="1185863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271CA93-ABA8-464D-8529-0C8D83AC1D58}"/>
              </a:ext>
            </a:extLst>
          </p:cNvPr>
          <p:cNvGrpSpPr/>
          <p:nvPr/>
        </p:nvGrpSpPr>
        <p:grpSpPr>
          <a:xfrm>
            <a:off x="2379380" y="5729143"/>
            <a:ext cx="1275735" cy="1275735"/>
            <a:chOff x="6552409" y="2153265"/>
            <a:chExt cx="1275735" cy="1275735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1F966433-0EAF-4576-995E-C5FFE3AF7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A4BF79E-2373-4053-A3BA-C818977E42CE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32DB5EB-ADC2-4046-A2EB-653320F168EF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D2C15E7E-9BF5-4FDC-89AB-C35B272D75B0}"/>
              </a:ext>
            </a:extLst>
          </p:cNvPr>
          <p:cNvSpPr txBox="1"/>
          <p:nvPr/>
        </p:nvSpPr>
        <p:spPr>
          <a:xfrm>
            <a:off x="2758537" y="5388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OO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02FCBA8C-C150-45C7-B731-9014ABA1FDAE}"/>
              </a:ext>
            </a:extLst>
          </p:cNvPr>
          <p:cNvSpPr/>
          <p:nvPr/>
        </p:nvSpPr>
        <p:spPr>
          <a:xfrm rot="10800000">
            <a:off x="3527661" y="5966230"/>
            <a:ext cx="560439" cy="43617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D5C72B-11ED-457D-8F53-BE18E9D4825C}"/>
              </a:ext>
            </a:extLst>
          </p:cNvPr>
          <p:cNvSpPr txBox="1"/>
          <p:nvPr/>
        </p:nvSpPr>
        <p:spPr>
          <a:xfrm>
            <a:off x="4961783" y="6099213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Blod typ ”O”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CA557D2-E451-4911-8305-D7880AD0D3CF}"/>
              </a:ext>
            </a:extLst>
          </p:cNvPr>
          <p:cNvGrpSpPr/>
          <p:nvPr/>
        </p:nvGrpSpPr>
        <p:grpSpPr>
          <a:xfrm>
            <a:off x="9878767" y="4083102"/>
            <a:ext cx="1275735" cy="1275735"/>
            <a:chOff x="6552409" y="2153265"/>
            <a:chExt cx="1275735" cy="1275735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F307F2C5-9ABC-4DBD-8D44-9A81533E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52409" y="2153265"/>
              <a:ext cx="1275735" cy="1275735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FBBFBC9-3012-413A-932C-E7DE28B73CFE}"/>
                </a:ext>
              </a:extLst>
            </p:cNvPr>
            <p:cNvSpPr/>
            <p:nvPr/>
          </p:nvSpPr>
          <p:spPr>
            <a:xfrm>
              <a:off x="7031029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989EB9A-5075-4C5A-A6D0-E5A8D2D4BEB2}"/>
                </a:ext>
              </a:extLst>
            </p:cNvPr>
            <p:cNvSpPr/>
            <p:nvPr/>
          </p:nvSpPr>
          <p:spPr>
            <a:xfrm>
              <a:off x="7240284" y="2338669"/>
              <a:ext cx="10815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47206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463</Words>
  <Application>Microsoft Office PowerPoint</Application>
  <PresentationFormat>Widescreen</PresentationFormat>
  <Paragraphs>174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1</cp:revision>
  <dcterms:created xsi:type="dcterms:W3CDTF">2021-07-16T07:19:17Z</dcterms:created>
  <dcterms:modified xsi:type="dcterms:W3CDTF">2021-11-05T19:08:32Z</dcterms:modified>
</cp:coreProperties>
</file>