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35" autoAdjust="0"/>
  </p:normalViewPr>
  <p:slideViewPr>
    <p:cSldViewPr snapToGrid="0">
      <p:cViewPr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4C1DF-0EA5-417D-966D-F5241A2AF28C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70A0C-A81A-4FDB-B832-BCE468F9E5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269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goverment</a:t>
            </a:r>
            <a:r>
              <a:rPr lang="sv-SE" dirty="0"/>
              <a:t> </a:t>
            </a:r>
            <a:r>
              <a:rPr lang="sv-SE" dirty="0" err="1"/>
              <a:t>controlled</a:t>
            </a:r>
            <a:r>
              <a:rPr lang="sv-SE" dirty="0"/>
              <a:t> </a:t>
            </a:r>
            <a:r>
              <a:rPr lang="sv-SE" dirty="0" err="1"/>
              <a:t>cameras</a:t>
            </a:r>
            <a:endParaRPr lang="sv-SE" dirty="0"/>
          </a:p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I’m</a:t>
            </a:r>
            <a:r>
              <a:rPr lang="sv-SE" dirty="0"/>
              <a:t> going to talk </a:t>
            </a:r>
            <a:r>
              <a:rPr lang="sv-SE" dirty="0" err="1"/>
              <a:t>about</a:t>
            </a:r>
            <a:r>
              <a:rPr lang="sv-SE" dirty="0"/>
              <a:t> an </a:t>
            </a:r>
            <a:r>
              <a:rPr lang="sv-SE" dirty="0" err="1"/>
              <a:t>important</a:t>
            </a:r>
            <a:r>
              <a:rPr lang="sv-SE" dirty="0"/>
              <a:t> </a:t>
            </a:r>
            <a:r>
              <a:rPr lang="sv-SE" dirty="0" err="1"/>
              <a:t>topic</a:t>
            </a:r>
            <a:r>
              <a:rPr lang="sv-SE" dirty="0"/>
              <a:t>: </a:t>
            </a:r>
            <a:r>
              <a:rPr lang="sv-SE" dirty="0" err="1"/>
              <a:t>installing</a:t>
            </a:r>
            <a:r>
              <a:rPr lang="sv-SE" dirty="0"/>
              <a:t> </a:t>
            </a:r>
            <a:r>
              <a:rPr lang="sv-SE" dirty="0" err="1"/>
              <a:t>geoverment-controlled</a:t>
            </a:r>
            <a:r>
              <a:rPr lang="sv-SE" dirty="0"/>
              <a:t> </a:t>
            </a:r>
            <a:r>
              <a:rPr lang="sv-SE" dirty="0" err="1"/>
              <a:t>cameras</a:t>
            </a:r>
            <a:r>
              <a:rPr lang="sv-SE" dirty="0"/>
              <a:t>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70A0C-A81A-4FDB-B832-BCE468F9E56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824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Cameras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installed</a:t>
            </a:r>
            <a:r>
              <a:rPr lang="sv-SE" dirty="0"/>
              <a:t> </a:t>
            </a:r>
            <a:r>
              <a:rPr lang="sv-SE" dirty="0" err="1"/>
              <a:t>everywhere</a:t>
            </a:r>
            <a:endParaRPr lang="sv-SE" dirty="0"/>
          </a:p>
          <a:p>
            <a:r>
              <a:rPr lang="sv-SE" dirty="0"/>
              <a:t>Get rid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dangerous</a:t>
            </a:r>
            <a:r>
              <a:rPr lang="sv-SE" dirty="0"/>
              <a:t> areas in city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70A0C-A81A-4FDB-B832-BCE468F9E56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332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Nothing</a:t>
            </a:r>
            <a:r>
              <a:rPr lang="sv-SE" dirty="0"/>
              <a:t> is going to be rural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70A0C-A81A-4FDB-B832-BCE468F9E56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71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done</a:t>
            </a:r>
            <a:r>
              <a:rPr lang="sv-SE" dirty="0"/>
              <a:t> faster, not in the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70A0C-A81A-4FDB-B832-BCE468F9E56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711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70A0C-A81A-4FDB-B832-BCE468F9E568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99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big</a:t>
            </a:r>
            <a:r>
              <a:rPr lang="sv-SE" dirty="0"/>
              <a:t>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cost</a:t>
            </a:r>
            <a:r>
              <a:rPr lang="sv-SE" dirty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70A0C-A81A-4FDB-B832-BCE468F9E568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50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 got a </a:t>
            </a:r>
            <a:r>
              <a:rPr lang="sv-SE" dirty="0" err="1"/>
              <a:t>big</a:t>
            </a:r>
            <a:r>
              <a:rPr lang="sv-SE" dirty="0"/>
              <a:t> </a:t>
            </a:r>
            <a:r>
              <a:rPr lang="sv-SE" dirty="0" err="1"/>
              <a:t>fail</a:t>
            </a:r>
            <a:r>
              <a:rPr lang="sv-SE" dirty="0"/>
              <a:t>!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70A0C-A81A-4FDB-B832-BCE468F9E56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56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Despite</a:t>
            </a:r>
            <a:r>
              <a:rPr lang="sv-SE" dirty="0"/>
              <a:t> the </a:t>
            </a:r>
            <a:r>
              <a:rPr lang="sv-SE" dirty="0" err="1"/>
              <a:t>millenial</a:t>
            </a:r>
            <a:r>
              <a:rPr lang="sv-SE" dirty="0"/>
              <a:t> bug </a:t>
            </a:r>
            <a:r>
              <a:rPr lang="sv-SE" dirty="0" err="1"/>
              <a:t>team’s</a:t>
            </a:r>
            <a:r>
              <a:rPr lang="sv-SE" dirty="0"/>
              <a:t> best </a:t>
            </a:r>
            <a:r>
              <a:rPr lang="sv-SE" dirty="0" err="1"/>
              <a:t>efforts</a:t>
            </a:r>
            <a:r>
              <a:rPr lang="sv-SE" dirty="0"/>
              <a:t>, the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zeros</a:t>
            </a:r>
            <a:r>
              <a:rPr lang="sv-SE" dirty="0"/>
              <a:t> </a:t>
            </a:r>
            <a:r>
              <a:rPr lang="sv-SE" dirty="0" err="1"/>
              <a:t>remained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unrecognized</a:t>
            </a:r>
            <a:r>
              <a:rPr lang="sv-SE" dirty="0"/>
              <a:t>. It is in </a:t>
            </a:r>
            <a:r>
              <a:rPr lang="sv-SE" dirty="0" err="1"/>
              <a:t>history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happening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repeat</a:t>
            </a:r>
            <a:r>
              <a:rPr lang="sv-SE" dirty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70A0C-A81A-4FDB-B832-BCE468F9E56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360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41FD4E-CD40-467B-AC10-A8FAEB97B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3D9A348-68E0-48F6-97BF-2FB9CE28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29E4273-9F2F-496C-B755-E009B8B5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08F292B-D9E9-4AE0-A68F-3604628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60F3290-D615-4E79-832E-B07DB60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233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8A900F-6BF7-4DA4-A6E9-522A3E9D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58F9432-8E87-4AD3-8713-2422AB0D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772D00-6F19-41B1-BC94-D9842B4D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FE8A941-79F5-4538-A55F-2782CE8B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16DBA2E-7297-41D6-9894-08D49B9E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9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E228EB9-87BB-4F21-95F6-942253D27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24C6463-EFE3-4EB3-A314-6B02F44F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5B5291-C281-40DC-84A2-D97E4A0C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CBE7DC7-9C62-4511-99EB-4A942237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F79E9D-5993-4F20-B33F-FDCB4CDC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0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6D7493-83AE-4568-92AE-7AFCEA38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0B46BC-D13A-48A9-B476-AC241B8F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D46038-498A-4F0D-874A-99419F85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BE640F-0CCF-493E-9498-498FC9D4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07FAEB-82A3-4587-958A-2DFC4651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928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8C6E12-E820-447B-BDAC-8A7DF195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DF1C13B-3AB4-4A99-B9B4-81EEA89A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D5E366-9058-49C9-B035-076FDBEC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1BFBDB-9045-4E5D-9A42-0BBF15EB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BABE61-94F7-400F-9ED6-96676837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15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9ACBF4-61E7-4191-889A-968AE7E3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A9EDAAA-9BED-49C7-909E-6C2F6E483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F6DF3B4-2B2E-41B6-B2E9-DA427209B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92FA476-70B3-46DA-8D14-698F8F45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5C3E2A4-6366-4E56-A4AE-295FA075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93C9709-FAD5-4809-9E3B-90A5A87D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8C13A2-7D0C-473A-B78C-98865A0D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B33942B-EE47-4A86-9619-2CE5603C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089EAD0-C4CD-452E-A626-8B731E816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978C5E8-B637-4BC2-B4DC-D2AA19C8E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6ED10DB-031C-4683-B6AF-A5B7E8693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CB23B8F-DA1A-4CCA-B6D5-F93EB589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DB844C0-2469-4226-BDFF-DEC0EEC6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94F03C4-E423-4892-BF54-304D0288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0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E81355-7E9D-4494-ADF4-6CB52816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7A6BB65-3700-49E6-9509-2FA5EA31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A9FB765-BC16-46A7-88A3-D707B82A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38CE572-CFFB-4E7D-8113-2612C02F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87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C5E42A0-2216-4178-A548-1149D279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908DAFD-72A2-40C7-B47E-BD6FDC5F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6BB8BD3-201A-49A5-A5ED-3BEC1466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46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3BBF96-D73F-4C68-94D3-F9737CBF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9B52B7-6C19-4526-9E92-D77E4F095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91AF271-04E6-4425-82AB-0B400457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3416830-7FB5-445F-A03A-2F9F0AB8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5082CE9-CEB1-4542-808A-27EC5DB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13C3295-5BA9-4330-B24B-21D045F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4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5545F2-81FF-4AC1-888B-FB85885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0B42C35-2F4D-4234-9C72-DD86E4E12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9243E60-2522-4B02-8882-A95A228E3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13FF263-6EB1-45DA-B4C7-110CD08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56EA7F0-A2DD-44A4-A0A5-6B204E74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E72762-C9E2-4F04-98AD-8C75AE9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8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903A39A-8DE0-4723-9539-E28A0608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B9C132E-2804-455A-8EAD-BF432D6BC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039B3F-4D49-4AA8-876F-9590537BC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AA7C-811F-4FA1-BD81-34672DAE5456}" type="datetimeFigureOut">
              <a:rPr lang="sv-SE" smtClean="0"/>
              <a:t>2020-06-01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A418344-27CF-4ABC-A227-5CBB6DFE4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70497B3-0C71-4157-9FEC-6B5EFC8C6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733D-42A0-4C18-8760-BA0226169F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604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öp Utomhus CCTV 1/3 Sony övervakningskamera, 45m IR nattseende ...">
            <a:extLst>
              <a:ext uri="{FF2B5EF4-FFF2-40B4-BE49-F238E27FC236}">
                <a16:creationId xmlns:a16="http://schemas.microsoft.com/office/drawing/2014/main" id="{FDDB6AED-8F44-4258-9A69-CF1E5D7D7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1" r="-1" b="291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DE80013-0F3A-4C4A-B70D-0FA13BA70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800"/>
              <a:t>Installing goverment-controlled cameras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18D3BA-7854-40B6-BD5E-DB6D4E3DB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v-SE" sz="2000" dirty="0" err="1"/>
              <a:t>This</a:t>
            </a:r>
            <a:r>
              <a:rPr lang="sv-SE" sz="2000" dirty="0"/>
              <a:t> is my </a:t>
            </a:r>
            <a:r>
              <a:rPr lang="sv-SE" sz="2000" dirty="0" err="1"/>
              <a:t>first</a:t>
            </a:r>
            <a:r>
              <a:rPr lang="sv-SE" sz="2000" dirty="0"/>
              <a:t> presentation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926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06F6EA6-7BAF-4252-980F-FEF2084E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Future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1BA8ADB-5DC3-4799-A670-04F2D3D6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should be no crimes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uture World: Envisioning the Smart Community - Azure Magazine ...">
            <a:extLst>
              <a:ext uri="{FF2B5EF4-FFF2-40B4-BE49-F238E27FC236}">
                <a16:creationId xmlns:a16="http://schemas.microsoft.com/office/drawing/2014/main" id="{3D241B1C-90A9-43A7-8C7A-A3AE34804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9036" b="-2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739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ettani Law Firm - Leading Law Firm in Morocco - Acquisition ...">
            <a:extLst>
              <a:ext uri="{FF2B5EF4-FFF2-40B4-BE49-F238E27FC236}">
                <a16:creationId xmlns:a16="http://schemas.microsoft.com/office/drawing/2014/main" id="{EF3CFC51-E689-4A8D-BFA8-DF5B7B8AB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8" t="9091" r="6141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9994718-B909-4FAB-A823-646F04E9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 law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324526-478D-4DB9-9826-984E76B6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26652"/>
            <a:ext cx="3205463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Today I would like to talk about a law suggestion</a:t>
            </a:r>
          </a:p>
        </p:txBody>
      </p:sp>
    </p:spTree>
    <p:extLst>
      <p:ext uri="{BB962C8B-B14F-4D97-AF65-F5344CB8AC3E}">
        <p14:creationId xmlns:p14="http://schemas.microsoft.com/office/powerpoint/2010/main" val="262711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ndon's Most Dangerous Borough 2019/2020 | Planet Deadly">
            <a:extLst>
              <a:ext uri="{FF2B5EF4-FFF2-40B4-BE49-F238E27FC236}">
                <a16:creationId xmlns:a16="http://schemas.microsoft.com/office/drawing/2014/main" id="{DA091CAF-09B6-4160-8F5C-3163E5B00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52C1886-9D2B-446E-B9FB-77043291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s-AR"/>
              <a:t>No criminal </a:t>
            </a:r>
            <a:r>
              <a:rPr lang="es-AR" err="1"/>
              <a:t>areas</a:t>
            </a:r>
            <a:endParaRPr lang="sv-SE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D484764-ED3A-42D3-89E8-D03D7047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sv-SE" sz="2000" dirty="0"/>
              <a:t>Lots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people</a:t>
            </a:r>
            <a:r>
              <a:rPr lang="sv-SE" sz="2000" dirty="0"/>
              <a:t> </a:t>
            </a:r>
            <a:r>
              <a:rPr lang="sv-SE" sz="2000" dirty="0" err="1"/>
              <a:t>living</a:t>
            </a:r>
            <a:r>
              <a:rPr lang="sv-SE" sz="2000" dirty="0"/>
              <a:t> in </a:t>
            </a:r>
            <a:r>
              <a:rPr lang="sv-SE" sz="2000" dirty="0" err="1"/>
              <a:t>criminal</a:t>
            </a:r>
            <a:r>
              <a:rPr lang="sv-SE" sz="2000" dirty="0"/>
              <a:t> areas</a:t>
            </a:r>
          </a:p>
          <a:p>
            <a:r>
              <a:rPr lang="sv-SE" sz="2000" dirty="0" err="1"/>
              <a:t>People</a:t>
            </a:r>
            <a:r>
              <a:rPr lang="sv-SE" sz="2000" dirty="0"/>
              <a:t> </a:t>
            </a:r>
            <a:r>
              <a:rPr lang="sv-SE" sz="2000" dirty="0" err="1"/>
              <a:t>aren’t</a:t>
            </a:r>
            <a:r>
              <a:rPr lang="sv-SE" sz="2000" dirty="0"/>
              <a:t> </a:t>
            </a:r>
            <a:r>
              <a:rPr lang="sv-SE" sz="2000" dirty="0" err="1"/>
              <a:t>willing</a:t>
            </a:r>
            <a:r>
              <a:rPr lang="sv-SE" sz="2000" dirty="0"/>
              <a:t> to go </a:t>
            </a:r>
            <a:r>
              <a:rPr lang="sv-SE" sz="2000" dirty="0" err="1"/>
              <a:t>out</a:t>
            </a:r>
            <a:endParaRPr lang="sv-SE" sz="2000" dirty="0"/>
          </a:p>
          <a:p>
            <a:r>
              <a:rPr lang="sv-SE" sz="2000" dirty="0"/>
              <a:t>The </a:t>
            </a:r>
            <a:r>
              <a:rPr lang="es-AR" sz="2000" dirty="0" err="1"/>
              <a:t>gun-shooting</a:t>
            </a:r>
            <a:r>
              <a:rPr lang="es-AR" sz="2000" dirty="0"/>
              <a:t> at </a:t>
            </a:r>
            <a:r>
              <a:rPr lang="es-AR" sz="2000" dirty="0" err="1"/>
              <a:t>apartment</a:t>
            </a:r>
            <a:r>
              <a:rPr lang="es-AR" sz="2000" dirty="0"/>
              <a:t> in </a:t>
            </a:r>
            <a:r>
              <a:rPr lang="es-AR" sz="2000" dirty="0" err="1"/>
              <a:t>Vinsta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94007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duction vs Investigation: How the police really solve crimes.">
            <a:extLst>
              <a:ext uri="{FF2B5EF4-FFF2-40B4-BE49-F238E27FC236}">
                <a16:creationId xmlns:a16="http://schemas.microsoft.com/office/drawing/2014/main" id="{8CE955E5-2A57-4BEC-A703-9C2FBB2A6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52C1886-9D2B-446E-B9FB-77043291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AR" sz="2800" dirty="0" err="1"/>
              <a:t>Solving</a:t>
            </a:r>
            <a:r>
              <a:rPr lang="es-AR" sz="2800" dirty="0"/>
              <a:t> criminal cases </a:t>
            </a:r>
            <a:r>
              <a:rPr lang="es-AR" sz="2800" dirty="0" err="1"/>
              <a:t>easily</a:t>
            </a:r>
            <a:endParaRPr lang="sv-SE" sz="28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D484764-ED3A-42D3-89E8-D03D7047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AR" sz="1800" dirty="0"/>
              <a:t>Police can </a:t>
            </a:r>
            <a:r>
              <a:rPr lang="es-AR" sz="1800" dirty="0" err="1"/>
              <a:t>solve</a:t>
            </a:r>
            <a:r>
              <a:rPr lang="es-AR" sz="1800" dirty="0"/>
              <a:t> criminal cases </a:t>
            </a:r>
            <a:r>
              <a:rPr lang="es-AR" sz="1800" dirty="0" err="1"/>
              <a:t>faster</a:t>
            </a:r>
            <a:r>
              <a:rPr lang="es-AR" sz="1800" dirty="0"/>
              <a:t> and </a:t>
            </a:r>
            <a:r>
              <a:rPr lang="es-AR" sz="1800" dirty="0" err="1"/>
              <a:t>easier</a:t>
            </a:r>
            <a:endParaRPr lang="es-AR" sz="1800" dirty="0"/>
          </a:p>
          <a:p>
            <a:r>
              <a:rPr lang="es-AR" sz="1800" dirty="0"/>
              <a:t>Camera </a:t>
            </a:r>
            <a:r>
              <a:rPr lang="es-AR" sz="1800" dirty="0" err="1"/>
              <a:t>recording</a:t>
            </a:r>
            <a:r>
              <a:rPr lang="es-AR" sz="1800" dirty="0"/>
              <a:t> </a:t>
            </a:r>
            <a:r>
              <a:rPr lang="es-AR" sz="1800" dirty="0" err="1"/>
              <a:t>will</a:t>
            </a:r>
            <a:r>
              <a:rPr lang="es-AR" sz="1800" dirty="0"/>
              <a:t> be </a:t>
            </a:r>
            <a:r>
              <a:rPr lang="es-AR" sz="1800" dirty="0" err="1"/>
              <a:t>the</a:t>
            </a:r>
            <a:r>
              <a:rPr lang="es-AR" sz="1800" dirty="0"/>
              <a:t> </a:t>
            </a:r>
            <a:r>
              <a:rPr lang="es-AR" sz="1800" dirty="0" err="1"/>
              <a:t>most</a:t>
            </a:r>
            <a:r>
              <a:rPr lang="es-AR" sz="1800" dirty="0"/>
              <a:t> </a:t>
            </a:r>
            <a:r>
              <a:rPr lang="es-AR" sz="1800" dirty="0" err="1"/>
              <a:t>effeciency</a:t>
            </a:r>
            <a:r>
              <a:rPr lang="es-AR" sz="1800" dirty="0"/>
              <a:t> </a:t>
            </a:r>
            <a:r>
              <a:rPr lang="es-AR" sz="1800" dirty="0" err="1"/>
              <a:t>evidence</a:t>
            </a:r>
            <a:endParaRPr lang="es-AR" sz="1800" dirty="0"/>
          </a:p>
          <a:p>
            <a:r>
              <a:rPr lang="es-AR" sz="1800" dirty="0"/>
              <a:t>No </a:t>
            </a:r>
            <a:r>
              <a:rPr lang="es-AR" sz="1800" dirty="0" err="1"/>
              <a:t>one</a:t>
            </a:r>
            <a:r>
              <a:rPr lang="es-AR" sz="1800" dirty="0"/>
              <a:t> </a:t>
            </a:r>
            <a:r>
              <a:rPr lang="es-AR" sz="1800" dirty="0" err="1"/>
              <a:t>would</a:t>
            </a:r>
            <a:r>
              <a:rPr lang="es-AR" sz="1800" dirty="0"/>
              <a:t> do criminal-</a:t>
            </a:r>
            <a:r>
              <a:rPr lang="es-AR" sz="1800" dirty="0" err="1"/>
              <a:t>related</a:t>
            </a:r>
            <a:r>
              <a:rPr lang="es-AR" sz="1800" dirty="0"/>
              <a:t> </a:t>
            </a:r>
            <a:r>
              <a:rPr lang="es-AR" sz="1800" dirty="0" err="1"/>
              <a:t>things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39322408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ubrik 3">
            <a:extLst>
              <a:ext uri="{FF2B5EF4-FFF2-40B4-BE49-F238E27FC236}">
                <a16:creationId xmlns:a16="http://schemas.microsoft.com/office/drawing/2014/main" id="{952C1886-9D2B-446E-B9FB-77043291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AR" sz="4000" dirty="0" err="1">
                <a:solidFill>
                  <a:srgbClr val="FFFFFF"/>
                </a:solidFill>
              </a:rPr>
              <a:t>Finding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lost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people</a:t>
            </a:r>
            <a:endParaRPr lang="sv-SE" sz="4000" dirty="0">
              <a:solidFill>
                <a:srgbClr val="FFFFFF"/>
              </a:solidFill>
            </a:endParaRP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D484764-ED3A-42D3-89E8-D03D7047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s-AR" sz="1800" dirty="0" err="1"/>
              <a:t>Today</a:t>
            </a:r>
            <a:r>
              <a:rPr lang="es-AR" sz="1800" dirty="0"/>
              <a:t> no </a:t>
            </a:r>
            <a:r>
              <a:rPr lang="es-AR" sz="1800" dirty="0" err="1"/>
              <a:t>one</a:t>
            </a:r>
            <a:r>
              <a:rPr lang="es-AR" sz="1800" dirty="0"/>
              <a:t> </a:t>
            </a:r>
            <a:r>
              <a:rPr lang="es-AR" sz="1800" dirty="0" err="1"/>
              <a:t>knows</a:t>
            </a:r>
            <a:r>
              <a:rPr lang="es-AR" sz="1800" dirty="0"/>
              <a:t> </a:t>
            </a:r>
            <a:r>
              <a:rPr lang="es-AR" sz="1800" dirty="0" err="1"/>
              <a:t>where</a:t>
            </a:r>
            <a:r>
              <a:rPr lang="es-AR" sz="1800" dirty="0"/>
              <a:t> </a:t>
            </a:r>
            <a:r>
              <a:rPr lang="es-AR" sz="1800" dirty="0" err="1"/>
              <a:t>the</a:t>
            </a:r>
            <a:r>
              <a:rPr lang="es-AR" sz="1800" dirty="0"/>
              <a:t> </a:t>
            </a:r>
            <a:r>
              <a:rPr lang="es-AR" sz="1800" dirty="0" err="1"/>
              <a:t>missing</a:t>
            </a:r>
            <a:r>
              <a:rPr lang="es-AR" sz="1800" dirty="0"/>
              <a:t> </a:t>
            </a:r>
            <a:r>
              <a:rPr lang="es-AR" sz="1800" dirty="0" err="1"/>
              <a:t>people</a:t>
            </a:r>
            <a:r>
              <a:rPr lang="es-AR" sz="1800" dirty="0"/>
              <a:t> are</a:t>
            </a:r>
          </a:p>
          <a:p>
            <a:r>
              <a:rPr lang="es-AR" sz="1800" dirty="0" err="1"/>
              <a:t>Organisation</a:t>
            </a:r>
            <a:r>
              <a:rPr lang="es-AR" sz="1800" dirty="0"/>
              <a:t> </a:t>
            </a:r>
            <a:r>
              <a:rPr lang="es-AR" sz="1800" dirty="0" err="1"/>
              <a:t>spending</a:t>
            </a:r>
            <a:r>
              <a:rPr lang="es-AR" sz="1800" dirty="0"/>
              <a:t> a </a:t>
            </a:r>
            <a:r>
              <a:rPr lang="es-AR" sz="1800" dirty="0" err="1"/>
              <a:t>lot</a:t>
            </a:r>
            <a:r>
              <a:rPr lang="es-AR" sz="1800" dirty="0"/>
              <a:t> </a:t>
            </a:r>
            <a:r>
              <a:rPr lang="es-AR" sz="1800" dirty="0" err="1"/>
              <a:t>of</a:t>
            </a:r>
            <a:r>
              <a:rPr lang="es-AR" sz="1800" dirty="0"/>
              <a:t> </a:t>
            </a:r>
            <a:r>
              <a:rPr lang="es-AR" sz="1800" dirty="0" err="1"/>
              <a:t>money</a:t>
            </a:r>
            <a:r>
              <a:rPr lang="es-AR" sz="1800" dirty="0"/>
              <a:t> </a:t>
            </a:r>
            <a:r>
              <a:rPr lang="es-AR" sz="1800" dirty="0" err="1"/>
              <a:t>to</a:t>
            </a:r>
            <a:r>
              <a:rPr lang="es-AR" sz="1800" dirty="0"/>
              <a:t> </a:t>
            </a:r>
            <a:r>
              <a:rPr lang="es-AR" sz="1800" dirty="0" err="1"/>
              <a:t>find</a:t>
            </a:r>
            <a:r>
              <a:rPr lang="es-AR" sz="1800" dirty="0"/>
              <a:t> </a:t>
            </a:r>
            <a:r>
              <a:rPr lang="es-AR" sz="1800" dirty="0" err="1"/>
              <a:t>them</a:t>
            </a:r>
            <a:endParaRPr lang="es-AR" sz="1800" dirty="0"/>
          </a:p>
          <a:p>
            <a:r>
              <a:rPr lang="es-AR" sz="1800" dirty="0" err="1"/>
              <a:t>Watching</a:t>
            </a:r>
            <a:r>
              <a:rPr lang="es-AR" sz="1800" dirty="0"/>
              <a:t> </a:t>
            </a:r>
            <a:r>
              <a:rPr lang="es-AR" sz="1800" dirty="0" err="1"/>
              <a:t>recording</a:t>
            </a:r>
            <a:r>
              <a:rPr lang="es-AR" sz="1800" dirty="0"/>
              <a:t> </a:t>
            </a:r>
            <a:r>
              <a:rPr lang="es-AR" sz="1800" dirty="0" err="1"/>
              <a:t>could</a:t>
            </a:r>
            <a:r>
              <a:rPr lang="es-AR" sz="1800" dirty="0"/>
              <a:t> </a:t>
            </a:r>
            <a:r>
              <a:rPr lang="es-AR" sz="1800" dirty="0" err="1"/>
              <a:t>track</a:t>
            </a:r>
            <a:r>
              <a:rPr lang="es-AR" sz="1800" dirty="0"/>
              <a:t> </a:t>
            </a:r>
            <a:r>
              <a:rPr lang="es-AR" sz="1800" dirty="0" err="1"/>
              <a:t>where</a:t>
            </a:r>
            <a:r>
              <a:rPr lang="es-AR" sz="1800" dirty="0"/>
              <a:t> </a:t>
            </a:r>
            <a:r>
              <a:rPr lang="es-AR" sz="1800" dirty="0" err="1"/>
              <a:t>the</a:t>
            </a:r>
            <a:r>
              <a:rPr lang="es-AR" sz="1800" dirty="0"/>
              <a:t> </a:t>
            </a:r>
            <a:r>
              <a:rPr lang="es-AR" sz="1800" dirty="0" err="1"/>
              <a:t>missing</a:t>
            </a:r>
            <a:r>
              <a:rPr lang="es-AR" sz="1800" dirty="0"/>
              <a:t> </a:t>
            </a:r>
            <a:r>
              <a:rPr lang="es-AR" sz="1800" dirty="0" err="1"/>
              <a:t>people</a:t>
            </a:r>
            <a:r>
              <a:rPr lang="es-AR" sz="1800" dirty="0"/>
              <a:t> </a:t>
            </a:r>
            <a:r>
              <a:rPr lang="es-AR" sz="1800" dirty="0" err="1"/>
              <a:t>is</a:t>
            </a:r>
            <a:r>
              <a:rPr lang="es-AR" sz="1800" dirty="0"/>
              <a:t> </a:t>
            </a:r>
            <a:r>
              <a:rPr lang="es-AR" sz="1800" dirty="0" err="1"/>
              <a:t>going</a:t>
            </a:r>
            <a:endParaRPr lang="es-AR" sz="1800" dirty="0"/>
          </a:p>
        </p:txBody>
      </p:sp>
      <p:pic>
        <p:nvPicPr>
          <p:cNvPr id="7" name="Picture 4" descr="Do People Who Get Lost Really Walk in Circles? New Research Offers ...">
            <a:extLst>
              <a:ext uri="{FF2B5EF4-FFF2-40B4-BE49-F238E27FC236}">
                <a16:creationId xmlns:a16="http://schemas.microsoft.com/office/drawing/2014/main" id="{835CAB91-5B85-4E01-AF48-201E57DC8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" r="1" b="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29850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9">
            <a:extLst>
              <a:ext uri="{FF2B5EF4-FFF2-40B4-BE49-F238E27FC236}">
                <a16:creationId xmlns:a16="http://schemas.microsoft.com/office/drawing/2014/main" id="{358FAED2-24C6-4113-AB96-5025BF5B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Counter</a:t>
            </a:r>
            <a:r>
              <a:rPr lang="es-AR" dirty="0"/>
              <a:t> </a:t>
            </a:r>
            <a:r>
              <a:rPr lang="es-AR" dirty="0" err="1"/>
              <a:t>argument</a:t>
            </a:r>
            <a:r>
              <a:rPr lang="es-AR" dirty="0"/>
              <a:t>: </a:t>
            </a:r>
            <a:r>
              <a:rPr lang="es-AR" dirty="0" err="1"/>
              <a:t>high-cost</a:t>
            </a:r>
            <a:endParaRPr lang="sv-SE" dirty="0"/>
          </a:p>
        </p:txBody>
      </p:sp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53622441-065D-4AEC-9D44-BE82A5D90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err="1"/>
              <a:t>It’s</a:t>
            </a:r>
            <a:r>
              <a:rPr lang="es-AR" dirty="0"/>
              <a:t> </a:t>
            </a:r>
            <a:r>
              <a:rPr lang="es-AR" dirty="0" err="1"/>
              <a:t>still</a:t>
            </a:r>
            <a:r>
              <a:rPr lang="es-AR" dirty="0"/>
              <a:t> </a:t>
            </a:r>
            <a:r>
              <a:rPr lang="es-AR" dirty="0" err="1"/>
              <a:t>worth</a:t>
            </a:r>
            <a:endParaRPr lang="es-AR" dirty="0"/>
          </a:p>
          <a:p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effeciency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high</a:t>
            </a:r>
            <a:endParaRPr lang="es-AR" dirty="0"/>
          </a:p>
          <a:p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cost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sv-SE" dirty="0" err="1"/>
              <a:t>police</a:t>
            </a:r>
            <a:r>
              <a:rPr lang="sv-SE" dirty="0"/>
              <a:t> </a:t>
            </a:r>
            <a:r>
              <a:rPr lang="sv-SE" dirty="0" err="1"/>
              <a:t>department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higher</a:t>
            </a:r>
            <a:r>
              <a:rPr lang="es-AR" dirty="0"/>
              <a:t> </a:t>
            </a:r>
            <a:r>
              <a:rPr lang="es-AR" dirty="0" err="1"/>
              <a:t>today</a:t>
            </a:r>
            <a:r>
              <a:rPr lang="es-AR" dirty="0"/>
              <a:t> </a:t>
            </a:r>
            <a:r>
              <a:rPr lang="es-AR" dirty="0" err="1"/>
              <a:t>than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cameras</a:t>
            </a:r>
          </a:p>
        </p:txBody>
      </p:sp>
      <p:pic>
        <p:nvPicPr>
          <p:cNvPr id="53" name="Picture 2" descr="7 of the Most Expensive Stocks on Wall Street | Stock Market News ...">
            <a:extLst>
              <a:ext uri="{FF2B5EF4-FFF2-40B4-BE49-F238E27FC236}">
                <a16:creationId xmlns:a16="http://schemas.microsoft.com/office/drawing/2014/main" id="{08580885-B8ED-4D50-AA00-F729275C41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72202" y="1825625"/>
            <a:ext cx="5214836" cy="342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ubrik 9">
            <a:extLst>
              <a:ext uri="{FF2B5EF4-FFF2-40B4-BE49-F238E27FC236}">
                <a16:creationId xmlns:a16="http://schemas.microsoft.com/office/drawing/2014/main" id="{358FAED2-24C6-4113-AB96-5025BF5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Counter argument: insecure feeling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53622441-065D-4AEC-9D44-BE82A5D9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Probably having insecure with cameras</a:t>
            </a:r>
          </a:p>
          <a:p>
            <a:r>
              <a:rPr lang="en-US" sz="2000" dirty="0"/>
              <a:t>Can prevent crimes happening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y the Surveillance State is Dangerous - Econlib">
            <a:extLst>
              <a:ext uri="{FF2B5EF4-FFF2-40B4-BE49-F238E27FC236}">
                <a16:creationId xmlns:a16="http://schemas.microsoft.com/office/drawing/2014/main" id="{80F1CB10-EF71-4A61-A569-C8CCA1C14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2" r="17604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CC9E497-6D98-4C5D-9CFB-949331AA5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CC2E6F9-9013-4FCB-ABDB-F4D956B46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g Data – lita på siffrorna, inte magkänslan">
            <a:extLst>
              <a:ext uri="{FF2B5EF4-FFF2-40B4-BE49-F238E27FC236}">
                <a16:creationId xmlns:a16="http://schemas.microsoft.com/office/drawing/2014/main" id="{BBD3BE7D-3E72-49EA-8984-6877BF4B8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9"/>
          <a:stretch/>
        </p:blipFill>
        <p:spPr bwMode="auto">
          <a:xfrm>
            <a:off x="-1" y="10"/>
            <a:ext cx="1219809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ubrik 9">
            <a:extLst>
              <a:ext uri="{FF2B5EF4-FFF2-40B4-BE49-F238E27FC236}">
                <a16:creationId xmlns:a16="http://schemas.microsoft.com/office/drawing/2014/main" id="{358FAED2-24C6-4113-AB96-5025BF5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07" y="329046"/>
            <a:ext cx="3538728" cy="14415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Storing big data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647153B-9D4F-418E-A5CE-DAA4F419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3E562ECE-640E-421D-8F47-66363C859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9DF425F5-05AF-48E7-BF1C-DF3BD515D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9AC8C6DB-0C7F-46B2-81B7-90F56143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54298DFB-911F-4130-BABC-A0FE285B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A473903F-0C87-4CF3-B826-D03DC2220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FBFEA24-0451-48EF-B257-165381E0D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01A8778B-1830-4A81-8986-1D034192E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38C8F533-F566-424F-86D0-9C2CBD6C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7859CA56-27CA-4DEF-8D21-50EEB032E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DAC336C9-4C5F-4B22-91E7-C0639556E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5AD07097-9FC9-46B9-A979-0D80FE46F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56111859-8727-4662-B4DE-E7EE27FCF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2102134"/>
            <a:ext cx="4415290" cy="4066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9749716-934D-41F6-9D68-1EDB512FA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89B4652C-A845-4543-BF72-DBEA3422B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3A0B937-17F3-4DDB-A360-612A4CBA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4B52929A-ED67-45AF-9071-E401970ED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57F131BB-BCF6-495B-8C7D-E1239A391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45D64D7D-2EF4-4EE4-B133-9799BFE27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66">
              <a:extLst>
                <a:ext uri="{FF2B5EF4-FFF2-40B4-BE49-F238E27FC236}">
                  <a16:creationId xmlns:a16="http://schemas.microsoft.com/office/drawing/2014/main" id="{1C97FFD0-A6EE-44C7-AFD0-8E1AED69B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62">
              <a:extLst>
                <a:ext uri="{FF2B5EF4-FFF2-40B4-BE49-F238E27FC236}">
                  <a16:creationId xmlns:a16="http://schemas.microsoft.com/office/drawing/2014/main" id="{7168E670-2CAD-4897-8C5A-2992C0AD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59">
              <a:extLst>
                <a:ext uri="{FF2B5EF4-FFF2-40B4-BE49-F238E27FC236}">
                  <a16:creationId xmlns:a16="http://schemas.microsoft.com/office/drawing/2014/main" id="{F9F2D99E-148A-4DE8-B069-6E1FFBA2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64">
              <a:extLst>
                <a:ext uri="{FF2B5EF4-FFF2-40B4-BE49-F238E27FC236}">
                  <a16:creationId xmlns:a16="http://schemas.microsoft.com/office/drawing/2014/main" id="{83346238-3EB3-43ED-A011-C395E977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62">
              <a:extLst>
                <a:ext uri="{FF2B5EF4-FFF2-40B4-BE49-F238E27FC236}">
                  <a16:creationId xmlns:a16="http://schemas.microsoft.com/office/drawing/2014/main" id="{A9632B13-B0E7-4096-BF71-0E121696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59">
              <a:extLst>
                <a:ext uri="{FF2B5EF4-FFF2-40B4-BE49-F238E27FC236}">
                  <a16:creationId xmlns:a16="http://schemas.microsoft.com/office/drawing/2014/main" id="{0525B648-D165-41C3-881F-D078A520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62">
              <a:extLst>
                <a:ext uri="{FF2B5EF4-FFF2-40B4-BE49-F238E27FC236}">
                  <a16:creationId xmlns:a16="http://schemas.microsoft.com/office/drawing/2014/main" id="{00374676-F8E4-48F1-BDDD-C34DEABC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62">
              <a:extLst>
                <a:ext uri="{FF2B5EF4-FFF2-40B4-BE49-F238E27FC236}">
                  <a16:creationId xmlns:a16="http://schemas.microsoft.com/office/drawing/2014/main" id="{A22E4A7A-702B-47E7-86E7-361A70392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62">
              <a:extLst>
                <a:ext uri="{FF2B5EF4-FFF2-40B4-BE49-F238E27FC236}">
                  <a16:creationId xmlns:a16="http://schemas.microsoft.com/office/drawing/2014/main" id="{E911D27A-065C-4FA8-94CF-187C83A3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9">
              <a:extLst>
                <a:ext uri="{FF2B5EF4-FFF2-40B4-BE49-F238E27FC236}">
                  <a16:creationId xmlns:a16="http://schemas.microsoft.com/office/drawing/2014/main" id="{E8D223AF-52FF-4B7B-BD49-C9E7D5237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2">
              <a:extLst>
                <a:ext uri="{FF2B5EF4-FFF2-40B4-BE49-F238E27FC236}">
                  <a16:creationId xmlns:a16="http://schemas.microsoft.com/office/drawing/2014/main" id="{C67CF2DE-323F-466C-9EE7-BE5ECF106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59">
              <a:extLst>
                <a:ext uri="{FF2B5EF4-FFF2-40B4-BE49-F238E27FC236}">
                  <a16:creationId xmlns:a16="http://schemas.microsoft.com/office/drawing/2014/main" id="{6E08E084-365E-46F5-B2F0-3162FA1A7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62">
              <a:extLst>
                <a:ext uri="{FF2B5EF4-FFF2-40B4-BE49-F238E27FC236}">
                  <a16:creationId xmlns:a16="http://schemas.microsoft.com/office/drawing/2014/main" id="{1D3262F6-84E0-4498-84DA-37D23F7A9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64">
              <a:extLst>
                <a:ext uri="{FF2B5EF4-FFF2-40B4-BE49-F238E27FC236}">
                  <a16:creationId xmlns:a16="http://schemas.microsoft.com/office/drawing/2014/main" id="{AB981980-FD84-4625-BCE8-E9B78253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66">
              <a:extLst>
                <a:ext uri="{FF2B5EF4-FFF2-40B4-BE49-F238E27FC236}">
                  <a16:creationId xmlns:a16="http://schemas.microsoft.com/office/drawing/2014/main" id="{374533DB-B0CF-4D53-91A1-03861F10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64">
              <a:extLst>
                <a:ext uri="{FF2B5EF4-FFF2-40B4-BE49-F238E27FC236}">
                  <a16:creationId xmlns:a16="http://schemas.microsoft.com/office/drawing/2014/main" id="{EE1BA1A4-54ED-4012-A868-C6B7B979D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66">
              <a:extLst>
                <a:ext uri="{FF2B5EF4-FFF2-40B4-BE49-F238E27FC236}">
                  <a16:creationId xmlns:a16="http://schemas.microsoft.com/office/drawing/2014/main" id="{9EAFE7F8-45B2-41C6-955A-29E20A352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59">
              <a:extLst>
                <a:ext uri="{FF2B5EF4-FFF2-40B4-BE49-F238E27FC236}">
                  <a16:creationId xmlns:a16="http://schemas.microsoft.com/office/drawing/2014/main" id="{BFCD4DB3-D5A4-493B-BC66-2C822B95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62">
              <a:extLst>
                <a:ext uri="{FF2B5EF4-FFF2-40B4-BE49-F238E27FC236}">
                  <a16:creationId xmlns:a16="http://schemas.microsoft.com/office/drawing/2014/main" id="{A959D9E1-280F-4A8F-AF7F-7650C4E4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2">
              <a:extLst>
                <a:ext uri="{FF2B5EF4-FFF2-40B4-BE49-F238E27FC236}">
                  <a16:creationId xmlns:a16="http://schemas.microsoft.com/office/drawing/2014/main" id="{99B3B261-A1F3-4A24-A417-415700982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59">
              <a:extLst>
                <a:ext uri="{FF2B5EF4-FFF2-40B4-BE49-F238E27FC236}">
                  <a16:creationId xmlns:a16="http://schemas.microsoft.com/office/drawing/2014/main" id="{AEB8C9C4-0965-4C4B-A0D7-E965F5065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64">
              <a:extLst>
                <a:ext uri="{FF2B5EF4-FFF2-40B4-BE49-F238E27FC236}">
                  <a16:creationId xmlns:a16="http://schemas.microsoft.com/office/drawing/2014/main" id="{D9536FC0-1433-4CBF-A0EC-0E387E62A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66">
              <a:extLst>
                <a:ext uri="{FF2B5EF4-FFF2-40B4-BE49-F238E27FC236}">
                  <a16:creationId xmlns:a16="http://schemas.microsoft.com/office/drawing/2014/main" id="{74A0338A-B18B-48B8-AE3F-E8DFC98BA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2">
              <a:extLst>
                <a:ext uri="{FF2B5EF4-FFF2-40B4-BE49-F238E27FC236}">
                  <a16:creationId xmlns:a16="http://schemas.microsoft.com/office/drawing/2014/main" id="{F0052E91-DEBF-4D60-BB93-E7D4EEE4C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59">
              <a:extLst>
                <a:ext uri="{FF2B5EF4-FFF2-40B4-BE49-F238E27FC236}">
                  <a16:creationId xmlns:a16="http://schemas.microsoft.com/office/drawing/2014/main" id="{BE003A6D-A316-42FB-8828-F89BA062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62">
              <a:extLst>
                <a:ext uri="{FF2B5EF4-FFF2-40B4-BE49-F238E27FC236}">
                  <a16:creationId xmlns:a16="http://schemas.microsoft.com/office/drawing/2014/main" id="{474657CD-D8DE-41AA-9E99-CE4B79910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64">
              <a:extLst>
                <a:ext uri="{FF2B5EF4-FFF2-40B4-BE49-F238E27FC236}">
                  <a16:creationId xmlns:a16="http://schemas.microsoft.com/office/drawing/2014/main" id="{99BECE2D-6024-4067-8916-A6096C79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66">
              <a:extLst>
                <a:ext uri="{FF2B5EF4-FFF2-40B4-BE49-F238E27FC236}">
                  <a16:creationId xmlns:a16="http://schemas.microsoft.com/office/drawing/2014/main" id="{E1E945A7-B727-427D-BE50-EACFABB0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64">
              <a:extLst>
                <a:ext uri="{FF2B5EF4-FFF2-40B4-BE49-F238E27FC236}">
                  <a16:creationId xmlns:a16="http://schemas.microsoft.com/office/drawing/2014/main" id="{CE2A18F2-EB69-4C47-8CD7-63F45E97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66">
              <a:extLst>
                <a:ext uri="{FF2B5EF4-FFF2-40B4-BE49-F238E27FC236}">
                  <a16:creationId xmlns:a16="http://schemas.microsoft.com/office/drawing/2014/main" id="{D2FE04A0-84ED-41E4-BF76-F0EF22E09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59">
              <a:extLst>
                <a:ext uri="{FF2B5EF4-FFF2-40B4-BE49-F238E27FC236}">
                  <a16:creationId xmlns:a16="http://schemas.microsoft.com/office/drawing/2014/main" id="{EE01A40E-1121-4267-B7F4-16D53CF63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62">
              <a:extLst>
                <a:ext uri="{FF2B5EF4-FFF2-40B4-BE49-F238E27FC236}">
                  <a16:creationId xmlns:a16="http://schemas.microsoft.com/office/drawing/2014/main" id="{6C85317C-115E-4B05-ABA2-A41568A8F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2">
              <a:extLst>
                <a:ext uri="{FF2B5EF4-FFF2-40B4-BE49-F238E27FC236}">
                  <a16:creationId xmlns:a16="http://schemas.microsoft.com/office/drawing/2014/main" id="{93C03DC0-490E-4736-BC0E-F3F376C1F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59">
              <a:extLst>
                <a:ext uri="{FF2B5EF4-FFF2-40B4-BE49-F238E27FC236}">
                  <a16:creationId xmlns:a16="http://schemas.microsoft.com/office/drawing/2014/main" id="{26B49853-54C5-4447-AE45-4C148AFF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64">
              <a:extLst>
                <a:ext uri="{FF2B5EF4-FFF2-40B4-BE49-F238E27FC236}">
                  <a16:creationId xmlns:a16="http://schemas.microsoft.com/office/drawing/2014/main" id="{A0970BDC-9C08-4E0F-8A15-2539A769B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66">
              <a:extLst>
                <a:ext uri="{FF2B5EF4-FFF2-40B4-BE49-F238E27FC236}">
                  <a16:creationId xmlns:a16="http://schemas.microsoft.com/office/drawing/2014/main" id="{B5F68989-3179-4991-9E3B-6B781A725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53622441-065D-4AEC-9D44-BE82A5D9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4" y="2377440"/>
            <a:ext cx="3703320" cy="349300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Need a big database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High cost and too big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Overflow</a:t>
            </a:r>
          </a:p>
          <a:p>
            <a:r>
              <a:rPr lang="en-US" sz="1800" dirty="0">
                <a:solidFill>
                  <a:srgbClr val="FFFFFF"/>
                </a:solidFill>
              </a:rPr>
              <a:t>Future possibilities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4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4867E6-09E3-410E-B2F7-4E1A6C28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future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924D2C8-6F04-4C60-A452-EE5F8D59A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possibilities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C8BAF7C-1C1E-4607-89F2-28B8A0B13C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´</a:t>
            </a:r>
            <a:r>
              <a:rPr lang="sv-SE" dirty="0" err="1"/>
              <a:t>greater</a:t>
            </a:r>
            <a:r>
              <a:rPr lang="sv-SE" dirty="0"/>
              <a:t> </a:t>
            </a:r>
            <a:r>
              <a:rPr lang="sv-SE" dirty="0" err="1"/>
              <a:t>things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758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256</Words>
  <Application>Microsoft Office PowerPoint</Application>
  <PresentationFormat>Bredbild</PresentationFormat>
  <Paragraphs>52</Paragraphs>
  <Slides>10</Slides>
  <Notes>8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Installing goverment-controlled cameras</vt:lpstr>
      <vt:lpstr>In law</vt:lpstr>
      <vt:lpstr>No criminal areas</vt:lpstr>
      <vt:lpstr>Solving criminal cases easily</vt:lpstr>
      <vt:lpstr>Finding lost people</vt:lpstr>
      <vt:lpstr>Counter argument: high-cost</vt:lpstr>
      <vt:lpstr>Counter argument: insecure feeling</vt:lpstr>
      <vt:lpstr>Storing big data</vt:lpstr>
      <vt:lpstr>future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goverment-controlled cameras</dc:title>
  <dc:creator>Mo Wang (elev)</dc:creator>
  <cp:lastModifiedBy>Mo Wang (elev)</cp:lastModifiedBy>
  <cp:revision>4</cp:revision>
  <dcterms:created xsi:type="dcterms:W3CDTF">2020-05-19T10:42:43Z</dcterms:created>
  <dcterms:modified xsi:type="dcterms:W3CDTF">2020-06-02T08:10:40Z</dcterms:modified>
</cp:coreProperties>
</file>