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DB095-BD76-41C2-83C5-4F219DF2B01E}" v="356" dt="2021-03-31T09:31:45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025DB095-BD76-41C2-83C5-4F219DF2B01E}"/>
    <pc:docChg chg="undo custSel addSld modSld">
      <pc:chgData name="Sanders Wang" userId="089d73b8-785c-4012-b931-81c632b6c9c7" providerId="ADAL" clId="{025DB095-BD76-41C2-83C5-4F219DF2B01E}" dt="2021-03-31T09:31:49.946" v="2058" actId="14100"/>
      <pc:docMkLst>
        <pc:docMk/>
      </pc:docMkLst>
      <pc:sldChg chg="addSp delSp modSp mod">
        <pc:chgData name="Sanders Wang" userId="089d73b8-785c-4012-b931-81c632b6c9c7" providerId="ADAL" clId="{025DB095-BD76-41C2-83C5-4F219DF2B01E}" dt="2021-03-31T08:50:10.276" v="1751" actId="1076"/>
        <pc:sldMkLst>
          <pc:docMk/>
          <pc:sldMk cId="3663291031" sldId="257"/>
        </pc:sldMkLst>
        <pc:spChg chg="mod">
          <ac:chgData name="Sanders Wang" userId="089d73b8-785c-4012-b931-81c632b6c9c7" providerId="ADAL" clId="{025DB095-BD76-41C2-83C5-4F219DF2B01E}" dt="2021-03-30T14:24:54.707" v="1" actId="1076"/>
          <ac:spMkLst>
            <pc:docMk/>
            <pc:sldMk cId="3663291031" sldId="257"/>
            <ac:spMk id="2" creationId="{F485CC7B-BD75-47D4-8396-2033D2BAE6CB}"/>
          </ac:spMkLst>
        </pc:spChg>
        <pc:spChg chg="mod">
          <ac:chgData name="Sanders Wang" userId="089d73b8-785c-4012-b931-81c632b6c9c7" providerId="ADAL" clId="{025DB095-BD76-41C2-83C5-4F219DF2B01E}" dt="2021-03-30T14:24:54.707" v="1" actId="1076"/>
          <ac:spMkLst>
            <pc:docMk/>
            <pc:sldMk cId="3663291031" sldId="257"/>
            <ac:spMk id="3" creationId="{D6B9D269-FAA3-420E-81D0-78FFD8FFDD04}"/>
          </ac:spMkLst>
        </pc:spChg>
        <pc:spChg chg="mod">
          <ac:chgData name="Sanders Wang" userId="089d73b8-785c-4012-b931-81c632b6c9c7" providerId="ADAL" clId="{025DB095-BD76-41C2-83C5-4F219DF2B01E}" dt="2021-03-30T14:24:54.707" v="1" actId="1076"/>
          <ac:spMkLst>
            <pc:docMk/>
            <pc:sldMk cId="3663291031" sldId="257"/>
            <ac:spMk id="4" creationId="{4B845BF9-2ED6-4619-8E35-1E32C1F0FB32}"/>
          </ac:spMkLst>
        </pc:spChg>
        <pc:spChg chg="add mod">
          <ac:chgData name="Sanders Wang" userId="089d73b8-785c-4012-b931-81c632b6c9c7" providerId="ADAL" clId="{025DB095-BD76-41C2-83C5-4F219DF2B01E}" dt="2021-03-30T16:55:20.046" v="134" actId="20577"/>
          <ac:spMkLst>
            <pc:docMk/>
            <pc:sldMk cId="3663291031" sldId="257"/>
            <ac:spMk id="47" creationId="{4B8A9ADD-14C5-46C3-8B8D-B04F5FF54D93}"/>
          </ac:spMkLst>
        </pc:spChg>
        <pc:spChg chg="add mod">
          <ac:chgData name="Sanders Wang" userId="089d73b8-785c-4012-b931-81c632b6c9c7" providerId="ADAL" clId="{025DB095-BD76-41C2-83C5-4F219DF2B01E}" dt="2021-03-30T16:55:17.167" v="132" actId="20577"/>
          <ac:spMkLst>
            <pc:docMk/>
            <pc:sldMk cId="3663291031" sldId="257"/>
            <ac:spMk id="48" creationId="{E810D48D-6FAB-4E17-95D2-759611667A8E}"/>
          </ac:spMkLst>
        </pc:spChg>
        <pc:spChg chg="add mod">
          <ac:chgData name="Sanders Wang" userId="089d73b8-785c-4012-b931-81c632b6c9c7" providerId="ADAL" clId="{025DB095-BD76-41C2-83C5-4F219DF2B01E}" dt="2021-03-30T16:55:14.185" v="130" actId="20577"/>
          <ac:spMkLst>
            <pc:docMk/>
            <pc:sldMk cId="3663291031" sldId="257"/>
            <ac:spMk id="49" creationId="{A21455EE-F368-480C-AB27-1B5387F5F386}"/>
          </ac:spMkLst>
        </pc:spChg>
        <pc:spChg chg="add mod">
          <ac:chgData name="Sanders Wang" userId="089d73b8-785c-4012-b931-81c632b6c9c7" providerId="ADAL" clId="{025DB095-BD76-41C2-83C5-4F219DF2B01E}" dt="2021-03-30T16:55:10.788" v="128" actId="20577"/>
          <ac:spMkLst>
            <pc:docMk/>
            <pc:sldMk cId="3663291031" sldId="257"/>
            <ac:spMk id="50" creationId="{662559EA-0D81-405F-B5DB-D9EAC2981A73}"/>
          </ac:spMkLst>
        </pc:spChg>
        <pc:spChg chg="add mod">
          <ac:chgData name="Sanders Wang" userId="089d73b8-785c-4012-b931-81c632b6c9c7" providerId="ADAL" clId="{025DB095-BD76-41C2-83C5-4F219DF2B01E}" dt="2021-03-30T16:55:07.393" v="126" actId="20577"/>
          <ac:spMkLst>
            <pc:docMk/>
            <pc:sldMk cId="3663291031" sldId="257"/>
            <ac:spMk id="51" creationId="{4F4EE31F-B9C2-4241-B63A-C39164FACDFE}"/>
          </ac:spMkLst>
        </pc:spChg>
        <pc:spChg chg="add mod">
          <ac:chgData name="Sanders Wang" userId="089d73b8-785c-4012-b931-81c632b6c9c7" providerId="ADAL" clId="{025DB095-BD76-41C2-83C5-4F219DF2B01E}" dt="2021-03-30T16:58:10.156" v="147" actId="14100"/>
          <ac:spMkLst>
            <pc:docMk/>
            <pc:sldMk cId="3663291031" sldId="257"/>
            <ac:spMk id="52" creationId="{570017E7-755B-410A-8FB0-CD8DF9C0568F}"/>
          </ac:spMkLst>
        </pc:spChg>
        <pc:spChg chg="add mod">
          <ac:chgData name="Sanders Wang" userId="089d73b8-785c-4012-b931-81c632b6c9c7" providerId="ADAL" clId="{025DB095-BD76-41C2-83C5-4F219DF2B01E}" dt="2021-03-30T16:58:01.668" v="146" actId="14100"/>
          <ac:spMkLst>
            <pc:docMk/>
            <pc:sldMk cId="3663291031" sldId="257"/>
            <ac:spMk id="53" creationId="{DF3D6318-B346-4100-AD71-5BA880F21936}"/>
          </ac:spMkLst>
        </pc:spChg>
        <pc:spChg chg="add mod">
          <ac:chgData name="Sanders Wang" userId="089d73b8-785c-4012-b931-81c632b6c9c7" providerId="ADAL" clId="{025DB095-BD76-41C2-83C5-4F219DF2B01E}" dt="2021-03-30T17:06:35.153" v="195" actId="20577"/>
          <ac:spMkLst>
            <pc:docMk/>
            <pc:sldMk cId="3663291031" sldId="257"/>
            <ac:spMk id="68" creationId="{56C4061B-6766-45AC-ADDE-F0F57367E6A9}"/>
          </ac:spMkLst>
        </pc:spChg>
        <pc:spChg chg="add mod">
          <ac:chgData name="Sanders Wang" userId="089d73b8-785c-4012-b931-81c632b6c9c7" providerId="ADAL" clId="{025DB095-BD76-41C2-83C5-4F219DF2B01E}" dt="2021-03-30T17:11:16.382" v="198" actId="1076"/>
          <ac:spMkLst>
            <pc:docMk/>
            <pc:sldMk cId="3663291031" sldId="257"/>
            <ac:spMk id="70" creationId="{1BEB147B-184F-4BDA-BD5B-9F7CF650CC18}"/>
          </ac:spMkLst>
        </pc:spChg>
        <pc:spChg chg="add mod">
          <ac:chgData name="Sanders Wang" userId="089d73b8-785c-4012-b931-81c632b6c9c7" providerId="ADAL" clId="{025DB095-BD76-41C2-83C5-4F219DF2B01E}" dt="2021-03-30T17:13:57.572" v="240" actId="1076"/>
          <ac:spMkLst>
            <pc:docMk/>
            <pc:sldMk cId="3663291031" sldId="257"/>
            <ac:spMk id="105" creationId="{E2200DEB-4150-4074-B696-ECF3297BF7C9}"/>
          </ac:spMkLst>
        </pc:spChg>
        <pc:spChg chg="add mod">
          <ac:chgData name="Sanders Wang" userId="089d73b8-785c-4012-b931-81c632b6c9c7" providerId="ADAL" clId="{025DB095-BD76-41C2-83C5-4F219DF2B01E}" dt="2021-03-30T17:16:19.288" v="279" actId="6549"/>
          <ac:spMkLst>
            <pc:docMk/>
            <pc:sldMk cId="3663291031" sldId="257"/>
            <ac:spMk id="106" creationId="{384141A6-EA88-43FF-BA20-3BA76A007F60}"/>
          </ac:spMkLst>
        </pc:spChg>
        <pc:spChg chg="add del mod">
          <ac:chgData name="Sanders Wang" userId="089d73b8-785c-4012-b931-81c632b6c9c7" providerId="ADAL" clId="{025DB095-BD76-41C2-83C5-4F219DF2B01E}" dt="2021-03-30T17:17:32.010" v="282" actId="478"/>
          <ac:spMkLst>
            <pc:docMk/>
            <pc:sldMk cId="3663291031" sldId="257"/>
            <ac:spMk id="109" creationId="{F618846C-2F45-449B-B489-7D6AF29343EF}"/>
          </ac:spMkLst>
        </pc:spChg>
        <pc:picChg chg="add mod">
          <ac:chgData name="Sanders Wang" userId="089d73b8-785c-4012-b931-81c632b6c9c7" providerId="ADAL" clId="{025DB095-BD76-41C2-83C5-4F219DF2B01E}" dt="2021-03-30T16:50:50.385" v="63" actId="1036"/>
          <ac:picMkLst>
            <pc:docMk/>
            <pc:sldMk cId="3663291031" sldId="257"/>
            <ac:picMk id="5" creationId="{4C21F6C3-A185-42FA-8ADA-9CDDD9454DAA}"/>
          </ac:picMkLst>
        </pc:picChg>
        <pc:picChg chg="add mod">
          <ac:chgData name="Sanders Wang" userId="089d73b8-785c-4012-b931-81c632b6c9c7" providerId="ADAL" clId="{025DB095-BD76-41C2-83C5-4F219DF2B01E}" dt="2021-03-30T16:50:50.385" v="63" actId="1036"/>
          <ac:picMkLst>
            <pc:docMk/>
            <pc:sldMk cId="3663291031" sldId="257"/>
            <ac:picMk id="6" creationId="{79033848-B280-499B-955C-BD13AB73ECE5}"/>
          </ac:picMkLst>
        </pc:picChg>
        <pc:picChg chg="add mod">
          <ac:chgData name="Sanders Wang" userId="089d73b8-785c-4012-b931-81c632b6c9c7" providerId="ADAL" clId="{025DB095-BD76-41C2-83C5-4F219DF2B01E}" dt="2021-03-30T16:45:19.170" v="28" actId="1076"/>
          <ac:picMkLst>
            <pc:docMk/>
            <pc:sldMk cId="3663291031" sldId="257"/>
            <ac:picMk id="7" creationId="{0C776B22-3AAD-4078-9481-459491F301D3}"/>
          </ac:picMkLst>
        </pc:picChg>
        <pc:picChg chg="add mod">
          <ac:chgData name="Sanders Wang" userId="089d73b8-785c-4012-b931-81c632b6c9c7" providerId="ADAL" clId="{025DB095-BD76-41C2-83C5-4F219DF2B01E}" dt="2021-03-30T16:51:44.466" v="68" actId="1076"/>
          <ac:picMkLst>
            <pc:docMk/>
            <pc:sldMk cId="3663291031" sldId="257"/>
            <ac:picMk id="8" creationId="{F51A26C2-2448-4C27-8502-22C98C490723}"/>
          </ac:picMkLst>
        </pc:picChg>
        <pc:picChg chg="add mod">
          <ac:chgData name="Sanders Wang" userId="089d73b8-785c-4012-b931-81c632b6c9c7" providerId="ADAL" clId="{025DB095-BD76-41C2-83C5-4F219DF2B01E}" dt="2021-03-30T16:46:21.447" v="36" actId="1076"/>
          <ac:picMkLst>
            <pc:docMk/>
            <pc:sldMk cId="3663291031" sldId="257"/>
            <ac:picMk id="9" creationId="{DD4C2477-653F-474C-8F4B-E02DCD9C1CC4}"/>
          </ac:picMkLst>
        </pc:picChg>
        <pc:picChg chg="add mod">
          <ac:chgData name="Sanders Wang" userId="089d73b8-785c-4012-b931-81c632b6c9c7" providerId="ADAL" clId="{025DB095-BD76-41C2-83C5-4F219DF2B01E}" dt="2021-03-31T07:47:39.637" v="1264" actId="1076"/>
          <ac:picMkLst>
            <pc:docMk/>
            <pc:sldMk cId="3663291031" sldId="257"/>
            <ac:picMk id="13" creationId="{AFBF3CC7-36FF-43C9-AD71-1E715A815989}"/>
          </ac:picMkLst>
        </pc:picChg>
        <pc:picChg chg="add mod">
          <ac:chgData name="Sanders Wang" userId="089d73b8-785c-4012-b931-81c632b6c9c7" providerId="ADAL" clId="{025DB095-BD76-41C2-83C5-4F219DF2B01E}" dt="2021-03-31T06:48:50.418" v="1023" actId="14100"/>
          <ac:picMkLst>
            <pc:docMk/>
            <pc:sldMk cId="3663291031" sldId="257"/>
            <ac:picMk id="40" creationId="{18C95774-1CD8-4FA5-8DBB-36C7185303EB}"/>
          </ac:picMkLst>
        </pc:picChg>
        <pc:picChg chg="add mod">
          <ac:chgData name="Sanders Wang" userId="089d73b8-785c-4012-b931-81c632b6c9c7" providerId="ADAL" clId="{025DB095-BD76-41C2-83C5-4F219DF2B01E}" dt="2021-03-31T07:47:46.636" v="1265" actId="1076"/>
          <ac:picMkLst>
            <pc:docMk/>
            <pc:sldMk cId="3663291031" sldId="257"/>
            <ac:picMk id="44" creationId="{D56EAAB8-058D-453B-8094-5B9925E784F7}"/>
          </ac:picMkLst>
        </pc:picChg>
        <pc:picChg chg="add mod">
          <ac:chgData name="Sanders Wang" userId="089d73b8-785c-4012-b931-81c632b6c9c7" providerId="ADAL" clId="{025DB095-BD76-41C2-83C5-4F219DF2B01E}" dt="2021-03-31T07:47:49.860" v="1266" actId="1076"/>
          <ac:picMkLst>
            <pc:docMk/>
            <pc:sldMk cId="3663291031" sldId="257"/>
            <ac:picMk id="45" creationId="{758B5FB2-61B2-44A1-9A20-C3A6B10C36BB}"/>
          </ac:picMkLst>
        </pc:picChg>
        <pc:picChg chg="add mod">
          <ac:chgData name="Sanders Wang" userId="089d73b8-785c-4012-b931-81c632b6c9c7" providerId="ADAL" clId="{025DB095-BD76-41C2-83C5-4F219DF2B01E}" dt="2021-03-31T08:50:10.276" v="1751" actId="1076"/>
          <ac:picMkLst>
            <pc:docMk/>
            <pc:sldMk cId="3663291031" sldId="257"/>
            <ac:picMk id="54" creationId="{929041F7-566C-485A-8D8E-64F9871A6AFA}"/>
          </ac:picMkLst>
        </pc:picChg>
        <pc:picChg chg="add mod">
          <ac:chgData name="Sanders Wang" userId="089d73b8-785c-4012-b931-81c632b6c9c7" providerId="ADAL" clId="{025DB095-BD76-41C2-83C5-4F219DF2B01E}" dt="2021-03-30T17:01:18.754" v="161" actId="1076"/>
          <ac:picMkLst>
            <pc:docMk/>
            <pc:sldMk cId="3663291031" sldId="257"/>
            <ac:picMk id="55" creationId="{1D686E63-9235-4022-9010-9AAF83B9B564}"/>
          </ac:picMkLst>
        </pc:picChg>
        <pc:picChg chg="add mod">
          <ac:chgData name="Sanders Wang" userId="089d73b8-785c-4012-b931-81c632b6c9c7" providerId="ADAL" clId="{025DB095-BD76-41C2-83C5-4F219DF2B01E}" dt="2021-03-31T06:53:16.513" v="1037" actId="1076"/>
          <ac:picMkLst>
            <pc:docMk/>
            <pc:sldMk cId="3663291031" sldId="257"/>
            <ac:picMk id="56" creationId="{662317A5-8055-4427-B730-CBD28D3D170C}"/>
          </ac:picMkLst>
        </pc:picChg>
        <pc:picChg chg="add mod">
          <ac:chgData name="Sanders Wang" userId="089d73b8-785c-4012-b931-81c632b6c9c7" providerId="ADAL" clId="{025DB095-BD76-41C2-83C5-4F219DF2B01E}" dt="2021-03-30T17:00:43.955" v="157" actId="1076"/>
          <ac:picMkLst>
            <pc:docMk/>
            <pc:sldMk cId="3663291031" sldId="257"/>
            <ac:picMk id="57" creationId="{DC04BE18-8FE0-4051-817F-2959D86BCE8A}"/>
          </ac:picMkLst>
        </pc:picChg>
        <pc:picChg chg="add mod">
          <ac:chgData name="Sanders Wang" userId="089d73b8-785c-4012-b931-81c632b6c9c7" providerId="ADAL" clId="{025DB095-BD76-41C2-83C5-4F219DF2B01E}" dt="2021-03-30T17:01:14.383" v="160" actId="1076"/>
          <ac:picMkLst>
            <pc:docMk/>
            <pc:sldMk cId="3663291031" sldId="257"/>
            <ac:picMk id="59" creationId="{A457E026-8EC9-401E-95A9-F46A02681C32}"/>
          </ac:picMkLst>
        </pc:picChg>
        <pc:picChg chg="add mod">
          <ac:chgData name="Sanders Wang" userId="089d73b8-785c-4012-b931-81c632b6c9c7" providerId="ADAL" clId="{025DB095-BD76-41C2-83C5-4F219DF2B01E}" dt="2021-03-30T17:02:30.853" v="166" actId="1076"/>
          <ac:picMkLst>
            <pc:docMk/>
            <pc:sldMk cId="3663291031" sldId="257"/>
            <ac:picMk id="61" creationId="{9C14CFCB-8027-4385-9AD1-2143019C7255}"/>
          </ac:picMkLst>
        </pc:picChg>
        <pc:picChg chg="add mod">
          <ac:chgData name="Sanders Wang" userId="089d73b8-785c-4012-b931-81c632b6c9c7" providerId="ADAL" clId="{025DB095-BD76-41C2-83C5-4F219DF2B01E}" dt="2021-03-30T17:03:32.872" v="173" actId="1076"/>
          <ac:picMkLst>
            <pc:docMk/>
            <pc:sldMk cId="3663291031" sldId="257"/>
            <ac:picMk id="63" creationId="{47572EBC-5E0D-4935-ABDE-73AF6643622E}"/>
          </ac:picMkLst>
        </pc:picChg>
        <pc:picChg chg="add mod">
          <ac:chgData name="Sanders Wang" userId="089d73b8-785c-4012-b931-81c632b6c9c7" providerId="ADAL" clId="{025DB095-BD76-41C2-83C5-4F219DF2B01E}" dt="2021-03-31T07:38:26.299" v="1236" actId="1076"/>
          <ac:picMkLst>
            <pc:docMk/>
            <pc:sldMk cId="3663291031" sldId="257"/>
            <ac:picMk id="65" creationId="{2D9C1E8D-4EC5-4727-ABC8-FADB4D1F8EE2}"/>
          </ac:picMkLst>
        </pc:picChg>
        <pc:picChg chg="add mod">
          <ac:chgData name="Sanders Wang" userId="089d73b8-785c-4012-b931-81c632b6c9c7" providerId="ADAL" clId="{025DB095-BD76-41C2-83C5-4F219DF2B01E}" dt="2021-03-31T07:38:24.294" v="1235" actId="1076"/>
          <ac:picMkLst>
            <pc:docMk/>
            <pc:sldMk cId="3663291031" sldId="257"/>
            <ac:picMk id="66" creationId="{E1D8E635-61DF-4B22-88F6-E8D12C2D6447}"/>
          </ac:picMkLst>
        </pc:picChg>
        <pc:picChg chg="add mod">
          <ac:chgData name="Sanders Wang" userId="089d73b8-785c-4012-b931-81c632b6c9c7" providerId="ADAL" clId="{025DB095-BD76-41C2-83C5-4F219DF2B01E}" dt="2021-03-31T07:48:01.619" v="1268" actId="1076"/>
          <ac:picMkLst>
            <pc:docMk/>
            <pc:sldMk cId="3663291031" sldId="257"/>
            <ac:picMk id="76" creationId="{84FA7451-CD38-4F93-95D3-27689BD6924E}"/>
          </ac:picMkLst>
        </pc:picChg>
        <pc:picChg chg="add mod">
          <ac:chgData name="Sanders Wang" userId="089d73b8-785c-4012-b931-81c632b6c9c7" providerId="ADAL" clId="{025DB095-BD76-41C2-83C5-4F219DF2B01E}" dt="2021-03-31T07:36:43.355" v="1214" actId="1076"/>
          <ac:picMkLst>
            <pc:docMk/>
            <pc:sldMk cId="3663291031" sldId="257"/>
            <ac:picMk id="96" creationId="{C97CE43C-7BB9-45C2-AC89-0AA7B0306E36}"/>
          </ac:picMkLst>
        </pc:picChg>
        <pc:picChg chg="add mod">
          <ac:chgData name="Sanders Wang" userId="089d73b8-785c-4012-b931-81c632b6c9c7" providerId="ADAL" clId="{025DB095-BD76-41C2-83C5-4F219DF2B01E}" dt="2021-03-31T07:36:38.265" v="1212" actId="1076"/>
          <ac:picMkLst>
            <pc:docMk/>
            <pc:sldMk cId="3663291031" sldId="257"/>
            <ac:picMk id="97" creationId="{403C389A-66A5-4271-91B5-0D3C7AB67704}"/>
          </ac:picMkLst>
        </pc:picChg>
        <pc:picChg chg="add mod">
          <ac:chgData name="Sanders Wang" userId="089d73b8-785c-4012-b931-81c632b6c9c7" providerId="ADAL" clId="{025DB095-BD76-41C2-83C5-4F219DF2B01E}" dt="2021-03-31T07:06:36.228" v="1067" actId="1076"/>
          <ac:picMkLst>
            <pc:docMk/>
            <pc:sldMk cId="3663291031" sldId="257"/>
            <ac:picMk id="98" creationId="{5E9B15BC-3E25-4A37-B215-C059E302DA13}"/>
          </ac:picMkLst>
        </pc:picChg>
        <pc:picChg chg="add del mod">
          <ac:chgData name="Sanders Wang" userId="089d73b8-785c-4012-b931-81c632b6c9c7" providerId="ADAL" clId="{025DB095-BD76-41C2-83C5-4F219DF2B01E}" dt="2021-03-31T06:46:04.685" v="1013" actId="478"/>
          <ac:picMkLst>
            <pc:docMk/>
            <pc:sldMk cId="3663291031" sldId="257"/>
            <ac:picMk id="99" creationId="{BD683F7C-5A64-4ED3-8DDF-0CA9B1325ED2}"/>
          </ac:picMkLst>
        </pc:picChg>
        <pc:picChg chg="add mod">
          <ac:chgData name="Sanders Wang" userId="089d73b8-785c-4012-b931-81c632b6c9c7" providerId="ADAL" clId="{025DB095-BD76-41C2-83C5-4F219DF2B01E}" dt="2021-03-31T07:36:47.906" v="1215" actId="1076"/>
          <ac:picMkLst>
            <pc:docMk/>
            <pc:sldMk cId="3663291031" sldId="257"/>
            <ac:picMk id="100" creationId="{155E39A8-1EB3-49C8-B2D6-148A3DDEB3D8}"/>
          </ac:picMkLst>
        </pc:picChg>
        <pc:picChg chg="add mod">
          <ac:chgData name="Sanders Wang" userId="089d73b8-785c-4012-b931-81c632b6c9c7" providerId="ADAL" clId="{025DB095-BD76-41C2-83C5-4F219DF2B01E}" dt="2021-03-31T08:49:51.513" v="1746" actId="1076"/>
          <ac:picMkLst>
            <pc:docMk/>
            <pc:sldMk cId="3663291031" sldId="257"/>
            <ac:picMk id="101" creationId="{EEF01BCF-4D8D-49BE-8BB4-57C6C9EBA4D8}"/>
          </ac:picMkLst>
        </pc:picChg>
        <pc:picChg chg="add mod">
          <ac:chgData name="Sanders Wang" userId="089d73b8-785c-4012-b931-81c632b6c9c7" providerId="ADAL" clId="{025DB095-BD76-41C2-83C5-4F219DF2B01E}" dt="2021-03-31T07:37:55.754" v="1231" actId="1076"/>
          <ac:picMkLst>
            <pc:docMk/>
            <pc:sldMk cId="3663291031" sldId="257"/>
            <ac:picMk id="104" creationId="{4D8501A7-7501-4908-9E3D-311C6D2FBD72}"/>
          </ac:picMkLst>
        </pc:picChg>
        <pc:picChg chg="add del mod">
          <ac:chgData name="Sanders Wang" userId="089d73b8-785c-4012-b931-81c632b6c9c7" providerId="ADAL" clId="{025DB095-BD76-41C2-83C5-4F219DF2B01E}" dt="2021-03-30T19:14:42.723" v="1007" actId="478"/>
          <ac:picMkLst>
            <pc:docMk/>
            <pc:sldMk cId="3663291031" sldId="257"/>
            <ac:picMk id="108" creationId="{A22CBCED-EC15-42BE-970C-C4A4C1548272}"/>
          </ac:picMkLst>
        </pc:picChg>
        <pc:picChg chg="add del mod">
          <ac:chgData name="Sanders Wang" userId="089d73b8-785c-4012-b931-81c632b6c9c7" providerId="ADAL" clId="{025DB095-BD76-41C2-83C5-4F219DF2B01E}" dt="2021-03-30T19:14:30.264" v="1003" actId="478"/>
          <ac:picMkLst>
            <pc:docMk/>
            <pc:sldMk cId="3663291031" sldId="257"/>
            <ac:picMk id="111" creationId="{A67B1CAC-53B4-480E-A576-4CDCB95C4A4C}"/>
          </ac:picMkLst>
        </pc:picChg>
        <pc:picChg chg="add del mod">
          <ac:chgData name="Sanders Wang" userId="089d73b8-785c-4012-b931-81c632b6c9c7" providerId="ADAL" clId="{025DB095-BD76-41C2-83C5-4F219DF2B01E}" dt="2021-03-30T19:14:40.645" v="1006" actId="478"/>
          <ac:picMkLst>
            <pc:docMk/>
            <pc:sldMk cId="3663291031" sldId="257"/>
            <ac:picMk id="113" creationId="{3BF22285-27D0-43B6-9740-B4CD6D91AB14}"/>
          </ac:picMkLst>
        </pc:picChg>
        <pc:picChg chg="add del mod">
          <ac:chgData name="Sanders Wang" userId="089d73b8-785c-4012-b931-81c632b6c9c7" providerId="ADAL" clId="{025DB095-BD76-41C2-83C5-4F219DF2B01E}" dt="2021-03-30T17:21:10.135" v="306" actId="478"/>
          <ac:picMkLst>
            <pc:docMk/>
            <pc:sldMk cId="3663291031" sldId="257"/>
            <ac:picMk id="115" creationId="{C3F406D8-A233-463B-BBC7-50826536A886}"/>
          </ac:picMkLst>
        </pc:picChg>
        <pc:picChg chg="add del mod">
          <ac:chgData name="Sanders Wang" userId="089d73b8-785c-4012-b931-81c632b6c9c7" providerId="ADAL" clId="{025DB095-BD76-41C2-83C5-4F219DF2B01E}" dt="2021-03-30T19:14:32.671" v="1004" actId="478"/>
          <ac:picMkLst>
            <pc:docMk/>
            <pc:sldMk cId="3663291031" sldId="257"/>
            <ac:picMk id="117" creationId="{2DC84315-ED24-48EA-83FA-84D0B7D65A88}"/>
          </ac:picMkLst>
        </pc:picChg>
        <pc:picChg chg="add del mod">
          <ac:chgData name="Sanders Wang" userId="089d73b8-785c-4012-b931-81c632b6c9c7" providerId="ADAL" clId="{025DB095-BD76-41C2-83C5-4F219DF2B01E}" dt="2021-03-30T19:14:27.783" v="1002" actId="478"/>
          <ac:picMkLst>
            <pc:docMk/>
            <pc:sldMk cId="3663291031" sldId="257"/>
            <ac:picMk id="119" creationId="{3ED09BB7-34DD-4049-A932-215A1662A76B}"/>
          </ac:picMkLst>
        </pc:picChg>
        <pc:picChg chg="add del mod">
          <ac:chgData name="Sanders Wang" userId="089d73b8-785c-4012-b931-81c632b6c9c7" providerId="ADAL" clId="{025DB095-BD76-41C2-83C5-4F219DF2B01E}" dt="2021-03-30T19:14:24.625" v="1001" actId="478"/>
          <ac:picMkLst>
            <pc:docMk/>
            <pc:sldMk cId="3663291031" sldId="257"/>
            <ac:picMk id="121" creationId="{96F9C406-FA69-485D-B43E-9FC0167B305F}"/>
          </ac:picMkLst>
        </pc:pic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11" creationId="{6D34C8D6-B504-408B-A357-4147B61378E3}"/>
          </ac:cxnSpMkLst>
        </pc:cxn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12" creationId="{0B2B72FB-73CE-4AC5-8AD7-8DDE89ACAC53}"/>
          </ac:cxnSpMkLst>
        </pc:cxnChg>
        <pc:cxnChg chg="add mod">
          <ac:chgData name="Sanders Wang" userId="089d73b8-785c-4012-b931-81c632b6c9c7" providerId="ADAL" clId="{025DB095-BD76-41C2-83C5-4F219DF2B01E}" dt="2021-03-30T16:46:21.447" v="36" actId="1076"/>
          <ac:cxnSpMkLst>
            <pc:docMk/>
            <pc:sldMk cId="3663291031" sldId="257"/>
            <ac:cxnSpMk id="15" creationId="{C4AD2AFF-D1DC-4943-8273-91FF7544FD35}"/>
          </ac:cxnSpMkLst>
        </pc:cxnChg>
        <pc:cxnChg chg="add mod">
          <ac:chgData name="Sanders Wang" userId="089d73b8-785c-4012-b931-81c632b6c9c7" providerId="ADAL" clId="{025DB095-BD76-41C2-83C5-4F219DF2B01E}" dt="2021-03-30T16:51:44.466" v="68" actId="1076"/>
          <ac:cxnSpMkLst>
            <pc:docMk/>
            <pc:sldMk cId="3663291031" sldId="257"/>
            <ac:cxnSpMk id="18" creationId="{6B5B6127-9753-4321-9129-81D1CEEF084F}"/>
          </ac:cxnSpMkLst>
        </pc:cxn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30" creationId="{265FB100-C5AE-4A8B-B6D2-C1AA66CC3961}"/>
          </ac:cxnSpMkLst>
        </pc:cxn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36" creationId="{420A85F0-D236-488C-AB7A-9732567951E0}"/>
          </ac:cxnSpMkLst>
        </pc:cxnChg>
        <pc:cxnChg chg="add mod">
          <ac:chgData name="Sanders Wang" userId="089d73b8-785c-4012-b931-81c632b6c9c7" providerId="ADAL" clId="{025DB095-BD76-41C2-83C5-4F219DF2B01E}" dt="2021-03-31T06:48:50.418" v="1023" actId="14100"/>
          <ac:cxnSpMkLst>
            <pc:docMk/>
            <pc:sldMk cId="3663291031" sldId="257"/>
            <ac:cxnSpMk id="41" creationId="{E7ACAE05-D6FB-4F84-8932-84B3EA9D27F9}"/>
          </ac:cxnSpMkLst>
        </pc:cxnChg>
        <pc:cxnChg chg="add del mod">
          <ac:chgData name="Sanders Wang" userId="089d73b8-785c-4012-b931-81c632b6c9c7" providerId="ADAL" clId="{025DB095-BD76-41C2-83C5-4F219DF2B01E}" dt="2021-03-30T16:51:37.162" v="67" actId="478"/>
          <ac:cxnSpMkLst>
            <pc:docMk/>
            <pc:sldMk cId="3663291031" sldId="257"/>
            <ac:cxnSpMk id="45" creationId="{9AB82F02-9C45-4CDE-BF98-99C7ECEF72F9}"/>
          </ac:cxnSpMkLst>
        </pc:cxnChg>
        <pc:cxnChg chg="add mod">
          <ac:chgData name="Sanders Wang" userId="089d73b8-785c-4012-b931-81c632b6c9c7" providerId="ADAL" clId="{025DB095-BD76-41C2-83C5-4F219DF2B01E}" dt="2021-03-31T07:37:09.335" v="1220" actId="14100"/>
          <ac:cxnSpMkLst>
            <pc:docMk/>
            <pc:sldMk cId="3663291031" sldId="257"/>
            <ac:cxnSpMk id="58" creationId="{0A893479-93CB-41BE-9902-24E3280FC88C}"/>
          </ac:cxnSpMkLst>
        </pc:cxnChg>
        <pc:cxnChg chg="add mod">
          <ac:chgData name="Sanders Wang" userId="089d73b8-785c-4012-b931-81c632b6c9c7" providerId="ADAL" clId="{025DB095-BD76-41C2-83C5-4F219DF2B01E}" dt="2021-03-31T07:37:27.886" v="1224" actId="14100"/>
          <ac:cxnSpMkLst>
            <pc:docMk/>
            <pc:sldMk cId="3663291031" sldId="257"/>
            <ac:cxnSpMk id="60" creationId="{F3911421-DFAB-4DE8-86EA-6B9473ACBCCC}"/>
          </ac:cxnSpMkLst>
        </pc:cxnChg>
        <pc:cxnChg chg="add mod">
          <ac:chgData name="Sanders Wang" userId="089d73b8-785c-4012-b931-81c632b6c9c7" providerId="ADAL" clId="{025DB095-BD76-41C2-83C5-4F219DF2B01E}" dt="2021-03-31T07:37:39.531" v="1227" actId="14100"/>
          <ac:cxnSpMkLst>
            <pc:docMk/>
            <pc:sldMk cId="3663291031" sldId="257"/>
            <ac:cxnSpMk id="62" creationId="{8B29705F-6F23-4615-9FAB-DF56B37FFC85}"/>
          </ac:cxnSpMkLst>
        </pc:cxnChg>
        <pc:cxnChg chg="add mod">
          <ac:chgData name="Sanders Wang" userId="089d73b8-785c-4012-b931-81c632b6c9c7" providerId="ADAL" clId="{025DB095-BD76-41C2-83C5-4F219DF2B01E}" dt="2021-03-31T07:37:51.133" v="1230" actId="14100"/>
          <ac:cxnSpMkLst>
            <pc:docMk/>
            <pc:sldMk cId="3663291031" sldId="257"/>
            <ac:cxnSpMk id="64" creationId="{7EF8E5A9-CCE5-4DEE-881F-E4019685FB99}"/>
          </ac:cxnSpMkLst>
        </pc:cxnChg>
        <pc:cxnChg chg="add del mod">
          <ac:chgData name="Sanders Wang" userId="089d73b8-785c-4012-b931-81c632b6c9c7" providerId="ADAL" clId="{025DB095-BD76-41C2-83C5-4F219DF2B01E}" dt="2021-03-30T17:03:45.864" v="175" actId="478"/>
          <ac:cxnSpMkLst>
            <pc:docMk/>
            <pc:sldMk cId="3663291031" sldId="257"/>
            <ac:cxnSpMk id="65" creationId="{A6CDA018-13E1-4187-81B0-2ED00D291F33}"/>
          </ac:cxnSpMkLst>
        </pc:cxnChg>
        <pc:cxnChg chg="add mod">
          <ac:chgData name="Sanders Wang" userId="089d73b8-785c-4012-b931-81c632b6c9c7" providerId="ADAL" clId="{025DB095-BD76-41C2-83C5-4F219DF2B01E}" dt="2021-03-30T17:04:44.474" v="187" actId="692"/>
          <ac:cxnSpMkLst>
            <pc:docMk/>
            <pc:sldMk cId="3663291031" sldId="257"/>
            <ac:cxnSpMk id="67" creationId="{70E857CF-79A3-4839-B852-13A87C500A47}"/>
          </ac:cxnSpMkLst>
        </pc:cxnChg>
        <pc:cxnChg chg="add mod">
          <ac:chgData name="Sanders Wang" userId="089d73b8-785c-4012-b931-81c632b6c9c7" providerId="ADAL" clId="{025DB095-BD76-41C2-83C5-4F219DF2B01E}" dt="2021-03-31T07:39:20.566" v="1249" actId="14100"/>
          <ac:cxnSpMkLst>
            <pc:docMk/>
            <pc:sldMk cId="3663291031" sldId="257"/>
            <ac:cxnSpMk id="69" creationId="{2AD96E7D-A8B5-4B7E-888D-12BE07453F07}"/>
          </ac:cxnSpMkLst>
        </pc:cxnChg>
        <pc:cxnChg chg="add mod">
          <ac:chgData name="Sanders Wang" userId="089d73b8-785c-4012-b931-81c632b6c9c7" providerId="ADAL" clId="{025DB095-BD76-41C2-83C5-4F219DF2B01E}" dt="2021-03-31T07:39:27.170" v="1251" actId="14100"/>
          <ac:cxnSpMkLst>
            <pc:docMk/>
            <pc:sldMk cId="3663291031" sldId="257"/>
            <ac:cxnSpMk id="71" creationId="{052468FB-DAEA-4EB5-8690-8C4DD93B0F7E}"/>
          </ac:cxnSpMkLst>
        </pc:cxnChg>
        <pc:cxnChg chg="add mod">
          <ac:chgData name="Sanders Wang" userId="089d73b8-785c-4012-b931-81c632b6c9c7" providerId="ADAL" clId="{025DB095-BD76-41C2-83C5-4F219DF2B01E}" dt="2021-03-31T07:47:49.860" v="1266" actId="1076"/>
          <ac:cxnSpMkLst>
            <pc:docMk/>
            <pc:sldMk cId="3663291031" sldId="257"/>
            <ac:cxnSpMk id="79" creationId="{63764509-A26A-4C2F-BED0-BC4ABC4D4E3B}"/>
          </ac:cxnSpMkLst>
        </pc:cxnChg>
        <pc:cxnChg chg="add mod">
          <ac:chgData name="Sanders Wang" userId="089d73b8-785c-4012-b931-81c632b6c9c7" providerId="ADAL" clId="{025DB095-BD76-41C2-83C5-4F219DF2B01E}" dt="2021-03-31T07:47:46.636" v="1265" actId="1076"/>
          <ac:cxnSpMkLst>
            <pc:docMk/>
            <pc:sldMk cId="3663291031" sldId="257"/>
            <ac:cxnSpMk id="82" creationId="{B3CDE590-21BB-4FAA-AEA4-1E82B9E2D08B}"/>
          </ac:cxnSpMkLst>
        </pc:cxnChg>
        <pc:cxnChg chg="add mod">
          <ac:chgData name="Sanders Wang" userId="089d73b8-785c-4012-b931-81c632b6c9c7" providerId="ADAL" clId="{025DB095-BD76-41C2-83C5-4F219DF2B01E}" dt="2021-03-31T08:50:10.276" v="1751" actId="1076"/>
          <ac:cxnSpMkLst>
            <pc:docMk/>
            <pc:sldMk cId="3663291031" sldId="257"/>
            <ac:cxnSpMk id="85" creationId="{2703AAD1-C766-4402-8432-CF6A0D37A8E3}"/>
          </ac:cxnSpMkLst>
        </pc:cxnChg>
        <pc:cxnChg chg="add mod">
          <ac:chgData name="Sanders Wang" userId="089d73b8-785c-4012-b931-81c632b6c9c7" providerId="ADAL" clId="{025DB095-BD76-41C2-83C5-4F219DF2B01E}" dt="2021-03-31T07:47:58.670" v="1267" actId="14100"/>
          <ac:cxnSpMkLst>
            <pc:docMk/>
            <pc:sldMk cId="3663291031" sldId="257"/>
            <ac:cxnSpMk id="88" creationId="{280937F3-AA90-4F5B-9351-44BEAC03D63B}"/>
          </ac:cxnSpMkLst>
        </pc:cxnChg>
        <pc:cxnChg chg="add mod">
          <ac:chgData name="Sanders Wang" userId="089d73b8-785c-4012-b931-81c632b6c9c7" providerId="ADAL" clId="{025DB095-BD76-41C2-83C5-4F219DF2B01E}" dt="2021-03-31T08:50:06.664" v="1750" actId="14100"/>
          <ac:cxnSpMkLst>
            <pc:docMk/>
            <pc:sldMk cId="3663291031" sldId="257"/>
            <ac:cxnSpMk id="102" creationId="{47494BBB-2EEC-4273-80DD-DA1BB7CF657E}"/>
          </ac:cxnSpMkLst>
        </pc:cxnChg>
      </pc:sldChg>
      <pc:sldChg chg="addSp delSp modSp new mod">
        <pc:chgData name="Sanders Wang" userId="089d73b8-785c-4012-b931-81c632b6c9c7" providerId="ADAL" clId="{025DB095-BD76-41C2-83C5-4F219DF2B01E}" dt="2021-03-31T09:31:49.946" v="2058" actId="14100"/>
        <pc:sldMkLst>
          <pc:docMk/>
          <pc:sldMk cId="1202846426" sldId="258"/>
        </pc:sldMkLst>
        <pc:spChg chg="add mod">
          <ac:chgData name="Sanders Wang" userId="089d73b8-785c-4012-b931-81c632b6c9c7" providerId="ADAL" clId="{025DB095-BD76-41C2-83C5-4F219DF2B01E}" dt="2021-03-30T17:32:53.525" v="339" actId="20577"/>
          <ac:spMkLst>
            <pc:docMk/>
            <pc:sldMk cId="1202846426" sldId="258"/>
            <ac:spMk id="2" creationId="{008B7A6D-4955-4C26-9F0A-EB0645CC1B47}"/>
          </ac:spMkLst>
        </pc:spChg>
        <pc:spChg chg="add del mod">
          <ac:chgData name="Sanders Wang" userId="089d73b8-785c-4012-b931-81c632b6c9c7" providerId="ADAL" clId="{025DB095-BD76-41C2-83C5-4F219DF2B01E}" dt="2021-03-30T17:33:23.147" v="345" actId="20577"/>
          <ac:spMkLst>
            <pc:docMk/>
            <pc:sldMk cId="1202846426" sldId="258"/>
            <ac:spMk id="4" creationId="{6510007D-B7BA-4D1A-B148-36A2FE69931E}"/>
          </ac:spMkLst>
        </pc:spChg>
        <pc:spChg chg="add mod">
          <ac:chgData name="Sanders Wang" userId="089d73b8-785c-4012-b931-81c632b6c9c7" providerId="ADAL" clId="{025DB095-BD76-41C2-83C5-4F219DF2B01E}" dt="2021-03-30T17:33:50.375" v="359" actId="1076"/>
          <ac:spMkLst>
            <pc:docMk/>
            <pc:sldMk cId="1202846426" sldId="258"/>
            <ac:spMk id="5" creationId="{1AF6F55E-3FAE-43A5-8848-43F8E69401C3}"/>
          </ac:spMkLst>
        </pc:spChg>
        <pc:spChg chg="add mod">
          <ac:chgData name="Sanders Wang" userId="089d73b8-785c-4012-b931-81c632b6c9c7" providerId="ADAL" clId="{025DB095-BD76-41C2-83C5-4F219DF2B01E}" dt="2021-03-30T17:33:59.699" v="360" actId="1076"/>
          <ac:spMkLst>
            <pc:docMk/>
            <pc:sldMk cId="1202846426" sldId="258"/>
            <ac:spMk id="7" creationId="{BED776B9-82FF-4977-8C7D-7F4E1D49966E}"/>
          </ac:spMkLst>
        </pc:spChg>
        <pc:spChg chg="add mod">
          <ac:chgData name="Sanders Wang" userId="089d73b8-785c-4012-b931-81c632b6c9c7" providerId="ADAL" clId="{025DB095-BD76-41C2-83C5-4F219DF2B01E}" dt="2021-03-30T17:33:39.022" v="357" actId="1038"/>
          <ac:spMkLst>
            <pc:docMk/>
            <pc:sldMk cId="1202846426" sldId="258"/>
            <ac:spMk id="10" creationId="{33CAAD55-F625-495E-9E7A-08B99C398F0A}"/>
          </ac:spMkLst>
        </pc:spChg>
        <pc:spChg chg="add del mod">
          <ac:chgData name="Sanders Wang" userId="089d73b8-785c-4012-b931-81c632b6c9c7" providerId="ADAL" clId="{025DB095-BD76-41C2-83C5-4F219DF2B01E}" dt="2021-03-30T17:24:31.754" v="322" actId="478"/>
          <ac:spMkLst>
            <pc:docMk/>
            <pc:sldMk cId="1202846426" sldId="258"/>
            <ac:spMk id="11" creationId="{DDE74999-F9B3-4669-8F60-285216A892FF}"/>
          </ac:spMkLst>
        </pc:spChg>
        <pc:spChg chg="add mod">
          <ac:chgData name="Sanders Wang" userId="089d73b8-785c-4012-b931-81c632b6c9c7" providerId="ADAL" clId="{025DB095-BD76-41C2-83C5-4F219DF2B01E}" dt="2021-03-30T17:24:15.432" v="319"/>
          <ac:spMkLst>
            <pc:docMk/>
            <pc:sldMk cId="1202846426" sldId="258"/>
            <ac:spMk id="13" creationId="{BA0CD1A5-A66A-4AB2-A383-70DB92EEAF93}"/>
          </ac:spMkLst>
        </pc:spChg>
        <pc:spChg chg="add mod">
          <ac:chgData name="Sanders Wang" userId="089d73b8-785c-4012-b931-81c632b6c9c7" providerId="ADAL" clId="{025DB095-BD76-41C2-83C5-4F219DF2B01E}" dt="2021-03-30T17:35:57.850" v="375" actId="1076"/>
          <ac:spMkLst>
            <pc:docMk/>
            <pc:sldMk cId="1202846426" sldId="258"/>
            <ac:spMk id="14" creationId="{E7CC76D4-3DF6-4191-9FA0-8212B9C6F9C1}"/>
          </ac:spMkLst>
        </pc:spChg>
        <pc:spChg chg="add mod">
          <ac:chgData name="Sanders Wang" userId="089d73b8-785c-4012-b931-81c632b6c9c7" providerId="ADAL" clId="{025DB095-BD76-41C2-83C5-4F219DF2B01E}" dt="2021-03-30T17:43:21.153" v="427" actId="1076"/>
          <ac:spMkLst>
            <pc:docMk/>
            <pc:sldMk cId="1202846426" sldId="258"/>
            <ac:spMk id="15" creationId="{E2F7B04F-C9E8-439B-B694-68E4A353DD57}"/>
          </ac:spMkLst>
        </pc:spChg>
        <pc:spChg chg="add del mod">
          <ac:chgData name="Sanders Wang" userId="089d73b8-785c-4012-b931-81c632b6c9c7" providerId="ADAL" clId="{025DB095-BD76-41C2-83C5-4F219DF2B01E}" dt="2021-03-30T17:24:22.744" v="321" actId="478"/>
          <ac:spMkLst>
            <pc:docMk/>
            <pc:sldMk cId="1202846426" sldId="258"/>
            <ac:spMk id="16" creationId="{B15C8506-1420-41CC-9CBA-811BFBD8C6AC}"/>
          </ac:spMkLst>
        </pc:spChg>
        <pc:spChg chg="add mod">
          <ac:chgData name="Sanders Wang" userId="089d73b8-785c-4012-b931-81c632b6c9c7" providerId="ADAL" clId="{025DB095-BD76-41C2-83C5-4F219DF2B01E}" dt="2021-03-30T17:24:15.432" v="319"/>
          <ac:spMkLst>
            <pc:docMk/>
            <pc:sldMk cId="1202846426" sldId="258"/>
            <ac:spMk id="18" creationId="{F80B8121-3F63-4C06-AC6C-8E3DCC8946CC}"/>
          </ac:spMkLst>
        </pc:spChg>
        <pc:spChg chg="add mod">
          <ac:chgData name="Sanders Wang" userId="089d73b8-785c-4012-b931-81c632b6c9c7" providerId="ADAL" clId="{025DB095-BD76-41C2-83C5-4F219DF2B01E}" dt="2021-03-30T17:24:15.432" v="319"/>
          <ac:spMkLst>
            <pc:docMk/>
            <pc:sldMk cId="1202846426" sldId="258"/>
            <ac:spMk id="19" creationId="{F5DFA802-82DD-43E4-AA4C-3AB9A3A28011}"/>
          </ac:spMkLst>
        </pc:spChg>
        <pc:spChg chg="add mod">
          <ac:chgData name="Sanders Wang" userId="089d73b8-785c-4012-b931-81c632b6c9c7" providerId="ADAL" clId="{025DB095-BD76-41C2-83C5-4F219DF2B01E}" dt="2021-03-30T17:38:16.515" v="392" actId="1076"/>
          <ac:spMkLst>
            <pc:docMk/>
            <pc:sldMk cId="1202846426" sldId="258"/>
            <ac:spMk id="20" creationId="{90A73658-8769-4F72-BE10-9C801ED2C478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22" creationId="{EE250BA0-9377-4F4D-BE74-EACC557D8B90}"/>
          </ac:spMkLst>
        </pc:spChg>
        <pc:spChg chg="add mod">
          <ac:chgData name="Sanders Wang" userId="089d73b8-785c-4012-b931-81c632b6c9c7" providerId="ADAL" clId="{025DB095-BD76-41C2-83C5-4F219DF2B01E}" dt="2021-03-31T07:04:08.277" v="1045" actId="113"/>
          <ac:spMkLst>
            <pc:docMk/>
            <pc:sldMk cId="1202846426" sldId="258"/>
            <ac:spMk id="23" creationId="{69514696-EB15-4BD2-90DA-8869EC4D5410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25" creationId="{666217B2-432B-48CD-86E7-938C13730181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30" creationId="{E72DD191-8D26-4D93-8D16-202FFAAB3E81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31" creationId="{B51CB237-762C-45D4-9D3C-9DBECA09BC21}"/>
          </ac:spMkLst>
        </pc:spChg>
        <pc:spChg chg="add mod">
          <ac:chgData name="Sanders Wang" userId="089d73b8-785c-4012-b931-81c632b6c9c7" providerId="ADAL" clId="{025DB095-BD76-41C2-83C5-4F219DF2B01E}" dt="2021-03-31T07:18:51.938" v="1143" actId="164"/>
          <ac:spMkLst>
            <pc:docMk/>
            <pc:sldMk cId="1202846426" sldId="258"/>
            <ac:spMk id="35" creationId="{BDD6001B-E656-423B-9A5E-F15EFEEB43CF}"/>
          </ac:spMkLst>
        </pc:spChg>
        <pc:spChg chg="add mod ord">
          <ac:chgData name="Sanders Wang" userId="089d73b8-785c-4012-b931-81c632b6c9c7" providerId="ADAL" clId="{025DB095-BD76-41C2-83C5-4F219DF2B01E}" dt="2021-03-30T17:45:10.697" v="428" actId="14100"/>
          <ac:spMkLst>
            <pc:docMk/>
            <pc:sldMk cId="1202846426" sldId="258"/>
            <ac:spMk id="40" creationId="{2195612E-9FC8-4795-AAF4-194954670333}"/>
          </ac:spMkLst>
        </pc:spChg>
        <pc:spChg chg="add mod">
          <ac:chgData name="Sanders Wang" userId="089d73b8-785c-4012-b931-81c632b6c9c7" providerId="ADAL" clId="{025DB095-BD76-41C2-83C5-4F219DF2B01E}" dt="2021-03-30T17:37:09.169" v="388" actId="1076"/>
          <ac:spMkLst>
            <pc:docMk/>
            <pc:sldMk cId="1202846426" sldId="258"/>
            <ac:spMk id="41" creationId="{C02AC4E8-71C7-4818-9E79-F58AE069469F}"/>
          </ac:spMkLst>
        </pc:spChg>
        <pc:spChg chg="add mod">
          <ac:chgData name="Sanders Wang" userId="089d73b8-785c-4012-b931-81c632b6c9c7" providerId="ADAL" clId="{025DB095-BD76-41C2-83C5-4F219DF2B01E}" dt="2021-03-30T18:00:16.200" v="540" actId="14100"/>
          <ac:spMkLst>
            <pc:docMk/>
            <pc:sldMk cId="1202846426" sldId="258"/>
            <ac:spMk id="42" creationId="{1D32F323-47F1-43A5-8458-E0BAE16C48F6}"/>
          </ac:spMkLst>
        </pc:spChg>
        <pc:spChg chg="add del mod">
          <ac:chgData name="Sanders Wang" userId="089d73b8-785c-4012-b931-81c632b6c9c7" providerId="ADAL" clId="{025DB095-BD76-41C2-83C5-4F219DF2B01E}" dt="2021-03-30T17:40:54.295" v="412" actId="478"/>
          <ac:spMkLst>
            <pc:docMk/>
            <pc:sldMk cId="1202846426" sldId="258"/>
            <ac:spMk id="47" creationId="{55AD3584-AF15-46B0-86A4-A6C6B96646AC}"/>
          </ac:spMkLst>
        </pc:spChg>
        <pc:spChg chg="add mod">
          <ac:chgData name="Sanders Wang" userId="089d73b8-785c-4012-b931-81c632b6c9c7" providerId="ADAL" clId="{025DB095-BD76-41C2-83C5-4F219DF2B01E}" dt="2021-03-30T17:42:34.602" v="421" actId="1076"/>
          <ac:spMkLst>
            <pc:docMk/>
            <pc:sldMk cId="1202846426" sldId="258"/>
            <ac:spMk id="49" creationId="{9D7CBC53-0F58-4095-BBB8-FC38F9BA18F6}"/>
          </ac:spMkLst>
        </pc:spChg>
        <pc:spChg chg="add mod">
          <ac:chgData name="Sanders Wang" userId="089d73b8-785c-4012-b931-81c632b6c9c7" providerId="ADAL" clId="{025DB095-BD76-41C2-83C5-4F219DF2B01E}" dt="2021-03-30T18:47:34.475" v="904" actId="14100"/>
          <ac:spMkLst>
            <pc:docMk/>
            <pc:sldMk cId="1202846426" sldId="258"/>
            <ac:spMk id="54" creationId="{93D58230-4B88-4E0F-845F-8EF9D8A7D0FF}"/>
          </ac:spMkLst>
        </pc:spChg>
        <pc:spChg chg="add mod">
          <ac:chgData name="Sanders Wang" userId="089d73b8-785c-4012-b931-81c632b6c9c7" providerId="ADAL" clId="{025DB095-BD76-41C2-83C5-4F219DF2B01E}" dt="2021-03-30T19:23:36.719" v="1012" actId="207"/>
          <ac:spMkLst>
            <pc:docMk/>
            <pc:sldMk cId="1202846426" sldId="258"/>
            <ac:spMk id="56" creationId="{3DF8D137-663B-4627-B54D-2EF505302DC8}"/>
          </ac:spMkLst>
        </pc:spChg>
        <pc:spChg chg="add mod">
          <ac:chgData name="Sanders Wang" userId="089d73b8-785c-4012-b931-81c632b6c9c7" providerId="ADAL" clId="{025DB095-BD76-41C2-83C5-4F219DF2B01E}" dt="2021-03-30T19:18:49.449" v="1008" actId="14100"/>
          <ac:spMkLst>
            <pc:docMk/>
            <pc:sldMk cId="1202846426" sldId="258"/>
            <ac:spMk id="59" creationId="{EA866BB7-279B-4972-8038-D625BD388AC3}"/>
          </ac:spMkLst>
        </pc:spChg>
        <pc:spChg chg="add mod ord">
          <ac:chgData name="Sanders Wang" userId="089d73b8-785c-4012-b931-81c632b6c9c7" providerId="ADAL" clId="{025DB095-BD76-41C2-83C5-4F219DF2B01E}" dt="2021-03-30T17:58:21.201" v="531" actId="14100"/>
          <ac:spMkLst>
            <pc:docMk/>
            <pc:sldMk cId="1202846426" sldId="258"/>
            <ac:spMk id="60" creationId="{1A5DCF72-7B53-4B05-98B2-EED8961A45DB}"/>
          </ac:spMkLst>
        </pc:spChg>
        <pc:spChg chg="add mod">
          <ac:chgData name="Sanders Wang" userId="089d73b8-785c-4012-b931-81c632b6c9c7" providerId="ADAL" clId="{025DB095-BD76-41C2-83C5-4F219DF2B01E}" dt="2021-03-30T17:57:40.761" v="527" actId="1035"/>
          <ac:spMkLst>
            <pc:docMk/>
            <pc:sldMk cId="1202846426" sldId="258"/>
            <ac:spMk id="61" creationId="{524DC2CC-718D-4AE9-9EB8-3A5CCDFC5B55}"/>
          </ac:spMkLst>
        </pc:spChg>
        <pc:spChg chg="add mod">
          <ac:chgData name="Sanders Wang" userId="089d73b8-785c-4012-b931-81c632b6c9c7" providerId="ADAL" clId="{025DB095-BD76-41C2-83C5-4F219DF2B01E}" dt="2021-03-30T18:12:23.300" v="741" actId="1076"/>
          <ac:spMkLst>
            <pc:docMk/>
            <pc:sldMk cId="1202846426" sldId="258"/>
            <ac:spMk id="64" creationId="{A29F3165-C0FC-4786-8466-BAF3EE8B5E2E}"/>
          </ac:spMkLst>
        </pc:spChg>
        <pc:spChg chg="add mod">
          <ac:chgData name="Sanders Wang" userId="089d73b8-785c-4012-b931-81c632b6c9c7" providerId="ADAL" clId="{025DB095-BD76-41C2-83C5-4F219DF2B01E}" dt="2021-03-30T17:57:40.761" v="527" actId="1035"/>
          <ac:spMkLst>
            <pc:docMk/>
            <pc:sldMk cId="1202846426" sldId="258"/>
            <ac:spMk id="66" creationId="{72255499-814D-40CF-B6C6-14CFCF0FA47B}"/>
          </ac:spMkLst>
        </pc:spChg>
        <pc:spChg chg="add mod">
          <ac:chgData name="Sanders Wang" userId="089d73b8-785c-4012-b931-81c632b6c9c7" providerId="ADAL" clId="{025DB095-BD76-41C2-83C5-4F219DF2B01E}" dt="2021-03-30T18:12:55.309" v="743" actId="14100"/>
          <ac:spMkLst>
            <pc:docMk/>
            <pc:sldMk cId="1202846426" sldId="258"/>
            <ac:spMk id="67" creationId="{C486D69F-72AB-47B8-A8B3-6622FF0D24BA}"/>
          </ac:spMkLst>
        </pc:spChg>
        <pc:spChg chg="add mod">
          <ac:chgData name="Sanders Wang" userId="089d73b8-785c-4012-b931-81c632b6c9c7" providerId="ADAL" clId="{025DB095-BD76-41C2-83C5-4F219DF2B01E}" dt="2021-03-30T18:55:50.169" v="949" actId="14100"/>
          <ac:spMkLst>
            <pc:docMk/>
            <pc:sldMk cId="1202846426" sldId="258"/>
            <ac:spMk id="71" creationId="{FE5D6E10-5CDB-46C4-A733-64FB9DEC839C}"/>
          </ac:spMkLst>
        </pc:spChg>
        <pc:spChg chg="add del mod">
          <ac:chgData name="Sanders Wang" userId="089d73b8-785c-4012-b931-81c632b6c9c7" providerId="ADAL" clId="{025DB095-BD76-41C2-83C5-4F219DF2B01E}" dt="2021-03-30T18:14:09.432" v="747" actId="478"/>
          <ac:spMkLst>
            <pc:docMk/>
            <pc:sldMk cId="1202846426" sldId="258"/>
            <ac:spMk id="83" creationId="{CA4492BE-A0A5-46E5-983A-3C451EBE66B6}"/>
          </ac:spMkLst>
        </pc:spChg>
        <pc:spChg chg="add mod">
          <ac:chgData name="Sanders Wang" userId="089d73b8-785c-4012-b931-81c632b6c9c7" providerId="ADAL" clId="{025DB095-BD76-41C2-83C5-4F219DF2B01E}" dt="2021-03-30T18:38:08.335" v="841" actId="1076"/>
          <ac:spMkLst>
            <pc:docMk/>
            <pc:sldMk cId="1202846426" sldId="258"/>
            <ac:spMk id="84" creationId="{2A2CC632-47A5-4308-863F-F0A57CD2AFA5}"/>
          </ac:spMkLst>
        </pc:spChg>
        <pc:spChg chg="add del mod">
          <ac:chgData name="Sanders Wang" userId="089d73b8-785c-4012-b931-81c632b6c9c7" providerId="ADAL" clId="{025DB095-BD76-41C2-83C5-4F219DF2B01E}" dt="2021-03-31T07:30:05.269" v="1185" actId="478"/>
          <ac:spMkLst>
            <pc:docMk/>
            <pc:sldMk cId="1202846426" sldId="258"/>
            <ac:spMk id="87" creationId="{74041AD9-1631-44FE-9CB3-818A532DDCD1}"/>
          </ac:spMkLst>
        </pc:spChg>
        <pc:spChg chg="add mod">
          <ac:chgData name="Sanders Wang" userId="089d73b8-785c-4012-b931-81c632b6c9c7" providerId="ADAL" clId="{025DB095-BD76-41C2-83C5-4F219DF2B01E}" dt="2021-03-31T07:05:47.722" v="1065" actId="1076"/>
          <ac:spMkLst>
            <pc:docMk/>
            <pc:sldMk cId="1202846426" sldId="258"/>
            <ac:spMk id="88" creationId="{629A8A50-12ED-4DC3-82E5-D5B06D28A70B}"/>
          </ac:spMkLst>
        </pc:spChg>
        <pc:spChg chg="add mod">
          <ac:chgData name="Sanders Wang" userId="089d73b8-785c-4012-b931-81c632b6c9c7" providerId="ADAL" clId="{025DB095-BD76-41C2-83C5-4F219DF2B01E}" dt="2021-03-30T18:41:18.950" v="876" actId="1035"/>
          <ac:spMkLst>
            <pc:docMk/>
            <pc:sldMk cId="1202846426" sldId="258"/>
            <ac:spMk id="90" creationId="{23762D8D-EBDE-4244-8644-A573B7A089F1}"/>
          </ac:spMkLst>
        </pc:spChg>
        <pc:spChg chg="add mod">
          <ac:chgData name="Sanders Wang" userId="089d73b8-785c-4012-b931-81c632b6c9c7" providerId="ADAL" clId="{025DB095-BD76-41C2-83C5-4F219DF2B01E}" dt="2021-03-30T18:23:51.987" v="796" actId="14100"/>
          <ac:spMkLst>
            <pc:docMk/>
            <pc:sldMk cId="1202846426" sldId="258"/>
            <ac:spMk id="92" creationId="{A729D4D4-182F-4ACE-A8D6-794DFE65A785}"/>
          </ac:spMkLst>
        </pc:spChg>
        <pc:spChg chg="add mod">
          <ac:chgData name="Sanders Wang" userId="089d73b8-785c-4012-b931-81c632b6c9c7" providerId="ADAL" clId="{025DB095-BD76-41C2-83C5-4F219DF2B01E}" dt="2021-03-31T07:18:51.938" v="1143" actId="164"/>
          <ac:spMkLst>
            <pc:docMk/>
            <pc:sldMk cId="1202846426" sldId="258"/>
            <ac:spMk id="95" creationId="{DBDB0F37-83A7-4B12-988C-52AA6092476E}"/>
          </ac:spMkLst>
        </pc:spChg>
        <pc:spChg chg="add mod">
          <ac:chgData name="Sanders Wang" userId="089d73b8-785c-4012-b931-81c632b6c9c7" providerId="ADAL" clId="{025DB095-BD76-41C2-83C5-4F219DF2B01E}" dt="2021-03-30T18:36:20.826" v="834" actId="207"/>
          <ac:spMkLst>
            <pc:docMk/>
            <pc:sldMk cId="1202846426" sldId="258"/>
            <ac:spMk id="96" creationId="{0F3ADC82-A0AF-44DC-A16A-2478C169E9BC}"/>
          </ac:spMkLst>
        </pc:spChg>
        <pc:spChg chg="add mod">
          <ac:chgData name="Sanders Wang" userId="089d73b8-785c-4012-b931-81c632b6c9c7" providerId="ADAL" clId="{025DB095-BD76-41C2-83C5-4F219DF2B01E}" dt="2021-03-31T07:18:51.938" v="1143" actId="164"/>
          <ac:spMkLst>
            <pc:docMk/>
            <pc:sldMk cId="1202846426" sldId="258"/>
            <ac:spMk id="97" creationId="{E9737148-DD8F-4DF9-BBFB-FF02E51BC834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98" creationId="{C6029869-94B4-408C-ADF9-C3E3E6F29D37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99" creationId="{28E5039A-7E76-46BE-BAE0-36AF47B412FD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1" creationId="{12B4AE13-331B-444B-8BBC-5DC0B72C7808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2" creationId="{A1E7036A-BDA6-43A2-9690-7A7826E21025}"/>
          </ac:spMkLst>
        </pc:spChg>
        <pc:spChg chg="add mod">
          <ac:chgData name="Sanders Wang" userId="089d73b8-785c-4012-b931-81c632b6c9c7" providerId="ADAL" clId="{025DB095-BD76-41C2-83C5-4F219DF2B01E}" dt="2021-03-30T18:42:01.516" v="892" actId="1076"/>
          <ac:spMkLst>
            <pc:docMk/>
            <pc:sldMk cId="1202846426" sldId="258"/>
            <ac:spMk id="103" creationId="{AD2F0D9B-76AF-4C1A-9D2D-1AD603E02B2E}"/>
          </ac:spMkLst>
        </pc:spChg>
        <pc:spChg chg="add mod">
          <ac:chgData name="Sanders Wang" userId="089d73b8-785c-4012-b931-81c632b6c9c7" providerId="ADAL" clId="{025DB095-BD76-41C2-83C5-4F219DF2B01E}" dt="2021-03-30T18:38:13.818" v="843" actId="6549"/>
          <ac:spMkLst>
            <pc:docMk/>
            <pc:sldMk cId="1202846426" sldId="258"/>
            <ac:spMk id="104" creationId="{D9AD05BE-9651-4F53-9E3D-337905F7C85A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5" creationId="{C5CE64F6-AF3A-41E9-A496-DD6EE6279C08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6" creationId="{EA952F99-7F63-4B34-8A80-7202297B4910}"/>
          </ac:spMkLst>
        </pc:spChg>
        <pc:spChg chg="add mod">
          <ac:chgData name="Sanders Wang" userId="089d73b8-785c-4012-b931-81c632b6c9c7" providerId="ADAL" clId="{025DB095-BD76-41C2-83C5-4F219DF2B01E}" dt="2021-03-30T18:50:25.116" v="912" actId="14100"/>
          <ac:spMkLst>
            <pc:docMk/>
            <pc:sldMk cId="1202846426" sldId="258"/>
            <ac:spMk id="107" creationId="{7F3DE87C-7DF7-4147-96B6-1A4A5A6D50B3}"/>
          </ac:spMkLst>
        </pc:spChg>
        <pc:spChg chg="add mod">
          <ac:chgData name="Sanders Wang" userId="089d73b8-785c-4012-b931-81c632b6c9c7" providerId="ADAL" clId="{025DB095-BD76-41C2-83C5-4F219DF2B01E}" dt="2021-03-30T18:48:24.920" v="910" actId="14100"/>
          <ac:spMkLst>
            <pc:docMk/>
            <pc:sldMk cId="1202846426" sldId="258"/>
            <ac:spMk id="108" creationId="{7C0F963F-AE97-4F6D-B807-E00D4491BD5D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9" creationId="{31995D8A-C52E-495E-BB61-A9415614C5CF}"/>
          </ac:spMkLst>
        </pc:spChg>
        <pc:spChg chg="add mod">
          <ac:chgData name="Sanders Wang" userId="089d73b8-785c-4012-b931-81c632b6c9c7" providerId="ADAL" clId="{025DB095-BD76-41C2-83C5-4F219DF2B01E}" dt="2021-03-31T09:25:50.781" v="2043" actId="20577"/>
          <ac:spMkLst>
            <pc:docMk/>
            <pc:sldMk cId="1202846426" sldId="258"/>
            <ac:spMk id="131" creationId="{0D75DB33-7E55-4046-8B78-2146272967CA}"/>
          </ac:spMkLst>
        </pc:spChg>
        <pc:spChg chg="add mod">
          <ac:chgData name="Sanders Wang" userId="089d73b8-785c-4012-b931-81c632b6c9c7" providerId="ADAL" clId="{025DB095-BD76-41C2-83C5-4F219DF2B01E}" dt="2021-03-30T19:18:57.142" v="1009" actId="207"/>
          <ac:spMkLst>
            <pc:docMk/>
            <pc:sldMk cId="1202846426" sldId="258"/>
            <ac:spMk id="138" creationId="{7788E96C-FA60-4CE1-8251-78AF0FDE233E}"/>
          </ac:spMkLst>
        </pc:spChg>
        <pc:spChg chg="add mod">
          <ac:chgData name="Sanders Wang" userId="089d73b8-785c-4012-b931-81c632b6c9c7" providerId="ADAL" clId="{025DB095-BD76-41C2-83C5-4F219DF2B01E}" dt="2021-03-30T19:13:39.556" v="992" actId="21"/>
          <ac:spMkLst>
            <pc:docMk/>
            <pc:sldMk cId="1202846426" sldId="258"/>
            <ac:spMk id="139" creationId="{6EBC3684-1779-4B50-A0CC-3C32FA22577D}"/>
          </ac:spMkLst>
        </pc:spChg>
        <pc:spChg chg="add mod">
          <ac:chgData name="Sanders Wang" userId="089d73b8-785c-4012-b931-81c632b6c9c7" providerId="ADAL" clId="{025DB095-BD76-41C2-83C5-4F219DF2B01E}" dt="2021-03-30T19:13:24.896" v="990" actId="207"/>
          <ac:spMkLst>
            <pc:docMk/>
            <pc:sldMk cId="1202846426" sldId="258"/>
            <ac:spMk id="140" creationId="{E35A1E75-214B-4404-860B-15ABD69458B8}"/>
          </ac:spMkLst>
        </pc:spChg>
        <pc:spChg chg="add mod">
          <ac:chgData name="Sanders Wang" userId="089d73b8-785c-4012-b931-81c632b6c9c7" providerId="ADAL" clId="{025DB095-BD76-41C2-83C5-4F219DF2B01E}" dt="2021-03-30T19:14:03.624" v="999" actId="1076"/>
          <ac:spMkLst>
            <pc:docMk/>
            <pc:sldMk cId="1202846426" sldId="258"/>
            <ac:spMk id="141" creationId="{89548AA6-8882-4F6B-A877-D014DF3AE704}"/>
          </ac:spMkLst>
        </pc:spChg>
        <pc:grpChg chg="add mod">
          <ac:chgData name="Sanders Wang" userId="089d73b8-785c-4012-b931-81c632b6c9c7" providerId="ADAL" clId="{025DB095-BD76-41C2-83C5-4F219DF2B01E}" dt="2021-03-31T07:19:05.240" v="1146" actId="1076"/>
          <ac:grpSpMkLst>
            <pc:docMk/>
            <pc:sldMk cId="1202846426" sldId="258"/>
            <ac:grpSpMk id="36" creationId="{263503B1-D98A-4070-BFCC-323E4344F374}"/>
          </ac:grpSpMkLst>
        </pc:grpChg>
        <pc:grpChg chg="add mod">
          <ac:chgData name="Sanders Wang" userId="089d73b8-785c-4012-b931-81c632b6c9c7" providerId="ADAL" clId="{025DB095-BD76-41C2-83C5-4F219DF2B01E}" dt="2021-03-31T07:19:02.652" v="1145" actId="1076"/>
          <ac:grpSpMkLst>
            <pc:docMk/>
            <pc:sldMk cId="1202846426" sldId="258"/>
            <ac:grpSpMk id="43" creationId="{7E459F38-CEEE-4724-BB6B-2E8B102C5043}"/>
          </ac:grpSpMkLst>
        </pc:grpChg>
        <pc:picChg chg="add mod">
          <ac:chgData name="Sanders Wang" userId="089d73b8-785c-4012-b931-81c632b6c9c7" providerId="ADAL" clId="{025DB095-BD76-41C2-83C5-4F219DF2B01E}" dt="2021-03-30T17:33:46.573" v="358" actId="1076"/>
          <ac:picMkLst>
            <pc:docMk/>
            <pc:sldMk cId="1202846426" sldId="258"/>
            <ac:picMk id="6" creationId="{036C5C0B-840A-44DF-8CA3-91023E22717A}"/>
          </ac:picMkLst>
        </pc:picChg>
        <pc:picChg chg="add mod">
          <ac:chgData name="Sanders Wang" userId="089d73b8-785c-4012-b931-81c632b6c9c7" providerId="ADAL" clId="{025DB095-BD76-41C2-83C5-4F219DF2B01E}" dt="2021-03-30T17:50:14.834" v="459" actId="1076"/>
          <ac:picMkLst>
            <pc:docMk/>
            <pc:sldMk cId="1202846426" sldId="258"/>
            <ac:picMk id="8" creationId="{2A8059F9-B59B-4D85-81D0-8BE5F934002E}"/>
          </ac:picMkLst>
        </pc:picChg>
        <pc:picChg chg="add del mod">
          <ac:chgData name="Sanders Wang" userId="089d73b8-785c-4012-b931-81c632b6c9c7" providerId="ADAL" clId="{025DB095-BD76-41C2-83C5-4F219DF2B01E}" dt="2021-03-30T17:49:56.363" v="456" actId="478"/>
          <ac:picMkLst>
            <pc:docMk/>
            <pc:sldMk cId="1202846426" sldId="258"/>
            <ac:picMk id="12" creationId="{8B88E04E-B73D-44E7-B8A6-56768554C5CA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1" creationId="{AB96BB8E-F2E4-4DFE-9A5E-B44CB73D896E}"/>
          </ac:picMkLst>
        </pc:picChg>
        <pc:picChg chg="add mod">
          <ac:chgData name="Sanders Wang" userId="089d73b8-785c-4012-b931-81c632b6c9c7" providerId="ADAL" clId="{025DB095-BD76-41C2-83C5-4F219DF2B01E}" dt="2021-03-31T07:03:17.143" v="1041" actId="1076"/>
          <ac:picMkLst>
            <pc:docMk/>
            <pc:sldMk cId="1202846426" sldId="258"/>
            <ac:picMk id="22" creationId="{57FC183C-3451-437E-AFD6-325BDF2CB257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3" creationId="{D2964B0A-E4A5-43C7-BE79-DE2AF312118C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6" creationId="{6470994C-CD4F-43B8-A517-E7D944C990CC}"/>
          </ac:picMkLst>
        </pc:picChg>
        <pc:picChg chg="add mod">
          <ac:chgData name="Sanders Wang" userId="089d73b8-785c-4012-b931-81c632b6c9c7" providerId="ADAL" clId="{025DB095-BD76-41C2-83C5-4F219DF2B01E}" dt="2021-03-31T07:05:15.651" v="1054" actId="14100"/>
          <ac:picMkLst>
            <pc:docMk/>
            <pc:sldMk cId="1202846426" sldId="258"/>
            <ac:picMk id="28" creationId="{A468C71A-CACF-4F39-8BC8-9DF2585697DB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9" creationId="{364C437F-12E5-43B8-89EC-7C68586A3146}"/>
          </ac:picMkLst>
        </pc:picChg>
        <pc:picChg chg="add mod">
          <ac:chgData name="Sanders Wang" userId="089d73b8-785c-4012-b931-81c632b6c9c7" providerId="ADAL" clId="{025DB095-BD76-41C2-83C5-4F219DF2B01E}" dt="2021-03-31T07:10:39.379" v="1085" actId="1076"/>
          <ac:picMkLst>
            <pc:docMk/>
            <pc:sldMk cId="1202846426" sldId="258"/>
            <ac:picMk id="32" creationId="{BDCAA298-4648-4025-8361-D6E70E600C7E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32" creationId="{CD99A1ED-AA96-4A5B-8C2D-C0380236361D}"/>
          </ac:picMkLst>
        </pc:picChg>
        <pc:picChg chg="add mod">
          <ac:chgData name="Sanders Wang" userId="089d73b8-785c-4012-b931-81c632b6c9c7" providerId="ADAL" clId="{025DB095-BD76-41C2-83C5-4F219DF2B01E}" dt="2021-03-31T07:22:09.184" v="1157" actId="1076"/>
          <ac:picMkLst>
            <pc:docMk/>
            <pc:sldMk cId="1202846426" sldId="258"/>
            <ac:picMk id="34" creationId="{A467C330-BA23-401D-8BC3-607A663CFDE3}"/>
          </ac:picMkLst>
        </pc:picChg>
        <pc:picChg chg="add del mod">
          <ac:chgData name="Sanders Wang" userId="089d73b8-785c-4012-b931-81c632b6c9c7" providerId="ADAL" clId="{025DB095-BD76-41C2-83C5-4F219DF2B01E}" dt="2021-03-30T17:50:20.316" v="460" actId="478"/>
          <ac:picMkLst>
            <pc:docMk/>
            <pc:sldMk cId="1202846426" sldId="258"/>
            <ac:picMk id="35" creationId="{F59A9A8A-222B-4288-9825-904C43FCFA63}"/>
          </ac:picMkLst>
        </pc:picChg>
        <pc:picChg chg="add mod">
          <ac:chgData name="Sanders Wang" userId="089d73b8-785c-4012-b931-81c632b6c9c7" providerId="ADAL" clId="{025DB095-BD76-41C2-83C5-4F219DF2B01E}" dt="2021-03-30T17:33:26.892" v="346" actId="1076"/>
          <ac:picMkLst>
            <pc:docMk/>
            <pc:sldMk cId="1202846426" sldId="258"/>
            <ac:picMk id="37" creationId="{8BF4FDE8-17F5-4315-A86F-BCAA5397BB00}"/>
          </ac:picMkLst>
        </pc:picChg>
        <pc:picChg chg="add mod">
          <ac:chgData name="Sanders Wang" userId="089d73b8-785c-4012-b931-81c632b6c9c7" providerId="ADAL" clId="{025DB095-BD76-41C2-83C5-4F219DF2B01E}" dt="2021-03-30T17:36:33.099" v="378" actId="1076"/>
          <ac:picMkLst>
            <pc:docMk/>
            <pc:sldMk cId="1202846426" sldId="258"/>
            <ac:picMk id="39" creationId="{045D313F-7209-4C86-93D3-EA355B767EDC}"/>
          </ac:picMkLst>
        </pc:picChg>
        <pc:picChg chg="add del mod">
          <ac:chgData name="Sanders Wang" userId="089d73b8-785c-4012-b931-81c632b6c9c7" providerId="ADAL" clId="{025DB095-BD76-41C2-83C5-4F219DF2B01E}" dt="2021-03-30T17:40:26.882" v="410" actId="478"/>
          <ac:picMkLst>
            <pc:docMk/>
            <pc:sldMk cId="1202846426" sldId="258"/>
            <ac:picMk id="44" creationId="{D40FF77C-FB37-4D38-84B2-311417A3ED0B}"/>
          </ac:picMkLst>
        </pc:picChg>
        <pc:picChg chg="add mod">
          <ac:chgData name="Sanders Wang" userId="089d73b8-785c-4012-b931-81c632b6c9c7" providerId="ADAL" clId="{025DB095-BD76-41C2-83C5-4F219DF2B01E}" dt="2021-03-31T07:22:11.694" v="1158" actId="1076"/>
          <ac:picMkLst>
            <pc:docMk/>
            <pc:sldMk cId="1202846426" sldId="258"/>
            <ac:picMk id="45" creationId="{AC5A8BD8-5463-4AEF-96C9-3514D71BEE9C}"/>
          </ac:picMkLst>
        </pc:picChg>
        <pc:picChg chg="add mod">
          <ac:chgData name="Sanders Wang" userId="089d73b8-785c-4012-b931-81c632b6c9c7" providerId="ADAL" clId="{025DB095-BD76-41C2-83C5-4F219DF2B01E}" dt="2021-03-30T17:42:20.133" v="418" actId="1076"/>
          <ac:picMkLst>
            <pc:docMk/>
            <pc:sldMk cId="1202846426" sldId="258"/>
            <ac:picMk id="46" creationId="{6E227231-C679-40D4-948D-182F6CED4328}"/>
          </ac:picMkLst>
        </pc:picChg>
        <pc:picChg chg="add mod">
          <ac:chgData name="Sanders Wang" userId="089d73b8-785c-4012-b931-81c632b6c9c7" providerId="ADAL" clId="{025DB095-BD76-41C2-83C5-4F219DF2B01E}" dt="2021-03-30T17:42:34.602" v="421" actId="1076"/>
          <ac:picMkLst>
            <pc:docMk/>
            <pc:sldMk cId="1202846426" sldId="258"/>
            <ac:picMk id="48" creationId="{F27B78FB-3D71-40F5-B632-D16BCF6777D8}"/>
          </ac:picMkLst>
        </pc:picChg>
        <pc:picChg chg="add del mod">
          <ac:chgData name="Sanders Wang" userId="089d73b8-785c-4012-b931-81c632b6c9c7" providerId="ADAL" clId="{025DB095-BD76-41C2-83C5-4F219DF2B01E}" dt="2021-03-31T07:26:05.354" v="1164" actId="478"/>
          <ac:picMkLst>
            <pc:docMk/>
            <pc:sldMk cId="1202846426" sldId="258"/>
            <ac:picMk id="51" creationId="{DC612B20-0979-43FD-9EE1-75C90E6BF2DB}"/>
          </ac:picMkLst>
        </pc:picChg>
        <pc:picChg chg="add del mod">
          <ac:chgData name="Sanders Wang" userId="089d73b8-785c-4012-b931-81c632b6c9c7" providerId="ADAL" clId="{025DB095-BD76-41C2-83C5-4F219DF2B01E}" dt="2021-03-31T07:27:24.556" v="1169" actId="931"/>
          <ac:picMkLst>
            <pc:docMk/>
            <pc:sldMk cId="1202846426" sldId="258"/>
            <ac:picMk id="62" creationId="{EFC1CAB6-A2D4-4ACA-8610-4345DD8E2B05}"/>
          </ac:picMkLst>
        </pc:picChg>
        <pc:picChg chg="add mod">
          <ac:chgData name="Sanders Wang" userId="089d73b8-785c-4012-b931-81c632b6c9c7" providerId="ADAL" clId="{025DB095-BD76-41C2-83C5-4F219DF2B01E}" dt="2021-03-30T17:58:03.390" v="528" actId="1076"/>
          <ac:picMkLst>
            <pc:docMk/>
            <pc:sldMk cId="1202846426" sldId="258"/>
            <ac:picMk id="63" creationId="{8F8DDA8B-E372-4804-B3B2-9FFA0F2ADD27}"/>
          </ac:picMkLst>
        </pc:picChg>
        <pc:picChg chg="add mod">
          <ac:chgData name="Sanders Wang" userId="089d73b8-785c-4012-b931-81c632b6c9c7" providerId="ADAL" clId="{025DB095-BD76-41C2-83C5-4F219DF2B01E}" dt="2021-03-30T18:12:23.300" v="741" actId="1076"/>
          <ac:picMkLst>
            <pc:docMk/>
            <pc:sldMk cId="1202846426" sldId="258"/>
            <ac:picMk id="65" creationId="{5EC253EB-7D49-443E-AB25-7EF50D132751}"/>
          </ac:picMkLst>
        </pc:picChg>
        <pc:picChg chg="add mod">
          <ac:chgData name="Sanders Wang" userId="089d73b8-785c-4012-b931-81c632b6c9c7" providerId="ADAL" clId="{025DB095-BD76-41C2-83C5-4F219DF2B01E}" dt="2021-03-30T18:00:05.612" v="538" actId="1076"/>
          <ac:picMkLst>
            <pc:docMk/>
            <pc:sldMk cId="1202846426" sldId="258"/>
            <ac:picMk id="69" creationId="{89A0027D-2251-40DE-BED8-E1A4953F2D49}"/>
          </ac:picMkLst>
        </pc:picChg>
        <pc:picChg chg="add mod">
          <ac:chgData name="Sanders Wang" userId="089d73b8-785c-4012-b931-81c632b6c9c7" providerId="ADAL" clId="{025DB095-BD76-41C2-83C5-4F219DF2B01E}" dt="2021-03-30T18:12:29.561" v="742" actId="1076"/>
          <ac:picMkLst>
            <pc:docMk/>
            <pc:sldMk cId="1202846426" sldId="258"/>
            <ac:picMk id="70" creationId="{5F9C0C34-822F-4A25-B4CA-F23E025BBC52}"/>
          </ac:picMkLst>
        </pc:picChg>
        <pc:picChg chg="add mod">
          <ac:chgData name="Sanders Wang" userId="089d73b8-785c-4012-b931-81c632b6c9c7" providerId="ADAL" clId="{025DB095-BD76-41C2-83C5-4F219DF2B01E}" dt="2021-03-31T06:51:10.740" v="1028" actId="1076"/>
          <ac:picMkLst>
            <pc:docMk/>
            <pc:sldMk cId="1202846426" sldId="258"/>
            <ac:picMk id="72" creationId="{4E3CEE52-37D5-4A86-9EA8-685CC9F60F7F}"/>
          </ac:picMkLst>
        </pc:picChg>
        <pc:picChg chg="add del mod">
          <ac:chgData name="Sanders Wang" userId="089d73b8-785c-4012-b931-81c632b6c9c7" providerId="ADAL" clId="{025DB095-BD76-41C2-83C5-4F219DF2B01E}" dt="2021-03-30T18:03:53.894" v="601" actId="478"/>
          <ac:picMkLst>
            <pc:docMk/>
            <pc:sldMk cId="1202846426" sldId="258"/>
            <ac:picMk id="72" creationId="{DC68765A-4BCF-4771-85E2-169C7E1745F5}"/>
          </ac:picMkLst>
        </pc:picChg>
        <pc:picChg chg="add mod">
          <ac:chgData name="Sanders Wang" userId="089d73b8-785c-4012-b931-81c632b6c9c7" providerId="ADAL" clId="{025DB095-BD76-41C2-83C5-4F219DF2B01E}" dt="2021-03-30T18:07:18.451" v="728" actId="1035"/>
          <ac:picMkLst>
            <pc:docMk/>
            <pc:sldMk cId="1202846426" sldId="258"/>
            <ac:picMk id="73" creationId="{B02E42BB-F58F-4933-8D9F-9C0554B061E0}"/>
          </ac:picMkLst>
        </pc:picChg>
        <pc:picChg chg="add mod ord">
          <ac:chgData name="Sanders Wang" userId="089d73b8-785c-4012-b931-81c632b6c9c7" providerId="ADAL" clId="{025DB095-BD76-41C2-83C5-4F219DF2B01E}" dt="2021-03-30T18:07:51.019" v="729" actId="166"/>
          <ac:picMkLst>
            <pc:docMk/>
            <pc:sldMk cId="1202846426" sldId="258"/>
            <ac:picMk id="74" creationId="{60C96EF9-7DDB-4C40-ADDD-F96130C44013}"/>
          </ac:picMkLst>
        </pc:picChg>
        <pc:picChg chg="add mod">
          <ac:chgData name="Sanders Wang" userId="089d73b8-785c-4012-b931-81c632b6c9c7" providerId="ADAL" clId="{025DB095-BD76-41C2-83C5-4F219DF2B01E}" dt="2021-03-31T07:28:36.602" v="1176" actId="1076"/>
          <ac:picMkLst>
            <pc:docMk/>
            <pc:sldMk cId="1202846426" sldId="258"/>
            <ac:picMk id="77" creationId="{D120BA69-DC6E-4E47-AD34-C44FC563A958}"/>
          </ac:picMkLst>
        </pc:picChg>
        <pc:picChg chg="add del mod">
          <ac:chgData name="Sanders Wang" userId="089d73b8-785c-4012-b931-81c632b6c9c7" providerId="ADAL" clId="{025DB095-BD76-41C2-83C5-4F219DF2B01E}" dt="2021-03-31T07:29:20.268" v="1181" actId="478"/>
          <ac:picMkLst>
            <pc:docMk/>
            <pc:sldMk cId="1202846426" sldId="258"/>
            <ac:picMk id="80" creationId="{D0DE1146-BAE5-4ABD-99F5-769BBE7E3C06}"/>
          </ac:picMkLst>
        </pc:picChg>
        <pc:picChg chg="add mod">
          <ac:chgData name="Sanders Wang" userId="089d73b8-785c-4012-b931-81c632b6c9c7" providerId="ADAL" clId="{025DB095-BD76-41C2-83C5-4F219DF2B01E}" dt="2021-03-30T18:14:23.821" v="751" actId="1076"/>
          <ac:picMkLst>
            <pc:docMk/>
            <pc:sldMk cId="1202846426" sldId="258"/>
            <ac:picMk id="82" creationId="{B6F45217-E5B6-4084-A1D2-258968826E98}"/>
          </ac:picMkLst>
        </pc:picChg>
        <pc:picChg chg="add mod">
          <ac:chgData name="Sanders Wang" userId="089d73b8-785c-4012-b931-81c632b6c9c7" providerId="ADAL" clId="{025DB095-BD76-41C2-83C5-4F219DF2B01E}" dt="2021-03-31T07:30:18.530" v="1189" actId="1076"/>
          <ac:picMkLst>
            <pc:docMk/>
            <pc:sldMk cId="1202846426" sldId="258"/>
            <ac:picMk id="83" creationId="{75513874-6782-4A16-82CD-0171AE7B8BC6}"/>
          </ac:picMkLst>
        </pc:picChg>
        <pc:picChg chg="add mod ord">
          <ac:chgData name="Sanders Wang" userId="089d73b8-785c-4012-b931-81c632b6c9c7" providerId="ADAL" clId="{025DB095-BD76-41C2-83C5-4F219DF2B01E}" dt="2021-03-30T18:16:47.228" v="760" actId="1076"/>
          <ac:picMkLst>
            <pc:docMk/>
            <pc:sldMk cId="1202846426" sldId="258"/>
            <ac:picMk id="86" creationId="{FCC5C23E-B49A-49A0-90E6-E1E4E7ADA776}"/>
          </ac:picMkLst>
        </pc:picChg>
        <pc:picChg chg="add del mod">
          <ac:chgData name="Sanders Wang" userId="089d73b8-785c-4012-b931-81c632b6c9c7" providerId="ADAL" clId="{025DB095-BD76-41C2-83C5-4F219DF2B01E}" dt="2021-03-31T07:21:30.535" v="1151" actId="478"/>
          <ac:picMkLst>
            <pc:docMk/>
            <pc:sldMk cId="1202846426" sldId="258"/>
            <ac:picMk id="89" creationId="{A136000F-2EBA-463A-964E-017B6B8A0EFF}"/>
          </ac:picMkLst>
        </pc:picChg>
        <pc:picChg chg="add del mod">
          <ac:chgData name="Sanders Wang" userId="089d73b8-785c-4012-b931-81c632b6c9c7" providerId="ADAL" clId="{025DB095-BD76-41C2-83C5-4F219DF2B01E}" dt="2021-03-30T19:14:21.209" v="1000" actId="478"/>
          <ac:picMkLst>
            <pc:docMk/>
            <pc:sldMk cId="1202846426" sldId="258"/>
            <ac:picMk id="91" creationId="{BBAAA168-17E3-40A9-9875-EED62C14F988}"/>
          </ac:picMkLst>
        </pc:picChg>
        <pc:picChg chg="add del mod">
          <ac:chgData name="Sanders Wang" userId="089d73b8-785c-4012-b931-81c632b6c9c7" providerId="ADAL" clId="{025DB095-BD76-41C2-83C5-4F219DF2B01E}" dt="2021-03-31T06:50:34.574" v="1026" actId="478"/>
          <ac:picMkLst>
            <pc:docMk/>
            <pc:sldMk cId="1202846426" sldId="258"/>
            <ac:picMk id="93" creationId="{3E52B5F2-2739-4563-A752-5E254178AC49}"/>
          </ac:picMkLst>
        </pc:picChg>
        <pc:picChg chg="add mod">
          <ac:chgData name="Sanders Wang" userId="089d73b8-785c-4012-b931-81c632b6c9c7" providerId="ADAL" clId="{025DB095-BD76-41C2-83C5-4F219DF2B01E}" dt="2021-03-31T07:31:22.502" v="1193" actId="14100"/>
          <ac:picMkLst>
            <pc:docMk/>
            <pc:sldMk cId="1202846426" sldId="258"/>
            <ac:picMk id="94" creationId="{BFCE193E-94B0-47A1-AA35-5B7563167B54}"/>
          </ac:picMkLst>
        </pc:picChg>
        <pc:picChg chg="add del mod">
          <ac:chgData name="Sanders Wang" userId="089d73b8-785c-4012-b931-81c632b6c9c7" providerId="ADAL" clId="{025DB095-BD76-41C2-83C5-4F219DF2B01E}" dt="2021-03-30T19:11:15.634" v="985" actId="478"/>
          <ac:picMkLst>
            <pc:docMk/>
            <pc:sldMk cId="1202846426" sldId="258"/>
            <ac:picMk id="95" creationId="{63EDCCE9-FAA6-444E-BD6D-6C03F0E2149F}"/>
          </ac:picMkLst>
        </pc:picChg>
        <pc:picChg chg="add del mod">
          <ac:chgData name="Sanders Wang" userId="089d73b8-785c-4012-b931-81c632b6c9c7" providerId="ADAL" clId="{025DB095-BD76-41C2-83C5-4F219DF2B01E}" dt="2021-03-30T19:11:20.496" v="986" actId="478"/>
          <ac:picMkLst>
            <pc:docMk/>
            <pc:sldMk cId="1202846426" sldId="258"/>
            <ac:picMk id="98" creationId="{FCE2C8CA-4774-45E6-B7BF-22DD6ECBD7E5}"/>
          </ac:picMkLst>
        </pc:picChg>
        <pc:picChg chg="add del mod ord">
          <ac:chgData name="Sanders Wang" userId="089d73b8-785c-4012-b931-81c632b6c9c7" providerId="ADAL" clId="{025DB095-BD76-41C2-83C5-4F219DF2B01E}" dt="2021-03-30T19:11:23.112" v="987" actId="478"/>
          <ac:picMkLst>
            <pc:docMk/>
            <pc:sldMk cId="1202846426" sldId="258"/>
            <ac:picMk id="105" creationId="{4B39E117-7738-4DA1-B283-12CF93B60AB9}"/>
          </ac:picMkLst>
        </pc:picChg>
        <pc:picChg chg="add mod">
          <ac:chgData name="Sanders Wang" userId="089d73b8-785c-4012-b931-81c632b6c9c7" providerId="ADAL" clId="{025DB095-BD76-41C2-83C5-4F219DF2B01E}" dt="2021-03-31T07:21:55.297" v="1154" actId="14100"/>
          <ac:picMkLst>
            <pc:docMk/>
            <pc:sldMk cId="1202846426" sldId="258"/>
            <ac:picMk id="111" creationId="{41B3AF7F-73AC-4984-963A-4A1B4241DB41}"/>
          </ac:picMkLst>
        </pc:picChg>
        <pc:picChg chg="add del mod">
          <ac:chgData name="Sanders Wang" userId="089d73b8-785c-4012-b931-81c632b6c9c7" providerId="ADAL" clId="{025DB095-BD76-41C2-83C5-4F219DF2B01E}" dt="2021-03-31T07:26:05.354" v="1164" actId="478"/>
          <ac:picMkLst>
            <pc:docMk/>
            <pc:sldMk cId="1202846426" sldId="258"/>
            <ac:picMk id="113" creationId="{B3080CA3-8327-44BF-8FF2-B25994DC9600}"/>
          </ac:picMkLst>
        </pc:picChg>
        <pc:picChg chg="add del mod">
          <ac:chgData name="Sanders Wang" userId="089d73b8-785c-4012-b931-81c632b6c9c7" providerId="ADAL" clId="{025DB095-BD76-41C2-83C5-4F219DF2B01E}" dt="2021-03-31T07:32:08.212" v="1199" actId="478"/>
          <ac:picMkLst>
            <pc:docMk/>
            <pc:sldMk cId="1202846426" sldId="258"/>
            <ac:picMk id="116" creationId="{2A8F71DD-629F-4C54-B948-BA32768EF936}"/>
          </ac:picMkLst>
        </pc:picChg>
        <pc:picChg chg="add del mod">
          <ac:chgData name="Sanders Wang" userId="089d73b8-785c-4012-b931-81c632b6c9c7" providerId="ADAL" clId="{025DB095-BD76-41C2-83C5-4F219DF2B01E}" dt="2021-03-31T07:33:18.195" v="1207" actId="478"/>
          <ac:picMkLst>
            <pc:docMk/>
            <pc:sldMk cId="1202846426" sldId="258"/>
            <ac:picMk id="118" creationId="{214BBD65-7239-42AA-83D7-C938FC386764}"/>
          </ac:picMkLst>
        </pc:picChg>
        <pc:picChg chg="add mod">
          <ac:chgData name="Sanders Wang" userId="089d73b8-785c-4012-b931-81c632b6c9c7" providerId="ADAL" clId="{025DB095-BD76-41C2-83C5-4F219DF2B01E}" dt="2021-03-31T07:34:02.838" v="1210" actId="1076"/>
          <ac:picMkLst>
            <pc:docMk/>
            <pc:sldMk cId="1202846426" sldId="258"/>
            <ac:picMk id="121" creationId="{4179B7C1-0EA8-4BE4-A9CB-5EC459C720FD}"/>
          </ac:picMkLst>
        </pc:picChg>
        <pc:picChg chg="add del mod">
          <ac:chgData name="Sanders Wang" userId="089d73b8-785c-4012-b931-81c632b6c9c7" providerId="ADAL" clId="{025DB095-BD76-41C2-83C5-4F219DF2B01E}" dt="2021-03-30T19:03:22.438" v="957" actId="478"/>
          <ac:picMkLst>
            <pc:docMk/>
            <pc:sldMk cId="1202846426" sldId="258"/>
            <ac:picMk id="136" creationId="{0753EAEF-EB1A-4EAE-A543-CCF884DFF113}"/>
          </ac:picMkLst>
        </pc:picChg>
        <pc:picChg chg="add del mod">
          <ac:chgData name="Sanders Wang" userId="089d73b8-785c-4012-b931-81c632b6c9c7" providerId="ADAL" clId="{025DB095-BD76-41C2-83C5-4F219DF2B01E}" dt="2021-03-30T19:03:20.155" v="956" actId="478"/>
          <ac:picMkLst>
            <pc:docMk/>
            <pc:sldMk cId="1202846426" sldId="258"/>
            <ac:picMk id="137" creationId="{21ED8773-77BD-4B2F-884C-8B9B4FE6CE7C}"/>
          </ac:picMkLst>
        </pc:picChg>
        <pc:picChg chg="add del mod">
          <ac:chgData name="Sanders Wang" userId="089d73b8-785c-4012-b931-81c632b6c9c7" providerId="ADAL" clId="{025DB095-BD76-41C2-83C5-4F219DF2B01E}" dt="2021-03-30T18:34:03.805" v="825" actId="478"/>
          <ac:picMkLst>
            <pc:docMk/>
            <pc:sldMk cId="1202846426" sldId="258"/>
            <ac:picMk id="1026" creationId="{64E98AC8-C74A-4E8C-99EA-EF8E470F5380}"/>
          </ac:picMkLst>
        </pc:picChg>
        <pc:cxnChg chg="add mod">
          <ac:chgData name="Sanders Wang" userId="089d73b8-785c-4012-b931-81c632b6c9c7" providerId="ADAL" clId="{025DB095-BD76-41C2-83C5-4F219DF2B01E}" dt="2021-03-30T17:24:15.432" v="319"/>
          <ac:cxnSpMkLst>
            <pc:docMk/>
            <pc:sldMk cId="1202846426" sldId="258"/>
            <ac:cxnSpMk id="3" creationId="{4A4810AF-87A8-4AA9-8C1D-D5EE84364C07}"/>
          </ac:cxnSpMkLst>
        </pc:cxnChg>
        <pc:cxnChg chg="add mod">
          <ac:chgData name="Sanders Wang" userId="089d73b8-785c-4012-b931-81c632b6c9c7" providerId="ADAL" clId="{025DB095-BD76-41C2-83C5-4F219DF2B01E}" dt="2021-03-30T18:18:11.366" v="762" actId="14100"/>
          <ac:cxnSpMkLst>
            <pc:docMk/>
            <pc:sldMk cId="1202846426" sldId="258"/>
            <ac:cxnSpMk id="9" creationId="{F9CF734C-40AB-496B-B324-0004A7C619B7}"/>
          </ac:cxnSpMkLst>
        </pc:cxnChg>
        <pc:cxnChg chg="add del mod">
          <ac:chgData name="Sanders Wang" userId="089d73b8-785c-4012-b931-81c632b6c9c7" providerId="ADAL" clId="{025DB095-BD76-41C2-83C5-4F219DF2B01E}" dt="2021-03-30T17:24:19.676" v="320" actId="478"/>
          <ac:cxnSpMkLst>
            <pc:docMk/>
            <pc:sldMk cId="1202846426" sldId="258"/>
            <ac:cxnSpMk id="17" creationId="{921D976E-61AC-47A6-8FCB-AA3D31BDBBEA}"/>
          </ac:cxnSpMkLst>
        </pc:cxnChg>
        <pc:cxnChg chg="add del mod">
          <ac:chgData name="Sanders Wang" userId="089d73b8-785c-4012-b931-81c632b6c9c7" providerId="ADAL" clId="{025DB095-BD76-41C2-83C5-4F219DF2B01E}" dt="2021-03-30T17:34:10.686" v="362" actId="478"/>
          <ac:cxnSpMkLst>
            <pc:docMk/>
            <pc:sldMk cId="1202846426" sldId="258"/>
            <ac:cxnSpMk id="24" creationId="{499B8A39-EDAA-49AB-B5DA-963F1C008628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27" creationId="{F172136F-D455-4A5A-B86E-1B5B07975335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28" creationId="{A42F86A2-C0CD-4DC8-9E90-A49562097990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33" creationId="{0DF1A4AA-81D9-4B7F-8495-B01F3F671E5A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34" creationId="{511C4FB7-00D2-4349-B7B8-09816C3A197C}"/>
          </ac:cxnSpMkLst>
        </pc:cxnChg>
        <pc:cxnChg chg="add mod ord">
          <ac:chgData name="Sanders Wang" userId="089d73b8-785c-4012-b931-81c632b6c9c7" providerId="ADAL" clId="{025DB095-BD76-41C2-83C5-4F219DF2B01E}" dt="2021-03-30T18:18:31.872" v="764" actId="14100"/>
          <ac:cxnSpMkLst>
            <pc:docMk/>
            <pc:sldMk cId="1202846426" sldId="258"/>
            <ac:cxnSpMk id="38" creationId="{6FFEA2E5-D199-43B2-ADDD-84F094DEFD91}"/>
          </ac:cxnSpMkLst>
        </pc:cxnChg>
        <pc:cxnChg chg="add mod">
          <ac:chgData name="Sanders Wang" userId="089d73b8-785c-4012-b931-81c632b6c9c7" providerId="ADAL" clId="{025DB095-BD76-41C2-83C5-4F219DF2B01E}" dt="2021-03-30T18:18:14.592" v="763" actId="14100"/>
          <ac:cxnSpMkLst>
            <pc:docMk/>
            <pc:sldMk cId="1202846426" sldId="258"/>
            <ac:cxnSpMk id="50" creationId="{9601D18C-A902-4AA7-B2BF-810AA63E6511}"/>
          </ac:cxnSpMkLst>
        </pc:cxnChg>
        <pc:cxnChg chg="add mod">
          <ac:chgData name="Sanders Wang" userId="089d73b8-785c-4012-b931-81c632b6c9c7" providerId="ADAL" clId="{025DB095-BD76-41C2-83C5-4F219DF2B01E}" dt="2021-03-30T18:06:35.948" v="658" actId="14100"/>
          <ac:cxnSpMkLst>
            <pc:docMk/>
            <pc:sldMk cId="1202846426" sldId="258"/>
            <ac:cxnSpMk id="53" creationId="{DE2DFD30-7C3A-4404-A88E-173CDD3464B9}"/>
          </ac:cxnSpMkLst>
        </pc:cxnChg>
        <pc:cxnChg chg="add mod">
          <ac:chgData name="Sanders Wang" userId="089d73b8-785c-4012-b931-81c632b6c9c7" providerId="ADAL" clId="{025DB095-BD76-41C2-83C5-4F219DF2B01E}" dt="2021-03-30T18:06:58.123" v="709" actId="14100"/>
          <ac:cxnSpMkLst>
            <pc:docMk/>
            <pc:sldMk cId="1202846426" sldId="258"/>
            <ac:cxnSpMk id="55" creationId="{B41037C6-B906-427C-8043-6C30CF39D619}"/>
          </ac:cxnSpMkLst>
        </pc:cxnChg>
        <pc:cxnChg chg="add mod">
          <ac:chgData name="Sanders Wang" userId="089d73b8-785c-4012-b931-81c632b6c9c7" providerId="ADAL" clId="{025DB095-BD76-41C2-83C5-4F219DF2B01E}" dt="2021-03-30T18:50:37.269" v="914" actId="14100"/>
          <ac:cxnSpMkLst>
            <pc:docMk/>
            <pc:sldMk cId="1202846426" sldId="258"/>
            <ac:cxnSpMk id="57" creationId="{5DC18291-7211-44FE-B258-4ABEC80AA0F0}"/>
          </ac:cxnSpMkLst>
        </pc:cxnChg>
        <pc:cxnChg chg="add mod">
          <ac:chgData name="Sanders Wang" userId="089d73b8-785c-4012-b931-81c632b6c9c7" providerId="ADAL" clId="{025DB095-BD76-41C2-83C5-4F219DF2B01E}" dt="2021-03-30T18:07:04.399" v="710" actId="14100"/>
          <ac:cxnSpMkLst>
            <pc:docMk/>
            <pc:sldMk cId="1202846426" sldId="258"/>
            <ac:cxnSpMk id="58" creationId="{8E50CD46-E1DF-4A15-B1E7-83BDA4D5FD5E}"/>
          </ac:cxnSpMkLst>
        </pc:cxnChg>
        <pc:cxnChg chg="add mod">
          <ac:chgData name="Sanders Wang" userId="089d73b8-785c-4012-b931-81c632b6c9c7" providerId="ADAL" clId="{025DB095-BD76-41C2-83C5-4F219DF2B01E}" dt="2021-03-31T06:51:19.260" v="1031" actId="14100"/>
          <ac:cxnSpMkLst>
            <pc:docMk/>
            <pc:sldMk cId="1202846426" sldId="258"/>
            <ac:cxnSpMk id="75" creationId="{CEE91C90-7114-4E14-BA6F-E87A75750D8B}"/>
          </ac:cxnSpMkLst>
        </pc:cxnChg>
        <pc:cxnChg chg="add mod">
          <ac:chgData name="Sanders Wang" userId="089d73b8-785c-4012-b931-81c632b6c9c7" providerId="ADAL" clId="{025DB095-BD76-41C2-83C5-4F219DF2B01E}" dt="2021-03-31T06:51:27.001" v="1034" actId="14100"/>
          <ac:cxnSpMkLst>
            <pc:docMk/>
            <pc:sldMk cId="1202846426" sldId="258"/>
            <ac:cxnSpMk id="76" creationId="{C9EE9128-171D-4A87-A2FD-55A7C615E1A0}"/>
          </ac:cxnSpMkLst>
        </pc:cxnChg>
        <pc:cxnChg chg="add mod">
          <ac:chgData name="Sanders Wang" userId="089d73b8-785c-4012-b931-81c632b6c9c7" providerId="ADAL" clId="{025DB095-BD76-41C2-83C5-4F219DF2B01E}" dt="2021-03-31T07:04:24.663" v="1049" actId="14100"/>
          <ac:cxnSpMkLst>
            <pc:docMk/>
            <pc:sldMk cId="1202846426" sldId="258"/>
            <ac:cxnSpMk id="79" creationId="{DD82A52A-124A-47F7-B015-F35C1AAE42A1}"/>
          </ac:cxnSpMkLst>
        </pc:cxnChg>
        <pc:cxnChg chg="add mod">
          <ac:chgData name="Sanders Wang" userId="089d73b8-785c-4012-b931-81c632b6c9c7" providerId="ADAL" clId="{025DB095-BD76-41C2-83C5-4F219DF2B01E}" dt="2021-03-31T07:05:27.685" v="1057" actId="14100"/>
          <ac:cxnSpMkLst>
            <pc:docMk/>
            <pc:sldMk cId="1202846426" sldId="258"/>
            <ac:cxnSpMk id="85" creationId="{F6CDA63D-0456-43FF-8BF4-BB3E003B49F7}"/>
          </ac:cxnSpMkLst>
        </pc:cxnChg>
        <pc:cxnChg chg="add mod">
          <ac:chgData name="Sanders Wang" userId="089d73b8-785c-4012-b931-81c632b6c9c7" providerId="ADAL" clId="{025DB095-BD76-41C2-83C5-4F219DF2B01E}" dt="2021-03-30T18:35:52.795" v="832" actId="14100"/>
          <ac:cxnSpMkLst>
            <pc:docMk/>
            <pc:sldMk cId="1202846426" sldId="258"/>
            <ac:cxnSpMk id="100" creationId="{1C1BF850-F971-4346-984F-A2802317677E}"/>
          </ac:cxnSpMkLst>
        </pc:cxnChg>
        <pc:cxnChg chg="add mod">
          <ac:chgData name="Sanders Wang" userId="089d73b8-785c-4012-b931-81c632b6c9c7" providerId="ADAL" clId="{025DB095-BD76-41C2-83C5-4F219DF2B01E}" dt="2021-03-30T18:51:44.182" v="920" actId="692"/>
          <ac:cxnSpMkLst>
            <pc:docMk/>
            <pc:sldMk cId="1202846426" sldId="258"/>
            <ac:cxnSpMk id="110" creationId="{9E02ECF9-AAC0-4412-8022-2AA272D4AD58}"/>
          </ac:cxnSpMkLst>
        </pc:cxnChg>
        <pc:cxnChg chg="add mod">
          <ac:chgData name="Sanders Wang" userId="089d73b8-785c-4012-b931-81c632b6c9c7" providerId="ADAL" clId="{025DB095-BD76-41C2-83C5-4F219DF2B01E}" dt="2021-03-30T18:52:04.404" v="923" actId="14100"/>
          <ac:cxnSpMkLst>
            <pc:docMk/>
            <pc:sldMk cId="1202846426" sldId="258"/>
            <ac:cxnSpMk id="112" creationId="{79E4949C-ECA3-4A08-8E88-9AEFC8A7F863}"/>
          </ac:cxnSpMkLst>
        </pc:cxnChg>
        <pc:cxnChg chg="add mod">
          <ac:chgData name="Sanders Wang" userId="089d73b8-785c-4012-b931-81c632b6c9c7" providerId="ADAL" clId="{025DB095-BD76-41C2-83C5-4F219DF2B01E}" dt="2021-03-30T18:53:06.588" v="932" actId="14100"/>
          <ac:cxnSpMkLst>
            <pc:docMk/>
            <pc:sldMk cId="1202846426" sldId="258"/>
            <ac:cxnSpMk id="115" creationId="{9B049884-BDE1-4196-BF9D-F86530BC5390}"/>
          </ac:cxnSpMkLst>
        </pc:cxnChg>
        <pc:cxnChg chg="add del mod">
          <ac:chgData name="Sanders Wang" userId="089d73b8-785c-4012-b931-81c632b6c9c7" providerId="ADAL" clId="{025DB095-BD76-41C2-83C5-4F219DF2B01E}" dt="2021-03-31T07:00:02.040" v="1038" actId="478"/>
          <ac:cxnSpMkLst>
            <pc:docMk/>
            <pc:sldMk cId="1202846426" sldId="258"/>
            <ac:cxnSpMk id="120" creationId="{3A1F5FB7-8093-40E0-AE37-7A737525830C}"/>
          </ac:cxnSpMkLst>
        </pc:cxnChg>
        <pc:cxnChg chg="add mod">
          <ac:chgData name="Sanders Wang" userId="089d73b8-785c-4012-b931-81c632b6c9c7" providerId="ADAL" clId="{025DB095-BD76-41C2-83C5-4F219DF2B01E}" dt="2021-03-30T18:53:45.152" v="938" actId="14100"/>
          <ac:cxnSpMkLst>
            <pc:docMk/>
            <pc:sldMk cId="1202846426" sldId="258"/>
            <ac:cxnSpMk id="126" creationId="{AED86C59-1F6C-461A-84A1-B732B4532285}"/>
          </ac:cxnSpMkLst>
        </pc:cxnChg>
        <pc:cxnChg chg="add mod">
          <ac:chgData name="Sanders Wang" userId="089d73b8-785c-4012-b931-81c632b6c9c7" providerId="ADAL" clId="{025DB095-BD76-41C2-83C5-4F219DF2B01E}" dt="2021-03-30T18:54:12.472" v="942" actId="14100"/>
          <ac:cxnSpMkLst>
            <pc:docMk/>
            <pc:sldMk cId="1202846426" sldId="258"/>
            <ac:cxnSpMk id="129" creationId="{B365BA29-CD7D-44AD-AD4B-5FD7E534FE3F}"/>
          </ac:cxnSpMkLst>
        </pc:cxnChg>
        <pc:cxnChg chg="add mod">
          <ac:chgData name="Sanders Wang" userId="089d73b8-785c-4012-b931-81c632b6c9c7" providerId="ADAL" clId="{025DB095-BD76-41C2-83C5-4F219DF2B01E}" dt="2021-03-31T09:31:49.946" v="2058" actId="14100"/>
          <ac:cxnSpMkLst>
            <pc:docMk/>
            <pc:sldMk cId="1202846426" sldId="258"/>
            <ac:cxnSpMk id="132" creationId="{8D3DED9B-6F5A-48D7-879F-2B49EF4A19CA}"/>
          </ac:cxnSpMkLst>
        </pc:cxnChg>
        <pc:cxnChg chg="add mod">
          <ac:chgData name="Sanders Wang" userId="089d73b8-785c-4012-b931-81c632b6c9c7" providerId="ADAL" clId="{025DB095-BD76-41C2-83C5-4F219DF2B01E}" dt="2021-03-30T18:55:21.143" v="948" actId="14100"/>
          <ac:cxnSpMkLst>
            <pc:docMk/>
            <pc:sldMk cId="1202846426" sldId="258"/>
            <ac:cxnSpMk id="133" creationId="{C5A539A8-E7A8-4BDF-BDC5-BD5F1E5179EE}"/>
          </ac:cxnSpMkLst>
        </pc:cxnChg>
      </pc:sldChg>
      <pc:sldChg chg="addSp delSp modSp add mod">
        <pc:chgData name="Sanders Wang" userId="089d73b8-785c-4012-b931-81c632b6c9c7" providerId="ADAL" clId="{025DB095-BD76-41C2-83C5-4F219DF2B01E}" dt="2021-03-31T09:25:59.630" v="2047" actId="20577"/>
        <pc:sldMkLst>
          <pc:docMk/>
          <pc:sldMk cId="188205603" sldId="259"/>
        </pc:sldMkLst>
        <pc:spChg chg="del">
          <ac:chgData name="Sanders Wang" userId="089d73b8-785c-4012-b931-81c632b6c9c7" providerId="ADAL" clId="{025DB095-BD76-41C2-83C5-4F219DF2B01E}" dt="2021-03-31T07:49:18.009" v="1271" actId="478"/>
          <ac:spMkLst>
            <pc:docMk/>
            <pc:sldMk cId="188205603" sldId="259"/>
            <ac:spMk id="2" creationId="{008B7A6D-4955-4C26-9F0A-EB0645CC1B47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" creationId="{6510007D-B7BA-4D1A-B148-36A2FE69931E}"/>
          </ac:spMkLst>
        </pc:spChg>
        <pc:spChg chg="del">
          <ac:chgData name="Sanders Wang" userId="089d73b8-785c-4012-b931-81c632b6c9c7" providerId="ADAL" clId="{025DB095-BD76-41C2-83C5-4F219DF2B01E}" dt="2021-03-31T07:49:18.009" v="1271" actId="478"/>
          <ac:spMkLst>
            <pc:docMk/>
            <pc:sldMk cId="188205603" sldId="259"/>
            <ac:spMk id="5" creationId="{1AF6F55E-3FAE-43A5-8848-43F8E69401C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7" creationId="{BED776B9-82FF-4977-8C7D-7F4E1D49966E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0" creationId="{33CAAD55-F625-495E-9E7A-08B99C398F0A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3" creationId="{BA0CD1A5-A66A-4AB2-A383-70DB92EEAF9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4" creationId="{E7CC76D4-3DF6-4191-9FA0-8212B9C6F9C1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5" creationId="{E2F7B04F-C9E8-439B-B694-68E4A353DD57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8" creationId="{F80B8121-3F63-4C06-AC6C-8E3DCC8946CC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9" creationId="{F5DFA802-82DD-43E4-AA4C-3AB9A3A28011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20" creationId="{90A73658-8769-4F72-BE10-9C801ED2C478}"/>
          </ac:spMkLst>
        </pc:spChg>
        <pc:spChg chg="del">
          <ac:chgData name="Sanders Wang" userId="089d73b8-785c-4012-b931-81c632b6c9c7" providerId="ADAL" clId="{025DB095-BD76-41C2-83C5-4F219DF2B01E}" dt="2021-03-31T07:49:55.486" v="1283" actId="478"/>
          <ac:spMkLst>
            <pc:docMk/>
            <pc:sldMk cId="188205603" sldId="259"/>
            <ac:spMk id="23" creationId="{69514696-EB15-4BD2-90DA-8869EC4D5410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0" creationId="{2195612E-9FC8-4795-AAF4-19495467033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1" creationId="{C02AC4E8-71C7-4818-9E79-F58AE069469F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2" creationId="{1D32F323-47F1-43A5-8458-E0BAE16C48F6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9" creationId="{9D7CBC53-0F58-4095-BBB8-FC38F9BA18F6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54" creationId="{93D58230-4B88-4E0F-845F-8EF9D8A7D0FF}"/>
          </ac:spMkLst>
        </pc:spChg>
        <pc:spChg chg="mod">
          <ac:chgData name="Sanders Wang" userId="089d73b8-785c-4012-b931-81c632b6c9c7" providerId="ADAL" clId="{025DB095-BD76-41C2-83C5-4F219DF2B01E}" dt="2021-03-31T08:41:38.635" v="1564" actId="1035"/>
          <ac:spMkLst>
            <pc:docMk/>
            <pc:sldMk cId="188205603" sldId="259"/>
            <ac:spMk id="56" creationId="{3DF8D137-663B-4627-B54D-2EF505302DC8}"/>
          </ac:spMkLst>
        </pc:spChg>
        <pc:spChg chg="mod">
          <ac:chgData name="Sanders Wang" userId="089d73b8-785c-4012-b931-81c632b6c9c7" providerId="ADAL" clId="{025DB095-BD76-41C2-83C5-4F219DF2B01E}" dt="2021-03-31T08:42:19.477" v="1598" actId="1035"/>
          <ac:spMkLst>
            <pc:docMk/>
            <pc:sldMk cId="188205603" sldId="259"/>
            <ac:spMk id="59" creationId="{EA866BB7-279B-4972-8038-D625BD388AC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0" creationId="{1A5DCF72-7B53-4B05-98B2-EED8961A45DB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1" creationId="{524DC2CC-718D-4AE9-9EB8-3A5CCDFC5B55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4" creationId="{A29F3165-C0FC-4786-8466-BAF3EE8B5E2E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6" creationId="{72255499-814D-40CF-B6C6-14CFCF0FA47B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7" creationId="{C486D69F-72AB-47B8-A8B3-6622FF0D24BA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71" creationId="{FE5D6E10-5CDB-46C4-A733-64FB9DEC839C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84" creationId="{2A2CC632-47A5-4308-863F-F0A57CD2AFA5}"/>
          </ac:spMkLst>
        </pc:spChg>
        <pc:spChg chg="del">
          <ac:chgData name="Sanders Wang" userId="089d73b8-785c-4012-b931-81c632b6c9c7" providerId="ADAL" clId="{025DB095-BD76-41C2-83C5-4F219DF2B01E}" dt="2021-03-31T07:49:35.232" v="1276" actId="478"/>
          <ac:spMkLst>
            <pc:docMk/>
            <pc:sldMk cId="188205603" sldId="259"/>
            <ac:spMk id="88" creationId="{629A8A50-12ED-4DC3-82E5-D5B06D28A70B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90" creationId="{23762D8D-EBDE-4244-8644-A573B7A089F1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92" creationId="{A729D4D4-182F-4ACE-A8D6-794DFE65A785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96" creationId="{0F3ADC82-A0AF-44DC-A16A-2478C169E9BC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103" creationId="{AD2F0D9B-76AF-4C1A-9D2D-1AD603E02B2E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04" creationId="{D9AD05BE-9651-4F53-9E3D-337905F7C85A}"/>
          </ac:spMkLst>
        </pc:spChg>
        <pc:spChg chg="mod">
          <ac:chgData name="Sanders Wang" userId="089d73b8-785c-4012-b931-81c632b6c9c7" providerId="ADAL" clId="{025DB095-BD76-41C2-83C5-4F219DF2B01E}" dt="2021-03-31T08:41:38.635" v="1564" actId="1035"/>
          <ac:spMkLst>
            <pc:docMk/>
            <pc:sldMk cId="188205603" sldId="259"/>
            <ac:spMk id="107" creationId="{7F3DE87C-7DF7-4147-96B6-1A4A5A6D50B3}"/>
          </ac:spMkLst>
        </pc:spChg>
        <pc:spChg chg="mod">
          <ac:chgData name="Sanders Wang" userId="089d73b8-785c-4012-b931-81c632b6c9c7" providerId="ADAL" clId="{025DB095-BD76-41C2-83C5-4F219DF2B01E}" dt="2021-03-31T08:41:38.635" v="1564" actId="1035"/>
          <ac:spMkLst>
            <pc:docMk/>
            <pc:sldMk cId="188205603" sldId="259"/>
            <ac:spMk id="108" creationId="{7C0F963F-AE97-4F6D-B807-E00D4491BD5D}"/>
          </ac:spMkLst>
        </pc:spChg>
        <pc:spChg chg="add del mod">
          <ac:chgData name="Sanders Wang" userId="089d73b8-785c-4012-b931-81c632b6c9c7" providerId="ADAL" clId="{025DB095-BD76-41C2-83C5-4F219DF2B01E}" dt="2021-03-31T08:29:49.929" v="1358"/>
          <ac:spMkLst>
            <pc:docMk/>
            <pc:sldMk cId="188205603" sldId="259"/>
            <ac:spMk id="116" creationId="{733B7A08-093C-43E5-B82E-873F51F12477}"/>
          </ac:spMkLst>
        </pc:spChg>
        <pc:spChg chg="add del mod">
          <ac:chgData name="Sanders Wang" userId="089d73b8-785c-4012-b931-81c632b6c9c7" providerId="ADAL" clId="{025DB095-BD76-41C2-83C5-4F219DF2B01E}" dt="2021-03-31T08:30:37.932" v="1366" actId="478"/>
          <ac:spMkLst>
            <pc:docMk/>
            <pc:sldMk cId="188205603" sldId="259"/>
            <ac:spMk id="117" creationId="{346EBEC7-F351-40B1-ABEB-9CEF714E681E}"/>
          </ac:spMkLst>
        </pc:spChg>
        <pc:spChg chg="add mod">
          <ac:chgData name="Sanders Wang" userId="089d73b8-785c-4012-b931-81c632b6c9c7" providerId="ADAL" clId="{025DB095-BD76-41C2-83C5-4F219DF2B01E}" dt="2021-03-31T08:33:18.311" v="1426" actId="1076"/>
          <ac:spMkLst>
            <pc:docMk/>
            <pc:sldMk cId="188205603" sldId="259"/>
            <ac:spMk id="118" creationId="{72F9E9C0-2C0A-4E56-B4F3-2B8900008EC3}"/>
          </ac:spMkLst>
        </pc:spChg>
        <pc:spChg chg="add mod">
          <ac:chgData name="Sanders Wang" userId="089d73b8-785c-4012-b931-81c632b6c9c7" providerId="ADAL" clId="{025DB095-BD76-41C2-83C5-4F219DF2B01E}" dt="2021-03-31T08:34:55.798" v="1435" actId="207"/>
          <ac:spMkLst>
            <pc:docMk/>
            <pc:sldMk cId="188205603" sldId="259"/>
            <ac:spMk id="119" creationId="{DA9839DD-8CAD-4FA0-A913-5BA1B9C6F745}"/>
          </ac:spMkLst>
        </pc:spChg>
        <pc:spChg chg="add mod">
          <ac:chgData name="Sanders Wang" userId="089d73b8-785c-4012-b931-81c632b6c9c7" providerId="ADAL" clId="{025DB095-BD76-41C2-83C5-4F219DF2B01E}" dt="2021-03-31T08:34:55.798" v="1435" actId="207"/>
          <ac:spMkLst>
            <pc:docMk/>
            <pc:sldMk cId="188205603" sldId="259"/>
            <ac:spMk id="120" creationId="{9EEEFFAB-A34B-4132-8146-17BB87E2134D}"/>
          </ac:spMkLst>
        </pc:spChg>
        <pc:spChg chg="add mod">
          <ac:chgData name="Sanders Wang" userId="089d73b8-785c-4012-b931-81c632b6c9c7" providerId="ADAL" clId="{025DB095-BD76-41C2-83C5-4F219DF2B01E}" dt="2021-03-31T08:33:18.311" v="1426" actId="1076"/>
          <ac:spMkLst>
            <pc:docMk/>
            <pc:sldMk cId="188205603" sldId="259"/>
            <ac:spMk id="122" creationId="{600725A9-B1EE-4169-B6CD-6EA5D0F12A83}"/>
          </ac:spMkLst>
        </pc:spChg>
        <pc:spChg chg="mod">
          <ac:chgData name="Sanders Wang" userId="089d73b8-785c-4012-b931-81c632b6c9c7" providerId="ADAL" clId="{025DB095-BD76-41C2-83C5-4F219DF2B01E}" dt="2021-03-31T08:42:19.477" v="1598" actId="1035"/>
          <ac:spMkLst>
            <pc:docMk/>
            <pc:sldMk cId="188205603" sldId="259"/>
            <ac:spMk id="138" creationId="{7788E96C-FA60-4CE1-8251-78AF0FDE233E}"/>
          </ac:spMkLst>
        </pc:spChg>
        <pc:spChg chg="mod">
          <ac:chgData name="Sanders Wang" userId="089d73b8-785c-4012-b931-81c632b6c9c7" providerId="ADAL" clId="{025DB095-BD76-41C2-83C5-4F219DF2B01E}" dt="2021-03-31T08:48:01.175" v="1673" actId="1076"/>
          <ac:spMkLst>
            <pc:docMk/>
            <pc:sldMk cId="188205603" sldId="259"/>
            <ac:spMk id="139" creationId="{6EBC3684-1779-4B50-A0CC-3C32FA22577D}"/>
          </ac:spMkLst>
        </pc:spChg>
        <pc:spChg chg="mod">
          <ac:chgData name="Sanders Wang" userId="089d73b8-785c-4012-b931-81c632b6c9c7" providerId="ADAL" clId="{025DB095-BD76-41C2-83C5-4F219DF2B01E}" dt="2021-03-31T08:48:01.175" v="1673" actId="1076"/>
          <ac:spMkLst>
            <pc:docMk/>
            <pc:sldMk cId="188205603" sldId="259"/>
            <ac:spMk id="140" creationId="{E35A1E75-214B-4404-860B-15ABD69458B8}"/>
          </ac:spMkLst>
        </pc:spChg>
        <pc:spChg chg="del">
          <ac:chgData name="Sanders Wang" userId="089d73b8-785c-4012-b931-81c632b6c9c7" providerId="ADAL" clId="{025DB095-BD76-41C2-83C5-4F219DF2B01E}" dt="2021-03-31T07:49:31.773" v="1275" actId="478"/>
          <ac:spMkLst>
            <pc:docMk/>
            <pc:sldMk cId="188205603" sldId="259"/>
            <ac:spMk id="141" creationId="{89548AA6-8882-4F6B-A877-D014DF3AE704}"/>
          </ac:spMkLst>
        </pc:spChg>
        <pc:spChg chg="add mod">
          <ac:chgData name="Sanders Wang" userId="089d73b8-785c-4012-b931-81c632b6c9c7" providerId="ADAL" clId="{025DB095-BD76-41C2-83C5-4F219DF2B01E}" dt="2021-03-31T08:51:39.747" v="1772" actId="14100"/>
          <ac:spMkLst>
            <pc:docMk/>
            <pc:sldMk cId="188205603" sldId="259"/>
            <ac:spMk id="155" creationId="{8F6EFD20-8B10-4225-AF7F-072BA6D88098}"/>
          </ac:spMkLst>
        </pc:spChg>
        <pc:spChg chg="add mod">
          <ac:chgData name="Sanders Wang" userId="089d73b8-785c-4012-b931-81c632b6c9c7" providerId="ADAL" clId="{025DB095-BD76-41C2-83C5-4F219DF2B01E}" dt="2021-03-31T08:52:27.207" v="1779" actId="1076"/>
          <ac:spMkLst>
            <pc:docMk/>
            <pc:sldMk cId="188205603" sldId="259"/>
            <ac:spMk id="160" creationId="{04387575-EC06-4558-8FCA-4C7E8BC9B92D}"/>
          </ac:spMkLst>
        </pc:spChg>
        <pc:spChg chg="add mod">
          <ac:chgData name="Sanders Wang" userId="089d73b8-785c-4012-b931-81c632b6c9c7" providerId="ADAL" clId="{025DB095-BD76-41C2-83C5-4F219DF2B01E}" dt="2021-03-31T08:48:47.696" v="1708" actId="1038"/>
          <ac:spMkLst>
            <pc:docMk/>
            <pc:sldMk cId="188205603" sldId="259"/>
            <ac:spMk id="161" creationId="{7BD1C626-8599-4B9C-836E-DEB252C516EA}"/>
          </ac:spMkLst>
        </pc:spChg>
        <pc:spChg chg="add mod">
          <ac:chgData name="Sanders Wang" userId="089d73b8-785c-4012-b931-81c632b6c9c7" providerId="ADAL" clId="{025DB095-BD76-41C2-83C5-4F219DF2B01E}" dt="2021-03-31T08:53:27.617" v="1790" actId="1036"/>
          <ac:spMkLst>
            <pc:docMk/>
            <pc:sldMk cId="188205603" sldId="259"/>
            <ac:spMk id="162" creationId="{49C197F5-C6CE-4AA5-B43E-ADCFCB2CE329}"/>
          </ac:spMkLst>
        </pc:spChg>
        <pc:spChg chg="add mod">
          <ac:chgData name="Sanders Wang" userId="089d73b8-785c-4012-b931-81c632b6c9c7" providerId="ADAL" clId="{025DB095-BD76-41C2-83C5-4F219DF2B01E}" dt="2021-03-31T08:41:15.892" v="1539" actId="571"/>
          <ac:spMkLst>
            <pc:docMk/>
            <pc:sldMk cId="188205603" sldId="259"/>
            <ac:spMk id="163" creationId="{70C61D40-87B6-44F2-892A-CD6A9E852266}"/>
          </ac:spMkLst>
        </pc:spChg>
        <pc:spChg chg="add mod">
          <ac:chgData name="Sanders Wang" userId="089d73b8-785c-4012-b931-81c632b6c9c7" providerId="ADAL" clId="{025DB095-BD76-41C2-83C5-4F219DF2B01E}" dt="2021-03-31T08:41:15.892" v="1539" actId="571"/>
          <ac:spMkLst>
            <pc:docMk/>
            <pc:sldMk cId="188205603" sldId="259"/>
            <ac:spMk id="164" creationId="{56C94358-2CB7-4AED-9D4B-69F26E296163}"/>
          </ac:spMkLst>
        </pc:spChg>
        <pc:spChg chg="add mod">
          <ac:chgData name="Sanders Wang" userId="089d73b8-785c-4012-b931-81c632b6c9c7" providerId="ADAL" clId="{025DB095-BD76-41C2-83C5-4F219DF2B01E}" dt="2021-03-31T09:05:55.410" v="1900" actId="1038"/>
          <ac:spMkLst>
            <pc:docMk/>
            <pc:sldMk cId="188205603" sldId="259"/>
            <ac:spMk id="168" creationId="{4308C9DA-6EB2-460F-852F-7E1C2B727AA5}"/>
          </ac:spMkLst>
        </pc:spChg>
        <pc:spChg chg="add mod">
          <ac:chgData name="Sanders Wang" userId="089d73b8-785c-4012-b931-81c632b6c9c7" providerId="ADAL" clId="{025DB095-BD76-41C2-83C5-4F219DF2B01E}" dt="2021-03-31T09:06:36.029" v="1916" actId="1037"/>
          <ac:spMkLst>
            <pc:docMk/>
            <pc:sldMk cId="188205603" sldId="259"/>
            <ac:spMk id="169" creationId="{E6B9A44B-D0DA-4CAC-A059-531877B1AE51}"/>
          </ac:spMkLst>
        </pc:spChg>
        <pc:spChg chg="add del mod">
          <ac:chgData name="Sanders Wang" userId="089d73b8-785c-4012-b931-81c632b6c9c7" providerId="ADAL" clId="{025DB095-BD76-41C2-83C5-4F219DF2B01E}" dt="2021-03-31T09:04:59.987" v="1876" actId="478"/>
          <ac:spMkLst>
            <pc:docMk/>
            <pc:sldMk cId="188205603" sldId="259"/>
            <ac:spMk id="198" creationId="{80A19029-F316-426A-88D3-52D26008B9F8}"/>
          </ac:spMkLst>
        </pc:spChg>
        <pc:spChg chg="add mod">
          <ac:chgData name="Sanders Wang" userId="089d73b8-785c-4012-b931-81c632b6c9c7" providerId="ADAL" clId="{025DB095-BD76-41C2-83C5-4F219DF2B01E}" dt="2021-03-31T09:25:59.630" v="2047" actId="20577"/>
          <ac:spMkLst>
            <pc:docMk/>
            <pc:sldMk cId="188205603" sldId="259"/>
            <ac:spMk id="216" creationId="{4C9C0D4F-58A2-4907-8F3C-D678C94707AF}"/>
          </ac:spMkLst>
        </pc:spChg>
        <pc:grpChg chg="mod">
          <ac:chgData name="Sanders Wang" userId="089d73b8-785c-4012-b931-81c632b6c9c7" providerId="ADAL" clId="{025DB095-BD76-41C2-83C5-4F219DF2B01E}" dt="2021-03-31T08:31:35.147" v="1413" actId="1036"/>
          <ac:grpSpMkLst>
            <pc:docMk/>
            <pc:sldMk cId="188205603" sldId="259"/>
            <ac:grpSpMk id="36" creationId="{263503B1-D98A-4070-BFCC-323E4344F374}"/>
          </ac:grpSpMkLst>
        </pc:grpChg>
        <pc:grpChg chg="mod">
          <ac:chgData name="Sanders Wang" userId="089d73b8-785c-4012-b931-81c632b6c9c7" providerId="ADAL" clId="{025DB095-BD76-41C2-83C5-4F219DF2B01E}" dt="2021-03-31T08:31:35.147" v="1413" actId="1036"/>
          <ac:grpSpMkLst>
            <pc:docMk/>
            <pc:sldMk cId="188205603" sldId="259"/>
            <ac:grpSpMk id="43" creationId="{7E459F38-CEEE-4724-BB6B-2E8B102C5043}"/>
          </ac:grpSpMkLst>
        </pc:grp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" creationId="{036C5C0B-840A-44DF-8CA3-91023E22717A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8" creationId="{2A8059F9-B59B-4D85-81D0-8BE5F934002E}"/>
          </ac:picMkLst>
        </pc:picChg>
        <pc:picChg chg="del">
          <ac:chgData name="Sanders Wang" userId="089d73b8-785c-4012-b931-81c632b6c9c7" providerId="ADAL" clId="{025DB095-BD76-41C2-83C5-4F219DF2B01E}" dt="2021-03-31T07:49:55.486" v="1283" actId="478"/>
          <ac:picMkLst>
            <pc:docMk/>
            <pc:sldMk cId="188205603" sldId="259"/>
            <ac:picMk id="22" creationId="{57FC183C-3451-437E-AFD6-325BDF2CB257}"/>
          </ac:picMkLst>
        </pc:picChg>
        <pc:picChg chg="del">
          <ac:chgData name="Sanders Wang" userId="089d73b8-785c-4012-b931-81c632b6c9c7" providerId="ADAL" clId="{025DB095-BD76-41C2-83C5-4F219DF2B01E}" dt="2021-03-31T07:49:31.773" v="1275" actId="478"/>
          <ac:picMkLst>
            <pc:docMk/>
            <pc:sldMk cId="188205603" sldId="259"/>
            <ac:picMk id="28" creationId="{A468C71A-CACF-4F39-8BC8-9DF2585697DB}"/>
          </ac:picMkLst>
        </pc:picChg>
        <pc:picChg chg="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32" creationId="{BDCAA298-4648-4025-8361-D6E70E600C7E}"/>
          </ac:picMkLst>
        </pc:picChg>
        <pc:picChg chg="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34" creationId="{A467C330-BA23-401D-8BC3-607A663CFDE3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37" creationId="{8BF4FDE8-17F5-4315-A86F-BCAA5397BB00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39" creationId="{045D313F-7209-4C86-93D3-EA355B767EDC}"/>
          </ac:picMkLst>
        </pc:picChg>
        <pc:picChg chg="mod">
          <ac:chgData name="Sanders Wang" userId="089d73b8-785c-4012-b931-81c632b6c9c7" providerId="ADAL" clId="{025DB095-BD76-41C2-83C5-4F219DF2B01E}" dt="2021-03-31T08:41:38.635" v="1564" actId="1035"/>
          <ac:picMkLst>
            <pc:docMk/>
            <pc:sldMk cId="188205603" sldId="259"/>
            <ac:picMk id="45" creationId="{AC5A8BD8-5463-4AEF-96C9-3514D71BEE9C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46" creationId="{6E227231-C679-40D4-948D-182F6CED4328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48" creationId="{F27B78FB-3D71-40F5-B632-D16BCF6777D8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3" creationId="{8F8DDA8B-E372-4804-B3B2-9FFA0F2ADD27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5" creationId="{5EC253EB-7D49-443E-AB25-7EF50D132751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9" creationId="{89A0027D-2251-40DE-BED8-E1A4953F2D49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70" creationId="{5F9C0C34-822F-4A25-B4CA-F23E025BBC52}"/>
          </ac:picMkLst>
        </pc:picChg>
        <pc:picChg chg="del">
          <ac:chgData name="Sanders Wang" userId="089d73b8-785c-4012-b931-81c632b6c9c7" providerId="ADAL" clId="{025DB095-BD76-41C2-83C5-4F219DF2B01E}" dt="2021-03-31T07:49:24.143" v="1272" actId="478"/>
          <ac:picMkLst>
            <pc:docMk/>
            <pc:sldMk cId="188205603" sldId="259"/>
            <ac:picMk id="72" creationId="{4E3CEE52-37D5-4A86-9EA8-685CC9F60F7F}"/>
          </ac:picMkLst>
        </pc:picChg>
        <pc:picChg chg="del">
          <ac:chgData name="Sanders Wang" userId="089d73b8-785c-4012-b931-81c632b6c9c7" providerId="ADAL" clId="{025DB095-BD76-41C2-83C5-4F219DF2B01E}" dt="2021-03-31T07:49:18.009" v="1271" actId="478"/>
          <ac:picMkLst>
            <pc:docMk/>
            <pc:sldMk cId="188205603" sldId="259"/>
            <ac:picMk id="73" creationId="{B02E42BB-F58F-4933-8D9F-9C0554B061E0}"/>
          </ac:picMkLst>
        </pc:picChg>
        <pc:picChg chg="del">
          <ac:chgData name="Sanders Wang" userId="089d73b8-785c-4012-b931-81c632b6c9c7" providerId="ADAL" clId="{025DB095-BD76-41C2-83C5-4F219DF2B01E}" dt="2021-03-31T07:49:18.009" v="1271" actId="478"/>
          <ac:picMkLst>
            <pc:docMk/>
            <pc:sldMk cId="188205603" sldId="259"/>
            <ac:picMk id="74" creationId="{60C96EF9-7DDB-4C40-ADDD-F96130C44013}"/>
          </ac:picMkLst>
        </pc:picChg>
        <pc:picChg chg="mod">
          <ac:chgData name="Sanders Wang" userId="089d73b8-785c-4012-b931-81c632b6c9c7" providerId="ADAL" clId="{025DB095-BD76-41C2-83C5-4F219DF2B01E}" dt="2021-03-31T08:41:38.635" v="1564" actId="1035"/>
          <ac:picMkLst>
            <pc:docMk/>
            <pc:sldMk cId="188205603" sldId="259"/>
            <ac:picMk id="77" creationId="{D120BA69-DC6E-4E47-AD34-C44FC563A958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82" creationId="{B6F45217-E5B6-4084-A1D2-258968826E98}"/>
          </ac:picMkLst>
        </pc:picChg>
        <pc:picChg chg="mod">
          <ac:chgData name="Sanders Wang" userId="089d73b8-785c-4012-b931-81c632b6c9c7" providerId="ADAL" clId="{025DB095-BD76-41C2-83C5-4F219DF2B01E}" dt="2021-03-31T08:41:38.635" v="1564" actId="1035"/>
          <ac:picMkLst>
            <pc:docMk/>
            <pc:sldMk cId="188205603" sldId="259"/>
            <ac:picMk id="83" creationId="{75513874-6782-4A16-82CD-0171AE7B8BC6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86" creationId="{FCC5C23E-B49A-49A0-90E6-E1E4E7ADA776}"/>
          </ac:picMkLst>
        </pc:picChg>
        <pc:picChg chg="mod">
          <ac:chgData name="Sanders Wang" userId="089d73b8-785c-4012-b931-81c632b6c9c7" providerId="ADAL" clId="{025DB095-BD76-41C2-83C5-4F219DF2B01E}" dt="2021-03-31T08:42:19.477" v="1598" actId="1035"/>
          <ac:picMkLst>
            <pc:docMk/>
            <pc:sldMk cId="188205603" sldId="259"/>
            <ac:picMk id="94" creationId="{BFCE193E-94B0-47A1-AA35-5B7563167B54}"/>
          </ac:picMkLst>
        </pc:picChg>
        <pc:picChg chg="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111" creationId="{41B3AF7F-73AC-4984-963A-4A1B4241DB41}"/>
          </ac:picMkLst>
        </pc:picChg>
        <pc:picChg chg="add 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113" creationId="{B3DFB0FA-77C0-4935-8E8E-EFFD3F06CC66}"/>
          </ac:picMkLst>
        </pc:picChg>
        <pc:picChg chg="add 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114" creationId="{7D29C397-21CB-4357-A476-96DFE15E40C8}"/>
          </ac:picMkLst>
        </pc:picChg>
        <pc:picChg chg="mod">
          <ac:chgData name="Sanders Wang" userId="089d73b8-785c-4012-b931-81c632b6c9c7" providerId="ADAL" clId="{025DB095-BD76-41C2-83C5-4F219DF2B01E}" dt="2021-03-31T08:48:01.175" v="1673" actId="1076"/>
          <ac:picMkLst>
            <pc:docMk/>
            <pc:sldMk cId="188205603" sldId="259"/>
            <ac:picMk id="121" creationId="{4179B7C1-0EA8-4BE4-A9CB-5EC459C720FD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3" creationId="{B7236B17-412E-48B1-881A-3ED01C40DDB3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4" creationId="{221B8912-CECB-4536-BA65-7593A5F8AE8A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5" creationId="{6CE82E8B-B318-40D9-9BA3-6CE01B40CA8A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7" creationId="{052D7309-67EE-40C9-99E8-2848B462A3B4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8" creationId="{9542AD55-11F8-4526-9DB6-712EA159CBA6}"/>
          </ac:picMkLst>
        </pc:picChg>
        <pc:picChg chg="add del mod">
          <ac:chgData name="Sanders Wang" userId="089d73b8-785c-4012-b931-81c632b6c9c7" providerId="ADAL" clId="{025DB095-BD76-41C2-83C5-4F219DF2B01E}" dt="2021-03-31T08:32:02.883" v="1417" actId="478"/>
          <ac:picMkLst>
            <pc:docMk/>
            <pc:sldMk cId="188205603" sldId="259"/>
            <ac:picMk id="130" creationId="{4869EBBC-DFC7-4BEE-8923-EDFF1EA5D564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31" creationId="{665CD5BA-B724-4E38-9322-EBF4B251FC98}"/>
          </ac:picMkLst>
        </pc:picChg>
        <pc:picChg chg="add del mod">
          <ac:chgData name="Sanders Wang" userId="089d73b8-785c-4012-b931-81c632b6c9c7" providerId="ADAL" clId="{025DB095-BD76-41C2-83C5-4F219DF2B01E}" dt="2021-03-31T08:32:13.008" v="1420" actId="478"/>
          <ac:picMkLst>
            <pc:docMk/>
            <pc:sldMk cId="188205603" sldId="259"/>
            <ac:picMk id="132" creationId="{D47C7589-55F3-43DD-8805-59CC7A8296AA}"/>
          </ac:picMkLst>
        </pc:picChg>
        <pc:picChg chg="add del mod">
          <ac:chgData name="Sanders Wang" userId="089d73b8-785c-4012-b931-81c632b6c9c7" providerId="ADAL" clId="{025DB095-BD76-41C2-83C5-4F219DF2B01E}" dt="2021-03-31T08:32:13.008" v="1420" actId="478"/>
          <ac:picMkLst>
            <pc:docMk/>
            <pc:sldMk cId="188205603" sldId="259"/>
            <ac:picMk id="134" creationId="{B8DF792D-D544-4BD3-80F7-557088B1E0F4}"/>
          </ac:picMkLst>
        </pc:picChg>
        <pc:picChg chg="add del mod">
          <ac:chgData name="Sanders Wang" userId="089d73b8-785c-4012-b931-81c632b6c9c7" providerId="ADAL" clId="{025DB095-BD76-41C2-83C5-4F219DF2B01E}" dt="2021-03-31T08:32:13.008" v="1420" actId="478"/>
          <ac:picMkLst>
            <pc:docMk/>
            <pc:sldMk cId="188205603" sldId="259"/>
            <ac:picMk id="135" creationId="{3228820F-7694-4669-95CD-DB5355E9480C}"/>
          </ac:picMkLst>
        </pc:picChg>
        <pc:picChg chg="add del mod">
          <ac:chgData name="Sanders Wang" userId="089d73b8-785c-4012-b931-81c632b6c9c7" providerId="ADAL" clId="{025DB095-BD76-41C2-83C5-4F219DF2B01E}" dt="2021-03-31T08:31:59.152" v="1415" actId="478"/>
          <ac:picMkLst>
            <pc:docMk/>
            <pc:sldMk cId="188205603" sldId="259"/>
            <ac:picMk id="144" creationId="{4286FB0F-735D-46EC-BD52-0827ACF5351F}"/>
          </ac:picMkLst>
        </pc:picChg>
        <pc:picChg chg="add del mod">
          <ac:chgData name="Sanders Wang" userId="089d73b8-785c-4012-b931-81c632b6c9c7" providerId="ADAL" clId="{025DB095-BD76-41C2-83C5-4F219DF2B01E}" dt="2021-03-31T08:32:01.081" v="1416" actId="478"/>
          <ac:picMkLst>
            <pc:docMk/>
            <pc:sldMk cId="188205603" sldId="259"/>
            <ac:picMk id="145" creationId="{4451390F-4694-4519-A2E6-2CD76DE2D453}"/>
          </ac:picMkLst>
        </pc:picChg>
        <pc:picChg chg="add mod">
          <ac:chgData name="Sanders Wang" userId="089d73b8-785c-4012-b931-81c632b6c9c7" providerId="ADAL" clId="{025DB095-BD76-41C2-83C5-4F219DF2B01E}" dt="2021-03-31T08:48:47.696" v="1708" actId="1038"/>
          <ac:picMkLst>
            <pc:docMk/>
            <pc:sldMk cId="188205603" sldId="259"/>
            <ac:picMk id="152" creationId="{3D57C212-8B7D-4314-AE7D-4047F5B7FD85}"/>
          </ac:picMkLst>
        </pc:picChg>
        <pc:picChg chg="add del mod">
          <ac:chgData name="Sanders Wang" userId="089d73b8-785c-4012-b931-81c632b6c9c7" providerId="ADAL" clId="{025DB095-BD76-41C2-83C5-4F219DF2B01E}" dt="2021-03-31T08:41:42.801" v="1565" actId="478"/>
          <ac:picMkLst>
            <pc:docMk/>
            <pc:sldMk cId="188205603" sldId="259"/>
            <ac:picMk id="153" creationId="{FDC7F1F3-3712-40B2-AE1D-76F39A087DA8}"/>
          </ac:picMkLst>
        </pc:picChg>
        <pc:picChg chg="add mod">
          <ac:chgData name="Sanders Wang" userId="089d73b8-785c-4012-b931-81c632b6c9c7" providerId="ADAL" clId="{025DB095-BD76-41C2-83C5-4F219DF2B01E}" dt="2021-03-31T09:19:06.254" v="2007" actId="1076"/>
          <ac:picMkLst>
            <pc:docMk/>
            <pc:sldMk cId="188205603" sldId="259"/>
            <ac:picMk id="154" creationId="{9D489BEE-D1C5-42A9-9BA4-E70F436E6AB2}"/>
          </ac:picMkLst>
        </pc:picChg>
        <pc:picChg chg="add mod">
          <ac:chgData name="Sanders Wang" userId="089d73b8-785c-4012-b931-81c632b6c9c7" providerId="ADAL" clId="{025DB095-BD76-41C2-83C5-4F219DF2B01E}" dt="2021-03-31T08:41:15.892" v="1539" actId="571"/>
          <ac:picMkLst>
            <pc:docMk/>
            <pc:sldMk cId="188205603" sldId="259"/>
            <ac:picMk id="165" creationId="{CD376259-02A3-48E2-9722-5143FB05D29D}"/>
          </ac:picMkLst>
        </pc:picChg>
        <pc:picChg chg="add mod">
          <ac:chgData name="Sanders Wang" userId="089d73b8-785c-4012-b931-81c632b6c9c7" providerId="ADAL" clId="{025DB095-BD76-41C2-83C5-4F219DF2B01E}" dt="2021-03-31T09:05:55.410" v="1900" actId="1038"/>
          <ac:picMkLst>
            <pc:docMk/>
            <pc:sldMk cId="188205603" sldId="259"/>
            <ac:picMk id="167" creationId="{BE480AB8-94DF-41D6-BAA8-75B87CD59A3C}"/>
          </ac:picMkLst>
        </pc:picChg>
        <pc:picChg chg="add mod">
          <ac:chgData name="Sanders Wang" userId="089d73b8-785c-4012-b931-81c632b6c9c7" providerId="ADAL" clId="{025DB095-BD76-41C2-83C5-4F219DF2B01E}" dt="2021-03-31T09:06:36.029" v="1916" actId="1037"/>
          <ac:picMkLst>
            <pc:docMk/>
            <pc:sldMk cId="188205603" sldId="259"/>
            <ac:picMk id="170" creationId="{67147C37-B0D2-44FA-8100-298029330A00}"/>
          </ac:picMkLst>
        </pc:picChg>
        <pc:picChg chg="add mod">
          <ac:chgData name="Sanders Wang" userId="089d73b8-785c-4012-b931-81c632b6c9c7" providerId="ADAL" clId="{025DB095-BD76-41C2-83C5-4F219DF2B01E}" dt="2021-03-31T09:06:36.029" v="1916" actId="1037"/>
          <ac:picMkLst>
            <pc:docMk/>
            <pc:sldMk cId="188205603" sldId="259"/>
            <ac:picMk id="171" creationId="{329626B4-6B2E-4538-AD98-7D2DE13A8B1A}"/>
          </ac:picMkLst>
        </pc:picChg>
        <pc:cxnChg chg="del">
          <ac:chgData name="Sanders Wang" userId="089d73b8-785c-4012-b931-81c632b6c9c7" providerId="ADAL" clId="{025DB095-BD76-41C2-83C5-4F219DF2B01E}" dt="2021-03-31T07:49:18.009" v="1271" actId="478"/>
          <ac:cxnSpMkLst>
            <pc:docMk/>
            <pc:sldMk cId="188205603" sldId="259"/>
            <ac:cxnSpMk id="3" creationId="{4A4810AF-87A8-4AA9-8C1D-D5EE84364C07}"/>
          </ac:cxnSpMkLst>
        </pc:cxnChg>
        <pc:cxnChg chg="del">
          <ac:chgData name="Sanders Wang" userId="089d73b8-785c-4012-b931-81c632b6c9c7" providerId="ADAL" clId="{025DB095-BD76-41C2-83C5-4F219DF2B01E}" dt="2021-03-31T07:50:15.908" v="1286" actId="478"/>
          <ac:cxnSpMkLst>
            <pc:docMk/>
            <pc:sldMk cId="188205603" sldId="259"/>
            <ac:cxnSpMk id="9" creationId="{F9CF734C-40AB-496B-B324-0004A7C619B7}"/>
          </ac:cxnSpMkLst>
        </pc:cxnChg>
        <pc:cxnChg chg="del mod">
          <ac:chgData name="Sanders Wang" userId="089d73b8-785c-4012-b931-81c632b6c9c7" providerId="ADAL" clId="{025DB095-BD76-41C2-83C5-4F219DF2B01E}" dt="2021-03-31T08:30:44.490" v="1368" actId="478"/>
          <ac:cxnSpMkLst>
            <pc:docMk/>
            <pc:sldMk cId="188205603" sldId="259"/>
            <ac:cxnSpMk id="38" creationId="{6FFEA2E5-D199-43B2-ADDD-84F094DEFD91}"/>
          </ac:cxnSpMkLst>
        </pc:cxnChg>
        <pc:cxnChg chg="mod">
          <ac:chgData name="Sanders Wang" userId="089d73b8-785c-4012-b931-81c632b6c9c7" providerId="ADAL" clId="{025DB095-BD76-41C2-83C5-4F219DF2B01E}" dt="2021-03-31T08:48:22.036" v="1676" actId="14100"/>
          <ac:cxnSpMkLst>
            <pc:docMk/>
            <pc:sldMk cId="188205603" sldId="259"/>
            <ac:cxnSpMk id="50" creationId="{9601D18C-A902-4AA7-B2BF-810AA63E6511}"/>
          </ac:cxnSpMkLst>
        </pc:cxnChg>
        <pc:cxnChg chg="mod">
          <ac:chgData name="Sanders Wang" userId="089d73b8-785c-4012-b931-81c632b6c9c7" providerId="ADAL" clId="{025DB095-BD76-41C2-83C5-4F219DF2B01E}" dt="2021-03-31T08:48:17.004" v="1675" actId="14100"/>
          <ac:cxnSpMkLst>
            <pc:docMk/>
            <pc:sldMk cId="188205603" sldId="259"/>
            <ac:cxnSpMk id="53" creationId="{DE2DFD30-7C3A-4404-A88E-173CDD3464B9}"/>
          </ac:cxnSpMkLst>
        </pc:cxnChg>
        <pc:cxnChg chg="mod">
          <ac:chgData name="Sanders Wang" userId="089d73b8-785c-4012-b931-81c632b6c9c7" providerId="ADAL" clId="{025DB095-BD76-41C2-83C5-4F219DF2B01E}" dt="2021-03-31T08:48:33.696" v="1677" actId="14100"/>
          <ac:cxnSpMkLst>
            <pc:docMk/>
            <pc:sldMk cId="188205603" sldId="259"/>
            <ac:cxnSpMk id="55" creationId="{B41037C6-B906-427C-8043-6C30CF39D619}"/>
          </ac:cxnSpMkLst>
        </pc:cxnChg>
        <pc:cxnChg chg="del">
          <ac:chgData name="Sanders Wang" userId="089d73b8-785c-4012-b931-81c632b6c9c7" providerId="ADAL" clId="{025DB095-BD76-41C2-83C5-4F219DF2B01E}" dt="2021-03-31T07:49:40.241" v="1278" actId="478"/>
          <ac:cxnSpMkLst>
            <pc:docMk/>
            <pc:sldMk cId="188205603" sldId="259"/>
            <ac:cxnSpMk id="57" creationId="{5DC18291-7211-44FE-B258-4ABEC80AA0F0}"/>
          </ac:cxnSpMkLst>
        </pc:cxnChg>
        <pc:cxnChg chg="del">
          <ac:chgData name="Sanders Wang" userId="089d73b8-785c-4012-b931-81c632b6c9c7" providerId="ADAL" clId="{025DB095-BD76-41C2-83C5-4F219DF2B01E}" dt="2021-03-31T07:49:43.042" v="1279" actId="478"/>
          <ac:cxnSpMkLst>
            <pc:docMk/>
            <pc:sldMk cId="188205603" sldId="259"/>
            <ac:cxnSpMk id="58" creationId="{8E50CD46-E1DF-4A15-B1E7-83BDA4D5FD5E}"/>
          </ac:cxnSpMkLst>
        </pc:cxnChg>
        <pc:cxnChg chg="del mod">
          <ac:chgData name="Sanders Wang" userId="089d73b8-785c-4012-b931-81c632b6c9c7" providerId="ADAL" clId="{025DB095-BD76-41C2-83C5-4F219DF2B01E}" dt="2021-03-31T07:49:26.152" v="1273" actId="478"/>
          <ac:cxnSpMkLst>
            <pc:docMk/>
            <pc:sldMk cId="188205603" sldId="259"/>
            <ac:cxnSpMk id="75" creationId="{CEE91C90-7114-4E14-BA6F-E87A75750D8B}"/>
          </ac:cxnSpMkLst>
        </pc:cxnChg>
        <pc:cxnChg chg="del mod">
          <ac:chgData name="Sanders Wang" userId="089d73b8-785c-4012-b931-81c632b6c9c7" providerId="ADAL" clId="{025DB095-BD76-41C2-83C5-4F219DF2B01E}" dt="2021-03-31T07:49:28.617" v="1274" actId="478"/>
          <ac:cxnSpMkLst>
            <pc:docMk/>
            <pc:sldMk cId="188205603" sldId="259"/>
            <ac:cxnSpMk id="76" creationId="{C9EE9128-171D-4A87-A2FD-55A7C615E1A0}"/>
          </ac:cxnSpMkLst>
        </pc:cxnChg>
        <pc:cxnChg chg="del mod">
          <ac:chgData name="Sanders Wang" userId="089d73b8-785c-4012-b931-81c632b6c9c7" providerId="ADAL" clId="{025DB095-BD76-41C2-83C5-4F219DF2B01E}" dt="2021-03-31T07:49:58.066" v="1284" actId="478"/>
          <ac:cxnSpMkLst>
            <pc:docMk/>
            <pc:sldMk cId="188205603" sldId="259"/>
            <ac:cxnSpMk id="79" creationId="{DD82A52A-124A-47F7-B015-F35C1AAE42A1}"/>
          </ac:cxnSpMkLst>
        </pc:cxnChg>
        <pc:cxnChg chg="del mod">
          <ac:chgData name="Sanders Wang" userId="089d73b8-785c-4012-b931-81c632b6c9c7" providerId="ADAL" clId="{025DB095-BD76-41C2-83C5-4F219DF2B01E}" dt="2021-03-31T07:49:31.773" v="1275" actId="478"/>
          <ac:cxnSpMkLst>
            <pc:docMk/>
            <pc:sldMk cId="188205603" sldId="259"/>
            <ac:cxnSpMk id="85" creationId="{F6CDA63D-0456-43FF-8BF4-BB3E003B49F7}"/>
          </ac:cxnSpMkLst>
        </pc:cxnChg>
        <pc:cxnChg chg="del">
          <ac:chgData name="Sanders Wang" userId="089d73b8-785c-4012-b931-81c632b6c9c7" providerId="ADAL" clId="{025DB095-BD76-41C2-83C5-4F219DF2B01E}" dt="2021-03-31T07:49:51.902" v="1282" actId="478"/>
          <ac:cxnSpMkLst>
            <pc:docMk/>
            <pc:sldMk cId="188205603" sldId="259"/>
            <ac:cxnSpMk id="100" creationId="{1C1BF850-F971-4346-984F-A2802317677E}"/>
          </ac:cxnSpMkLst>
        </pc:cxnChg>
        <pc:cxnChg chg="del mod">
          <ac:chgData name="Sanders Wang" userId="089d73b8-785c-4012-b931-81c632b6c9c7" providerId="ADAL" clId="{025DB095-BD76-41C2-83C5-4F219DF2B01E}" dt="2021-03-31T07:50:18.077" v="1287" actId="478"/>
          <ac:cxnSpMkLst>
            <pc:docMk/>
            <pc:sldMk cId="188205603" sldId="259"/>
            <ac:cxnSpMk id="110" creationId="{9E02ECF9-AAC0-4412-8022-2AA272D4AD58}"/>
          </ac:cxnSpMkLst>
        </pc:cxnChg>
        <pc:cxnChg chg="del mod">
          <ac:chgData name="Sanders Wang" userId="089d73b8-785c-4012-b931-81c632b6c9c7" providerId="ADAL" clId="{025DB095-BD76-41C2-83C5-4F219DF2B01E}" dt="2021-03-31T08:29:31.202" v="1354" actId="478"/>
          <ac:cxnSpMkLst>
            <pc:docMk/>
            <pc:sldMk cId="188205603" sldId="259"/>
            <ac:cxnSpMk id="112" creationId="{79E4949C-ECA3-4A08-8E88-9AEFC8A7F863}"/>
          </ac:cxnSpMkLst>
        </pc:cxnChg>
        <pc:cxnChg chg="del mod">
          <ac:chgData name="Sanders Wang" userId="089d73b8-785c-4012-b931-81c632b6c9c7" providerId="ADAL" clId="{025DB095-BD76-41C2-83C5-4F219DF2B01E}" dt="2021-03-31T08:29:33.883" v="1355" actId="478"/>
          <ac:cxnSpMkLst>
            <pc:docMk/>
            <pc:sldMk cId="188205603" sldId="259"/>
            <ac:cxnSpMk id="115" creationId="{9B049884-BDE1-4196-BF9D-F86530BC5390}"/>
          </ac:cxnSpMkLst>
        </pc:cxnChg>
        <pc:cxnChg chg="del mod">
          <ac:chgData name="Sanders Wang" userId="089d73b8-785c-4012-b931-81c632b6c9c7" providerId="ADAL" clId="{025DB095-BD76-41C2-83C5-4F219DF2B01E}" dt="2021-03-31T07:49:48.319" v="1281" actId="478"/>
          <ac:cxnSpMkLst>
            <pc:docMk/>
            <pc:sldMk cId="188205603" sldId="259"/>
            <ac:cxnSpMk id="126" creationId="{AED86C59-1F6C-461A-84A1-B732B4532285}"/>
          </ac:cxnSpMkLst>
        </pc:cxnChg>
        <pc:cxnChg chg="del mod">
          <ac:chgData name="Sanders Wang" userId="089d73b8-785c-4012-b931-81c632b6c9c7" providerId="ADAL" clId="{025DB095-BD76-41C2-83C5-4F219DF2B01E}" dt="2021-03-31T07:49:45.552" v="1280" actId="478"/>
          <ac:cxnSpMkLst>
            <pc:docMk/>
            <pc:sldMk cId="188205603" sldId="259"/>
            <ac:cxnSpMk id="129" creationId="{B365BA29-CD7D-44AD-AD4B-5FD7E534FE3F}"/>
          </ac:cxnSpMkLst>
        </pc:cxnChg>
        <pc:cxnChg chg="del mod">
          <ac:chgData name="Sanders Wang" userId="089d73b8-785c-4012-b931-81c632b6c9c7" providerId="ADAL" clId="{025DB095-BD76-41C2-83C5-4F219DF2B01E}" dt="2021-03-31T07:49:37.994" v="1277" actId="478"/>
          <ac:cxnSpMkLst>
            <pc:docMk/>
            <pc:sldMk cId="188205603" sldId="259"/>
            <ac:cxnSpMk id="133" creationId="{C5A539A8-E7A8-4BDF-BDC5-BD5F1E5179EE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36" creationId="{8BB39645-FDFC-46AE-881C-93581F9D7B87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37" creationId="{AB0E229C-7AE5-443D-8105-92C2AF3336C9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42" creationId="{EF3288A0-E2F5-4A3E-AD13-A2023D5BA3DA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43" creationId="{848DE926-DF09-4D29-A8DB-3C5256F096B3}"/>
          </ac:cxnSpMkLst>
        </pc:cxnChg>
        <pc:cxnChg chg="add del mod">
          <ac:chgData name="Sanders Wang" userId="089d73b8-785c-4012-b931-81c632b6c9c7" providerId="ADAL" clId="{025DB095-BD76-41C2-83C5-4F219DF2B01E}" dt="2021-03-31T08:32:06.117" v="1418" actId="478"/>
          <ac:cxnSpMkLst>
            <pc:docMk/>
            <pc:sldMk cId="188205603" sldId="259"/>
            <ac:cxnSpMk id="146" creationId="{3DDC28AA-4AD5-4C6A-9D20-9A8367D84A18}"/>
          </ac:cxnSpMkLst>
        </pc:cxnChg>
        <pc:cxnChg chg="add del mod">
          <ac:chgData name="Sanders Wang" userId="089d73b8-785c-4012-b931-81c632b6c9c7" providerId="ADAL" clId="{025DB095-BD76-41C2-83C5-4F219DF2B01E}" dt="2021-03-31T08:32:08.651" v="1419" actId="478"/>
          <ac:cxnSpMkLst>
            <pc:docMk/>
            <pc:sldMk cId="188205603" sldId="259"/>
            <ac:cxnSpMk id="147" creationId="{8595B258-FC42-48A5-A28B-CBEF66672C7F}"/>
          </ac:cxnSpMkLst>
        </pc:cxnChg>
        <pc:cxnChg chg="add del mod">
          <ac:chgData name="Sanders Wang" userId="089d73b8-785c-4012-b931-81c632b6c9c7" providerId="ADAL" clId="{025DB095-BD76-41C2-83C5-4F219DF2B01E}" dt="2021-03-31T08:32:13.008" v="1420" actId="478"/>
          <ac:cxnSpMkLst>
            <pc:docMk/>
            <pc:sldMk cId="188205603" sldId="259"/>
            <ac:cxnSpMk id="148" creationId="{BFB515FA-670A-4173-97F3-C929A0B37042}"/>
          </ac:cxnSpMkLst>
        </pc:cxnChg>
        <pc:cxnChg chg="add del mod">
          <ac:chgData name="Sanders Wang" userId="089d73b8-785c-4012-b931-81c632b6c9c7" providerId="ADAL" clId="{025DB095-BD76-41C2-83C5-4F219DF2B01E}" dt="2021-03-31T08:32:13.008" v="1420" actId="478"/>
          <ac:cxnSpMkLst>
            <pc:docMk/>
            <pc:sldMk cId="188205603" sldId="259"/>
            <ac:cxnSpMk id="149" creationId="{F01898C2-96F9-464B-A54B-9C753AB6B66E}"/>
          </ac:cxnSpMkLst>
        </pc:cxnChg>
        <pc:cxnChg chg="add del mod">
          <ac:chgData name="Sanders Wang" userId="089d73b8-785c-4012-b931-81c632b6c9c7" providerId="ADAL" clId="{025DB095-BD76-41C2-83C5-4F219DF2B01E}" dt="2021-03-31T08:32:13.008" v="1420" actId="478"/>
          <ac:cxnSpMkLst>
            <pc:docMk/>
            <pc:sldMk cId="188205603" sldId="259"/>
            <ac:cxnSpMk id="150" creationId="{A1DB2FCF-C033-4918-A0D1-ABE766044154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51" creationId="{2D4D13F3-24AF-46BD-8C26-3FE19DD7EF2B}"/>
          </ac:cxnSpMkLst>
        </pc:cxnChg>
        <pc:cxnChg chg="add mod">
          <ac:chgData name="Sanders Wang" userId="089d73b8-785c-4012-b931-81c632b6c9c7" providerId="ADAL" clId="{025DB095-BD76-41C2-83C5-4F219DF2B01E}" dt="2021-03-31T08:36:26.403" v="1456" actId="14100"/>
          <ac:cxnSpMkLst>
            <pc:docMk/>
            <pc:sldMk cId="188205603" sldId="259"/>
            <ac:cxnSpMk id="156" creationId="{00A7074B-5BFE-4596-AEBD-1A72F2633AC2}"/>
          </ac:cxnSpMkLst>
        </pc:cxnChg>
        <pc:cxnChg chg="add mod">
          <ac:chgData name="Sanders Wang" userId="089d73b8-785c-4012-b931-81c632b6c9c7" providerId="ADAL" clId="{025DB095-BD76-41C2-83C5-4F219DF2B01E}" dt="2021-03-31T08:48:38.750" v="1678" actId="14100"/>
          <ac:cxnSpMkLst>
            <pc:docMk/>
            <pc:sldMk cId="188205603" sldId="259"/>
            <ac:cxnSpMk id="166" creationId="{67D404F9-F560-42B3-BB2F-1E0A2B9ACE05}"/>
          </ac:cxnSpMkLst>
        </pc:cxnChg>
        <pc:cxnChg chg="add mod">
          <ac:chgData name="Sanders Wang" userId="089d73b8-785c-4012-b931-81c632b6c9c7" providerId="ADAL" clId="{025DB095-BD76-41C2-83C5-4F219DF2B01E}" dt="2021-03-31T08:51:39.747" v="1772" actId="14100"/>
          <ac:cxnSpMkLst>
            <pc:docMk/>
            <pc:sldMk cId="188205603" sldId="259"/>
            <ac:cxnSpMk id="177" creationId="{85E19ED3-E870-45D8-AD39-5D88660F31F2}"/>
          </ac:cxnSpMkLst>
        </pc:cxnChg>
        <pc:cxnChg chg="add mod">
          <ac:chgData name="Sanders Wang" userId="089d73b8-785c-4012-b931-81c632b6c9c7" providerId="ADAL" clId="{025DB095-BD76-41C2-83C5-4F219DF2B01E}" dt="2021-03-31T08:51:39.747" v="1772" actId="14100"/>
          <ac:cxnSpMkLst>
            <pc:docMk/>
            <pc:sldMk cId="188205603" sldId="259"/>
            <ac:cxnSpMk id="178" creationId="{F2370AB0-C41C-4B61-9892-A1ECEFC96001}"/>
          </ac:cxnSpMkLst>
        </pc:cxnChg>
        <pc:cxnChg chg="add mod">
          <ac:chgData name="Sanders Wang" userId="089d73b8-785c-4012-b931-81c632b6c9c7" providerId="ADAL" clId="{025DB095-BD76-41C2-83C5-4F219DF2B01E}" dt="2021-03-31T08:52:38.672" v="1781" actId="14100"/>
          <ac:cxnSpMkLst>
            <pc:docMk/>
            <pc:sldMk cId="188205603" sldId="259"/>
            <ac:cxnSpMk id="183" creationId="{FB2007DD-0897-4402-938C-9CDB1E52C608}"/>
          </ac:cxnSpMkLst>
        </pc:cxnChg>
        <pc:cxnChg chg="add mod">
          <ac:chgData name="Sanders Wang" userId="089d73b8-785c-4012-b931-81c632b6c9c7" providerId="ADAL" clId="{025DB095-BD76-41C2-83C5-4F219DF2B01E}" dt="2021-03-31T08:52:32.507" v="1780" actId="14100"/>
          <ac:cxnSpMkLst>
            <pc:docMk/>
            <pc:sldMk cId="188205603" sldId="259"/>
            <ac:cxnSpMk id="186" creationId="{39906327-7DB3-416F-8632-5AB04940F0F5}"/>
          </ac:cxnSpMkLst>
        </pc:cxnChg>
        <pc:cxnChg chg="add mod">
          <ac:chgData name="Sanders Wang" userId="089d73b8-785c-4012-b931-81c632b6c9c7" providerId="ADAL" clId="{025DB095-BD76-41C2-83C5-4F219DF2B01E}" dt="2021-03-31T08:53:27.617" v="1790" actId="1036"/>
          <ac:cxnSpMkLst>
            <pc:docMk/>
            <pc:sldMk cId="188205603" sldId="259"/>
            <ac:cxnSpMk id="191" creationId="{739DCF6C-28C4-4C36-A223-84AFB17CAB58}"/>
          </ac:cxnSpMkLst>
        </pc:cxnChg>
        <pc:cxnChg chg="add mod">
          <ac:chgData name="Sanders Wang" userId="089d73b8-785c-4012-b931-81c632b6c9c7" providerId="ADAL" clId="{025DB095-BD76-41C2-83C5-4F219DF2B01E}" dt="2021-03-31T08:53:27.617" v="1790" actId="1036"/>
          <ac:cxnSpMkLst>
            <pc:docMk/>
            <pc:sldMk cId="188205603" sldId="259"/>
            <ac:cxnSpMk id="194" creationId="{CD9E7FC9-4CF2-4D83-AD6B-B70575DBAFF1}"/>
          </ac:cxnSpMkLst>
        </pc:cxnChg>
        <pc:cxnChg chg="add mod">
          <ac:chgData name="Sanders Wang" userId="089d73b8-785c-4012-b931-81c632b6c9c7" providerId="ADAL" clId="{025DB095-BD76-41C2-83C5-4F219DF2B01E}" dt="2021-03-31T09:05:16.281" v="1879" actId="14100"/>
          <ac:cxnSpMkLst>
            <pc:docMk/>
            <pc:sldMk cId="188205603" sldId="259"/>
            <ac:cxnSpMk id="199" creationId="{567A914B-8D4F-4E27-94B3-07329B94C61C}"/>
          </ac:cxnSpMkLst>
        </pc:cxnChg>
        <pc:cxnChg chg="add mod">
          <ac:chgData name="Sanders Wang" userId="089d73b8-785c-4012-b931-81c632b6c9c7" providerId="ADAL" clId="{025DB095-BD76-41C2-83C5-4F219DF2B01E}" dt="2021-03-31T09:05:26.579" v="1882" actId="14100"/>
          <ac:cxnSpMkLst>
            <pc:docMk/>
            <pc:sldMk cId="188205603" sldId="259"/>
            <ac:cxnSpMk id="202" creationId="{BECB2002-FECB-484A-A1C2-0CCB1675835F}"/>
          </ac:cxnSpMkLst>
        </pc:cxnChg>
        <pc:cxnChg chg="add mod">
          <ac:chgData name="Sanders Wang" userId="089d73b8-785c-4012-b931-81c632b6c9c7" providerId="ADAL" clId="{025DB095-BD76-41C2-83C5-4F219DF2B01E}" dt="2021-03-31T09:06:03.837" v="1901" actId="14100"/>
          <ac:cxnSpMkLst>
            <pc:docMk/>
            <pc:sldMk cId="188205603" sldId="259"/>
            <ac:cxnSpMk id="205" creationId="{EBE6C0F0-0C39-4B06-975E-D4AE35D8EEFD}"/>
          </ac:cxnSpMkLst>
        </pc:cxnChg>
        <pc:cxnChg chg="add mod">
          <ac:chgData name="Sanders Wang" userId="089d73b8-785c-4012-b931-81c632b6c9c7" providerId="ADAL" clId="{025DB095-BD76-41C2-83C5-4F219DF2B01E}" dt="2021-03-31T09:06:44.715" v="1917" actId="14100"/>
          <ac:cxnSpMkLst>
            <pc:docMk/>
            <pc:sldMk cId="188205603" sldId="259"/>
            <ac:cxnSpMk id="209" creationId="{04ABE2D5-09D9-4D2D-A101-ADF9E06527CC}"/>
          </ac:cxnSpMkLst>
        </pc:cxnChg>
        <pc:cxnChg chg="add mod">
          <ac:chgData name="Sanders Wang" userId="089d73b8-785c-4012-b931-81c632b6c9c7" providerId="ADAL" clId="{025DB095-BD76-41C2-83C5-4F219DF2B01E}" dt="2021-03-31T09:06:36.029" v="1916" actId="1037"/>
          <ac:cxnSpMkLst>
            <pc:docMk/>
            <pc:sldMk cId="188205603" sldId="259"/>
            <ac:cxnSpMk id="212" creationId="{608B2A45-83A5-4F28-93CC-6403ACDC6CBA}"/>
          </ac:cxnSpMkLst>
        </pc:cxnChg>
      </pc:sldChg>
      <pc:sldChg chg="addSp delSp modSp add mod">
        <pc:chgData name="Sanders Wang" userId="089d73b8-785c-4012-b931-81c632b6c9c7" providerId="ADAL" clId="{025DB095-BD76-41C2-83C5-4F219DF2B01E}" dt="2021-03-31T09:26:09.009" v="2051" actId="20577"/>
        <pc:sldMkLst>
          <pc:docMk/>
          <pc:sldMk cId="2868640730" sldId="260"/>
        </pc:sldMkLst>
        <pc:spChg chg="add del mod">
          <ac:chgData name="Sanders Wang" userId="089d73b8-785c-4012-b931-81c632b6c9c7" providerId="ADAL" clId="{025DB095-BD76-41C2-83C5-4F219DF2B01E}" dt="2021-03-31T09:01:32.924" v="1853" actId="478"/>
          <ac:spMkLst>
            <pc:docMk/>
            <pc:sldMk cId="2868640730" sldId="260"/>
            <ac:spMk id="10" creationId="{27995DA6-E066-4508-9C2D-E694D6C39ADC}"/>
          </ac:spMkLst>
        </pc:spChg>
        <pc:spChg chg="mod">
          <ac:chgData name="Sanders Wang" userId="089d73b8-785c-4012-b931-81c632b6c9c7" providerId="ADAL" clId="{025DB095-BD76-41C2-83C5-4F219DF2B01E}" dt="2021-03-31T09:07:34.763" v="1921" actId="1076"/>
          <ac:spMkLst>
            <pc:docMk/>
            <pc:sldMk cId="2868640730" sldId="260"/>
            <ac:spMk id="54" creationId="{93D58230-4B88-4E0F-845F-8EF9D8A7D0FF}"/>
          </ac:spMkLst>
        </pc:spChg>
        <pc:spChg chg="mod">
          <ac:chgData name="Sanders Wang" userId="089d73b8-785c-4012-b931-81c632b6c9c7" providerId="ADAL" clId="{025DB095-BD76-41C2-83C5-4F219DF2B01E}" dt="2021-03-31T09:11:03.847" v="1957" actId="1076"/>
          <ac:spMkLst>
            <pc:docMk/>
            <pc:sldMk cId="2868640730" sldId="260"/>
            <ac:spMk id="56" creationId="{3DF8D137-663B-4627-B54D-2EF505302DC8}"/>
          </ac:spMkLst>
        </pc:spChg>
        <pc:spChg chg="mod">
          <ac:chgData name="Sanders Wang" userId="089d73b8-785c-4012-b931-81c632b6c9c7" providerId="ADAL" clId="{025DB095-BD76-41C2-83C5-4F219DF2B01E}" dt="2021-03-31T09:10:57.767" v="1956" actId="1076"/>
          <ac:spMkLst>
            <pc:docMk/>
            <pc:sldMk cId="2868640730" sldId="260"/>
            <ac:spMk id="59" creationId="{EA866BB7-279B-4972-8038-D625BD388AC3}"/>
          </ac:spMkLst>
        </pc:spChg>
        <pc:spChg chg="mod">
          <ac:chgData name="Sanders Wang" userId="089d73b8-785c-4012-b931-81c632b6c9c7" providerId="ADAL" clId="{025DB095-BD76-41C2-83C5-4F219DF2B01E}" dt="2021-03-31T09:00:09.828" v="1851" actId="122"/>
          <ac:spMkLst>
            <pc:docMk/>
            <pc:sldMk cId="2868640730" sldId="260"/>
            <ac:spMk id="90" creationId="{23762D8D-EBDE-4244-8644-A573B7A089F1}"/>
          </ac:spMkLst>
        </pc:spChg>
        <pc:spChg chg="mod">
          <ac:chgData name="Sanders Wang" userId="089d73b8-785c-4012-b931-81c632b6c9c7" providerId="ADAL" clId="{025DB095-BD76-41C2-83C5-4F219DF2B01E}" dt="2021-03-31T08:59:19.625" v="1841" actId="1076"/>
          <ac:spMkLst>
            <pc:docMk/>
            <pc:sldMk cId="2868640730" sldId="260"/>
            <ac:spMk id="92" creationId="{A729D4D4-182F-4ACE-A8D6-794DFE65A785}"/>
          </ac:spMkLst>
        </pc:spChg>
        <pc:spChg chg="mod">
          <ac:chgData name="Sanders Wang" userId="089d73b8-785c-4012-b931-81c632b6c9c7" providerId="ADAL" clId="{025DB095-BD76-41C2-83C5-4F219DF2B01E}" dt="2021-03-31T09:07:57.918" v="1923" actId="1076"/>
          <ac:spMkLst>
            <pc:docMk/>
            <pc:sldMk cId="2868640730" sldId="260"/>
            <ac:spMk id="96" creationId="{0F3ADC82-A0AF-44DC-A16A-2478C169E9BC}"/>
          </ac:spMkLst>
        </pc:spChg>
        <pc:spChg chg="add mod ord">
          <ac:chgData name="Sanders Wang" userId="089d73b8-785c-4012-b931-81c632b6c9c7" providerId="ADAL" clId="{025DB095-BD76-41C2-83C5-4F219DF2B01E}" dt="2021-03-31T09:02:45.829" v="1862" actId="14100"/>
          <ac:spMkLst>
            <pc:docMk/>
            <pc:sldMk cId="2868640730" sldId="260"/>
            <ac:spMk id="100" creationId="{A932C599-3635-4812-982A-2627434DE510}"/>
          </ac:spMkLst>
        </pc:spChg>
        <pc:spChg chg="mod">
          <ac:chgData name="Sanders Wang" userId="089d73b8-785c-4012-b931-81c632b6c9c7" providerId="ADAL" clId="{025DB095-BD76-41C2-83C5-4F219DF2B01E}" dt="2021-03-31T09:09:50.882" v="1945" actId="1038"/>
          <ac:spMkLst>
            <pc:docMk/>
            <pc:sldMk cId="2868640730" sldId="260"/>
            <ac:spMk id="103" creationId="{AD2F0D9B-76AF-4C1A-9D2D-1AD603E02B2E}"/>
          </ac:spMkLst>
        </pc:spChg>
        <pc:spChg chg="add mod">
          <ac:chgData name="Sanders Wang" userId="089d73b8-785c-4012-b931-81c632b6c9c7" providerId="ADAL" clId="{025DB095-BD76-41C2-83C5-4F219DF2B01E}" dt="2021-03-31T09:03:46.279" v="1869" actId="207"/>
          <ac:spMkLst>
            <pc:docMk/>
            <pc:sldMk cId="2868640730" sldId="260"/>
            <ac:spMk id="104" creationId="{EB0ED705-0067-4A89-AECE-B3B2EECDD2C6}"/>
          </ac:spMkLst>
        </pc:spChg>
        <pc:spChg chg="mod">
          <ac:chgData name="Sanders Wang" userId="089d73b8-785c-4012-b931-81c632b6c9c7" providerId="ADAL" clId="{025DB095-BD76-41C2-83C5-4F219DF2B01E}" dt="2021-03-31T09:08:20.792" v="1924" actId="1076"/>
          <ac:spMkLst>
            <pc:docMk/>
            <pc:sldMk cId="2868640730" sldId="260"/>
            <ac:spMk id="107" creationId="{7F3DE87C-7DF7-4147-96B6-1A4A5A6D50B3}"/>
          </ac:spMkLst>
        </pc:spChg>
        <pc:spChg chg="mod">
          <ac:chgData name="Sanders Wang" userId="089d73b8-785c-4012-b931-81c632b6c9c7" providerId="ADAL" clId="{025DB095-BD76-41C2-83C5-4F219DF2B01E}" dt="2021-03-31T09:08:20.792" v="1924" actId="1076"/>
          <ac:spMkLst>
            <pc:docMk/>
            <pc:sldMk cId="2868640730" sldId="260"/>
            <ac:spMk id="108" creationId="{7C0F963F-AE97-4F6D-B807-E00D4491BD5D}"/>
          </ac:spMkLst>
        </pc:spChg>
        <pc:spChg chg="mod">
          <ac:chgData name="Sanders Wang" userId="089d73b8-785c-4012-b931-81c632b6c9c7" providerId="ADAL" clId="{025DB095-BD76-41C2-83C5-4F219DF2B01E}" dt="2021-03-31T08:55:39.983" v="1823" actId="207"/>
          <ac:spMkLst>
            <pc:docMk/>
            <pc:sldMk cId="2868640730" sldId="260"/>
            <ac:spMk id="118" creationId="{72F9E9C0-2C0A-4E56-B4F3-2B8900008EC3}"/>
          </ac:spMkLst>
        </pc:spChg>
        <pc:spChg chg="mod">
          <ac:chgData name="Sanders Wang" userId="089d73b8-785c-4012-b931-81c632b6c9c7" providerId="ADAL" clId="{025DB095-BD76-41C2-83C5-4F219DF2B01E}" dt="2021-03-31T08:56:16.062" v="1828" actId="207"/>
          <ac:spMkLst>
            <pc:docMk/>
            <pc:sldMk cId="2868640730" sldId="260"/>
            <ac:spMk id="119" creationId="{DA9839DD-8CAD-4FA0-A913-5BA1B9C6F745}"/>
          </ac:spMkLst>
        </pc:spChg>
        <pc:spChg chg="mod">
          <ac:chgData name="Sanders Wang" userId="089d73b8-785c-4012-b931-81c632b6c9c7" providerId="ADAL" clId="{025DB095-BD76-41C2-83C5-4F219DF2B01E}" dt="2021-03-31T08:55:25.865" v="1822" actId="1037"/>
          <ac:spMkLst>
            <pc:docMk/>
            <pc:sldMk cId="2868640730" sldId="260"/>
            <ac:spMk id="120" creationId="{9EEEFFAB-A34B-4132-8146-17BB87E2134D}"/>
          </ac:spMkLst>
        </pc:spChg>
        <pc:spChg chg="mod">
          <ac:chgData name="Sanders Wang" userId="089d73b8-785c-4012-b931-81c632b6c9c7" providerId="ADAL" clId="{025DB095-BD76-41C2-83C5-4F219DF2B01E}" dt="2021-03-31T08:55:25.865" v="1822" actId="1037"/>
          <ac:spMkLst>
            <pc:docMk/>
            <pc:sldMk cId="2868640730" sldId="260"/>
            <ac:spMk id="122" creationId="{600725A9-B1EE-4169-B6CD-6EA5D0F12A83}"/>
          </ac:spMkLst>
        </pc:spChg>
        <pc:spChg chg="mod">
          <ac:chgData name="Sanders Wang" userId="089d73b8-785c-4012-b931-81c632b6c9c7" providerId="ADAL" clId="{025DB095-BD76-41C2-83C5-4F219DF2B01E}" dt="2021-03-31T09:10:57.767" v="1956" actId="1076"/>
          <ac:spMkLst>
            <pc:docMk/>
            <pc:sldMk cId="2868640730" sldId="260"/>
            <ac:spMk id="138" creationId="{7788E96C-FA60-4CE1-8251-78AF0FDE233E}"/>
          </ac:spMkLst>
        </pc:spChg>
        <pc:spChg chg="mod">
          <ac:chgData name="Sanders Wang" userId="089d73b8-785c-4012-b931-81c632b6c9c7" providerId="ADAL" clId="{025DB095-BD76-41C2-83C5-4F219DF2B01E}" dt="2021-03-31T09:10:50.536" v="1955" actId="1076"/>
          <ac:spMkLst>
            <pc:docMk/>
            <pc:sldMk cId="2868640730" sldId="260"/>
            <ac:spMk id="139" creationId="{6EBC3684-1779-4B50-A0CC-3C32FA22577D}"/>
          </ac:spMkLst>
        </pc:spChg>
        <pc:spChg chg="mod">
          <ac:chgData name="Sanders Wang" userId="089d73b8-785c-4012-b931-81c632b6c9c7" providerId="ADAL" clId="{025DB095-BD76-41C2-83C5-4F219DF2B01E}" dt="2021-03-31T09:10:50.536" v="1955" actId="1076"/>
          <ac:spMkLst>
            <pc:docMk/>
            <pc:sldMk cId="2868640730" sldId="260"/>
            <ac:spMk id="140" creationId="{E35A1E75-214B-4404-860B-15ABD69458B8}"/>
          </ac:spMkLst>
        </pc:spChg>
        <pc:spChg chg="add mod">
          <ac:chgData name="Sanders Wang" userId="089d73b8-785c-4012-b931-81c632b6c9c7" providerId="ADAL" clId="{025DB095-BD76-41C2-83C5-4F219DF2B01E}" dt="2021-03-31T09:26:09.009" v="2051" actId="20577"/>
          <ac:spMkLst>
            <pc:docMk/>
            <pc:sldMk cId="2868640730" sldId="260"/>
            <ac:spMk id="144" creationId="{0B0DBA6F-40E1-4817-8A71-4AC6DC4A7363}"/>
          </ac:spMkLst>
        </pc:spChg>
        <pc:spChg chg="del">
          <ac:chgData name="Sanders Wang" userId="089d73b8-785c-4012-b931-81c632b6c9c7" providerId="ADAL" clId="{025DB095-BD76-41C2-83C5-4F219DF2B01E}" dt="2021-03-31T08:59:45.433" v="1845" actId="478"/>
          <ac:spMkLst>
            <pc:docMk/>
            <pc:sldMk cId="2868640730" sldId="260"/>
            <ac:spMk id="155" creationId="{8F6EFD20-8B10-4225-AF7F-072BA6D88098}"/>
          </ac:spMkLst>
        </pc:spChg>
        <pc:spChg chg="del">
          <ac:chgData name="Sanders Wang" userId="089d73b8-785c-4012-b931-81c632b6c9c7" providerId="ADAL" clId="{025DB095-BD76-41C2-83C5-4F219DF2B01E}" dt="2021-03-31T08:59:45.433" v="1845" actId="478"/>
          <ac:spMkLst>
            <pc:docMk/>
            <pc:sldMk cId="2868640730" sldId="260"/>
            <ac:spMk id="160" creationId="{04387575-EC06-4558-8FCA-4C7E8BC9B92D}"/>
          </ac:spMkLst>
        </pc:spChg>
        <pc:spChg chg="del">
          <ac:chgData name="Sanders Wang" userId="089d73b8-785c-4012-b931-81c632b6c9c7" providerId="ADAL" clId="{025DB095-BD76-41C2-83C5-4F219DF2B01E}" dt="2021-03-31T08:59:30.810" v="1842" actId="478"/>
          <ac:spMkLst>
            <pc:docMk/>
            <pc:sldMk cId="2868640730" sldId="260"/>
            <ac:spMk id="161" creationId="{7BD1C626-8599-4B9C-836E-DEB252C516EA}"/>
          </ac:spMkLst>
        </pc:spChg>
        <pc:spChg chg="del">
          <ac:chgData name="Sanders Wang" userId="089d73b8-785c-4012-b931-81c632b6c9c7" providerId="ADAL" clId="{025DB095-BD76-41C2-83C5-4F219DF2B01E}" dt="2021-03-31T08:59:45.433" v="1845" actId="478"/>
          <ac:spMkLst>
            <pc:docMk/>
            <pc:sldMk cId="2868640730" sldId="260"/>
            <ac:spMk id="162" creationId="{49C197F5-C6CE-4AA5-B43E-ADCFCB2CE329}"/>
          </ac:spMkLst>
        </pc:spChg>
        <pc:spChg chg="del">
          <ac:chgData name="Sanders Wang" userId="089d73b8-785c-4012-b931-81c632b6c9c7" providerId="ADAL" clId="{025DB095-BD76-41C2-83C5-4F219DF2B01E}" dt="2021-03-31T08:59:33.843" v="1843" actId="478"/>
          <ac:spMkLst>
            <pc:docMk/>
            <pc:sldMk cId="2868640730" sldId="260"/>
            <ac:spMk id="168" creationId="{4308C9DA-6EB2-460F-852F-7E1C2B727AA5}"/>
          </ac:spMkLst>
        </pc:spChg>
        <pc:spChg chg="del">
          <ac:chgData name="Sanders Wang" userId="089d73b8-785c-4012-b931-81c632b6c9c7" providerId="ADAL" clId="{025DB095-BD76-41C2-83C5-4F219DF2B01E}" dt="2021-03-31T08:59:38.981" v="1844" actId="478"/>
          <ac:spMkLst>
            <pc:docMk/>
            <pc:sldMk cId="2868640730" sldId="260"/>
            <ac:spMk id="169" creationId="{E6B9A44B-D0DA-4CAC-A059-531877B1AE51}"/>
          </ac:spMkLst>
        </pc:spChg>
        <pc:spChg chg="del">
          <ac:chgData name="Sanders Wang" userId="089d73b8-785c-4012-b931-81c632b6c9c7" providerId="ADAL" clId="{025DB095-BD76-41C2-83C5-4F219DF2B01E}" dt="2021-03-31T09:04:52.796" v="1875" actId="478"/>
          <ac:spMkLst>
            <pc:docMk/>
            <pc:sldMk cId="2868640730" sldId="260"/>
            <ac:spMk id="198" creationId="{80A19029-F316-426A-88D3-52D26008B9F8}"/>
          </ac:spMkLst>
        </pc:spChg>
        <pc:grpChg chg="mod">
          <ac:chgData name="Sanders Wang" userId="089d73b8-785c-4012-b931-81c632b6c9c7" providerId="ADAL" clId="{025DB095-BD76-41C2-83C5-4F219DF2B01E}" dt="2021-03-31T09:07:57.918" v="1923" actId="1076"/>
          <ac:grpSpMkLst>
            <pc:docMk/>
            <pc:sldMk cId="2868640730" sldId="260"/>
            <ac:grpSpMk id="36" creationId="{263503B1-D98A-4070-BFCC-323E4344F374}"/>
          </ac:grpSpMkLst>
        </pc:grpChg>
        <pc:grpChg chg="mod">
          <ac:chgData name="Sanders Wang" userId="089d73b8-785c-4012-b931-81c632b6c9c7" providerId="ADAL" clId="{025DB095-BD76-41C2-83C5-4F219DF2B01E}" dt="2021-03-31T09:09:50.882" v="1945" actId="1038"/>
          <ac:grpSpMkLst>
            <pc:docMk/>
            <pc:sldMk cId="2868640730" sldId="260"/>
            <ac:grpSpMk id="43" creationId="{7E459F38-CEEE-4724-BB6B-2E8B102C5043}"/>
          </ac:grpSpMkLst>
        </pc:grpChg>
        <pc:picChg chg="add mod">
          <ac:chgData name="Sanders Wang" userId="089d73b8-785c-4012-b931-81c632b6c9c7" providerId="ADAL" clId="{025DB095-BD76-41C2-83C5-4F219DF2B01E}" dt="2021-03-31T09:01:41.408" v="1856" actId="1076"/>
          <ac:picMkLst>
            <pc:docMk/>
            <pc:sldMk cId="2868640730" sldId="260"/>
            <ac:picMk id="9" creationId="{F65019A0-A17D-4F3B-8B59-167CC292374A}"/>
          </ac:picMkLst>
        </pc:picChg>
        <pc:picChg chg="add mod">
          <ac:chgData name="Sanders Wang" userId="089d73b8-785c-4012-b931-81c632b6c9c7" providerId="ADAL" clId="{025DB095-BD76-41C2-83C5-4F219DF2B01E}" dt="2021-03-31T09:04:39.578" v="1874" actId="1076"/>
          <ac:picMkLst>
            <pc:docMk/>
            <pc:sldMk cId="2868640730" sldId="260"/>
            <ac:picMk id="12" creationId="{054EAA67-BA73-45B6-8A43-53062EF9A6A6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32" creationId="{BDCAA298-4648-4025-8361-D6E70E600C7E}"/>
          </ac:picMkLst>
        </pc:picChg>
        <pc:picChg chg="mod">
          <ac:chgData name="Sanders Wang" userId="089d73b8-785c-4012-b931-81c632b6c9c7" providerId="ADAL" clId="{025DB095-BD76-41C2-83C5-4F219DF2B01E}" dt="2021-03-31T09:07:34.763" v="1921" actId="1076"/>
          <ac:picMkLst>
            <pc:docMk/>
            <pc:sldMk cId="2868640730" sldId="260"/>
            <ac:picMk id="34" creationId="{A467C330-BA23-401D-8BC3-607A663CFDE3}"/>
          </ac:picMkLst>
        </pc:picChg>
        <pc:picChg chg="mod">
          <ac:chgData name="Sanders Wang" userId="089d73b8-785c-4012-b931-81c632b6c9c7" providerId="ADAL" clId="{025DB095-BD76-41C2-83C5-4F219DF2B01E}" dt="2021-03-31T09:08:20.792" v="1924" actId="1076"/>
          <ac:picMkLst>
            <pc:docMk/>
            <pc:sldMk cId="2868640730" sldId="260"/>
            <ac:picMk id="45" creationId="{AC5A8BD8-5463-4AEF-96C9-3514D71BEE9C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74" creationId="{95BB2402-DF83-4D22-A1B0-59E872A77B34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75" creationId="{08433328-9D06-4B85-8A47-6240B64EE4A6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76" creationId="{8BA0177C-DCB5-4566-8395-C3DF0E402C33}"/>
          </ac:picMkLst>
        </pc:picChg>
        <pc:picChg chg="mod">
          <ac:chgData name="Sanders Wang" userId="089d73b8-785c-4012-b931-81c632b6c9c7" providerId="ADAL" clId="{025DB095-BD76-41C2-83C5-4F219DF2B01E}" dt="2021-03-31T09:08:20.792" v="1924" actId="1076"/>
          <ac:picMkLst>
            <pc:docMk/>
            <pc:sldMk cId="2868640730" sldId="260"/>
            <ac:picMk id="77" creationId="{D120BA69-DC6E-4E47-AD34-C44FC563A958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81" creationId="{4E122E80-CA38-4BDE-979C-0F1AF66D7DC7}"/>
          </ac:picMkLst>
        </pc:picChg>
        <pc:picChg chg="mod">
          <ac:chgData name="Sanders Wang" userId="089d73b8-785c-4012-b931-81c632b6c9c7" providerId="ADAL" clId="{025DB095-BD76-41C2-83C5-4F219DF2B01E}" dt="2021-03-31T09:11:03.847" v="1957" actId="1076"/>
          <ac:picMkLst>
            <pc:docMk/>
            <pc:sldMk cId="2868640730" sldId="260"/>
            <ac:picMk id="83" creationId="{75513874-6782-4A16-82CD-0171AE7B8BC6}"/>
          </ac:picMkLst>
        </pc:picChg>
        <pc:picChg chg="add mod">
          <ac:chgData name="Sanders Wang" userId="089d73b8-785c-4012-b931-81c632b6c9c7" providerId="ADAL" clId="{025DB095-BD76-41C2-83C5-4F219DF2B01E}" dt="2021-03-31T08:56:44.599" v="1831" actId="1076"/>
          <ac:picMkLst>
            <pc:docMk/>
            <pc:sldMk cId="2868640730" sldId="260"/>
            <ac:picMk id="84" creationId="{9955A207-434B-425D-B895-CDACF915FC2B}"/>
          </ac:picMkLst>
        </pc:picChg>
        <pc:picChg chg="add mod">
          <ac:chgData name="Sanders Wang" userId="089d73b8-785c-4012-b931-81c632b6c9c7" providerId="ADAL" clId="{025DB095-BD76-41C2-83C5-4F219DF2B01E}" dt="2021-03-31T08:56:10.908" v="1827" actId="1076"/>
          <ac:picMkLst>
            <pc:docMk/>
            <pc:sldMk cId="2868640730" sldId="260"/>
            <ac:picMk id="85" creationId="{A9E47764-F6A0-4B2C-B9BB-6E2443BFB500}"/>
          </ac:picMkLst>
        </pc:picChg>
        <pc:picChg chg="add mod">
          <ac:chgData name="Sanders Wang" userId="089d73b8-785c-4012-b931-81c632b6c9c7" providerId="ADAL" clId="{025DB095-BD76-41C2-83C5-4F219DF2B01E}" dt="2021-03-31T08:56:56.360" v="1835" actId="1076"/>
          <ac:picMkLst>
            <pc:docMk/>
            <pc:sldMk cId="2868640730" sldId="260"/>
            <ac:picMk id="86" creationId="{96AFB3AD-27A8-4F53-B952-3BAA49F1D679}"/>
          </ac:picMkLst>
        </pc:picChg>
        <pc:picChg chg="add mod">
          <ac:chgData name="Sanders Wang" userId="089d73b8-785c-4012-b931-81c632b6c9c7" providerId="ADAL" clId="{025DB095-BD76-41C2-83C5-4F219DF2B01E}" dt="2021-03-31T08:56:50.994" v="1833" actId="1076"/>
          <ac:picMkLst>
            <pc:docMk/>
            <pc:sldMk cId="2868640730" sldId="260"/>
            <ac:picMk id="91" creationId="{CF6062E6-A917-4415-9D07-7C52BAAC4E33}"/>
          </ac:picMkLst>
        </pc:picChg>
        <pc:picChg chg="mod">
          <ac:chgData name="Sanders Wang" userId="089d73b8-785c-4012-b931-81c632b6c9c7" providerId="ADAL" clId="{025DB095-BD76-41C2-83C5-4F219DF2B01E}" dt="2021-03-31T09:10:57.767" v="1956" actId="1076"/>
          <ac:picMkLst>
            <pc:docMk/>
            <pc:sldMk cId="2868640730" sldId="260"/>
            <ac:picMk id="94" creationId="{BFCE193E-94B0-47A1-AA35-5B7563167B54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111" creationId="{41B3AF7F-73AC-4984-963A-4A1B4241DB41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113" creationId="{B3DFB0FA-77C0-4935-8E8E-EFFD3F06CC66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114" creationId="{7D29C397-21CB-4357-A476-96DFE15E40C8}"/>
          </ac:picMkLst>
        </pc:picChg>
        <pc:picChg chg="mod">
          <ac:chgData name="Sanders Wang" userId="089d73b8-785c-4012-b931-81c632b6c9c7" providerId="ADAL" clId="{025DB095-BD76-41C2-83C5-4F219DF2B01E}" dt="2021-03-31T09:10:50.536" v="1955" actId="1076"/>
          <ac:picMkLst>
            <pc:docMk/>
            <pc:sldMk cId="2868640730" sldId="260"/>
            <ac:picMk id="121" creationId="{4179B7C1-0EA8-4BE4-A9CB-5EC459C720FD}"/>
          </ac:picMkLst>
        </pc:picChg>
        <pc:picChg chg="mod">
          <ac:chgData name="Sanders Wang" userId="089d73b8-785c-4012-b931-81c632b6c9c7" providerId="ADAL" clId="{025DB095-BD76-41C2-83C5-4F219DF2B01E}" dt="2021-03-31T08:55:25.865" v="1822" actId="1037"/>
          <ac:picMkLst>
            <pc:docMk/>
            <pc:sldMk cId="2868640730" sldId="260"/>
            <ac:picMk id="123" creationId="{B7236B17-412E-48B1-881A-3ED01C40DDB3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4" creationId="{221B8912-CECB-4536-BA65-7593A5F8AE8A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5" creationId="{6CE82E8B-B318-40D9-9BA3-6CE01B40CA8A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7" creationId="{052D7309-67EE-40C9-99E8-2848B462A3B4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8" creationId="{9542AD55-11F8-4526-9DB6-712EA159CBA6}"/>
          </ac:picMkLst>
        </pc:picChg>
        <pc:picChg chg="del">
          <ac:chgData name="Sanders Wang" userId="089d73b8-785c-4012-b931-81c632b6c9c7" providerId="ADAL" clId="{025DB095-BD76-41C2-83C5-4F219DF2B01E}" dt="2021-03-31T08:55:08.534" v="1793" actId="478"/>
          <ac:picMkLst>
            <pc:docMk/>
            <pc:sldMk cId="2868640730" sldId="260"/>
            <ac:picMk id="131" creationId="{665CD5BA-B724-4E38-9322-EBF4B251FC98}"/>
          </ac:picMkLst>
        </pc:picChg>
        <pc:picChg chg="del">
          <ac:chgData name="Sanders Wang" userId="089d73b8-785c-4012-b931-81c632b6c9c7" providerId="ADAL" clId="{025DB095-BD76-41C2-83C5-4F219DF2B01E}" dt="2021-03-31T08:59:30.810" v="1842" actId="478"/>
          <ac:picMkLst>
            <pc:docMk/>
            <pc:sldMk cId="2868640730" sldId="260"/>
            <ac:picMk id="152" creationId="{3D57C212-8B7D-4314-AE7D-4047F5B7FD85}"/>
          </ac:picMkLst>
        </pc:picChg>
        <pc:picChg chg="del">
          <ac:chgData name="Sanders Wang" userId="089d73b8-785c-4012-b931-81c632b6c9c7" providerId="ADAL" clId="{025DB095-BD76-41C2-83C5-4F219DF2B01E}" dt="2021-03-31T09:08:37.633" v="1927" actId="478"/>
          <ac:picMkLst>
            <pc:docMk/>
            <pc:sldMk cId="2868640730" sldId="260"/>
            <ac:picMk id="154" creationId="{9D489BEE-D1C5-42A9-9BA4-E70F436E6AB2}"/>
          </ac:picMkLst>
        </pc:picChg>
        <pc:picChg chg="del">
          <ac:chgData name="Sanders Wang" userId="089d73b8-785c-4012-b931-81c632b6c9c7" providerId="ADAL" clId="{025DB095-BD76-41C2-83C5-4F219DF2B01E}" dt="2021-03-31T08:59:33.843" v="1843" actId="478"/>
          <ac:picMkLst>
            <pc:docMk/>
            <pc:sldMk cId="2868640730" sldId="260"/>
            <ac:picMk id="167" creationId="{BE480AB8-94DF-41D6-BAA8-75B87CD59A3C}"/>
          </ac:picMkLst>
        </pc:picChg>
        <pc:picChg chg="del">
          <ac:chgData name="Sanders Wang" userId="089d73b8-785c-4012-b931-81c632b6c9c7" providerId="ADAL" clId="{025DB095-BD76-41C2-83C5-4F219DF2B01E}" dt="2021-03-31T08:59:38.981" v="1844" actId="478"/>
          <ac:picMkLst>
            <pc:docMk/>
            <pc:sldMk cId="2868640730" sldId="260"/>
            <ac:picMk id="170" creationId="{67147C37-B0D2-44FA-8100-298029330A00}"/>
          </ac:picMkLst>
        </pc:picChg>
        <pc:picChg chg="del">
          <ac:chgData name="Sanders Wang" userId="089d73b8-785c-4012-b931-81c632b6c9c7" providerId="ADAL" clId="{025DB095-BD76-41C2-83C5-4F219DF2B01E}" dt="2021-03-31T08:59:38.981" v="1844" actId="478"/>
          <ac:picMkLst>
            <pc:docMk/>
            <pc:sldMk cId="2868640730" sldId="260"/>
            <ac:picMk id="171" creationId="{329626B4-6B2E-4538-AD98-7D2DE13A8B1A}"/>
          </ac:picMkLst>
        </pc:picChg>
        <pc:cxnChg chg="mod">
          <ac:chgData name="Sanders Wang" userId="089d73b8-785c-4012-b931-81c632b6c9c7" providerId="ADAL" clId="{025DB095-BD76-41C2-83C5-4F219DF2B01E}" dt="2021-03-31T09:02:43.052" v="1861" actId="1076"/>
          <ac:cxnSpMkLst>
            <pc:docMk/>
            <pc:sldMk cId="2868640730" sldId="260"/>
            <ac:cxnSpMk id="50" creationId="{9601D18C-A902-4AA7-B2BF-810AA63E6511}"/>
          </ac:cxnSpMkLst>
        </pc:cxnChg>
        <pc:cxnChg chg="del">
          <ac:chgData name="Sanders Wang" userId="089d73b8-785c-4012-b931-81c632b6c9c7" providerId="ADAL" clId="{025DB095-BD76-41C2-83C5-4F219DF2B01E}" dt="2021-03-31T09:08:39.750" v="1928" actId="478"/>
          <ac:cxnSpMkLst>
            <pc:docMk/>
            <pc:sldMk cId="2868640730" sldId="260"/>
            <ac:cxnSpMk id="53" creationId="{DE2DFD30-7C3A-4404-A88E-173CDD3464B9}"/>
          </ac:cxnSpMkLst>
        </pc:cxnChg>
        <pc:cxnChg chg="del">
          <ac:chgData name="Sanders Wang" userId="089d73b8-785c-4012-b931-81c632b6c9c7" providerId="ADAL" clId="{025DB095-BD76-41C2-83C5-4F219DF2B01E}" dt="2021-03-31T09:07:21.556" v="1919" actId="478"/>
          <ac:cxnSpMkLst>
            <pc:docMk/>
            <pc:sldMk cId="2868640730" sldId="260"/>
            <ac:cxnSpMk id="55" creationId="{B41037C6-B906-427C-8043-6C30CF39D619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78" creationId="{8D79CC03-6979-47F7-872D-5BB485E1549A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79" creationId="{0C1C6FB3-73E5-41DF-AC3A-1577D98033E2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80" creationId="{C57C72E1-8292-4F0F-B564-E055C40903C2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82" creationId="{E8FF1B54-29AB-496F-BEDE-77BD3F964ABA}"/>
          </ac:cxnSpMkLst>
        </pc:cxnChg>
        <pc:cxnChg chg="add mod">
          <ac:chgData name="Sanders Wang" userId="089d73b8-785c-4012-b931-81c632b6c9c7" providerId="ADAL" clId="{025DB095-BD76-41C2-83C5-4F219DF2B01E}" dt="2021-03-31T08:56:39.329" v="1829" actId="14100"/>
          <ac:cxnSpMkLst>
            <pc:docMk/>
            <pc:sldMk cId="2868640730" sldId="260"/>
            <ac:cxnSpMk id="87" creationId="{4B470F75-E927-464D-86E8-3F277CDD4FA4}"/>
          </ac:cxnSpMkLst>
        </pc:cxnChg>
        <pc:cxnChg chg="add mod">
          <ac:chgData name="Sanders Wang" userId="089d73b8-785c-4012-b931-81c632b6c9c7" providerId="ADAL" clId="{025DB095-BD76-41C2-83C5-4F219DF2B01E}" dt="2021-03-31T08:56:47.570" v="1832" actId="14100"/>
          <ac:cxnSpMkLst>
            <pc:docMk/>
            <pc:sldMk cId="2868640730" sldId="260"/>
            <ac:cxnSpMk id="88" creationId="{9524CE3C-0AE4-43B3-B5EA-62215F8C24C1}"/>
          </ac:cxnSpMkLst>
        </pc:cxnChg>
        <pc:cxnChg chg="add mod">
          <ac:chgData name="Sanders Wang" userId="089d73b8-785c-4012-b931-81c632b6c9c7" providerId="ADAL" clId="{025DB095-BD76-41C2-83C5-4F219DF2B01E}" dt="2021-03-31T08:56:59.021" v="1836" actId="14100"/>
          <ac:cxnSpMkLst>
            <pc:docMk/>
            <pc:sldMk cId="2868640730" sldId="260"/>
            <ac:cxnSpMk id="89" creationId="{A81D6821-FD80-4D84-9275-ED78493C59CF}"/>
          </ac:cxnSpMkLst>
        </pc:cxnChg>
        <pc:cxnChg chg="add mod">
          <ac:chgData name="Sanders Wang" userId="089d73b8-785c-4012-b931-81c632b6c9c7" providerId="ADAL" clId="{025DB095-BD76-41C2-83C5-4F219DF2B01E}" dt="2021-03-31T08:56:53.981" v="1834" actId="14100"/>
          <ac:cxnSpMkLst>
            <pc:docMk/>
            <pc:sldMk cId="2868640730" sldId="260"/>
            <ac:cxnSpMk id="93" creationId="{9B06A846-6976-4F6A-BD5D-70CFDFE06945}"/>
          </ac:cxnSpMkLst>
        </pc:cxnChg>
        <pc:cxnChg chg="add mod">
          <ac:chgData name="Sanders Wang" userId="089d73b8-785c-4012-b931-81c632b6c9c7" providerId="ADAL" clId="{025DB095-BD76-41C2-83C5-4F219DF2B01E}" dt="2021-03-31T09:09:06.576" v="1932" actId="14100"/>
          <ac:cxnSpMkLst>
            <pc:docMk/>
            <pc:sldMk cId="2868640730" sldId="260"/>
            <ac:cxnSpMk id="110" creationId="{33CBB941-ABFF-49DD-832E-8AF5123C8E2D}"/>
          </ac:cxnSpMkLst>
        </pc:cxnChg>
        <pc:cxnChg chg="add mod">
          <ac:chgData name="Sanders Wang" userId="089d73b8-785c-4012-b931-81c632b6c9c7" providerId="ADAL" clId="{025DB095-BD76-41C2-83C5-4F219DF2B01E}" dt="2021-03-31T09:09:13.787" v="1935" actId="14100"/>
          <ac:cxnSpMkLst>
            <pc:docMk/>
            <pc:sldMk cId="2868640730" sldId="260"/>
            <ac:cxnSpMk id="112" creationId="{02BEC868-876C-43D1-BF16-A2A0F16542F9}"/>
          </ac:cxnSpMkLst>
        </pc:cxnChg>
        <pc:cxnChg chg="add mod">
          <ac:chgData name="Sanders Wang" userId="089d73b8-785c-4012-b931-81c632b6c9c7" providerId="ADAL" clId="{025DB095-BD76-41C2-83C5-4F219DF2B01E}" dt="2021-03-31T09:09:21.070" v="1938" actId="14100"/>
          <ac:cxnSpMkLst>
            <pc:docMk/>
            <pc:sldMk cId="2868640730" sldId="260"/>
            <ac:cxnSpMk id="115" creationId="{2BFF4060-5503-4A4F-84E8-1E07C54D6928}"/>
          </ac:cxnSpMkLst>
        </pc:cxnChg>
        <pc:cxnChg chg="add mod">
          <ac:chgData name="Sanders Wang" userId="089d73b8-785c-4012-b931-81c632b6c9c7" providerId="ADAL" clId="{025DB095-BD76-41C2-83C5-4F219DF2B01E}" dt="2021-03-31T09:09:33.164" v="1941" actId="14100"/>
          <ac:cxnSpMkLst>
            <pc:docMk/>
            <pc:sldMk cId="2868640730" sldId="260"/>
            <ac:cxnSpMk id="116" creationId="{F3E93B9F-282C-491F-B121-7C060E58B30A}"/>
          </ac:cxnSpMkLst>
        </pc:cxnChg>
        <pc:cxnChg chg="add mod">
          <ac:chgData name="Sanders Wang" userId="089d73b8-785c-4012-b931-81c632b6c9c7" providerId="ADAL" clId="{025DB095-BD76-41C2-83C5-4F219DF2B01E}" dt="2021-03-31T09:09:58.388" v="1947" actId="14100"/>
          <ac:cxnSpMkLst>
            <pc:docMk/>
            <pc:sldMk cId="2868640730" sldId="260"/>
            <ac:cxnSpMk id="117" creationId="{DB3B7022-005E-4F58-A38F-5A1628429ED5}"/>
          </ac:cxnSpMkLst>
        </pc:cxnChg>
        <pc:cxnChg chg="add mod">
          <ac:chgData name="Sanders Wang" userId="089d73b8-785c-4012-b931-81c632b6c9c7" providerId="ADAL" clId="{025DB095-BD76-41C2-83C5-4F219DF2B01E}" dt="2021-03-31T09:10:21.058" v="1950" actId="14100"/>
          <ac:cxnSpMkLst>
            <pc:docMk/>
            <pc:sldMk cId="2868640730" sldId="260"/>
            <ac:cxnSpMk id="126" creationId="{74343104-7A01-46A6-AA44-388998319249}"/>
          </ac:cxnSpMkLst>
        </pc:cxnChg>
        <pc:cxnChg chg="add mod">
          <ac:chgData name="Sanders Wang" userId="089d73b8-785c-4012-b931-81c632b6c9c7" providerId="ADAL" clId="{025DB095-BD76-41C2-83C5-4F219DF2B01E}" dt="2021-03-31T09:10:32.299" v="1953" actId="14100"/>
          <ac:cxnSpMkLst>
            <pc:docMk/>
            <pc:sldMk cId="2868640730" sldId="260"/>
            <ac:cxnSpMk id="129" creationId="{D59EE494-FC50-4115-AA3A-E36626AB9D94}"/>
          </ac:cxnSpMkLst>
        </pc:cxnChg>
        <pc:cxnChg chg="add mod">
          <ac:chgData name="Sanders Wang" userId="089d73b8-785c-4012-b931-81c632b6c9c7" providerId="ADAL" clId="{025DB095-BD76-41C2-83C5-4F219DF2B01E}" dt="2021-03-31T09:11:28.790" v="1960" actId="14100"/>
          <ac:cxnSpMkLst>
            <pc:docMk/>
            <pc:sldMk cId="2868640730" sldId="260"/>
            <ac:cxnSpMk id="130" creationId="{E3DA9331-02F2-4803-9BA4-DBBA87C60475}"/>
          </ac:cxnSpMkLst>
        </pc:cxnChg>
        <pc:cxnChg chg="add mod">
          <ac:chgData name="Sanders Wang" userId="089d73b8-785c-4012-b931-81c632b6c9c7" providerId="ADAL" clId="{025DB095-BD76-41C2-83C5-4F219DF2B01E}" dt="2021-03-31T09:11:36.800" v="1963" actId="14100"/>
          <ac:cxnSpMkLst>
            <pc:docMk/>
            <pc:sldMk cId="2868640730" sldId="260"/>
            <ac:cxnSpMk id="132" creationId="{FD77E450-6D67-497B-ADB9-22D4DB8098DD}"/>
          </ac:cxnSpMkLst>
        </pc:cxnChg>
        <pc:cxnChg chg="add mod">
          <ac:chgData name="Sanders Wang" userId="089d73b8-785c-4012-b931-81c632b6c9c7" providerId="ADAL" clId="{025DB095-BD76-41C2-83C5-4F219DF2B01E}" dt="2021-03-31T09:11:49.153" v="1966" actId="14100"/>
          <ac:cxnSpMkLst>
            <pc:docMk/>
            <pc:sldMk cId="2868640730" sldId="260"/>
            <ac:cxnSpMk id="133" creationId="{64E583A4-9B59-4154-967A-A3F4435D58BA}"/>
          </ac:cxnSpMkLst>
        </pc:cxnChg>
        <pc:cxnChg chg="add mod">
          <ac:chgData name="Sanders Wang" userId="089d73b8-785c-4012-b931-81c632b6c9c7" providerId="ADAL" clId="{025DB095-BD76-41C2-83C5-4F219DF2B01E}" dt="2021-03-31T09:12:06.517" v="1969" actId="14100"/>
          <ac:cxnSpMkLst>
            <pc:docMk/>
            <pc:sldMk cId="2868640730" sldId="260"/>
            <ac:cxnSpMk id="134" creationId="{62132A4F-B4D5-4B06-8A9F-D38AFA7951DD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36" creationId="{8BB39645-FDFC-46AE-881C-93581F9D7B87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37" creationId="{AB0E229C-7AE5-443D-8105-92C2AF3336C9}"/>
          </ac:cxnSpMkLst>
        </pc:cxnChg>
        <pc:cxnChg chg="add mod">
          <ac:chgData name="Sanders Wang" userId="089d73b8-785c-4012-b931-81c632b6c9c7" providerId="ADAL" clId="{025DB095-BD76-41C2-83C5-4F219DF2B01E}" dt="2021-03-31T09:12:17.932" v="1972" actId="14100"/>
          <ac:cxnSpMkLst>
            <pc:docMk/>
            <pc:sldMk cId="2868640730" sldId="260"/>
            <ac:cxnSpMk id="141" creationId="{3C19D9FB-8324-4073-89E9-7B523AC5463E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42" creationId="{EF3288A0-E2F5-4A3E-AD13-A2023D5BA3DA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43" creationId="{848DE926-DF09-4D29-A8DB-3C5256F096B3}"/>
          </ac:cxnSpMkLst>
        </pc:cxnChg>
        <pc:cxnChg chg="del mod">
          <ac:chgData name="Sanders Wang" userId="089d73b8-785c-4012-b931-81c632b6c9c7" providerId="ADAL" clId="{025DB095-BD76-41C2-83C5-4F219DF2B01E}" dt="2021-03-31T08:55:10.770" v="1794" actId="478"/>
          <ac:cxnSpMkLst>
            <pc:docMk/>
            <pc:sldMk cId="2868640730" sldId="260"/>
            <ac:cxnSpMk id="151" creationId="{2D4D13F3-24AF-46BD-8C26-3FE19DD7EF2B}"/>
          </ac:cxnSpMkLst>
        </pc:cxnChg>
        <pc:cxnChg chg="del">
          <ac:chgData name="Sanders Wang" userId="089d73b8-785c-4012-b931-81c632b6c9c7" providerId="ADAL" clId="{025DB095-BD76-41C2-83C5-4F219DF2B01E}" dt="2021-03-31T08:58:29.135" v="1838" actId="478"/>
          <ac:cxnSpMkLst>
            <pc:docMk/>
            <pc:sldMk cId="2868640730" sldId="260"/>
            <ac:cxnSpMk id="156" creationId="{00A7074B-5BFE-4596-AEBD-1A72F2633AC2}"/>
          </ac:cxnSpMkLst>
        </pc:cxnChg>
        <pc:cxnChg chg="del">
          <ac:chgData name="Sanders Wang" userId="089d73b8-785c-4012-b931-81c632b6c9c7" providerId="ADAL" clId="{025DB095-BD76-41C2-83C5-4F219DF2B01E}" dt="2021-03-31T09:08:25.340" v="1925" actId="478"/>
          <ac:cxnSpMkLst>
            <pc:docMk/>
            <pc:sldMk cId="2868640730" sldId="260"/>
            <ac:cxnSpMk id="166" creationId="{67D404F9-F560-42B3-BB2F-1E0A2B9ACE05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77" creationId="{85E19ED3-E870-45D8-AD39-5D88660F31F2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78" creationId="{F2370AB0-C41C-4B61-9892-A1ECEFC96001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83" creationId="{FB2007DD-0897-4402-938C-9CDB1E52C608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86" creationId="{39906327-7DB3-416F-8632-5AB04940F0F5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91" creationId="{739DCF6C-28C4-4C36-A223-84AFB17CAB58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94" creationId="{CD9E7FC9-4CF2-4D83-AD6B-B70575DBAFF1}"/>
          </ac:cxnSpMkLst>
        </pc:cxnChg>
      </pc:sldChg>
      <pc:sldChg chg="addSp delSp modSp add mod">
        <pc:chgData name="Sanders Wang" userId="089d73b8-785c-4012-b931-81c632b6c9c7" providerId="ADAL" clId="{025DB095-BD76-41C2-83C5-4F219DF2B01E}" dt="2021-03-31T09:26:15.026" v="2055" actId="20577"/>
        <pc:sldMkLst>
          <pc:docMk/>
          <pc:sldMk cId="952745531" sldId="261"/>
        </pc:sldMkLst>
        <pc:spChg chg="add mod">
          <ac:chgData name="Sanders Wang" userId="089d73b8-785c-4012-b931-81c632b6c9c7" providerId="ADAL" clId="{025DB095-BD76-41C2-83C5-4F219DF2B01E}" dt="2021-03-31T09:19:59.458" v="2026" actId="20577"/>
          <ac:spMkLst>
            <pc:docMk/>
            <pc:sldMk cId="952745531" sldId="261"/>
            <ac:spMk id="110" creationId="{F9AA1399-C4BC-4836-92E5-4617946465BF}"/>
          </ac:spMkLst>
        </pc:spChg>
        <pc:spChg chg="add mod">
          <ac:chgData name="Sanders Wang" userId="089d73b8-785c-4012-b931-81c632b6c9c7" providerId="ADAL" clId="{025DB095-BD76-41C2-83C5-4F219DF2B01E}" dt="2021-03-31T09:19:44.855" v="2009" actId="1076"/>
          <ac:spMkLst>
            <pc:docMk/>
            <pc:sldMk cId="952745531" sldId="261"/>
            <ac:spMk id="112" creationId="{1EE4491B-6B74-4B50-8299-EB0E83567F2C}"/>
          </ac:spMkLst>
        </pc:spChg>
        <pc:spChg chg="add mod">
          <ac:chgData name="Sanders Wang" userId="089d73b8-785c-4012-b931-81c632b6c9c7" providerId="ADAL" clId="{025DB095-BD76-41C2-83C5-4F219DF2B01E}" dt="2021-03-31T09:25:04.218" v="2035" actId="20577"/>
          <ac:spMkLst>
            <pc:docMk/>
            <pc:sldMk cId="952745531" sldId="261"/>
            <ac:spMk id="115" creationId="{11B03873-2F7C-4BF6-AD85-9DB2BB47F940}"/>
          </ac:spMkLst>
        </pc:spChg>
        <pc:spChg chg="add mod">
          <ac:chgData name="Sanders Wang" userId="089d73b8-785c-4012-b931-81c632b6c9c7" providerId="ADAL" clId="{025DB095-BD76-41C2-83C5-4F219DF2B01E}" dt="2021-03-31T09:26:15.026" v="2055" actId="20577"/>
          <ac:spMkLst>
            <pc:docMk/>
            <pc:sldMk cId="952745531" sldId="261"/>
            <ac:spMk id="116" creationId="{13B46731-E47C-4E69-AD73-3055C513F4BC}"/>
          </ac:spMkLst>
        </pc:spChg>
        <pc:spChg chg="mod">
          <ac:chgData name="Sanders Wang" userId="089d73b8-785c-4012-b931-81c632b6c9c7" providerId="ADAL" clId="{025DB095-BD76-41C2-83C5-4F219DF2B01E}" dt="2021-03-31T09:14:03.900" v="1974" actId="207"/>
          <ac:spMkLst>
            <pc:docMk/>
            <pc:sldMk cId="952745531" sldId="261"/>
            <ac:spMk id="119" creationId="{DA9839DD-8CAD-4FA0-A913-5BA1B9C6F745}"/>
          </ac:spMkLst>
        </pc:spChg>
        <pc:spChg chg="mod">
          <ac:chgData name="Sanders Wang" userId="089d73b8-785c-4012-b931-81c632b6c9c7" providerId="ADAL" clId="{025DB095-BD76-41C2-83C5-4F219DF2B01E}" dt="2021-03-31T09:14:07.466" v="1975" actId="207"/>
          <ac:spMkLst>
            <pc:docMk/>
            <pc:sldMk cId="952745531" sldId="261"/>
            <ac:spMk id="120" creationId="{9EEEFFAB-A34B-4132-8146-17BB87E2134D}"/>
          </ac:spMkLst>
        </pc:spChg>
        <pc:spChg chg="mod">
          <ac:chgData name="Sanders Wang" userId="089d73b8-785c-4012-b931-81c632b6c9c7" providerId="ADAL" clId="{025DB095-BD76-41C2-83C5-4F219DF2B01E}" dt="2021-03-31T09:16:32.176" v="1995" actId="20577"/>
          <ac:spMkLst>
            <pc:docMk/>
            <pc:sldMk cId="952745531" sldId="261"/>
            <ac:spMk id="155" creationId="{8F6EFD20-8B10-4225-AF7F-072BA6D88098}"/>
          </ac:spMkLst>
        </pc:spChg>
        <pc:spChg chg="mod">
          <ac:chgData name="Sanders Wang" userId="089d73b8-785c-4012-b931-81c632b6c9c7" providerId="ADAL" clId="{025DB095-BD76-41C2-83C5-4F219DF2B01E}" dt="2021-03-31T09:17:40.332" v="1999" actId="14100"/>
          <ac:spMkLst>
            <pc:docMk/>
            <pc:sldMk cId="952745531" sldId="261"/>
            <ac:spMk id="160" creationId="{04387575-EC06-4558-8FCA-4C7E8BC9B92D}"/>
          </ac:spMkLst>
        </pc:spChg>
        <pc:spChg chg="del">
          <ac:chgData name="Sanders Wang" userId="089d73b8-785c-4012-b931-81c632b6c9c7" providerId="ADAL" clId="{025DB095-BD76-41C2-83C5-4F219DF2B01E}" dt="2021-03-31T09:14:37.698" v="1980" actId="478"/>
          <ac:spMkLst>
            <pc:docMk/>
            <pc:sldMk cId="952745531" sldId="261"/>
            <ac:spMk id="161" creationId="{7BD1C626-8599-4B9C-836E-DEB252C516EA}"/>
          </ac:spMkLst>
        </pc:spChg>
        <pc:spChg chg="mod">
          <ac:chgData name="Sanders Wang" userId="089d73b8-785c-4012-b931-81c632b6c9c7" providerId="ADAL" clId="{025DB095-BD76-41C2-83C5-4F219DF2B01E}" dt="2021-03-31T09:18:45.899" v="2005" actId="20577"/>
          <ac:spMkLst>
            <pc:docMk/>
            <pc:sldMk cId="952745531" sldId="261"/>
            <ac:spMk id="162" creationId="{49C197F5-C6CE-4AA5-B43E-ADCFCB2CE329}"/>
          </ac:spMkLst>
        </pc:spChg>
        <pc:spChg chg="del">
          <ac:chgData name="Sanders Wang" userId="089d73b8-785c-4012-b931-81c632b6c9c7" providerId="ADAL" clId="{025DB095-BD76-41C2-83C5-4F219DF2B01E}" dt="2021-03-31T09:14:37.698" v="1980" actId="478"/>
          <ac:spMkLst>
            <pc:docMk/>
            <pc:sldMk cId="952745531" sldId="261"/>
            <ac:spMk id="168" creationId="{4308C9DA-6EB2-460F-852F-7E1C2B727AA5}"/>
          </ac:spMkLst>
        </pc:spChg>
        <pc:spChg chg="del">
          <ac:chgData name="Sanders Wang" userId="089d73b8-785c-4012-b931-81c632b6c9c7" providerId="ADAL" clId="{025DB095-BD76-41C2-83C5-4F219DF2B01E}" dt="2021-03-31T09:14:37.698" v="1980" actId="478"/>
          <ac:spMkLst>
            <pc:docMk/>
            <pc:sldMk cId="952745531" sldId="261"/>
            <ac:spMk id="169" creationId="{E6B9A44B-D0DA-4CAC-A059-531877B1AE51}"/>
          </ac:spMkLst>
        </pc:spChg>
        <pc:spChg chg="del">
          <ac:chgData name="Sanders Wang" userId="089d73b8-785c-4012-b931-81c632b6c9c7" providerId="ADAL" clId="{025DB095-BD76-41C2-83C5-4F219DF2B01E}" dt="2021-03-31T09:14:27.662" v="1979" actId="478"/>
          <ac:spMkLst>
            <pc:docMk/>
            <pc:sldMk cId="952745531" sldId="261"/>
            <ac:spMk id="198" creationId="{80A19029-F316-426A-88D3-52D26008B9F8}"/>
          </ac:spMkLst>
        </pc:spChg>
        <pc:picChg chg="add mod">
          <ac:chgData name="Sanders Wang" userId="089d73b8-785c-4012-b931-81c632b6c9c7" providerId="ADAL" clId="{025DB095-BD76-41C2-83C5-4F219DF2B01E}" dt="2021-03-31T09:24:54.572" v="2030" actId="14100"/>
          <ac:picMkLst>
            <pc:docMk/>
            <pc:sldMk cId="952745531" sldId="261"/>
            <ac:picMk id="12" creationId="{E547CEA8-58A0-41D7-A5A1-DB1E305E87CD}"/>
          </ac:picMkLst>
        </pc:picChg>
        <pc:picChg chg="add mod">
          <ac:chgData name="Sanders Wang" userId="089d73b8-785c-4012-b931-81c632b6c9c7" providerId="ADAL" clId="{025DB095-BD76-41C2-83C5-4F219DF2B01E}" dt="2021-03-31T09:15:10.860" v="1985" actId="1076"/>
          <ac:picMkLst>
            <pc:docMk/>
            <pc:sldMk cId="952745531" sldId="261"/>
            <ac:picMk id="72" creationId="{EAA9D37F-8DBA-4558-9F08-A68122176A4D}"/>
          </ac:picMkLst>
        </pc:picChg>
        <pc:picChg chg="add mod">
          <ac:chgData name="Sanders Wang" userId="089d73b8-785c-4012-b931-81c632b6c9c7" providerId="ADAL" clId="{025DB095-BD76-41C2-83C5-4F219DF2B01E}" dt="2021-03-31T09:15:07.565" v="1984" actId="1076"/>
          <ac:picMkLst>
            <pc:docMk/>
            <pc:sldMk cId="952745531" sldId="261"/>
            <ac:picMk id="73" creationId="{1F54C1A7-6000-4427-9552-29EEAD5E953E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84" creationId="{9955A207-434B-425D-B895-CDACF915FC2B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85" creationId="{A9E47764-F6A0-4B2C-B9BB-6E2443BFB500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86" creationId="{96AFB3AD-27A8-4F53-B952-3BAA49F1D679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91" creationId="{CF6062E6-A917-4415-9D07-7C52BAAC4E33}"/>
          </ac:picMkLst>
        </pc:picChg>
        <pc:picChg chg="add mod">
          <ac:chgData name="Sanders Wang" userId="089d73b8-785c-4012-b931-81c632b6c9c7" providerId="ADAL" clId="{025DB095-BD76-41C2-83C5-4F219DF2B01E}" dt="2021-03-31T09:18:05.458" v="2000" actId="571"/>
          <ac:picMkLst>
            <pc:docMk/>
            <pc:sldMk cId="952745531" sldId="261"/>
            <ac:picMk id="100" creationId="{F02B9942-A1FD-433B-AC21-CED98DED4B47}"/>
          </ac:picMkLst>
        </pc:picChg>
        <pc:picChg chg="add mod">
          <ac:chgData name="Sanders Wang" userId="089d73b8-785c-4012-b931-81c632b6c9c7" providerId="ADAL" clId="{025DB095-BD76-41C2-83C5-4F219DF2B01E}" dt="2021-03-31T09:18:14.523" v="2001" actId="571"/>
          <ac:picMkLst>
            <pc:docMk/>
            <pc:sldMk cId="952745531" sldId="261"/>
            <ac:picMk id="104" creationId="{22F42AA1-D96B-4A72-94B2-8051F6DF1659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52" creationId="{3D57C212-8B7D-4314-AE7D-4047F5B7FD85}"/>
          </ac:picMkLst>
        </pc:picChg>
        <pc:picChg chg="del">
          <ac:chgData name="Sanders Wang" userId="089d73b8-785c-4012-b931-81c632b6c9c7" providerId="ADAL" clId="{025DB095-BD76-41C2-83C5-4F219DF2B01E}" dt="2021-03-31T09:18:56.119" v="2006" actId="478"/>
          <ac:picMkLst>
            <pc:docMk/>
            <pc:sldMk cId="952745531" sldId="261"/>
            <ac:picMk id="154" creationId="{9D489BEE-D1C5-42A9-9BA4-E70F436E6AB2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67" creationId="{BE480AB8-94DF-41D6-BAA8-75B87CD59A3C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70" creationId="{67147C37-B0D2-44FA-8100-298029330A00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71" creationId="{329626B4-6B2E-4538-AD98-7D2DE13A8B1A}"/>
          </ac:picMkLst>
        </pc:picChg>
        <pc:cxnChg chg="add mod">
          <ac:chgData name="Sanders Wang" userId="089d73b8-785c-4012-b931-81c632b6c9c7" providerId="ADAL" clId="{025DB095-BD76-41C2-83C5-4F219DF2B01E}" dt="2021-03-31T09:15:10.860" v="1985" actId="1076"/>
          <ac:cxnSpMkLst>
            <pc:docMk/>
            <pc:sldMk cId="952745531" sldId="261"/>
            <ac:cxnSpMk id="74" creationId="{74902C0B-C9C1-44AD-B47D-2ECBE121790A}"/>
          </ac:cxnSpMkLst>
        </pc:cxnChg>
        <pc:cxnChg chg="add mod">
          <ac:chgData name="Sanders Wang" userId="089d73b8-785c-4012-b931-81c632b6c9c7" providerId="ADAL" clId="{025DB095-BD76-41C2-83C5-4F219DF2B01E}" dt="2021-03-31T09:15:07.565" v="1984" actId="1076"/>
          <ac:cxnSpMkLst>
            <pc:docMk/>
            <pc:sldMk cId="952745531" sldId="261"/>
            <ac:cxnSpMk id="75" creationId="{481E7D37-97E5-49B3-B3DE-C0F94C4A242A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87" creationId="{4B470F75-E927-464D-86E8-3F277CDD4FA4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88" creationId="{9524CE3C-0AE4-43B3-B5EA-62215F8C24C1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89" creationId="{A81D6821-FD80-4D84-9275-ED78493C59CF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93" creationId="{9B06A846-6976-4F6A-BD5D-70CFDFE06945}"/>
          </ac:cxnSpMkLst>
        </pc:cxnChg>
        <pc:cxnChg chg="mod">
          <ac:chgData name="Sanders Wang" userId="089d73b8-785c-4012-b931-81c632b6c9c7" providerId="ADAL" clId="{025DB095-BD76-41C2-83C5-4F219DF2B01E}" dt="2021-03-31T09:17:40.332" v="1999" actId="14100"/>
          <ac:cxnSpMkLst>
            <pc:docMk/>
            <pc:sldMk cId="952745531" sldId="261"/>
            <ac:cxnSpMk id="183" creationId="{FB2007DD-0897-4402-938C-9CDB1E52C608}"/>
          </ac:cxnSpMkLst>
        </pc:cxnChg>
        <pc:cxnChg chg="mod">
          <ac:chgData name="Sanders Wang" userId="089d73b8-785c-4012-b931-81c632b6c9c7" providerId="ADAL" clId="{025DB095-BD76-41C2-83C5-4F219DF2B01E}" dt="2021-03-31T09:17:40.332" v="1999" actId="14100"/>
          <ac:cxnSpMkLst>
            <pc:docMk/>
            <pc:sldMk cId="952745531" sldId="261"/>
            <ac:cxnSpMk id="186" creationId="{39906327-7DB3-416F-8632-5AB04940F0F5}"/>
          </ac:cxnSpMkLst>
        </pc:cxnChg>
        <pc:cxnChg chg="mod">
          <ac:chgData name="Sanders Wang" userId="089d73b8-785c-4012-b931-81c632b6c9c7" providerId="ADAL" clId="{025DB095-BD76-41C2-83C5-4F219DF2B01E}" dt="2021-03-31T09:18:43.632" v="2004"/>
          <ac:cxnSpMkLst>
            <pc:docMk/>
            <pc:sldMk cId="952745531" sldId="261"/>
            <ac:cxnSpMk id="191" creationId="{739DCF6C-28C4-4C36-A223-84AFB17CAB58}"/>
          </ac:cxnSpMkLst>
        </pc:cxnChg>
        <pc:cxnChg chg="mod">
          <ac:chgData name="Sanders Wang" userId="089d73b8-785c-4012-b931-81c632b6c9c7" providerId="ADAL" clId="{025DB095-BD76-41C2-83C5-4F219DF2B01E}" dt="2021-03-31T09:18:43.632" v="2004"/>
          <ac:cxnSpMkLst>
            <pc:docMk/>
            <pc:sldMk cId="952745531" sldId="261"/>
            <ac:cxnSpMk id="194" creationId="{CD9E7FC9-4CF2-4D83-AD6B-B70575DBAF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270-4EF8-45C9-9AEA-B9A53080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BC33-DA1F-4A91-85E3-D890F5B1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BCD4-A411-4630-9DD6-12C44D3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06A2-D0BB-41EF-81F7-726FA486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FC8D-0E56-406C-94FE-3247254B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65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F231-E2E2-4CFC-B831-A4B1CF72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4200A-2768-4563-8CA6-E29C0984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4522-7D5A-4BE3-A599-44D692B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8C64-BF11-4142-890C-3171B52E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1FBB-355A-4766-B8B4-BCE0E22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28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332F-4734-48D3-A41E-482453BB6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49CF-075F-4653-A5FF-ACD22D3B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6077-6CD5-4596-90BF-FB228DF8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654D-5205-46FC-845E-DCDA5D01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C182-4985-4731-9313-743FAD22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857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A91C-554D-4631-B4B5-02B3351A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90A0-559B-4028-80E3-F083B5B9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72B1-12A8-422B-868E-A52B64F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9CBD-BBCF-44C3-9D1B-DC06D7C3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ED0B-5CEA-4440-AB01-1AC99098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148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7AB-6DD9-41B2-AF47-2D08B3A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B7B8-E894-4FE4-BCEA-111BD996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7F45-0802-4DFB-8D9B-AD2446DA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FF4D-06A1-4B20-A8F0-E572BC5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3D05-EB36-43FF-B71A-6B89231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90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C3A1-60E6-4472-8424-D7CA0142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BA2E-E938-4B9B-BBB4-94E38899A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DD65-3000-4011-8386-1C1498DB8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4F295-6311-459F-B476-BACE157A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9950-1847-43B2-AED8-B4B89548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59C3-9827-4B58-BA17-8FDE06D3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8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B6B0-A30C-4E69-B58A-F0C49D3A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8C21-9415-4D7F-8A62-DFFD8767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EEE6-1D4D-4EB9-9643-C54643F5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9855A-99CD-4BCD-A7AB-833503AE8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E7D-4401-44C3-B07D-98F0E3E30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FCAC-ABD6-40E4-A440-CA6A04D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C7084-77FD-481D-A973-E63D850C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719AC-E86E-4100-BCDD-3C56B55A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19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3471-B97F-4382-8FD9-B3589FF7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80C63-0A40-4AFE-82E0-0A76A610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97EFA-9381-4C1D-92A8-102BFC41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EE2FD-DE56-4D61-BFDE-01B42052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1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FED2E-8594-4083-BD76-1E4FADB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18BAB-5BC2-4C3C-B26A-23CED42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E21E5-FF3B-4242-BBFC-D3BD56A8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772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7827-E79B-4A70-972A-BF8B5AC5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5EB1-A2EE-40AE-91C6-BA2BE306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07E14-6B53-4D24-B931-CBDCDF64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51DF6-451A-49B2-881F-613CBBCB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3450-AEA5-4902-84D4-EAC877FC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309C-5583-464E-9E0C-6DAEF9BC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701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7195-B8B4-4D1F-AFD4-7E3605B2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DC5C-74D7-4FE8-818E-1E6819C2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28BF-7950-449D-B797-F69680E5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F3BA-2B85-493F-A845-B7062773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D8EE2-D872-4D6D-A40A-F6E70C2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FFDD-CDBE-4FF6-B69E-12857790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74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04C79-1CF1-4CB1-AB9B-12E57A81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E542-DCAC-44C3-9167-037E52C0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1FE8-3E93-43D5-9D46-104251BDF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938A-6CFF-4BB8-90B8-C8294C00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8E7-775A-465B-8031-58074E97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9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iconfinder.com/icons/1407752/emoji_emotion_feeling_smile_icon" TargetMode="External"/><Relationship Id="rId18" Type="http://schemas.openxmlformats.org/officeDocument/2006/relationships/image" Target="../media/image9.png"/><Relationship Id="rId26" Type="http://schemas.openxmlformats.org/officeDocument/2006/relationships/hyperlink" Target="https://en.wikipedia.org/wiki/Learning" TargetMode="External"/><Relationship Id="rId39" Type="http://schemas.openxmlformats.org/officeDocument/2006/relationships/hyperlink" Target="https://en.wikipedia.org/wiki/Material_culture" TargetMode="External"/><Relationship Id="rId21" Type="http://schemas.openxmlformats.org/officeDocument/2006/relationships/hyperlink" Target="https://www.onlinewebfonts.com/icon/561336" TargetMode="External"/><Relationship Id="rId34" Type="http://schemas.openxmlformats.org/officeDocument/2006/relationships/hyperlink" Target="https://en.wikipedia.org/wiki/Technology" TargetMode="External"/><Relationship Id="rId42" Type="http://schemas.openxmlformats.org/officeDocument/2006/relationships/hyperlink" Target="https://en.wikipedia.org/wiki/Institutions" TargetMode="External"/><Relationship Id="rId47" Type="http://schemas.openxmlformats.org/officeDocument/2006/relationships/hyperlink" Target="https://en.wikipedia.org/wiki/Oral_literature" TargetMode="External"/><Relationship Id="rId50" Type="http://schemas.openxmlformats.org/officeDocument/2006/relationships/image" Target="../media/image12.png"/><Relationship Id="rId55" Type="http://schemas.openxmlformats.org/officeDocument/2006/relationships/hyperlink" Target="https://icons8.com/icon/5827/camera" TargetMode="External"/><Relationship Id="rId7" Type="http://schemas.openxmlformats.org/officeDocument/2006/relationships/hyperlink" Target="http://commons.wikimedia.org/wiki/file:chess_king_icon.png?uselang=fr?uselang=fr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www.iconfinder.com/icons/3941024/artbook_education_feather_literature_poetry_icon" TargetMode="External"/><Relationship Id="rId25" Type="http://schemas.openxmlformats.org/officeDocument/2006/relationships/hyperlink" Target="https://en.wikipedia.org/wiki/Anthropology" TargetMode="External"/><Relationship Id="rId33" Type="http://schemas.openxmlformats.org/officeDocument/2006/relationships/hyperlink" Target="https://en.wikipedia.org/wiki/Religion" TargetMode="External"/><Relationship Id="rId38" Type="http://schemas.openxmlformats.org/officeDocument/2006/relationships/hyperlink" Target="https://en.wikipedia.org/wiki/Clothing" TargetMode="External"/><Relationship Id="rId46" Type="http://schemas.openxmlformats.org/officeDocument/2006/relationships/hyperlink" Target="https://en.wikipedia.org/wiki/Writing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s://en.wikipedia.org/wiki/Art" TargetMode="External"/><Relationship Id="rId41" Type="http://schemas.openxmlformats.org/officeDocument/2006/relationships/hyperlink" Target="https://en.wikipedia.org/wiki/Political_organization" TargetMode="External"/><Relationship Id="rId5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Unesco_Cultural_Heritage_logo.svg" TargetMode="External"/><Relationship Id="rId24" Type="http://schemas.openxmlformats.org/officeDocument/2006/relationships/hyperlink" Target="https://en.wikipedia.org/wiki/Culture" TargetMode="External"/><Relationship Id="rId32" Type="http://schemas.openxmlformats.org/officeDocument/2006/relationships/hyperlink" Target="https://en.wikipedia.org/wiki/Ritual" TargetMode="External"/><Relationship Id="rId37" Type="http://schemas.openxmlformats.org/officeDocument/2006/relationships/hyperlink" Target="https://en.wikipedia.org/wiki/Shelter_(building)" TargetMode="External"/><Relationship Id="rId40" Type="http://schemas.openxmlformats.org/officeDocument/2006/relationships/hyperlink" Target="https://en.wikipedia.org/wiki/Social_organization" TargetMode="External"/><Relationship Id="rId45" Type="http://schemas.openxmlformats.org/officeDocument/2006/relationships/hyperlink" Target="https://en.wikipedia.org/wiki/Literature" TargetMode="External"/><Relationship Id="rId53" Type="http://schemas.openxmlformats.org/officeDocument/2006/relationships/hyperlink" Target="https://www.onlinewebfonts.com/icon/432246" TargetMode="External"/><Relationship Id="rId5" Type="http://schemas.openxmlformats.org/officeDocument/2006/relationships/hyperlink" Target="https://cn.depositphotos.com/98885286/stock-illustration-technical-support-line-icon.html" TargetMode="External"/><Relationship Id="rId15" Type="http://schemas.openxmlformats.org/officeDocument/2006/relationships/hyperlink" Target="https://www.onlinewebfonts.com/icon/532767" TargetMode="External"/><Relationship Id="rId23" Type="http://schemas.openxmlformats.org/officeDocument/2006/relationships/hyperlink" Target="https://www.iconfinder.com/icons/2376438/architect_architecture_column_roman_icon" TargetMode="External"/><Relationship Id="rId28" Type="http://schemas.openxmlformats.org/officeDocument/2006/relationships/hyperlink" Target="https://en.wikipedia.org/wiki/Cultural_universals" TargetMode="External"/><Relationship Id="rId36" Type="http://schemas.openxmlformats.org/officeDocument/2006/relationships/hyperlink" Target="https://en.wikipedia.org/wiki/Cooking" TargetMode="External"/><Relationship Id="rId49" Type="http://schemas.openxmlformats.org/officeDocument/2006/relationships/hyperlink" Target="https://en.wikipedia.org/wiki/Intangible_cultural_heritage" TargetMode="External"/><Relationship Id="rId10" Type="http://schemas.openxmlformats.org/officeDocument/2006/relationships/image" Target="../media/image5.png"/><Relationship Id="rId19" Type="http://schemas.openxmlformats.org/officeDocument/2006/relationships/hyperlink" Target="http://www.iconarchive.com/show/windows-8-icons-by-icons8/Music-Note-Music-icon.html" TargetMode="External"/><Relationship Id="rId31" Type="http://schemas.openxmlformats.org/officeDocument/2006/relationships/hyperlink" Target="https://en.wikipedia.org/wiki/Dance" TargetMode="External"/><Relationship Id="rId44" Type="http://schemas.openxmlformats.org/officeDocument/2006/relationships/hyperlink" Target="https://en.wikipedia.org/wiki/Philosophy" TargetMode="External"/><Relationship Id="rId52" Type="http://schemas.openxmlformats.org/officeDocument/2006/relationships/image" Target="../media/image13.png"/><Relationship Id="rId4" Type="http://schemas.openxmlformats.org/officeDocument/2006/relationships/image" Target="../media/image2.jpg"/><Relationship Id="rId9" Type="http://schemas.openxmlformats.org/officeDocument/2006/relationships/hyperlink" Target="https://svgsilh.com/tag/religion-15.html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en.wikipedia.org/wiki/Society" TargetMode="External"/><Relationship Id="rId30" Type="http://schemas.openxmlformats.org/officeDocument/2006/relationships/hyperlink" Target="https://en.wikipedia.org/wiki/Music" TargetMode="External"/><Relationship Id="rId35" Type="http://schemas.openxmlformats.org/officeDocument/2006/relationships/hyperlink" Target="https://en.wikipedia.org/wiki/Tool" TargetMode="External"/><Relationship Id="rId43" Type="http://schemas.openxmlformats.org/officeDocument/2006/relationships/hyperlink" Target="https://en.wikipedia.org/wiki/Mythology" TargetMode="External"/><Relationship Id="rId48" Type="http://schemas.openxmlformats.org/officeDocument/2006/relationships/hyperlink" Target="https://en.wikipedia.org/wiki/Science" TargetMode="External"/><Relationship Id="rId8" Type="http://schemas.openxmlformats.org/officeDocument/2006/relationships/image" Target="../media/image4.png"/><Relationship Id="rId51" Type="http://schemas.openxmlformats.org/officeDocument/2006/relationships/hyperlink" Target="https://www.flaticon.com/free-icon/zeus_1483080" TargetMode="External"/><Relationship Id="rId3" Type="http://schemas.openxmlformats.org/officeDocument/2006/relationships/hyperlink" Target="https://www.vecteezy.com/vector-art/583546-coins-icon-vector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books.org/wiki/Wikijunior:Maze_and_Drawing_Book/Mona_Lisa" TargetMode="External"/><Relationship Id="rId18" Type="http://schemas.openxmlformats.org/officeDocument/2006/relationships/image" Target="../media/image21.png"/><Relationship Id="rId26" Type="http://schemas.openxmlformats.org/officeDocument/2006/relationships/hyperlink" Target="http://fr.wikiversity.org/wiki/Fichier:Nuvola_German_flag.svg" TargetMode="External"/><Relationship Id="rId39" Type="http://schemas.openxmlformats.org/officeDocument/2006/relationships/image" Target="../media/image29.png"/><Relationship Id="rId3" Type="http://schemas.openxmlformats.org/officeDocument/2006/relationships/hyperlink" Target="https://www.gettyimages.co.uk/illustrations/louis-xiv-of-france" TargetMode="External"/><Relationship Id="rId21" Type="http://schemas.openxmlformats.org/officeDocument/2006/relationships/image" Target="../media/image23.svg"/><Relationship Id="rId34" Type="http://schemas.openxmlformats.org/officeDocument/2006/relationships/hyperlink" Target="https://www.onlinewebfonts.com/icon/432246" TargetMode="External"/><Relationship Id="rId42" Type="http://schemas.openxmlformats.org/officeDocument/2006/relationships/hyperlink" Target="https://clipartart.com/categories/ancient-greek-architecture-clipart.html" TargetMode="External"/><Relationship Id="rId47" Type="http://schemas.openxmlformats.org/officeDocument/2006/relationships/image" Target="../media/image33.png"/><Relationship Id="rId50" Type="http://schemas.openxmlformats.org/officeDocument/2006/relationships/hyperlink" Target="https://thenounproject.com/term/augmented-reality/16452/" TargetMode="External"/><Relationship Id="rId7" Type="http://schemas.openxmlformats.org/officeDocument/2006/relationships/hyperlink" Target="http://commons.wikimedia.org/wiki/file:chess_king_icon.png?uselang=fr?uselang=fr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://clipartmag.com/idea-icon" TargetMode="External"/><Relationship Id="rId25" Type="http://schemas.openxmlformats.org/officeDocument/2006/relationships/image" Target="../media/image25.png"/><Relationship Id="rId33" Type="http://schemas.openxmlformats.org/officeDocument/2006/relationships/image" Target="../media/image13.png"/><Relationship Id="rId38" Type="http://schemas.openxmlformats.org/officeDocument/2006/relationships/hyperlink" Target="https://www.onlinewebfonts.com/icon/449372" TargetMode="External"/><Relationship Id="rId46" Type="http://schemas.openxmlformats.org/officeDocument/2006/relationships/hyperlink" Target="https://vectorified.com/logic-icon" TargetMode="External"/><Relationship Id="rId2" Type="http://schemas.openxmlformats.org/officeDocument/2006/relationships/image" Target="../media/image15.jpe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7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svgsilh.com/tag/religion-15.html" TargetMode="External"/><Relationship Id="rId24" Type="http://schemas.openxmlformats.org/officeDocument/2006/relationships/hyperlink" Target="https://commons.wikimedia.org/wiki/Category:Nuvola_PNG_icons" TargetMode="External"/><Relationship Id="rId32" Type="http://schemas.openxmlformats.org/officeDocument/2006/relationships/hyperlink" Target="https://www.iconfinder.com/icons/1407752/emoji_emotion_feeling_smile_icon" TargetMode="External"/><Relationship Id="rId37" Type="http://schemas.openxmlformats.org/officeDocument/2006/relationships/image" Target="../media/image28.png"/><Relationship Id="rId40" Type="http://schemas.openxmlformats.org/officeDocument/2006/relationships/hyperlink" Target="https://www.cs.mcgill.ca/research/" TargetMode="External"/><Relationship Id="rId45" Type="http://schemas.openxmlformats.org/officeDocument/2006/relationships/image" Target="../media/image32.png"/><Relationship Id="rId5" Type="http://schemas.openxmlformats.org/officeDocument/2006/relationships/hyperlink" Target="http://game-icons.net/delapouite/originals/caesar.html" TargetMode="External"/><Relationship Id="rId15" Type="http://schemas.openxmlformats.org/officeDocument/2006/relationships/hyperlink" Target="https://www.iconfinder.com/icons/6153636/bible_catholic_christian_gospel_orthodox_protestant_sacred_scriptures_icon" TargetMode="External"/><Relationship Id="rId23" Type="http://schemas.openxmlformats.org/officeDocument/2006/relationships/image" Target="../media/image24.png"/><Relationship Id="rId28" Type="http://schemas.openxmlformats.org/officeDocument/2006/relationships/hyperlink" Target="https://da.wikipedia.org/wiki/Rigsdagen_(Det_tyske_kejserrige)" TargetMode="External"/><Relationship Id="rId36" Type="http://schemas.openxmlformats.org/officeDocument/2006/relationships/hyperlink" Target="https://icons8.com/icon/5827/camera" TargetMode="External"/><Relationship Id="rId49" Type="http://schemas.openxmlformats.org/officeDocument/2006/relationships/image" Target="../media/image34.png"/><Relationship Id="rId10" Type="http://schemas.openxmlformats.org/officeDocument/2006/relationships/image" Target="../media/image4.png"/><Relationship Id="rId19" Type="http://schemas.openxmlformats.org/officeDocument/2006/relationships/hyperlink" Target="https://www.iconfinder.com/icons/1561162/conflict_military_soldier_swords_war_weapon_icon" TargetMode="External"/><Relationship Id="rId31" Type="http://schemas.openxmlformats.org/officeDocument/2006/relationships/image" Target="../media/image6.png"/><Relationship Id="rId44" Type="http://schemas.microsoft.com/office/2007/relationships/hdphoto" Target="../media/hdphoto1.wdp"/><Relationship Id="rId52" Type="http://schemas.openxmlformats.org/officeDocument/2006/relationships/hyperlink" Target="https://www.iconfinder.com/icons/4885070/architecture_atomium_belgium_brussels_landmark_modernism_icon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www.iconfinder.com/icons/4272021/ancient_greece_jar_icon" TargetMode="External"/><Relationship Id="rId14" Type="http://schemas.openxmlformats.org/officeDocument/2006/relationships/image" Target="../media/image19.png"/><Relationship Id="rId22" Type="http://schemas.openxmlformats.org/officeDocument/2006/relationships/hyperlink" Target="https://www.flaticon.com/free-icon/italy_555668" TargetMode="External"/><Relationship Id="rId27" Type="http://schemas.openxmlformats.org/officeDocument/2006/relationships/image" Target="../media/image26.png"/><Relationship Id="rId30" Type="http://schemas.openxmlformats.org/officeDocument/2006/relationships/hyperlink" Target="https://wiki.hk.wjbk.site/baike-%E6%B3%A2%E6%97%81%E7%8E%8B%E6%9C%9D" TargetMode="External"/><Relationship Id="rId35" Type="http://schemas.openxmlformats.org/officeDocument/2006/relationships/image" Target="../media/image14.png"/><Relationship Id="rId43" Type="http://schemas.openxmlformats.org/officeDocument/2006/relationships/image" Target="../media/image31.png"/><Relationship Id="rId48" Type="http://schemas.openxmlformats.org/officeDocument/2006/relationships/hyperlink" Target="http://www.pngall.com/environment-png" TargetMode="External"/><Relationship Id="rId8" Type="http://schemas.openxmlformats.org/officeDocument/2006/relationships/image" Target="../media/image17.png"/><Relationship Id="rId5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ngall.com/environment-png" TargetMode="External"/><Relationship Id="rId18" Type="http://schemas.openxmlformats.org/officeDocument/2006/relationships/image" Target="../media/image4.png"/><Relationship Id="rId26" Type="http://schemas.openxmlformats.org/officeDocument/2006/relationships/image" Target="../media/image3.png"/><Relationship Id="rId3" Type="http://schemas.openxmlformats.org/officeDocument/2006/relationships/hyperlink" Target="https://www.onlinewebfonts.com/icon/449372" TargetMode="External"/><Relationship Id="rId21" Type="http://schemas.openxmlformats.org/officeDocument/2006/relationships/hyperlink" Target="https://www.flaticon.com/free-icon/zeus_1483080" TargetMode="External"/><Relationship Id="rId34" Type="http://schemas.openxmlformats.org/officeDocument/2006/relationships/image" Target="../media/image38.png"/><Relationship Id="rId7" Type="http://schemas.openxmlformats.org/officeDocument/2006/relationships/hyperlink" Target="https://clipartart.com/categories/ancient-greek-architecture-clipart.html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www.iconfinder.com/icons/4885070/architecture_atomium_belgium_brussels_landmark_modernism_icon" TargetMode="External"/><Relationship Id="rId25" Type="http://schemas.openxmlformats.org/officeDocument/2006/relationships/hyperlink" Target="https://www.vecteezy.com/vector-art/583546-coins-icon-vector" TargetMode="External"/><Relationship Id="rId33" Type="http://schemas.openxmlformats.org/officeDocument/2006/relationships/hyperlink" Target="https://www.iconfinder.com/icons/4881146/avatar_farmer_man_profession_icon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12.png"/><Relationship Id="rId29" Type="http://schemas.openxmlformats.org/officeDocument/2006/relationships/hyperlink" Target="https://www.iconfinder.com/icons/1407752/emoji_emotion_feeling_smile_ic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hyperlink" Target="https://vectorified.com/logic-icon" TargetMode="External"/><Relationship Id="rId24" Type="http://schemas.openxmlformats.org/officeDocument/2006/relationships/image" Target="../media/image1.jpg"/><Relationship Id="rId32" Type="http://schemas.openxmlformats.org/officeDocument/2006/relationships/image" Target="../media/image37.png"/><Relationship Id="rId5" Type="http://schemas.openxmlformats.org/officeDocument/2006/relationships/hyperlink" Target="https://www.cs.mcgill.ca/research/" TargetMode="External"/><Relationship Id="rId15" Type="http://schemas.openxmlformats.org/officeDocument/2006/relationships/hyperlink" Target="https://thenounproject.com/term/augmented-reality/16452/" TargetMode="External"/><Relationship Id="rId23" Type="http://schemas.openxmlformats.org/officeDocument/2006/relationships/hyperlink" Target="https://commons.wikimedia.org/wiki/File:Unesco_Cultural_Heritage_logo.svg" TargetMode="External"/><Relationship Id="rId28" Type="http://schemas.openxmlformats.org/officeDocument/2006/relationships/image" Target="../media/image6.png"/><Relationship Id="rId10" Type="http://schemas.openxmlformats.org/officeDocument/2006/relationships/image" Target="../media/image32.png"/><Relationship Id="rId19" Type="http://schemas.openxmlformats.org/officeDocument/2006/relationships/hyperlink" Target="https://svgsilh.com/tag/religion-15.html" TargetMode="External"/><Relationship Id="rId31" Type="http://schemas.openxmlformats.org/officeDocument/2006/relationships/hyperlink" Target="https://commons.wikimedia.org/wiki/File:People_Politician.png" TargetMode="External"/><Relationship Id="rId4" Type="http://schemas.openxmlformats.org/officeDocument/2006/relationships/image" Target="../media/image29.png"/><Relationship Id="rId9" Type="http://schemas.microsoft.com/office/2007/relationships/hdphoto" Target="../media/hdphoto1.wdp"/><Relationship Id="rId14" Type="http://schemas.openxmlformats.org/officeDocument/2006/relationships/image" Target="../media/image34.png"/><Relationship Id="rId22" Type="http://schemas.openxmlformats.org/officeDocument/2006/relationships/image" Target="../media/image5.png"/><Relationship Id="rId27" Type="http://schemas.openxmlformats.org/officeDocument/2006/relationships/hyperlink" Target="http://commons.wikimedia.org/wiki/file:chess_king_icon.png?uselang=fr?uselang=fr" TargetMode="External"/><Relationship Id="rId30" Type="http://schemas.openxmlformats.org/officeDocument/2006/relationships/image" Target="../media/image36.png"/><Relationship Id="rId35" Type="http://schemas.openxmlformats.org/officeDocument/2006/relationships/hyperlink" Target="http://www.myiconfinder.com/icon/builder-constructor-helmet-worker/1887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ngall.com/environment-png" TargetMode="External"/><Relationship Id="rId18" Type="http://schemas.openxmlformats.org/officeDocument/2006/relationships/image" Target="../media/image4.png"/><Relationship Id="rId26" Type="http://schemas.openxmlformats.org/officeDocument/2006/relationships/image" Target="../media/image3.png"/><Relationship Id="rId3" Type="http://schemas.openxmlformats.org/officeDocument/2006/relationships/hyperlink" Target="https://www.onlinewebfonts.com/icon/449372" TargetMode="External"/><Relationship Id="rId21" Type="http://schemas.openxmlformats.org/officeDocument/2006/relationships/hyperlink" Target="https://www.flaticon.com/free-icon/zeus_1483080" TargetMode="External"/><Relationship Id="rId7" Type="http://schemas.openxmlformats.org/officeDocument/2006/relationships/hyperlink" Target="https://clipartart.com/categories/ancient-greek-architecture-clipart.html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www.iconfinder.com/icons/4885070/architecture_atomium_belgium_brussels_landmark_modernism_icon" TargetMode="External"/><Relationship Id="rId25" Type="http://schemas.openxmlformats.org/officeDocument/2006/relationships/hyperlink" Target="https://www.iconfinder.com/icons/1407752/emoji_emotion_feeling_smile_icon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12.png"/><Relationship Id="rId29" Type="http://schemas.openxmlformats.org/officeDocument/2006/relationships/hyperlink" Target="https://commons.wikimedia.org/wiki/File:PICOL_icon_View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hyperlink" Target="https://vectorified.com/logic-icon" TargetMode="External"/><Relationship Id="rId24" Type="http://schemas.openxmlformats.org/officeDocument/2006/relationships/image" Target="../media/image6.png"/><Relationship Id="rId5" Type="http://schemas.openxmlformats.org/officeDocument/2006/relationships/hyperlink" Target="https://www.cs.mcgill.ca/research/" TargetMode="External"/><Relationship Id="rId15" Type="http://schemas.openxmlformats.org/officeDocument/2006/relationships/hyperlink" Target="https://thenounproject.com/term/augmented-reality/16452/" TargetMode="External"/><Relationship Id="rId23" Type="http://schemas.openxmlformats.org/officeDocument/2006/relationships/hyperlink" Target="https://commons.wikimedia.org/wiki/File:Unesco_Cultural_Heritage_logo.svg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2.png"/><Relationship Id="rId19" Type="http://schemas.openxmlformats.org/officeDocument/2006/relationships/hyperlink" Target="https://svgsilh.com/tag/religion-15.html" TargetMode="External"/><Relationship Id="rId31" Type="http://schemas.openxmlformats.org/officeDocument/2006/relationships/hyperlink" Target="https://www.iconfinder.com/icons/4717948/art_creative_design_idea_imagination_inspiration_shape_icon" TargetMode="External"/><Relationship Id="rId4" Type="http://schemas.openxmlformats.org/officeDocument/2006/relationships/image" Target="../media/image29.png"/><Relationship Id="rId9" Type="http://schemas.microsoft.com/office/2007/relationships/hdphoto" Target="../media/hdphoto1.wdp"/><Relationship Id="rId14" Type="http://schemas.openxmlformats.org/officeDocument/2006/relationships/image" Target="../media/image34.png"/><Relationship Id="rId22" Type="http://schemas.openxmlformats.org/officeDocument/2006/relationships/image" Target="../media/image5.png"/><Relationship Id="rId27" Type="http://schemas.openxmlformats.org/officeDocument/2006/relationships/hyperlink" Target="http://commons.wikimedia.org/wiki/file:chess_king_icon.png?uselang=fr?uselang=fr" TargetMode="External"/><Relationship Id="rId3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ngall.com/environment-png" TargetMode="External"/><Relationship Id="rId18" Type="http://schemas.openxmlformats.org/officeDocument/2006/relationships/image" Target="../media/image4.png"/><Relationship Id="rId26" Type="http://schemas.openxmlformats.org/officeDocument/2006/relationships/image" Target="../media/image14.png"/><Relationship Id="rId3" Type="http://schemas.openxmlformats.org/officeDocument/2006/relationships/hyperlink" Target="https://www.onlinewebfonts.com/icon/449372" TargetMode="External"/><Relationship Id="rId21" Type="http://schemas.openxmlformats.org/officeDocument/2006/relationships/hyperlink" Target="https://www.flaticon.com/free-icon/zeus_1483080" TargetMode="External"/><Relationship Id="rId7" Type="http://schemas.openxmlformats.org/officeDocument/2006/relationships/hyperlink" Target="https://clipartart.com/categories/ancient-greek-architecture-clipart.html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www.iconfinder.com/icons/4885070/architecture_atomium_belgium_brussels_landmark_modernism_icon" TargetMode="External"/><Relationship Id="rId25" Type="http://schemas.openxmlformats.org/officeDocument/2006/relationships/hyperlink" Target="https://www.onlinewebfonts.com/icon/432246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12.png"/><Relationship Id="rId29" Type="http://schemas.openxmlformats.org/officeDocument/2006/relationships/hyperlink" Target="https://pngio.com/PNG/1717-movie-png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hyperlink" Target="https://vectorified.com/logic-icon" TargetMode="External"/><Relationship Id="rId24" Type="http://schemas.openxmlformats.org/officeDocument/2006/relationships/image" Target="../media/image13.png"/><Relationship Id="rId5" Type="http://schemas.openxmlformats.org/officeDocument/2006/relationships/hyperlink" Target="https://www.cs.mcgill.ca/research/" TargetMode="External"/><Relationship Id="rId15" Type="http://schemas.openxmlformats.org/officeDocument/2006/relationships/hyperlink" Target="https://thenounproject.com/term/augmented-reality/16452/" TargetMode="External"/><Relationship Id="rId23" Type="http://schemas.openxmlformats.org/officeDocument/2006/relationships/hyperlink" Target="https://commons.wikimedia.org/wiki/File:Unesco_Cultural_Heritage_logo.svg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hyperlink" Target="https://svgsilh.com/tag/religion-15.html" TargetMode="External"/><Relationship Id="rId4" Type="http://schemas.openxmlformats.org/officeDocument/2006/relationships/image" Target="../media/image29.png"/><Relationship Id="rId9" Type="http://schemas.microsoft.com/office/2007/relationships/hdphoto" Target="../media/hdphoto1.wdp"/><Relationship Id="rId14" Type="http://schemas.openxmlformats.org/officeDocument/2006/relationships/image" Target="../media/image34.png"/><Relationship Id="rId22" Type="http://schemas.openxmlformats.org/officeDocument/2006/relationships/image" Target="../media/image5.png"/><Relationship Id="rId27" Type="http://schemas.openxmlformats.org/officeDocument/2006/relationships/hyperlink" Target="https://icons8.com/icon/5827/came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85CC7B-BD75-47D4-8396-2033D2BAE6CB}"/>
              </a:ext>
            </a:extLst>
          </p:cNvPr>
          <p:cNvSpPr/>
          <p:nvPr/>
        </p:nvSpPr>
        <p:spPr>
          <a:xfrm>
            <a:off x="7848600" y="1076325"/>
            <a:ext cx="1447800" cy="1524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B9D269-FAA3-420E-81D0-78FFD8FFDD04}"/>
              </a:ext>
            </a:extLst>
          </p:cNvPr>
          <p:cNvSpPr/>
          <p:nvPr/>
        </p:nvSpPr>
        <p:spPr>
          <a:xfrm>
            <a:off x="8896350" y="1076325"/>
            <a:ext cx="1447800" cy="1524000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WHAT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845BF9-2ED6-4619-8E35-1E32C1F0FB32}"/>
              </a:ext>
            </a:extLst>
          </p:cNvPr>
          <p:cNvSpPr/>
          <p:nvPr/>
        </p:nvSpPr>
        <p:spPr>
          <a:xfrm>
            <a:off x="8372475" y="2028825"/>
            <a:ext cx="1447800" cy="1524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HOW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C21F6C3-A185-42FA-8ADA-9CDDD9454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1326" y="4314387"/>
            <a:ext cx="482886" cy="482886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9033848-B280-499B-955C-BD13AB73E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62713" y="4314387"/>
            <a:ext cx="482885" cy="482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76B22-3AAD-4078-9481-459491F30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1112" y="3233449"/>
            <a:ext cx="482882" cy="482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A26C2-2448-4C27-8502-22C98C490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6487" y="2310510"/>
            <a:ext cx="392132" cy="480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C2477-653F-474C-8F4B-E02DCD9C1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094212" y="2750564"/>
            <a:ext cx="482885" cy="48288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34C8D6-B504-408B-A357-4147B61378E3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2378462" y="3788694"/>
            <a:ext cx="12700" cy="1051387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B2B72FB-73CE-4AC5-8AD7-8DDE89ACAC53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2378463" y="4271579"/>
            <a:ext cx="1" cy="1051387"/>
          </a:xfrm>
          <a:prstGeom prst="curvedConnector3">
            <a:avLst>
              <a:gd name="adj1" fmla="val 22860100000"/>
            </a:avLst>
          </a:prstGeom>
          <a:ln w="635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4AD2AFF-D1DC-4943-8273-91FF7544FD3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83994" y="2992007"/>
            <a:ext cx="710218" cy="482883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B6127-9753-4321-9129-81D1CEEF084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38619" y="2550668"/>
            <a:ext cx="755593" cy="44133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5FB100-C5AE-4A8B-B6D2-C1AA66CC3961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1553743" y="3532475"/>
            <a:ext cx="1080938" cy="482886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20A85F0-D236-488C-AB7A-9732567951E0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16200000" flipV="1">
            <a:off x="2079437" y="3489667"/>
            <a:ext cx="1080938" cy="568501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8C95774-1CD8-4FA5-8DBB-36C7185303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46487" y="1521750"/>
            <a:ext cx="397078" cy="397078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7ACAE05-D6FB-4F84-8932-84B3EA9D27F9}"/>
              </a:ext>
            </a:extLst>
          </p:cNvPr>
          <p:cNvCxnSpPr>
            <a:cxnSpLocks/>
            <a:stCxn id="40" idx="3"/>
            <a:endCxn id="9" idx="0"/>
          </p:cNvCxnSpPr>
          <p:nvPr/>
        </p:nvCxnSpPr>
        <p:spPr>
          <a:xfrm>
            <a:off x="1343565" y="1720289"/>
            <a:ext cx="992090" cy="1030275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8A9ADD-14C5-46C3-8B8D-B04F5FF54D93}"/>
              </a:ext>
            </a:extLst>
          </p:cNvPr>
          <p:cNvSpPr/>
          <p:nvPr/>
        </p:nvSpPr>
        <p:spPr>
          <a:xfrm>
            <a:off x="482882" y="1906735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Emotion </a:t>
            </a:r>
            <a:endParaRPr lang="sv-SE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10D48D-6FAB-4E17-95D2-759611667A8E}"/>
              </a:ext>
            </a:extLst>
          </p:cNvPr>
          <p:cNvSpPr/>
          <p:nvPr/>
        </p:nvSpPr>
        <p:spPr>
          <a:xfrm>
            <a:off x="414820" y="2766115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Religion  </a:t>
            </a:r>
            <a:endParaRPr lang="sv-SE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455EE-F368-480C-AB27-1B5387F5F386}"/>
              </a:ext>
            </a:extLst>
          </p:cNvPr>
          <p:cNvSpPr/>
          <p:nvPr/>
        </p:nvSpPr>
        <p:spPr>
          <a:xfrm>
            <a:off x="380682" y="3716331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Politics  </a:t>
            </a:r>
            <a:endParaRPr lang="sv-SE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2559EA-0D81-405F-B5DB-D9EAC2981A73}"/>
              </a:ext>
            </a:extLst>
          </p:cNvPr>
          <p:cNvSpPr/>
          <p:nvPr/>
        </p:nvSpPr>
        <p:spPr>
          <a:xfrm>
            <a:off x="675511" y="4709716"/>
            <a:ext cx="1233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Economics  </a:t>
            </a:r>
            <a:endParaRPr lang="sv-SE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4EE31F-B9C2-4241-B63A-C39164FACDFE}"/>
              </a:ext>
            </a:extLst>
          </p:cNvPr>
          <p:cNvSpPr/>
          <p:nvPr/>
        </p:nvSpPr>
        <p:spPr>
          <a:xfrm>
            <a:off x="2904155" y="4649733"/>
            <a:ext cx="1233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Technology &amp; Science    </a:t>
            </a:r>
            <a:endParaRPr lang="sv-SE" sz="14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0017E7-755B-410A-8FB0-CD8DF9C0568F}"/>
              </a:ext>
            </a:extLst>
          </p:cNvPr>
          <p:cNvSpPr/>
          <p:nvPr/>
        </p:nvSpPr>
        <p:spPr>
          <a:xfrm>
            <a:off x="1904424" y="2530905"/>
            <a:ext cx="873684" cy="8286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3D6318-B346-4100-AD71-5BA880F21936}"/>
              </a:ext>
            </a:extLst>
          </p:cNvPr>
          <p:cNvSpPr/>
          <p:nvPr/>
        </p:nvSpPr>
        <p:spPr>
          <a:xfrm>
            <a:off x="2873884" y="688523"/>
            <a:ext cx="1869565" cy="18550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5" name="Picture 54" descr="Shape, circle&#10;&#10;Description automatically generated">
            <a:extLst>
              <a:ext uri="{FF2B5EF4-FFF2-40B4-BE49-F238E27FC236}">
                <a16:creationId xmlns:a16="http://schemas.microsoft.com/office/drawing/2014/main" id="{1D686E63-9235-4022-9010-9AAF83B9B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54170" y="1997773"/>
            <a:ext cx="461831" cy="409575"/>
          </a:xfrm>
          <a:prstGeom prst="rect">
            <a:avLst/>
          </a:prstGeom>
        </p:spPr>
      </p:pic>
      <p:pic>
        <p:nvPicPr>
          <p:cNvPr id="57" name="Picture 56" descr="Logo, icon&#10;&#10;Description automatically generated">
            <a:extLst>
              <a:ext uri="{FF2B5EF4-FFF2-40B4-BE49-F238E27FC236}">
                <a16:creationId xmlns:a16="http://schemas.microsoft.com/office/drawing/2014/main" id="{DC04BE18-8FE0-4051-817F-2959D86BCE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665999" y="871537"/>
            <a:ext cx="638175" cy="6381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457E026-8EC9-401E-95A9-F46A02681C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085587" y="1502879"/>
            <a:ext cx="364336" cy="364336"/>
          </a:xfrm>
          <a:prstGeom prst="rect">
            <a:avLst/>
          </a:prstGeom>
        </p:spPr>
      </p:pic>
      <p:pic>
        <p:nvPicPr>
          <p:cNvPr id="61" name="Picture 60" descr="Shape, circle&#10;&#10;Description automatically generated">
            <a:extLst>
              <a:ext uri="{FF2B5EF4-FFF2-40B4-BE49-F238E27FC236}">
                <a16:creationId xmlns:a16="http://schemas.microsoft.com/office/drawing/2014/main" id="{9C14CFCB-8027-4385-9AD1-2143019C72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115732" y="1791080"/>
            <a:ext cx="590550" cy="413385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47572EBC-5E0D-4935-ABDE-73AF664362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082723" y="1157656"/>
            <a:ext cx="492740" cy="49274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E857CF-79A3-4839-B852-13A87C500A47}"/>
              </a:ext>
            </a:extLst>
          </p:cNvPr>
          <p:cNvCxnSpPr>
            <a:stCxn id="52" idx="7"/>
            <a:endCxn id="53" idx="3"/>
          </p:cNvCxnSpPr>
          <p:nvPr/>
        </p:nvCxnSpPr>
        <p:spPr>
          <a:xfrm flipV="1">
            <a:off x="2650160" y="2271941"/>
            <a:ext cx="497515" cy="380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4061B-6766-45AC-ADDE-F0F57367E6A9}"/>
              </a:ext>
            </a:extLst>
          </p:cNvPr>
          <p:cNvSpPr/>
          <p:nvPr/>
        </p:nvSpPr>
        <p:spPr>
          <a:xfrm>
            <a:off x="2778108" y="3035782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Culture </a:t>
            </a:r>
            <a:endParaRPr lang="sv-SE" sz="1400" b="1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BEB147B-184F-4BDA-BD5B-9F7CF650CC18}"/>
              </a:ext>
            </a:extLst>
          </p:cNvPr>
          <p:cNvSpPr/>
          <p:nvPr/>
        </p:nvSpPr>
        <p:spPr>
          <a:xfrm>
            <a:off x="7508161" y="587486"/>
            <a:ext cx="3210718" cy="32540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4FA7451-CD38-4F93-95D3-27689BD69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32400" y="349739"/>
            <a:ext cx="482885" cy="482885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C97CE43C-7BB9-45C2-AC89-0AA7B030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5275" y="1979215"/>
            <a:ext cx="482886" cy="4828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03C389A-66A5-4271-91B5-0D3C7AB67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05491" y="1538934"/>
            <a:ext cx="453259" cy="45325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E9B15BC-3E25-4A37-B215-C059E302D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53692" y="918528"/>
            <a:ext cx="392132" cy="48031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55E39A8-1EB3-49C8-B2D6-148A3DDEB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25275" y="2544950"/>
            <a:ext cx="399000" cy="399000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4D8501A7-7501-4908-9E3D-311C6D2FB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81774" y="4013226"/>
            <a:ext cx="482885" cy="48288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200DEB-4150-4074-B696-ECF3297BF7C9}"/>
              </a:ext>
            </a:extLst>
          </p:cNvPr>
          <p:cNvSpPr/>
          <p:nvPr/>
        </p:nvSpPr>
        <p:spPr>
          <a:xfrm>
            <a:off x="325577" y="5381625"/>
            <a:ext cx="84684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  <a:hlinkClick r:id="rId24"/>
              </a:rPr>
              <a:t>Culture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 is considered a central concept in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25" tooltip="Anthropology"/>
              </a:rPr>
              <a:t>anthropology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 encompassing the range of phenomena that are transmitted through social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26" tooltip="Learning"/>
              </a:rPr>
              <a:t>learning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in human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27" tooltip="Society"/>
              </a:rPr>
              <a:t>societies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28" tooltip="Cultural universals"/>
              </a:rPr>
              <a:t>Cultural universals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are found in all human societies. These include expressive forms like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29" tooltip="Art"/>
              </a:rPr>
              <a:t>art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0" tooltip="Music"/>
              </a:rPr>
              <a:t>music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1" tooltip="Dance"/>
              </a:rPr>
              <a:t>dance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2" tooltip="Ritual"/>
              </a:rPr>
              <a:t>ritual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3" tooltip="Religion"/>
              </a:rPr>
              <a:t>religion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 and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4" tooltip="Technology"/>
              </a:rPr>
              <a:t>technologies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like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5" tooltip="Tool"/>
              </a:rPr>
              <a:t>tool usage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6" tooltip="Cooking"/>
              </a:rPr>
              <a:t>cooking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7" tooltip="Shelter (building)"/>
              </a:rPr>
              <a:t>shelter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 and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8" tooltip="Clothing"/>
              </a:rPr>
              <a:t>clothing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. The concept of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39" tooltip="Material culture"/>
              </a:rPr>
              <a:t>material culture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covers the physical expressions of culture, such as technology, architecture and art, whereas the immaterial aspects of culture such as principles of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0" tooltip="Social organization"/>
              </a:rPr>
              <a:t>social organization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(including practices of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1" tooltip="Political organization"/>
              </a:rPr>
              <a:t>political organization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and social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2" tooltip="Institutions"/>
              </a:rPr>
              <a:t>institutions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),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3" tooltip="Mythology"/>
              </a:rPr>
              <a:t>mythology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4" tooltip="Philosophy"/>
              </a:rPr>
              <a:t>philosophy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5" tooltip="Literature"/>
              </a:rPr>
              <a:t>literature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(both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6" tooltip="Writing"/>
              </a:rPr>
              <a:t>written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7" tooltip="Oral literature"/>
              </a:rPr>
              <a:t>oral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), and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8" tooltip="Science"/>
              </a:rPr>
              <a:t>science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comprise the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49" tooltip="Intangible cultural heritage"/>
              </a:rPr>
              <a:t>intangible cultural heritage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of a society.</a:t>
            </a:r>
            <a:endParaRPr lang="sv-SE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4141A6-EA88-43FF-BA20-3BA76A007F60}"/>
              </a:ext>
            </a:extLst>
          </p:cNvPr>
          <p:cNvSpPr txBox="1"/>
          <p:nvPr/>
        </p:nvSpPr>
        <p:spPr>
          <a:xfrm>
            <a:off x="0" y="0"/>
            <a:ext cx="352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CULTURE &amp; INFLUENCING FACTORS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BF3CC7-36FF-43C9-AD71-1E715A81598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1"/>
              </a:ext>
            </a:extLst>
          </a:blip>
          <a:stretch>
            <a:fillRect/>
          </a:stretch>
        </p:blipFill>
        <p:spPr>
          <a:xfrm>
            <a:off x="6554207" y="542533"/>
            <a:ext cx="516085" cy="5160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6EAAB8-058D-453B-8094-5B9925E78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22813" y="1019575"/>
            <a:ext cx="392132" cy="480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58B5FB2-61B2-44A1-9A20-C3A6B10C36B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1"/>
              </a:ext>
            </a:extLst>
          </a:blip>
          <a:stretch>
            <a:fillRect/>
          </a:stretch>
        </p:blipFill>
        <p:spPr>
          <a:xfrm>
            <a:off x="10914718" y="641571"/>
            <a:ext cx="516085" cy="51608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9041F7-566C-485A-8D8E-64F9871A6A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38102" y="2117506"/>
            <a:ext cx="399000" cy="399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317A5-8055-4427-B730-CBD28D3D170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1"/>
              </a:ext>
            </a:extLst>
          </a:blip>
          <a:stretch>
            <a:fillRect/>
          </a:stretch>
        </p:blipFill>
        <p:spPr>
          <a:xfrm>
            <a:off x="448267" y="2310510"/>
            <a:ext cx="402444" cy="402444"/>
          </a:xfrm>
          <a:prstGeom prst="rect">
            <a:avLst/>
          </a:prstGeom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A893479-93CB-41BE-9902-24E3280FC88C}"/>
              </a:ext>
            </a:extLst>
          </p:cNvPr>
          <p:cNvCxnSpPr>
            <a:cxnSpLocks/>
            <a:stCxn id="98" idx="0"/>
            <a:endCxn id="2" idx="1"/>
          </p:cNvCxnSpPr>
          <p:nvPr/>
        </p:nvCxnSpPr>
        <p:spPr>
          <a:xfrm rot="16200000" flipH="1">
            <a:off x="7464700" y="703586"/>
            <a:ext cx="380982" cy="810867"/>
          </a:xfrm>
          <a:prstGeom prst="curvedConnector3">
            <a:avLst>
              <a:gd name="adj1" fmla="val -60003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3911421-DFAB-4DE8-86EA-6B9473ACBCCC}"/>
              </a:ext>
            </a:extLst>
          </p:cNvPr>
          <p:cNvCxnSpPr>
            <a:cxnSpLocks/>
            <a:stCxn id="97" idx="3"/>
            <a:endCxn id="2" idx="2"/>
          </p:cNvCxnSpPr>
          <p:nvPr/>
        </p:nvCxnSpPr>
        <p:spPr>
          <a:xfrm>
            <a:off x="7458750" y="1765564"/>
            <a:ext cx="389850" cy="72761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9705F-6F23-4615-9FAB-DF56B37FFC85}"/>
              </a:ext>
            </a:extLst>
          </p:cNvPr>
          <p:cNvCxnSpPr>
            <a:cxnSpLocks/>
            <a:stCxn id="96" idx="3"/>
            <a:endCxn id="2" idx="2"/>
          </p:cNvCxnSpPr>
          <p:nvPr/>
        </p:nvCxnSpPr>
        <p:spPr>
          <a:xfrm flipV="1">
            <a:off x="7508161" y="1838325"/>
            <a:ext cx="340439" cy="382333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7EF8E5A9-CCE5-4DEE-881F-E4019685FB99}"/>
              </a:ext>
            </a:extLst>
          </p:cNvPr>
          <p:cNvCxnSpPr>
            <a:cxnSpLocks/>
            <a:stCxn id="100" idx="3"/>
            <a:endCxn id="2" idx="3"/>
          </p:cNvCxnSpPr>
          <p:nvPr/>
        </p:nvCxnSpPr>
        <p:spPr>
          <a:xfrm flipV="1">
            <a:off x="7424275" y="2377140"/>
            <a:ext cx="636350" cy="367310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2D9C1E8D-4EC5-4727-ABC8-FADB4D1F8EE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3"/>
              </a:ext>
            </a:extLst>
          </a:blip>
          <a:stretch>
            <a:fillRect/>
          </a:stretch>
        </p:blipFill>
        <p:spPr>
          <a:xfrm>
            <a:off x="8817815" y="4127384"/>
            <a:ext cx="351720" cy="3998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1D8E635-61DF-4B22-88F6-E8D12C2D644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5"/>
              </a:ext>
            </a:extLst>
          </a:blip>
          <a:stretch>
            <a:fillRect/>
          </a:stretch>
        </p:blipFill>
        <p:spPr>
          <a:xfrm>
            <a:off x="9235116" y="4144451"/>
            <a:ext cx="390830" cy="390830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AD96E7D-A8B5-4B7E-888D-12BE07453F07}"/>
              </a:ext>
            </a:extLst>
          </p:cNvPr>
          <p:cNvCxnSpPr>
            <a:cxnSpLocks/>
            <a:stCxn id="65" idx="0"/>
            <a:endCxn id="4" idx="3"/>
          </p:cNvCxnSpPr>
          <p:nvPr/>
        </p:nvCxnSpPr>
        <p:spPr>
          <a:xfrm rot="16200000" flipV="1">
            <a:off x="8390216" y="3523924"/>
            <a:ext cx="797744" cy="409175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52468FB-DAEA-4EB5-8690-8C4DD93B0F7E}"/>
              </a:ext>
            </a:extLst>
          </p:cNvPr>
          <p:cNvCxnSpPr>
            <a:cxnSpLocks/>
            <a:stCxn id="66" idx="0"/>
            <a:endCxn id="4" idx="5"/>
          </p:cNvCxnSpPr>
          <p:nvPr/>
        </p:nvCxnSpPr>
        <p:spPr>
          <a:xfrm rot="5400000" flipH="1" flipV="1">
            <a:off x="9111985" y="3648187"/>
            <a:ext cx="814811" cy="17771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3764509-A26A-4C2F-BED0-BC4ABC4D4E3B}"/>
              </a:ext>
            </a:extLst>
          </p:cNvPr>
          <p:cNvCxnSpPr>
            <a:cxnSpLocks/>
            <a:stCxn id="45" idx="0"/>
            <a:endCxn id="3" idx="0"/>
          </p:cNvCxnSpPr>
          <p:nvPr/>
        </p:nvCxnSpPr>
        <p:spPr>
          <a:xfrm rot="16200000" flipH="1" flipV="1">
            <a:off x="10179129" y="82692"/>
            <a:ext cx="434754" cy="1552511"/>
          </a:xfrm>
          <a:prstGeom prst="curvedConnector3">
            <a:avLst>
              <a:gd name="adj1" fmla="val -52581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3CDE590-21BB-4FAA-AEA4-1E82B9E2D08B}"/>
              </a:ext>
            </a:extLst>
          </p:cNvPr>
          <p:cNvCxnSpPr>
            <a:cxnSpLocks/>
            <a:stCxn id="44" idx="0"/>
            <a:endCxn id="3" idx="7"/>
          </p:cNvCxnSpPr>
          <p:nvPr/>
        </p:nvCxnSpPr>
        <p:spPr>
          <a:xfrm rot="16200000" flipH="1" flipV="1">
            <a:off x="10285534" y="866165"/>
            <a:ext cx="279935" cy="586754"/>
          </a:xfrm>
          <a:prstGeom prst="curvedConnector3">
            <a:avLst>
              <a:gd name="adj1" fmla="val -81662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2703AAD1-C766-4402-8432-CF6A0D37A8E3}"/>
              </a:ext>
            </a:extLst>
          </p:cNvPr>
          <p:cNvCxnSpPr>
            <a:cxnSpLocks/>
            <a:stCxn id="54" idx="2"/>
            <a:endCxn id="3" idx="5"/>
          </p:cNvCxnSpPr>
          <p:nvPr/>
        </p:nvCxnSpPr>
        <p:spPr>
          <a:xfrm rot="5400000" flipH="1">
            <a:off x="10565181" y="1944085"/>
            <a:ext cx="139366" cy="1005477"/>
          </a:xfrm>
          <a:prstGeom prst="curvedConnector3">
            <a:avLst>
              <a:gd name="adj1" fmla="val -224172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280937F3-AA90-4F5B-9351-44BEAC03D63B}"/>
              </a:ext>
            </a:extLst>
          </p:cNvPr>
          <p:cNvCxnSpPr>
            <a:cxnSpLocks/>
            <a:stCxn id="13" idx="0"/>
            <a:endCxn id="2" idx="0"/>
          </p:cNvCxnSpPr>
          <p:nvPr/>
        </p:nvCxnSpPr>
        <p:spPr>
          <a:xfrm rot="16200000" flipH="1">
            <a:off x="7425479" y="-70696"/>
            <a:ext cx="533792" cy="1760250"/>
          </a:xfrm>
          <a:prstGeom prst="curvedConnector3">
            <a:avLst>
              <a:gd name="adj1" fmla="val -42826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EF01BCF-4D8D-49BE-8BB4-57C6C9EBA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06210" y="1564450"/>
            <a:ext cx="453259" cy="453259"/>
          </a:xfrm>
          <a:prstGeom prst="rect">
            <a:avLst/>
          </a:prstGeom>
        </p:spPr>
      </p:pic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47494BBB-2EEC-4273-80DD-DA1BB7CF657E}"/>
              </a:ext>
            </a:extLst>
          </p:cNvPr>
          <p:cNvCxnSpPr>
            <a:cxnSpLocks/>
            <a:stCxn id="101" idx="1"/>
            <a:endCxn id="3" idx="6"/>
          </p:cNvCxnSpPr>
          <p:nvPr/>
        </p:nvCxnSpPr>
        <p:spPr>
          <a:xfrm rot="10800000" flipV="1">
            <a:off x="10344150" y="1791079"/>
            <a:ext cx="562060" cy="47245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FCC5C23E-B49A-49A0-90E6-E1E4E7AD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44492" y="4010761"/>
            <a:ext cx="473826" cy="5430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195612E-9FC8-4795-AAF4-194954670333}"/>
              </a:ext>
            </a:extLst>
          </p:cNvPr>
          <p:cNvSpPr/>
          <p:nvPr/>
        </p:nvSpPr>
        <p:spPr>
          <a:xfrm>
            <a:off x="1474819" y="5607576"/>
            <a:ext cx="2588256" cy="112195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FEA2E5-D199-43B2-ADDD-84F094DEFD91}"/>
              </a:ext>
            </a:extLst>
          </p:cNvPr>
          <p:cNvCxnSpPr>
            <a:cxnSpLocks/>
          </p:cNvCxnSpPr>
          <p:nvPr/>
        </p:nvCxnSpPr>
        <p:spPr>
          <a:xfrm flipH="1">
            <a:off x="669636" y="1057275"/>
            <a:ext cx="20916" cy="51967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8B7A6D-4955-4C26-9F0A-EB0645CC1B47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-800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4810AF-87A8-4AA9-8C1D-D5EE84364C07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510007D-B7BA-4D1A-B148-36A2FE69931E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-146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6F55E-3FAE-43A5-8848-43F8E69401C3}"/>
              </a:ext>
            </a:extLst>
          </p:cNvPr>
          <p:cNvSpPr/>
          <p:nvPr/>
        </p:nvSpPr>
        <p:spPr>
          <a:xfrm>
            <a:off x="14256" y="6256220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Antikens Grekland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36C5C0B-840A-44DF-8CA3-91023E227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6892" y="5420319"/>
            <a:ext cx="482885" cy="4828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D776B9-82FF-4977-8C7D-7F4E1D49966E}"/>
              </a:ext>
            </a:extLst>
          </p:cNvPr>
          <p:cNvSpPr/>
          <p:nvPr/>
        </p:nvSpPr>
        <p:spPr>
          <a:xfrm>
            <a:off x="690552" y="6254036"/>
            <a:ext cx="96757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Romarriket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059F9-B59B-4D85-81D0-8BE5F9340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28561" y="5571540"/>
            <a:ext cx="323523" cy="3235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CF734C-40AB-496B-B324-0004A7C619B7}"/>
              </a:ext>
            </a:extLst>
          </p:cNvPr>
          <p:cNvCxnSpPr>
            <a:cxnSpLocks/>
          </p:cNvCxnSpPr>
          <p:nvPr/>
        </p:nvCxnSpPr>
        <p:spPr>
          <a:xfrm>
            <a:off x="1474819" y="1057275"/>
            <a:ext cx="0" cy="52222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CAAD55-F625-495E-9E7A-08B99C398F0A}"/>
              </a:ext>
            </a:extLst>
          </p:cNvPr>
          <p:cNvSpPr/>
          <p:nvPr/>
        </p:nvSpPr>
        <p:spPr>
          <a:xfrm>
            <a:off x="1204262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CD1A5-A66A-4AB2-A383-70DB92EEAF93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C76D4-3DF6-4191-9FA0-8212B9C6F9C1}"/>
              </a:ext>
            </a:extLst>
          </p:cNvPr>
          <p:cNvSpPr/>
          <p:nvPr/>
        </p:nvSpPr>
        <p:spPr>
          <a:xfrm>
            <a:off x="3855040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7B04F-C9E8-439B-B694-68E4A353DD57}"/>
              </a:ext>
            </a:extLst>
          </p:cNvPr>
          <p:cNvSpPr/>
          <p:nvPr/>
        </p:nvSpPr>
        <p:spPr>
          <a:xfrm>
            <a:off x="509250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0B8121-3F63-4C06-AC6C-8E3DCC8946CC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DFA802-82DD-43E4-AA4C-3AB9A3A28011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A73658-8769-4F72-BE10-9C801ED2C478}"/>
              </a:ext>
            </a:extLst>
          </p:cNvPr>
          <p:cNvSpPr/>
          <p:nvPr/>
        </p:nvSpPr>
        <p:spPr>
          <a:xfrm>
            <a:off x="10656460" y="5978221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F4FDE8-17F5-4315-A86F-BCAA5397B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5612" y="5419599"/>
            <a:ext cx="490257" cy="4902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45D313F-7209-4C86-93D3-EA355B767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657102" y="5404792"/>
            <a:ext cx="392132" cy="4803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02AC4E8-71C7-4818-9E79-F58AE069469F}"/>
              </a:ext>
            </a:extLst>
          </p:cNvPr>
          <p:cNvSpPr/>
          <p:nvPr/>
        </p:nvSpPr>
        <p:spPr>
          <a:xfrm>
            <a:off x="1712932" y="6200115"/>
            <a:ext cx="211203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Medeltiden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(500-talet – 1500-talet)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32F323-47F1-43A5-8458-E0BAE16C48F6}"/>
              </a:ext>
            </a:extLst>
          </p:cNvPr>
          <p:cNvSpPr/>
          <p:nvPr/>
        </p:nvSpPr>
        <p:spPr>
          <a:xfrm>
            <a:off x="2768946" y="5208997"/>
            <a:ext cx="3036583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Renaissance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E227231-C679-40D4-948D-182F6CED43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034767" y="4804662"/>
            <a:ext cx="617188" cy="7653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7B78FB-3D71-40F5-B632-D16BCF6777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024639" y="4753707"/>
            <a:ext cx="386955" cy="3869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D7CBC53-0F58-4095-BBB8-FC38F9BA18F6}"/>
              </a:ext>
            </a:extLst>
          </p:cNvPr>
          <p:cNvSpPr/>
          <p:nvPr/>
        </p:nvSpPr>
        <p:spPr>
          <a:xfrm>
            <a:off x="4277949" y="4709730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01D18C-A902-4AA7-B2BF-810AA63E6511}"/>
              </a:ext>
            </a:extLst>
          </p:cNvPr>
          <p:cNvCxnSpPr>
            <a:cxnSpLocks/>
          </p:cNvCxnSpPr>
          <p:nvPr/>
        </p:nvCxnSpPr>
        <p:spPr>
          <a:xfrm flipH="1">
            <a:off x="4063077" y="1057275"/>
            <a:ext cx="12114" cy="51967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2DFD30-7C3A-4404-A88E-173CDD3464B9}"/>
              </a:ext>
            </a:extLst>
          </p:cNvPr>
          <p:cNvCxnSpPr>
            <a:cxnSpLocks/>
          </p:cNvCxnSpPr>
          <p:nvPr/>
        </p:nvCxnSpPr>
        <p:spPr>
          <a:xfrm>
            <a:off x="5354493" y="1057275"/>
            <a:ext cx="2710" cy="5188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3D58230-4B88-4E0F-845F-8EF9D8A7D0FF}"/>
              </a:ext>
            </a:extLst>
          </p:cNvPr>
          <p:cNvSpPr/>
          <p:nvPr/>
        </p:nvSpPr>
        <p:spPr>
          <a:xfrm>
            <a:off x="2841771" y="1232982"/>
            <a:ext cx="2510012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Humanism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1037C6-B906-427C-8043-6C30CF39D619}"/>
              </a:ext>
            </a:extLst>
          </p:cNvPr>
          <p:cNvCxnSpPr>
            <a:cxnSpLocks/>
          </p:cNvCxnSpPr>
          <p:nvPr/>
        </p:nvCxnSpPr>
        <p:spPr>
          <a:xfrm>
            <a:off x="6877890" y="1057275"/>
            <a:ext cx="0" cy="51428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F8D137-663B-4627-B54D-2EF505302DC8}"/>
              </a:ext>
            </a:extLst>
          </p:cNvPr>
          <p:cNvSpPr/>
          <p:nvPr/>
        </p:nvSpPr>
        <p:spPr>
          <a:xfrm>
            <a:off x="8675856" y="740297"/>
            <a:ext cx="1295953" cy="4167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Romanticism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C18291-7211-44FE-B258-4ABEC80AA0F0}"/>
              </a:ext>
            </a:extLst>
          </p:cNvPr>
          <p:cNvCxnSpPr>
            <a:cxnSpLocks/>
          </p:cNvCxnSpPr>
          <p:nvPr/>
        </p:nvCxnSpPr>
        <p:spPr>
          <a:xfrm>
            <a:off x="8870777" y="161925"/>
            <a:ext cx="0" cy="59771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50CD46-E1DF-4A15-B1E7-83BDA4D5FD5E}"/>
              </a:ext>
            </a:extLst>
          </p:cNvPr>
          <p:cNvCxnSpPr>
            <a:cxnSpLocks/>
          </p:cNvCxnSpPr>
          <p:nvPr/>
        </p:nvCxnSpPr>
        <p:spPr>
          <a:xfrm>
            <a:off x="10918450" y="790575"/>
            <a:ext cx="0" cy="53484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A866BB7-279B-4972-8038-D625BD388AC3}"/>
              </a:ext>
            </a:extLst>
          </p:cNvPr>
          <p:cNvSpPr/>
          <p:nvPr/>
        </p:nvSpPr>
        <p:spPr>
          <a:xfrm>
            <a:off x="9702980" y="288213"/>
            <a:ext cx="1295950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Realism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4DC2CC-718D-4AE9-9EB8-3A5CCDFC5B55}"/>
              </a:ext>
            </a:extLst>
          </p:cNvPr>
          <p:cNvSpPr/>
          <p:nvPr/>
        </p:nvSpPr>
        <p:spPr>
          <a:xfrm>
            <a:off x="7108922" y="5965909"/>
            <a:ext cx="1584368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5DCF72-7B53-4B05-98B2-EED8961A45DB}"/>
              </a:ext>
            </a:extLst>
          </p:cNvPr>
          <p:cNvSpPr/>
          <p:nvPr/>
        </p:nvSpPr>
        <p:spPr>
          <a:xfrm>
            <a:off x="7320374" y="5977469"/>
            <a:ext cx="129593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F8DDA8B-E372-4804-B3B2-9FFA0F2ADD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950248" y="5677162"/>
            <a:ext cx="386598" cy="38659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29F3165-C0FC-4786-8466-BAF3EE8B5E2E}"/>
              </a:ext>
            </a:extLst>
          </p:cNvPr>
          <p:cNvSpPr/>
          <p:nvPr/>
        </p:nvSpPr>
        <p:spPr>
          <a:xfrm>
            <a:off x="8691019" y="4665966"/>
            <a:ext cx="143052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EC253EB-7D49-443E-AB25-7EF50D1327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71050" y="4574692"/>
            <a:ext cx="408712" cy="40871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2255499-814D-40CF-B6C6-14CFCF0FA47B}"/>
              </a:ext>
            </a:extLst>
          </p:cNvPr>
          <p:cNvSpPr/>
          <p:nvPr/>
        </p:nvSpPr>
        <p:spPr>
          <a:xfrm>
            <a:off x="7400317" y="4983404"/>
            <a:ext cx="172087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r>
              <a:rPr lang="en-US" sz="1200" b="1" dirty="0">
                <a:solidFill>
                  <a:schemeClr val="tx1"/>
                </a:solidFill>
              </a:rPr>
              <a:t> 1789-1799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86D69F-72AB-47B8-A8B3-6622FF0D24BA}"/>
              </a:ext>
            </a:extLst>
          </p:cNvPr>
          <p:cNvSpPr/>
          <p:nvPr/>
        </p:nvSpPr>
        <p:spPr>
          <a:xfrm>
            <a:off x="5157017" y="4376622"/>
            <a:ext cx="3518533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Bourbon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89A0027D-2251-40DE-BED8-E1A4953F2D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663019" y="5037985"/>
            <a:ext cx="341096" cy="341096"/>
          </a:xfrm>
          <a:prstGeom prst="rect">
            <a:avLst/>
          </a:prstGeom>
        </p:spPr>
      </p:pic>
      <p:pic>
        <p:nvPicPr>
          <p:cNvPr id="70" name="Picture 69" descr="A picture containing vessel&#10;&#10;Description automatically generated">
            <a:extLst>
              <a:ext uri="{FF2B5EF4-FFF2-40B4-BE49-F238E27FC236}">
                <a16:creationId xmlns:a16="http://schemas.microsoft.com/office/drawing/2014/main" id="{5F9C0C34-822F-4A25-B4CA-F23E025BBC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8957249" y="4550517"/>
            <a:ext cx="378314" cy="378314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E5D6E10-5CDB-46C4-A733-64FB9DEC839C}"/>
              </a:ext>
            </a:extLst>
          </p:cNvPr>
          <p:cNvSpPr/>
          <p:nvPr/>
        </p:nvSpPr>
        <p:spPr>
          <a:xfrm>
            <a:off x="8675550" y="3680626"/>
            <a:ext cx="2746212" cy="4315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Rise of Prussia 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E42BB-F58F-4933-8D9F-9C0554B061E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1138539" y="3480962"/>
            <a:ext cx="354803" cy="354803"/>
          </a:xfrm>
          <a:prstGeom prst="rect">
            <a:avLst/>
          </a:prstGeom>
        </p:spPr>
      </p:pic>
      <p:pic>
        <p:nvPicPr>
          <p:cNvPr id="74" name="Picture 73" descr="A picture containing dark&#10;&#10;Description automatically generated">
            <a:extLst>
              <a:ext uri="{FF2B5EF4-FFF2-40B4-BE49-F238E27FC236}">
                <a16:creationId xmlns:a16="http://schemas.microsoft.com/office/drawing/2014/main" id="{60C96EF9-7DDB-4C40-ADDD-F96130C440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9622666" y="3423539"/>
            <a:ext cx="334974" cy="416708"/>
          </a:xfrm>
          <a:prstGeom prst="rect">
            <a:avLst/>
          </a:prstGeom>
        </p:spPr>
      </p:pic>
      <p:pic>
        <p:nvPicPr>
          <p:cNvPr id="82" name="Picture 81" descr="A picture containing several&#10;&#10;Description automatically generated">
            <a:extLst>
              <a:ext uri="{FF2B5EF4-FFF2-40B4-BE49-F238E27FC236}">
                <a16:creationId xmlns:a16="http://schemas.microsoft.com/office/drawing/2014/main" id="{B6F45217-E5B6-4084-A1D2-258968826E9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5443674" y="4060145"/>
            <a:ext cx="384451" cy="543037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A2CC632-47A5-4308-863F-F0A57CD2AFA5}"/>
              </a:ext>
            </a:extLst>
          </p:cNvPr>
          <p:cNvSpPr/>
          <p:nvPr/>
        </p:nvSpPr>
        <p:spPr>
          <a:xfrm>
            <a:off x="6397029" y="4093300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Louis XIV</a:t>
            </a:r>
            <a:endParaRPr lang="sv-SE" sz="1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2D8D-EBDE-4244-8644-A573B7A089F1}"/>
              </a:ext>
            </a:extLst>
          </p:cNvPr>
          <p:cNvSpPr/>
          <p:nvPr/>
        </p:nvSpPr>
        <p:spPr>
          <a:xfrm>
            <a:off x="15904" y="1235001"/>
            <a:ext cx="1458916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Culture of Ancient Greek and Roman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29D4D4-182F-4ACE-A8D6-794DFE65A785}"/>
              </a:ext>
            </a:extLst>
          </p:cNvPr>
          <p:cNvSpPr/>
          <p:nvPr/>
        </p:nvSpPr>
        <p:spPr>
          <a:xfrm>
            <a:off x="1474819" y="2482804"/>
            <a:ext cx="2588256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Medieval Christian Culture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3ADC82-A0AF-44DC-A16A-2478C169E9BC}"/>
              </a:ext>
            </a:extLst>
          </p:cNvPr>
          <p:cNvSpPr/>
          <p:nvPr/>
        </p:nvSpPr>
        <p:spPr>
          <a:xfrm>
            <a:off x="4411733" y="2474930"/>
            <a:ext cx="2884414" cy="41670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Baroque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1BF850-F971-4346-984F-A2802317677E}"/>
              </a:ext>
            </a:extLst>
          </p:cNvPr>
          <p:cNvCxnSpPr>
            <a:cxnSpLocks/>
          </p:cNvCxnSpPr>
          <p:nvPr/>
        </p:nvCxnSpPr>
        <p:spPr>
          <a:xfrm>
            <a:off x="7296147" y="2305134"/>
            <a:ext cx="0" cy="2777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2F0D9B-76AF-4C1A-9D2D-1AD603E02B2E}"/>
              </a:ext>
            </a:extLst>
          </p:cNvPr>
          <p:cNvSpPr/>
          <p:nvPr/>
        </p:nvSpPr>
        <p:spPr>
          <a:xfrm>
            <a:off x="7328474" y="2139059"/>
            <a:ext cx="1351962" cy="41670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Rococo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AD05BE-9651-4F53-9E3D-337905F7C85A}"/>
              </a:ext>
            </a:extLst>
          </p:cNvPr>
          <p:cNvSpPr/>
          <p:nvPr/>
        </p:nvSpPr>
        <p:spPr>
          <a:xfrm>
            <a:off x="7396445" y="409330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Louis XV</a:t>
            </a:r>
            <a:endParaRPr lang="sv-SE" sz="1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E87C-7DF7-4147-96B6-1A4A5A6D50B3}"/>
              </a:ext>
            </a:extLst>
          </p:cNvPr>
          <p:cNvSpPr/>
          <p:nvPr/>
        </p:nvSpPr>
        <p:spPr>
          <a:xfrm>
            <a:off x="7292023" y="1225045"/>
            <a:ext cx="2058203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Neoclassicism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0F963F-AE97-4F6D-B807-E00D4491BD5D}"/>
              </a:ext>
            </a:extLst>
          </p:cNvPr>
          <p:cNvSpPr/>
          <p:nvPr/>
        </p:nvSpPr>
        <p:spPr>
          <a:xfrm>
            <a:off x="5427850" y="1225045"/>
            <a:ext cx="1786149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Classicism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02ECF9-AAC0-4412-8022-2AA272D4AD58}"/>
              </a:ext>
            </a:extLst>
          </p:cNvPr>
          <p:cNvCxnSpPr>
            <a:stCxn id="39" idx="0"/>
            <a:endCxn id="92" idx="2"/>
          </p:cNvCxnSpPr>
          <p:nvPr/>
        </p:nvCxnSpPr>
        <p:spPr>
          <a:xfrm flipV="1">
            <a:off x="1853168" y="2899511"/>
            <a:ext cx="915779" cy="250528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E4949C-ECA3-4A08-8E88-9AEFC8A7F863}"/>
              </a:ext>
            </a:extLst>
          </p:cNvPr>
          <p:cNvCxnSpPr>
            <a:cxnSpLocks/>
            <a:stCxn id="69" idx="0"/>
            <a:endCxn id="54" idx="2"/>
          </p:cNvCxnSpPr>
          <p:nvPr/>
        </p:nvCxnSpPr>
        <p:spPr>
          <a:xfrm flipV="1">
            <a:off x="2833567" y="1649689"/>
            <a:ext cx="1263210" cy="338829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B049884-BDE1-4196-BF9D-F86530BC5390}"/>
              </a:ext>
            </a:extLst>
          </p:cNvPr>
          <p:cNvCxnSpPr>
            <a:cxnSpLocks/>
            <a:stCxn id="86" idx="0"/>
            <a:endCxn id="96" idx="2"/>
          </p:cNvCxnSpPr>
          <p:nvPr/>
        </p:nvCxnSpPr>
        <p:spPr>
          <a:xfrm flipH="1" flipV="1">
            <a:off x="5853940" y="2891637"/>
            <a:ext cx="427465" cy="11191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ED86C59-1F6C-461A-84A1-B732B4532285}"/>
              </a:ext>
            </a:extLst>
          </p:cNvPr>
          <p:cNvCxnSpPr>
            <a:cxnSpLocks/>
            <a:stCxn id="61" idx="0"/>
            <a:endCxn id="107" idx="2"/>
          </p:cNvCxnSpPr>
          <p:nvPr/>
        </p:nvCxnSpPr>
        <p:spPr>
          <a:xfrm flipV="1">
            <a:off x="7901106" y="1641752"/>
            <a:ext cx="420019" cy="432415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365BA29-CD7D-44AD-AD4B-5FD7E534FE3F}"/>
              </a:ext>
            </a:extLst>
          </p:cNvPr>
          <p:cNvCxnSpPr>
            <a:cxnSpLocks/>
            <a:stCxn id="65" idx="2"/>
            <a:endCxn id="107" idx="2"/>
          </p:cNvCxnSpPr>
          <p:nvPr/>
        </p:nvCxnSpPr>
        <p:spPr>
          <a:xfrm flipH="1" flipV="1">
            <a:off x="8321125" y="1641752"/>
            <a:ext cx="254281" cy="334165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5A539A8-E7A8-4BDF-BDC5-BD5F1E5179EE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9323833" y="1157004"/>
            <a:ext cx="493586" cy="237299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8E96C-FA60-4CE1-8251-78AF0FDE233E}"/>
              </a:ext>
            </a:extLst>
          </p:cNvPr>
          <p:cNvSpPr/>
          <p:nvPr/>
        </p:nvSpPr>
        <p:spPr>
          <a:xfrm>
            <a:off x="10656460" y="122687"/>
            <a:ext cx="892495" cy="41670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Naturaism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BC3684-1779-4B50-A0CC-3C32FA22577D}"/>
              </a:ext>
            </a:extLst>
          </p:cNvPr>
          <p:cNvSpPr/>
          <p:nvPr/>
        </p:nvSpPr>
        <p:spPr>
          <a:xfrm>
            <a:off x="10717180" y="1298623"/>
            <a:ext cx="776160" cy="4167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35A1E75-214B-4404-860B-15ABD69458B8}"/>
              </a:ext>
            </a:extLst>
          </p:cNvPr>
          <p:cNvSpPr/>
          <p:nvPr/>
        </p:nvSpPr>
        <p:spPr>
          <a:xfrm>
            <a:off x="11180441" y="880238"/>
            <a:ext cx="994689" cy="4167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Post-modernism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9548AA6-8882-4F6B-A877-D014DF3AE704}"/>
              </a:ext>
            </a:extLst>
          </p:cNvPr>
          <p:cNvSpPr/>
          <p:nvPr/>
        </p:nvSpPr>
        <p:spPr>
          <a:xfrm>
            <a:off x="10646132" y="1393007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latin typeface="Arial" panose="020B0604020202020204" pitchFamily="34" charset="0"/>
              </a:rPr>
              <a:t>Modernism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E3CEE52-37D5-4A86-9EA8-685CC9F60F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11040302" y="2643616"/>
            <a:ext cx="399000" cy="3990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E91C90-7114-4E14-BA6F-E87A75750D8B}"/>
              </a:ext>
            </a:extLst>
          </p:cNvPr>
          <p:cNvCxnSpPr>
            <a:cxnSpLocks/>
            <a:stCxn id="72" idx="0"/>
            <a:endCxn id="139" idx="2"/>
          </p:cNvCxnSpPr>
          <p:nvPr/>
        </p:nvCxnSpPr>
        <p:spPr>
          <a:xfrm flipH="1" flipV="1">
            <a:off x="11105260" y="1715330"/>
            <a:ext cx="134542" cy="92828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EE9128-171D-4A87-A2FD-55A7C615E1A0}"/>
              </a:ext>
            </a:extLst>
          </p:cNvPr>
          <p:cNvCxnSpPr>
            <a:cxnSpLocks/>
            <a:stCxn id="72" idx="0"/>
            <a:endCxn id="140" idx="2"/>
          </p:cNvCxnSpPr>
          <p:nvPr/>
        </p:nvCxnSpPr>
        <p:spPr>
          <a:xfrm flipV="1">
            <a:off x="11239802" y="1296945"/>
            <a:ext cx="437984" cy="13466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7FC183C-3451-437E-AFD6-325BDF2CB25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2768946" y="390708"/>
            <a:ext cx="351720" cy="3998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514696-EB15-4BD2-90DA-8869EC4D5410}"/>
              </a:ext>
            </a:extLst>
          </p:cNvPr>
          <p:cNvSpPr/>
          <p:nvPr/>
        </p:nvSpPr>
        <p:spPr>
          <a:xfrm>
            <a:off x="3211681" y="405975"/>
            <a:ext cx="1080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perspective </a:t>
            </a:r>
            <a:endParaRPr lang="sv-SE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82A52A-124A-47F7-B015-F35C1AAE42A1}"/>
              </a:ext>
            </a:extLst>
          </p:cNvPr>
          <p:cNvCxnSpPr>
            <a:cxnSpLocks/>
            <a:stCxn id="22" idx="2"/>
            <a:endCxn id="54" idx="1"/>
          </p:cNvCxnSpPr>
          <p:nvPr/>
        </p:nvCxnSpPr>
        <p:spPr>
          <a:xfrm flipH="1">
            <a:off x="2841771" y="790575"/>
            <a:ext cx="103035" cy="6507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468C71A-CACF-4F39-8BC8-9DF2585697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10673322" y="1925282"/>
            <a:ext cx="390830" cy="390830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CDA63D-0456-43FF-8BF4-BB3E003B49F7}"/>
              </a:ext>
            </a:extLst>
          </p:cNvPr>
          <p:cNvCxnSpPr>
            <a:cxnSpLocks/>
            <a:stCxn id="28" idx="0"/>
            <a:endCxn id="141" idx="1"/>
          </p:cNvCxnSpPr>
          <p:nvPr/>
        </p:nvCxnSpPr>
        <p:spPr>
          <a:xfrm flipH="1" flipV="1">
            <a:off x="10646132" y="1516118"/>
            <a:ext cx="222605" cy="40916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29A8A50-12ED-4DC3-82E5-D5B06D28A70B}"/>
              </a:ext>
            </a:extLst>
          </p:cNvPr>
          <p:cNvSpPr/>
          <p:nvPr/>
        </p:nvSpPr>
        <p:spPr>
          <a:xfrm>
            <a:off x="10032535" y="1977304"/>
            <a:ext cx="763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camera </a:t>
            </a:r>
            <a:endParaRPr lang="sv-SE" sz="1200" b="1" dirty="0"/>
          </a:p>
        </p:txBody>
      </p:sp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DCAA298-4648-4025-8361-D6E70E600C7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565078" y="2140539"/>
            <a:ext cx="350625" cy="4839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67C330-BA23-401D-8BC3-607A663CFDE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3074494" y="961587"/>
            <a:ext cx="546845" cy="54684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63503B1-D98A-4070-BFCC-323E4344F374}"/>
              </a:ext>
            </a:extLst>
          </p:cNvPr>
          <p:cNvGrpSpPr/>
          <p:nvPr/>
        </p:nvGrpSpPr>
        <p:grpSpPr>
          <a:xfrm>
            <a:off x="4571030" y="2209407"/>
            <a:ext cx="397001" cy="484666"/>
            <a:chOff x="4537950" y="1889270"/>
            <a:chExt cx="397001" cy="48466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D6001B-E656-423B-9A5E-F15EFEEB43CF}"/>
                </a:ext>
              </a:extLst>
            </p:cNvPr>
            <p:cNvSpPr/>
            <p:nvPr/>
          </p:nvSpPr>
          <p:spPr>
            <a:xfrm>
              <a:off x="4626372" y="1889270"/>
              <a:ext cx="231384" cy="2421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B0F37-83A7-4B12-988C-52AA6092476E}"/>
                </a:ext>
              </a:extLst>
            </p:cNvPr>
            <p:cNvSpPr/>
            <p:nvPr/>
          </p:nvSpPr>
          <p:spPr>
            <a:xfrm>
              <a:off x="4703567" y="1992156"/>
              <a:ext cx="231384" cy="23622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37148-DD8F-4DF9-BBFB-FF02E51BC834}"/>
                </a:ext>
              </a:extLst>
            </p:cNvPr>
            <p:cNvSpPr/>
            <p:nvPr/>
          </p:nvSpPr>
          <p:spPr>
            <a:xfrm>
              <a:off x="4537950" y="2128372"/>
              <a:ext cx="231384" cy="24556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59F38-CEEE-4724-BB6B-2E8B102C5043}"/>
              </a:ext>
            </a:extLst>
          </p:cNvPr>
          <p:cNvGrpSpPr/>
          <p:nvPr/>
        </p:nvGrpSpPr>
        <p:grpSpPr>
          <a:xfrm>
            <a:off x="7425565" y="1963491"/>
            <a:ext cx="281493" cy="371341"/>
            <a:chOff x="5596548" y="1951769"/>
            <a:chExt cx="281493" cy="37134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029869-94B4-408C-ADF9-C3E3E6F29D37}"/>
                </a:ext>
              </a:extLst>
            </p:cNvPr>
            <p:cNvSpPr/>
            <p:nvPr/>
          </p:nvSpPr>
          <p:spPr>
            <a:xfrm>
              <a:off x="5675313" y="1951769"/>
              <a:ext cx="108628" cy="105652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8E5039A-7E76-46BE-BAE0-36AF47B412FD}"/>
                </a:ext>
              </a:extLst>
            </p:cNvPr>
            <p:cNvSpPr/>
            <p:nvPr/>
          </p:nvSpPr>
          <p:spPr>
            <a:xfrm>
              <a:off x="5620811" y="1977304"/>
              <a:ext cx="100499" cy="101337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4AE13-331B-444B-8BBC-5DC0B72C7808}"/>
                </a:ext>
              </a:extLst>
            </p:cNvPr>
            <p:cNvSpPr/>
            <p:nvPr/>
          </p:nvSpPr>
          <p:spPr>
            <a:xfrm>
              <a:off x="5596548" y="2051977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036A-BDA6-43A2-9690-7A7826E21025}"/>
                </a:ext>
              </a:extLst>
            </p:cNvPr>
            <p:cNvSpPr/>
            <p:nvPr/>
          </p:nvSpPr>
          <p:spPr>
            <a:xfrm>
              <a:off x="5700347" y="2094776"/>
              <a:ext cx="100499" cy="10133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5CE64F6-AF3A-41E9-A496-DD6EE6279C08}"/>
                </a:ext>
              </a:extLst>
            </p:cNvPr>
            <p:cNvSpPr/>
            <p:nvPr/>
          </p:nvSpPr>
          <p:spPr>
            <a:xfrm>
              <a:off x="5705949" y="2172650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952F99-7F63-4B34-8A80-7202297B4910}"/>
                </a:ext>
              </a:extLst>
            </p:cNvPr>
            <p:cNvSpPr/>
            <p:nvPr/>
          </p:nvSpPr>
          <p:spPr>
            <a:xfrm>
              <a:off x="5615028" y="2221773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995D8A-C52E-495E-BB61-A9415614C5CF}"/>
                </a:ext>
              </a:extLst>
            </p:cNvPr>
            <p:cNvSpPr/>
            <p:nvPr/>
          </p:nvSpPr>
          <p:spPr>
            <a:xfrm>
              <a:off x="5777542" y="1992156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C5A8BD8-5463-4AEF-96C9-3514D71BEE9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5436371" y="980118"/>
            <a:ext cx="518293" cy="5182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1B3AF7F-73AC-4984-963A-4A1B4241DB4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683776" y="778652"/>
            <a:ext cx="518293" cy="51829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120BA69-DC6E-4E47-AD34-C44FC563A95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6"/>
              </a:ext>
            </a:extLst>
          </a:blip>
          <a:stretch>
            <a:fillRect/>
          </a:stretch>
        </p:blipFill>
        <p:spPr>
          <a:xfrm>
            <a:off x="7407190" y="1009541"/>
            <a:ext cx="398738" cy="398738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75513874-6782-4A16-82CD-0171AE7B8BC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8"/>
              </a:ext>
            </a:extLst>
          </a:blip>
          <a:stretch>
            <a:fillRect/>
          </a:stretch>
        </p:blipFill>
        <p:spPr>
          <a:xfrm>
            <a:off x="8646142" y="453701"/>
            <a:ext cx="449269" cy="48906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FCE193E-94B0-47A1-AA35-5B7563167B5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0"/>
              </a:ext>
            </a:extLst>
          </a:blip>
          <a:stretch>
            <a:fillRect/>
          </a:stretch>
        </p:blipFill>
        <p:spPr>
          <a:xfrm>
            <a:off x="9570626" y="126410"/>
            <a:ext cx="449265" cy="44926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179B7C1-0EA8-4BE4-A9CB-5EC459C720F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2"/>
              </a:ext>
            </a:extLst>
          </a:blip>
          <a:stretch>
            <a:fillRect/>
          </a:stretch>
        </p:blipFill>
        <p:spPr>
          <a:xfrm>
            <a:off x="10420586" y="915418"/>
            <a:ext cx="513391" cy="51339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0D75DB33-7E55-4046-8B78-2146272967CA}"/>
              </a:ext>
            </a:extLst>
          </p:cNvPr>
          <p:cNvSpPr txBox="1"/>
          <p:nvPr/>
        </p:nvSpPr>
        <p:spPr>
          <a:xfrm>
            <a:off x="0" y="0"/>
            <a:ext cx="191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CULTURE HISTORY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D3DED9B-6F5A-48D7-879F-2B49EF4A19CA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7762090" y="2555766"/>
            <a:ext cx="242365" cy="153753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4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01D18C-A902-4AA7-B2BF-810AA63E6511}"/>
              </a:ext>
            </a:extLst>
          </p:cNvPr>
          <p:cNvCxnSpPr>
            <a:cxnSpLocks/>
          </p:cNvCxnSpPr>
          <p:nvPr/>
        </p:nvCxnSpPr>
        <p:spPr>
          <a:xfrm flipH="1">
            <a:off x="1474820" y="2781985"/>
            <a:ext cx="23536" cy="40760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2DFD30-7C3A-4404-A88E-173CDD3464B9}"/>
              </a:ext>
            </a:extLst>
          </p:cNvPr>
          <p:cNvCxnSpPr>
            <a:cxnSpLocks/>
          </p:cNvCxnSpPr>
          <p:nvPr/>
        </p:nvCxnSpPr>
        <p:spPr>
          <a:xfrm flipH="1">
            <a:off x="10067997" y="2781985"/>
            <a:ext cx="27223" cy="40741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3D58230-4B88-4E0F-845F-8EF9D8A7D0FF}"/>
              </a:ext>
            </a:extLst>
          </p:cNvPr>
          <p:cNvSpPr/>
          <p:nvPr/>
        </p:nvSpPr>
        <p:spPr>
          <a:xfrm>
            <a:off x="1583634" y="4044445"/>
            <a:ext cx="1723884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Humanism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1037C6-B906-427C-8043-6C30CF39D619}"/>
              </a:ext>
            </a:extLst>
          </p:cNvPr>
          <p:cNvCxnSpPr>
            <a:cxnSpLocks/>
          </p:cNvCxnSpPr>
          <p:nvPr/>
        </p:nvCxnSpPr>
        <p:spPr>
          <a:xfrm>
            <a:off x="3449775" y="4010710"/>
            <a:ext cx="663183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F8D137-663B-4627-B54D-2EF505302DC8}"/>
              </a:ext>
            </a:extLst>
          </p:cNvPr>
          <p:cNvSpPr/>
          <p:nvPr/>
        </p:nvSpPr>
        <p:spPr>
          <a:xfrm>
            <a:off x="5785071" y="4353432"/>
            <a:ext cx="1295953" cy="4167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Romanticism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866BB7-279B-4972-8038-D625BD388AC3}"/>
              </a:ext>
            </a:extLst>
          </p:cNvPr>
          <p:cNvSpPr/>
          <p:nvPr/>
        </p:nvSpPr>
        <p:spPr>
          <a:xfrm>
            <a:off x="6778775" y="5657152"/>
            <a:ext cx="1295950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Realism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2D8D-EBDE-4244-8644-A573B7A089F1}"/>
              </a:ext>
            </a:extLst>
          </p:cNvPr>
          <p:cNvSpPr/>
          <p:nvPr/>
        </p:nvSpPr>
        <p:spPr>
          <a:xfrm>
            <a:off x="15904" y="4054401"/>
            <a:ext cx="1458916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Culture of Ancient Greek and Roman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29D4D4-182F-4ACE-A8D6-794DFE65A785}"/>
              </a:ext>
            </a:extLst>
          </p:cNvPr>
          <p:cNvSpPr/>
          <p:nvPr/>
        </p:nvSpPr>
        <p:spPr>
          <a:xfrm>
            <a:off x="7222" y="5267909"/>
            <a:ext cx="1458916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Medieval Christian Culture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3ADC82-A0AF-44DC-A16A-2478C169E9BC}"/>
              </a:ext>
            </a:extLst>
          </p:cNvPr>
          <p:cNvSpPr/>
          <p:nvPr/>
        </p:nvSpPr>
        <p:spPr>
          <a:xfrm>
            <a:off x="3408878" y="3451027"/>
            <a:ext cx="1183211" cy="41670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Baroque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2F0D9B-76AF-4C1A-9D2D-1AD603E02B2E}"/>
              </a:ext>
            </a:extLst>
          </p:cNvPr>
          <p:cNvSpPr/>
          <p:nvPr/>
        </p:nvSpPr>
        <p:spPr>
          <a:xfrm>
            <a:off x="4641590" y="3451027"/>
            <a:ext cx="816677" cy="41670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Rococo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E87C-7DF7-4147-96B6-1A4A5A6D50B3}"/>
              </a:ext>
            </a:extLst>
          </p:cNvPr>
          <p:cNvSpPr/>
          <p:nvPr/>
        </p:nvSpPr>
        <p:spPr>
          <a:xfrm>
            <a:off x="4738635" y="4819971"/>
            <a:ext cx="1268008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Neoclassicism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0F963F-AE97-4F6D-B807-E00D4491BD5D}"/>
              </a:ext>
            </a:extLst>
          </p:cNvPr>
          <p:cNvSpPr/>
          <p:nvPr/>
        </p:nvSpPr>
        <p:spPr>
          <a:xfrm>
            <a:off x="3388929" y="4833564"/>
            <a:ext cx="1268009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Classicism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8E96C-FA60-4CE1-8251-78AF0FDE233E}"/>
              </a:ext>
            </a:extLst>
          </p:cNvPr>
          <p:cNvSpPr/>
          <p:nvPr/>
        </p:nvSpPr>
        <p:spPr>
          <a:xfrm>
            <a:off x="7732255" y="5491626"/>
            <a:ext cx="892495" cy="41670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Naturaism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BC3684-1779-4B50-A0CC-3C32FA22577D}"/>
              </a:ext>
            </a:extLst>
          </p:cNvPr>
          <p:cNvSpPr/>
          <p:nvPr/>
        </p:nvSpPr>
        <p:spPr>
          <a:xfrm>
            <a:off x="10462073" y="4946220"/>
            <a:ext cx="922418" cy="4167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Modernism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35A1E75-214B-4404-860B-15ABD69458B8}"/>
              </a:ext>
            </a:extLst>
          </p:cNvPr>
          <p:cNvSpPr/>
          <p:nvPr/>
        </p:nvSpPr>
        <p:spPr>
          <a:xfrm>
            <a:off x="11107033" y="4671996"/>
            <a:ext cx="1038235" cy="4167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Post-modernism</a:t>
            </a:r>
          </a:p>
        </p:txBody>
      </p:sp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DCAA298-4648-4025-8361-D6E70E60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17" y="4823278"/>
            <a:ext cx="350625" cy="4839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67C330-BA23-401D-8BC3-607A663C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01250" y="3629801"/>
            <a:ext cx="546845" cy="54684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63503B1-D98A-4070-BFCC-323E4344F374}"/>
              </a:ext>
            </a:extLst>
          </p:cNvPr>
          <p:cNvGrpSpPr/>
          <p:nvPr/>
        </p:nvGrpSpPr>
        <p:grpSpPr>
          <a:xfrm>
            <a:off x="3442801" y="3166911"/>
            <a:ext cx="397001" cy="484666"/>
            <a:chOff x="4537950" y="1889270"/>
            <a:chExt cx="397001" cy="48466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D6001B-E656-423B-9A5E-F15EFEEB43CF}"/>
                </a:ext>
              </a:extLst>
            </p:cNvPr>
            <p:cNvSpPr/>
            <p:nvPr/>
          </p:nvSpPr>
          <p:spPr>
            <a:xfrm>
              <a:off x="4626372" y="1889270"/>
              <a:ext cx="231384" cy="2421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B0F37-83A7-4B12-988C-52AA6092476E}"/>
                </a:ext>
              </a:extLst>
            </p:cNvPr>
            <p:cNvSpPr/>
            <p:nvPr/>
          </p:nvSpPr>
          <p:spPr>
            <a:xfrm>
              <a:off x="4703567" y="1992156"/>
              <a:ext cx="231384" cy="23622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37148-DD8F-4DF9-BBFB-FF02E51BC834}"/>
                </a:ext>
              </a:extLst>
            </p:cNvPr>
            <p:cNvSpPr/>
            <p:nvPr/>
          </p:nvSpPr>
          <p:spPr>
            <a:xfrm>
              <a:off x="4537950" y="2128372"/>
              <a:ext cx="231384" cy="24556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59F38-CEEE-4724-BB6B-2E8B102C5043}"/>
              </a:ext>
            </a:extLst>
          </p:cNvPr>
          <p:cNvGrpSpPr/>
          <p:nvPr/>
        </p:nvGrpSpPr>
        <p:grpSpPr>
          <a:xfrm>
            <a:off x="4738635" y="3209404"/>
            <a:ext cx="281493" cy="371341"/>
            <a:chOff x="5596548" y="1951769"/>
            <a:chExt cx="281493" cy="37134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029869-94B4-408C-ADF9-C3E3E6F29D37}"/>
                </a:ext>
              </a:extLst>
            </p:cNvPr>
            <p:cNvSpPr/>
            <p:nvPr/>
          </p:nvSpPr>
          <p:spPr>
            <a:xfrm>
              <a:off x="5675313" y="1951769"/>
              <a:ext cx="108628" cy="105652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8E5039A-7E76-46BE-BAE0-36AF47B412FD}"/>
                </a:ext>
              </a:extLst>
            </p:cNvPr>
            <p:cNvSpPr/>
            <p:nvPr/>
          </p:nvSpPr>
          <p:spPr>
            <a:xfrm>
              <a:off x="5620811" y="1977304"/>
              <a:ext cx="100499" cy="101337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4AE13-331B-444B-8BBC-5DC0B72C7808}"/>
                </a:ext>
              </a:extLst>
            </p:cNvPr>
            <p:cNvSpPr/>
            <p:nvPr/>
          </p:nvSpPr>
          <p:spPr>
            <a:xfrm>
              <a:off x="5596548" y="2051977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036A-BDA6-43A2-9690-7A7826E21025}"/>
                </a:ext>
              </a:extLst>
            </p:cNvPr>
            <p:cNvSpPr/>
            <p:nvPr/>
          </p:nvSpPr>
          <p:spPr>
            <a:xfrm>
              <a:off x="5700347" y="2094776"/>
              <a:ext cx="100499" cy="10133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5CE64F6-AF3A-41E9-A496-DD6EE6279C08}"/>
                </a:ext>
              </a:extLst>
            </p:cNvPr>
            <p:cNvSpPr/>
            <p:nvPr/>
          </p:nvSpPr>
          <p:spPr>
            <a:xfrm>
              <a:off x="5705949" y="2172650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952F99-7F63-4B34-8A80-7202297B4910}"/>
                </a:ext>
              </a:extLst>
            </p:cNvPr>
            <p:cNvSpPr/>
            <p:nvPr/>
          </p:nvSpPr>
          <p:spPr>
            <a:xfrm>
              <a:off x="5615028" y="2221773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995D8A-C52E-495E-BB61-A9415614C5CF}"/>
                </a:ext>
              </a:extLst>
            </p:cNvPr>
            <p:cNvSpPr/>
            <p:nvPr/>
          </p:nvSpPr>
          <p:spPr>
            <a:xfrm>
              <a:off x="5777542" y="1992156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C5A8BD8-5463-4AEF-96C9-3514D71BE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88825" y="4510032"/>
            <a:ext cx="518293" cy="5182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1B3AF7F-73AC-4984-963A-4A1B4241D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426" y="3569794"/>
            <a:ext cx="518293" cy="51829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120BA69-DC6E-4E47-AD34-C44FC563A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853801" y="4604467"/>
            <a:ext cx="398738" cy="398738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75513874-6782-4A16-82CD-0171AE7B8B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55357" y="4066836"/>
            <a:ext cx="449269" cy="48906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FCE193E-94B0-47A1-AA35-5B7563167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646421" y="5447724"/>
            <a:ext cx="449265" cy="44926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179B7C1-0EA8-4BE4-A9CB-5EC459C72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165479" y="4563015"/>
            <a:ext cx="513391" cy="51339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3DFB0FA-77C0-4935-8E8E-EFFD3F06CC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58024" y="4857129"/>
            <a:ext cx="328727" cy="4026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D29C397-21CB-4357-A476-96DFE15E40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23475" y="3676761"/>
            <a:ext cx="363644" cy="363644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72F9E9C0-2C0A-4E56-B4F3-2B8900008EC3}"/>
              </a:ext>
            </a:extLst>
          </p:cNvPr>
          <p:cNvSpPr/>
          <p:nvPr/>
        </p:nvSpPr>
        <p:spPr>
          <a:xfrm>
            <a:off x="9833695" y="796579"/>
            <a:ext cx="1101694" cy="113808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A9839DD-8CAD-4FA0-A913-5BA1B9C6F745}"/>
              </a:ext>
            </a:extLst>
          </p:cNvPr>
          <p:cNvSpPr/>
          <p:nvPr/>
        </p:nvSpPr>
        <p:spPr>
          <a:xfrm>
            <a:off x="10665337" y="759576"/>
            <a:ext cx="1101694" cy="1138086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WHAT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EEEFFAB-A34B-4132-8146-17BB87E2134D}"/>
              </a:ext>
            </a:extLst>
          </p:cNvPr>
          <p:cNvSpPr/>
          <p:nvPr/>
        </p:nvSpPr>
        <p:spPr>
          <a:xfrm>
            <a:off x="10302167" y="1501441"/>
            <a:ext cx="1101694" cy="1138086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HOW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00725A9-B1EE-4169-B6CD-6EA5D0F12A83}"/>
              </a:ext>
            </a:extLst>
          </p:cNvPr>
          <p:cNvSpPr/>
          <p:nvPr/>
        </p:nvSpPr>
        <p:spPr>
          <a:xfrm>
            <a:off x="9493256" y="307740"/>
            <a:ext cx="2619631" cy="262191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B7236B17-412E-48B1-881A-3ED01C40D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10446879" y="43821"/>
            <a:ext cx="482885" cy="482885"/>
          </a:xfrm>
          <a:prstGeom prst="rect">
            <a:avLst/>
          </a:prstGeom>
        </p:spPr>
      </p:pic>
      <p:pic>
        <p:nvPicPr>
          <p:cNvPr id="124" name="Picture 123" descr="Icon&#10;&#10;Description automatically generated">
            <a:extLst>
              <a:ext uri="{FF2B5EF4-FFF2-40B4-BE49-F238E27FC236}">
                <a16:creationId xmlns:a16="http://schemas.microsoft.com/office/drawing/2014/main" id="{221B8912-CECB-4536-BA65-7593A5F8AE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010370" y="1699469"/>
            <a:ext cx="482886" cy="48288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CE82E8B-B318-40D9-9BA3-6CE01B40CA8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990586" y="1259188"/>
            <a:ext cx="453259" cy="45325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52D7309-67EE-40C9-99E8-2848B462A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038787" y="638782"/>
            <a:ext cx="392132" cy="48031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542AD55-11F8-4526-9DB6-712EA159CBA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9010370" y="2265204"/>
            <a:ext cx="399000" cy="3990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65CD5BA-B724-4E38-9322-EBF4B251FC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539302" y="262787"/>
            <a:ext cx="516085" cy="516085"/>
          </a:xfrm>
          <a:prstGeom prst="rect">
            <a:avLst/>
          </a:prstGeom>
        </p:spPr>
      </p:pic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8BB39645-FDFC-46AE-881C-93581F9D7B87}"/>
              </a:ext>
            </a:extLst>
          </p:cNvPr>
          <p:cNvCxnSpPr>
            <a:cxnSpLocks/>
            <a:stCxn id="127" idx="0"/>
            <a:endCxn id="118" idx="1"/>
          </p:cNvCxnSpPr>
          <p:nvPr/>
        </p:nvCxnSpPr>
        <p:spPr>
          <a:xfrm rot="16200000" flipH="1">
            <a:off x="9452710" y="420925"/>
            <a:ext cx="324466" cy="760181"/>
          </a:xfrm>
          <a:prstGeom prst="curvedConnector3">
            <a:avLst>
              <a:gd name="adj1" fmla="val -70454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AB0E229C-7AE5-443D-8105-92C2AF3336C9}"/>
              </a:ext>
            </a:extLst>
          </p:cNvPr>
          <p:cNvCxnSpPr>
            <a:cxnSpLocks/>
            <a:stCxn id="125" idx="3"/>
            <a:endCxn id="118" idx="2"/>
          </p:cNvCxnSpPr>
          <p:nvPr/>
        </p:nvCxnSpPr>
        <p:spPr>
          <a:xfrm flipV="1">
            <a:off x="9443845" y="1365622"/>
            <a:ext cx="389850" cy="120196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EF3288A0-E2F5-4A3E-AD13-A2023D5BA3DA}"/>
              </a:ext>
            </a:extLst>
          </p:cNvPr>
          <p:cNvCxnSpPr>
            <a:cxnSpLocks/>
            <a:stCxn id="124" idx="3"/>
            <a:endCxn id="118" idx="2"/>
          </p:cNvCxnSpPr>
          <p:nvPr/>
        </p:nvCxnSpPr>
        <p:spPr>
          <a:xfrm flipV="1">
            <a:off x="9493256" y="1365622"/>
            <a:ext cx="340439" cy="57529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848DE926-DF09-4D29-A8DB-3C5256F096B3}"/>
              </a:ext>
            </a:extLst>
          </p:cNvPr>
          <p:cNvCxnSpPr>
            <a:cxnSpLocks/>
            <a:stCxn id="128" idx="3"/>
            <a:endCxn id="118" idx="3"/>
          </p:cNvCxnSpPr>
          <p:nvPr/>
        </p:nvCxnSpPr>
        <p:spPr>
          <a:xfrm flipV="1">
            <a:off x="9409370" y="1767996"/>
            <a:ext cx="585664" cy="696708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2D4D13F3-24AF-46BD-8C26-3FE19DD7EF2B}"/>
              </a:ext>
            </a:extLst>
          </p:cNvPr>
          <p:cNvCxnSpPr>
            <a:cxnSpLocks/>
            <a:stCxn id="131" idx="0"/>
            <a:endCxn id="118" idx="0"/>
          </p:cNvCxnSpPr>
          <p:nvPr/>
        </p:nvCxnSpPr>
        <p:spPr>
          <a:xfrm rot="16200000" flipH="1">
            <a:off x="9324047" y="-263915"/>
            <a:ext cx="533792" cy="1587197"/>
          </a:xfrm>
          <a:prstGeom prst="curvedConnector3">
            <a:avLst>
              <a:gd name="adj1" fmla="val -42826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D57C212-8B7D-4314-AE7D-4047F5B7FD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45444" y="3220351"/>
            <a:ext cx="394560" cy="39456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9D489BEE-D1C5-42A9-9BA4-E70F436E6A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1677984" y="4143683"/>
            <a:ext cx="399000" cy="399000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8F6EFD20-8B10-4225-AF7F-072BA6D88098}"/>
              </a:ext>
            </a:extLst>
          </p:cNvPr>
          <p:cNvSpPr/>
          <p:nvPr/>
        </p:nvSpPr>
        <p:spPr>
          <a:xfrm>
            <a:off x="182326" y="6019752"/>
            <a:ext cx="10141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For religion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(-800 - 1500)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A7074B-5BFE-4596-AEBD-1A72F2633AC2}"/>
              </a:ext>
            </a:extLst>
          </p:cNvPr>
          <p:cNvCxnSpPr>
            <a:cxnSpLocks/>
          </p:cNvCxnSpPr>
          <p:nvPr/>
        </p:nvCxnSpPr>
        <p:spPr>
          <a:xfrm>
            <a:off x="15904" y="2781985"/>
            <a:ext cx="121760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4387575-EC06-4558-8FCA-4C7E8BC9B92D}"/>
              </a:ext>
            </a:extLst>
          </p:cNvPr>
          <p:cNvSpPr/>
          <p:nvPr/>
        </p:nvSpPr>
        <p:spPr>
          <a:xfrm>
            <a:off x="3307518" y="6034115"/>
            <a:ext cx="24305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For people (economics &amp; politics)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(1400 - 1900)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BD1C626-8599-4B9C-836E-DEB252C516EA}"/>
              </a:ext>
            </a:extLst>
          </p:cNvPr>
          <p:cNvSpPr/>
          <p:nvPr/>
        </p:nvSpPr>
        <p:spPr>
          <a:xfrm>
            <a:off x="8756270" y="3337911"/>
            <a:ext cx="104585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For palace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9C197F5-C6CE-4AA5-B43E-ADCFCB2CE329}"/>
              </a:ext>
            </a:extLst>
          </p:cNvPr>
          <p:cNvSpPr/>
          <p:nvPr/>
        </p:nvSpPr>
        <p:spPr>
          <a:xfrm>
            <a:off x="10547941" y="6038801"/>
            <a:ext cx="141403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For own heart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(1900 - now)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7D404F9-F560-42B3-BB2F-1E0A2B9ACE05}"/>
              </a:ext>
            </a:extLst>
          </p:cNvPr>
          <p:cNvCxnSpPr>
            <a:cxnSpLocks/>
          </p:cNvCxnSpPr>
          <p:nvPr/>
        </p:nvCxnSpPr>
        <p:spPr>
          <a:xfrm flipV="1">
            <a:off x="3408878" y="5362927"/>
            <a:ext cx="6672730" cy="276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BE480AB8-94DF-41D6-BAA8-75B87CD59A3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8436109" y="4255732"/>
            <a:ext cx="338802" cy="489062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4308C9DA-6EB2-460F-852F-7E1C2B727AA5}"/>
              </a:ext>
            </a:extLst>
          </p:cNvPr>
          <p:cNvSpPr/>
          <p:nvPr/>
        </p:nvSpPr>
        <p:spPr>
          <a:xfrm>
            <a:off x="8651777" y="4348537"/>
            <a:ext cx="126751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For borgarklassen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6B9A44B-D0DA-4CAC-A059-531877B1AE51}"/>
              </a:ext>
            </a:extLst>
          </p:cNvPr>
          <p:cNvSpPr/>
          <p:nvPr/>
        </p:nvSpPr>
        <p:spPr>
          <a:xfrm>
            <a:off x="8660773" y="6355093"/>
            <a:ext cx="126751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For the bottom of society</a:t>
            </a:r>
          </a:p>
        </p:txBody>
      </p:sp>
      <p:pic>
        <p:nvPicPr>
          <p:cNvPr id="170" name="Picture 169" descr="Logo, icon&#10;&#10;Description automatically generated">
            <a:extLst>
              <a:ext uri="{FF2B5EF4-FFF2-40B4-BE49-F238E27FC236}">
                <a16:creationId xmlns:a16="http://schemas.microsoft.com/office/drawing/2014/main" id="{67147C37-B0D2-44FA-8100-298029330A0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8002579" y="6353099"/>
            <a:ext cx="379839" cy="379839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329626B4-6B2E-4538-AD98-7D2DE13A8B1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389132" y="6367003"/>
            <a:ext cx="379839" cy="379839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5E19ED3-E870-45D8-AD39-5D88660F31F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1196466" y="6250585"/>
            <a:ext cx="269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2370AB0-C41C-4B61-9892-A1ECEFC96001}"/>
              </a:ext>
            </a:extLst>
          </p:cNvPr>
          <p:cNvCxnSpPr>
            <a:cxnSpLocks/>
            <a:stCxn id="155" idx="1"/>
          </p:cNvCxnSpPr>
          <p:nvPr/>
        </p:nvCxnSpPr>
        <p:spPr>
          <a:xfrm flipH="1" flipV="1">
            <a:off x="2" y="6250583"/>
            <a:ext cx="18232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B2007DD-0897-4402-938C-9CDB1E52C608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5738097" y="6264948"/>
            <a:ext cx="4358403" cy="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906327-7DB3-416F-8632-5AB04940F0F5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1474820" y="6250583"/>
            <a:ext cx="1832698" cy="14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39DCF6C-28C4-4C36-A223-84AFB17CAB58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11961971" y="6269633"/>
            <a:ext cx="23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D9E7FC9-4CF2-4D83-AD6B-B70575DBAFF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10081608" y="6269633"/>
            <a:ext cx="4663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67A914B-8D4F-4E27-94B3-07329B94C61C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9279200" y="2771846"/>
            <a:ext cx="0" cy="56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ECB2002-FECB-484A-A1C2-0CCB1675835F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279200" y="3614910"/>
            <a:ext cx="0" cy="39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BE6C0F0-0C39-4B06-975E-D4AE35D8EEFD}"/>
              </a:ext>
            </a:extLst>
          </p:cNvPr>
          <p:cNvCxnSpPr>
            <a:cxnSpLocks/>
            <a:stCxn id="168" idx="0"/>
          </p:cNvCxnSpPr>
          <p:nvPr/>
        </p:nvCxnSpPr>
        <p:spPr>
          <a:xfrm flipV="1">
            <a:off x="9285534" y="3982869"/>
            <a:ext cx="0" cy="365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4ABE2D5-09D9-4D2D-A101-ADF9E06527CC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9285534" y="4810202"/>
            <a:ext cx="8996" cy="53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08B2A45-83A5-4F28-93CC-6403ACDC6CBA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294530" y="5367708"/>
            <a:ext cx="12564" cy="98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C9C0D4F-58A2-4907-8F3C-D678C94707AF}"/>
              </a:ext>
            </a:extLst>
          </p:cNvPr>
          <p:cNvSpPr txBox="1"/>
          <p:nvPr/>
        </p:nvSpPr>
        <p:spPr>
          <a:xfrm>
            <a:off x="0" y="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8820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A932C599-3635-4812-982A-2627434DE510}"/>
              </a:ext>
            </a:extLst>
          </p:cNvPr>
          <p:cNvSpPr/>
          <p:nvPr/>
        </p:nvSpPr>
        <p:spPr>
          <a:xfrm>
            <a:off x="16622" y="4504987"/>
            <a:ext cx="1444767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Actually seen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01D18C-A902-4AA7-B2BF-810AA63E6511}"/>
              </a:ext>
            </a:extLst>
          </p:cNvPr>
          <p:cNvCxnSpPr>
            <a:cxnSpLocks/>
          </p:cNvCxnSpPr>
          <p:nvPr/>
        </p:nvCxnSpPr>
        <p:spPr>
          <a:xfrm flipH="1">
            <a:off x="1512165" y="3859"/>
            <a:ext cx="38310" cy="68141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3D58230-4B88-4E0F-845F-8EF9D8A7D0FF}"/>
              </a:ext>
            </a:extLst>
          </p:cNvPr>
          <p:cNvSpPr/>
          <p:nvPr/>
        </p:nvSpPr>
        <p:spPr>
          <a:xfrm>
            <a:off x="1890914" y="1517958"/>
            <a:ext cx="985215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Humanism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F8D137-663B-4627-B54D-2EF505302DC8}"/>
              </a:ext>
            </a:extLst>
          </p:cNvPr>
          <p:cNvSpPr/>
          <p:nvPr/>
        </p:nvSpPr>
        <p:spPr>
          <a:xfrm>
            <a:off x="5477728" y="4489105"/>
            <a:ext cx="1295953" cy="4167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Romanticism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866BB7-279B-4972-8038-D625BD388AC3}"/>
              </a:ext>
            </a:extLst>
          </p:cNvPr>
          <p:cNvSpPr/>
          <p:nvPr/>
        </p:nvSpPr>
        <p:spPr>
          <a:xfrm>
            <a:off x="6258059" y="5471159"/>
            <a:ext cx="1295950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Realism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2D8D-EBDE-4244-8644-A573B7A089F1}"/>
              </a:ext>
            </a:extLst>
          </p:cNvPr>
          <p:cNvSpPr/>
          <p:nvPr/>
        </p:nvSpPr>
        <p:spPr>
          <a:xfrm>
            <a:off x="25305" y="2064417"/>
            <a:ext cx="1458916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Culture of Ancient Greek and Roman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29D4D4-182F-4ACE-A8D6-794DFE65A785}"/>
              </a:ext>
            </a:extLst>
          </p:cNvPr>
          <p:cNvSpPr/>
          <p:nvPr/>
        </p:nvSpPr>
        <p:spPr>
          <a:xfrm>
            <a:off x="16623" y="3277925"/>
            <a:ext cx="1458916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Medieval Christian Culture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3ADC82-A0AF-44DC-A16A-2478C169E9BC}"/>
              </a:ext>
            </a:extLst>
          </p:cNvPr>
          <p:cNvSpPr/>
          <p:nvPr/>
        </p:nvSpPr>
        <p:spPr>
          <a:xfrm>
            <a:off x="2642868" y="2339412"/>
            <a:ext cx="1183211" cy="41670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Baroque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2F0D9B-76AF-4C1A-9D2D-1AD603E02B2E}"/>
              </a:ext>
            </a:extLst>
          </p:cNvPr>
          <p:cNvSpPr/>
          <p:nvPr/>
        </p:nvSpPr>
        <p:spPr>
          <a:xfrm>
            <a:off x="3894630" y="2339412"/>
            <a:ext cx="816677" cy="41670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Rococo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E87C-7DF7-4147-96B6-1A4A5A6D50B3}"/>
              </a:ext>
            </a:extLst>
          </p:cNvPr>
          <p:cNvSpPr/>
          <p:nvPr/>
        </p:nvSpPr>
        <p:spPr>
          <a:xfrm>
            <a:off x="3968007" y="3711128"/>
            <a:ext cx="1268008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Neoclassicism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0F963F-AE97-4F6D-B807-E00D4491BD5D}"/>
              </a:ext>
            </a:extLst>
          </p:cNvPr>
          <p:cNvSpPr/>
          <p:nvPr/>
        </p:nvSpPr>
        <p:spPr>
          <a:xfrm>
            <a:off x="2618301" y="3724721"/>
            <a:ext cx="1268009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Classicism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8E96C-FA60-4CE1-8251-78AF0FDE233E}"/>
              </a:ext>
            </a:extLst>
          </p:cNvPr>
          <p:cNvSpPr/>
          <p:nvPr/>
        </p:nvSpPr>
        <p:spPr>
          <a:xfrm>
            <a:off x="7211539" y="5305633"/>
            <a:ext cx="892495" cy="41670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Naturaism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BC3684-1779-4B50-A0CC-3C32FA22577D}"/>
              </a:ext>
            </a:extLst>
          </p:cNvPr>
          <p:cNvSpPr/>
          <p:nvPr/>
        </p:nvSpPr>
        <p:spPr>
          <a:xfrm>
            <a:off x="7554009" y="6359034"/>
            <a:ext cx="922418" cy="4167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Modernism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35A1E75-214B-4404-860B-15ABD69458B8}"/>
              </a:ext>
            </a:extLst>
          </p:cNvPr>
          <p:cNvSpPr/>
          <p:nvPr/>
        </p:nvSpPr>
        <p:spPr>
          <a:xfrm>
            <a:off x="8198969" y="6084810"/>
            <a:ext cx="1038235" cy="4167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Post-modernism</a:t>
            </a:r>
          </a:p>
        </p:txBody>
      </p:sp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DCAA298-4648-4025-8361-D6E70E60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18" y="2833294"/>
            <a:ext cx="350625" cy="4839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67C330-BA23-401D-8BC3-607A663C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08530" y="1103314"/>
            <a:ext cx="546845" cy="54684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63503B1-D98A-4070-BFCC-323E4344F374}"/>
              </a:ext>
            </a:extLst>
          </p:cNvPr>
          <p:cNvGrpSpPr/>
          <p:nvPr/>
        </p:nvGrpSpPr>
        <p:grpSpPr>
          <a:xfrm>
            <a:off x="2676791" y="2055296"/>
            <a:ext cx="397001" cy="484666"/>
            <a:chOff x="4537950" y="1889270"/>
            <a:chExt cx="397001" cy="48466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D6001B-E656-423B-9A5E-F15EFEEB43CF}"/>
                </a:ext>
              </a:extLst>
            </p:cNvPr>
            <p:cNvSpPr/>
            <p:nvPr/>
          </p:nvSpPr>
          <p:spPr>
            <a:xfrm>
              <a:off x="4626372" y="1889270"/>
              <a:ext cx="231384" cy="2421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B0F37-83A7-4B12-988C-52AA6092476E}"/>
                </a:ext>
              </a:extLst>
            </p:cNvPr>
            <p:cNvSpPr/>
            <p:nvPr/>
          </p:nvSpPr>
          <p:spPr>
            <a:xfrm>
              <a:off x="4703567" y="1992156"/>
              <a:ext cx="231384" cy="23622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37148-DD8F-4DF9-BBFB-FF02E51BC834}"/>
                </a:ext>
              </a:extLst>
            </p:cNvPr>
            <p:cNvSpPr/>
            <p:nvPr/>
          </p:nvSpPr>
          <p:spPr>
            <a:xfrm>
              <a:off x="4537950" y="2128372"/>
              <a:ext cx="231384" cy="24556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59F38-CEEE-4724-BB6B-2E8B102C5043}"/>
              </a:ext>
            </a:extLst>
          </p:cNvPr>
          <p:cNvGrpSpPr/>
          <p:nvPr/>
        </p:nvGrpSpPr>
        <p:grpSpPr>
          <a:xfrm>
            <a:off x="3991675" y="2097789"/>
            <a:ext cx="281493" cy="371341"/>
            <a:chOff x="5596548" y="1951769"/>
            <a:chExt cx="281493" cy="37134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029869-94B4-408C-ADF9-C3E3E6F29D37}"/>
                </a:ext>
              </a:extLst>
            </p:cNvPr>
            <p:cNvSpPr/>
            <p:nvPr/>
          </p:nvSpPr>
          <p:spPr>
            <a:xfrm>
              <a:off x="5675313" y="1951769"/>
              <a:ext cx="108628" cy="105652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8E5039A-7E76-46BE-BAE0-36AF47B412FD}"/>
                </a:ext>
              </a:extLst>
            </p:cNvPr>
            <p:cNvSpPr/>
            <p:nvPr/>
          </p:nvSpPr>
          <p:spPr>
            <a:xfrm>
              <a:off x="5620811" y="1977304"/>
              <a:ext cx="100499" cy="101337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4AE13-331B-444B-8BBC-5DC0B72C7808}"/>
                </a:ext>
              </a:extLst>
            </p:cNvPr>
            <p:cNvSpPr/>
            <p:nvPr/>
          </p:nvSpPr>
          <p:spPr>
            <a:xfrm>
              <a:off x="5596548" y="2051977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036A-BDA6-43A2-9690-7A7826E21025}"/>
                </a:ext>
              </a:extLst>
            </p:cNvPr>
            <p:cNvSpPr/>
            <p:nvPr/>
          </p:nvSpPr>
          <p:spPr>
            <a:xfrm>
              <a:off x="5700347" y="2094776"/>
              <a:ext cx="100499" cy="10133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5CE64F6-AF3A-41E9-A496-DD6EE6279C08}"/>
                </a:ext>
              </a:extLst>
            </p:cNvPr>
            <p:cNvSpPr/>
            <p:nvPr/>
          </p:nvSpPr>
          <p:spPr>
            <a:xfrm>
              <a:off x="5705949" y="2172650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952F99-7F63-4B34-8A80-7202297B4910}"/>
                </a:ext>
              </a:extLst>
            </p:cNvPr>
            <p:cNvSpPr/>
            <p:nvPr/>
          </p:nvSpPr>
          <p:spPr>
            <a:xfrm>
              <a:off x="5615028" y="2221773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995D8A-C52E-495E-BB61-A9415614C5CF}"/>
                </a:ext>
              </a:extLst>
            </p:cNvPr>
            <p:cNvSpPr/>
            <p:nvPr/>
          </p:nvSpPr>
          <p:spPr>
            <a:xfrm>
              <a:off x="5777542" y="1992156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C5A8BD8-5463-4AEF-96C9-3514D71BE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18197" y="3401189"/>
            <a:ext cx="518293" cy="5182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1B3AF7F-73AC-4984-963A-4A1B4241D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827" y="1579810"/>
            <a:ext cx="518293" cy="51829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120BA69-DC6E-4E47-AD34-C44FC563A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083173" y="3495624"/>
            <a:ext cx="398738" cy="398738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75513874-6782-4A16-82CD-0171AE7B8B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448014" y="4202509"/>
            <a:ext cx="449269" cy="48906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FCE193E-94B0-47A1-AA35-5B7563167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125705" y="5261731"/>
            <a:ext cx="449265" cy="44926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179B7C1-0EA8-4BE4-A9CB-5EC459C72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257415" y="5975829"/>
            <a:ext cx="513391" cy="51339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3DFB0FA-77C0-4935-8E8E-EFFD3F06CC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67425" y="2867145"/>
            <a:ext cx="328727" cy="4026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D29C397-21CB-4357-A476-96DFE15E40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32876" y="1686777"/>
            <a:ext cx="363644" cy="363644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72F9E9C0-2C0A-4E56-B4F3-2B8900008EC3}"/>
              </a:ext>
            </a:extLst>
          </p:cNvPr>
          <p:cNvSpPr/>
          <p:nvPr/>
        </p:nvSpPr>
        <p:spPr>
          <a:xfrm>
            <a:off x="8624020" y="796579"/>
            <a:ext cx="1101694" cy="1138086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A9839DD-8CAD-4FA0-A913-5BA1B9C6F745}"/>
              </a:ext>
            </a:extLst>
          </p:cNvPr>
          <p:cNvSpPr/>
          <p:nvPr/>
        </p:nvSpPr>
        <p:spPr>
          <a:xfrm>
            <a:off x="9455662" y="759576"/>
            <a:ext cx="1101694" cy="113808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WHAT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EEEFFAB-A34B-4132-8146-17BB87E2134D}"/>
              </a:ext>
            </a:extLst>
          </p:cNvPr>
          <p:cNvSpPr/>
          <p:nvPr/>
        </p:nvSpPr>
        <p:spPr>
          <a:xfrm>
            <a:off x="9092492" y="1501441"/>
            <a:ext cx="1101694" cy="1138086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HOW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00725A9-B1EE-4169-B6CD-6EA5D0F12A83}"/>
              </a:ext>
            </a:extLst>
          </p:cNvPr>
          <p:cNvSpPr/>
          <p:nvPr/>
        </p:nvSpPr>
        <p:spPr>
          <a:xfrm>
            <a:off x="8283581" y="307740"/>
            <a:ext cx="2619631" cy="262191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B7236B17-412E-48B1-881A-3ED01C40D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237204" y="43821"/>
            <a:ext cx="482885" cy="48288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955A207-434B-425D-B895-CDACF915FC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38479" y="702389"/>
            <a:ext cx="392132" cy="48031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9E47764-F6A0-4B2C-B9BB-6E2443BFB5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1488653" y="326029"/>
            <a:ext cx="516085" cy="51608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6AFB3AD-27A8-4F53-B952-3BAA49F1D6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443218" y="1565313"/>
            <a:ext cx="399000" cy="399000"/>
          </a:xfrm>
          <a:prstGeom prst="rect">
            <a:avLst/>
          </a:prstGeom>
        </p:spPr>
      </p:pic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4B470F75-E927-464D-86E8-3F277CDD4FA4}"/>
              </a:ext>
            </a:extLst>
          </p:cNvPr>
          <p:cNvCxnSpPr>
            <a:cxnSpLocks/>
            <a:stCxn id="85" idx="0"/>
            <a:endCxn id="119" idx="0"/>
          </p:cNvCxnSpPr>
          <p:nvPr/>
        </p:nvCxnSpPr>
        <p:spPr>
          <a:xfrm rot="16200000" flipH="1" flipV="1">
            <a:off x="10659829" y="-327292"/>
            <a:ext cx="433547" cy="1740187"/>
          </a:xfrm>
          <a:prstGeom prst="curvedConnector3">
            <a:avLst>
              <a:gd name="adj1" fmla="val -52728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524CE3C-0AE4-43B3-B5EA-62215F8C24C1}"/>
              </a:ext>
            </a:extLst>
          </p:cNvPr>
          <p:cNvCxnSpPr>
            <a:cxnSpLocks/>
            <a:stCxn id="84" idx="0"/>
            <a:endCxn id="119" idx="7"/>
          </p:cNvCxnSpPr>
          <p:nvPr/>
        </p:nvCxnSpPr>
        <p:spPr>
          <a:xfrm rot="16200000" flipH="1" flipV="1">
            <a:off x="10603353" y="495053"/>
            <a:ext cx="223856" cy="638528"/>
          </a:xfrm>
          <a:prstGeom prst="curvedConnector3">
            <a:avLst>
              <a:gd name="adj1" fmla="val -102119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81D6821-FD80-4D84-9275-ED78493C59CF}"/>
              </a:ext>
            </a:extLst>
          </p:cNvPr>
          <p:cNvCxnSpPr>
            <a:cxnSpLocks/>
            <a:stCxn id="86" idx="2"/>
            <a:endCxn id="119" idx="5"/>
          </p:cNvCxnSpPr>
          <p:nvPr/>
        </p:nvCxnSpPr>
        <p:spPr>
          <a:xfrm rot="5400000" flipH="1">
            <a:off x="10902708" y="1224303"/>
            <a:ext cx="233320" cy="1246701"/>
          </a:xfrm>
          <a:prstGeom prst="curvedConnector3">
            <a:avLst>
              <a:gd name="adj1" fmla="val -97977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F6062E6-A917-4415-9D07-7C52BAAC4E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1206396" y="1087969"/>
            <a:ext cx="453259" cy="453259"/>
          </a:xfrm>
          <a:prstGeom prst="rect">
            <a:avLst/>
          </a:prstGeom>
        </p:spPr>
      </p:pic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B06A846-6976-4F6A-BD5D-70CFDFE06945}"/>
              </a:ext>
            </a:extLst>
          </p:cNvPr>
          <p:cNvCxnSpPr>
            <a:cxnSpLocks/>
            <a:stCxn id="91" idx="1"/>
            <a:endCxn id="119" idx="6"/>
          </p:cNvCxnSpPr>
          <p:nvPr/>
        </p:nvCxnSpPr>
        <p:spPr>
          <a:xfrm rot="10800000" flipV="1">
            <a:off x="10557356" y="1314599"/>
            <a:ext cx="649040" cy="1402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5019A0-A17D-4F3B-8B59-167CC29237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77445" y="4219709"/>
            <a:ext cx="482886" cy="48288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B0ED705-0067-4A89-AECE-B3B2EECDD2C6}"/>
              </a:ext>
            </a:extLst>
          </p:cNvPr>
          <p:cNvSpPr/>
          <p:nvPr/>
        </p:nvSpPr>
        <p:spPr>
          <a:xfrm>
            <a:off x="41213" y="5657151"/>
            <a:ext cx="1443008" cy="41670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Imagination 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4EAA67-BA73-45B6-8A43-53062EF9A6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06251" y="5284135"/>
            <a:ext cx="581369" cy="581369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CBB941-ABFF-49DD-832E-8AF5123C8E2D}"/>
              </a:ext>
            </a:extLst>
          </p:cNvPr>
          <p:cNvCxnSpPr>
            <a:cxnSpLocks/>
            <a:stCxn id="90" idx="3"/>
            <a:endCxn id="54" idx="1"/>
          </p:cNvCxnSpPr>
          <p:nvPr/>
        </p:nvCxnSpPr>
        <p:spPr>
          <a:xfrm flipV="1">
            <a:off x="1484221" y="1726312"/>
            <a:ext cx="406693" cy="5464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BEC868-876C-43D1-BF16-A2A0F16542F9}"/>
              </a:ext>
            </a:extLst>
          </p:cNvPr>
          <p:cNvCxnSpPr>
            <a:cxnSpLocks/>
            <a:stCxn id="92" idx="3"/>
            <a:endCxn id="54" idx="1"/>
          </p:cNvCxnSpPr>
          <p:nvPr/>
        </p:nvCxnSpPr>
        <p:spPr>
          <a:xfrm flipV="1">
            <a:off x="1475539" y="1726312"/>
            <a:ext cx="415375" cy="175996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FF4060-5503-4A4F-84E8-1E07C54D6928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1484221" y="2272771"/>
            <a:ext cx="1158647" cy="2749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3E93B9F-282C-491F-B121-7C060E58B30A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1475539" y="2547766"/>
            <a:ext cx="1167329" cy="93851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B3B7022-005E-4F58-A38F-5A1628429ED5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>
            <a:off x="3826079" y="2547766"/>
            <a:ext cx="685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4343104-7A01-46A6-AA44-388998319249}"/>
              </a:ext>
            </a:extLst>
          </p:cNvPr>
          <p:cNvCxnSpPr>
            <a:cxnSpLocks/>
            <a:stCxn id="90" idx="3"/>
            <a:endCxn id="108" idx="1"/>
          </p:cNvCxnSpPr>
          <p:nvPr/>
        </p:nvCxnSpPr>
        <p:spPr>
          <a:xfrm>
            <a:off x="1484221" y="2272771"/>
            <a:ext cx="1134080" cy="16603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59EE494-FC50-4115-AA3A-E36626AB9D94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flipV="1">
            <a:off x="3886310" y="3919482"/>
            <a:ext cx="81697" cy="1359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3DA9331-02F2-4803-9BA4-DBBA87C60475}"/>
              </a:ext>
            </a:extLst>
          </p:cNvPr>
          <p:cNvCxnSpPr>
            <a:cxnSpLocks/>
            <a:stCxn id="100" idx="3"/>
            <a:endCxn id="108" idx="1"/>
          </p:cNvCxnSpPr>
          <p:nvPr/>
        </p:nvCxnSpPr>
        <p:spPr>
          <a:xfrm flipV="1">
            <a:off x="1461389" y="3933075"/>
            <a:ext cx="1156912" cy="7802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77E450-6D67-497B-ADB9-22D4DB8098DD}"/>
              </a:ext>
            </a:extLst>
          </p:cNvPr>
          <p:cNvCxnSpPr>
            <a:cxnSpLocks/>
            <a:stCxn id="100" idx="3"/>
            <a:endCxn id="56" idx="1"/>
          </p:cNvCxnSpPr>
          <p:nvPr/>
        </p:nvCxnSpPr>
        <p:spPr>
          <a:xfrm flipV="1">
            <a:off x="1461389" y="4697459"/>
            <a:ext cx="4016339" cy="1588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E583A4-9B59-4154-967A-A3F4435D58BA}"/>
              </a:ext>
            </a:extLst>
          </p:cNvPr>
          <p:cNvCxnSpPr>
            <a:cxnSpLocks/>
            <a:stCxn id="104" idx="3"/>
            <a:endCxn id="56" idx="1"/>
          </p:cNvCxnSpPr>
          <p:nvPr/>
        </p:nvCxnSpPr>
        <p:spPr>
          <a:xfrm flipV="1">
            <a:off x="1484221" y="4697459"/>
            <a:ext cx="3993507" cy="116804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2132A4F-B4D5-4B06-8A9F-D38AFA7951DD}"/>
              </a:ext>
            </a:extLst>
          </p:cNvPr>
          <p:cNvCxnSpPr>
            <a:cxnSpLocks/>
            <a:stCxn id="100" idx="3"/>
            <a:endCxn id="59" idx="1"/>
          </p:cNvCxnSpPr>
          <p:nvPr/>
        </p:nvCxnSpPr>
        <p:spPr>
          <a:xfrm>
            <a:off x="1461389" y="4713341"/>
            <a:ext cx="4796670" cy="96617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C19D9FB-8324-4073-89E9-7B523AC5463E}"/>
              </a:ext>
            </a:extLst>
          </p:cNvPr>
          <p:cNvCxnSpPr>
            <a:cxnSpLocks/>
            <a:stCxn id="104" idx="3"/>
            <a:endCxn id="139" idx="1"/>
          </p:cNvCxnSpPr>
          <p:nvPr/>
        </p:nvCxnSpPr>
        <p:spPr>
          <a:xfrm>
            <a:off x="1484221" y="5865505"/>
            <a:ext cx="6069788" cy="70188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B0DBA6F-40E1-4817-8A71-4AC6DC4A7363}"/>
              </a:ext>
            </a:extLst>
          </p:cNvPr>
          <p:cNvSpPr txBox="1"/>
          <p:nvPr/>
        </p:nvSpPr>
        <p:spPr>
          <a:xfrm>
            <a:off x="0" y="0"/>
            <a:ext cx="77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86864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01D18C-A902-4AA7-B2BF-810AA63E6511}"/>
              </a:ext>
            </a:extLst>
          </p:cNvPr>
          <p:cNvCxnSpPr>
            <a:cxnSpLocks/>
          </p:cNvCxnSpPr>
          <p:nvPr/>
        </p:nvCxnSpPr>
        <p:spPr>
          <a:xfrm flipH="1">
            <a:off x="1474820" y="2781985"/>
            <a:ext cx="23536" cy="40760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2DFD30-7C3A-4404-A88E-173CDD3464B9}"/>
              </a:ext>
            </a:extLst>
          </p:cNvPr>
          <p:cNvCxnSpPr>
            <a:cxnSpLocks/>
          </p:cNvCxnSpPr>
          <p:nvPr/>
        </p:nvCxnSpPr>
        <p:spPr>
          <a:xfrm flipH="1">
            <a:off x="10067997" y="2781985"/>
            <a:ext cx="27223" cy="40741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3D58230-4B88-4E0F-845F-8EF9D8A7D0FF}"/>
              </a:ext>
            </a:extLst>
          </p:cNvPr>
          <p:cNvSpPr/>
          <p:nvPr/>
        </p:nvSpPr>
        <p:spPr>
          <a:xfrm>
            <a:off x="1583634" y="4044445"/>
            <a:ext cx="1723884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Humanism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1037C6-B906-427C-8043-6C30CF39D619}"/>
              </a:ext>
            </a:extLst>
          </p:cNvPr>
          <p:cNvCxnSpPr>
            <a:cxnSpLocks/>
          </p:cNvCxnSpPr>
          <p:nvPr/>
        </p:nvCxnSpPr>
        <p:spPr>
          <a:xfrm>
            <a:off x="3449775" y="4010710"/>
            <a:ext cx="663183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F8D137-663B-4627-B54D-2EF505302DC8}"/>
              </a:ext>
            </a:extLst>
          </p:cNvPr>
          <p:cNvSpPr/>
          <p:nvPr/>
        </p:nvSpPr>
        <p:spPr>
          <a:xfrm>
            <a:off x="5785071" y="4353432"/>
            <a:ext cx="1295953" cy="4167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Romanticism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866BB7-279B-4972-8038-D625BD388AC3}"/>
              </a:ext>
            </a:extLst>
          </p:cNvPr>
          <p:cNvSpPr/>
          <p:nvPr/>
        </p:nvSpPr>
        <p:spPr>
          <a:xfrm>
            <a:off x="6778775" y="5657152"/>
            <a:ext cx="1295950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Realism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2D8D-EBDE-4244-8644-A573B7A089F1}"/>
              </a:ext>
            </a:extLst>
          </p:cNvPr>
          <p:cNvSpPr/>
          <p:nvPr/>
        </p:nvSpPr>
        <p:spPr>
          <a:xfrm>
            <a:off x="15904" y="4054401"/>
            <a:ext cx="1458916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Culture of Ancient Greek and Roman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29D4D4-182F-4ACE-A8D6-794DFE65A785}"/>
              </a:ext>
            </a:extLst>
          </p:cNvPr>
          <p:cNvSpPr/>
          <p:nvPr/>
        </p:nvSpPr>
        <p:spPr>
          <a:xfrm>
            <a:off x="7222" y="5267909"/>
            <a:ext cx="1458916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Medieval Christian Culture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3ADC82-A0AF-44DC-A16A-2478C169E9BC}"/>
              </a:ext>
            </a:extLst>
          </p:cNvPr>
          <p:cNvSpPr/>
          <p:nvPr/>
        </p:nvSpPr>
        <p:spPr>
          <a:xfrm>
            <a:off x="3408878" y="3451027"/>
            <a:ext cx="1183211" cy="41670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Baroque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2F0D9B-76AF-4C1A-9D2D-1AD603E02B2E}"/>
              </a:ext>
            </a:extLst>
          </p:cNvPr>
          <p:cNvSpPr/>
          <p:nvPr/>
        </p:nvSpPr>
        <p:spPr>
          <a:xfrm>
            <a:off x="4641590" y="3451027"/>
            <a:ext cx="816677" cy="41670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Rococo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E87C-7DF7-4147-96B6-1A4A5A6D50B3}"/>
              </a:ext>
            </a:extLst>
          </p:cNvPr>
          <p:cNvSpPr/>
          <p:nvPr/>
        </p:nvSpPr>
        <p:spPr>
          <a:xfrm>
            <a:off x="4738635" y="4819971"/>
            <a:ext cx="1268008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Neoclassicism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0F963F-AE97-4F6D-B807-E00D4491BD5D}"/>
              </a:ext>
            </a:extLst>
          </p:cNvPr>
          <p:cNvSpPr/>
          <p:nvPr/>
        </p:nvSpPr>
        <p:spPr>
          <a:xfrm>
            <a:off x="3388929" y="4833564"/>
            <a:ext cx="1268009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Classicism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8E96C-FA60-4CE1-8251-78AF0FDE233E}"/>
              </a:ext>
            </a:extLst>
          </p:cNvPr>
          <p:cNvSpPr/>
          <p:nvPr/>
        </p:nvSpPr>
        <p:spPr>
          <a:xfrm>
            <a:off x="7732255" y="5491626"/>
            <a:ext cx="892495" cy="41670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Naturaism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BC3684-1779-4B50-A0CC-3C32FA22577D}"/>
              </a:ext>
            </a:extLst>
          </p:cNvPr>
          <p:cNvSpPr/>
          <p:nvPr/>
        </p:nvSpPr>
        <p:spPr>
          <a:xfrm>
            <a:off x="10462073" y="4946220"/>
            <a:ext cx="922418" cy="4167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Modernism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35A1E75-214B-4404-860B-15ABD69458B8}"/>
              </a:ext>
            </a:extLst>
          </p:cNvPr>
          <p:cNvSpPr/>
          <p:nvPr/>
        </p:nvSpPr>
        <p:spPr>
          <a:xfrm>
            <a:off x="11107033" y="4671996"/>
            <a:ext cx="1038235" cy="4167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Post-modernism</a:t>
            </a:r>
          </a:p>
        </p:txBody>
      </p:sp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DCAA298-4648-4025-8361-D6E70E60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17" y="4823278"/>
            <a:ext cx="350625" cy="4839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67C330-BA23-401D-8BC3-607A663C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01250" y="3629801"/>
            <a:ext cx="546845" cy="54684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63503B1-D98A-4070-BFCC-323E4344F374}"/>
              </a:ext>
            </a:extLst>
          </p:cNvPr>
          <p:cNvGrpSpPr/>
          <p:nvPr/>
        </p:nvGrpSpPr>
        <p:grpSpPr>
          <a:xfrm>
            <a:off x="3442801" y="3166911"/>
            <a:ext cx="397001" cy="484666"/>
            <a:chOff x="4537950" y="1889270"/>
            <a:chExt cx="397001" cy="48466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D6001B-E656-423B-9A5E-F15EFEEB43CF}"/>
                </a:ext>
              </a:extLst>
            </p:cNvPr>
            <p:cNvSpPr/>
            <p:nvPr/>
          </p:nvSpPr>
          <p:spPr>
            <a:xfrm>
              <a:off x="4626372" y="1889270"/>
              <a:ext cx="231384" cy="2421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B0F37-83A7-4B12-988C-52AA6092476E}"/>
                </a:ext>
              </a:extLst>
            </p:cNvPr>
            <p:cNvSpPr/>
            <p:nvPr/>
          </p:nvSpPr>
          <p:spPr>
            <a:xfrm>
              <a:off x="4703567" y="1992156"/>
              <a:ext cx="231384" cy="23622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37148-DD8F-4DF9-BBFB-FF02E51BC834}"/>
                </a:ext>
              </a:extLst>
            </p:cNvPr>
            <p:cNvSpPr/>
            <p:nvPr/>
          </p:nvSpPr>
          <p:spPr>
            <a:xfrm>
              <a:off x="4537950" y="2128372"/>
              <a:ext cx="231384" cy="24556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59F38-CEEE-4724-BB6B-2E8B102C5043}"/>
              </a:ext>
            </a:extLst>
          </p:cNvPr>
          <p:cNvGrpSpPr/>
          <p:nvPr/>
        </p:nvGrpSpPr>
        <p:grpSpPr>
          <a:xfrm>
            <a:off x="4738635" y="3209404"/>
            <a:ext cx="281493" cy="371341"/>
            <a:chOff x="5596548" y="1951769"/>
            <a:chExt cx="281493" cy="37134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029869-94B4-408C-ADF9-C3E3E6F29D37}"/>
                </a:ext>
              </a:extLst>
            </p:cNvPr>
            <p:cNvSpPr/>
            <p:nvPr/>
          </p:nvSpPr>
          <p:spPr>
            <a:xfrm>
              <a:off x="5675313" y="1951769"/>
              <a:ext cx="108628" cy="105652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8E5039A-7E76-46BE-BAE0-36AF47B412FD}"/>
                </a:ext>
              </a:extLst>
            </p:cNvPr>
            <p:cNvSpPr/>
            <p:nvPr/>
          </p:nvSpPr>
          <p:spPr>
            <a:xfrm>
              <a:off x="5620811" y="1977304"/>
              <a:ext cx="100499" cy="101337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4AE13-331B-444B-8BBC-5DC0B72C7808}"/>
                </a:ext>
              </a:extLst>
            </p:cNvPr>
            <p:cNvSpPr/>
            <p:nvPr/>
          </p:nvSpPr>
          <p:spPr>
            <a:xfrm>
              <a:off x="5596548" y="2051977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036A-BDA6-43A2-9690-7A7826E21025}"/>
                </a:ext>
              </a:extLst>
            </p:cNvPr>
            <p:cNvSpPr/>
            <p:nvPr/>
          </p:nvSpPr>
          <p:spPr>
            <a:xfrm>
              <a:off x="5700347" y="2094776"/>
              <a:ext cx="100499" cy="10133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5CE64F6-AF3A-41E9-A496-DD6EE6279C08}"/>
                </a:ext>
              </a:extLst>
            </p:cNvPr>
            <p:cNvSpPr/>
            <p:nvPr/>
          </p:nvSpPr>
          <p:spPr>
            <a:xfrm>
              <a:off x="5705949" y="2172650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952F99-7F63-4B34-8A80-7202297B4910}"/>
                </a:ext>
              </a:extLst>
            </p:cNvPr>
            <p:cNvSpPr/>
            <p:nvPr/>
          </p:nvSpPr>
          <p:spPr>
            <a:xfrm>
              <a:off x="5615028" y="2221773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995D8A-C52E-495E-BB61-A9415614C5CF}"/>
                </a:ext>
              </a:extLst>
            </p:cNvPr>
            <p:cNvSpPr/>
            <p:nvPr/>
          </p:nvSpPr>
          <p:spPr>
            <a:xfrm>
              <a:off x="5777542" y="1992156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C5A8BD8-5463-4AEF-96C9-3514D71BE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88825" y="4510032"/>
            <a:ext cx="518293" cy="5182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1B3AF7F-73AC-4984-963A-4A1B4241D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426" y="3569794"/>
            <a:ext cx="518293" cy="51829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120BA69-DC6E-4E47-AD34-C44FC563A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853801" y="4604467"/>
            <a:ext cx="398738" cy="398738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75513874-6782-4A16-82CD-0171AE7B8B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55357" y="4066836"/>
            <a:ext cx="449269" cy="48906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FCE193E-94B0-47A1-AA35-5B7563167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646421" y="5447724"/>
            <a:ext cx="449265" cy="44926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179B7C1-0EA8-4BE4-A9CB-5EC459C72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165479" y="4563015"/>
            <a:ext cx="513391" cy="51339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3DFB0FA-77C0-4935-8E8E-EFFD3F06CC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58024" y="4857129"/>
            <a:ext cx="328727" cy="4026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D29C397-21CB-4357-A476-96DFE15E40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23475" y="3676761"/>
            <a:ext cx="363644" cy="363644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72F9E9C0-2C0A-4E56-B4F3-2B8900008EC3}"/>
              </a:ext>
            </a:extLst>
          </p:cNvPr>
          <p:cNvSpPr/>
          <p:nvPr/>
        </p:nvSpPr>
        <p:spPr>
          <a:xfrm>
            <a:off x="8624020" y="796579"/>
            <a:ext cx="1101694" cy="1138086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A9839DD-8CAD-4FA0-A913-5BA1B9C6F745}"/>
              </a:ext>
            </a:extLst>
          </p:cNvPr>
          <p:cNvSpPr/>
          <p:nvPr/>
        </p:nvSpPr>
        <p:spPr>
          <a:xfrm>
            <a:off x="9455662" y="759576"/>
            <a:ext cx="1101694" cy="1138086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WHAT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EEEFFAB-A34B-4132-8146-17BB87E2134D}"/>
              </a:ext>
            </a:extLst>
          </p:cNvPr>
          <p:cNvSpPr/>
          <p:nvPr/>
        </p:nvSpPr>
        <p:spPr>
          <a:xfrm>
            <a:off x="9092492" y="1501441"/>
            <a:ext cx="1101694" cy="113808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HOW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00725A9-B1EE-4169-B6CD-6EA5D0F12A83}"/>
              </a:ext>
            </a:extLst>
          </p:cNvPr>
          <p:cNvSpPr/>
          <p:nvPr/>
        </p:nvSpPr>
        <p:spPr>
          <a:xfrm>
            <a:off x="8283581" y="307740"/>
            <a:ext cx="2619631" cy="262191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B7236B17-412E-48B1-881A-3ED01C40DD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237204" y="43821"/>
            <a:ext cx="482885" cy="48288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8F6EFD20-8B10-4225-AF7F-072BA6D88098}"/>
              </a:ext>
            </a:extLst>
          </p:cNvPr>
          <p:cNvSpPr/>
          <p:nvPr/>
        </p:nvSpPr>
        <p:spPr>
          <a:xfrm>
            <a:off x="182326" y="6019752"/>
            <a:ext cx="10141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Perfection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(-800 - 1500)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A7074B-5BFE-4596-AEBD-1A72F2633AC2}"/>
              </a:ext>
            </a:extLst>
          </p:cNvPr>
          <p:cNvCxnSpPr>
            <a:cxnSpLocks/>
          </p:cNvCxnSpPr>
          <p:nvPr/>
        </p:nvCxnSpPr>
        <p:spPr>
          <a:xfrm>
            <a:off x="15904" y="2781985"/>
            <a:ext cx="121760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4387575-EC06-4558-8FCA-4C7E8BC9B92D}"/>
              </a:ext>
            </a:extLst>
          </p:cNvPr>
          <p:cNvSpPr/>
          <p:nvPr/>
        </p:nvSpPr>
        <p:spPr>
          <a:xfrm>
            <a:off x="3608418" y="6114995"/>
            <a:ext cx="21296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Close to reality (1400 - 1900)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9C197F5-C6CE-4AA5-B43E-ADCFCB2CE329}"/>
              </a:ext>
            </a:extLst>
          </p:cNvPr>
          <p:cNvSpPr/>
          <p:nvPr/>
        </p:nvSpPr>
        <p:spPr>
          <a:xfrm>
            <a:off x="10547941" y="6038801"/>
            <a:ext cx="141403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Rich imagination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(1900 - now)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7D404F9-F560-42B3-BB2F-1E0A2B9ACE05}"/>
              </a:ext>
            </a:extLst>
          </p:cNvPr>
          <p:cNvCxnSpPr>
            <a:cxnSpLocks/>
          </p:cNvCxnSpPr>
          <p:nvPr/>
        </p:nvCxnSpPr>
        <p:spPr>
          <a:xfrm flipV="1">
            <a:off x="3408878" y="5362927"/>
            <a:ext cx="6672730" cy="276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5E19ED3-E870-45D8-AD39-5D88660F31F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1196466" y="6250585"/>
            <a:ext cx="269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2370AB0-C41C-4B61-9892-A1ECEFC96001}"/>
              </a:ext>
            </a:extLst>
          </p:cNvPr>
          <p:cNvCxnSpPr>
            <a:cxnSpLocks/>
            <a:stCxn id="155" idx="1"/>
          </p:cNvCxnSpPr>
          <p:nvPr/>
        </p:nvCxnSpPr>
        <p:spPr>
          <a:xfrm flipH="1" flipV="1">
            <a:off x="2" y="6250583"/>
            <a:ext cx="18232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B2007DD-0897-4402-938C-9CDB1E52C608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5738097" y="6253495"/>
            <a:ext cx="4358403" cy="1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906327-7DB3-416F-8632-5AB04940F0F5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1474820" y="6250585"/>
            <a:ext cx="21335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39DCF6C-28C4-4C36-A223-84AFB17CAB58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11961971" y="6269634"/>
            <a:ext cx="230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D9E7FC9-4CF2-4D83-AD6B-B70575DBAFF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10081609" y="6269634"/>
            <a:ext cx="466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AA9D37F-8DBA-4558-9F08-A68122176A4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448160" y="2274130"/>
            <a:ext cx="351720" cy="3998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F54C1A7-6000-4427-9552-29EEAD5E95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547512" y="2459874"/>
            <a:ext cx="390830" cy="390830"/>
          </a:xfrm>
          <a:prstGeom prst="rect">
            <a:avLst/>
          </a:prstGeom>
        </p:spPr>
      </p:pic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4902C0B-C9C1-44AD-B47D-2ECBE121790A}"/>
              </a:ext>
            </a:extLst>
          </p:cNvPr>
          <p:cNvCxnSpPr>
            <a:cxnSpLocks/>
            <a:stCxn id="72" idx="0"/>
            <a:endCxn id="120" idx="2"/>
          </p:cNvCxnSpPr>
          <p:nvPr/>
        </p:nvCxnSpPr>
        <p:spPr>
          <a:xfrm rot="5400000" flipH="1" flipV="1">
            <a:off x="8756433" y="1938071"/>
            <a:ext cx="203646" cy="468472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481E7D37-97E5-49B3-B3DE-C0F94C4A242A}"/>
              </a:ext>
            </a:extLst>
          </p:cNvPr>
          <p:cNvCxnSpPr>
            <a:cxnSpLocks/>
            <a:stCxn id="73" idx="0"/>
            <a:endCxn id="120" idx="6"/>
          </p:cNvCxnSpPr>
          <p:nvPr/>
        </p:nvCxnSpPr>
        <p:spPr>
          <a:xfrm rot="16200000" flipV="1">
            <a:off x="10273862" y="1990808"/>
            <a:ext cx="389390" cy="548741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F02B9942-A1FD-433B-AC21-CED98DED4B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530826" y="2265178"/>
            <a:ext cx="351720" cy="39986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2F42AA1-D96B-4A72-94B2-8051F6DF165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9899805" y="3250535"/>
            <a:ext cx="390830" cy="39083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F9AA1399-C4BC-4836-92E5-4617946465BF}"/>
              </a:ext>
            </a:extLst>
          </p:cNvPr>
          <p:cNvSpPr/>
          <p:nvPr/>
        </p:nvSpPr>
        <p:spPr>
          <a:xfrm>
            <a:off x="1905203" y="2332761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Perspective &amp; Geometry </a:t>
            </a:r>
            <a:endParaRPr lang="sv-SE" sz="12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E4491B-6B74-4B50-8299-EB0E83567F2C}"/>
              </a:ext>
            </a:extLst>
          </p:cNvPr>
          <p:cNvSpPr/>
          <p:nvPr/>
        </p:nvSpPr>
        <p:spPr>
          <a:xfrm>
            <a:off x="10233069" y="3302626"/>
            <a:ext cx="763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camera </a:t>
            </a:r>
            <a:endParaRPr lang="sv-SE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7CEA8-58A0-41D7-A5A1-DB1E305E87C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9924037" y="3639999"/>
            <a:ext cx="370712" cy="37071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11B03873-2F7C-4BF6-AD85-9DB2BB47F940}"/>
              </a:ext>
            </a:extLst>
          </p:cNvPr>
          <p:cNvSpPr/>
          <p:nvPr/>
        </p:nvSpPr>
        <p:spPr>
          <a:xfrm>
            <a:off x="10239180" y="3712805"/>
            <a:ext cx="50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film </a:t>
            </a:r>
            <a:endParaRPr lang="sv-SE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B46731-E47C-4E69-AD73-3055C513F4BC}"/>
              </a:ext>
            </a:extLst>
          </p:cNvPr>
          <p:cNvSpPr txBox="1"/>
          <p:nvPr/>
        </p:nvSpPr>
        <p:spPr>
          <a:xfrm>
            <a:off x="0" y="0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9527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337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3</cp:revision>
  <dcterms:created xsi:type="dcterms:W3CDTF">2021-03-29T14:53:37Z</dcterms:created>
  <dcterms:modified xsi:type="dcterms:W3CDTF">2021-03-31T09:31:52Z</dcterms:modified>
</cp:coreProperties>
</file>