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790D5-4F88-4A57-90B1-854E94CFE8DD}" v="508" dt="2021-04-25T14:54:19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s Wang" userId="089d73b8-785c-4012-b931-81c632b6c9c7" providerId="ADAL" clId="{391790D5-4F88-4A57-90B1-854E94CFE8DD}"/>
    <pc:docChg chg="undo redo custSel addSld delSld modSld">
      <pc:chgData name="Sanders Wang" userId="089d73b8-785c-4012-b931-81c632b6c9c7" providerId="ADAL" clId="{391790D5-4F88-4A57-90B1-854E94CFE8DD}" dt="2021-04-25T14:56:43.027" v="2006" actId="1076"/>
      <pc:docMkLst>
        <pc:docMk/>
      </pc:docMkLst>
      <pc:sldChg chg="addSp delSp modSp mod">
        <pc:chgData name="Sanders Wang" userId="089d73b8-785c-4012-b931-81c632b6c9c7" providerId="ADAL" clId="{391790D5-4F88-4A57-90B1-854E94CFE8DD}" dt="2021-04-25T14:56:43.027" v="2006" actId="1076"/>
        <pc:sldMkLst>
          <pc:docMk/>
          <pc:sldMk cId="570534812" sldId="257"/>
        </pc:sldMkLst>
        <pc:spChg chg="add del">
          <ac:chgData name="Sanders Wang" userId="089d73b8-785c-4012-b931-81c632b6c9c7" providerId="ADAL" clId="{391790D5-4F88-4A57-90B1-854E94CFE8DD}" dt="2021-04-20T13:09:22.843" v="1" actId="11529"/>
          <ac:spMkLst>
            <pc:docMk/>
            <pc:sldMk cId="570534812" sldId="257"/>
            <ac:spMk id="2" creationId="{4FF695B7-238C-4F5C-B9F6-434499C90D5C}"/>
          </ac:spMkLst>
        </pc:spChg>
        <pc:spChg chg="add mod">
          <ac:chgData name="Sanders Wang" userId="089d73b8-785c-4012-b931-81c632b6c9c7" providerId="ADAL" clId="{391790D5-4F88-4A57-90B1-854E94CFE8DD}" dt="2021-04-21T06:38:11.555" v="1502" actId="1076"/>
          <ac:spMkLst>
            <pc:docMk/>
            <pc:sldMk cId="570534812" sldId="257"/>
            <ac:spMk id="2" creationId="{54ED69FA-3DE4-4887-8460-0EF9019226C1}"/>
          </ac:spMkLst>
        </pc:spChg>
        <pc:spChg chg="add del mod">
          <ac:chgData name="Sanders Wang" userId="089d73b8-785c-4012-b931-81c632b6c9c7" providerId="ADAL" clId="{391790D5-4F88-4A57-90B1-854E94CFE8DD}" dt="2021-04-20T13:10:06.475" v="7" actId="11529"/>
          <ac:spMkLst>
            <pc:docMk/>
            <pc:sldMk cId="570534812" sldId="257"/>
            <ac:spMk id="3" creationId="{E2F05227-B180-4625-811C-1C5218E87DF6}"/>
          </ac:spMkLst>
        </pc:spChg>
        <pc:spChg chg="add mod topLvl">
          <ac:chgData name="Sanders Wang" userId="089d73b8-785c-4012-b931-81c632b6c9c7" providerId="ADAL" clId="{391790D5-4F88-4A57-90B1-854E94CFE8DD}" dt="2021-04-20T14:37:22.713" v="363" actId="165"/>
          <ac:spMkLst>
            <pc:docMk/>
            <pc:sldMk cId="570534812" sldId="257"/>
            <ac:spMk id="4" creationId="{12225046-5CF5-4F37-B8AB-E54959A93F1F}"/>
          </ac:spMkLst>
        </pc:spChg>
        <pc:spChg chg="add mod topLvl">
          <ac:chgData name="Sanders Wang" userId="089d73b8-785c-4012-b931-81c632b6c9c7" providerId="ADAL" clId="{391790D5-4F88-4A57-90B1-854E94CFE8DD}" dt="2021-04-21T06:36:46.519" v="1493" actId="1076"/>
          <ac:spMkLst>
            <pc:docMk/>
            <pc:sldMk cId="570534812" sldId="257"/>
            <ac:spMk id="5" creationId="{86F6CED5-497F-405D-89AB-1F04F5A60371}"/>
          </ac:spMkLst>
        </pc:spChg>
        <pc:spChg chg="add mod topLvl">
          <ac:chgData name="Sanders Wang" userId="089d73b8-785c-4012-b931-81c632b6c9c7" providerId="ADAL" clId="{391790D5-4F88-4A57-90B1-854E94CFE8DD}" dt="2021-04-20T14:39:22.837" v="387" actId="1076"/>
          <ac:spMkLst>
            <pc:docMk/>
            <pc:sldMk cId="570534812" sldId="257"/>
            <ac:spMk id="6" creationId="{3536E00E-A2A4-4223-A349-E53538C3BD2D}"/>
          </ac:spMkLst>
        </pc:spChg>
        <pc:spChg chg="add mod topLvl">
          <ac:chgData name="Sanders Wang" userId="089d73b8-785c-4012-b931-81c632b6c9c7" providerId="ADAL" clId="{391790D5-4F88-4A57-90B1-854E94CFE8DD}" dt="2021-04-21T06:36:56.771" v="1494" actId="1076"/>
          <ac:spMkLst>
            <pc:docMk/>
            <pc:sldMk cId="570534812" sldId="257"/>
            <ac:spMk id="7" creationId="{C10FEB54-283D-437A-A115-D542486C1ADE}"/>
          </ac:spMkLst>
        </pc:spChg>
        <pc:spChg chg="add mod topLvl">
          <ac:chgData name="Sanders Wang" userId="089d73b8-785c-4012-b931-81c632b6c9c7" providerId="ADAL" clId="{391790D5-4F88-4A57-90B1-854E94CFE8DD}" dt="2021-04-20T15:34:19.378" v="684" actId="14100"/>
          <ac:spMkLst>
            <pc:docMk/>
            <pc:sldMk cId="570534812" sldId="257"/>
            <ac:spMk id="8" creationId="{D4AEDC10-DF58-4FF8-A11D-AEBFFC93CA71}"/>
          </ac:spMkLst>
        </pc:spChg>
        <pc:spChg chg="add mod topLvl">
          <ac:chgData name="Sanders Wang" userId="089d73b8-785c-4012-b931-81c632b6c9c7" providerId="ADAL" clId="{391790D5-4F88-4A57-90B1-854E94CFE8DD}" dt="2021-04-20T15:34:26.568" v="685" actId="1076"/>
          <ac:spMkLst>
            <pc:docMk/>
            <pc:sldMk cId="570534812" sldId="257"/>
            <ac:spMk id="9" creationId="{518A6D9E-7315-4492-BFE5-B0EF8F3C92C7}"/>
          </ac:spMkLst>
        </pc:spChg>
        <pc:spChg chg="add mod topLvl">
          <ac:chgData name="Sanders Wang" userId="089d73b8-785c-4012-b931-81c632b6c9c7" providerId="ADAL" clId="{391790D5-4F88-4A57-90B1-854E94CFE8DD}" dt="2021-04-20T15:34:40.318" v="689" actId="1076"/>
          <ac:spMkLst>
            <pc:docMk/>
            <pc:sldMk cId="570534812" sldId="257"/>
            <ac:spMk id="10" creationId="{CFD224E1-9EA8-49F3-9B7F-1FC38C945BCD}"/>
          </ac:spMkLst>
        </pc:spChg>
        <pc:spChg chg="add mod">
          <ac:chgData name="Sanders Wang" userId="089d73b8-785c-4012-b931-81c632b6c9c7" providerId="ADAL" clId="{391790D5-4F88-4A57-90B1-854E94CFE8DD}" dt="2021-04-20T15:51:12.647" v="865" actId="14100"/>
          <ac:spMkLst>
            <pc:docMk/>
            <pc:sldMk cId="570534812" sldId="257"/>
            <ac:spMk id="11" creationId="{2BC95BE3-0110-4478-973A-2C1FFC7E0A40}"/>
          </ac:spMkLst>
        </pc:spChg>
        <pc:spChg chg="add mod">
          <ac:chgData name="Sanders Wang" userId="089d73b8-785c-4012-b931-81c632b6c9c7" providerId="ADAL" clId="{391790D5-4F88-4A57-90B1-854E94CFE8DD}" dt="2021-04-20T13:53:04.454" v="299" actId="2085"/>
          <ac:spMkLst>
            <pc:docMk/>
            <pc:sldMk cId="570534812" sldId="257"/>
            <ac:spMk id="13" creationId="{361326C1-29ED-4A5D-8B93-656439486EFA}"/>
          </ac:spMkLst>
        </pc:spChg>
        <pc:spChg chg="add mod">
          <ac:chgData name="Sanders Wang" userId="089d73b8-785c-4012-b931-81c632b6c9c7" providerId="ADAL" clId="{391790D5-4F88-4A57-90B1-854E94CFE8DD}" dt="2021-04-20T13:52:57.743" v="297" actId="2085"/>
          <ac:spMkLst>
            <pc:docMk/>
            <pc:sldMk cId="570534812" sldId="257"/>
            <ac:spMk id="14" creationId="{2B28168C-3881-40A1-81DA-80B90A714775}"/>
          </ac:spMkLst>
        </pc:spChg>
        <pc:spChg chg="add mod">
          <ac:chgData name="Sanders Wang" userId="089d73b8-785c-4012-b931-81c632b6c9c7" providerId="ADAL" clId="{391790D5-4F88-4A57-90B1-854E94CFE8DD}" dt="2021-04-20T13:53:01.386" v="298" actId="2085"/>
          <ac:spMkLst>
            <pc:docMk/>
            <pc:sldMk cId="570534812" sldId="257"/>
            <ac:spMk id="15" creationId="{4456181A-0784-4B22-92D7-8E6EC64A6484}"/>
          </ac:spMkLst>
        </pc:spChg>
        <pc:spChg chg="add mod">
          <ac:chgData name="Sanders Wang" userId="089d73b8-785c-4012-b931-81c632b6c9c7" providerId="ADAL" clId="{391790D5-4F88-4A57-90B1-854E94CFE8DD}" dt="2021-04-20T13:52:49.548" v="296" actId="2085"/>
          <ac:spMkLst>
            <pc:docMk/>
            <pc:sldMk cId="570534812" sldId="257"/>
            <ac:spMk id="16" creationId="{A91254FC-BA54-49A3-8FB6-BC0B1FA6BE8F}"/>
          </ac:spMkLst>
        </pc:spChg>
        <pc:spChg chg="add mod">
          <ac:chgData name="Sanders Wang" userId="089d73b8-785c-4012-b931-81c632b6c9c7" providerId="ADAL" clId="{391790D5-4F88-4A57-90B1-854E94CFE8DD}" dt="2021-04-20T13:55:59.833" v="329" actId="1076"/>
          <ac:spMkLst>
            <pc:docMk/>
            <pc:sldMk cId="570534812" sldId="257"/>
            <ac:spMk id="19" creationId="{5C92B0C9-73A9-44BB-A216-AC4C769775B9}"/>
          </ac:spMkLst>
        </pc:spChg>
        <pc:spChg chg="add mod">
          <ac:chgData name="Sanders Wang" userId="089d73b8-785c-4012-b931-81c632b6c9c7" providerId="ADAL" clId="{391790D5-4F88-4A57-90B1-854E94CFE8DD}" dt="2021-04-20T15:40:40.797" v="753" actId="688"/>
          <ac:spMkLst>
            <pc:docMk/>
            <pc:sldMk cId="570534812" sldId="257"/>
            <ac:spMk id="22" creationId="{704EBF5F-1D4A-472B-8719-5A7C2D3A8B45}"/>
          </ac:spMkLst>
        </pc:spChg>
        <pc:spChg chg="add del mod">
          <ac:chgData name="Sanders Wang" userId="089d73b8-785c-4012-b931-81c632b6c9c7" providerId="ADAL" clId="{391790D5-4F88-4A57-90B1-854E94CFE8DD}" dt="2021-04-21T06:38:58.536" v="1507" actId="478"/>
          <ac:spMkLst>
            <pc:docMk/>
            <pc:sldMk cId="570534812" sldId="257"/>
            <ac:spMk id="24" creationId="{017F0E78-AB8D-4A80-88EF-CB24C7F802C2}"/>
          </ac:spMkLst>
        </pc:spChg>
        <pc:spChg chg="add mod">
          <ac:chgData name="Sanders Wang" userId="089d73b8-785c-4012-b931-81c632b6c9c7" providerId="ADAL" clId="{391790D5-4F88-4A57-90B1-854E94CFE8DD}" dt="2021-04-20T14:00:38.804" v="355" actId="1076"/>
          <ac:spMkLst>
            <pc:docMk/>
            <pc:sldMk cId="570534812" sldId="257"/>
            <ac:spMk id="27" creationId="{B3DCBAE4-14BF-4933-A222-8FC46D107F7A}"/>
          </ac:spMkLst>
        </pc:spChg>
        <pc:spChg chg="add mod">
          <ac:chgData name="Sanders Wang" userId="089d73b8-785c-4012-b931-81c632b6c9c7" providerId="ADAL" clId="{391790D5-4F88-4A57-90B1-854E94CFE8DD}" dt="2021-04-20T14:01:30.893" v="358" actId="1076"/>
          <ac:spMkLst>
            <pc:docMk/>
            <pc:sldMk cId="570534812" sldId="257"/>
            <ac:spMk id="28" creationId="{9DDFB92D-90F9-4487-80E1-136342A8C28E}"/>
          </ac:spMkLst>
        </pc:spChg>
        <pc:spChg chg="add mod">
          <ac:chgData name="Sanders Wang" userId="089d73b8-785c-4012-b931-81c632b6c9c7" providerId="ADAL" clId="{391790D5-4F88-4A57-90B1-854E94CFE8DD}" dt="2021-04-25T14:56:43.027" v="2006" actId="1076"/>
          <ac:spMkLst>
            <pc:docMk/>
            <pc:sldMk cId="570534812" sldId="257"/>
            <ac:spMk id="29" creationId="{12220886-85D7-4651-AE3D-A7EE86ACAB32}"/>
          </ac:spMkLst>
        </pc:spChg>
        <pc:spChg chg="add mod">
          <ac:chgData name="Sanders Wang" userId="089d73b8-785c-4012-b931-81c632b6c9c7" providerId="ADAL" clId="{391790D5-4F88-4A57-90B1-854E94CFE8DD}" dt="2021-04-21T06:38:11.555" v="1502" actId="1076"/>
          <ac:spMkLst>
            <pc:docMk/>
            <pc:sldMk cId="570534812" sldId="257"/>
            <ac:spMk id="30" creationId="{604818B1-C958-430D-A53C-4D54D7D3E58D}"/>
          </ac:spMkLst>
        </pc:spChg>
        <pc:spChg chg="add mod">
          <ac:chgData name="Sanders Wang" userId="089d73b8-785c-4012-b931-81c632b6c9c7" providerId="ADAL" clId="{391790D5-4F88-4A57-90B1-854E94CFE8DD}" dt="2021-04-21T06:37:40.387" v="1499" actId="1076"/>
          <ac:spMkLst>
            <pc:docMk/>
            <pc:sldMk cId="570534812" sldId="257"/>
            <ac:spMk id="31" creationId="{DB010342-7994-4221-A4A7-8813C08324AA}"/>
          </ac:spMkLst>
        </pc:spChg>
        <pc:spChg chg="add mod">
          <ac:chgData name="Sanders Wang" userId="089d73b8-785c-4012-b931-81c632b6c9c7" providerId="ADAL" clId="{391790D5-4F88-4A57-90B1-854E94CFE8DD}" dt="2021-04-21T06:37:40.387" v="1499" actId="1076"/>
          <ac:spMkLst>
            <pc:docMk/>
            <pc:sldMk cId="570534812" sldId="257"/>
            <ac:spMk id="32" creationId="{3368A37E-414C-4A68-BEFE-490E5F665F60}"/>
          </ac:spMkLst>
        </pc:spChg>
        <pc:spChg chg="add mod">
          <ac:chgData name="Sanders Wang" userId="089d73b8-785c-4012-b931-81c632b6c9c7" providerId="ADAL" clId="{391790D5-4F88-4A57-90B1-854E94CFE8DD}" dt="2021-04-21T06:37:52.242" v="1501" actId="1037"/>
          <ac:spMkLst>
            <pc:docMk/>
            <pc:sldMk cId="570534812" sldId="257"/>
            <ac:spMk id="34" creationId="{B446F41F-3910-4905-B7EB-D66FCB6B930D}"/>
          </ac:spMkLst>
        </pc:spChg>
        <pc:spChg chg="add mod">
          <ac:chgData name="Sanders Wang" userId="089d73b8-785c-4012-b931-81c632b6c9c7" providerId="ADAL" clId="{391790D5-4F88-4A57-90B1-854E94CFE8DD}" dt="2021-04-20T15:27:46.465" v="639" actId="1038"/>
          <ac:spMkLst>
            <pc:docMk/>
            <pc:sldMk cId="570534812" sldId="257"/>
            <ac:spMk id="40" creationId="{4E80982F-5E61-4161-909A-90B37A31E6E7}"/>
          </ac:spMkLst>
        </pc:spChg>
        <pc:spChg chg="add mod">
          <ac:chgData name="Sanders Wang" userId="089d73b8-785c-4012-b931-81c632b6c9c7" providerId="ADAL" clId="{391790D5-4F88-4A57-90B1-854E94CFE8DD}" dt="2021-04-20T15:27:30.212" v="637" actId="1076"/>
          <ac:spMkLst>
            <pc:docMk/>
            <pc:sldMk cId="570534812" sldId="257"/>
            <ac:spMk id="42" creationId="{73FD4DBB-E8DE-4B04-A777-AC7C1BF5127D}"/>
          </ac:spMkLst>
        </pc:spChg>
        <pc:spChg chg="add mod">
          <ac:chgData name="Sanders Wang" userId="089d73b8-785c-4012-b931-81c632b6c9c7" providerId="ADAL" clId="{391790D5-4F88-4A57-90B1-854E94CFE8DD}" dt="2021-04-20T15:39:40.836" v="736" actId="1076"/>
          <ac:spMkLst>
            <pc:docMk/>
            <pc:sldMk cId="570534812" sldId="257"/>
            <ac:spMk id="51" creationId="{08BC69A4-55A0-48F5-A478-478E8D7D695D}"/>
          </ac:spMkLst>
        </pc:spChg>
        <pc:spChg chg="add mod">
          <ac:chgData name="Sanders Wang" userId="089d73b8-785c-4012-b931-81c632b6c9c7" providerId="ADAL" clId="{391790D5-4F88-4A57-90B1-854E94CFE8DD}" dt="2021-04-20T15:39:49.483" v="738" actId="1076"/>
          <ac:spMkLst>
            <pc:docMk/>
            <pc:sldMk cId="570534812" sldId="257"/>
            <ac:spMk id="62" creationId="{011FE3F4-95F4-4EB2-9A93-61113B9B2D89}"/>
          </ac:spMkLst>
        </pc:spChg>
        <pc:spChg chg="add mod">
          <ac:chgData name="Sanders Wang" userId="089d73b8-785c-4012-b931-81c632b6c9c7" providerId="ADAL" clId="{391790D5-4F88-4A57-90B1-854E94CFE8DD}" dt="2021-04-20T15:39:56.083" v="740" actId="1076"/>
          <ac:spMkLst>
            <pc:docMk/>
            <pc:sldMk cId="570534812" sldId="257"/>
            <ac:spMk id="67" creationId="{4E41A683-E239-4D66-8BDC-498A69170774}"/>
          </ac:spMkLst>
        </pc:spChg>
        <pc:spChg chg="add mod">
          <ac:chgData name="Sanders Wang" userId="089d73b8-785c-4012-b931-81c632b6c9c7" providerId="ADAL" clId="{391790D5-4F88-4A57-90B1-854E94CFE8DD}" dt="2021-04-20T15:40:10.873" v="742" actId="1076"/>
          <ac:spMkLst>
            <pc:docMk/>
            <pc:sldMk cId="570534812" sldId="257"/>
            <ac:spMk id="74" creationId="{45149A1B-31B2-4195-84BE-29A64CD85425}"/>
          </ac:spMkLst>
        </pc:spChg>
        <pc:spChg chg="add mod">
          <ac:chgData name="Sanders Wang" userId="089d73b8-785c-4012-b931-81c632b6c9c7" providerId="ADAL" clId="{391790D5-4F88-4A57-90B1-854E94CFE8DD}" dt="2021-04-20T15:40:54.717" v="755" actId="1076"/>
          <ac:spMkLst>
            <pc:docMk/>
            <pc:sldMk cId="570534812" sldId="257"/>
            <ac:spMk id="81" creationId="{7CFC3F8F-C428-4701-85C2-2595541B1AB7}"/>
          </ac:spMkLst>
        </pc:spChg>
        <pc:spChg chg="add mod">
          <ac:chgData name="Sanders Wang" userId="089d73b8-785c-4012-b931-81c632b6c9c7" providerId="ADAL" clId="{391790D5-4F88-4A57-90B1-854E94CFE8DD}" dt="2021-04-21T06:40:47.887" v="1532" actId="1076"/>
          <ac:spMkLst>
            <pc:docMk/>
            <pc:sldMk cId="570534812" sldId="257"/>
            <ac:spMk id="87" creationId="{62893D6F-AA8D-4DAB-A50B-7BDA52C3C6A5}"/>
          </ac:spMkLst>
        </pc:spChg>
        <pc:spChg chg="add mod">
          <ac:chgData name="Sanders Wang" userId="089d73b8-785c-4012-b931-81c632b6c9c7" providerId="ADAL" clId="{391790D5-4F88-4A57-90B1-854E94CFE8DD}" dt="2021-04-20T15:51:35.359" v="867" actId="1076"/>
          <ac:spMkLst>
            <pc:docMk/>
            <pc:sldMk cId="570534812" sldId="257"/>
            <ac:spMk id="91" creationId="{FC08B664-DE08-41E0-8E3D-A65385C62C74}"/>
          </ac:spMkLst>
        </pc:spChg>
        <pc:spChg chg="add del mod">
          <ac:chgData name="Sanders Wang" userId="089d73b8-785c-4012-b931-81c632b6c9c7" providerId="ADAL" clId="{391790D5-4F88-4A57-90B1-854E94CFE8DD}" dt="2021-04-20T19:00:21.845" v="1388" actId="478"/>
          <ac:spMkLst>
            <pc:docMk/>
            <pc:sldMk cId="570534812" sldId="257"/>
            <ac:spMk id="101" creationId="{BD0C75CF-408F-46A7-85E6-E777A631DA86}"/>
          </ac:spMkLst>
        </pc:spChg>
        <pc:spChg chg="add del mod">
          <ac:chgData name="Sanders Wang" userId="089d73b8-785c-4012-b931-81c632b6c9c7" providerId="ADAL" clId="{391790D5-4F88-4A57-90B1-854E94CFE8DD}" dt="2021-04-21T06:38:51.682" v="1505" actId="478"/>
          <ac:spMkLst>
            <pc:docMk/>
            <pc:sldMk cId="570534812" sldId="257"/>
            <ac:spMk id="115" creationId="{5121F814-3433-48CD-A7A0-EB1C45EC3EAE}"/>
          </ac:spMkLst>
        </pc:spChg>
        <pc:spChg chg="add del mod">
          <ac:chgData name="Sanders Wang" userId="089d73b8-785c-4012-b931-81c632b6c9c7" providerId="ADAL" clId="{391790D5-4F88-4A57-90B1-854E94CFE8DD}" dt="2021-04-21T06:38:54.268" v="1506" actId="478"/>
          <ac:spMkLst>
            <pc:docMk/>
            <pc:sldMk cId="570534812" sldId="257"/>
            <ac:spMk id="122" creationId="{D2BB8A1E-D1FC-4D78-9AF6-EE106D06FBD7}"/>
          </ac:spMkLst>
        </pc:spChg>
        <pc:spChg chg="add del mod">
          <ac:chgData name="Sanders Wang" userId="089d73b8-785c-4012-b931-81c632b6c9c7" providerId="ADAL" clId="{391790D5-4F88-4A57-90B1-854E94CFE8DD}" dt="2021-04-20T19:12:10.518" v="1476" actId="478"/>
          <ac:spMkLst>
            <pc:docMk/>
            <pc:sldMk cId="570534812" sldId="257"/>
            <ac:spMk id="125" creationId="{273A5B0A-B28D-4420-AA1E-795FBA80649F}"/>
          </ac:spMkLst>
        </pc:spChg>
        <pc:grpChg chg="add del mod">
          <ac:chgData name="Sanders Wang" userId="089d73b8-785c-4012-b931-81c632b6c9c7" providerId="ADAL" clId="{391790D5-4F88-4A57-90B1-854E94CFE8DD}" dt="2021-04-20T14:37:22.713" v="363" actId="165"/>
          <ac:grpSpMkLst>
            <pc:docMk/>
            <pc:sldMk cId="570534812" sldId="257"/>
            <ac:grpSpMk id="12" creationId="{240C621D-D13D-4E3D-900E-E1BD2AEEDC79}"/>
          </ac:grpSpMkLst>
        </pc:grpChg>
        <pc:picChg chg="add mod">
          <ac:chgData name="Sanders Wang" userId="089d73b8-785c-4012-b931-81c632b6c9c7" providerId="ADAL" clId="{391790D5-4F88-4A57-90B1-854E94CFE8DD}" dt="2021-04-21T06:40:53.690" v="1533" actId="1076"/>
          <ac:picMkLst>
            <pc:docMk/>
            <pc:sldMk cId="570534812" sldId="257"/>
            <ac:picMk id="20" creationId="{589954F0-CF01-4AAA-8CBC-5BEAC3C93AE0}"/>
          </ac:picMkLst>
        </pc:picChg>
        <pc:picChg chg="add mod">
          <ac:chgData name="Sanders Wang" userId="089d73b8-785c-4012-b931-81c632b6c9c7" providerId="ADAL" clId="{391790D5-4F88-4A57-90B1-854E94CFE8DD}" dt="2021-04-21T06:40:53.690" v="1533" actId="1076"/>
          <ac:picMkLst>
            <pc:docMk/>
            <pc:sldMk cId="570534812" sldId="257"/>
            <ac:picMk id="82" creationId="{79D30255-5F8D-4E11-BB55-4402006759DF}"/>
          </ac:picMkLst>
        </pc:picChg>
        <pc:picChg chg="add mod">
          <ac:chgData name="Sanders Wang" userId="089d73b8-785c-4012-b931-81c632b6c9c7" providerId="ADAL" clId="{391790D5-4F88-4A57-90B1-854E94CFE8DD}" dt="2021-04-21T07:13:37.852" v="1778" actId="1076"/>
          <ac:picMkLst>
            <pc:docMk/>
            <pc:sldMk cId="570534812" sldId="257"/>
            <ac:picMk id="83" creationId="{C599F4D0-8A84-4685-B846-32FC329F4664}"/>
          </ac:picMkLst>
        </pc:picChg>
        <pc:picChg chg="add mod">
          <ac:chgData name="Sanders Wang" userId="089d73b8-785c-4012-b931-81c632b6c9c7" providerId="ADAL" clId="{391790D5-4F88-4A57-90B1-854E94CFE8DD}" dt="2021-04-21T06:40:07.640" v="1521" actId="1076"/>
          <ac:picMkLst>
            <pc:docMk/>
            <pc:sldMk cId="570534812" sldId="257"/>
            <ac:picMk id="84" creationId="{75C0AEF1-D320-4855-BFDF-375F32E1FC59}"/>
          </ac:picMkLst>
        </pc:picChg>
        <pc:picChg chg="add del mod">
          <ac:chgData name="Sanders Wang" userId="089d73b8-785c-4012-b931-81c632b6c9c7" providerId="ADAL" clId="{391790D5-4F88-4A57-90B1-854E94CFE8DD}" dt="2021-04-21T07:13:30.393" v="1777" actId="21"/>
          <ac:picMkLst>
            <pc:docMk/>
            <pc:sldMk cId="570534812" sldId="257"/>
            <ac:picMk id="85" creationId="{C09DB77D-0A43-438E-B861-583982477F38}"/>
          </ac:picMkLst>
        </pc:picChg>
        <pc:picChg chg="add mod">
          <ac:chgData name="Sanders Wang" userId="089d73b8-785c-4012-b931-81c632b6c9c7" providerId="ADAL" clId="{391790D5-4F88-4A57-90B1-854E94CFE8DD}" dt="2021-04-21T06:40:16.573" v="1524" actId="1076"/>
          <ac:picMkLst>
            <pc:docMk/>
            <pc:sldMk cId="570534812" sldId="257"/>
            <ac:picMk id="86" creationId="{6F3D4C04-D072-4F9C-BF86-72EAAF48F446}"/>
          </ac:picMkLst>
        </pc:picChg>
        <pc:picChg chg="add mod">
          <ac:chgData name="Sanders Wang" userId="089d73b8-785c-4012-b931-81c632b6c9c7" providerId="ADAL" clId="{391790D5-4F88-4A57-90B1-854E94CFE8DD}" dt="2021-04-21T06:39:55.989" v="1518" actId="1076"/>
          <ac:picMkLst>
            <pc:docMk/>
            <pc:sldMk cId="570534812" sldId="257"/>
            <ac:picMk id="89" creationId="{6D0A4FA3-FE16-4AE2-937B-EB681FECEF08}"/>
          </ac:picMkLst>
        </pc:picChg>
        <pc:picChg chg="add mod">
          <ac:chgData name="Sanders Wang" userId="089d73b8-785c-4012-b931-81c632b6c9c7" providerId="ADAL" clId="{391790D5-4F88-4A57-90B1-854E94CFE8DD}" dt="2021-04-20T18:51:29.450" v="1347" actId="1076"/>
          <ac:picMkLst>
            <pc:docMk/>
            <pc:sldMk cId="570534812" sldId="257"/>
            <ac:picMk id="94" creationId="{99C758D4-E7B6-4556-A84A-92D24E81D5FE}"/>
          </ac:picMkLst>
        </pc:picChg>
        <pc:picChg chg="add mod">
          <ac:chgData name="Sanders Wang" userId="089d73b8-785c-4012-b931-81c632b6c9c7" providerId="ADAL" clId="{391790D5-4F88-4A57-90B1-854E94CFE8DD}" dt="2021-04-20T18:58:33.269" v="1377" actId="1076"/>
          <ac:picMkLst>
            <pc:docMk/>
            <pc:sldMk cId="570534812" sldId="257"/>
            <ac:picMk id="96" creationId="{5BDCC856-4A9F-4531-BA6C-36C2B2060D25}"/>
          </ac:picMkLst>
        </pc:picChg>
        <pc:picChg chg="add mod">
          <ac:chgData name="Sanders Wang" userId="089d73b8-785c-4012-b931-81c632b6c9c7" providerId="ADAL" clId="{391790D5-4F88-4A57-90B1-854E94CFE8DD}" dt="2021-04-20T18:58:11.903" v="1376" actId="1076"/>
          <ac:picMkLst>
            <pc:docMk/>
            <pc:sldMk cId="570534812" sldId="257"/>
            <ac:picMk id="97" creationId="{691CAF46-FB3E-4487-90EE-7043ADE5BACA}"/>
          </ac:picMkLst>
        </pc:picChg>
        <pc:picChg chg="add mod">
          <ac:chgData name="Sanders Wang" userId="089d73b8-785c-4012-b931-81c632b6c9c7" providerId="ADAL" clId="{391790D5-4F88-4A57-90B1-854E94CFE8DD}" dt="2021-04-20T18:59:46.412" v="1386" actId="1076"/>
          <ac:picMkLst>
            <pc:docMk/>
            <pc:sldMk cId="570534812" sldId="257"/>
            <ac:picMk id="98" creationId="{8080741B-CB6A-4A85-B5D0-612B2D9102FB}"/>
          </ac:picMkLst>
        </pc:picChg>
        <pc:picChg chg="add mod">
          <ac:chgData name="Sanders Wang" userId="089d73b8-785c-4012-b931-81c632b6c9c7" providerId="ADAL" clId="{391790D5-4F88-4A57-90B1-854E94CFE8DD}" dt="2021-04-20T19:00:54.489" v="1394" actId="1076"/>
          <ac:picMkLst>
            <pc:docMk/>
            <pc:sldMk cId="570534812" sldId="257"/>
            <ac:picMk id="100" creationId="{55D008A9-3EB8-4B9A-BFBF-D4CEBC7EB846}"/>
          </ac:picMkLst>
        </pc:picChg>
        <pc:picChg chg="add mod">
          <ac:chgData name="Sanders Wang" userId="089d73b8-785c-4012-b931-81c632b6c9c7" providerId="ADAL" clId="{391790D5-4F88-4A57-90B1-854E94CFE8DD}" dt="2021-04-20T19:02:01.610" v="1403" actId="1076"/>
          <ac:picMkLst>
            <pc:docMk/>
            <pc:sldMk cId="570534812" sldId="257"/>
            <ac:picMk id="105" creationId="{2CDF0B1B-0D2C-4B6B-844E-37B9B0194454}"/>
          </ac:picMkLst>
        </pc:picChg>
        <pc:picChg chg="add mod">
          <ac:chgData name="Sanders Wang" userId="089d73b8-785c-4012-b931-81c632b6c9c7" providerId="ADAL" clId="{391790D5-4F88-4A57-90B1-854E94CFE8DD}" dt="2021-04-20T19:03:34.183" v="1417" actId="1076"/>
          <ac:picMkLst>
            <pc:docMk/>
            <pc:sldMk cId="570534812" sldId="257"/>
            <ac:picMk id="108" creationId="{5601F8E1-428F-4FEE-862E-2F0A77D1883C}"/>
          </ac:picMkLst>
        </pc:picChg>
        <pc:picChg chg="add mod">
          <ac:chgData name="Sanders Wang" userId="089d73b8-785c-4012-b931-81c632b6c9c7" providerId="ADAL" clId="{391790D5-4F88-4A57-90B1-854E94CFE8DD}" dt="2021-04-20T19:04:27.322" v="1424" actId="1076"/>
          <ac:picMkLst>
            <pc:docMk/>
            <pc:sldMk cId="570534812" sldId="257"/>
            <ac:picMk id="110" creationId="{5246A689-8E86-4FA7-849C-E829A9B11874}"/>
          </ac:picMkLst>
        </pc:picChg>
        <pc:picChg chg="add mod">
          <ac:chgData name="Sanders Wang" userId="089d73b8-785c-4012-b931-81c632b6c9c7" providerId="ADAL" clId="{391790D5-4F88-4A57-90B1-854E94CFE8DD}" dt="2021-04-20T19:12:52.719" v="1485" actId="14100"/>
          <ac:picMkLst>
            <pc:docMk/>
            <pc:sldMk cId="570534812" sldId="257"/>
            <ac:picMk id="112" creationId="{AE9251D6-B0CD-41EB-8893-538C70D28D33}"/>
          </ac:picMkLst>
        </pc:picChg>
        <pc:picChg chg="add mod">
          <ac:chgData name="Sanders Wang" userId="089d73b8-785c-4012-b931-81c632b6c9c7" providerId="ADAL" clId="{391790D5-4F88-4A57-90B1-854E94CFE8DD}" dt="2021-04-20T19:07:21.093" v="1439" actId="1076"/>
          <ac:picMkLst>
            <pc:docMk/>
            <pc:sldMk cId="570534812" sldId="257"/>
            <ac:picMk id="114" creationId="{CF493E1A-0503-432A-983B-6CB83986DD3A}"/>
          </ac:picMkLst>
        </pc:picChg>
        <pc:picChg chg="add del mod">
          <ac:chgData name="Sanders Wang" userId="089d73b8-785c-4012-b931-81c632b6c9c7" providerId="ADAL" clId="{391790D5-4F88-4A57-90B1-854E94CFE8DD}" dt="2021-04-20T19:10:06.580" v="1456" actId="478"/>
          <ac:picMkLst>
            <pc:docMk/>
            <pc:sldMk cId="570534812" sldId="257"/>
            <ac:picMk id="117" creationId="{54CEC428-4ABF-4EF9-B04B-35E8F634AA43}"/>
          </ac:picMkLst>
        </pc:picChg>
        <pc:picChg chg="add del mod">
          <ac:chgData name="Sanders Wang" userId="089d73b8-785c-4012-b931-81c632b6c9c7" providerId="ADAL" clId="{391790D5-4F88-4A57-90B1-854E94CFE8DD}" dt="2021-04-20T19:10:31.369" v="1462" actId="478"/>
          <ac:picMkLst>
            <pc:docMk/>
            <pc:sldMk cId="570534812" sldId="257"/>
            <ac:picMk id="119" creationId="{21633E8B-5A6A-4321-85B3-86756124F942}"/>
          </ac:picMkLst>
        </pc:picChg>
        <pc:picChg chg="add mod">
          <ac:chgData name="Sanders Wang" userId="089d73b8-785c-4012-b931-81c632b6c9c7" providerId="ADAL" clId="{391790D5-4F88-4A57-90B1-854E94CFE8DD}" dt="2021-04-20T19:11:03.661" v="1468" actId="14100"/>
          <ac:picMkLst>
            <pc:docMk/>
            <pc:sldMk cId="570534812" sldId="257"/>
            <ac:picMk id="121" creationId="{6250A013-BCDA-4F25-8932-9550D2CD8674}"/>
          </ac:picMkLst>
        </pc:picChg>
        <pc:picChg chg="add mod">
          <ac:chgData name="Sanders Wang" userId="089d73b8-785c-4012-b931-81c632b6c9c7" providerId="ADAL" clId="{391790D5-4F88-4A57-90B1-854E94CFE8DD}" dt="2021-04-20T19:12:40.772" v="1483" actId="14100"/>
          <ac:picMkLst>
            <pc:docMk/>
            <pc:sldMk cId="570534812" sldId="257"/>
            <ac:picMk id="124" creationId="{B3918531-0254-496C-8407-190A084EF538}"/>
          </ac:picMkLst>
        </pc:picChg>
        <pc:cxnChg chg="add mod">
          <ac:chgData name="Sanders Wang" userId="089d73b8-785c-4012-b931-81c632b6c9c7" providerId="ADAL" clId="{391790D5-4F88-4A57-90B1-854E94CFE8DD}" dt="2021-04-20T15:51:12.647" v="865" actId="14100"/>
          <ac:cxnSpMkLst>
            <pc:docMk/>
            <pc:sldMk cId="570534812" sldId="257"/>
            <ac:cxnSpMk id="18" creationId="{A6A69FFD-613A-4337-B439-E4C9D2A5DBB0}"/>
          </ac:cxnSpMkLst>
        </pc:cxnChg>
        <pc:cxnChg chg="add mod">
          <ac:chgData name="Sanders Wang" userId="089d73b8-785c-4012-b931-81c632b6c9c7" providerId="ADAL" clId="{391790D5-4F88-4A57-90B1-854E94CFE8DD}" dt="2021-04-20T13:56:08.877" v="331" actId="14100"/>
          <ac:cxnSpMkLst>
            <pc:docMk/>
            <pc:sldMk cId="570534812" sldId="257"/>
            <ac:cxnSpMk id="21" creationId="{39BF1329-5C12-4C21-B7E2-2385E187DAE1}"/>
          </ac:cxnSpMkLst>
        </pc:cxnChg>
        <pc:cxnChg chg="add mod">
          <ac:chgData name="Sanders Wang" userId="089d73b8-785c-4012-b931-81c632b6c9c7" providerId="ADAL" clId="{391790D5-4F88-4A57-90B1-854E94CFE8DD}" dt="2021-04-21T07:04:48.920" v="1702" actId="14100"/>
          <ac:cxnSpMkLst>
            <pc:docMk/>
            <pc:sldMk cId="570534812" sldId="257"/>
            <ac:cxnSpMk id="23" creationId="{6C2C93F0-FE50-45DD-9A6F-8AAB7A85DBD6}"/>
          </ac:cxnSpMkLst>
        </pc:cxnChg>
        <pc:cxnChg chg="add del mod">
          <ac:chgData name="Sanders Wang" userId="089d73b8-785c-4012-b931-81c632b6c9c7" providerId="ADAL" clId="{391790D5-4F88-4A57-90B1-854E94CFE8DD}" dt="2021-04-20T15:29:26.827" v="655" actId="478"/>
          <ac:cxnSpMkLst>
            <pc:docMk/>
            <pc:sldMk cId="570534812" sldId="257"/>
            <ac:cxnSpMk id="24" creationId="{C26A2116-80E4-4202-B90B-1FD6A8A59E59}"/>
          </ac:cxnSpMkLst>
        </pc:cxnChg>
        <pc:cxnChg chg="add mod ord">
          <ac:chgData name="Sanders Wang" userId="089d73b8-785c-4012-b931-81c632b6c9c7" providerId="ADAL" clId="{391790D5-4F88-4A57-90B1-854E94CFE8DD}" dt="2021-04-20T15:21:03.957" v="617" actId="14100"/>
          <ac:cxnSpMkLst>
            <pc:docMk/>
            <pc:sldMk cId="570534812" sldId="257"/>
            <ac:cxnSpMk id="26" creationId="{83626931-B2A8-43DF-995F-05BA7F635215}"/>
          </ac:cxnSpMkLst>
        </pc:cxnChg>
        <pc:cxnChg chg="add del mod">
          <ac:chgData name="Sanders Wang" userId="089d73b8-785c-4012-b931-81c632b6c9c7" providerId="ADAL" clId="{391790D5-4F88-4A57-90B1-854E94CFE8DD}" dt="2021-04-20T15:29:29.262" v="656" actId="478"/>
          <ac:cxnSpMkLst>
            <pc:docMk/>
            <pc:sldMk cId="570534812" sldId="257"/>
            <ac:cxnSpMk id="35" creationId="{0D906764-3E77-455B-BD7B-71032269A34E}"/>
          </ac:cxnSpMkLst>
        </pc:cxnChg>
        <pc:cxnChg chg="add del mod">
          <ac:chgData name="Sanders Wang" userId="089d73b8-785c-4012-b931-81c632b6c9c7" providerId="ADAL" clId="{391790D5-4F88-4A57-90B1-854E94CFE8DD}" dt="2021-04-20T15:28:03.258" v="643" actId="478"/>
          <ac:cxnSpMkLst>
            <pc:docMk/>
            <pc:sldMk cId="570534812" sldId="257"/>
            <ac:cxnSpMk id="43" creationId="{AA36CB4D-80DE-4ADC-9A1F-069541F8FD5D}"/>
          </ac:cxnSpMkLst>
        </pc:cxnChg>
        <pc:cxnChg chg="add mod">
          <ac:chgData name="Sanders Wang" userId="089d73b8-785c-4012-b931-81c632b6c9c7" providerId="ADAL" clId="{391790D5-4F88-4A57-90B1-854E94CFE8DD}" dt="2021-04-20T19:01:02.501" v="1396" actId="14100"/>
          <ac:cxnSpMkLst>
            <pc:docMk/>
            <pc:sldMk cId="570534812" sldId="257"/>
            <ac:cxnSpMk id="46" creationId="{5F517E34-AF90-497F-80BC-6ECD7E856973}"/>
          </ac:cxnSpMkLst>
        </pc:cxnChg>
        <pc:cxnChg chg="add mod">
          <ac:chgData name="Sanders Wang" userId="089d73b8-785c-4012-b931-81c632b6c9c7" providerId="ADAL" clId="{391790D5-4F88-4A57-90B1-854E94CFE8DD}" dt="2021-04-20T19:02:10.219" v="1405" actId="14100"/>
          <ac:cxnSpMkLst>
            <pc:docMk/>
            <pc:sldMk cId="570534812" sldId="257"/>
            <ac:cxnSpMk id="52" creationId="{7CF6CD3F-907C-4F1A-B279-A6024D4BA65F}"/>
          </ac:cxnSpMkLst>
        </pc:cxnChg>
        <pc:cxnChg chg="add mod">
          <ac:chgData name="Sanders Wang" userId="089d73b8-785c-4012-b931-81c632b6c9c7" providerId="ADAL" clId="{391790D5-4F88-4A57-90B1-854E94CFE8DD}" dt="2021-04-21T06:38:17.723" v="1503" actId="14100"/>
          <ac:cxnSpMkLst>
            <pc:docMk/>
            <pc:sldMk cId="570534812" sldId="257"/>
            <ac:cxnSpMk id="55" creationId="{4894704F-8450-45BA-97F4-FDCB11C2AF9C}"/>
          </ac:cxnSpMkLst>
        </pc:cxnChg>
        <pc:cxnChg chg="add mod">
          <ac:chgData name="Sanders Wang" userId="089d73b8-785c-4012-b931-81c632b6c9c7" providerId="ADAL" clId="{391790D5-4F88-4A57-90B1-854E94CFE8DD}" dt="2021-04-21T06:37:52.242" v="1501" actId="1037"/>
          <ac:cxnSpMkLst>
            <pc:docMk/>
            <pc:sldMk cId="570534812" sldId="257"/>
            <ac:cxnSpMk id="58" creationId="{D638B0B4-9D76-40D0-89CD-91BC37D5F775}"/>
          </ac:cxnSpMkLst>
        </pc:cxnChg>
        <pc:cxnChg chg="add mod">
          <ac:chgData name="Sanders Wang" userId="089d73b8-785c-4012-b931-81c632b6c9c7" providerId="ADAL" clId="{391790D5-4F88-4A57-90B1-854E94CFE8DD}" dt="2021-04-20T15:39:52.746" v="739" actId="14100"/>
          <ac:cxnSpMkLst>
            <pc:docMk/>
            <pc:sldMk cId="570534812" sldId="257"/>
            <ac:cxnSpMk id="63" creationId="{A948E653-18AB-403B-979E-C9406F9DB9EF}"/>
          </ac:cxnSpMkLst>
        </pc:cxnChg>
        <pc:cxnChg chg="add mod">
          <ac:chgData name="Sanders Wang" userId="089d73b8-785c-4012-b931-81c632b6c9c7" providerId="ADAL" clId="{391790D5-4F88-4A57-90B1-854E94CFE8DD}" dt="2021-04-20T15:39:59.376" v="741" actId="14100"/>
          <ac:cxnSpMkLst>
            <pc:docMk/>
            <pc:sldMk cId="570534812" sldId="257"/>
            <ac:cxnSpMk id="70" creationId="{C3A0D71D-FF59-4123-93D3-189755FDF098}"/>
          </ac:cxnSpMkLst>
        </pc:cxnChg>
        <pc:cxnChg chg="add mod">
          <ac:chgData name="Sanders Wang" userId="089d73b8-785c-4012-b931-81c632b6c9c7" providerId="ADAL" clId="{391790D5-4F88-4A57-90B1-854E94CFE8DD}" dt="2021-04-20T15:40:13.866" v="743" actId="14100"/>
          <ac:cxnSpMkLst>
            <pc:docMk/>
            <pc:sldMk cId="570534812" sldId="257"/>
            <ac:cxnSpMk id="75" creationId="{350C1DAF-FE43-403D-91F5-C89B3239143E}"/>
          </ac:cxnSpMkLst>
        </pc:cxnChg>
      </pc:sldChg>
      <pc:sldChg chg="addSp delSp modSp new mod">
        <pc:chgData name="Sanders Wang" userId="089d73b8-785c-4012-b931-81c632b6c9c7" providerId="ADAL" clId="{391790D5-4F88-4A57-90B1-854E94CFE8DD}" dt="2021-04-25T14:54:33.998" v="2005" actId="14100"/>
        <pc:sldMkLst>
          <pc:docMk/>
          <pc:sldMk cId="1461529679" sldId="258"/>
        </pc:sldMkLst>
        <pc:spChg chg="add mod">
          <ac:chgData name="Sanders Wang" userId="089d73b8-785c-4012-b931-81c632b6c9c7" providerId="ADAL" clId="{391790D5-4F88-4A57-90B1-854E94CFE8DD}" dt="2021-04-20T15:49:55.678" v="787"/>
          <ac:spMkLst>
            <pc:docMk/>
            <pc:sldMk cId="1461529679" sldId="258"/>
            <ac:spMk id="2" creationId="{C6E4ACD4-B037-46F9-A46F-377AE0711276}"/>
          </ac:spMkLst>
        </pc:spChg>
        <pc:spChg chg="add mod">
          <ac:chgData name="Sanders Wang" userId="089d73b8-785c-4012-b931-81c632b6c9c7" providerId="ADAL" clId="{391790D5-4F88-4A57-90B1-854E94CFE8DD}" dt="2021-04-25T14:53:39.353" v="1995" actId="1076"/>
          <ac:spMkLst>
            <pc:docMk/>
            <pc:sldMk cId="1461529679" sldId="258"/>
            <ac:spMk id="3" creationId="{EB3CBEEF-EF92-42FC-92C8-9910627275E4}"/>
          </ac:spMkLst>
        </pc:spChg>
        <pc:spChg chg="add mod">
          <ac:chgData name="Sanders Wang" userId="089d73b8-785c-4012-b931-81c632b6c9c7" providerId="ADAL" clId="{391790D5-4F88-4A57-90B1-854E94CFE8DD}" dt="2021-04-25T14:54:33.998" v="2005" actId="14100"/>
          <ac:spMkLst>
            <pc:docMk/>
            <pc:sldMk cId="1461529679" sldId="258"/>
            <ac:spMk id="5" creationId="{606DE49E-B681-4C9D-ACB8-37C0D3A2788F}"/>
          </ac:spMkLst>
        </pc:spChg>
        <pc:spChg chg="add del mod">
          <ac:chgData name="Sanders Wang" userId="089d73b8-785c-4012-b931-81c632b6c9c7" providerId="ADAL" clId="{391790D5-4F88-4A57-90B1-854E94CFE8DD}" dt="2021-04-20T15:10:01.734" v="521"/>
          <ac:spMkLst>
            <pc:docMk/>
            <pc:sldMk cId="1461529679" sldId="258"/>
            <ac:spMk id="9" creationId="{19A0549E-2924-4F52-A143-FD3A4C9BB4D3}"/>
          </ac:spMkLst>
        </pc:spChg>
        <pc:spChg chg="add mod">
          <ac:chgData name="Sanders Wang" userId="089d73b8-785c-4012-b931-81c632b6c9c7" providerId="ADAL" clId="{391790D5-4F88-4A57-90B1-854E94CFE8DD}" dt="2021-04-20T15:50:38.408" v="863" actId="1036"/>
          <ac:spMkLst>
            <pc:docMk/>
            <pc:sldMk cId="1461529679" sldId="258"/>
            <ac:spMk id="10" creationId="{8121600D-8C00-4467-A3A2-610B415E5488}"/>
          </ac:spMkLst>
        </pc:spChg>
        <pc:spChg chg="add mod">
          <ac:chgData name="Sanders Wang" userId="089d73b8-785c-4012-b931-81c632b6c9c7" providerId="ADAL" clId="{391790D5-4F88-4A57-90B1-854E94CFE8DD}" dt="2021-04-20T15:50:38.408" v="863" actId="1036"/>
          <ac:spMkLst>
            <pc:docMk/>
            <pc:sldMk cId="1461529679" sldId="258"/>
            <ac:spMk id="11" creationId="{8457F259-ED91-40E2-9DB6-620815DADA9F}"/>
          </ac:spMkLst>
        </pc:spChg>
        <pc:spChg chg="add del mod">
          <ac:chgData name="Sanders Wang" userId="089d73b8-785c-4012-b931-81c632b6c9c7" providerId="ADAL" clId="{391790D5-4F88-4A57-90B1-854E94CFE8DD}" dt="2021-04-20T15:12:35.348" v="542"/>
          <ac:spMkLst>
            <pc:docMk/>
            <pc:sldMk cId="1461529679" sldId="258"/>
            <ac:spMk id="12" creationId="{0386B8D9-38E5-41C8-BFCE-9C5F56ABD78E}"/>
          </ac:spMkLst>
        </pc:spChg>
        <pc:spChg chg="add mod">
          <ac:chgData name="Sanders Wang" userId="089d73b8-785c-4012-b931-81c632b6c9c7" providerId="ADAL" clId="{391790D5-4F88-4A57-90B1-854E94CFE8DD}" dt="2021-04-20T15:50:38.408" v="863" actId="1036"/>
          <ac:spMkLst>
            <pc:docMk/>
            <pc:sldMk cId="1461529679" sldId="258"/>
            <ac:spMk id="13" creationId="{C806C495-DDCF-4C79-AF09-FA9E1E948148}"/>
          </ac:spMkLst>
        </pc:spChg>
        <pc:spChg chg="add mod">
          <ac:chgData name="Sanders Wang" userId="089d73b8-785c-4012-b931-81c632b6c9c7" providerId="ADAL" clId="{391790D5-4F88-4A57-90B1-854E94CFE8DD}" dt="2021-04-20T15:50:38.408" v="863" actId="1036"/>
          <ac:spMkLst>
            <pc:docMk/>
            <pc:sldMk cId="1461529679" sldId="258"/>
            <ac:spMk id="14" creationId="{9B29219B-C4AE-417B-8E61-D46096B8A469}"/>
          </ac:spMkLst>
        </pc:spChg>
        <pc:spChg chg="add mod">
          <ac:chgData name="Sanders Wang" userId="089d73b8-785c-4012-b931-81c632b6c9c7" providerId="ADAL" clId="{391790D5-4F88-4A57-90B1-854E94CFE8DD}" dt="2021-04-20T15:50:38.408" v="863" actId="1036"/>
          <ac:spMkLst>
            <pc:docMk/>
            <pc:sldMk cId="1461529679" sldId="258"/>
            <ac:spMk id="15" creationId="{9528B480-CAC1-41B4-8F0B-8FEEC4F0489B}"/>
          </ac:spMkLst>
        </pc:spChg>
        <pc:spChg chg="add mod">
          <ac:chgData name="Sanders Wang" userId="089d73b8-785c-4012-b931-81c632b6c9c7" providerId="ADAL" clId="{391790D5-4F88-4A57-90B1-854E94CFE8DD}" dt="2021-04-20T15:50:38.408" v="863" actId="1036"/>
          <ac:spMkLst>
            <pc:docMk/>
            <pc:sldMk cId="1461529679" sldId="258"/>
            <ac:spMk id="18" creationId="{F8F7B7E5-A30E-448E-8315-95081F6E9B81}"/>
          </ac:spMkLst>
        </pc:spChg>
        <pc:spChg chg="add mod">
          <ac:chgData name="Sanders Wang" userId="089d73b8-785c-4012-b931-81c632b6c9c7" providerId="ADAL" clId="{391790D5-4F88-4A57-90B1-854E94CFE8DD}" dt="2021-04-20T15:50:38.408" v="863" actId="1036"/>
          <ac:spMkLst>
            <pc:docMk/>
            <pc:sldMk cId="1461529679" sldId="258"/>
            <ac:spMk id="19" creationId="{70172692-2917-4A3B-B92E-EBF8ABA860D8}"/>
          </ac:spMkLst>
        </pc:spChg>
        <pc:spChg chg="add mod">
          <ac:chgData name="Sanders Wang" userId="089d73b8-785c-4012-b931-81c632b6c9c7" providerId="ADAL" clId="{391790D5-4F88-4A57-90B1-854E94CFE8DD}" dt="2021-04-20T15:50:38.408" v="863" actId="1036"/>
          <ac:spMkLst>
            <pc:docMk/>
            <pc:sldMk cId="1461529679" sldId="258"/>
            <ac:spMk id="20" creationId="{6F2F61F0-E1B0-45ED-B4F9-6ED635B49BB1}"/>
          </ac:spMkLst>
        </pc:spChg>
        <pc:spChg chg="add mod">
          <ac:chgData name="Sanders Wang" userId="089d73b8-785c-4012-b931-81c632b6c9c7" providerId="ADAL" clId="{391790D5-4F88-4A57-90B1-854E94CFE8DD}" dt="2021-04-20T15:50:38.408" v="863" actId="1036"/>
          <ac:spMkLst>
            <pc:docMk/>
            <pc:sldMk cId="1461529679" sldId="258"/>
            <ac:spMk id="21" creationId="{E0DF5CE7-F99D-4306-ACAE-AEDCC502C594}"/>
          </ac:spMkLst>
        </pc:spChg>
        <pc:spChg chg="add del mod">
          <ac:chgData name="Sanders Wang" userId="089d73b8-785c-4012-b931-81c632b6c9c7" providerId="ADAL" clId="{391790D5-4F88-4A57-90B1-854E94CFE8DD}" dt="2021-04-20T15:15:04.570" v="568"/>
          <ac:spMkLst>
            <pc:docMk/>
            <pc:sldMk cId="1461529679" sldId="258"/>
            <ac:spMk id="29" creationId="{27E2ED98-ED0D-4B55-9A9C-F941AC55CF71}"/>
          </ac:spMkLst>
        </pc:spChg>
        <pc:spChg chg="add mod">
          <ac:chgData name="Sanders Wang" userId="089d73b8-785c-4012-b931-81c632b6c9c7" providerId="ADAL" clId="{391790D5-4F88-4A57-90B1-854E94CFE8DD}" dt="2021-04-20T15:50:30.732" v="848" actId="1036"/>
          <ac:spMkLst>
            <pc:docMk/>
            <pc:sldMk cId="1461529679" sldId="258"/>
            <ac:spMk id="30" creationId="{B0E3EFA0-A526-4A0A-906E-C29D168C3E0E}"/>
          </ac:spMkLst>
        </pc:spChg>
        <pc:spChg chg="add mod">
          <ac:chgData name="Sanders Wang" userId="089d73b8-785c-4012-b931-81c632b6c9c7" providerId="ADAL" clId="{391790D5-4F88-4A57-90B1-854E94CFE8DD}" dt="2021-04-20T15:50:30.732" v="848" actId="1036"/>
          <ac:spMkLst>
            <pc:docMk/>
            <pc:sldMk cId="1461529679" sldId="258"/>
            <ac:spMk id="33" creationId="{E0E752F1-3CD7-4DC3-9560-6C7F502CC166}"/>
          </ac:spMkLst>
        </pc:spChg>
        <pc:spChg chg="add mod">
          <ac:chgData name="Sanders Wang" userId="089d73b8-785c-4012-b931-81c632b6c9c7" providerId="ADAL" clId="{391790D5-4F88-4A57-90B1-854E94CFE8DD}" dt="2021-04-20T15:50:30.732" v="848" actId="1036"/>
          <ac:spMkLst>
            <pc:docMk/>
            <pc:sldMk cId="1461529679" sldId="258"/>
            <ac:spMk id="34" creationId="{866D9D9D-65E7-4815-A3E0-06BF1F147F33}"/>
          </ac:spMkLst>
        </pc:spChg>
        <pc:spChg chg="add del mod">
          <ac:chgData name="Sanders Wang" userId="089d73b8-785c-4012-b931-81c632b6c9c7" providerId="ADAL" clId="{391790D5-4F88-4A57-90B1-854E94CFE8DD}" dt="2021-04-20T15:15:24.624" v="573" actId="478"/>
          <ac:spMkLst>
            <pc:docMk/>
            <pc:sldMk cId="1461529679" sldId="258"/>
            <ac:spMk id="35" creationId="{ED6DE9EB-77C6-4EB7-8E01-88397A2AF9A8}"/>
          </ac:spMkLst>
        </pc:spChg>
        <pc:spChg chg="add mod">
          <ac:chgData name="Sanders Wang" userId="089d73b8-785c-4012-b931-81c632b6c9c7" providerId="ADAL" clId="{391790D5-4F88-4A57-90B1-854E94CFE8DD}" dt="2021-04-20T15:50:30.732" v="848" actId="1036"/>
          <ac:spMkLst>
            <pc:docMk/>
            <pc:sldMk cId="1461529679" sldId="258"/>
            <ac:spMk id="36" creationId="{CEC2E5FF-A195-4424-9E05-4D87F7A52A92}"/>
          </ac:spMkLst>
        </pc:spChg>
        <pc:spChg chg="add mod">
          <ac:chgData name="Sanders Wang" userId="089d73b8-785c-4012-b931-81c632b6c9c7" providerId="ADAL" clId="{391790D5-4F88-4A57-90B1-854E94CFE8DD}" dt="2021-04-20T15:50:20.526" v="831" actId="1035"/>
          <ac:spMkLst>
            <pc:docMk/>
            <pc:sldMk cId="1461529679" sldId="258"/>
            <ac:spMk id="38" creationId="{251DCDCC-E381-4153-A924-05FDB02230AB}"/>
          </ac:spMkLst>
        </pc:spChg>
        <pc:spChg chg="add mod">
          <ac:chgData name="Sanders Wang" userId="089d73b8-785c-4012-b931-81c632b6c9c7" providerId="ADAL" clId="{391790D5-4F88-4A57-90B1-854E94CFE8DD}" dt="2021-04-20T15:50:20.526" v="831" actId="1035"/>
          <ac:spMkLst>
            <pc:docMk/>
            <pc:sldMk cId="1461529679" sldId="258"/>
            <ac:spMk id="40" creationId="{7C96AB90-5123-49E9-9977-0102CB7E5B83}"/>
          </ac:spMkLst>
        </pc:spChg>
        <pc:spChg chg="add mod">
          <ac:chgData name="Sanders Wang" userId="089d73b8-785c-4012-b931-81c632b6c9c7" providerId="ADAL" clId="{391790D5-4F88-4A57-90B1-854E94CFE8DD}" dt="2021-04-20T15:50:20.526" v="831" actId="1035"/>
          <ac:spMkLst>
            <pc:docMk/>
            <pc:sldMk cId="1461529679" sldId="258"/>
            <ac:spMk id="41" creationId="{C48FFCBE-89B6-4628-A3C4-36614B1B2059}"/>
          </ac:spMkLst>
        </pc:spChg>
        <pc:spChg chg="add mod">
          <ac:chgData name="Sanders Wang" userId="089d73b8-785c-4012-b931-81c632b6c9c7" providerId="ADAL" clId="{391790D5-4F88-4A57-90B1-854E94CFE8DD}" dt="2021-04-20T15:50:20.526" v="831" actId="1035"/>
          <ac:spMkLst>
            <pc:docMk/>
            <pc:sldMk cId="1461529679" sldId="258"/>
            <ac:spMk id="42" creationId="{F58EA7CC-5EAC-432F-A1F2-A0AF03E9C414}"/>
          </ac:spMkLst>
        </pc:spChg>
        <pc:picChg chg="add del mod">
          <ac:chgData name="Sanders Wang" userId="089d73b8-785c-4012-b931-81c632b6c9c7" providerId="ADAL" clId="{391790D5-4F88-4A57-90B1-854E94CFE8DD}" dt="2021-04-20T15:50:38.408" v="863" actId="1036"/>
          <ac:picMkLst>
            <pc:docMk/>
            <pc:sldMk cId="1461529679" sldId="258"/>
            <ac:picMk id="4" creationId="{81280A51-87B0-44F9-8245-0010EC135728}"/>
          </ac:picMkLst>
        </pc:picChg>
        <pc:picChg chg="add del mod">
          <ac:chgData name="Sanders Wang" userId="089d73b8-785c-4012-b931-81c632b6c9c7" providerId="ADAL" clId="{391790D5-4F88-4A57-90B1-854E94CFE8DD}" dt="2021-04-20T15:08:53.631" v="512" actId="478"/>
          <ac:picMkLst>
            <pc:docMk/>
            <pc:sldMk cId="1461529679" sldId="258"/>
            <ac:picMk id="6" creationId="{5ACC5EC3-6199-44F3-8C73-7522FFFE07DF}"/>
          </ac:picMkLst>
        </pc:picChg>
        <pc:picChg chg="add mod">
          <ac:chgData name="Sanders Wang" userId="089d73b8-785c-4012-b931-81c632b6c9c7" providerId="ADAL" clId="{391790D5-4F88-4A57-90B1-854E94CFE8DD}" dt="2021-04-20T15:50:38.408" v="863" actId="1036"/>
          <ac:picMkLst>
            <pc:docMk/>
            <pc:sldMk cId="1461529679" sldId="258"/>
            <ac:picMk id="8" creationId="{CB3DCEF6-9571-4F11-B7A1-4A1A8FDD068D}"/>
          </ac:picMkLst>
        </pc:picChg>
        <pc:picChg chg="add mod">
          <ac:chgData name="Sanders Wang" userId="089d73b8-785c-4012-b931-81c632b6c9c7" providerId="ADAL" clId="{391790D5-4F88-4A57-90B1-854E94CFE8DD}" dt="2021-04-20T15:50:38.408" v="863" actId="1036"/>
          <ac:picMkLst>
            <pc:docMk/>
            <pc:sldMk cId="1461529679" sldId="258"/>
            <ac:picMk id="16" creationId="{DBF0A127-9F94-4388-8E9B-0156121901CA}"/>
          </ac:picMkLst>
        </pc:picChg>
        <pc:picChg chg="add mod">
          <ac:chgData name="Sanders Wang" userId="089d73b8-785c-4012-b931-81c632b6c9c7" providerId="ADAL" clId="{391790D5-4F88-4A57-90B1-854E94CFE8DD}" dt="2021-04-20T15:50:38.408" v="863" actId="1036"/>
          <ac:picMkLst>
            <pc:docMk/>
            <pc:sldMk cId="1461529679" sldId="258"/>
            <ac:picMk id="17" creationId="{BC87F30B-7BF7-4EC4-987D-65D4C772FAE7}"/>
          </ac:picMkLst>
        </pc:picChg>
        <pc:picChg chg="add mod">
          <ac:chgData name="Sanders Wang" userId="089d73b8-785c-4012-b931-81c632b6c9c7" providerId="ADAL" clId="{391790D5-4F88-4A57-90B1-854E94CFE8DD}" dt="2021-04-20T15:50:30.732" v="848" actId="1036"/>
          <ac:picMkLst>
            <pc:docMk/>
            <pc:sldMk cId="1461529679" sldId="258"/>
            <ac:picMk id="31" creationId="{6D5A3BCB-884F-4C04-9908-C6B74A758D02}"/>
          </ac:picMkLst>
        </pc:picChg>
        <pc:picChg chg="add mod">
          <ac:chgData name="Sanders Wang" userId="089d73b8-785c-4012-b931-81c632b6c9c7" providerId="ADAL" clId="{391790D5-4F88-4A57-90B1-854E94CFE8DD}" dt="2021-04-20T15:50:30.732" v="848" actId="1036"/>
          <ac:picMkLst>
            <pc:docMk/>
            <pc:sldMk cId="1461529679" sldId="258"/>
            <ac:picMk id="32" creationId="{52CC9BDD-DDE0-4F74-BFBA-413B50D9CF69}"/>
          </ac:picMkLst>
        </pc:picChg>
        <pc:picChg chg="add mod">
          <ac:chgData name="Sanders Wang" userId="089d73b8-785c-4012-b931-81c632b6c9c7" providerId="ADAL" clId="{391790D5-4F88-4A57-90B1-854E94CFE8DD}" dt="2021-04-20T15:50:20.526" v="831" actId="1035"/>
          <ac:picMkLst>
            <pc:docMk/>
            <pc:sldMk cId="1461529679" sldId="258"/>
            <ac:picMk id="39" creationId="{EA1535F9-2A36-477C-BE66-4A2304AB79E5}"/>
          </ac:picMkLst>
        </pc:picChg>
        <pc:picChg chg="add del mod">
          <ac:chgData name="Sanders Wang" userId="089d73b8-785c-4012-b931-81c632b6c9c7" providerId="ADAL" clId="{391790D5-4F88-4A57-90B1-854E94CFE8DD}" dt="2021-04-20T15:18:10.353" v="586" actId="478"/>
          <ac:picMkLst>
            <pc:docMk/>
            <pc:sldMk cId="1461529679" sldId="258"/>
            <ac:picMk id="44" creationId="{EBEFCAB4-F526-41AF-88CE-55BAEE8DC03C}"/>
          </ac:picMkLst>
        </pc:picChg>
        <pc:picChg chg="add del mod">
          <ac:chgData name="Sanders Wang" userId="089d73b8-785c-4012-b931-81c632b6c9c7" providerId="ADAL" clId="{391790D5-4F88-4A57-90B1-854E94CFE8DD}" dt="2021-04-20T15:18:43.754" v="589" actId="478"/>
          <ac:picMkLst>
            <pc:docMk/>
            <pc:sldMk cId="1461529679" sldId="258"/>
            <ac:picMk id="46" creationId="{28000623-3B5C-4B17-AA77-C9FD23F31E1E}"/>
          </ac:picMkLst>
        </pc:picChg>
        <pc:picChg chg="add mod">
          <ac:chgData name="Sanders Wang" userId="089d73b8-785c-4012-b931-81c632b6c9c7" providerId="ADAL" clId="{391790D5-4F88-4A57-90B1-854E94CFE8DD}" dt="2021-04-20T15:50:20.526" v="831" actId="1035"/>
          <ac:picMkLst>
            <pc:docMk/>
            <pc:sldMk cId="1461529679" sldId="258"/>
            <ac:picMk id="48" creationId="{59E2EB87-03C1-4B24-94B6-1881B3D1BE53}"/>
          </ac:picMkLst>
        </pc:picChg>
        <pc:cxnChg chg="add mod">
          <ac:chgData name="Sanders Wang" userId="089d73b8-785c-4012-b931-81c632b6c9c7" providerId="ADAL" clId="{391790D5-4F88-4A57-90B1-854E94CFE8DD}" dt="2021-04-20T15:50:38.408" v="863" actId="1036"/>
          <ac:cxnSpMkLst>
            <pc:docMk/>
            <pc:sldMk cId="1461529679" sldId="258"/>
            <ac:cxnSpMk id="22" creationId="{E77091E5-AB41-48C0-9ACD-C7A8CB1B9058}"/>
          </ac:cxnSpMkLst>
        </pc:cxnChg>
        <pc:cxnChg chg="add mod">
          <ac:chgData name="Sanders Wang" userId="089d73b8-785c-4012-b931-81c632b6c9c7" providerId="ADAL" clId="{391790D5-4F88-4A57-90B1-854E94CFE8DD}" dt="2021-04-20T15:50:38.408" v="863" actId="1036"/>
          <ac:cxnSpMkLst>
            <pc:docMk/>
            <pc:sldMk cId="1461529679" sldId="258"/>
            <ac:cxnSpMk id="26" creationId="{430839C4-F9D8-4951-A056-72C21F74863D}"/>
          </ac:cxnSpMkLst>
        </pc:cxnChg>
        <pc:cxnChg chg="add mod">
          <ac:chgData name="Sanders Wang" userId="089d73b8-785c-4012-b931-81c632b6c9c7" providerId="ADAL" clId="{391790D5-4F88-4A57-90B1-854E94CFE8DD}" dt="2021-04-20T15:50:30.732" v="848" actId="1036"/>
          <ac:cxnSpMkLst>
            <pc:docMk/>
            <pc:sldMk cId="1461529679" sldId="258"/>
            <ac:cxnSpMk id="37" creationId="{4B1B2786-F824-45F8-81F6-D6C9B8B49FB4}"/>
          </ac:cxnSpMkLst>
        </pc:cxnChg>
        <pc:cxnChg chg="add mod">
          <ac:chgData name="Sanders Wang" userId="089d73b8-785c-4012-b931-81c632b6c9c7" providerId="ADAL" clId="{391790D5-4F88-4A57-90B1-854E94CFE8DD}" dt="2021-04-20T15:50:20.526" v="831" actId="1035"/>
          <ac:cxnSpMkLst>
            <pc:docMk/>
            <pc:sldMk cId="1461529679" sldId="258"/>
            <ac:cxnSpMk id="43" creationId="{C56F8A77-2DDB-49F7-A7AB-0B205D3A89EA}"/>
          </ac:cxnSpMkLst>
        </pc:cxnChg>
      </pc:sldChg>
      <pc:sldChg chg="addSp delSp modSp new mod">
        <pc:chgData name="Sanders Wang" userId="089d73b8-785c-4012-b931-81c632b6c9c7" providerId="ADAL" clId="{391790D5-4F88-4A57-90B1-854E94CFE8DD}" dt="2021-04-21T06:41:42.674" v="1545" actId="1076"/>
        <pc:sldMkLst>
          <pc:docMk/>
          <pc:sldMk cId="4028589692" sldId="259"/>
        </pc:sldMkLst>
        <pc:spChg chg="add mod ord">
          <ac:chgData name="Sanders Wang" userId="089d73b8-785c-4012-b931-81c632b6c9c7" providerId="ADAL" clId="{391790D5-4F88-4A57-90B1-854E94CFE8DD}" dt="2021-04-20T18:06:42.837" v="1118" actId="166"/>
          <ac:spMkLst>
            <pc:docMk/>
            <pc:sldMk cId="4028589692" sldId="259"/>
            <ac:spMk id="2" creationId="{8B9FBE56-07AD-4E55-8614-9700401B9FD1}"/>
          </ac:spMkLst>
        </pc:spChg>
        <pc:graphicFrameChg chg="add mod modGraphic">
          <ac:chgData name="Sanders Wang" userId="089d73b8-785c-4012-b931-81c632b6c9c7" providerId="ADAL" clId="{391790D5-4F88-4A57-90B1-854E94CFE8DD}" dt="2021-04-21T06:41:35.571" v="1543" actId="14734"/>
          <ac:graphicFrameMkLst>
            <pc:docMk/>
            <pc:sldMk cId="4028589692" sldId="259"/>
            <ac:graphicFrameMk id="3" creationId="{6EE71922-7208-4DFA-ADEB-D85CBB0B87E4}"/>
          </ac:graphicFrameMkLst>
        </pc:graphicFrameChg>
        <pc:graphicFrameChg chg="add del mod">
          <ac:chgData name="Sanders Wang" userId="089d73b8-785c-4012-b931-81c632b6c9c7" providerId="ADAL" clId="{391790D5-4F88-4A57-90B1-854E94CFE8DD}" dt="2021-04-20T17:55:23.444" v="1017"/>
          <ac:graphicFrameMkLst>
            <pc:docMk/>
            <pc:sldMk cId="4028589692" sldId="259"/>
            <ac:graphicFrameMk id="4" creationId="{C09247D4-26C5-4DED-940C-B11704F9D156}"/>
          </ac:graphicFrameMkLst>
        </pc:graphicFrameChg>
        <pc:picChg chg="add mod">
          <ac:chgData name="Sanders Wang" userId="089d73b8-785c-4012-b931-81c632b6c9c7" providerId="ADAL" clId="{391790D5-4F88-4A57-90B1-854E94CFE8DD}" dt="2021-04-20T18:53:03.600" v="1355" actId="1076"/>
          <ac:picMkLst>
            <pc:docMk/>
            <pc:sldMk cId="4028589692" sldId="259"/>
            <ac:picMk id="8" creationId="{7BF15067-D446-4DD1-9170-3C5DE1880CD9}"/>
          </ac:picMkLst>
        </pc:picChg>
        <pc:picChg chg="add mod">
          <ac:chgData name="Sanders Wang" userId="089d73b8-785c-4012-b931-81c632b6c9c7" providerId="ADAL" clId="{391790D5-4F88-4A57-90B1-854E94CFE8DD}" dt="2021-04-20T18:53:06.282" v="1356" actId="571"/>
          <ac:picMkLst>
            <pc:docMk/>
            <pc:sldMk cId="4028589692" sldId="259"/>
            <ac:picMk id="9" creationId="{C5C5701B-12CF-43E7-9D44-31BC2F9E2658}"/>
          </ac:picMkLst>
        </pc:picChg>
        <pc:picChg chg="add mod">
          <ac:chgData name="Sanders Wang" userId="089d73b8-785c-4012-b931-81c632b6c9c7" providerId="ADAL" clId="{391790D5-4F88-4A57-90B1-854E94CFE8DD}" dt="2021-04-20T18:53:24.947" v="1357" actId="571"/>
          <ac:picMkLst>
            <pc:docMk/>
            <pc:sldMk cId="4028589692" sldId="259"/>
            <ac:picMk id="10" creationId="{7523D14E-0779-43E9-A146-9B252DBE6F7E}"/>
          </ac:picMkLst>
        </pc:picChg>
        <pc:picChg chg="add mod">
          <ac:chgData name="Sanders Wang" userId="089d73b8-785c-4012-b931-81c632b6c9c7" providerId="ADAL" clId="{391790D5-4F88-4A57-90B1-854E94CFE8DD}" dt="2021-04-20T18:54:47.909" v="1360" actId="1076"/>
          <ac:picMkLst>
            <pc:docMk/>
            <pc:sldMk cId="4028589692" sldId="259"/>
            <ac:picMk id="11" creationId="{0C3DF845-554F-4B79-8557-F8B847B1183D}"/>
          </ac:picMkLst>
        </pc:picChg>
        <pc:picChg chg="add mod">
          <ac:chgData name="Sanders Wang" userId="089d73b8-785c-4012-b931-81c632b6c9c7" providerId="ADAL" clId="{391790D5-4F88-4A57-90B1-854E94CFE8DD}" dt="2021-04-20T18:54:51.142" v="1361" actId="571"/>
          <ac:picMkLst>
            <pc:docMk/>
            <pc:sldMk cId="4028589692" sldId="259"/>
            <ac:picMk id="12" creationId="{DC930E89-4471-4F8D-93F9-E678B1B7CEFC}"/>
          </ac:picMkLst>
        </pc:picChg>
        <pc:picChg chg="add mod">
          <ac:chgData name="Sanders Wang" userId="089d73b8-785c-4012-b931-81c632b6c9c7" providerId="ADAL" clId="{391790D5-4F88-4A57-90B1-854E94CFE8DD}" dt="2021-04-21T06:41:18.918" v="1538" actId="1076"/>
          <ac:picMkLst>
            <pc:docMk/>
            <pc:sldMk cId="4028589692" sldId="259"/>
            <ac:picMk id="13" creationId="{D66E3AC2-0719-4A70-A4C8-80D1DD04378C}"/>
          </ac:picMkLst>
        </pc:picChg>
        <pc:picChg chg="add mod">
          <ac:chgData name="Sanders Wang" userId="089d73b8-785c-4012-b931-81c632b6c9c7" providerId="ADAL" clId="{391790D5-4F88-4A57-90B1-854E94CFE8DD}" dt="2021-04-21T06:41:42.674" v="1545" actId="1076"/>
          <ac:picMkLst>
            <pc:docMk/>
            <pc:sldMk cId="4028589692" sldId="259"/>
            <ac:picMk id="14" creationId="{3BBCCDFE-6AA6-4CDC-BA9E-1E5722ECCD1C}"/>
          </ac:picMkLst>
        </pc:picChg>
        <pc:cxnChg chg="add mod">
          <ac:chgData name="Sanders Wang" userId="089d73b8-785c-4012-b931-81c632b6c9c7" providerId="ADAL" clId="{391790D5-4F88-4A57-90B1-854E94CFE8DD}" dt="2021-04-20T18:34:03.286" v="1246" actId="1076"/>
          <ac:cxnSpMkLst>
            <pc:docMk/>
            <pc:sldMk cId="4028589692" sldId="259"/>
            <ac:cxnSpMk id="5" creationId="{C3DF9B4F-BF62-4D8E-BE59-A4ACACED033E}"/>
          </ac:cxnSpMkLst>
        </pc:cxnChg>
        <pc:cxnChg chg="add mod">
          <ac:chgData name="Sanders Wang" userId="089d73b8-785c-4012-b931-81c632b6c9c7" providerId="ADAL" clId="{391790D5-4F88-4A57-90B1-854E94CFE8DD}" dt="2021-04-20T18:34:08.227" v="1247" actId="571"/>
          <ac:cxnSpMkLst>
            <pc:docMk/>
            <pc:sldMk cId="4028589692" sldId="259"/>
            <ac:cxnSpMk id="6" creationId="{62C9DAFB-E69A-45A7-9079-2DB9438BD997}"/>
          </ac:cxnSpMkLst>
        </pc:cxnChg>
        <pc:cxnChg chg="add del mod">
          <ac:chgData name="Sanders Wang" userId="089d73b8-785c-4012-b931-81c632b6c9c7" providerId="ADAL" clId="{391790D5-4F88-4A57-90B1-854E94CFE8DD}" dt="2021-04-20T18:34:31.181" v="1249" actId="478"/>
          <ac:cxnSpMkLst>
            <pc:docMk/>
            <pc:sldMk cId="4028589692" sldId="259"/>
            <ac:cxnSpMk id="7" creationId="{F99EA0BB-BF89-465F-8C91-FDB00B635946}"/>
          </ac:cxnSpMkLst>
        </pc:cxnChg>
      </pc:sldChg>
      <pc:sldChg chg="addSp modSp add mod">
        <pc:chgData name="Sanders Wang" userId="089d73b8-785c-4012-b931-81c632b6c9c7" providerId="ADAL" clId="{391790D5-4F88-4A57-90B1-854E94CFE8DD}" dt="2021-04-20T18:59:34.484" v="1384" actId="1076"/>
        <pc:sldMkLst>
          <pc:docMk/>
          <pc:sldMk cId="685036399" sldId="260"/>
        </pc:sldMkLst>
        <pc:graphicFrameChg chg="mod modGraphic">
          <ac:chgData name="Sanders Wang" userId="089d73b8-785c-4012-b931-81c632b6c9c7" providerId="ADAL" clId="{391790D5-4F88-4A57-90B1-854E94CFE8DD}" dt="2021-04-20T18:36:42.546" v="1263" actId="113"/>
          <ac:graphicFrameMkLst>
            <pc:docMk/>
            <pc:sldMk cId="685036399" sldId="260"/>
            <ac:graphicFrameMk id="3" creationId="{6EE71922-7208-4DFA-ADEB-D85CBB0B87E4}"/>
          </ac:graphicFrameMkLst>
        </pc:graphicFrameChg>
        <pc:picChg chg="add mod">
          <ac:chgData name="Sanders Wang" userId="089d73b8-785c-4012-b931-81c632b6c9c7" providerId="ADAL" clId="{391790D5-4F88-4A57-90B1-854E94CFE8DD}" dt="2021-04-20T18:55:58.948" v="1363" actId="1076"/>
          <ac:picMkLst>
            <pc:docMk/>
            <pc:sldMk cId="685036399" sldId="260"/>
            <ac:picMk id="10" creationId="{ACADA97E-233B-4ED3-A65A-CA13D970A9A9}"/>
          </ac:picMkLst>
        </pc:picChg>
        <pc:picChg chg="add mod">
          <ac:chgData name="Sanders Wang" userId="089d73b8-785c-4012-b931-81c632b6c9c7" providerId="ADAL" clId="{391790D5-4F88-4A57-90B1-854E94CFE8DD}" dt="2021-04-20T18:56:02.221" v="1364" actId="571"/>
          <ac:picMkLst>
            <pc:docMk/>
            <pc:sldMk cId="685036399" sldId="260"/>
            <ac:picMk id="11" creationId="{7910FF8A-40A5-4CFF-94A3-D6DA3018D588}"/>
          </ac:picMkLst>
        </pc:picChg>
        <pc:picChg chg="add mod">
          <ac:chgData name="Sanders Wang" userId="089d73b8-785c-4012-b931-81c632b6c9c7" providerId="ADAL" clId="{391790D5-4F88-4A57-90B1-854E94CFE8DD}" dt="2021-04-20T18:57:56.417" v="1373" actId="1076"/>
          <ac:picMkLst>
            <pc:docMk/>
            <pc:sldMk cId="685036399" sldId="260"/>
            <ac:picMk id="13" creationId="{A5FB7F89-D05A-4A68-8A5C-72DA39C7CD45}"/>
          </ac:picMkLst>
        </pc:picChg>
        <pc:picChg chg="add mod">
          <ac:chgData name="Sanders Wang" userId="089d73b8-785c-4012-b931-81c632b6c9c7" providerId="ADAL" clId="{391790D5-4F88-4A57-90B1-854E94CFE8DD}" dt="2021-04-20T18:58:00.725" v="1374" actId="571"/>
          <ac:picMkLst>
            <pc:docMk/>
            <pc:sldMk cId="685036399" sldId="260"/>
            <ac:picMk id="14" creationId="{D1D113E1-2971-41D3-843F-54861A8C4210}"/>
          </ac:picMkLst>
        </pc:picChg>
        <pc:picChg chg="add mod">
          <ac:chgData name="Sanders Wang" userId="089d73b8-785c-4012-b931-81c632b6c9c7" providerId="ADAL" clId="{391790D5-4F88-4A57-90B1-854E94CFE8DD}" dt="2021-04-20T18:59:34.484" v="1384" actId="1076"/>
          <ac:picMkLst>
            <pc:docMk/>
            <pc:sldMk cId="685036399" sldId="260"/>
            <ac:picMk id="16" creationId="{3065A32A-BEA7-4FA3-9746-FB1A18759317}"/>
          </ac:picMkLst>
        </pc:picChg>
        <pc:cxnChg chg="add mod">
          <ac:chgData name="Sanders Wang" userId="089d73b8-785c-4012-b931-81c632b6c9c7" providerId="ADAL" clId="{391790D5-4F88-4A57-90B1-854E94CFE8DD}" dt="2021-04-20T18:33:48.102" v="1244" actId="14100"/>
          <ac:cxnSpMkLst>
            <pc:docMk/>
            <pc:sldMk cId="685036399" sldId="260"/>
            <ac:cxnSpMk id="5" creationId="{E282C8CD-8E26-47B5-A787-6B6B33E6BDE0}"/>
          </ac:cxnSpMkLst>
        </pc:cxnChg>
        <pc:cxnChg chg="add mod">
          <ac:chgData name="Sanders Wang" userId="089d73b8-785c-4012-b931-81c632b6c9c7" providerId="ADAL" clId="{391790D5-4F88-4A57-90B1-854E94CFE8DD}" dt="2021-04-20T18:33:39.583" v="1242" actId="14100"/>
          <ac:cxnSpMkLst>
            <pc:docMk/>
            <pc:sldMk cId="685036399" sldId="260"/>
            <ac:cxnSpMk id="6" creationId="{D1284A1A-216A-499C-B05C-C13292B99C38}"/>
          </ac:cxnSpMkLst>
        </pc:cxnChg>
      </pc:sldChg>
      <pc:sldChg chg="addSp delSp new del">
        <pc:chgData name="Sanders Wang" userId="089d73b8-785c-4012-b931-81c632b6c9c7" providerId="ADAL" clId="{391790D5-4F88-4A57-90B1-854E94CFE8DD}" dt="2021-04-20T17:55:25.347" v="1021" actId="680"/>
        <pc:sldMkLst>
          <pc:docMk/>
          <pc:sldMk cId="912890507" sldId="260"/>
        </pc:sldMkLst>
        <pc:graphicFrameChg chg="add del">
          <ac:chgData name="Sanders Wang" userId="089d73b8-785c-4012-b931-81c632b6c9c7" providerId="ADAL" clId="{391790D5-4F88-4A57-90B1-854E94CFE8DD}" dt="2021-04-20T17:55:25.304" v="1020"/>
          <ac:graphicFrameMkLst>
            <pc:docMk/>
            <pc:sldMk cId="912890507" sldId="260"/>
            <ac:graphicFrameMk id="2" creationId="{6CA22076-2105-43D6-9257-CEBA38541FAB}"/>
          </ac:graphicFrameMkLst>
        </pc:graphicFrameChg>
      </pc:sldChg>
      <pc:sldChg chg="addSp delSp modSp add mod">
        <pc:chgData name="Sanders Wang" userId="089d73b8-785c-4012-b931-81c632b6c9c7" providerId="ADAL" clId="{391790D5-4F88-4A57-90B1-854E94CFE8DD}" dt="2021-04-20T19:11:23.233" v="1474" actId="1076"/>
        <pc:sldMkLst>
          <pc:docMk/>
          <pc:sldMk cId="2296565130" sldId="261"/>
        </pc:sldMkLst>
        <pc:spChg chg="add del mod">
          <ac:chgData name="Sanders Wang" userId="089d73b8-785c-4012-b931-81c632b6c9c7" providerId="ADAL" clId="{391790D5-4F88-4A57-90B1-854E94CFE8DD}" dt="2021-04-20T19:07:49.593" v="1445" actId="478"/>
          <ac:spMkLst>
            <pc:docMk/>
            <pc:sldMk cId="2296565130" sldId="261"/>
            <ac:spMk id="17" creationId="{89DF71B9-3260-40C3-9F6D-635957BA2DE4}"/>
          </ac:spMkLst>
        </pc:spChg>
        <pc:spChg chg="add del mod">
          <ac:chgData name="Sanders Wang" userId="089d73b8-785c-4012-b931-81c632b6c9c7" providerId="ADAL" clId="{391790D5-4F88-4A57-90B1-854E94CFE8DD}" dt="2021-04-20T19:11:14.444" v="1470" actId="478"/>
          <ac:spMkLst>
            <pc:docMk/>
            <pc:sldMk cId="2296565130" sldId="261"/>
            <ac:spMk id="20" creationId="{C358DE55-75E7-4ED3-A363-FC9A5C1CF31C}"/>
          </ac:spMkLst>
        </pc:spChg>
        <pc:grpChg chg="add mod">
          <ac:chgData name="Sanders Wang" userId="089d73b8-785c-4012-b931-81c632b6c9c7" providerId="ADAL" clId="{391790D5-4F88-4A57-90B1-854E94CFE8DD}" dt="2021-04-20T19:05:11.495" v="1432" actId="1076"/>
          <ac:grpSpMkLst>
            <pc:docMk/>
            <pc:sldMk cId="2296565130" sldId="261"/>
            <ac:grpSpMk id="12" creationId="{9C5AAEE2-9438-418E-A49E-81ACA29B204E}"/>
          </ac:grpSpMkLst>
        </pc:grpChg>
        <pc:grpChg chg="add mod">
          <ac:chgData name="Sanders Wang" userId="089d73b8-785c-4012-b931-81c632b6c9c7" providerId="ADAL" clId="{391790D5-4F88-4A57-90B1-854E94CFE8DD}" dt="2021-04-20T19:05:15.637" v="1433" actId="571"/>
          <ac:grpSpMkLst>
            <pc:docMk/>
            <pc:sldMk cId="2296565130" sldId="261"/>
            <ac:grpSpMk id="13" creationId="{A61FECC6-F83C-4A16-BF64-2E9963AA5EB3}"/>
          </ac:grpSpMkLst>
        </pc:grpChg>
        <pc:graphicFrameChg chg="mod modGraphic">
          <ac:chgData name="Sanders Wang" userId="089d73b8-785c-4012-b931-81c632b6c9c7" providerId="ADAL" clId="{391790D5-4F88-4A57-90B1-854E94CFE8DD}" dt="2021-04-20T18:49:52.560" v="1341"/>
          <ac:graphicFrameMkLst>
            <pc:docMk/>
            <pc:sldMk cId="2296565130" sldId="261"/>
            <ac:graphicFrameMk id="3" creationId="{6EE71922-7208-4DFA-ADEB-D85CBB0B87E4}"/>
          </ac:graphicFrameMkLst>
        </pc:graphicFrameChg>
        <pc:picChg chg="add del mod">
          <ac:chgData name="Sanders Wang" userId="089d73b8-785c-4012-b931-81c632b6c9c7" providerId="ADAL" clId="{391790D5-4F88-4A57-90B1-854E94CFE8DD}" dt="2021-04-20T19:03:09.267" v="1410" actId="21"/>
          <ac:picMkLst>
            <pc:docMk/>
            <pc:sldMk cId="2296565130" sldId="261"/>
            <ac:picMk id="9" creationId="{C38A6F5E-DE26-4271-A1B8-262E44C5367E}"/>
          </ac:picMkLst>
        </pc:picChg>
        <pc:picChg chg="add mod">
          <ac:chgData name="Sanders Wang" userId="089d73b8-785c-4012-b931-81c632b6c9c7" providerId="ADAL" clId="{391790D5-4F88-4A57-90B1-854E94CFE8DD}" dt="2021-04-20T19:05:08.708" v="1431" actId="164"/>
          <ac:picMkLst>
            <pc:docMk/>
            <pc:sldMk cId="2296565130" sldId="261"/>
            <ac:picMk id="10" creationId="{0F877707-9336-4E86-8414-2244E34744DC}"/>
          </ac:picMkLst>
        </pc:picChg>
        <pc:picChg chg="add mod ord">
          <ac:chgData name="Sanders Wang" userId="089d73b8-785c-4012-b931-81c632b6c9c7" providerId="ADAL" clId="{391790D5-4F88-4A57-90B1-854E94CFE8DD}" dt="2021-04-20T19:05:08.708" v="1431" actId="164"/>
          <ac:picMkLst>
            <pc:docMk/>
            <pc:sldMk cId="2296565130" sldId="261"/>
            <ac:picMk id="11" creationId="{6C881355-482C-4462-ADCC-478AA811D6EF}"/>
          </ac:picMkLst>
        </pc:picChg>
        <pc:picChg chg="mod">
          <ac:chgData name="Sanders Wang" userId="089d73b8-785c-4012-b931-81c632b6c9c7" providerId="ADAL" clId="{391790D5-4F88-4A57-90B1-854E94CFE8DD}" dt="2021-04-20T19:05:15.637" v="1433" actId="571"/>
          <ac:picMkLst>
            <pc:docMk/>
            <pc:sldMk cId="2296565130" sldId="261"/>
            <ac:picMk id="14" creationId="{9162BCE8-8FFB-4FAF-95C4-670DA992296D}"/>
          </ac:picMkLst>
        </pc:picChg>
        <pc:picChg chg="mod">
          <ac:chgData name="Sanders Wang" userId="089d73b8-785c-4012-b931-81c632b6c9c7" providerId="ADAL" clId="{391790D5-4F88-4A57-90B1-854E94CFE8DD}" dt="2021-04-20T19:05:15.637" v="1433" actId="571"/>
          <ac:picMkLst>
            <pc:docMk/>
            <pc:sldMk cId="2296565130" sldId="261"/>
            <ac:picMk id="15" creationId="{C6E3F8C7-7144-45D0-A3C3-E4C0DC114F26}"/>
          </ac:picMkLst>
        </pc:picChg>
        <pc:picChg chg="add mod">
          <ac:chgData name="Sanders Wang" userId="089d73b8-785c-4012-b931-81c632b6c9c7" providerId="ADAL" clId="{391790D5-4F88-4A57-90B1-854E94CFE8DD}" dt="2021-04-20T19:07:56.913" v="1448" actId="1076"/>
          <ac:picMkLst>
            <pc:docMk/>
            <pc:sldMk cId="2296565130" sldId="261"/>
            <ac:picMk id="16" creationId="{EBDA12A4-4B02-4CD2-B9AB-DD3732D38206}"/>
          </ac:picMkLst>
        </pc:picChg>
        <pc:picChg chg="add del mod">
          <ac:chgData name="Sanders Wang" userId="089d73b8-785c-4012-b931-81c632b6c9c7" providerId="ADAL" clId="{391790D5-4F88-4A57-90B1-854E94CFE8DD}" dt="2021-04-20T19:10:27.235" v="1461" actId="478"/>
          <ac:picMkLst>
            <pc:docMk/>
            <pc:sldMk cId="2296565130" sldId="261"/>
            <ac:picMk id="18" creationId="{E6D3FB92-C4D3-45F1-8739-9011637F5439}"/>
          </ac:picMkLst>
        </pc:picChg>
        <pc:picChg chg="add mod">
          <ac:chgData name="Sanders Wang" userId="089d73b8-785c-4012-b931-81c632b6c9c7" providerId="ADAL" clId="{391790D5-4F88-4A57-90B1-854E94CFE8DD}" dt="2021-04-20T19:11:23.233" v="1474" actId="1076"/>
          <ac:picMkLst>
            <pc:docMk/>
            <pc:sldMk cId="2296565130" sldId="261"/>
            <ac:picMk id="19" creationId="{EA704EB6-A564-4EBC-925E-D3625F30B563}"/>
          </ac:picMkLst>
        </pc:picChg>
        <pc:cxnChg chg="del mod">
          <ac:chgData name="Sanders Wang" userId="089d73b8-785c-4012-b931-81c632b6c9c7" providerId="ADAL" clId="{391790D5-4F88-4A57-90B1-854E94CFE8DD}" dt="2021-04-20T18:34:50.913" v="1251" actId="478"/>
          <ac:cxnSpMkLst>
            <pc:docMk/>
            <pc:sldMk cId="2296565130" sldId="261"/>
            <ac:cxnSpMk id="5" creationId="{E282C8CD-8E26-47B5-A787-6B6B33E6BDE0}"/>
          </ac:cxnSpMkLst>
        </pc:cxnChg>
        <pc:cxnChg chg="del">
          <ac:chgData name="Sanders Wang" userId="089d73b8-785c-4012-b931-81c632b6c9c7" providerId="ADAL" clId="{391790D5-4F88-4A57-90B1-854E94CFE8DD}" dt="2021-04-20T18:34:54.098" v="1252" actId="478"/>
          <ac:cxnSpMkLst>
            <pc:docMk/>
            <pc:sldMk cId="2296565130" sldId="261"/>
            <ac:cxnSpMk id="6" creationId="{D1284A1A-216A-499C-B05C-C13292B99C38}"/>
          </ac:cxnSpMkLst>
        </pc:cxnChg>
        <pc:cxnChg chg="add mod">
          <ac:chgData name="Sanders Wang" userId="089d73b8-785c-4012-b931-81c632b6c9c7" providerId="ADAL" clId="{391790D5-4F88-4A57-90B1-854E94CFE8DD}" dt="2021-04-20T18:50:14.356" v="1343" actId="1076"/>
          <ac:cxnSpMkLst>
            <pc:docMk/>
            <pc:sldMk cId="2296565130" sldId="261"/>
            <ac:cxnSpMk id="7" creationId="{0829517B-5E45-49F0-BCF4-43E8E2589EC2}"/>
          </ac:cxnSpMkLst>
        </pc:cxnChg>
        <pc:cxnChg chg="add mod">
          <ac:chgData name="Sanders Wang" userId="089d73b8-785c-4012-b931-81c632b6c9c7" providerId="ADAL" clId="{391790D5-4F88-4A57-90B1-854E94CFE8DD}" dt="2021-04-20T18:50:20.111" v="1344" actId="571"/>
          <ac:cxnSpMkLst>
            <pc:docMk/>
            <pc:sldMk cId="2296565130" sldId="261"/>
            <ac:cxnSpMk id="8" creationId="{CE7D8B96-A65E-4C4A-9433-CFD039ACE274}"/>
          </ac:cxnSpMkLst>
        </pc:cxnChg>
      </pc:sldChg>
      <pc:sldChg chg="addSp delSp modSp new mod">
        <pc:chgData name="Sanders Wang" userId="089d73b8-785c-4012-b931-81c632b6c9c7" providerId="ADAL" clId="{391790D5-4F88-4A57-90B1-854E94CFE8DD}" dt="2021-04-25T14:31:11.388" v="1990"/>
        <pc:sldMkLst>
          <pc:docMk/>
          <pc:sldMk cId="94890741" sldId="262"/>
        </pc:sldMkLst>
        <pc:spChg chg="add mod ord">
          <ac:chgData name="Sanders Wang" userId="089d73b8-785c-4012-b931-81c632b6c9c7" providerId="ADAL" clId="{391790D5-4F88-4A57-90B1-854E94CFE8DD}" dt="2021-04-21T07:09:26.624" v="1748" actId="1035"/>
          <ac:spMkLst>
            <pc:docMk/>
            <pc:sldMk cId="94890741" sldId="262"/>
            <ac:spMk id="2" creationId="{61BF6065-C9C8-4444-9B47-A7E8871DBF86}"/>
          </ac:spMkLst>
        </pc:spChg>
        <pc:spChg chg="add mod">
          <ac:chgData name="Sanders Wang" userId="089d73b8-785c-4012-b931-81c632b6c9c7" providerId="ADAL" clId="{391790D5-4F88-4A57-90B1-854E94CFE8DD}" dt="2021-04-21T07:20:10.756" v="1799" actId="1076"/>
          <ac:spMkLst>
            <pc:docMk/>
            <pc:sldMk cId="94890741" sldId="262"/>
            <ac:spMk id="3" creationId="{911C48A5-FE66-4F1E-BAFA-87C98A58E5EC}"/>
          </ac:spMkLst>
        </pc:spChg>
        <pc:spChg chg="add del mod">
          <ac:chgData name="Sanders Wang" userId="089d73b8-785c-4012-b931-81c632b6c9c7" providerId="ADAL" clId="{391790D5-4F88-4A57-90B1-854E94CFE8DD}" dt="2021-04-21T07:05:17.769" v="1703" actId="478"/>
          <ac:spMkLst>
            <pc:docMk/>
            <pc:sldMk cId="94890741" sldId="262"/>
            <ac:spMk id="5" creationId="{72A22A95-D9E8-45D7-BE6D-57B87453DC07}"/>
          </ac:spMkLst>
        </pc:spChg>
        <pc:spChg chg="add del mod">
          <ac:chgData name="Sanders Wang" userId="089d73b8-785c-4012-b931-81c632b6c9c7" providerId="ADAL" clId="{391790D5-4F88-4A57-90B1-854E94CFE8DD}" dt="2021-04-21T07:14:49.919" v="1782" actId="478"/>
          <ac:spMkLst>
            <pc:docMk/>
            <pc:sldMk cId="94890741" sldId="262"/>
            <ac:spMk id="6" creationId="{CDEEEF3E-90E5-43E3-9263-970F9893C260}"/>
          </ac:spMkLst>
        </pc:spChg>
        <pc:spChg chg="add del mod">
          <ac:chgData name="Sanders Wang" userId="089d73b8-785c-4012-b931-81c632b6c9c7" providerId="ADAL" clId="{391790D5-4F88-4A57-90B1-854E94CFE8DD}" dt="2021-04-21T06:44:20.475" v="1558"/>
          <ac:spMkLst>
            <pc:docMk/>
            <pc:sldMk cId="94890741" sldId="262"/>
            <ac:spMk id="7" creationId="{387A6AB5-4D82-4BCC-9DF8-89B554F7A7A3}"/>
          </ac:spMkLst>
        </pc:spChg>
        <pc:spChg chg="add del mod">
          <ac:chgData name="Sanders Wang" userId="089d73b8-785c-4012-b931-81c632b6c9c7" providerId="ADAL" clId="{391790D5-4F88-4A57-90B1-854E94CFE8DD}" dt="2021-04-21T06:44:20.475" v="1558"/>
          <ac:spMkLst>
            <pc:docMk/>
            <pc:sldMk cId="94890741" sldId="262"/>
            <ac:spMk id="8" creationId="{1493A403-31AA-40A3-B512-A34DAB1DE137}"/>
          </ac:spMkLst>
        </pc:spChg>
        <pc:spChg chg="add del mod">
          <ac:chgData name="Sanders Wang" userId="089d73b8-785c-4012-b931-81c632b6c9c7" providerId="ADAL" clId="{391790D5-4F88-4A57-90B1-854E94CFE8DD}" dt="2021-04-21T06:44:20.475" v="1558"/>
          <ac:spMkLst>
            <pc:docMk/>
            <pc:sldMk cId="94890741" sldId="262"/>
            <ac:spMk id="9" creationId="{957226DC-CD13-4051-98EE-D323E0DC2ED3}"/>
          </ac:spMkLst>
        </pc:spChg>
        <pc:spChg chg="add del mod">
          <ac:chgData name="Sanders Wang" userId="089d73b8-785c-4012-b931-81c632b6c9c7" providerId="ADAL" clId="{391790D5-4F88-4A57-90B1-854E94CFE8DD}" dt="2021-04-21T06:44:20.475" v="1558"/>
          <ac:spMkLst>
            <pc:docMk/>
            <pc:sldMk cId="94890741" sldId="262"/>
            <ac:spMk id="10" creationId="{4CCA93AC-DD7C-4F43-B2A1-A533F197530F}"/>
          </ac:spMkLst>
        </pc:spChg>
        <pc:spChg chg="add del mod">
          <ac:chgData name="Sanders Wang" userId="089d73b8-785c-4012-b931-81c632b6c9c7" providerId="ADAL" clId="{391790D5-4F88-4A57-90B1-854E94CFE8DD}" dt="2021-04-24T14:38:04.528" v="1978" actId="478"/>
          <ac:spMkLst>
            <pc:docMk/>
            <pc:sldMk cId="94890741" sldId="262"/>
            <ac:spMk id="11" creationId="{9CC39A13-5934-4DF1-A5BE-80B46B0B66C5}"/>
          </ac:spMkLst>
        </pc:spChg>
        <pc:spChg chg="add mod">
          <ac:chgData name="Sanders Wang" userId="089d73b8-785c-4012-b931-81c632b6c9c7" providerId="ADAL" clId="{391790D5-4F88-4A57-90B1-854E94CFE8DD}" dt="2021-04-21T07:29:16.658" v="1818" actId="1076"/>
          <ac:spMkLst>
            <pc:docMk/>
            <pc:sldMk cId="94890741" sldId="262"/>
            <ac:spMk id="12" creationId="{0203552E-ABA1-4174-82E5-B9E0C0E0DDCE}"/>
          </ac:spMkLst>
        </pc:spChg>
        <pc:spChg chg="add mod">
          <ac:chgData name="Sanders Wang" userId="089d73b8-785c-4012-b931-81c632b6c9c7" providerId="ADAL" clId="{391790D5-4F88-4A57-90B1-854E94CFE8DD}" dt="2021-04-21T07:29:16.658" v="1818" actId="1076"/>
          <ac:spMkLst>
            <pc:docMk/>
            <pc:sldMk cId="94890741" sldId="262"/>
            <ac:spMk id="13" creationId="{14E12720-2838-45E4-9F01-B391E345F3FC}"/>
          </ac:spMkLst>
        </pc:spChg>
        <pc:spChg chg="add del mod">
          <ac:chgData name="Sanders Wang" userId="089d73b8-785c-4012-b931-81c632b6c9c7" providerId="ADAL" clId="{391790D5-4F88-4A57-90B1-854E94CFE8DD}" dt="2021-04-21T07:05:41.564" v="1704" actId="478"/>
          <ac:spMkLst>
            <pc:docMk/>
            <pc:sldMk cId="94890741" sldId="262"/>
            <ac:spMk id="14" creationId="{CDA72CE2-34B3-449F-8EFA-A95505082204}"/>
          </ac:spMkLst>
        </pc:spChg>
        <pc:spChg chg="add mod ord">
          <ac:chgData name="Sanders Wang" userId="089d73b8-785c-4012-b931-81c632b6c9c7" providerId="ADAL" clId="{391790D5-4F88-4A57-90B1-854E94CFE8DD}" dt="2021-04-21T07:09:26.624" v="1748" actId="1035"/>
          <ac:spMkLst>
            <pc:docMk/>
            <pc:sldMk cId="94890741" sldId="262"/>
            <ac:spMk id="15" creationId="{54A472D1-02B3-4F52-9C9E-569EA122B38E}"/>
          </ac:spMkLst>
        </pc:spChg>
        <pc:spChg chg="add mod ord">
          <ac:chgData name="Sanders Wang" userId="089d73b8-785c-4012-b931-81c632b6c9c7" providerId="ADAL" clId="{391790D5-4F88-4A57-90B1-854E94CFE8DD}" dt="2021-04-21T07:09:26.624" v="1748" actId="1035"/>
          <ac:spMkLst>
            <pc:docMk/>
            <pc:sldMk cId="94890741" sldId="262"/>
            <ac:spMk id="16" creationId="{5995A849-5FB7-4A52-B91D-415C28514CAE}"/>
          </ac:spMkLst>
        </pc:spChg>
        <pc:spChg chg="add mod">
          <ac:chgData name="Sanders Wang" userId="089d73b8-785c-4012-b931-81c632b6c9c7" providerId="ADAL" clId="{391790D5-4F88-4A57-90B1-854E94CFE8DD}" dt="2021-04-21T06:50:39.084" v="1611" actId="571"/>
          <ac:spMkLst>
            <pc:docMk/>
            <pc:sldMk cId="94890741" sldId="262"/>
            <ac:spMk id="22" creationId="{F4057F7F-6938-4874-BD7D-592A413F32E4}"/>
          </ac:spMkLst>
        </pc:spChg>
        <pc:spChg chg="add mod">
          <ac:chgData name="Sanders Wang" userId="089d73b8-785c-4012-b931-81c632b6c9c7" providerId="ADAL" clId="{391790D5-4F88-4A57-90B1-854E94CFE8DD}" dt="2021-04-21T07:09:26.624" v="1748" actId="1035"/>
          <ac:spMkLst>
            <pc:docMk/>
            <pc:sldMk cId="94890741" sldId="262"/>
            <ac:spMk id="23" creationId="{B71B7982-E594-4144-867B-917A47A71832}"/>
          </ac:spMkLst>
        </pc:spChg>
        <pc:spChg chg="add mod">
          <ac:chgData name="Sanders Wang" userId="089d73b8-785c-4012-b931-81c632b6c9c7" providerId="ADAL" clId="{391790D5-4F88-4A57-90B1-854E94CFE8DD}" dt="2021-04-21T07:09:26.624" v="1748" actId="1035"/>
          <ac:spMkLst>
            <pc:docMk/>
            <pc:sldMk cId="94890741" sldId="262"/>
            <ac:spMk id="24" creationId="{A5077415-F113-44AF-9914-12248F7B17C1}"/>
          </ac:spMkLst>
        </pc:spChg>
        <pc:spChg chg="add mod">
          <ac:chgData name="Sanders Wang" userId="089d73b8-785c-4012-b931-81c632b6c9c7" providerId="ADAL" clId="{391790D5-4F88-4A57-90B1-854E94CFE8DD}" dt="2021-04-21T07:09:26.624" v="1748" actId="1035"/>
          <ac:spMkLst>
            <pc:docMk/>
            <pc:sldMk cId="94890741" sldId="262"/>
            <ac:spMk id="25" creationId="{BDC38B59-8949-4E42-A982-A4760E442C7F}"/>
          </ac:spMkLst>
        </pc:spChg>
        <pc:spChg chg="add mod">
          <ac:chgData name="Sanders Wang" userId="089d73b8-785c-4012-b931-81c632b6c9c7" providerId="ADAL" clId="{391790D5-4F88-4A57-90B1-854E94CFE8DD}" dt="2021-04-21T07:09:26.624" v="1748" actId="1035"/>
          <ac:spMkLst>
            <pc:docMk/>
            <pc:sldMk cId="94890741" sldId="262"/>
            <ac:spMk id="26" creationId="{87ADAD01-74BC-4C07-BBE1-25F74907419D}"/>
          </ac:spMkLst>
        </pc:spChg>
        <pc:spChg chg="add mod">
          <ac:chgData name="Sanders Wang" userId="089d73b8-785c-4012-b931-81c632b6c9c7" providerId="ADAL" clId="{391790D5-4F88-4A57-90B1-854E94CFE8DD}" dt="2021-04-21T07:29:16.658" v="1818" actId="1076"/>
          <ac:spMkLst>
            <pc:docMk/>
            <pc:sldMk cId="94890741" sldId="262"/>
            <ac:spMk id="27" creationId="{2CD5A552-5219-4D25-B2D9-50F22DD4895A}"/>
          </ac:spMkLst>
        </pc:spChg>
        <pc:spChg chg="add mod">
          <ac:chgData name="Sanders Wang" userId="089d73b8-785c-4012-b931-81c632b6c9c7" providerId="ADAL" clId="{391790D5-4F88-4A57-90B1-854E94CFE8DD}" dt="2021-04-21T07:29:16.658" v="1818" actId="1076"/>
          <ac:spMkLst>
            <pc:docMk/>
            <pc:sldMk cId="94890741" sldId="262"/>
            <ac:spMk id="28" creationId="{3EABEAF8-94FB-44B0-8755-CCD1FA7D6D2D}"/>
          </ac:spMkLst>
        </pc:spChg>
        <pc:spChg chg="add mod">
          <ac:chgData name="Sanders Wang" userId="089d73b8-785c-4012-b931-81c632b6c9c7" providerId="ADAL" clId="{391790D5-4F88-4A57-90B1-854E94CFE8DD}" dt="2021-04-21T07:29:16.658" v="1818" actId="1076"/>
          <ac:spMkLst>
            <pc:docMk/>
            <pc:sldMk cId="94890741" sldId="262"/>
            <ac:spMk id="29" creationId="{39633695-FCD1-4DE0-AD44-27E8BA4FFD87}"/>
          </ac:spMkLst>
        </pc:spChg>
        <pc:spChg chg="add mod">
          <ac:chgData name="Sanders Wang" userId="089d73b8-785c-4012-b931-81c632b6c9c7" providerId="ADAL" clId="{391790D5-4F88-4A57-90B1-854E94CFE8DD}" dt="2021-04-21T07:29:16.658" v="1818" actId="1076"/>
          <ac:spMkLst>
            <pc:docMk/>
            <pc:sldMk cId="94890741" sldId="262"/>
            <ac:spMk id="30" creationId="{1F4E580D-94CB-40CE-9444-2E0CE7D9EE22}"/>
          </ac:spMkLst>
        </pc:spChg>
        <pc:spChg chg="add mod ord">
          <ac:chgData name="Sanders Wang" userId="089d73b8-785c-4012-b931-81c632b6c9c7" providerId="ADAL" clId="{391790D5-4F88-4A57-90B1-854E94CFE8DD}" dt="2021-04-21T07:09:26.624" v="1748" actId="1035"/>
          <ac:spMkLst>
            <pc:docMk/>
            <pc:sldMk cId="94890741" sldId="262"/>
            <ac:spMk id="31" creationId="{51BBEF8D-C02E-4078-9EE3-3E24FA3C773E}"/>
          </ac:spMkLst>
        </pc:spChg>
        <pc:spChg chg="add mod">
          <ac:chgData name="Sanders Wang" userId="089d73b8-785c-4012-b931-81c632b6c9c7" providerId="ADAL" clId="{391790D5-4F88-4A57-90B1-854E94CFE8DD}" dt="2021-04-21T06:56:09.913" v="1679" actId="571"/>
          <ac:spMkLst>
            <pc:docMk/>
            <pc:sldMk cId="94890741" sldId="262"/>
            <ac:spMk id="32" creationId="{3BF1BAAF-FA4F-46C7-93FD-D8406D76DF10}"/>
          </ac:spMkLst>
        </pc:spChg>
        <pc:spChg chg="add mod">
          <ac:chgData name="Sanders Wang" userId="089d73b8-785c-4012-b931-81c632b6c9c7" providerId="ADAL" clId="{391790D5-4F88-4A57-90B1-854E94CFE8DD}" dt="2021-04-21T06:56:29.264" v="1681" actId="1076"/>
          <ac:spMkLst>
            <pc:docMk/>
            <pc:sldMk cId="94890741" sldId="262"/>
            <ac:spMk id="33" creationId="{84D97F8B-123E-4704-B567-D0D4E61B0B55}"/>
          </ac:spMkLst>
        </pc:spChg>
        <pc:spChg chg="add del mod">
          <ac:chgData name="Sanders Wang" userId="089d73b8-785c-4012-b931-81c632b6c9c7" providerId="ADAL" clId="{391790D5-4F88-4A57-90B1-854E94CFE8DD}" dt="2021-04-21T06:57:13.994" v="1686" actId="478"/>
          <ac:spMkLst>
            <pc:docMk/>
            <pc:sldMk cId="94890741" sldId="262"/>
            <ac:spMk id="34" creationId="{736F6311-72E9-41B6-A172-CB94312EAAE6}"/>
          </ac:spMkLst>
        </pc:spChg>
        <pc:spChg chg="add mod">
          <ac:chgData name="Sanders Wang" userId="089d73b8-785c-4012-b931-81c632b6c9c7" providerId="ADAL" clId="{391790D5-4F88-4A57-90B1-854E94CFE8DD}" dt="2021-04-21T06:57:22.211" v="1687" actId="1076"/>
          <ac:spMkLst>
            <pc:docMk/>
            <pc:sldMk cId="94890741" sldId="262"/>
            <ac:spMk id="35" creationId="{17023A68-955E-4AFF-9713-993A02BAEFE7}"/>
          </ac:spMkLst>
        </pc:spChg>
        <pc:spChg chg="add mod">
          <ac:chgData name="Sanders Wang" userId="089d73b8-785c-4012-b931-81c632b6c9c7" providerId="ADAL" clId="{391790D5-4F88-4A57-90B1-854E94CFE8DD}" dt="2021-04-21T06:57:28.560" v="1688" actId="571"/>
          <ac:spMkLst>
            <pc:docMk/>
            <pc:sldMk cId="94890741" sldId="262"/>
            <ac:spMk id="36" creationId="{992DAB44-7715-4DE7-A267-1302697090F7}"/>
          </ac:spMkLst>
        </pc:spChg>
        <pc:spChg chg="add mod">
          <ac:chgData name="Sanders Wang" userId="089d73b8-785c-4012-b931-81c632b6c9c7" providerId="ADAL" clId="{391790D5-4F88-4A57-90B1-854E94CFE8DD}" dt="2021-04-21T06:57:44.670" v="1689" actId="571"/>
          <ac:spMkLst>
            <pc:docMk/>
            <pc:sldMk cId="94890741" sldId="262"/>
            <ac:spMk id="37" creationId="{BD26CBDE-7C0D-48B0-A400-BC089BB2FEE7}"/>
          </ac:spMkLst>
        </pc:spChg>
        <pc:spChg chg="add mod">
          <ac:chgData name="Sanders Wang" userId="089d73b8-785c-4012-b931-81c632b6c9c7" providerId="ADAL" clId="{391790D5-4F88-4A57-90B1-854E94CFE8DD}" dt="2021-04-21T07:29:33.817" v="1820" actId="1076"/>
          <ac:spMkLst>
            <pc:docMk/>
            <pc:sldMk cId="94890741" sldId="262"/>
            <ac:spMk id="38" creationId="{1E503F07-E210-420D-B0BF-FC7170E2C2D8}"/>
          </ac:spMkLst>
        </pc:spChg>
        <pc:spChg chg="add mod">
          <ac:chgData name="Sanders Wang" userId="089d73b8-785c-4012-b931-81c632b6c9c7" providerId="ADAL" clId="{391790D5-4F88-4A57-90B1-854E94CFE8DD}" dt="2021-04-21T07:29:16.658" v="1818" actId="1076"/>
          <ac:spMkLst>
            <pc:docMk/>
            <pc:sldMk cId="94890741" sldId="262"/>
            <ac:spMk id="39" creationId="{71871A1C-3505-4823-ACBC-E45577ABC661}"/>
          </ac:spMkLst>
        </pc:spChg>
        <pc:spChg chg="add mod ord">
          <ac:chgData name="Sanders Wang" userId="089d73b8-785c-4012-b931-81c632b6c9c7" providerId="ADAL" clId="{391790D5-4F88-4A57-90B1-854E94CFE8DD}" dt="2021-04-24T14:38:19.380" v="1980" actId="167"/>
          <ac:spMkLst>
            <pc:docMk/>
            <pc:sldMk cId="94890741" sldId="262"/>
            <ac:spMk id="43" creationId="{C358A440-931D-4D11-A98E-F0D5DBBDB84F}"/>
          </ac:spMkLst>
        </pc:spChg>
        <pc:spChg chg="add mod">
          <ac:chgData name="Sanders Wang" userId="089d73b8-785c-4012-b931-81c632b6c9c7" providerId="ADAL" clId="{391790D5-4F88-4A57-90B1-854E94CFE8DD}" dt="2021-04-25T14:28:30.875" v="1982" actId="1076"/>
          <ac:spMkLst>
            <pc:docMk/>
            <pc:sldMk cId="94890741" sldId="262"/>
            <ac:spMk id="45" creationId="{20814451-BB1E-4124-A6AB-86488D9509EA}"/>
          </ac:spMkLst>
        </pc:spChg>
        <pc:spChg chg="add mod">
          <ac:chgData name="Sanders Wang" userId="089d73b8-785c-4012-b931-81c632b6c9c7" providerId="ADAL" clId="{391790D5-4F88-4A57-90B1-854E94CFE8DD}" dt="2021-04-21T07:28:33.385" v="1813" actId="1076"/>
          <ac:spMkLst>
            <pc:docMk/>
            <pc:sldMk cId="94890741" sldId="262"/>
            <ac:spMk id="58" creationId="{D1179E76-4079-4A7B-BEB6-84A65CBA0B22}"/>
          </ac:spMkLst>
        </pc:spChg>
        <pc:spChg chg="add del mod">
          <ac:chgData name="Sanders Wang" userId="089d73b8-785c-4012-b931-81c632b6c9c7" providerId="ADAL" clId="{391790D5-4F88-4A57-90B1-854E94CFE8DD}" dt="2021-04-21T07:28:40.025" v="1814" actId="478"/>
          <ac:spMkLst>
            <pc:docMk/>
            <pc:sldMk cId="94890741" sldId="262"/>
            <ac:spMk id="59" creationId="{379FF428-A35F-43CE-80A8-DD5CAD38D5EE}"/>
          </ac:spMkLst>
        </pc:spChg>
        <pc:spChg chg="add mod">
          <ac:chgData name="Sanders Wang" userId="089d73b8-785c-4012-b931-81c632b6c9c7" providerId="ADAL" clId="{391790D5-4F88-4A57-90B1-854E94CFE8DD}" dt="2021-04-25T14:31:11.388" v="1990"/>
          <ac:spMkLst>
            <pc:docMk/>
            <pc:sldMk cId="94890741" sldId="262"/>
            <ac:spMk id="63" creationId="{EDA2F291-A60A-41C6-AF54-47F88483A8D8}"/>
          </ac:spMkLst>
        </pc:spChg>
        <pc:picChg chg="add mod ord">
          <ac:chgData name="Sanders Wang" userId="089d73b8-785c-4012-b931-81c632b6c9c7" providerId="ADAL" clId="{391790D5-4F88-4A57-90B1-854E94CFE8DD}" dt="2021-04-21T07:15:16.986" v="1785" actId="1076"/>
          <ac:picMkLst>
            <pc:docMk/>
            <pc:sldMk cId="94890741" sldId="262"/>
            <ac:picMk id="4" creationId="{F30F74D0-5097-41F4-886D-9423337FB81E}"/>
          </ac:picMkLst>
        </pc:picChg>
        <pc:picChg chg="add mod">
          <ac:chgData name="Sanders Wang" userId="089d73b8-785c-4012-b931-81c632b6c9c7" providerId="ADAL" clId="{391790D5-4F88-4A57-90B1-854E94CFE8DD}" dt="2021-04-21T07:19:36.734" v="1795" actId="1076"/>
          <ac:picMkLst>
            <pc:docMk/>
            <pc:sldMk cId="94890741" sldId="262"/>
            <ac:picMk id="44" creationId="{41A5DEBF-97EC-497B-99BA-3F562019E4C1}"/>
          </ac:picMkLst>
        </pc:picChg>
        <pc:picChg chg="add mod">
          <ac:chgData name="Sanders Wang" userId="089d73b8-785c-4012-b931-81c632b6c9c7" providerId="ADAL" clId="{391790D5-4F88-4A57-90B1-854E94CFE8DD}" dt="2021-04-21T07:19:36.734" v="1795" actId="1076"/>
          <ac:picMkLst>
            <pc:docMk/>
            <pc:sldMk cId="94890741" sldId="262"/>
            <ac:picMk id="47" creationId="{7F1C611C-8609-4CF3-9E85-62D43F03BBA7}"/>
          </ac:picMkLst>
        </pc:picChg>
        <pc:picChg chg="add mod">
          <ac:chgData name="Sanders Wang" userId="089d73b8-785c-4012-b931-81c632b6c9c7" providerId="ADAL" clId="{391790D5-4F88-4A57-90B1-854E94CFE8DD}" dt="2021-04-21T07:19:36.734" v="1795" actId="1076"/>
          <ac:picMkLst>
            <pc:docMk/>
            <pc:sldMk cId="94890741" sldId="262"/>
            <ac:picMk id="49" creationId="{5EC3DE96-9E70-4748-A0A4-9C72F4071093}"/>
          </ac:picMkLst>
        </pc:picChg>
        <pc:picChg chg="add mod">
          <ac:chgData name="Sanders Wang" userId="089d73b8-785c-4012-b931-81c632b6c9c7" providerId="ADAL" clId="{391790D5-4F88-4A57-90B1-854E94CFE8DD}" dt="2021-04-21T07:47:11.950" v="1971" actId="1076"/>
          <ac:picMkLst>
            <pc:docMk/>
            <pc:sldMk cId="94890741" sldId="262"/>
            <ac:picMk id="64" creationId="{F12C0F78-CD8C-4E31-85DE-740EFA92CB85}"/>
          </ac:picMkLst>
        </pc:picChg>
        <pc:picChg chg="add mod">
          <ac:chgData name="Sanders Wang" userId="089d73b8-785c-4012-b931-81c632b6c9c7" providerId="ADAL" clId="{391790D5-4F88-4A57-90B1-854E94CFE8DD}" dt="2021-04-21T07:47:00.580" v="1969" actId="1076"/>
          <ac:picMkLst>
            <pc:docMk/>
            <pc:sldMk cId="94890741" sldId="262"/>
            <ac:picMk id="65" creationId="{E698C6F8-402C-4AD7-9DB4-11851F6D3DFC}"/>
          </ac:picMkLst>
        </pc:picChg>
        <pc:picChg chg="add mod">
          <ac:chgData name="Sanders Wang" userId="089d73b8-785c-4012-b931-81c632b6c9c7" providerId="ADAL" clId="{391790D5-4F88-4A57-90B1-854E94CFE8DD}" dt="2021-04-21T07:47:04.267" v="1970" actId="1076"/>
          <ac:picMkLst>
            <pc:docMk/>
            <pc:sldMk cId="94890741" sldId="262"/>
            <ac:picMk id="66" creationId="{9658A184-D0FB-4DE3-AA87-917939B3C0D9}"/>
          </ac:picMkLst>
        </pc:picChg>
        <pc:cxnChg chg="add mod">
          <ac:chgData name="Sanders Wang" userId="089d73b8-785c-4012-b931-81c632b6c9c7" providerId="ADAL" clId="{391790D5-4F88-4A57-90B1-854E94CFE8DD}" dt="2021-04-21T06:47:16.264" v="1594" actId="1076"/>
          <ac:cxnSpMkLst>
            <pc:docMk/>
            <pc:sldMk cId="94890741" sldId="262"/>
            <ac:cxnSpMk id="18" creationId="{FA38A590-5EFF-43F7-BD72-C9BB70A0497E}"/>
          </ac:cxnSpMkLst>
        </pc:cxnChg>
        <pc:cxnChg chg="add mod">
          <ac:chgData name="Sanders Wang" userId="089d73b8-785c-4012-b931-81c632b6c9c7" providerId="ADAL" clId="{391790D5-4F88-4A57-90B1-854E94CFE8DD}" dt="2021-04-21T07:10:06.461" v="1754" actId="14100"/>
          <ac:cxnSpMkLst>
            <pc:docMk/>
            <pc:sldMk cId="94890741" sldId="262"/>
            <ac:cxnSpMk id="19" creationId="{93F786F5-D002-4D8C-AE21-516C6CC0255C}"/>
          </ac:cxnSpMkLst>
        </pc:cxnChg>
        <pc:cxnChg chg="add mod">
          <ac:chgData name="Sanders Wang" userId="089d73b8-785c-4012-b931-81c632b6c9c7" providerId="ADAL" clId="{391790D5-4F88-4A57-90B1-854E94CFE8DD}" dt="2021-04-21T06:47:35.900" v="1596" actId="571"/>
          <ac:cxnSpMkLst>
            <pc:docMk/>
            <pc:sldMk cId="94890741" sldId="262"/>
            <ac:cxnSpMk id="20" creationId="{CFDF5C69-03D3-4CE2-A945-09905A0000C4}"/>
          </ac:cxnSpMkLst>
        </pc:cxnChg>
        <pc:cxnChg chg="add mod ord">
          <ac:chgData name="Sanders Wang" userId="089d73b8-785c-4012-b931-81c632b6c9c7" providerId="ADAL" clId="{391790D5-4F88-4A57-90B1-854E94CFE8DD}" dt="2021-04-21T07:10:13.664" v="1755" actId="14100"/>
          <ac:cxnSpMkLst>
            <pc:docMk/>
            <pc:sldMk cId="94890741" sldId="262"/>
            <ac:cxnSpMk id="21" creationId="{71A0598D-317D-4152-B41B-1AE4927B6778}"/>
          </ac:cxnSpMkLst>
        </pc:cxnChg>
        <pc:cxnChg chg="add mod">
          <ac:chgData name="Sanders Wang" userId="089d73b8-785c-4012-b931-81c632b6c9c7" providerId="ADAL" clId="{391790D5-4F88-4A57-90B1-854E94CFE8DD}" dt="2021-04-21T07:27:58.796" v="1808" actId="14100"/>
          <ac:cxnSpMkLst>
            <pc:docMk/>
            <pc:sldMk cId="94890741" sldId="262"/>
            <ac:cxnSpMk id="50" creationId="{444ED063-3968-4FF0-BAD7-AD2EC171EBCB}"/>
          </ac:cxnSpMkLst>
        </pc:cxnChg>
        <pc:cxnChg chg="add mod">
          <ac:chgData name="Sanders Wang" userId="089d73b8-785c-4012-b931-81c632b6c9c7" providerId="ADAL" clId="{391790D5-4F88-4A57-90B1-854E94CFE8DD}" dt="2021-04-21T07:27:53.431" v="1807" actId="14100"/>
          <ac:cxnSpMkLst>
            <pc:docMk/>
            <pc:sldMk cId="94890741" sldId="262"/>
            <ac:cxnSpMk id="52" creationId="{5BF48769-2674-4BB7-807B-F255F4E627BE}"/>
          </ac:cxnSpMkLst>
        </pc:cxnChg>
        <pc:cxnChg chg="add mod">
          <ac:chgData name="Sanders Wang" userId="089d73b8-785c-4012-b931-81c632b6c9c7" providerId="ADAL" clId="{391790D5-4F88-4A57-90B1-854E94CFE8DD}" dt="2021-04-21T07:28:51.625" v="1817" actId="14100"/>
          <ac:cxnSpMkLst>
            <pc:docMk/>
            <pc:sldMk cId="94890741" sldId="262"/>
            <ac:cxnSpMk id="60" creationId="{8A235B2E-9E30-4AF7-86CA-E5B29EC18FE5}"/>
          </ac:cxnSpMkLst>
        </pc:cxnChg>
      </pc:sldChg>
      <pc:sldChg chg="addSp new del">
        <pc:chgData name="Sanders Wang" userId="089d73b8-785c-4012-b931-81c632b6c9c7" providerId="ADAL" clId="{391790D5-4F88-4A57-90B1-854E94CFE8DD}" dt="2021-04-21T06:36:19.718" v="1491" actId="47"/>
        <pc:sldMkLst>
          <pc:docMk/>
          <pc:sldMk cId="2502459424" sldId="262"/>
        </pc:sldMkLst>
        <pc:graphicFrameChg chg="add">
          <ac:chgData name="Sanders Wang" userId="089d73b8-785c-4012-b931-81c632b6c9c7" providerId="ADAL" clId="{391790D5-4F88-4A57-90B1-854E94CFE8DD}" dt="2021-04-21T06:35:27.209" v="1487"/>
          <ac:graphicFrameMkLst>
            <pc:docMk/>
            <pc:sldMk cId="2502459424" sldId="262"/>
            <ac:graphicFrameMk id="2" creationId="{BDD11316-2DEE-44DF-9FE6-807C20FBA4E1}"/>
          </ac:graphicFrameMkLst>
        </pc:graphicFrameChg>
      </pc:sldChg>
      <pc:sldChg chg="addSp modSp new del mod">
        <pc:chgData name="Sanders Wang" userId="089d73b8-785c-4012-b931-81c632b6c9c7" providerId="ADAL" clId="{391790D5-4F88-4A57-90B1-854E94CFE8DD}" dt="2021-04-24T14:30:49.974" v="1977" actId="47"/>
        <pc:sldMkLst>
          <pc:docMk/>
          <pc:sldMk cId="1139737674" sldId="263"/>
        </pc:sldMkLst>
        <pc:spChg chg="add mod">
          <ac:chgData name="Sanders Wang" userId="089d73b8-785c-4012-b931-81c632b6c9c7" providerId="ADAL" clId="{391790D5-4F88-4A57-90B1-854E94CFE8DD}" dt="2021-04-24T14:30:38.604" v="1976" actId="339"/>
          <ac:spMkLst>
            <pc:docMk/>
            <pc:sldMk cId="1139737674" sldId="263"/>
            <ac:spMk id="2" creationId="{68BDA892-B099-440B-A380-6D41A0F95D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8AE7-5F1A-4E90-949B-24B519C7A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FB9F3-3B60-411B-92C5-63D0AB853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FE975-BF17-4257-AD47-17961A23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D2F-4AAF-40C5-A573-F359895F3608}" type="datetimeFigureOut">
              <a:rPr lang="sv-SE" smtClean="0"/>
              <a:t>2021-04-25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6FBC3-65F2-4BAA-9F87-96098827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61BB5-BBE6-4960-A13D-B326A9A7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D441-B85B-4727-A2A2-153358EEB5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05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505B-0921-4C2A-AF79-A4093686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942F1-E8BE-44FD-833F-398CC8711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19460-49C2-4D1F-A4FC-57FBE8C9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D2F-4AAF-40C5-A573-F359895F3608}" type="datetimeFigureOut">
              <a:rPr lang="sv-SE" smtClean="0"/>
              <a:t>2021-04-25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70778-9358-46AD-95A1-14E299C0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8CFD-FFF8-448A-9275-9F25266F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D441-B85B-4727-A2A2-153358EEB5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350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0D452-2EF1-4D33-BE88-49FEAF78D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F77DB-A61F-4DE2-8507-444B86462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E0B47-9BDE-4C17-A064-00B3119B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D2F-4AAF-40C5-A573-F359895F3608}" type="datetimeFigureOut">
              <a:rPr lang="sv-SE" smtClean="0"/>
              <a:t>2021-04-25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F703-EC28-4E3E-9AEB-91357A6E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469EB-87CF-4E3A-ABA0-79A1C1E4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D441-B85B-4727-A2A2-153358EEB5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546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0136-5253-4DC4-8DA1-61463CBD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95FB3-8A2B-4473-A8F1-91EA516FD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D934D-D227-4CD7-94C3-516D160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D2F-4AAF-40C5-A573-F359895F3608}" type="datetimeFigureOut">
              <a:rPr lang="sv-SE" smtClean="0"/>
              <a:t>2021-04-25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49160-5A5D-471C-9FCE-3A617179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66FB6-10ED-40B1-89AC-B0765C2F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D441-B85B-4727-A2A2-153358EEB5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449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F31E-FB5A-4553-960D-9FC392604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66916-49DE-4502-909E-F5526FA53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D99BC-C3E4-4AD9-9DE4-4DBF570E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D2F-4AAF-40C5-A573-F359895F3608}" type="datetimeFigureOut">
              <a:rPr lang="sv-SE" smtClean="0"/>
              <a:t>2021-04-25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DEFE1-4E02-4876-BA72-9CA16B50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3B15A-3F30-4123-9BF7-AB58D4B4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D441-B85B-4727-A2A2-153358EEB5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802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1A49-A530-4E31-A1DB-9AF951CE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F874F-30A9-477D-B8E7-4BAB56FB1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83FDA-0F0A-4DAC-B0BD-C77A37920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5DF32-CBA7-4560-A376-F5CBDD7C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D2F-4AAF-40C5-A573-F359895F3608}" type="datetimeFigureOut">
              <a:rPr lang="sv-SE" smtClean="0"/>
              <a:t>2021-04-25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825C5-4D32-487F-AE2D-BC5E850F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96DCC-5648-41A2-895D-57DD2280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D441-B85B-4727-A2A2-153358EEB5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041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0D75-EEF7-4719-A8D1-537DAEE4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83A12-6E04-43B6-8B2D-8BA83642F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1F313-245A-4100-9389-4AAB5AB0E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A7F99-F7F7-4FD3-8ED6-1FA9F80BF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168AF-8E2D-46FC-A5E5-FE99D29A5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7420F-A1BC-4BAE-AE38-9F720BE0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D2F-4AAF-40C5-A573-F359895F3608}" type="datetimeFigureOut">
              <a:rPr lang="sv-SE" smtClean="0"/>
              <a:t>2021-04-25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FE0F-D588-4279-B46D-50310F2C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8B7C8-F161-4B9E-8AC5-E3020BD8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D441-B85B-4727-A2A2-153358EEB5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770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D5E8-6CC0-4D09-A82D-49A36AC4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AF8D1-F6C9-4311-80FE-15FD22B4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D2F-4AAF-40C5-A573-F359895F3608}" type="datetimeFigureOut">
              <a:rPr lang="sv-SE" smtClean="0"/>
              <a:t>2021-04-25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D96FE-1FFF-4530-A7E3-4297FEA4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E7011-75C8-4655-AB65-48A52A16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D441-B85B-4727-A2A2-153358EEB5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028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4F948-13D6-4B97-89E3-278C1C03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D2F-4AAF-40C5-A573-F359895F3608}" type="datetimeFigureOut">
              <a:rPr lang="sv-SE" smtClean="0"/>
              <a:t>2021-04-25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27E12-B269-46F2-926F-3705CB36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108B6-8249-4B60-8F25-EA5E96DA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D441-B85B-4727-A2A2-153358EEB5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583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09D1-3F6C-4821-8915-B1BD4043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BAECD-5121-40D5-A159-98C06608A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991D1-B2E4-4530-909B-5037DC274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479E3-D876-47F0-A970-FCFA7541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D2F-4AAF-40C5-A573-F359895F3608}" type="datetimeFigureOut">
              <a:rPr lang="sv-SE" smtClean="0"/>
              <a:t>2021-04-25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6D641-6EFB-47E1-B4F9-A3D6E0D7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2FD4A-7153-4490-8D0A-D0F303D8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D441-B85B-4727-A2A2-153358EEB5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626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ED6A-8F9C-4D90-BACC-D77C725A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AA660-1D1E-4CC6-87F1-85F69FD28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877F2-AD32-47C4-BE7E-7B0249E55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66944-C2AF-42B9-BA6B-31648513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D2F-4AAF-40C5-A573-F359895F3608}" type="datetimeFigureOut">
              <a:rPr lang="sv-SE" smtClean="0"/>
              <a:t>2021-04-25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6D328-E904-40CE-9094-4E3B238D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5C630-5599-43C5-90A5-8661DC2A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D441-B85B-4727-A2A2-153358EEB5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939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4EF5C4-8201-45A4-B142-8DA0D8F6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1F18F-74F3-4694-A54D-4D68A7AFA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47F48-B057-431F-973F-7E427E836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33D2F-4AAF-40C5-A573-F359895F3608}" type="datetimeFigureOut">
              <a:rPr lang="sv-SE" smtClean="0"/>
              <a:t>2021-04-25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776BD-4D1A-417A-B6D9-A90100118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3548-CEF6-4467-B534-FBC570A2E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7D441-B85B-4727-A2A2-153358EEB5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121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www.pimw.org/doug-freeman-named-iowa-distinguished-printer-2017/" TargetMode="External"/><Relationship Id="rId18" Type="http://schemas.openxmlformats.org/officeDocument/2006/relationships/image" Target="../media/image9.png"/><Relationship Id="rId26" Type="http://schemas.openxmlformats.org/officeDocument/2006/relationships/image" Target="../media/image13.jpg"/><Relationship Id="rId3" Type="http://schemas.openxmlformats.org/officeDocument/2006/relationships/hyperlink" Target="https://www.iconfinder.com/icons/3941024/artbook_education_feather_literature_poetry_icon" TargetMode="External"/><Relationship Id="rId21" Type="http://schemas.openxmlformats.org/officeDocument/2006/relationships/hyperlink" Target="https://madgenderscience.wiki/wiki/File:Newspaper-icon.svg" TargetMode="External"/><Relationship Id="rId34" Type="http://schemas.openxmlformats.org/officeDocument/2006/relationships/image" Target="../media/image17.png"/><Relationship Id="rId7" Type="http://schemas.openxmlformats.org/officeDocument/2006/relationships/hyperlink" Target="http://www.iconarchive.com/show/windows-8-icons-by-icons8/Music-Note-Music-icon.html" TargetMode="External"/><Relationship Id="rId12" Type="http://schemas.openxmlformats.org/officeDocument/2006/relationships/image" Target="../media/image6.png"/><Relationship Id="rId17" Type="http://schemas.openxmlformats.org/officeDocument/2006/relationships/hyperlink" Target="https://www.iconfinder.com/icons/417230/ad_ads_advertisement_advertising_banner_marketing_promotion_icon" TargetMode="External"/><Relationship Id="rId25" Type="http://schemas.openxmlformats.org/officeDocument/2006/relationships/hyperlink" Target="https://pixabay.com/en/chemical-science-science-icon-1293762/" TargetMode="External"/><Relationship Id="rId33" Type="http://schemas.openxmlformats.org/officeDocument/2006/relationships/hyperlink" Target="http://www.pngall.com/checklist-png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hyperlink" Target="https://www.iconfinder.com/icons/1844561/briefcase_employment_hired_hr_job_ico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hyperlink" Target="https://thenounproject.com/term/sculpture/100738/" TargetMode="Externa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hyperlink" Target="http://pngimg.com/download/19987" TargetMode="External"/><Relationship Id="rId5" Type="http://schemas.openxmlformats.org/officeDocument/2006/relationships/hyperlink" Target="https://www.onlinewebfonts.com/icon/532767" TargetMode="External"/><Relationship Id="rId15" Type="http://schemas.openxmlformats.org/officeDocument/2006/relationships/hyperlink" Target="https://webstockreview.net/explore/legal-clipart-legal-document/" TargetMode="External"/><Relationship Id="rId23" Type="http://schemas.openxmlformats.org/officeDocument/2006/relationships/hyperlink" Target="https://www.iconfinder.com/icons/1152602/bolt_hardware_maintenance_nut_screw_tool_wrench_icon" TargetMode="Externa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hyperlink" Target="https://www.iconfinder.com/icons/4512471/book_guide_manual_settings_user_icon" TargetMode="External"/><Relationship Id="rId31" Type="http://schemas.openxmlformats.org/officeDocument/2006/relationships/hyperlink" Target="http://pngimg.com/download/67687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iconfinder.com/icons/2376438/architect_architecture_column_roman_icon" TargetMode="Externa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hyperlink" Target="https://webstockreview.net/explore/report-clipart-technical-report/" TargetMode="External"/><Relationship Id="rId30" Type="http://schemas.openxmlformats.org/officeDocument/2006/relationships/image" Target="../media/image15.png"/><Relationship Id="rId35" Type="http://schemas.openxmlformats.org/officeDocument/2006/relationships/hyperlink" Target="http://creativecommons.org.nz/2015/03/join-the-creative-commons-advisory-panel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pimw.org/doug-freeman-named-iowa-distinguished-printer-2017/" TargetMode="External"/><Relationship Id="rId7" Type="http://schemas.openxmlformats.org/officeDocument/2006/relationships/hyperlink" Target="https://www.iconfinder.com/icons/3941024/artbook_education_feather_literature_poetry_ic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webstockreview.net/explore/legal-clipart-legal-document/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://pngimg.com/download/1998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tockreview.net/explore/legal-clipart-legal-document/" TargetMode="External"/><Relationship Id="rId7" Type="http://schemas.openxmlformats.org/officeDocument/2006/relationships/hyperlink" Target="https://www.iconfinder.com/icons/4512471/book_guide_manual_settings_user_ic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https://www.iconfinder.com/icons/417230/ad_ads_advertisement_advertising_banner_marketing_promotion_icon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ebstockreview.net/explore/report-clipart-technical-report/" TargetMode="External"/><Relationship Id="rId7" Type="http://schemas.openxmlformats.org/officeDocument/2006/relationships/hyperlink" Target="http://pngimg.com/download/67687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hyperlink" Target="https://pixabay.com/en/chemical-science-science-icon-1293762/" TargetMode="External"/><Relationship Id="rId4" Type="http://schemas.openxmlformats.org/officeDocument/2006/relationships/image" Target="../media/image12.png"/><Relationship Id="rId9" Type="http://schemas.openxmlformats.org/officeDocument/2006/relationships/hyperlink" Target="http://www.pngall.com/checklist-pn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www.pngall.com/environment-png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onlinewebfonts.com/icon/561336" TargetMode="External"/><Relationship Id="rId12" Type="http://schemas.openxmlformats.org/officeDocument/2006/relationships/image" Target="../media/image22.png"/><Relationship Id="rId17" Type="http://schemas.openxmlformats.org/officeDocument/2006/relationships/hyperlink" Target="https://www.iconfinder.com/icons/4885070/architecture_atomium_belgium_brussels_landmark_modernism_icon" TargetMode="External"/><Relationship Id="rId2" Type="http://schemas.openxmlformats.org/officeDocument/2006/relationships/hyperlink" Target="https://sv.wikipedia.org/wiki/Lista_%C3%B6ver_litter%C3%A4ra_genrer" TargetMode="Externa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hyperlink" Target="https://thevoicesnetwork.home.blog/2019/10/03/murderous-hand-of-promising-haven/" TargetMode="External"/><Relationship Id="rId5" Type="http://schemas.openxmlformats.org/officeDocument/2006/relationships/hyperlink" Target="https://sv.wikipedia.org/wiki/Litter%C3%A4r_riktning" TargetMode="External"/><Relationship Id="rId15" Type="http://schemas.openxmlformats.org/officeDocument/2006/relationships/hyperlink" Target="https://thenounproject.com/term/augmented-reality/16452/" TargetMode="External"/><Relationship Id="rId10" Type="http://schemas.openxmlformats.org/officeDocument/2006/relationships/image" Target="../media/image21.png"/><Relationship Id="rId4" Type="http://schemas.openxmlformats.org/officeDocument/2006/relationships/hyperlink" Target="https://www.iconfinder.com/icons/3941024/artbook_education_feather_literature_poetry_icon" TargetMode="External"/><Relationship Id="rId9" Type="http://schemas.openxmlformats.org/officeDocument/2006/relationships/hyperlink" Target="https://www.iconfinder.com/icons/397914/book_magazine_novel_record_record_book_script_icon" TargetMode="External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archive.com/show/free-male-avatars-icons-by-designbolts.html" TargetMode="External"/><Relationship Id="rId7" Type="http://schemas.openxmlformats.org/officeDocument/2006/relationships/hyperlink" Target="https://www.flaticon.es/icono-gratis/jesus_801363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hyperlink" Target="https://fr.depositphotos.com/163869890/stock-illustration-round-avatar-icon-symbol-character.html" TargetMode="External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626931-B2A8-43DF-995F-05BA7F635215}"/>
              </a:ext>
            </a:extLst>
          </p:cNvPr>
          <p:cNvCxnSpPr>
            <a:cxnSpLocks/>
          </p:cNvCxnSpPr>
          <p:nvPr/>
        </p:nvCxnSpPr>
        <p:spPr>
          <a:xfrm flipV="1">
            <a:off x="5082172" y="1330593"/>
            <a:ext cx="4153062" cy="24450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2225046-5CF5-4F37-B8AB-E54959A93F1F}"/>
              </a:ext>
            </a:extLst>
          </p:cNvPr>
          <p:cNvSpPr/>
          <p:nvPr/>
        </p:nvSpPr>
        <p:spPr>
          <a:xfrm>
            <a:off x="5325667" y="1390650"/>
            <a:ext cx="3343275" cy="266700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  <a:scene3d>
            <a:camera prst="isometricTopUp"/>
            <a:lightRig rig="threePt" dir="t"/>
          </a:scene3d>
          <a:sp3d contourW="12700">
            <a:bevelT w="0" h="0"/>
            <a:bevelB w="0" h="381000"/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6CED5-497F-405D-89AB-1F04F5A60371}"/>
              </a:ext>
            </a:extLst>
          </p:cNvPr>
          <p:cNvSpPr/>
          <p:nvPr/>
        </p:nvSpPr>
        <p:spPr>
          <a:xfrm>
            <a:off x="5832522" y="1072107"/>
            <a:ext cx="2147888" cy="138112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scene3d>
            <a:camera prst="isometricTopUp"/>
            <a:lightRig rig="threePt" dir="t"/>
          </a:scene3d>
          <a:sp3d contourW="12700">
            <a:bevelT w="0" h="0"/>
            <a:bevelB w="0" h="381000"/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36E00E-A2A4-4223-A349-E53538C3BD2D}"/>
              </a:ext>
            </a:extLst>
          </p:cNvPr>
          <p:cNvSpPr/>
          <p:nvPr/>
        </p:nvSpPr>
        <p:spPr>
          <a:xfrm>
            <a:off x="8325854" y="1441889"/>
            <a:ext cx="429606" cy="115923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  <a:scene3d>
            <a:camera prst="isometricTopUp"/>
            <a:lightRig rig="threePt" dir="t"/>
          </a:scene3d>
          <a:sp3d contourW="12700">
            <a:bevelT w="0" h="0"/>
            <a:bevelB w="0" h="381000"/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0FEB54-283D-437A-A115-D542486C1ADE}"/>
              </a:ext>
            </a:extLst>
          </p:cNvPr>
          <p:cNvSpPr/>
          <p:nvPr/>
        </p:nvSpPr>
        <p:spPr>
          <a:xfrm>
            <a:off x="5199278" y="1811771"/>
            <a:ext cx="1003558" cy="138112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scene3d>
            <a:camera prst="isometricTopUp"/>
            <a:lightRig rig="threePt" dir="t"/>
          </a:scene3d>
          <a:sp3d contourW="12700">
            <a:bevelT w="0" h="0"/>
            <a:bevelB w="0" h="381000"/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AEDC10-DF58-4FF8-A11D-AEBFFC93CA71}"/>
              </a:ext>
            </a:extLst>
          </p:cNvPr>
          <p:cNvSpPr/>
          <p:nvPr/>
        </p:nvSpPr>
        <p:spPr>
          <a:xfrm>
            <a:off x="7920623" y="1731749"/>
            <a:ext cx="390152" cy="110631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  <a:scene3d>
            <a:camera prst="isometricTopUp"/>
            <a:lightRig rig="threePt" dir="t"/>
          </a:scene3d>
          <a:sp3d contourW="12700">
            <a:bevelT w="0" h="0"/>
            <a:bevelB w="0" h="381000"/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8A6D9E-7315-4492-BFE5-B0EF8F3C92C7}"/>
              </a:ext>
            </a:extLst>
          </p:cNvPr>
          <p:cNvSpPr/>
          <p:nvPr/>
        </p:nvSpPr>
        <p:spPr>
          <a:xfrm>
            <a:off x="7409345" y="2011252"/>
            <a:ext cx="554199" cy="107306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  <a:scene3d>
            <a:camera prst="isometricTopUp"/>
            <a:lightRig rig="threePt" dir="t"/>
          </a:scene3d>
          <a:sp3d contourW="12700">
            <a:bevelT w="0" h="0"/>
            <a:bevelB w="0" h="381000"/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D224E1-9EA8-49F3-9B7F-1FC38C945BCD}"/>
              </a:ext>
            </a:extLst>
          </p:cNvPr>
          <p:cNvSpPr/>
          <p:nvPr/>
        </p:nvSpPr>
        <p:spPr>
          <a:xfrm>
            <a:off x="6980267" y="2231509"/>
            <a:ext cx="415616" cy="11430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  <a:scene3d>
            <a:camera prst="isometricTopUp"/>
            <a:lightRig rig="threePt" dir="t"/>
          </a:scene3d>
          <a:sp3d contourW="12700">
            <a:bevelT w="0" h="0"/>
            <a:bevelB w="0" h="381000"/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C95BE3-0110-4478-973A-2C1FFC7E0A40}"/>
              </a:ext>
            </a:extLst>
          </p:cNvPr>
          <p:cNvSpPr/>
          <p:nvPr/>
        </p:nvSpPr>
        <p:spPr>
          <a:xfrm>
            <a:off x="0" y="3019824"/>
            <a:ext cx="4598646" cy="3838177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b="1" dirty="0">
                <a:solidFill>
                  <a:schemeClr val="tx1"/>
                </a:solidFill>
              </a:rPr>
              <a:t>Genretypiska drag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1326C1-29ED-4A5D-8B93-656439486EFA}"/>
              </a:ext>
            </a:extLst>
          </p:cNvPr>
          <p:cNvSpPr/>
          <p:nvPr/>
        </p:nvSpPr>
        <p:spPr>
          <a:xfrm>
            <a:off x="376432" y="3429000"/>
            <a:ext cx="1576153" cy="1556692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WHY (Syfte)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28168C-3881-40A1-81DA-80B90A714775}"/>
              </a:ext>
            </a:extLst>
          </p:cNvPr>
          <p:cNvSpPr/>
          <p:nvPr/>
        </p:nvSpPr>
        <p:spPr>
          <a:xfrm>
            <a:off x="1478631" y="4082902"/>
            <a:ext cx="1576152" cy="1473282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WHO (</a:t>
            </a:r>
            <a:r>
              <a:rPr lang="sv-SE" sz="1400" b="1" dirty="0">
                <a:solidFill>
                  <a:schemeClr val="tx1"/>
                </a:solidFill>
              </a:rPr>
              <a:t>Mottagare</a:t>
            </a:r>
            <a:r>
              <a:rPr lang="sv-SE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56181A-0784-4B22-92D7-8E6EC64A6484}"/>
              </a:ext>
            </a:extLst>
          </p:cNvPr>
          <p:cNvSpPr/>
          <p:nvPr/>
        </p:nvSpPr>
        <p:spPr>
          <a:xfrm>
            <a:off x="2625529" y="3561690"/>
            <a:ext cx="1576153" cy="1473283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WHAT (Innehåll)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91254FC-BA54-49A3-8FB6-BC0B1FA6BE8F}"/>
              </a:ext>
            </a:extLst>
          </p:cNvPr>
          <p:cNvSpPr/>
          <p:nvPr/>
        </p:nvSpPr>
        <p:spPr>
          <a:xfrm>
            <a:off x="1478631" y="5239761"/>
            <a:ext cx="1576152" cy="1473283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HOW (</a:t>
            </a:r>
            <a:r>
              <a:rPr lang="sv-SE" sz="1200" b="1" dirty="0"/>
              <a:t>Uttryckssätt</a:t>
            </a:r>
            <a:r>
              <a:rPr lang="sv-SE" b="1" dirty="0"/>
              <a:t>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6A69FFD-613A-4337-B439-E4C9D2A5DBB0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598646" y="3657601"/>
            <a:ext cx="1275380" cy="1281312"/>
          </a:xfrm>
          <a:prstGeom prst="bentConnector2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C92B0C9-73A9-44BB-A216-AC4C769775B9}"/>
              </a:ext>
            </a:extLst>
          </p:cNvPr>
          <p:cNvSpPr/>
          <p:nvPr/>
        </p:nvSpPr>
        <p:spPr>
          <a:xfrm>
            <a:off x="3672509" y="6068443"/>
            <a:ext cx="4403034" cy="76531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dirty="0"/>
              <a:t>Berättelse, återgivande, instruktion, ställningstagande, beskrivning, förklaring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BF1329-5C12-4C21-B7E2-2385E187DAE1}"/>
              </a:ext>
            </a:extLst>
          </p:cNvPr>
          <p:cNvCxnSpPr>
            <a:cxnSpLocks/>
            <a:stCxn id="16" idx="6"/>
            <a:endCxn id="19" idx="1"/>
          </p:cNvCxnSpPr>
          <p:nvPr/>
        </p:nvCxnSpPr>
        <p:spPr>
          <a:xfrm>
            <a:off x="3054783" y="5976403"/>
            <a:ext cx="617726" cy="474697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DCBAE4-14BF-4933-A222-8FC46D107F7A}"/>
              </a:ext>
            </a:extLst>
          </p:cNvPr>
          <p:cNvSpPr txBox="1"/>
          <p:nvPr/>
        </p:nvSpPr>
        <p:spPr>
          <a:xfrm rot="1827660">
            <a:off x="4232562" y="3128285"/>
            <a:ext cx="123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Berättelser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DFB92D-90F9-4487-80E1-136342A8C28E}"/>
              </a:ext>
            </a:extLst>
          </p:cNvPr>
          <p:cNvSpPr txBox="1"/>
          <p:nvPr/>
        </p:nvSpPr>
        <p:spPr>
          <a:xfrm rot="1827660">
            <a:off x="5266808" y="3746165"/>
            <a:ext cx="104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Sakprosa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220886-85D7-4651-AE3D-A7EE86ACAB32}"/>
              </a:ext>
            </a:extLst>
          </p:cNvPr>
          <p:cNvSpPr txBox="1"/>
          <p:nvPr/>
        </p:nvSpPr>
        <p:spPr>
          <a:xfrm rot="1827660">
            <a:off x="6665817" y="582409"/>
            <a:ext cx="1005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Literatur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4EBF5F-1D4A-472B-8719-5A7C2D3A8B45}"/>
              </a:ext>
            </a:extLst>
          </p:cNvPr>
          <p:cNvSpPr/>
          <p:nvPr/>
        </p:nvSpPr>
        <p:spPr>
          <a:xfrm>
            <a:off x="6538883" y="2485047"/>
            <a:ext cx="392612" cy="11430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  <a:scene3d>
            <a:camera prst="isometricTopUp"/>
            <a:lightRig rig="threePt" dir="t"/>
          </a:scene3d>
          <a:sp3d contourW="12700">
            <a:bevelT w="0" h="0"/>
            <a:bevelB w="0" h="381000"/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ED69FA-3DE4-4887-8460-0EF9019226C1}"/>
              </a:ext>
            </a:extLst>
          </p:cNvPr>
          <p:cNvSpPr txBox="1"/>
          <p:nvPr/>
        </p:nvSpPr>
        <p:spPr>
          <a:xfrm>
            <a:off x="2690066" y="1584940"/>
            <a:ext cx="1809085" cy="830997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sv-SE" sz="1200" b="1" dirty="0"/>
          </a:p>
          <a:p>
            <a:pPr marL="285750" indent="-285750">
              <a:buFontTx/>
              <a:buChar char="-"/>
            </a:pPr>
            <a:r>
              <a:rPr lang="sv-SE" sz="1200" b="1" dirty="0"/>
              <a:t>Dagbok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Krönika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Biografi och memoar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4818B1-C958-430D-A53C-4D54D7D3E58D}"/>
              </a:ext>
            </a:extLst>
          </p:cNvPr>
          <p:cNvSpPr txBox="1"/>
          <p:nvPr/>
        </p:nvSpPr>
        <p:spPr>
          <a:xfrm>
            <a:off x="1001364" y="1584940"/>
            <a:ext cx="1694566" cy="830997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sv-SE" sz="1200" b="1" dirty="0"/>
              <a:t>Berättelser – personliga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Sms och chatt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Blogg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Brev och e-brev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010342-7994-4221-A4A7-8813C08324AA}"/>
              </a:ext>
            </a:extLst>
          </p:cNvPr>
          <p:cNvSpPr txBox="1"/>
          <p:nvPr/>
        </p:nvSpPr>
        <p:spPr>
          <a:xfrm>
            <a:off x="2028693" y="377583"/>
            <a:ext cx="2709268" cy="1015663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sv-SE" sz="1200" b="1" dirty="0"/>
              <a:t>Berättelser – fiktion (Novell och roman)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Barnböcker och Ungdomslitteratur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Saga och Fantasy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Deckare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Science fiction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68A37E-414C-4A68-BEFE-490E5F665F60}"/>
              </a:ext>
            </a:extLst>
          </p:cNvPr>
          <p:cNvSpPr txBox="1"/>
          <p:nvPr/>
        </p:nvSpPr>
        <p:spPr>
          <a:xfrm>
            <a:off x="2028693" y="-6524"/>
            <a:ext cx="1706108" cy="276999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sv-SE" sz="1200" b="1" dirty="0"/>
              <a:t>Lyrik, dramatik och epik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2C93F0-FE50-45DD-9A6F-8AAB7A85DBD6}"/>
              </a:ext>
            </a:extLst>
          </p:cNvPr>
          <p:cNvCxnSpPr>
            <a:cxnSpLocks/>
          </p:cNvCxnSpPr>
          <p:nvPr/>
        </p:nvCxnSpPr>
        <p:spPr>
          <a:xfrm>
            <a:off x="3543300" y="184377"/>
            <a:ext cx="191501" cy="2225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446F41F-3910-4905-B7EB-D66FCB6B930D}"/>
              </a:ext>
            </a:extLst>
          </p:cNvPr>
          <p:cNvSpPr txBox="1"/>
          <p:nvPr/>
        </p:nvSpPr>
        <p:spPr>
          <a:xfrm>
            <a:off x="4735913" y="378954"/>
            <a:ext cx="1486048" cy="1015663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sv-SE" sz="1200" b="1" dirty="0"/>
          </a:p>
          <a:p>
            <a:pPr marL="285750" indent="-285750">
              <a:buFontTx/>
              <a:buChar char="-"/>
            </a:pPr>
            <a:r>
              <a:rPr lang="sv-SE" sz="1200" b="1" dirty="0"/>
              <a:t>Äventyrsroman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Historisk roman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Nutidsroman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Kärleksroman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80982F-5E61-4161-909A-90B37A31E6E7}"/>
              </a:ext>
            </a:extLst>
          </p:cNvPr>
          <p:cNvSpPr txBox="1"/>
          <p:nvPr/>
        </p:nvSpPr>
        <p:spPr>
          <a:xfrm>
            <a:off x="9268448" y="1577732"/>
            <a:ext cx="1609480" cy="830997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sv-SE" sz="1200" b="1" dirty="0"/>
              <a:t>Sakprosa - Massmedia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Notis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Nyhetsartikel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Reportage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FD4DBB-E8DE-4B04-A777-AC7C1BF5127D}"/>
              </a:ext>
            </a:extLst>
          </p:cNvPr>
          <p:cNvSpPr txBox="1"/>
          <p:nvPr/>
        </p:nvSpPr>
        <p:spPr>
          <a:xfrm>
            <a:off x="10878114" y="1576366"/>
            <a:ext cx="1313886" cy="830997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v-SE" sz="1200" b="1" dirty="0"/>
              <a:t>Insändare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Debattartikel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Recension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Reklam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517E34-AF90-497F-80BC-6ECD7E856973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8838189" y="1993231"/>
            <a:ext cx="430259" cy="19037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8BC69A4-55A0-48F5-A478-478E8D7D695D}"/>
              </a:ext>
            </a:extLst>
          </p:cNvPr>
          <p:cNvSpPr txBox="1"/>
          <p:nvPr/>
        </p:nvSpPr>
        <p:spPr>
          <a:xfrm>
            <a:off x="9284006" y="2492120"/>
            <a:ext cx="1609480" cy="276999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sv-SE" sz="1200" b="1" dirty="0"/>
              <a:t>Sakprosa - instruktion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F6CD3F-907C-4F1A-B279-A6024D4BA65F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403077" y="2486833"/>
            <a:ext cx="880929" cy="143787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894704F-8450-45BA-97F4-FDCB11C2AF9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499151" y="2000439"/>
            <a:ext cx="746439" cy="277769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38B0B4-9D76-40D0-89CD-91BC37D5F775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221961" y="886786"/>
            <a:ext cx="560118" cy="478469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11FE3F4-95F4-4EB2-9A93-61113B9B2D89}"/>
              </a:ext>
            </a:extLst>
          </p:cNvPr>
          <p:cNvSpPr txBox="1"/>
          <p:nvPr/>
        </p:nvSpPr>
        <p:spPr>
          <a:xfrm>
            <a:off x="9007169" y="2860446"/>
            <a:ext cx="1606787" cy="830997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sv-SE" sz="1200" b="1" dirty="0"/>
              <a:t>Sakprosa – faktatexter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Referat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Faktauppsats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rapport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48E653-18AB-403B-979E-C9406F9DB9EF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7991191" y="2760966"/>
            <a:ext cx="1015978" cy="514979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41A683-E239-4D66-8BDC-498A69170774}"/>
              </a:ext>
            </a:extLst>
          </p:cNvPr>
          <p:cNvSpPr txBox="1"/>
          <p:nvPr/>
        </p:nvSpPr>
        <p:spPr>
          <a:xfrm>
            <a:off x="8138307" y="3750183"/>
            <a:ext cx="2291397" cy="646331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sv-SE" sz="1200" b="1" dirty="0"/>
              <a:t>Sakprosa - söka arbete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Formellt brev - platsansökan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meritförteckning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3A0D71D-FF59-4123-93D3-189755FDF098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7496931" y="3019824"/>
            <a:ext cx="641376" cy="105352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5149A1B-31B2-4195-84BE-29A64CD85425}"/>
              </a:ext>
            </a:extLst>
          </p:cNvPr>
          <p:cNvSpPr txBox="1"/>
          <p:nvPr/>
        </p:nvSpPr>
        <p:spPr>
          <a:xfrm>
            <a:off x="7444655" y="4460143"/>
            <a:ext cx="1992405" cy="646331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sv-SE" sz="1200" b="1" dirty="0"/>
              <a:t>Sakprosa – sammanträde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Kallelse och dagordning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protokoll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50C1DAF-FE43-403D-91F5-C89B3239143E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7030056" y="3285887"/>
            <a:ext cx="414599" cy="1497422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FC3F8F-C428-4701-85C2-2595541B1AB7}"/>
              </a:ext>
            </a:extLst>
          </p:cNvPr>
          <p:cNvSpPr txBox="1"/>
          <p:nvPr/>
        </p:nvSpPr>
        <p:spPr>
          <a:xfrm rot="1745006">
            <a:off x="6299605" y="3513578"/>
            <a:ext cx="562270" cy="276999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sv-SE" sz="1200" b="1" dirty="0"/>
              <a:t>Mer...</a:t>
            </a:r>
          </a:p>
        </p:txBody>
      </p:sp>
      <p:pic>
        <p:nvPicPr>
          <p:cNvPr id="82" name="Picture 81" descr="Logo, icon&#10;&#10;Description automatically generated">
            <a:extLst>
              <a:ext uri="{FF2B5EF4-FFF2-40B4-BE49-F238E27FC236}">
                <a16:creationId xmlns:a16="http://schemas.microsoft.com/office/drawing/2014/main" id="{79D30255-5F8D-4E11-BB55-440200675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68460" y="1055463"/>
            <a:ext cx="638175" cy="638175"/>
          </a:xfrm>
          <a:prstGeom prst="rect">
            <a:avLst/>
          </a:prstGeom>
        </p:spPr>
      </p:pic>
      <p:pic>
        <p:nvPicPr>
          <p:cNvPr id="83" name="Picture 82" descr="Shape, circle&#10;&#10;Description automatically generated">
            <a:extLst>
              <a:ext uri="{FF2B5EF4-FFF2-40B4-BE49-F238E27FC236}">
                <a16:creationId xmlns:a16="http://schemas.microsoft.com/office/drawing/2014/main" id="{C599F4D0-8A84-4685-B846-32FC329F4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21411830">
            <a:off x="8766318" y="507823"/>
            <a:ext cx="461831" cy="40957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75C0AEF1-D320-4855-BFDF-375F32E1FC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197039" y="830304"/>
            <a:ext cx="364336" cy="364336"/>
          </a:xfrm>
          <a:prstGeom prst="rect">
            <a:avLst/>
          </a:prstGeom>
        </p:spPr>
      </p:pic>
      <p:pic>
        <p:nvPicPr>
          <p:cNvPr id="86" name="Picture 85" descr="Icon&#10;&#10;Description automatically generated">
            <a:extLst>
              <a:ext uri="{FF2B5EF4-FFF2-40B4-BE49-F238E27FC236}">
                <a16:creationId xmlns:a16="http://schemas.microsoft.com/office/drawing/2014/main" id="{6F3D4C04-D072-4F9C-BF86-72EAAF48F4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181717" y="158535"/>
            <a:ext cx="492740" cy="49274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62893D6F-AA8D-4DAB-A50B-7BDA52C3C6A5}"/>
              </a:ext>
            </a:extLst>
          </p:cNvPr>
          <p:cNvSpPr txBox="1"/>
          <p:nvPr/>
        </p:nvSpPr>
        <p:spPr>
          <a:xfrm rot="1827660">
            <a:off x="10090264" y="128068"/>
            <a:ext cx="88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Culture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6D0A4FA3-FE16-4AE2-937B-EB681FECEF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rot="21403213">
            <a:off x="7606679" y="202216"/>
            <a:ext cx="641973" cy="641973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FC08B664-DE08-41E0-8E3D-A65385C62C74}"/>
              </a:ext>
            </a:extLst>
          </p:cNvPr>
          <p:cNvSpPr/>
          <p:nvPr/>
        </p:nvSpPr>
        <p:spPr>
          <a:xfrm>
            <a:off x="11966" y="-9882"/>
            <a:ext cx="765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/>
              <a:t>Genre</a:t>
            </a:r>
            <a:endParaRPr lang="sv-SE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9C758D4-E7B6-4556-A84A-92D24E81D5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97399" y="1097267"/>
            <a:ext cx="582693" cy="582693"/>
          </a:xfrm>
          <a:prstGeom prst="rect">
            <a:avLst/>
          </a:prstGeom>
        </p:spPr>
      </p:pic>
      <p:pic>
        <p:nvPicPr>
          <p:cNvPr id="96" name="Picture 95" descr="A picture containing text&#10;&#10;Description automatically generated">
            <a:extLst>
              <a:ext uri="{FF2B5EF4-FFF2-40B4-BE49-F238E27FC236}">
                <a16:creationId xmlns:a16="http://schemas.microsoft.com/office/drawing/2014/main" id="{5BDCC856-4A9F-4531-BA6C-36C2B2060D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0544153" y="1161090"/>
            <a:ext cx="491886" cy="491886"/>
          </a:xfrm>
          <a:prstGeom prst="rect">
            <a:avLst/>
          </a:prstGeom>
        </p:spPr>
      </p:pic>
      <p:pic>
        <p:nvPicPr>
          <p:cNvPr id="97" name="Picture 96" descr="Logo&#10;&#10;Description automatically generated">
            <a:extLst>
              <a:ext uri="{FF2B5EF4-FFF2-40B4-BE49-F238E27FC236}">
                <a16:creationId xmlns:a16="http://schemas.microsoft.com/office/drawing/2014/main" id="{691CAF46-FB3E-4487-90EE-7043ADE5BA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1194150" y="1161090"/>
            <a:ext cx="491886" cy="491886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080741B-CB6A-4A85-B5D0-612B2D9102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0790096" y="2474088"/>
            <a:ext cx="524680" cy="52468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55D008A9-3EB8-4B9A-BFBF-D4CEBC7EB84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 rot="2265627">
            <a:off x="8433272" y="1844262"/>
            <a:ext cx="441227" cy="441227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2CDF0B1B-0D2C-4B6B-844E-37B9B01944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 rot="4586501">
            <a:off x="7998255" y="2151324"/>
            <a:ext cx="366924" cy="366924"/>
          </a:xfrm>
          <a:prstGeom prst="rect">
            <a:avLst/>
          </a:prstGeom>
        </p:spPr>
      </p:pic>
      <p:pic>
        <p:nvPicPr>
          <p:cNvPr id="108" name="Picture 107" descr="Icon&#10;&#10;Description automatically generated">
            <a:extLst>
              <a:ext uri="{FF2B5EF4-FFF2-40B4-BE49-F238E27FC236}">
                <a16:creationId xmlns:a16="http://schemas.microsoft.com/office/drawing/2014/main" id="{5601F8E1-428F-4FEE-862E-2F0A77D1883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7622660" y="2325343"/>
            <a:ext cx="310851" cy="380391"/>
          </a:xfrm>
          <a:prstGeom prst="rect">
            <a:avLst/>
          </a:prstGeom>
        </p:spPr>
      </p:pic>
      <p:pic>
        <p:nvPicPr>
          <p:cNvPr id="110" name="Picture 109" descr="Icon&#10;&#10;Description automatically generated">
            <a:extLst>
              <a:ext uri="{FF2B5EF4-FFF2-40B4-BE49-F238E27FC236}">
                <a16:creationId xmlns:a16="http://schemas.microsoft.com/office/drawing/2014/main" id="{5246A689-8E86-4FA7-849C-E829A9B1187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10667159" y="3082159"/>
            <a:ext cx="570048" cy="56292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9251D6-B0CD-41EB-8893-538C70D28D3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7063441" y="2601123"/>
            <a:ext cx="370568" cy="370568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CF493E1A-0503-432A-983B-6CB83986DD3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10434776" y="3786031"/>
            <a:ext cx="646331" cy="646331"/>
          </a:xfrm>
          <a:prstGeom prst="rect">
            <a:avLst/>
          </a:prstGeom>
        </p:spPr>
      </p:pic>
      <p:pic>
        <p:nvPicPr>
          <p:cNvPr id="121" name="Picture 120" descr="A picture containing text&#10;&#10;Description automatically generated">
            <a:extLst>
              <a:ext uri="{FF2B5EF4-FFF2-40B4-BE49-F238E27FC236}">
                <a16:creationId xmlns:a16="http://schemas.microsoft.com/office/drawing/2014/main" id="{6250A013-BCDA-4F25-8932-9550D2CD867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3"/>
              </a:ext>
            </a:extLst>
          </a:blip>
          <a:stretch>
            <a:fillRect/>
          </a:stretch>
        </p:blipFill>
        <p:spPr>
          <a:xfrm>
            <a:off x="9516434" y="4513658"/>
            <a:ext cx="495960" cy="646331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B3918531-0254-496C-8407-190A084EF53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>
            <a:off x="6413975" y="2730391"/>
            <a:ext cx="535986" cy="5359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89954F0-CF01-4AAA-8CBC-5BEAC3C93AE0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7"/>
              </a:ext>
            </a:extLst>
          </a:blip>
          <a:stretch>
            <a:fillRect/>
          </a:stretch>
        </p:blipFill>
        <p:spPr>
          <a:xfrm rot="2020436">
            <a:off x="5416638" y="2343292"/>
            <a:ext cx="337286" cy="2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3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EE71922-7208-4DFA-ADEB-D85CBB0B8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63995"/>
              </p:ext>
            </p:extLst>
          </p:nvPr>
        </p:nvGraphicFramePr>
        <p:xfrm>
          <a:off x="0" y="0"/>
          <a:ext cx="12191998" cy="631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63857273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9980238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0207287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0684512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57252247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1022716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46526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v-SE" sz="2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Berättelser - personliga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Berättelser - fiktion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Sakprosa – Massmedia</a:t>
                      </a:r>
                    </a:p>
                    <a:p>
                      <a:r>
                        <a:rPr lang="sv-SE" dirty="0"/>
                        <a:t>(Notis)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Sakprosa – Massmedia</a:t>
                      </a:r>
                    </a:p>
                    <a:p>
                      <a:r>
                        <a:rPr lang="sv-SE" dirty="0"/>
                        <a:t>Nyhetsartikel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Sakprosa – Massmedia (Reportage)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Sakprosa – Massmedia (Insändare)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359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dirty="0">
                          <a:solidFill>
                            <a:schemeClr val="tx1"/>
                          </a:solidFill>
                        </a:rPr>
                        <a:t>WHY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Syftet kan vara att underhålla och eller att berätta om det som händer i vardagen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syftet att underhålla och förmedla kunskap.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Syftet är att kortfattat informera om något som ska hända eller har hänt.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Syftet är att återge en händelse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Syftet är att mer ingående behandla ämnet än i en nyhetsartikel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Syftet är att ta ställning i en fråga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0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dirty="0">
                          <a:solidFill>
                            <a:schemeClr val="tx1"/>
                          </a:solidFill>
                        </a:rPr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påhittade händelser</a:t>
                      </a:r>
                    </a:p>
                    <a:p>
                      <a:r>
                        <a:rPr lang="sv-SE" sz="1200" dirty="0"/>
                        <a:t>Händelser, problem och upplösning</a:t>
                      </a:r>
                    </a:p>
                    <a:p>
                      <a:r>
                        <a:rPr lang="sv-SE" sz="1200" dirty="0"/>
                        <a:t>olika sinnesintryck och hänslor uttrycks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Frågorna vad, vem, när, var, hur och varför besvaras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Frågorna vad, vem, när, var, hur och varför vesvaras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Bilder eller illustrationer finns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personer är intervjuade.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Texten är detaljrik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med personliga iakttagelser och kommentarer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Ett påstående och ett antal argument presenteras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Ofta förekommer en uppmaning eller ett krav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7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dirty="0">
                          <a:solidFill>
                            <a:schemeClr val="tx1"/>
                          </a:solidFill>
                        </a:rPr>
                        <a:t>HOW (tempus)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preteritum (dåtid)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sv-SE" sz="1200" dirty="0"/>
                        <a:t>preteritum (dåtid)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Preteritum (dåtid)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Preteritum (dåtid)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presens (nutid)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dirty="0">
                          <a:solidFill>
                            <a:schemeClr val="tx1"/>
                          </a:solidFill>
                        </a:rPr>
                        <a:t>HOW (Structur)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/>
                        <a:t>i kronologisk 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sv-SE" sz="1200" dirty="0"/>
                        <a:t>tidsord för att strukturera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En huvudrubrik inleder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Huvudrubrik och mellanrubriker finns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En ingress eller nedryckare inleder nyhetsartikeln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Mellanbruriker gör texten mer lättläst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Texten innehåller inledning, avhandling och avslutning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801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dirty="0">
                          <a:solidFill>
                            <a:schemeClr val="tx1"/>
                          </a:solidFill>
                        </a:rPr>
                        <a:t>HOW (Språk)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v-SE" sz="1200" dirty="0"/>
                        <a:t>Språket är vardagilgt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v-SE" sz="1200" dirty="0"/>
                        <a:t>Tidsangivelse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v-SE" sz="1200" dirty="0"/>
                        <a:t>Personliga pronomen är ofta subjekt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Handlingsverb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Tanke- och känsloverb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beskrivande ord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bindeord av olika slag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dialoger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Innehållet är kortfattat</a:t>
                      </a:r>
                    </a:p>
                    <a:p>
                      <a:endParaRPr lang="sv-SE" sz="1200" dirty="0"/>
                    </a:p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Pratminus visar att en person citeras i texten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Inga värdeladdade ord eller egna åsikter ska finnas 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berättande inslag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Person- och miljö- beskrivningar är ganska utförliga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Pratminus visar att en person citeras i texten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Värdeladdade ord förekommer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6219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Nyhetskälla 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Nyhetskälla 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Insändaren är undertecknad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728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B9FBE56-07AD-4E55-8614-9700401B9FD1}"/>
              </a:ext>
            </a:extLst>
          </p:cNvPr>
          <p:cNvSpPr/>
          <p:nvPr/>
        </p:nvSpPr>
        <p:spPr>
          <a:xfrm>
            <a:off x="0" y="0"/>
            <a:ext cx="1921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/>
              <a:t>Genretypiska drag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DF9B4F-BF62-4D8E-BE59-A4ACACED033E}"/>
              </a:ext>
            </a:extLst>
          </p:cNvPr>
          <p:cNvCxnSpPr>
            <a:cxnSpLocks/>
          </p:cNvCxnSpPr>
          <p:nvPr/>
        </p:nvCxnSpPr>
        <p:spPr>
          <a:xfrm>
            <a:off x="5238750" y="0"/>
            <a:ext cx="0" cy="6858000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C9DAFB-E69A-45A7-9079-2DB9438BD997}"/>
              </a:ext>
            </a:extLst>
          </p:cNvPr>
          <p:cNvCxnSpPr>
            <a:cxnSpLocks/>
          </p:cNvCxnSpPr>
          <p:nvPr/>
        </p:nvCxnSpPr>
        <p:spPr>
          <a:xfrm>
            <a:off x="3486150" y="0"/>
            <a:ext cx="0" cy="6858000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BF15067-D446-4DD1-9170-3C5DE1880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88735" y="6314440"/>
            <a:ext cx="582693" cy="5826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C5701B-12CF-43E7-9D44-31BC2F9E2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93660" y="6314440"/>
            <a:ext cx="582693" cy="5826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23D14E-0779-43E9-A146-9B252DBE6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57747" y="6314440"/>
            <a:ext cx="582693" cy="582693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0C3DF845-554F-4B79-8557-F8B847B11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445709" y="6335713"/>
            <a:ext cx="491886" cy="4918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930E89-4471-4F8D-93F9-E678B1B7C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10322" y="6335713"/>
            <a:ext cx="582693" cy="582693"/>
          </a:xfrm>
          <a:prstGeom prst="rect">
            <a:avLst/>
          </a:prstGeom>
        </p:spPr>
      </p:pic>
      <p:pic>
        <p:nvPicPr>
          <p:cNvPr id="13" name="Picture 12" descr="Logo, icon&#10;&#10;Description automatically generated">
            <a:extLst>
              <a:ext uri="{FF2B5EF4-FFF2-40B4-BE49-F238E27FC236}">
                <a16:creationId xmlns:a16="http://schemas.microsoft.com/office/drawing/2014/main" id="{D66E3AC2-0719-4A70-A4C8-80D1DD0437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949781" y="6212019"/>
            <a:ext cx="706387" cy="7063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BCCDFE-6AA6-4CDC-BA9E-1E5722ECCD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314598" y="6410325"/>
            <a:ext cx="449320" cy="32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8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EE71922-7208-4DFA-ADEB-D85CBB0B8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959782"/>
              </p:ext>
            </p:extLst>
          </p:nvPr>
        </p:nvGraphicFramePr>
        <p:xfrm>
          <a:off x="0" y="0"/>
          <a:ext cx="12192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385727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98023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020728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68451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25224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10227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v-S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Sakprosa – Massmedia Debattartikel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Sakprosa – Massmedia (Recension)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Sakprosa – Massmedia (Annons)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Sakprosa – Massmedia (Reklamtext)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Sakprosa - instruktion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359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dirty="0"/>
                        <a:t>WHY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Syftet är att påverka och övertyga andra att tycka likadant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Syftet är att informera och värdera ett verk.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Syftet är sälja en vara eller en tjänst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Syftet är att informera och sälja en vara eller en tjänst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En instruktion börjar med att tala om vad syftet är - det står i rubriken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0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I en debattartikel tar en skribent personlig ställning och formulerar en tes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Fakta används för att underbygga argumenten.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Fakta om verkets titel och författare eller regissör finns med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Plats, tid och miljö anges och analyseras.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Huvudersonerna beskrivs och analyseras.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Det som ska säljas visas ofta på bild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Texten är kort med mycket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En slagkraftig rubrik väcker uppmärksamhet.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En intresseväckande bild illustrerar varan.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Argument som hänvisar till sinnen, känslor, livskvalitet, ekonomi och livsstil används.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Fackuttryck och utländska ord förekommer.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Steg för steg beskrivs hur man ska gå tillväga- Stegen kan ibland stå i punktform.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Det finns ingen onödig information. Texten tarlar bara om det man behöver veta.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Texten kan ibland kompletteras med bilder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7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dirty="0"/>
                        <a:t>HOW (tempus)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/>
                        <a:t>Verben står i imperativ (uppmaningsform)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dirty="0"/>
                        <a:t>HOW (Structur)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inledning, avhandling och avslutning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Steg för steg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801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dirty="0"/>
                        <a:t>HOW (Språk)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Bindeord som används är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Andra språkliga drag för att påverka är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v-SE" sz="1200" dirty="0"/>
                        <a:t>Texten innehåller många förkortningar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v-SE" sz="1200" dirty="0"/>
                        <a:t>Den betonar det som är positivt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Positiva värdeord är vanliga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Bindeord som t.ex. för det fösta och för det andra kan användas.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6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v-SE" sz="1200" dirty="0"/>
                        <a:t>Handlingen återges i ett kort referat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Budskapet värderas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sv-SE" sz="1200" dirty="0"/>
                        <a:t>Texten innehåller uppgifter om hur man når säljaren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728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B9FBE56-07AD-4E55-8614-9700401B9FD1}"/>
              </a:ext>
            </a:extLst>
          </p:cNvPr>
          <p:cNvSpPr/>
          <p:nvPr/>
        </p:nvSpPr>
        <p:spPr>
          <a:xfrm>
            <a:off x="0" y="0"/>
            <a:ext cx="1921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/>
              <a:t>Genretypiska drag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82C8CD-8E26-47B5-A787-6B6B33E6BDE0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284A1A-216A-499C-B05C-C13292B99C38}"/>
              </a:ext>
            </a:extLst>
          </p:cNvPr>
          <p:cNvCxnSpPr>
            <a:cxnSpLocks/>
          </p:cNvCxnSpPr>
          <p:nvPr/>
        </p:nvCxnSpPr>
        <p:spPr>
          <a:xfrm>
            <a:off x="10172700" y="0"/>
            <a:ext cx="0" cy="6858000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ACADA97E-233B-4ED3-A65A-CA13D970A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20809" y="5863194"/>
            <a:ext cx="491886" cy="491886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7910FF8A-40A5-4CFF-94A3-D6DA3018D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49634" y="5863194"/>
            <a:ext cx="491886" cy="491886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5FB7F89-D05A-4A68-8A5C-72DA39C7C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765593" y="5835015"/>
            <a:ext cx="491886" cy="491886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D1D113E1-2971-41D3-843F-54861A8C4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794418" y="5863194"/>
            <a:ext cx="491886" cy="4918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65A32A-BEA7-4FA3-9746-FB1A187593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059097" y="5863194"/>
            <a:ext cx="524680" cy="52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3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EE71922-7208-4DFA-ADEB-D85CBB0B8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197562"/>
              </p:ext>
            </p:extLst>
          </p:nvPr>
        </p:nvGraphicFramePr>
        <p:xfrm>
          <a:off x="0" y="0"/>
          <a:ext cx="12192000" cy="567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63857273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9980238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0207287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6845120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725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v-S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1" dirty="0"/>
                        <a:t>Sakprosa – faktatexter (Referat)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800" b="1" dirty="0"/>
                        <a:t>Sakprosa – faktatexter (Faktauppsats och rapport)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Sakprosa - söka arbete</a:t>
                      </a:r>
                    </a:p>
                    <a:p>
                      <a:r>
                        <a:rPr lang="sv-SE" dirty="0"/>
                        <a:t>(Formellt brev och meritförteckning)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1" dirty="0"/>
                        <a:t>Sakprosa – sammanträde </a:t>
                      </a:r>
                      <a:r>
                        <a:rPr lang="sv-SE" dirty="0"/>
                        <a:t>(Kallelse och protokoll)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359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dirty="0"/>
                        <a:t>WHY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Syftet är att återge det viktigaste från texten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Syftet är att förklara en process eller något som händer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Syftet är t.ex. att söka ett arbete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Syftet är att kalla till ett möte eller att återge vad som tagits upp på ett möte.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0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Man anger alltid källan, oftas i inledningen.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Referatet är alltid betydligt kortare än ursprungstexten.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Man referatmarkerar.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Texten innehåller faktainformation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I vetenskapliga texter anger man alltid källan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Man refererar till sin källa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Texten skrivs i anslutning till möten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7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dirty="0"/>
                        <a:t>HOW (tempus)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Presens används ofta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sv-SE" sz="1200" dirty="0"/>
                        <a:t>Presens används ofta.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Texterna är alltid daterade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dirty="0"/>
                        <a:t>HOW (Structur)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v-SE" sz="1200" dirty="0"/>
                        <a:t>inledning, avhandling och avslutning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v-SE" sz="1200" dirty="0"/>
                        <a:t>mellanrubriker för att det ska bli enklare att följa texten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/>
                        <a:t>Det finns en klar struktur för hur texterna ska ställas upp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Det finns en klar struktur för hur texten ska ställas upp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Protokoll skrivs i paragrafer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801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dirty="0"/>
                        <a:t>HOW (Språk)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Språket är formellt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Ibland citerar man, det vill säga man återger exakt det som står i texten. Då används citattechen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Språket är formellt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Konstruktioner i passiv form är vanliga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Ett specialiserat ordval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Språk för att förklara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Man använder ofta nominaliseringar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Bindeord är vanliga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v-SE" sz="1200" dirty="0"/>
                        <a:t>Texterna skrivs bara vid speciella tillfällen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v-SE" sz="1200" dirty="0"/>
                        <a:t>Sproket är formellt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Språket är formellt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/>
                        <a:t>Det finns verb som står i passiv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6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728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B9FBE56-07AD-4E55-8614-9700401B9FD1}"/>
              </a:ext>
            </a:extLst>
          </p:cNvPr>
          <p:cNvSpPr/>
          <p:nvPr/>
        </p:nvSpPr>
        <p:spPr>
          <a:xfrm>
            <a:off x="0" y="0"/>
            <a:ext cx="1921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/>
              <a:t>Genretypiska drag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29517B-5E45-49F0-BCF4-43E8E2589EC2}"/>
              </a:ext>
            </a:extLst>
          </p:cNvPr>
          <p:cNvCxnSpPr>
            <a:cxnSpLocks/>
          </p:cNvCxnSpPr>
          <p:nvPr/>
        </p:nvCxnSpPr>
        <p:spPr>
          <a:xfrm>
            <a:off x="7315200" y="0"/>
            <a:ext cx="0" cy="6858000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7D8B96-A65E-4C4A-9433-CFD039ACE274}"/>
              </a:ext>
            </a:extLst>
          </p:cNvPr>
          <p:cNvCxnSpPr>
            <a:cxnSpLocks/>
          </p:cNvCxnSpPr>
          <p:nvPr/>
        </p:nvCxnSpPr>
        <p:spPr>
          <a:xfrm>
            <a:off x="9772650" y="0"/>
            <a:ext cx="0" cy="6858000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5AAEE2-9438-418E-A49E-81ACA29B204E}"/>
              </a:ext>
            </a:extLst>
          </p:cNvPr>
          <p:cNvGrpSpPr/>
          <p:nvPr/>
        </p:nvGrpSpPr>
        <p:grpSpPr>
          <a:xfrm>
            <a:off x="3038476" y="5679440"/>
            <a:ext cx="720488" cy="604598"/>
            <a:chOff x="4857751" y="5943600"/>
            <a:chExt cx="720488" cy="604598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6C881355-482C-4462-ADCC-478AA811D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965987" y="5943600"/>
              <a:ext cx="612252" cy="604598"/>
            </a:xfrm>
            <a:prstGeom prst="rect">
              <a:avLst/>
            </a:prstGeom>
          </p:spPr>
        </p:pic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0F877707-9336-4E86-8414-2244E3474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4857751" y="6167807"/>
              <a:ext cx="310851" cy="38039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1FECC6-F83C-4A16-BF64-2E9963AA5EB3}"/>
              </a:ext>
            </a:extLst>
          </p:cNvPr>
          <p:cNvGrpSpPr/>
          <p:nvPr/>
        </p:nvGrpSpPr>
        <p:grpSpPr>
          <a:xfrm>
            <a:off x="5457826" y="5679440"/>
            <a:ext cx="720488" cy="604598"/>
            <a:chOff x="4857751" y="5943600"/>
            <a:chExt cx="720488" cy="604598"/>
          </a:xfrm>
        </p:grpSpPr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9162BCE8-8FFB-4FAF-95C4-670DA9922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965987" y="5943600"/>
              <a:ext cx="612252" cy="604598"/>
            </a:xfrm>
            <a:prstGeom prst="rect">
              <a:avLst/>
            </a:prstGeom>
          </p:spPr>
        </p:pic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C6E3F8C7-7144-45D0-A3C3-E4C0DC114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4857751" y="6167807"/>
              <a:ext cx="310851" cy="380391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BDA12A4-4B02-4CD2-B9AB-DD3732D38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854231" y="5679440"/>
            <a:ext cx="743790" cy="743790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EA704EB6-A564-4EBC-925E-D3625F30B5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540811" y="5679440"/>
            <a:ext cx="533353" cy="6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6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C358A440-931D-4D11-A98E-F0D5DBBDB84F}"/>
              </a:ext>
            </a:extLst>
          </p:cNvPr>
          <p:cNvSpPr/>
          <p:nvPr/>
        </p:nvSpPr>
        <p:spPr>
          <a:xfrm>
            <a:off x="8667952" y="2501308"/>
            <a:ext cx="731169" cy="713494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b="1" dirty="0"/>
              <a:t>WHY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BBEF8D-C02E-4078-9EE3-3E24FA3C773E}"/>
              </a:ext>
            </a:extLst>
          </p:cNvPr>
          <p:cNvSpPr/>
          <p:nvPr/>
        </p:nvSpPr>
        <p:spPr>
          <a:xfrm>
            <a:off x="5832522" y="1053572"/>
            <a:ext cx="2147888" cy="138112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tx1"/>
            </a:solidFill>
            <a:prstDash val="dash"/>
          </a:ln>
          <a:scene3d>
            <a:camera prst="isometricTopUp"/>
            <a:lightRig rig="threePt" dir="t"/>
          </a:scene3d>
          <a:sp3d contourW="12700">
            <a:bevelT w="0" h="0"/>
            <a:bevelB w="0" h="0"/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95A849-5FB7-4A52-B91D-415C28514CAE}"/>
              </a:ext>
            </a:extLst>
          </p:cNvPr>
          <p:cNvSpPr/>
          <p:nvPr/>
        </p:nvSpPr>
        <p:spPr>
          <a:xfrm>
            <a:off x="5832522" y="2747366"/>
            <a:ext cx="2147888" cy="138112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tx1"/>
            </a:solidFill>
            <a:prstDash val="dash"/>
          </a:ln>
          <a:scene3d>
            <a:camera prst="isometricTopUp"/>
            <a:lightRig rig="threePt" dir="t"/>
          </a:scene3d>
          <a:sp3d contourW="12700">
            <a:bevelT w="0" h="0"/>
            <a:bevelB w="0" h="0"/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A472D1-02B3-4F52-9C9E-569EA122B38E}"/>
              </a:ext>
            </a:extLst>
          </p:cNvPr>
          <p:cNvSpPr/>
          <p:nvPr/>
        </p:nvSpPr>
        <p:spPr>
          <a:xfrm>
            <a:off x="5730691" y="2849291"/>
            <a:ext cx="1080145" cy="70713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scene3d>
            <a:camera prst="isometricTopUp"/>
            <a:lightRig rig="threePt" dir="t"/>
          </a:scene3d>
          <a:sp3d contourW="12700">
            <a:bevelT w="0" h="0"/>
            <a:bevelB w="0" h="381000"/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1C48A5-FE66-4F1E-BAFA-87C98A58E5EC}"/>
              </a:ext>
            </a:extLst>
          </p:cNvPr>
          <p:cNvSpPr txBox="1"/>
          <p:nvPr/>
        </p:nvSpPr>
        <p:spPr>
          <a:xfrm>
            <a:off x="3193758" y="1249889"/>
            <a:ext cx="1978234" cy="2400657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sv-SE" b="1" dirty="0">
                <a:hlinkClick r:id="rId2"/>
              </a:rPr>
              <a:t>Litterära genrer</a:t>
            </a:r>
            <a:endParaRPr lang="sv-SE" b="1" dirty="0"/>
          </a:p>
          <a:p>
            <a:pPr marL="285750" indent="-285750">
              <a:buFontTx/>
              <a:buChar char="-"/>
            </a:pPr>
            <a:r>
              <a:rPr lang="sv-SE" sz="1200" b="1" dirty="0"/>
              <a:t>Epik</a:t>
            </a:r>
          </a:p>
          <a:p>
            <a:pPr marL="742950" lvl="1" indent="-285750">
              <a:buFontTx/>
              <a:buChar char="-"/>
            </a:pPr>
            <a:r>
              <a:rPr lang="sv-SE" sz="1200" b="1" dirty="0"/>
              <a:t>Romanen</a:t>
            </a:r>
          </a:p>
          <a:p>
            <a:pPr marL="742950" lvl="1" indent="-285750">
              <a:buFontTx/>
              <a:buChar char="-"/>
            </a:pPr>
            <a:r>
              <a:rPr lang="sv-SE" sz="1200" b="1" dirty="0"/>
              <a:t>Kortprosa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Lyrik</a:t>
            </a:r>
          </a:p>
          <a:p>
            <a:pPr marL="742950" lvl="1" indent="-285750">
              <a:buFontTx/>
              <a:buChar char="-"/>
            </a:pPr>
            <a:r>
              <a:rPr lang="sv-SE" sz="1200" b="1" dirty="0"/>
              <a:t>Bunden vers</a:t>
            </a:r>
          </a:p>
          <a:p>
            <a:pPr marL="742950" lvl="1" indent="-285750">
              <a:buFontTx/>
              <a:buChar char="-"/>
            </a:pPr>
            <a:r>
              <a:rPr lang="sv-SE" sz="1200" b="1" dirty="0"/>
              <a:t>Fri vers</a:t>
            </a:r>
          </a:p>
          <a:p>
            <a:pPr marL="742950" lvl="1" indent="-285750">
              <a:buFontTx/>
              <a:buChar char="-"/>
            </a:pPr>
            <a:r>
              <a:rPr lang="sv-SE" sz="1200" b="1" dirty="0"/>
              <a:t>Prosadikt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Dramatik</a:t>
            </a:r>
          </a:p>
          <a:p>
            <a:pPr marL="742950" lvl="1" indent="-285750">
              <a:buFontTx/>
              <a:buChar char="-"/>
            </a:pPr>
            <a:r>
              <a:rPr lang="sv-SE" sz="1200" b="1" dirty="0"/>
              <a:t>Komedi</a:t>
            </a:r>
          </a:p>
          <a:p>
            <a:pPr marL="742950" lvl="1" indent="-285750">
              <a:buFontTx/>
              <a:buChar char="-"/>
            </a:pPr>
            <a:r>
              <a:rPr lang="sv-SE" sz="1200" b="1" dirty="0"/>
              <a:t>Tragedi</a:t>
            </a:r>
          </a:p>
          <a:p>
            <a:pPr marL="742950" lvl="1" indent="-285750">
              <a:buFontTx/>
              <a:buChar char="-"/>
            </a:pPr>
            <a:r>
              <a:rPr lang="sv-SE" sz="1200" b="1" dirty="0"/>
              <a:t>Moderna genrer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03552E-ABA1-4174-82E5-B9E0C0E0DDCE}"/>
              </a:ext>
            </a:extLst>
          </p:cNvPr>
          <p:cNvSpPr/>
          <p:nvPr/>
        </p:nvSpPr>
        <p:spPr>
          <a:xfrm>
            <a:off x="9109737" y="2736238"/>
            <a:ext cx="731169" cy="675264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b="1" dirty="0">
                <a:solidFill>
                  <a:schemeClr val="tx1"/>
                </a:solidFill>
              </a:rPr>
              <a:t>WHO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E12720-2838-45E4-9F01-B391E345F3FC}"/>
              </a:ext>
            </a:extLst>
          </p:cNvPr>
          <p:cNvSpPr/>
          <p:nvPr/>
        </p:nvSpPr>
        <p:spPr>
          <a:xfrm>
            <a:off x="9602336" y="2524703"/>
            <a:ext cx="731169" cy="675264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b="1" dirty="0"/>
              <a:t>WHAT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38A590-5EFF-43F7-BD72-C9BB70A0497E}"/>
              </a:ext>
            </a:extLst>
          </p:cNvPr>
          <p:cNvCxnSpPr/>
          <p:nvPr/>
        </p:nvCxnSpPr>
        <p:spPr>
          <a:xfrm flipH="1">
            <a:off x="5608969" y="1543050"/>
            <a:ext cx="44479" cy="49339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3F786F5-D002-4D8C-AE21-516C6CC0255C}"/>
              </a:ext>
            </a:extLst>
          </p:cNvPr>
          <p:cNvCxnSpPr>
            <a:cxnSpLocks/>
          </p:cNvCxnSpPr>
          <p:nvPr/>
        </p:nvCxnSpPr>
        <p:spPr>
          <a:xfrm flipH="1">
            <a:off x="7132861" y="677975"/>
            <a:ext cx="54923" cy="514391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DF5C69-03D3-4CE2-A945-09905A0000C4}"/>
              </a:ext>
            </a:extLst>
          </p:cNvPr>
          <p:cNvCxnSpPr/>
          <p:nvPr/>
        </p:nvCxnSpPr>
        <p:spPr>
          <a:xfrm flipH="1">
            <a:off x="8113897" y="1249889"/>
            <a:ext cx="44479" cy="49339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1BF6065-C9C8-4444-9B47-A7E8871DBF86}"/>
              </a:ext>
            </a:extLst>
          </p:cNvPr>
          <p:cNvSpPr/>
          <p:nvPr/>
        </p:nvSpPr>
        <p:spPr>
          <a:xfrm>
            <a:off x="5832522" y="719682"/>
            <a:ext cx="2147888" cy="138112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scene3d>
            <a:camera prst="isometricTopUp"/>
            <a:lightRig rig="threePt" dir="t"/>
          </a:scene3d>
          <a:sp3d contourW="12700">
            <a:bevelT w="0" h="0"/>
            <a:bevelB w="0" h="381000"/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F30F74D0-5097-41F4-886D-9423337FB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68696" y="881811"/>
            <a:ext cx="638175" cy="63817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A0598D-317D-4152-B41B-1AE4927B6778}"/>
              </a:ext>
            </a:extLst>
          </p:cNvPr>
          <p:cNvCxnSpPr>
            <a:cxnSpLocks/>
          </p:cNvCxnSpPr>
          <p:nvPr/>
        </p:nvCxnSpPr>
        <p:spPr>
          <a:xfrm flipH="1">
            <a:off x="6600976" y="2100808"/>
            <a:ext cx="44673" cy="477093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4057F7F-6938-4874-BD7D-592A413F32E4}"/>
              </a:ext>
            </a:extLst>
          </p:cNvPr>
          <p:cNvSpPr/>
          <p:nvPr/>
        </p:nvSpPr>
        <p:spPr>
          <a:xfrm>
            <a:off x="5794516" y="5279498"/>
            <a:ext cx="2147888" cy="138112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tx1"/>
            </a:solidFill>
            <a:prstDash val="dash"/>
          </a:ln>
          <a:scene3d>
            <a:camera prst="isometricTopUp"/>
            <a:lightRig rig="threePt" dir="t"/>
          </a:scene3d>
          <a:sp3d contourW="12700">
            <a:bevelT w="0" h="0"/>
            <a:bevelB w="0" h="0"/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1B7982-E594-4144-867B-917A47A71832}"/>
              </a:ext>
            </a:extLst>
          </p:cNvPr>
          <p:cNvSpPr/>
          <p:nvPr/>
        </p:nvSpPr>
        <p:spPr>
          <a:xfrm>
            <a:off x="6360300" y="3326339"/>
            <a:ext cx="573542" cy="56468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scene3d>
            <a:camera prst="isometricTopUp"/>
            <a:lightRig rig="threePt" dir="t"/>
          </a:scene3d>
          <a:sp3d contourW="12700">
            <a:bevelT w="0" h="0"/>
            <a:bevelB w="0" h="381000"/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077415-F113-44AF-9914-12248F7B17C1}"/>
              </a:ext>
            </a:extLst>
          </p:cNvPr>
          <p:cNvSpPr/>
          <p:nvPr/>
        </p:nvSpPr>
        <p:spPr>
          <a:xfrm>
            <a:off x="6906466" y="3043399"/>
            <a:ext cx="364879" cy="56468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scene3d>
            <a:camera prst="isometricTopUp"/>
            <a:lightRig rig="threePt" dir="t"/>
          </a:scene3d>
          <a:sp3d contourW="12700">
            <a:bevelT w="0" h="0"/>
            <a:bevelB w="0" h="381000"/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C38B59-8949-4E42-A982-A4760E442C7F}"/>
              </a:ext>
            </a:extLst>
          </p:cNvPr>
          <p:cNvSpPr/>
          <p:nvPr/>
        </p:nvSpPr>
        <p:spPr>
          <a:xfrm>
            <a:off x="6856540" y="2312075"/>
            <a:ext cx="830557" cy="92902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scene3d>
            <a:camera prst="isometricTopUp"/>
            <a:lightRig rig="threePt" dir="t"/>
          </a:scene3d>
          <a:sp3d contourW="12700">
            <a:bevelT w="0" h="0"/>
            <a:bevelB w="0" h="381000"/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ADAD01-74BC-4C07-BBE1-25F74907419D}"/>
              </a:ext>
            </a:extLst>
          </p:cNvPr>
          <p:cNvSpPr/>
          <p:nvPr/>
        </p:nvSpPr>
        <p:spPr>
          <a:xfrm>
            <a:off x="7321271" y="2915262"/>
            <a:ext cx="845520" cy="28759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scene3d>
            <a:camera prst="isometricTopUp"/>
            <a:lightRig rig="threePt" dir="t"/>
          </a:scene3d>
          <a:sp3d contourW="12700">
            <a:bevelT w="0" h="0"/>
            <a:bevelB w="0" h="381000"/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D5A552-5219-4D25-B2D9-50F22DD4895A}"/>
              </a:ext>
            </a:extLst>
          </p:cNvPr>
          <p:cNvSpPr/>
          <p:nvPr/>
        </p:nvSpPr>
        <p:spPr>
          <a:xfrm>
            <a:off x="8540938" y="5108395"/>
            <a:ext cx="731169" cy="713494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b="1" dirty="0"/>
              <a:t>WHY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EABEAF8-94FB-44B0-8755-CCD1FA7D6D2D}"/>
              </a:ext>
            </a:extLst>
          </p:cNvPr>
          <p:cNvSpPr/>
          <p:nvPr/>
        </p:nvSpPr>
        <p:spPr>
          <a:xfrm>
            <a:off x="9033537" y="5336086"/>
            <a:ext cx="731169" cy="675264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b="1" dirty="0">
                <a:solidFill>
                  <a:schemeClr val="bg1"/>
                </a:solidFill>
              </a:rPr>
              <a:t>WHO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633695-FCD1-4DE0-AD44-27E8BA4FFD87}"/>
              </a:ext>
            </a:extLst>
          </p:cNvPr>
          <p:cNvSpPr/>
          <p:nvPr/>
        </p:nvSpPr>
        <p:spPr>
          <a:xfrm>
            <a:off x="9526136" y="5124551"/>
            <a:ext cx="731169" cy="675264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b="1" dirty="0"/>
              <a:t>WHAT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F4E580D-94CB-40CE-9444-2E0CE7D9EE22}"/>
              </a:ext>
            </a:extLst>
          </p:cNvPr>
          <p:cNvSpPr/>
          <p:nvPr/>
        </p:nvSpPr>
        <p:spPr>
          <a:xfrm>
            <a:off x="9033537" y="5780684"/>
            <a:ext cx="731169" cy="675264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b="1" dirty="0"/>
              <a:t>HOW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F1BAAF-FA4F-46C7-93FD-D8406D76DF10}"/>
              </a:ext>
            </a:extLst>
          </p:cNvPr>
          <p:cNvSpPr/>
          <p:nvPr/>
        </p:nvSpPr>
        <p:spPr>
          <a:xfrm>
            <a:off x="5608969" y="5534293"/>
            <a:ext cx="845520" cy="28759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scene3d>
            <a:camera prst="isometricTopUp"/>
            <a:lightRig rig="threePt" dir="t"/>
          </a:scene3d>
          <a:sp3d contourW="12700">
            <a:bevelT w="0" h="0"/>
            <a:bevelB w="0" h="381000"/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D97F8B-123E-4704-B567-D0D4E61B0B55}"/>
              </a:ext>
            </a:extLst>
          </p:cNvPr>
          <p:cNvSpPr/>
          <p:nvPr/>
        </p:nvSpPr>
        <p:spPr>
          <a:xfrm>
            <a:off x="6949814" y="5191271"/>
            <a:ext cx="1080145" cy="70713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scene3d>
            <a:camera prst="isometricTopUp"/>
            <a:lightRig rig="threePt" dir="t"/>
          </a:scene3d>
          <a:sp3d contourW="12700">
            <a:bevelT w="0" h="0"/>
            <a:bevelB w="0" h="381000"/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023A68-955E-4AFF-9713-993A02BAEFE7}"/>
              </a:ext>
            </a:extLst>
          </p:cNvPr>
          <p:cNvSpPr/>
          <p:nvPr/>
        </p:nvSpPr>
        <p:spPr>
          <a:xfrm>
            <a:off x="6890567" y="4834900"/>
            <a:ext cx="573542" cy="56468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scene3d>
            <a:camera prst="isometricTopUp"/>
            <a:lightRig rig="threePt" dir="t"/>
          </a:scene3d>
          <a:sp3d contourW="12700">
            <a:bevelT w="0" h="0"/>
            <a:bevelB w="0" h="381000"/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2DAB44-7715-4DE7-A267-1302697090F7}"/>
              </a:ext>
            </a:extLst>
          </p:cNvPr>
          <p:cNvSpPr/>
          <p:nvPr/>
        </p:nvSpPr>
        <p:spPr>
          <a:xfrm>
            <a:off x="6536448" y="5069897"/>
            <a:ext cx="364879" cy="56468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scene3d>
            <a:camera prst="isometricTopUp"/>
            <a:lightRig rig="threePt" dir="t"/>
          </a:scene3d>
          <a:sp3d contourW="12700">
            <a:bevelT w="0" h="0"/>
            <a:bevelB w="0" h="381000"/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26CBDE-7C0D-48B0-A400-BC089BB2FEE7}"/>
              </a:ext>
            </a:extLst>
          </p:cNvPr>
          <p:cNvSpPr/>
          <p:nvPr/>
        </p:nvSpPr>
        <p:spPr>
          <a:xfrm>
            <a:off x="6196300" y="5578894"/>
            <a:ext cx="830557" cy="92902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scene3d>
            <a:camera prst="isometricTopUp"/>
            <a:lightRig rig="threePt" dir="t"/>
          </a:scene3d>
          <a:sp3d contourW="12700">
            <a:bevelT w="0" h="0"/>
            <a:bevelB w="0" h="381000"/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503F07-E210-420D-B0BF-FC7170E2C2D8}"/>
              </a:ext>
            </a:extLst>
          </p:cNvPr>
          <p:cNvSpPr txBox="1"/>
          <p:nvPr/>
        </p:nvSpPr>
        <p:spPr>
          <a:xfrm>
            <a:off x="283996" y="3876254"/>
            <a:ext cx="4856223" cy="2954655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sv-SE" b="1" dirty="0"/>
              <a:t>Litterär riktning</a:t>
            </a:r>
          </a:p>
          <a:p>
            <a:r>
              <a:rPr lang="sv-SE" sz="1200" dirty="0">
                <a:hlinkClick r:id="rId5"/>
              </a:rPr>
              <a:t>Litterär riktning </a:t>
            </a:r>
            <a:r>
              <a:rPr lang="sv-SE" sz="1200" dirty="0"/>
              <a:t>är en estetisk riktning inom författarkretsar och andra litterära grupperingar, ofta tidsbunden och i opposition mot andra litterära riktningar. Man kan alltså förstå litterära riktningar som paradigm som avlöses av opponerande avantgardistiska riktningar. Begreppet är intimt förknippat med konstnärliga riktningar.Barnböcker och Ungdomslitteratur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Romantik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Realism, Naturalism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Modernism</a:t>
            </a:r>
          </a:p>
          <a:p>
            <a:pPr marL="742950" lvl="1" indent="-285750">
              <a:buFontTx/>
              <a:buChar char="-"/>
            </a:pPr>
            <a:r>
              <a:rPr lang="sv-SE" sz="1200" b="1" dirty="0"/>
              <a:t>Dadaism</a:t>
            </a:r>
          </a:p>
          <a:p>
            <a:pPr marL="742950" lvl="1" indent="-285750">
              <a:buFontTx/>
              <a:buChar char="-"/>
            </a:pPr>
            <a:r>
              <a:rPr lang="sv-SE" sz="1200" b="1" dirty="0"/>
              <a:t>Expressionism</a:t>
            </a:r>
          </a:p>
          <a:p>
            <a:pPr marL="742950" lvl="1" indent="-285750">
              <a:buFontTx/>
              <a:buChar char="-"/>
            </a:pPr>
            <a:r>
              <a:rPr lang="sv-SE" sz="1200" b="1" dirty="0"/>
              <a:t>Futurism</a:t>
            </a:r>
          </a:p>
          <a:p>
            <a:pPr marL="742950" lvl="1" indent="-285750">
              <a:buFontTx/>
              <a:buChar char="-"/>
            </a:pPr>
            <a:r>
              <a:rPr lang="sv-SE" sz="1200" b="1" dirty="0"/>
              <a:t>Surrealism</a:t>
            </a:r>
          </a:p>
          <a:p>
            <a:pPr marL="742950" lvl="1" indent="-285750">
              <a:buFontTx/>
              <a:buChar char="-"/>
            </a:pPr>
            <a:r>
              <a:rPr lang="sv-SE" sz="1200" b="1" dirty="0"/>
              <a:t>Symbolism</a:t>
            </a:r>
          </a:p>
          <a:p>
            <a:pPr marL="742950" lvl="1" indent="-285750">
              <a:buFontTx/>
              <a:buChar char="-"/>
            </a:pPr>
            <a:r>
              <a:rPr lang="sv-SE" sz="1200" b="1" dirty="0"/>
              <a:t>...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1871A1C-3505-4823-ACBC-E45577ABC661}"/>
              </a:ext>
            </a:extLst>
          </p:cNvPr>
          <p:cNvSpPr/>
          <p:nvPr/>
        </p:nvSpPr>
        <p:spPr>
          <a:xfrm>
            <a:off x="9109736" y="3186371"/>
            <a:ext cx="731169" cy="675264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b="1" dirty="0"/>
              <a:t>HOW</a:t>
            </a:r>
          </a:p>
        </p:txBody>
      </p:sp>
      <p:pic>
        <p:nvPicPr>
          <p:cNvPr id="44" name="Picture 43" descr="Shape, circle&#10;&#10;Description automatically generated">
            <a:extLst>
              <a:ext uri="{FF2B5EF4-FFF2-40B4-BE49-F238E27FC236}">
                <a16:creationId xmlns:a16="http://schemas.microsoft.com/office/drawing/2014/main" id="{41A5DEBF-97EC-497B-99BA-3F562019E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972408" y="3111671"/>
            <a:ext cx="590550" cy="41338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0814451-BB1E-4124-A6AB-86488D9509EA}"/>
              </a:ext>
            </a:extLst>
          </p:cNvPr>
          <p:cNvSpPr txBox="1"/>
          <p:nvPr/>
        </p:nvSpPr>
        <p:spPr>
          <a:xfrm rot="1827660">
            <a:off x="7295602" y="697145"/>
            <a:ext cx="1005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Literatur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F1C611C-8609-4CF3-9E85-62D43F03BB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990710" y="1563656"/>
            <a:ext cx="457200" cy="4572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EC3DE96-9E70-4748-A0A4-9C72F40710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900804" y="2246564"/>
            <a:ext cx="620217" cy="620217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44ED063-3968-4FF0-BAD7-AD2EC171EBCB}"/>
              </a:ext>
            </a:extLst>
          </p:cNvPr>
          <p:cNvCxnSpPr>
            <a:cxnSpLocks/>
          </p:cNvCxnSpPr>
          <p:nvPr/>
        </p:nvCxnSpPr>
        <p:spPr>
          <a:xfrm>
            <a:off x="5060967" y="3658350"/>
            <a:ext cx="1107016" cy="246991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BF48769-2674-4BB7-807B-F255F4E627BE}"/>
              </a:ext>
            </a:extLst>
          </p:cNvPr>
          <p:cNvCxnSpPr>
            <a:cxnSpLocks/>
          </p:cNvCxnSpPr>
          <p:nvPr/>
        </p:nvCxnSpPr>
        <p:spPr>
          <a:xfrm flipV="1">
            <a:off x="5022522" y="6296139"/>
            <a:ext cx="869613" cy="259002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1179E76-4079-4A7B-BEB6-84A65CBA0B22}"/>
              </a:ext>
            </a:extLst>
          </p:cNvPr>
          <p:cNvSpPr txBox="1"/>
          <p:nvPr/>
        </p:nvSpPr>
        <p:spPr>
          <a:xfrm>
            <a:off x="240884" y="323735"/>
            <a:ext cx="2709268" cy="1754326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sv-SE" sz="1200" b="1" dirty="0"/>
              <a:t>Berättelser – fiktion (Novell och roman)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Barnböcker och Ungdomslitteratur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Saga och Fantasy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Deckare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Science fiction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Äventyrsroman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Historisk roman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Nutidsroman</a:t>
            </a:r>
          </a:p>
          <a:p>
            <a:pPr marL="285750" indent="-285750">
              <a:buFontTx/>
              <a:buChar char="-"/>
            </a:pPr>
            <a:r>
              <a:rPr lang="sv-SE" sz="1200" b="1" dirty="0"/>
              <a:t>Kärleksroman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A235B2E-9E30-4AF7-86CA-E5B29EC18FE5}"/>
              </a:ext>
            </a:extLst>
          </p:cNvPr>
          <p:cNvCxnSpPr>
            <a:cxnSpLocks/>
          </p:cNvCxnSpPr>
          <p:nvPr/>
        </p:nvCxnSpPr>
        <p:spPr>
          <a:xfrm>
            <a:off x="2755262" y="1873411"/>
            <a:ext cx="1016565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DA2F291-A60A-41C6-AF54-47F88483A8D8}"/>
              </a:ext>
            </a:extLst>
          </p:cNvPr>
          <p:cNvSpPr txBox="1"/>
          <p:nvPr/>
        </p:nvSpPr>
        <p:spPr>
          <a:xfrm>
            <a:off x="8431965" y="106597"/>
            <a:ext cx="3680879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sv-SE" sz="1600" dirty="0"/>
              <a:t>T.ex. </a:t>
            </a:r>
            <a:r>
              <a:rPr lang="sv-SE" sz="1600" b="1" dirty="0"/>
              <a:t>”The Last leave” av O.Henry</a:t>
            </a:r>
            <a:r>
              <a:rPr lang="sv-SE" sz="1600" dirty="0"/>
              <a:t>:</a:t>
            </a:r>
          </a:p>
          <a:p>
            <a:r>
              <a:rPr lang="sv-SE" sz="1600" dirty="0"/>
              <a:t>Genrer: Epik -&gt; Novell -&gt; Nutidsroman</a:t>
            </a:r>
          </a:p>
          <a:p>
            <a:r>
              <a:rPr lang="sv-SE" sz="1600" dirty="0"/>
              <a:t>Riktning: Realism</a:t>
            </a:r>
          </a:p>
          <a:p>
            <a:endParaRPr lang="sv-SE" sz="1600" dirty="0"/>
          </a:p>
          <a:p>
            <a:r>
              <a:rPr lang="sv-SE" sz="1600" dirty="0"/>
              <a:t>T.ex. ”</a:t>
            </a:r>
            <a:r>
              <a:rPr lang="sv-SE" sz="1600" b="1" dirty="0"/>
              <a:t>Le passe-muraille</a:t>
            </a:r>
            <a:r>
              <a:rPr lang="sv-SE" sz="1600" dirty="0"/>
              <a:t>” av Marcel Ayme:</a:t>
            </a:r>
          </a:p>
          <a:p>
            <a:r>
              <a:rPr lang="sv-SE" sz="1600" dirty="0"/>
              <a:t>Genrer: Epik -&gt; Novell -&gt; Nutidsroman</a:t>
            </a:r>
          </a:p>
          <a:p>
            <a:r>
              <a:rPr lang="sv-SE" sz="1600" dirty="0"/>
              <a:t>Riktning: Modernism</a:t>
            </a:r>
          </a:p>
        </p:txBody>
      </p:sp>
      <p:pic>
        <p:nvPicPr>
          <p:cNvPr id="64" name="Picture 63" descr="Logo&#10;&#10;Description automatically generated">
            <a:extLst>
              <a:ext uri="{FF2B5EF4-FFF2-40B4-BE49-F238E27FC236}">
                <a16:creationId xmlns:a16="http://schemas.microsoft.com/office/drawing/2014/main" id="{F12C0F78-CD8C-4E31-85DE-740EFA92CB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11133" y="5042668"/>
            <a:ext cx="284385" cy="309573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698C6F8-402C-4AD7-9DB4-11851F6D3D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2021751" y="5260393"/>
            <a:ext cx="318501" cy="31850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658A184-D0FB-4DE3-AA87-917939B3C0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2170598" y="5641709"/>
            <a:ext cx="513391" cy="51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E4ACD4-B037-46F9-A46F-377AE0711276}"/>
              </a:ext>
            </a:extLst>
          </p:cNvPr>
          <p:cNvSpPr/>
          <p:nvPr/>
        </p:nvSpPr>
        <p:spPr>
          <a:xfrm>
            <a:off x="0" y="0"/>
            <a:ext cx="3959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/>
              <a:t>Berättelser – fiktion (Novell och roman)</a:t>
            </a:r>
          </a:p>
          <a:p>
            <a:r>
              <a:rPr lang="sv-SE" b="1" dirty="0"/>
              <a:t>Jagform eller tredje person?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80A51-87B0-44F9-8245-0010EC135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09825" y="1203494"/>
            <a:ext cx="2162175" cy="1441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3DCEF6-9571-4F11-B7A1-4A1A8FDD0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38299" y="1290338"/>
            <a:ext cx="640747" cy="64074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121600D-8C00-4467-A3A2-610B415E5488}"/>
              </a:ext>
            </a:extLst>
          </p:cNvPr>
          <p:cNvSpPr/>
          <p:nvPr/>
        </p:nvSpPr>
        <p:spPr>
          <a:xfrm>
            <a:off x="192226" y="1203494"/>
            <a:ext cx="947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/>
              <a:t>Jagform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57F259-ED91-40E2-9DB6-620815DADA9F}"/>
              </a:ext>
            </a:extLst>
          </p:cNvPr>
          <p:cNvSpPr/>
          <p:nvPr/>
        </p:nvSpPr>
        <p:spPr>
          <a:xfrm>
            <a:off x="1400175" y="1111935"/>
            <a:ext cx="3343275" cy="1533009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06C495-DDCF-4C79-AF09-FA9E1E948148}"/>
              </a:ext>
            </a:extLst>
          </p:cNvPr>
          <p:cNvSpPr/>
          <p:nvPr/>
        </p:nvSpPr>
        <p:spPr>
          <a:xfrm>
            <a:off x="1433630" y="2275612"/>
            <a:ext cx="1144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>
                <a:solidFill>
                  <a:srgbClr val="0070C0"/>
                </a:solidFill>
              </a:rPr>
              <a:t>berättelse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219B-C4AE-417B-8E61-D46096B8A469}"/>
              </a:ext>
            </a:extLst>
          </p:cNvPr>
          <p:cNvSpPr/>
          <p:nvPr/>
        </p:nvSpPr>
        <p:spPr>
          <a:xfrm>
            <a:off x="1688331" y="1879856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/>
              <a:t>jag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28B480-CAC1-41B4-8F0B-8FEEC4F0489B}"/>
              </a:ext>
            </a:extLst>
          </p:cNvPr>
          <p:cNvSpPr/>
          <p:nvPr/>
        </p:nvSpPr>
        <p:spPr>
          <a:xfrm>
            <a:off x="1284422" y="597436"/>
            <a:ext cx="1443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/>
              <a:t>huvudperson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F0A127-9F94-4388-8E9B-01561219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34200" y="1273562"/>
            <a:ext cx="2162175" cy="1441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87F30B-7BF7-4EC4-987D-65D4C772F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162674" y="1360406"/>
            <a:ext cx="640747" cy="6407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F7B7E5-A30E-448E-8315-95081F6E9B81}"/>
              </a:ext>
            </a:extLst>
          </p:cNvPr>
          <p:cNvSpPr/>
          <p:nvPr/>
        </p:nvSpPr>
        <p:spPr>
          <a:xfrm>
            <a:off x="5924550" y="1182003"/>
            <a:ext cx="3343275" cy="1533009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172692-2917-4A3B-B92E-EBF8ABA860D8}"/>
              </a:ext>
            </a:extLst>
          </p:cNvPr>
          <p:cNvSpPr/>
          <p:nvPr/>
        </p:nvSpPr>
        <p:spPr>
          <a:xfrm>
            <a:off x="5958005" y="2345680"/>
            <a:ext cx="1144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>
                <a:solidFill>
                  <a:srgbClr val="0070C0"/>
                </a:solidFill>
              </a:rPr>
              <a:t>berättelse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2F61F0-E1B0-45ED-B4F9-6ED635B49BB1}"/>
              </a:ext>
            </a:extLst>
          </p:cNvPr>
          <p:cNvSpPr/>
          <p:nvPr/>
        </p:nvSpPr>
        <p:spPr>
          <a:xfrm>
            <a:off x="6212706" y="194992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/>
              <a:t>jag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DF5CE7-F99D-4306-ACAE-AEDCC502C594}"/>
              </a:ext>
            </a:extLst>
          </p:cNvPr>
          <p:cNvSpPr/>
          <p:nvPr/>
        </p:nvSpPr>
        <p:spPr>
          <a:xfrm>
            <a:off x="7888440" y="641072"/>
            <a:ext cx="1443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/>
              <a:t>huvudperson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091E5-AB41-48C0-9ACD-C7A8CB1B905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958673" y="1066156"/>
            <a:ext cx="47453" cy="224182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0839C4-F9D8-4951-A056-72C21F74863D}"/>
              </a:ext>
            </a:extLst>
          </p:cNvPr>
          <p:cNvCxnSpPr>
            <a:cxnSpLocks/>
          </p:cNvCxnSpPr>
          <p:nvPr/>
        </p:nvCxnSpPr>
        <p:spPr>
          <a:xfrm>
            <a:off x="8610144" y="1109792"/>
            <a:ext cx="124281" cy="1637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0E3EFA0-A526-4A0A-906E-C29D168C3E0E}"/>
              </a:ext>
            </a:extLst>
          </p:cNvPr>
          <p:cNvSpPr/>
          <p:nvPr/>
        </p:nvSpPr>
        <p:spPr>
          <a:xfrm>
            <a:off x="54828" y="3584197"/>
            <a:ext cx="1488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/>
              <a:t>Tredje person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D5A3BCB-884F-4C04-9908-C6B74A758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26902" y="3486587"/>
            <a:ext cx="2162175" cy="14414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2CC9BDD-DDE0-4F74-BFBA-413B50D9C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599455" y="3322817"/>
            <a:ext cx="640747" cy="64074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0E752F1-3CD7-4DC3-9560-6C7F502CC166}"/>
              </a:ext>
            </a:extLst>
          </p:cNvPr>
          <p:cNvSpPr/>
          <p:nvPr/>
        </p:nvSpPr>
        <p:spPr>
          <a:xfrm>
            <a:off x="2517252" y="3395028"/>
            <a:ext cx="3343275" cy="1533009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6D9D9D-65E7-4815-A3E0-06BF1F147F33}"/>
              </a:ext>
            </a:extLst>
          </p:cNvPr>
          <p:cNvSpPr/>
          <p:nvPr/>
        </p:nvSpPr>
        <p:spPr>
          <a:xfrm>
            <a:off x="2550707" y="4558705"/>
            <a:ext cx="1144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>
                <a:solidFill>
                  <a:srgbClr val="0070C0"/>
                </a:solidFill>
              </a:rPr>
              <a:t>berättelse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C2E5FF-A195-4424-9E05-4D87F7A52A92}"/>
              </a:ext>
            </a:extLst>
          </p:cNvPr>
          <p:cNvSpPr/>
          <p:nvPr/>
        </p:nvSpPr>
        <p:spPr>
          <a:xfrm>
            <a:off x="4481142" y="2953485"/>
            <a:ext cx="1443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/>
              <a:t>huvudperson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B1B2786-F824-45F8-81F6-D6C9B8B49FB4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202846" y="3322817"/>
            <a:ext cx="124281" cy="1637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51DCDCC-E381-4153-A924-05FDB02230AB}"/>
              </a:ext>
            </a:extLst>
          </p:cNvPr>
          <p:cNvSpPr/>
          <p:nvPr/>
        </p:nvSpPr>
        <p:spPr>
          <a:xfrm>
            <a:off x="85434" y="5681540"/>
            <a:ext cx="2154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/>
              <a:t>Allvetande berättare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A1535F9-2A36-477C-BE66-4A2304AB79E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53100" y="5375926"/>
            <a:ext cx="2162175" cy="14414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C96AB90-5123-49E9-9977-0102CB7E5B83}"/>
              </a:ext>
            </a:extLst>
          </p:cNvPr>
          <p:cNvSpPr/>
          <p:nvPr/>
        </p:nvSpPr>
        <p:spPr>
          <a:xfrm>
            <a:off x="4743450" y="5284367"/>
            <a:ext cx="3343275" cy="1533009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48FFCBE-89B6-4628-A3C4-36614B1B2059}"/>
              </a:ext>
            </a:extLst>
          </p:cNvPr>
          <p:cNvSpPr/>
          <p:nvPr/>
        </p:nvSpPr>
        <p:spPr>
          <a:xfrm>
            <a:off x="4776905" y="6448044"/>
            <a:ext cx="1144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>
                <a:solidFill>
                  <a:srgbClr val="0070C0"/>
                </a:solidFill>
              </a:rPr>
              <a:t>berättelse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8EA7CC-5EAC-432F-A1F2-A0AF03E9C414}"/>
              </a:ext>
            </a:extLst>
          </p:cNvPr>
          <p:cNvSpPr/>
          <p:nvPr/>
        </p:nvSpPr>
        <p:spPr>
          <a:xfrm>
            <a:off x="6707340" y="4842824"/>
            <a:ext cx="1443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/>
              <a:t>huvudperson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6F8A77-2DDB-49F7-A7AB-0B205D3A89EA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7429044" y="5212156"/>
            <a:ext cx="124281" cy="1637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59E2EB87-03C1-4B24-94B6-1881B3D1BE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779255" y="5204300"/>
            <a:ext cx="837017" cy="8370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3CBEEF-EF92-42FC-92C8-9910627275E4}"/>
              </a:ext>
            </a:extLst>
          </p:cNvPr>
          <p:cNvSpPr/>
          <p:nvPr/>
        </p:nvSpPr>
        <p:spPr>
          <a:xfrm>
            <a:off x="6007564" y="3353358"/>
            <a:ext cx="4010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/>
              <a:t>till exempel "han gick nerböjd och med långsamma steg över gatan".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6DE49E-B681-4C9D-ACB8-37C0D3A2788F}"/>
              </a:ext>
            </a:extLst>
          </p:cNvPr>
          <p:cNvSpPr/>
          <p:nvPr/>
        </p:nvSpPr>
        <p:spPr>
          <a:xfrm>
            <a:off x="8275028" y="5029666"/>
            <a:ext cx="3916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/>
              <a:t>Till exemplet "John visste att han gjorde fel, ångrade sig och bad om ursäkt. Han lovade sig själv att han inte skulle göra om det."</a:t>
            </a:r>
          </a:p>
        </p:txBody>
      </p:sp>
    </p:spTree>
    <p:extLst>
      <p:ext uri="{BB962C8B-B14F-4D97-AF65-F5344CB8AC3E}">
        <p14:creationId xmlns:p14="http://schemas.microsoft.com/office/powerpoint/2010/main" val="146152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1175</Words>
  <Application>Microsoft Office PowerPoint</Application>
  <PresentationFormat>Widescreen</PresentationFormat>
  <Paragraphs>260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Sanders Wang</dc:creator>
  <cp:lastModifiedBy>Sanders Wang</cp:lastModifiedBy>
  <cp:revision>1</cp:revision>
  <dcterms:created xsi:type="dcterms:W3CDTF">2021-04-20T12:28:24Z</dcterms:created>
  <dcterms:modified xsi:type="dcterms:W3CDTF">2021-04-25T14:56:50Z</dcterms:modified>
</cp:coreProperties>
</file>