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6EC"/>
    <a:srgbClr val="CCEFFC"/>
    <a:srgbClr val="808080"/>
    <a:srgbClr val="FF5448"/>
    <a:srgbClr val="FF7892"/>
    <a:srgbClr val="FFCCCC"/>
    <a:srgbClr val="CCD2DF"/>
    <a:srgbClr val="FFF2CC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2C436-9568-44D7-8075-2DF296B668FE}" v="49" dt="2022-02-04T18:38:5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6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AF32C436-9568-44D7-8075-2DF296B668FE}"/>
    <pc:docChg chg="undo redo custSel modSld">
      <pc:chgData name="Sanders Wang" userId="089d73b8-785c-4012-b931-81c632b6c9c7" providerId="ADAL" clId="{AF32C436-9568-44D7-8075-2DF296B668FE}" dt="2022-02-04T18:39:00.894" v="1786" actId="14100"/>
      <pc:docMkLst>
        <pc:docMk/>
      </pc:docMkLst>
      <pc:sldChg chg="addSp delSp modSp mod">
        <pc:chgData name="Sanders Wang" userId="089d73b8-785c-4012-b931-81c632b6c9c7" providerId="ADAL" clId="{AF32C436-9568-44D7-8075-2DF296B668FE}" dt="2022-02-04T18:39:00.894" v="1786" actId="14100"/>
        <pc:sldMkLst>
          <pc:docMk/>
          <pc:sldMk cId="1128143491" sldId="256"/>
        </pc:sldMkLst>
        <pc:spChg chg="mod">
          <ac:chgData name="Sanders Wang" userId="089d73b8-785c-4012-b931-81c632b6c9c7" providerId="ADAL" clId="{AF32C436-9568-44D7-8075-2DF296B668FE}" dt="2022-02-04T16:13:46.865" v="96" actId="207"/>
          <ac:spMkLst>
            <pc:docMk/>
            <pc:sldMk cId="1128143491" sldId="256"/>
            <ac:spMk id="5" creationId="{B6684E82-6F3D-44A6-A13E-F0C09F209A0D}"/>
          </ac:spMkLst>
        </pc:spChg>
        <pc:spChg chg="mod">
          <ac:chgData name="Sanders Wang" userId="089d73b8-785c-4012-b931-81c632b6c9c7" providerId="ADAL" clId="{AF32C436-9568-44D7-8075-2DF296B668FE}" dt="2022-02-04T16:15:26.093" v="98" actId="207"/>
          <ac:spMkLst>
            <pc:docMk/>
            <pc:sldMk cId="1128143491" sldId="256"/>
            <ac:spMk id="6" creationId="{3DE543E7-3B17-41DE-9898-BDC0F925D558}"/>
          </ac:spMkLst>
        </pc:spChg>
        <pc:spChg chg="mod">
          <ac:chgData name="Sanders Wang" userId="089d73b8-785c-4012-b931-81c632b6c9c7" providerId="ADAL" clId="{AF32C436-9568-44D7-8075-2DF296B668FE}" dt="2022-02-04T16:16:20.159" v="103" actId="207"/>
          <ac:spMkLst>
            <pc:docMk/>
            <pc:sldMk cId="1128143491" sldId="256"/>
            <ac:spMk id="7" creationId="{D917FAE4-ABBC-465F-9DD0-9B45338F9B1D}"/>
          </ac:spMkLst>
        </pc:spChg>
        <pc:spChg chg="mod">
          <ac:chgData name="Sanders Wang" userId="089d73b8-785c-4012-b931-81c632b6c9c7" providerId="ADAL" clId="{AF32C436-9568-44D7-8075-2DF296B668FE}" dt="2022-02-04T16:16:48.244" v="104" actId="207"/>
          <ac:spMkLst>
            <pc:docMk/>
            <pc:sldMk cId="1128143491" sldId="256"/>
            <ac:spMk id="8" creationId="{9C07C38B-DB3E-4270-AEF1-6D552999A5EE}"/>
          </ac:spMkLst>
        </pc:spChg>
        <pc:spChg chg="mod">
          <ac:chgData name="Sanders Wang" userId="089d73b8-785c-4012-b931-81c632b6c9c7" providerId="ADAL" clId="{AF32C436-9568-44D7-8075-2DF296B668FE}" dt="2022-02-04T16:17:05.338" v="105" actId="207"/>
          <ac:spMkLst>
            <pc:docMk/>
            <pc:sldMk cId="1128143491" sldId="256"/>
            <ac:spMk id="9" creationId="{80AE128F-B954-4692-B91A-2740C9BA7FF5}"/>
          </ac:spMkLst>
        </pc:spChg>
        <pc:spChg chg="mod">
          <ac:chgData name="Sanders Wang" userId="089d73b8-785c-4012-b931-81c632b6c9c7" providerId="ADAL" clId="{AF32C436-9568-44D7-8075-2DF296B668FE}" dt="2022-02-04T16:17:19.921" v="106" actId="207"/>
          <ac:spMkLst>
            <pc:docMk/>
            <pc:sldMk cId="1128143491" sldId="256"/>
            <ac:spMk id="10" creationId="{9DDDE1E0-0DA7-4B0C-974D-EB56686B8790}"/>
          </ac:spMkLst>
        </pc:spChg>
        <pc:spChg chg="del mod">
          <ac:chgData name="Sanders Wang" userId="089d73b8-785c-4012-b931-81c632b6c9c7" providerId="ADAL" clId="{AF32C436-9568-44D7-8075-2DF296B668FE}" dt="2022-02-04T16:02:28.960" v="1" actId="478"/>
          <ac:spMkLst>
            <pc:docMk/>
            <pc:sldMk cId="1128143491" sldId="256"/>
            <ac:spMk id="14" creationId="{6A5732A0-ADC1-45A9-BD04-231EB7DACE5F}"/>
          </ac:spMkLst>
        </pc:spChg>
        <pc:spChg chg="add mod ord">
          <ac:chgData name="Sanders Wang" userId="089d73b8-785c-4012-b931-81c632b6c9c7" providerId="ADAL" clId="{AF32C436-9568-44D7-8075-2DF296B668FE}" dt="2022-02-04T16:30:55.582" v="524" actId="1035"/>
          <ac:spMkLst>
            <pc:docMk/>
            <pc:sldMk cId="1128143491" sldId="256"/>
            <ac:spMk id="32" creationId="{5A282956-9949-4FB5-B1C2-81EB57FC3430}"/>
          </ac:spMkLst>
        </pc:spChg>
        <pc:spChg chg="add del mod">
          <ac:chgData name="Sanders Wang" userId="089d73b8-785c-4012-b931-81c632b6c9c7" providerId="ADAL" clId="{AF32C436-9568-44D7-8075-2DF296B668FE}" dt="2022-02-04T16:06:39.493" v="37"/>
          <ac:spMkLst>
            <pc:docMk/>
            <pc:sldMk cId="1128143491" sldId="256"/>
            <ac:spMk id="33" creationId="{05E13C72-4B60-4AA0-8C36-E0EF44F65810}"/>
          </ac:spMkLst>
        </pc:spChg>
        <pc:spChg chg="add mod ord">
          <ac:chgData name="Sanders Wang" userId="089d73b8-785c-4012-b931-81c632b6c9c7" providerId="ADAL" clId="{AF32C436-9568-44D7-8075-2DF296B668FE}" dt="2022-02-04T16:30:55.582" v="524" actId="1035"/>
          <ac:spMkLst>
            <pc:docMk/>
            <pc:sldMk cId="1128143491" sldId="256"/>
            <ac:spMk id="34" creationId="{E5255CD0-69A9-4AB4-999F-4295F1618B29}"/>
          </ac:spMkLst>
        </pc:spChg>
        <pc:spChg chg="add mod ord">
          <ac:chgData name="Sanders Wang" userId="089d73b8-785c-4012-b931-81c632b6c9c7" providerId="ADAL" clId="{AF32C436-9568-44D7-8075-2DF296B668FE}" dt="2022-02-04T16:33:48.962" v="603" actId="1036"/>
          <ac:spMkLst>
            <pc:docMk/>
            <pc:sldMk cId="1128143491" sldId="256"/>
            <ac:spMk id="35" creationId="{A406D69C-B1E0-44A2-A4FF-32E2CF8B0CE7}"/>
          </ac:spMkLst>
        </pc:spChg>
        <pc:spChg chg="add mod ord">
          <ac:chgData name="Sanders Wang" userId="089d73b8-785c-4012-b931-81c632b6c9c7" providerId="ADAL" clId="{AF32C436-9568-44D7-8075-2DF296B668FE}" dt="2022-02-04T16:33:01.616" v="579" actId="1076"/>
          <ac:spMkLst>
            <pc:docMk/>
            <pc:sldMk cId="1128143491" sldId="256"/>
            <ac:spMk id="36" creationId="{0EEA9214-2455-45BE-98E8-755EF58AA66D}"/>
          </ac:spMkLst>
        </pc:spChg>
        <pc:spChg chg="add mod">
          <ac:chgData name="Sanders Wang" userId="089d73b8-785c-4012-b931-81c632b6c9c7" providerId="ADAL" clId="{AF32C436-9568-44D7-8075-2DF296B668FE}" dt="2022-02-04T16:30:55.582" v="524" actId="1035"/>
          <ac:spMkLst>
            <pc:docMk/>
            <pc:sldMk cId="1128143491" sldId="256"/>
            <ac:spMk id="43" creationId="{CEF6B1D1-62E3-4523-A558-F1E6753CA55E}"/>
          </ac:spMkLst>
        </pc:spChg>
        <pc:spChg chg="add mod">
          <ac:chgData name="Sanders Wang" userId="089d73b8-785c-4012-b931-81c632b6c9c7" providerId="ADAL" clId="{AF32C436-9568-44D7-8075-2DF296B668FE}" dt="2022-02-04T16:33:59.882" v="608" actId="1035"/>
          <ac:spMkLst>
            <pc:docMk/>
            <pc:sldMk cId="1128143491" sldId="256"/>
            <ac:spMk id="44" creationId="{0B0316EE-86DE-4F2F-8C98-0A9B6EA24142}"/>
          </ac:spMkLst>
        </pc:spChg>
        <pc:spChg chg="add mod">
          <ac:chgData name="Sanders Wang" userId="089d73b8-785c-4012-b931-81c632b6c9c7" providerId="ADAL" clId="{AF32C436-9568-44D7-8075-2DF296B668FE}" dt="2022-02-04T16:33:59.882" v="608" actId="1035"/>
          <ac:spMkLst>
            <pc:docMk/>
            <pc:sldMk cId="1128143491" sldId="256"/>
            <ac:spMk id="45" creationId="{AD8E5901-B402-44AE-B343-D998ADD98FE1}"/>
          </ac:spMkLst>
        </pc:spChg>
        <pc:spChg chg="add mod">
          <ac:chgData name="Sanders Wang" userId="089d73b8-785c-4012-b931-81c632b6c9c7" providerId="ADAL" clId="{AF32C436-9568-44D7-8075-2DF296B668FE}" dt="2022-02-04T16:32:33.485" v="575" actId="1035"/>
          <ac:spMkLst>
            <pc:docMk/>
            <pc:sldMk cId="1128143491" sldId="256"/>
            <ac:spMk id="48" creationId="{E5383D8C-7F37-4506-A0C1-0CE72CCBE4B0}"/>
          </ac:spMkLst>
        </pc:spChg>
        <pc:spChg chg="add mod">
          <ac:chgData name="Sanders Wang" userId="089d73b8-785c-4012-b931-81c632b6c9c7" providerId="ADAL" clId="{AF32C436-9568-44D7-8075-2DF296B668FE}" dt="2022-02-04T16:30:55.582" v="524" actId="1035"/>
          <ac:spMkLst>
            <pc:docMk/>
            <pc:sldMk cId="1128143491" sldId="256"/>
            <ac:spMk id="49" creationId="{E9807D6E-A00F-4782-851A-0B515DC21EC9}"/>
          </ac:spMkLst>
        </pc:spChg>
        <pc:spChg chg="add mod">
          <ac:chgData name="Sanders Wang" userId="089d73b8-785c-4012-b931-81c632b6c9c7" providerId="ADAL" clId="{AF32C436-9568-44D7-8075-2DF296B668FE}" dt="2022-02-04T16:32:33.485" v="575" actId="1035"/>
          <ac:spMkLst>
            <pc:docMk/>
            <pc:sldMk cId="1128143491" sldId="256"/>
            <ac:spMk id="61" creationId="{F993E594-8E4D-4678-8BD8-A7AB1A2C89EB}"/>
          </ac:spMkLst>
        </pc:spChg>
        <pc:spChg chg="add mod">
          <ac:chgData name="Sanders Wang" userId="089d73b8-785c-4012-b931-81c632b6c9c7" providerId="ADAL" clId="{AF32C436-9568-44D7-8075-2DF296B668FE}" dt="2022-02-04T16:33:24.444" v="582" actId="1076"/>
          <ac:spMkLst>
            <pc:docMk/>
            <pc:sldMk cId="1128143491" sldId="256"/>
            <ac:spMk id="63" creationId="{CC9D1F14-B44B-411E-88AA-2ED55FF0B8CB}"/>
          </ac:spMkLst>
        </pc:spChg>
        <pc:spChg chg="add mod">
          <ac:chgData name="Sanders Wang" userId="089d73b8-785c-4012-b931-81c632b6c9c7" providerId="ADAL" clId="{AF32C436-9568-44D7-8075-2DF296B668FE}" dt="2022-02-04T16:45:52.393" v="1154" actId="1036"/>
          <ac:spMkLst>
            <pc:docMk/>
            <pc:sldMk cId="1128143491" sldId="256"/>
            <ac:spMk id="73" creationId="{8B757E7D-A9F6-4345-9074-6D860E2F3D96}"/>
          </ac:spMkLst>
        </pc:spChg>
        <pc:spChg chg="add mod ord">
          <ac:chgData name="Sanders Wang" userId="089d73b8-785c-4012-b931-81c632b6c9c7" providerId="ADAL" clId="{AF32C436-9568-44D7-8075-2DF296B668FE}" dt="2022-02-04T17:58:55.398" v="1168" actId="14100"/>
          <ac:spMkLst>
            <pc:docMk/>
            <pc:sldMk cId="1128143491" sldId="256"/>
            <ac:spMk id="79" creationId="{5BE9E035-F730-4D6A-9DBF-7DFECC556470}"/>
          </ac:spMkLst>
        </pc:spChg>
        <pc:spChg chg="add mod">
          <ac:chgData name="Sanders Wang" userId="089d73b8-785c-4012-b931-81c632b6c9c7" providerId="ADAL" clId="{AF32C436-9568-44D7-8075-2DF296B668FE}" dt="2022-02-04T16:45:16.281" v="1119" actId="1036"/>
          <ac:spMkLst>
            <pc:docMk/>
            <pc:sldMk cId="1128143491" sldId="256"/>
            <ac:spMk id="82" creationId="{CF000025-DE5A-4F32-B1E0-812C5C84093D}"/>
          </ac:spMkLst>
        </pc:spChg>
        <pc:spChg chg="add del mod">
          <ac:chgData name="Sanders Wang" userId="089d73b8-785c-4012-b931-81c632b6c9c7" providerId="ADAL" clId="{AF32C436-9568-44D7-8075-2DF296B668FE}" dt="2022-02-04T16:41:56.194" v="990" actId="478"/>
          <ac:spMkLst>
            <pc:docMk/>
            <pc:sldMk cId="1128143491" sldId="256"/>
            <ac:spMk id="84" creationId="{EAF61140-C0DC-45A9-AF9C-3A8551F42F60}"/>
          </ac:spMkLst>
        </pc:spChg>
        <pc:spChg chg="add mod">
          <ac:chgData name="Sanders Wang" userId="089d73b8-785c-4012-b931-81c632b6c9c7" providerId="ADAL" clId="{AF32C436-9568-44D7-8075-2DF296B668FE}" dt="2022-02-04T18:19:59.242" v="1429" actId="1035"/>
          <ac:spMkLst>
            <pc:docMk/>
            <pc:sldMk cId="1128143491" sldId="256"/>
            <ac:spMk id="86" creationId="{5D7C328F-410A-43CF-85CA-714C7CFAAC91}"/>
          </ac:spMkLst>
        </pc:spChg>
        <pc:spChg chg="add mod">
          <ac:chgData name="Sanders Wang" userId="089d73b8-785c-4012-b931-81c632b6c9c7" providerId="ADAL" clId="{AF32C436-9568-44D7-8075-2DF296B668FE}" dt="2022-02-04T18:20:02.737" v="1437" actId="1035"/>
          <ac:spMkLst>
            <pc:docMk/>
            <pc:sldMk cId="1128143491" sldId="256"/>
            <ac:spMk id="104" creationId="{7B897CA2-2614-4F7D-9C14-28DBC44ACB70}"/>
          </ac:spMkLst>
        </pc:spChg>
        <pc:spChg chg="add del mod">
          <ac:chgData name="Sanders Wang" userId="089d73b8-785c-4012-b931-81c632b6c9c7" providerId="ADAL" clId="{AF32C436-9568-44D7-8075-2DF296B668FE}" dt="2022-02-04T18:14:34.766" v="1219" actId="478"/>
          <ac:spMkLst>
            <pc:docMk/>
            <pc:sldMk cId="1128143491" sldId="256"/>
            <ac:spMk id="110" creationId="{1CB6CE89-18E2-492D-A747-A458B6C5FCDC}"/>
          </ac:spMkLst>
        </pc:spChg>
        <pc:spChg chg="add mod">
          <ac:chgData name="Sanders Wang" userId="089d73b8-785c-4012-b931-81c632b6c9c7" providerId="ADAL" clId="{AF32C436-9568-44D7-8075-2DF296B668FE}" dt="2022-02-04T18:14:46.161" v="1238" actId="1035"/>
          <ac:spMkLst>
            <pc:docMk/>
            <pc:sldMk cId="1128143491" sldId="256"/>
            <ac:spMk id="112" creationId="{6582C42A-5476-4BE9-87B2-52634D825D59}"/>
          </ac:spMkLst>
        </pc:spChg>
        <pc:spChg chg="add mod">
          <ac:chgData name="Sanders Wang" userId="089d73b8-785c-4012-b931-81c632b6c9c7" providerId="ADAL" clId="{AF32C436-9568-44D7-8075-2DF296B668FE}" dt="2022-02-04T18:20:52.804" v="1447" actId="1076"/>
          <ac:spMkLst>
            <pc:docMk/>
            <pc:sldMk cId="1128143491" sldId="256"/>
            <ac:spMk id="114" creationId="{A577A2E8-14FA-427E-BD82-26828855FBF2}"/>
          </ac:spMkLst>
        </pc:spChg>
        <pc:spChg chg="add mod">
          <ac:chgData name="Sanders Wang" userId="089d73b8-785c-4012-b931-81c632b6c9c7" providerId="ADAL" clId="{AF32C436-9568-44D7-8075-2DF296B668FE}" dt="2022-02-04T18:18:00.525" v="1376" actId="1076"/>
          <ac:spMkLst>
            <pc:docMk/>
            <pc:sldMk cId="1128143491" sldId="256"/>
            <ac:spMk id="115" creationId="{956DE86F-44FF-42E1-A6E3-63212052EA2E}"/>
          </ac:spMkLst>
        </pc:spChg>
        <pc:spChg chg="add del mod">
          <ac:chgData name="Sanders Wang" userId="089d73b8-785c-4012-b931-81c632b6c9c7" providerId="ADAL" clId="{AF32C436-9568-44D7-8075-2DF296B668FE}" dt="2022-02-04T18:19:07.443" v="1409" actId="478"/>
          <ac:spMkLst>
            <pc:docMk/>
            <pc:sldMk cId="1128143491" sldId="256"/>
            <ac:spMk id="116" creationId="{2F5762CE-CEE6-4627-8B60-6E30E6C8911A}"/>
          </ac:spMkLst>
        </pc:spChg>
        <pc:spChg chg="add mod">
          <ac:chgData name="Sanders Wang" userId="089d73b8-785c-4012-b931-81c632b6c9c7" providerId="ADAL" clId="{AF32C436-9568-44D7-8075-2DF296B668FE}" dt="2022-02-04T18:38:49.208" v="1782" actId="1036"/>
          <ac:spMkLst>
            <pc:docMk/>
            <pc:sldMk cId="1128143491" sldId="256"/>
            <ac:spMk id="117" creationId="{F11B05BA-901F-4CB6-B364-824C9DC58CB1}"/>
          </ac:spMkLst>
        </pc:spChg>
        <pc:spChg chg="add mod">
          <ac:chgData name="Sanders Wang" userId="089d73b8-785c-4012-b931-81c632b6c9c7" providerId="ADAL" clId="{AF32C436-9568-44D7-8075-2DF296B668FE}" dt="2022-02-04T18:20:11.290" v="1440" actId="12788"/>
          <ac:spMkLst>
            <pc:docMk/>
            <pc:sldMk cId="1128143491" sldId="256"/>
            <ac:spMk id="118" creationId="{1CD15708-A2A4-49E6-8D99-D2A6D33CAB84}"/>
          </ac:spMkLst>
        </pc:spChg>
        <pc:spChg chg="add mod">
          <ac:chgData name="Sanders Wang" userId="089d73b8-785c-4012-b931-81c632b6c9c7" providerId="ADAL" clId="{AF32C436-9568-44D7-8075-2DF296B668FE}" dt="2022-02-04T18:22:06.505" v="1543" actId="20577"/>
          <ac:spMkLst>
            <pc:docMk/>
            <pc:sldMk cId="1128143491" sldId="256"/>
            <ac:spMk id="127" creationId="{3A942E40-CF49-43AF-BA2A-534329456351}"/>
          </ac:spMkLst>
        </pc:spChg>
        <pc:spChg chg="add mod">
          <ac:chgData name="Sanders Wang" userId="089d73b8-785c-4012-b931-81c632b6c9c7" providerId="ADAL" clId="{AF32C436-9568-44D7-8075-2DF296B668FE}" dt="2022-02-04T18:29:37.677" v="1564" actId="1035"/>
          <ac:spMkLst>
            <pc:docMk/>
            <pc:sldMk cId="1128143491" sldId="256"/>
            <ac:spMk id="128" creationId="{BD6C7267-453C-4C53-8329-CBF3D3F97F15}"/>
          </ac:spMkLst>
        </pc:spChg>
        <pc:spChg chg="add mod">
          <ac:chgData name="Sanders Wang" userId="089d73b8-785c-4012-b931-81c632b6c9c7" providerId="ADAL" clId="{AF32C436-9568-44D7-8075-2DF296B668FE}" dt="2022-02-04T18:36:05.993" v="1653" actId="1036"/>
          <ac:spMkLst>
            <pc:docMk/>
            <pc:sldMk cId="1128143491" sldId="256"/>
            <ac:spMk id="129" creationId="{F16F3C64-76FF-4273-8453-BE2ACF731C92}"/>
          </ac:spMkLst>
        </pc:spChg>
        <pc:spChg chg="add mod">
          <ac:chgData name="Sanders Wang" userId="089d73b8-785c-4012-b931-81c632b6c9c7" providerId="ADAL" clId="{AF32C436-9568-44D7-8075-2DF296B668FE}" dt="2022-02-04T18:30:53.068" v="1580" actId="20577"/>
          <ac:spMkLst>
            <pc:docMk/>
            <pc:sldMk cId="1128143491" sldId="256"/>
            <ac:spMk id="131" creationId="{5855ED23-B870-495B-91BF-C9B6278AE2B2}"/>
          </ac:spMkLst>
        </pc:spChg>
        <pc:spChg chg="add mod">
          <ac:chgData name="Sanders Wang" userId="089d73b8-785c-4012-b931-81c632b6c9c7" providerId="ADAL" clId="{AF32C436-9568-44D7-8075-2DF296B668FE}" dt="2022-02-04T18:31:11.830" v="1584" actId="20577"/>
          <ac:spMkLst>
            <pc:docMk/>
            <pc:sldMk cId="1128143491" sldId="256"/>
            <ac:spMk id="132" creationId="{214D2DE9-914A-4A74-A650-F36A9E34712C}"/>
          </ac:spMkLst>
        </pc:spChg>
        <pc:spChg chg="add mod">
          <ac:chgData name="Sanders Wang" userId="089d73b8-785c-4012-b931-81c632b6c9c7" providerId="ADAL" clId="{AF32C436-9568-44D7-8075-2DF296B668FE}" dt="2022-02-04T18:34:16.389" v="1624" actId="20577"/>
          <ac:spMkLst>
            <pc:docMk/>
            <pc:sldMk cId="1128143491" sldId="256"/>
            <ac:spMk id="133" creationId="{0B7EB92B-E6CA-43F5-880F-1681B52B082C}"/>
          </ac:spMkLst>
        </pc:spChg>
        <pc:spChg chg="add mod">
          <ac:chgData name="Sanders Wang" userId="089d73b8-785c-4012-b931-81c632b6c9c7" providerId="ADAL" clId="{AF32C436-9568-44D7-8075-2DF296B668FE}" dt="2022-02-04T18:34:36.181" v="1629" actId="1076"/>
          <ac:spMkLst>
            <pc:docMk/>
            <pc:sldMk cId="1128143491" sldId="256"/>
            <ac:spMk id="134" creationId="{37855742-EC28-45AD-8869-4294125BA739}"/>
          </ac:spMkLst>
        </pc:spChg>
        <pc:spChg chg="add mod">
          <ac:chgData name="Sanders Wang" userId="089d73b8-785c-4012-b931-81c632b6c9c7" providerId="ADAL" clId="{AF32C436-9568-44D7-8075-2DF296B668FE}" dt="2022-02-04T18:37:58.036" v="1700" actId="1036"/>
          <ac:spMkLst>
            <pc:docMk/>
            <pc:sldMk cId="1128143491" sldId="256"/>
            <ac:spMk id="157" creationId="{B88081FB-E74A-40FF-8C0E-509A095DA94A}"/>
          </ac:spMkLst>
        </pc:spChg>
        <pc:picChg chg="add mod">
          <ac:chgData name="Sanders Wang" userId="089d73b8-785c-4012-b931-81c632b6c9c7" providerId="ADAL" clId="{AF32C436-9568-44D7-8075-2DF296B668FE}" dt="2022-02-04T16:45:16.281" v="1119" actId="1036"/>
          <ac:picMkLst>
            <pc:docMk/>
            <pc:sldMk cId="1128143491" sldId="256"/>
            <ac:picMk id="85" creationId="{7A190D60-D954-43FC-AA9B-C5C7FD5DC267}"/>
          </ac:picMkLst>
        </pc:picChg>
        <pc:cxnChg chg="mod">
          <ac:chgData name="Sanders Wang" userId="089d73b8-785c-4012-b931-81c632b6c9c7" providerId="ADAL" clId="{AF32C436-9568-44D7-8075-2DF296B668FE}" dt="2022-02-04T18:16:12.883" v="1248" actId="14100"/>
          <ac:cxnSpMkLst>
            <pc:docMk/>
            <pc:sldMk cId="1128143491" sldId="256"/>
            <ac:cxnSpMk id="11" creationId="{89D88FDD-F1C9-4363-A302-908D6F9BEFFE}"/>
          </ac:cxnSpMkLst>
        </pc:cxnChg>
        <pc:cxnChg chg="mod ord">
          <ac:chgData name="Sanders Wang" userId="089d73b8-785c-4012-b931-81c632b6c9c7" providerId="ADAL" clId="{AF32C436-9568-44D7-8075-2DF296B668FE}" dt="2022-02-04T18:16:23.621" v="1249" actId="14100"/>
          <ac:cxnSpMkLst>
            <pc:docMk/>
            <pc:sldMk cId="1128143491" sldId="256"/>
            <ac:cxnSpMk id="15" creationId="{91644E25-0D97-45BF-92A2-6540CDD0182C}"/>
          </ac:cxnSpMkLst>
        </pc:cxnChg>
        <pc:cxnChg chg="mod ord">
          <ac:chgData name="Sanders Wang" userId="089d73b8-785c-4012-b931-81c632b6c9c7" providerId="ADAL" clId="{AF32C436-9568-44D7-8075-2DF296B668FE}" dt="2022-02-04T18:16:29.802" v="1250" actId="14100"/>
          <ac:cxnSpMkLst>
            <pc:docMk/>
            <pc:sldMk cId="1128143491" sldId="256"/>
            <ac:cxnSpMk id="18" creationId="{C4044803-7F20-4160-92C3-75533F2678CC}"/>
          </ac:cxnSpMkLst>
        </pc:cxnChg>
        <pc:cxnChg chg="mod ord">
          <ac:chgData name="Sanders Wang" userId="089d73b8-785c-4012-b931-81c632b6c9c7" providerId="ADAL" clId="{AF32C436-9568-44D7-8075-2DF296B668FE}" dt="2022-02-04T18:16:41.448" v="1251" actId="14100"/>
          <ac:cxnSpMkLst>
            <pc:docMk/>
            <pc:sldMk cId="1128143491" sldId="256"/>
            <ac:cxnSpMk id="19" creationId="{AA8E1026-158F-406D-85BC-9AD986539B79}"/>
          </ac:cxnSpMkLst>
        </pc:cxnChg>
        <pc:cxnChg chg="mod">
          <ac:chgData name="Sanders Wang" userId="089d73b8-785c-4012-b931-81c632b6c9c7" providerId="ADAL" clId="{AF32C436-9568-44D7-8075-2DF296B668FE}" dt="2022-02-04T18:16:41.448" v="1251" actId="14100"/>
          <ac:cxnSpMkLst>
            <pc:docMk/>
            <pc:sldMk cId="1128143491" sldId="256"/>
            <ac:cxnSpMk id="20" creationId="{53AB6D2A-1468-4554-936A-A0236AC2EA7A}"/>
          </ac:cxnSpMkLst>
        </pc:cxnChg>
        <pc:cxnChg chg="del mod">
          <ac:chgData name="Sanders Wang" userId="089d73b8-785c-4012-b931-81c632b6c9c7" providerId="ADAL" clId="{AF32C436-9568-44D7-8075-2DF296B668FE}" dt="2022-02-04T16:03:24.637" v="7" actId="478"/>
          <ac:cxnSpMkLst>
            <pc:docMk/>
            <pc:sldMk cId="1128143491" sldId="256"/>
            <ac:cxnSpMk id="21" creationId="{F7EF1EB5-18BD-431D-85EE-77D9300392E7}"/>
          </ac:cxnSpMkLst>
        </pc:cxnChg>
        <pc:cxnChg chg="add mod">
          <ac:chgData name="Sanders Wang" userId="089d73b8-785c-4012-b931-81c632b6c9c7" providerId="ADAL" clId="{AF32C436-9568-44D7-8075-2DF296B668FE}" dt="2022-02-04T18:16:41.448" v="1251" actId="14100"/>
          <ac:cxnSpMkLst>
            <pc:docMk/>
            <pc:sldMk cId="1128143491" sldId="256"/>
            <ac:cxnSpMk id="30" creationId="{C7AACD76-C9D8-4EE8-8B4C-EF6569CE3DF7}"/>
          </ac:cxnSpMkLst>
        </pc:cxnChg>
        <pc:cxnChg chg="add mod">
          <ac:chgData name="Sanders Wang" userId="089d73b8-785c-4012-b931-81c632b6c9c7" providerId="ADAL" clId="{AF32C436-9568-44D7-8075-2DF296B668FE}" dt="2022-02-04T16:30:55.582" v="524" actId="1035"/>
          <ac:cxnSpMkLst>
            <pc:docMk/>
            <pc:sldMk cId="1128143491" sldId="256"/>
            <ac:cxnSpMk id="37" creationId="{FB53791F-4312-4085-AD8C-7CC42CDAB01C}"/>
          </ac:cxnSpMkLst>
        </pc:cxnChg>
        <pc:cxnChg chg="add mod">
          <ac:chgData name="Sanders Wang" userId="089d73b8-785c-4012-b931-81c632b6c9c7" providerId="ADAL" clId="{AF32C436-9568-44D7-8075-2DF296B668FE}" dt="2022-02-04T16:33:01.616" v="579" actId="1076"/>
          <ac:cxnSpMkLst>
            <pc:docMk/>
            <pc:sldMk cId="1128143491" sldId="256"/>
            <ac:cxnSpMk id="40" creationId="{1D7A3887-4228-456E-B3EA-A56F7C6C16DE}"/>
          </ac:cxnSpMkLst>
        </pc:cxnChg>
        <pc:cxnChg chg="add del">
          <ac:chgData name="Sanders Wang" userId="089d73b8-785c-4012-b931-81c632b6c9c7" providerId="ADAL" clId="{AF32C436-9568-44D7-8075-2DF296B668FE}" dt="2022-02-04T16:19:20.232" v="130" actId="478"/>
          <ac:cxnSpMkLst>
            <pc:docMk/>
            <pc:sldMk cId="1128143491" sldId="256"/>
            <ac:cxnSpMk id="47" creationId="{3C85F1F3-37D9-420D-ABD1-7DAD2ADC7BC1}"/>
          </ac:cxnSpMkLst>
        </pc:cxnChg>
        <pc:cxnChg chg="add mod">
          <ac:chgData name="Sanders Wang" userId="089d73b8-785c-4012-b931-81c632b6c9c7" providerId="ADAL" clId="{AF32C436-9568-44D7-8075-2DF296B668FE}" dt="2022-02-04T16:32:33.485" v="575" actId="1035"/>
          <ac:cxnSpMkLst>
            <pc:docMk/>
            <pc:sldMk cId="1128143491" sldId="256"/>
            <ac:cxnSpMk id="50" creationId="{3D06FE62-1096-40BF-945E-25D43F86C843}"/>
          </ac:cxnSpMkLst>
        </pc:cxnChg>
        <pc:cxnChg chg="add del mod">
          <ac:chgData name="Sanders Wang" userId="089d73b8-785c-4012-b931-81c632b6c9c7" providerId="ADAL" clId="{AF32C436-9568-44D7-8075-2DF296B668FE}" dt="2022-02-04T16:20:59.577" v="170" actId="478"/>
          <ac:cxnSpMkLst>
            <pc:docMk/>
            <pc:sldMk cId="1128143491" sldId="256"/>
            <ac:cxnSpMk id="55" creationId="{4F07FA77-C93A-4357-870B-6A6D9225653B}"/>
          </ac:cxnSpMkLst>
        </pc:cxnChg>
        <pc:cxnChg chg="add mod">
          <ac:chgData name="Sanders Wang" userId="089d73b8-785c-4012-b931-81c632b6c9c7" providerId="ADAL" clId="{AF32C436-9568-44D7-8075-2DF296B668FE}" dt="2022-02-04T16:33:59.882" v="608" actId="1035"/>
          <ac:cxnSpMkLst>
            <pc:docMk/>
            <pc:sldMk cId="1128143491" sldId="256"/>
            <ac:cxnSpMk id="56" creationId="{794CBBFC-6102-426A-A05D-C03500820092}"/>
          </ac:cxnSpMkLst>
        </pc:cxnChg>
        <pc:cxnChg chg="add mod">
          <ac:chgData name="Sanders Wang" userId="089d73b8-785c-4012-b931-81c632b6c9c7" providerId="ADAL" clId="{AF32C436-9568-44D7-8075-2DF296B668FE}" dt="2022-02-04T18:35:10.406" v="1633" actId="14100"/>
          <ac:cxnSpMkLst>
            <pc:docMk/>
            <pc:sldMk cId="1128143491" sldId="256"/>
            <ac:cxnSpMk id="57" creationId="{96FCEEF0-766E-4BA2-83FF-772AEF94AF2A}"/>
          </ac:cxnSpMkLst>
        </pc:cxnChg>
        <pc:cxnChg chg="add mod">
          <ac:chgData name="Sanders Wang" userId="089d73b8-785c-4012-b931-81c632b6c9c7" providerId="ADAL" clId="{AF32C436-9568-44D7-8075-2DF296B668FE}" dt="2022-02-04T16:31:28.561" v="527" actId="692"/>
          <ac:cxnSpMkLst>
            <pc:docMk/>
            <pc:sldMk cId="1128143491" sldId="256"/>
            <ac:cxnSpMk id="81" creationId="{E1505007-7D43-49EF-920C-191FD3F8765D}"/>
          </ac:cxnSpMkLst>
        </pc:cxnChg>
        <pc:cxnChg chg="add del mod">
          <ac:chgData name="Sanders Wang" userId="089d73b8-785c-4012-b931-81c632b6c9c7" providerId="ADAL" clId="{AF32C436-9568-44D7-8075-2DF296B668FE}" dt="2022-02-04T16:40:04.059" v="890" actId="478"/>
          <ac:cxnSpMkLst>
            <pc:docMk/>
            <pc:sldMk cId="1128143491" sldId="256"/>
            <ac:cxnSpMk id="83" creationId="{6E725AAA-C604-4660-842A-C24736954A1C}"/>
          </ac:cxnSpMkLst>
        </pc:cxnChg>
        <pc:cxnChg chg="add mod">
          <ac:chgData name="Sanders Wang" userId="089d73b8-785c-4012-b931-81c632b6c9c7" providerId="ADAL" clId="{AF32C436-9568-44D7-8075-2DF296B668FE}" dt="2022-02-04T17:58:55.398" v="1168" actId="14100"/>
          <ac:cxnSpMkLst>
            <pc:docMk/>
            <pc:sldMk cId="1128143491" sldId="256"/>
            <ac:cxnSpMk id="88" creationId="{F8FB738E-4320-4CD1-AA6A-6E282355E2FF}"/>
          </ac:cxnSpMkLst>
        </pc:cxnChg>
        <pc:cxnChg chg="add mod">
          <ac:chgData name="Sanders Wang" userId="089d73b8-785c-4012-b931-81c632b6c9c7" providerId="ADAL" clId="{AF32C436-9568-44D7-8075-2DF296B668FE}" dt="2022-02-04T17:58:55.398" v="1168" actId="14100"/>
          <ac:cxnSpMkLst>
            <pc:docMk/>
            <pc:sldMk cId="1128143491" sldId="256"/>
            <ac:cxnSpMk id="89" creationId="{6ABAD1FD-BC10-494D-82E3-2C0F92AE3F32}"/>
          </ac:cxnSpMkLst>
        </pc:cxnChg>
        <pc:cxnChg chg="add mod">
          <ac:chgData name="Sanders Wang" userId="089d73b8-785c-4012-b931-81c632b6c9c7" providerId="ADAL" clId="{AF32C436-9568-44D7-8075-2DF296B668FE}" dt="2022-02-04T17:58:55.398" v="1168" actId="14100"/>
          <ac:cxnSpMkLst>
            <pc:docMk/>
            <pc:sldMk cId="1128143491" sldId="256"/>
            <ac:cxnSpMk id="92" creationId="{54B47299-6D8F-48E7-A5A0-4F1ABA488E32}"/>
          </ac:cxnSpMkLst>
        </pc:cxnChg>
        <pc:cxnChg chg="add mod">
          <ac:chgData name="Sanders Wang" userId="089d73b8-785c-4012-b931-81c632b6c9c7" providerId="ADAL" clId="{AF32C436-9568-44D7-8075-2DF296B668FE}" dt="2022-02-04T17:58:55.398" v="1168" actId="14100"/>
          <ac:cxnSpMkLst>
            <pc:docMk/>
            <pc:sldMk cId="1128143491" sldId="256"/>
            <ac:cxnSpMk id="95" creationId="{FB9E81E3-E410-431F-A8F7-B46C21E81C66}"/>
          </ac:cxnSpMkLst>
        </pc:cxnChg>
        <pc:cxnChg chg="add mod">
          <ac:chgData name="Sanders Wang" userId="089d73b8-785c-4012-b931-81c632b6c9c7" providerId="ADAL" clId="{AF32C436-9568-44D7-8075-2DF296B668FE}" dt="2022-02-04T17:58:55.398" v="1168" actId="14100"/>
          <ac:cxnSpMkLst>
            <pc:docMk/>
            <pc:sldMk cId="1128143491" sldId="256"/>
            <ac:cxnSpMk id="98" creationId="{287D3D71-5FC4-4C4A-B2FF-10A34146A023}"/>
          </ac:cxnSpMkLst>
        </pc:cxnChg>
        <pc:cxnChg chg="add del mod">
          <ac:chgData name="Sanders Wang" userId="089d73b8-785c-4012-b931-81c632b6c9c7" providerId="ADAL" clId="{AF32C436-9568-44D7-8075-2DF296B668FE}" dt="2022-02-04T16:45:59.738" v="1156" actId="478"/>
          <ac:cxnSpMkLst>
            <pc:docMk/>
            <pc:sldMk cId="1128143491" sldId="256"/>
            <ac:cxnSpMk id="103" creationId="{83596062-A8DA-4528-A157-D7357D2F0E92}"/>
          </ac:cxnSpMkLst>
        </pc:cxnChg>
        <pc:cxnChg chg="add mod">
          <ac:chgData name="Sanders Wang" userId="089d73b8-785c-4012-b931-81c632b6c9c7" providerId="ADAL" clId="{AF32C436-9568-44D7-8075-2DF296B668FE}" dt="2022-02-04T18:20:32.205" v="1443" actId="14100"/>
          <ac:cxnSpMkLst>
            <pc:docMk/>
            <pc:sldMk cId="1128143491" sldId="256"/>
            <ac:cxnSpMk id="119" creationId="{AE24FB35-E60D-4D2C-8B2D-4B4229F8538C}"/>
          </ac:cxnSpMkLst>
        </pc:cxnChg>
        <pc:cxnChg chg="add mod">
          <ac:chgData name="Sanders Wang" userId="089d73b8-785c-4012-b931-81c632b6c9c7" providerId="ADAL" clId="{AF32C436-9568-44D7-8075-2DF296B668FE}" dt="2022-02-04T18:38:49.208" v="1782" actId="1036"/>
          <ac:cxnSpMkLst>
            <pc:docMk/>
            <pc:sldMk cId="1128143491" sldId="256"/>
            <ac:cxnSpMk id="125" creationId="{3EE0ECC8-CBA9-4AAB-8FF5-BDA98925BDE1}"/>
          </ac:cxnSpMkLst>
        </pc:cxnChg>
        <pc:cxnChg chg="add mod">
          <ac:chgData name="Sanders Wang" userId="089d73b8-785c-4012-b931-81c632b6c9c7" providerId="ADAL" clId="{AF32C436-9568-44D7-8075-2DF296B668FE}" dt="2022-02-04T18:35:05.323" v="1632" actId="14100"/>
          <ac:cxnSpMkLst>
            <pc:docMk/>
            <pc:sldMk cId="1128143491" sldId="256"/>
            <ac:cxnSpMk id="135" creationId="{A531709F-D813-4257-ABA4-0A1D4718337D}"/>
          </ac:cxnSpMkLst>
        </pc:cxnChg>
        <pc:cxnChg chg="add mod">
          <ac:chgData name="Sanders Wang" userId="089d73b8-785c-4012-b931-81c632b6c9c7" providerId="ADAL" clId="{AF32C436-9568-44D7-8075-2DF296B668FE}" dt="2022-02-04T18:35:29.663" v="1636" actId="14100"/>
          <ac:cxnSpMkLst>
            <pc:docMk/>
            <pc:sldMk cId="1128143491" sldId="256"/>
            <ac:cxnSpMk id="139" creationId="{69D64DC0-94CF-42EF-A1F2-A56052976415}"/>
          </ac:cxnSpMkLst>
        </pc:cxnChg>
        <pc:cxnChg chg="add mod">
          <ac:chgData name="Sanders Wang" userId="089d73b8-785c-4012-b931-81c632b6c9c7" providerId="ADAL" clId="{AF32C436-9568-44D7-8075-2DF296B668FE}" dt="2022-02-04T18:35:36.903" v="1639" actId="14100"/>
          <ac:cxnSpMkLst>
            <pc:docMk/>
            <pc:sldMk cId="1128143491" sldId="256"/>
            <ac:cxnSpMk id="142" creationId="{9E28958A-1BAE-48A5-86E2-F82280A96026}"/>
          </ac:cxnSpMkLst>
        </pc:cxnChg>
        <pc:cxnChg chg="add mod">
          <ac:chgData name="Sanders Wang" userId="089d73b8-785c-4012-b931-81c632b6c9c7" providerId="ADAL" clId="{AF32C436-9568-44D7-8075-2DF296B668FE}" dt="2022-02-04T18:36:14.854" v="1657" actId="14100"/>
          <ac:cxnSpMkLst>
            <pc:docMk/>
            <pc:sldMk cId="1128143491" sldId="256"/>
            <ac:cxnSpMk id="145" creationId="{36C07153-D2CB-4C55-A7D8-9942D5CB33FD}"/>
          </ac:cxnSpMkLst>
        </pc:cxnChg>
        <pc:cxnChg chg="add mod">
          <ac:chgData name="Sanders Wang" userId="089d73b8-785c-4012-b931-81c632b6c9c7" providerId="ADAL" clId="{AF32C436-9568-44D7-8075-2DF296B668FE}" dt="2022-02-04T18:36:22.989" v="1660" actId="14100"/>
          <ac:cxnSpMkLst>
            <pc:docMk/>
            <pc:sldMk cId="1128143491" sldId="256"/>
            <ac:cxnSpMk id="149" creationId="{9FB42115-9287-46E1-B65A-E4450812D53D}"/>
          </ac:cxnSpMkLst>
        </pc:cxnChg>
        <pc:cxnChg chg="add mod">
          <ac:chgData name="Sanders Wang" userId="089d73b8-785c-4012-b931-81c632b6c9c7" providerId="ADAL" clId="{AF32C436-9568-44D7-8075-2DF296B668FE}" dt="2022-02-04T18:38:53.006" v="1783" actId="14100"/>
          <ac:cxnSpMkLst>
            <pc:docMk/>
            <pc:sldMk cId="1128143491" sldId="256"/>
            <ac:cxnSpMk id="152" creationId="{F57F9C1D-936F-4E08-B85D-8DD73CDD639D}"/>
          </ac:cxnSpMkLst>
        </pc:cxnChg>
        <pc:cxnChg chg="add mod">
          <ac:chgData name="Sanders Wang" userId="089d73b8-785c-4012-b931-81c632b6c9c7" providerId="ADAL" clId="{AF32C436-9568-44D7-8075-2DF296B668FE}" dt="2022-02-04T18:39:00.894" v="1786" actId="14100"/>
          <ac:cxnSpMkLst>
            <pc:docMk/>
            <pc:sldMk cId="1128143491" sldId="256"/>
            <ac:cxnSpMk id="162" creationId="{97F41579-776B-4C80-A31B-AE256DAA73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B8E4-A384-4E1A-96FF-95BC8CCF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5B938-7FEA-4347-978A-7A02AAB4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6F03-822A-4182-84AB-5221DA4E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34D2-C2F3-4165-8308-A0316C73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E5BB-9486-4354-B288-8B42AF86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78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E71C-943F-45AE-BCCC-BCC3CB31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35B01-B66C-4464-9F82-7EEBF877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8957-7342-4FFC-9B1D-56880279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47D5-3E3E-4498-9413-EF93E7FF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7617-B98B-4CBB-A279-44CB1FF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1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4E79C-D747-4536-8CE3-BC455ED3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9C99B-D22F-401F-840C-5489F178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347-0830-43F2-AD82-A9243BDC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FE9E-6227-47C7-AF6F-1B1B0943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5BA6-6470-47F8-8175-615CEC0F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7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FC4E-5F2E-42F4-A55A-4703D4A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87C4-6BFE-45A0-995C-36E51912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DB4D-F14B-4C88-B536-74E7ED6D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184C-BA1E-45EA-A165-A1214879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9054-41CE-4346-A442-FAE7DFF0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0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0732-1CEC-4D47-88A1-80D13306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AE10-D568-493E-8C50-9DD8237C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2B57-A8DD-4FEE-9409-1E0424C8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4377-21B2-4D78-8160-526D089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DCF-CAB0-4FC2-A816-532EFA90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1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51E0-9089-4D72-A807-60DA23CD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3F92-C08C-48B9-8163-E34D47AD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4CCD-4D25-4790-A863-948C6E15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2136-D944-4D00-9DF0-20D644B1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2CB4-933D-4592-916B-94644E24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2BFD-7C47-4198-8514-FFD7C32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05D8-1261-4BD3-ABC4-E09F15E8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58D1-006D-4350-BA4A-7F614D82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E0014-16F8-483C-B393-0BBD29A2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2F39D-4E52-4F09-8082-31FEC412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F8A26-FABA-4F92-9F87-97651007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E3FFA-E5A4-4D89-ACA3-8A85D4E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058A0-B77A-470D-90F3-D0471C1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E107B-2B11-46F6-AC60-9811B3FC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3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0685-235B-444F-AA65-766028E0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82ADF-1939-41CE-8922-40525A05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1E644-6474-48F4-8CEA-0833D5C6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39654-B9FA-4407-B05D-30ED3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36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061BE-4692-45DE-97F1-4D3E10D6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40E7A-489B-48D2-9646-907BAC4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F227-17ED-4E14-B8FC-008B6CE4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57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9485-B502-4E45-BC92-E71A95D9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4F7E-5E6E-4AD8-9125-C2C6915E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B7C1-8BA8-4AC6-A68D-44ECB378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7172C-D4DA-4078-9C99-F6B8CBD1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E64C-E196-4160-81B8-5168A59A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5E88D-4FC2-49FA-9A44-F0F02256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5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D521-8E65-427A-9867-36FD3099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32D44-207A-4F7A-A323-8B23C2C48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0F706-5DB0-44C9-9FD2-DD6D8FAF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B23C-AA91-4D31-820D-09C5F49A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46D2-8133-4357-841B-88B0686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1A3D-6A7E-419B-B165-220232E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315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9B332-A4B6-4647-A6CD-971E7C75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EB6B-0934-45C9-ADEA-C5CD46CA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4B01-3B72-449A-8671-F00CA758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2282-8DC2-462D-9ABA-3805A7AF680A}" type="datetimeFigureOut">
              <a:rPr lang="sv-SE" smtClean="0"/>
              <a:t>2022-02-04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A63F-0B9F-4262-905A-9B88906DB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D6E7-9881-49E4-9D33-F3A66DD0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AF1B-C420-4377-BEED-D32CA97D0D9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7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5BE9E035-F730-4D6A-9DBF-7DFECC556470}"/>
              </a:ext>
            </a:extLst>
          </p:cNvPr>
          <p:cNvSpPr/>
          <p:nvPr/>
        </p:nvSpPr>
        <p:spPr>
          <a:xfrm>
            <a:off x="225974" y="2967394"/>
            <a:ext cx="11740052" cy="1583157"/>
          </a:xfrm>
          <a:prstGeom prst="rect">
            <a:avLst/>
          </a:prstGeom>
          <a:solidFill>
            <a:srgbClr val="FF5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644E25-0D97-45BF-92A2-6540CDD018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01804" y="805638"/>
            <a:ext cx="0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044803-7F20-4160-92C3-75533F2678C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890889" y="805638"/>
            <a:ext cx="0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8E1026-158F-406D-85BC-9AD986539B7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79974" y="805638"/>
            <a:ext cx="0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E1C154-0F06-4787-8C0D-98748ECA597A}"/>
              </a:ext>
            </a:extLst>
          </p:cNvPr>
          <p:cNvSpPr txBox="1"/>
          <p:nvPr/>
        </p:nvSpPr>
        <p:spPr>
          <a:xfrm>
            <a:off x="0" y="0"/>
            <a:ext cx="31992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900" b="1" dirty="0"/>
              <a:t>Översikt av första världskriget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84E82-6F3D-44A6-A13E-F0C09F209A0D}"/>
              </a:ext>
            </a:extLst>
          </p:cNvPr>
          <p:cNvSpPr txBox="1"/>
          <p:nvPr/>
        </p:nvSpPr>
        <p:spPr>
          <a:xfrm>
            <a:off x="433618" y="482473"/>
            <a:ext cx="958202" cy="323165"/>
          </a:xfrm>
          <a:prstGeom prst="rect">
            <a:avLst/>
          </a:prstGeom>
          <a:solidFill>
            <a:srgbClr val="E2D6E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Religion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43E7-3B17-41DE-9898-BDC0F925D558}"/>
              </a:ext>
            </a:extLst>
          </p:cNvPr>
          <p:cNvSpPr txBox="1"/>
          <p:nvPr/>
        </p:nvSpPr>
        <p:spPr>
          <a:xfrm>
            <a:off x="2422703" y="482473"/>
            <a:ext cx="958202" cy="323165"/>
          </a:xfrm>
          <a:prstGeom prst="rect">
            <a:avLst/>
          </a:prstGeom>
          <a:solidFill>
            <a:srgbClr val="CCD2DF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Industri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7FAE4-ABBC-465F-9DD0-9B45338F9B1D}"/>
              </a:ext>
            </a:extLst>
          </p:cNvPr>
          <p:cNvSpPr txBox="1"/>
          <p:nvPr/>
        </p:nvSpPr>
        <p:spPr>
          <a:xfrm>
            <a:off x="4411788" y="482473"/>
            <a:ext cx="958202" cy="32316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Ekonomi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7C38B-DB3E-4270-AEF1-6D552999A5EE}"/>
              </a:ext>
            </a:extLst>
          </p:cNvPr>
          <p:cNvSpPr txBox="1"/>
          <p:nvPr/>
        </p:nvSpPr>
        <p:spPr>
          <a:xfrm>
            <a:off x="6400873" y="482473"/>
            <a:ext cx="958202" cy="323165"/>
          </a:xfrm>
          <a:prstGeom prst="rect">
            <a:avLst/>
          </a:prstGeom>
          <a:solidFill>
            <a:srgbClr val="CCEFF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Politik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128F-B954-4692-B91A-2740C9BA7FF5}"/>
              </a:ext>
            </a:extLst>
          </p:cNvPr>
          <p:cNvSpPr txBox="1"/>
          <p:nvPr/>
        </p:nvSpPr>
        <p:spPr>
          <a:xfrm>
            <a:off x="8389958" y="482473"/>
            <a:ext cx="958202" cy="323165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Militär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DE1E0-0DA7-4B0C-974D-EB56686B8790}"/>
              </a:ext>
            </a:extLst>
          </p:cNvPr>
          <p:cNvSpPr txBox="1"/>
          <p:nvPr/>
        </p:nvSpPr>
        <p:spPr>
          <a:xfrm>
            <a:off x="10379045" y="482473"/>
            <a:ext cx="1543887" cy="323165"/>
          </a:xfrm>
          <a:prstGeom prst="rect">
            <a:avLst/>
          </a:prstGeom>
          <a:solidFill>
            <a:srgbClr val="CCEFD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500" b="1" dirty="0"/>
              <a:t>Internationalitet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88FDD-F1C9-4363-A302-908D6F9BEFF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12719" y="805638"/>
            <a:ext cx="0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AB6D2A-1468-4554-936A-A0236AC2EA7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869059" y="805638"/>
            <a:ext cx="0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AACD76-C9D8-4EE8-8B4C-EF6569CE3DF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114173" y="805638"/>
            <a:ext cx="36816" cy="5715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53791F-4312-4085-AD8C-7CC42CDAB01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3831024" y="1166672"/>
            <a:ext cx="2209155" cy="16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7A3887-4228-456E-B3EA-A56F7C6C16DE}"/>
              </a:ext>
            </a:extLst>
          </p:cNvPr>
          <p:cNvCxnSpPr>
            <a:cxnSpLocks/>
            <a:stCxn id="32" idx="3"/>
            <a:endCxn id="36" idx="0"/>
          </p:cNvCxnSpPr>
          <p:nvPr/>
        </p:nvCxnSpPr>
        <p:spPr>
          <a:xfrm>
            <a:off x="3831024" y="1328254"/>
            <a:ext cx="1099519" cy="42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255CD0-69A9-4AB4-999F-4295F1618B29}"/>
              </a:ext>
            </a:extLst>
          </p:cNvPr>
          <p:cNvSpPr txBox="1"/>
          <p:nvPr/>
        </p:nvSpPr>
        <p:spPr>
          <a:xfrm>
            <a:off x="6040179" y="1035867"/>
            <a:ext cx="1762124" cy="261610"/>
          </a:xfrm>
          <a:prstGeom prst="rect">
            <a:avLst/>
          </a:prstGeom>
          <a:solidFill>
            <a:srgbClr val="CCEFF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Arbetare mot arbetsgivare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A9214-2455-45BE-98E8-755EF58AA66D}"/>
              </a:ext>
            </a:extLst>
          </p:cNvPr>
          <p:cNvSpPr txBox="1"/>
          <p:nvPr/>
        </p:nvSpPr>
        <p:spPr>
          <a:xfrm>
            <a:off x="3926442" y="1755648"/>
            <a:ext cx="2008202" cy="46166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/>
              <a:t>Imperialism (Kolonisk ekonomi)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6D69C-B1E0-44A2-A4FF-32E2CF8B0CE7}"/>
              </a:ext>
            </a:extLst>
          </p:cNvPr>
          <p:cNvSpPr txBox="1"/>
          <p:nvPr/>
        </p:nvSpPr>
        <p:spPr>
          <a:xfrm>
            <a:off x="6054947" y="2103717"/>
            <a:ext cx="1762124" cy="261610"/>
          </a:xfrm>
          <a:prstGeom prst="rect">
            <a:avLst/>
          </a:prstGeom>
          <a:solidFill>
            <a:srgbClr val="CCEFF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Nationalism (patriotism)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282956-9949-4FB5-B1C2-81EB57FC3430}"/>
              </a:ext>
            </a:extLst>
          </p:cNvPr>
          <p:cNvSpPr txBox="1"/>
          <p:nvPr/>
        </p:nvSpPr>
        <p:spPr>
          <a:xfrm>
            <a:off x="1972583" y="1112810"/>
            <a:ext cx="1858441" cy="430887"/>
          </a:xfrm>
          <a:prstGeom prst="rect">
            <a:avLst/>
          </a:prstGeom>
          <a:solidFill>
            <a:srgbClr val="CCD2DF"/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1870-1914 2nd Industrial Revolution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B1D1-62E3-4523-A558-F1E6753CA55E}"/>
              </a:ext>
            </a:extLst>
          </p:cNvPr>
          <p:cNvSpPr txBox="1"/>
          <p:nvPr/>
        </p:nvSpPr>
        <p:spPr>
          <a:xfrm>
            <a:off x="8043797" y="960378"/>
            <a:ext cx="1659545" cy="43088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1870-71 kriget mellan Frankrike och Tyskland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0316EE-86DE-4F2F-8C98-0A9B6EA24142}"/>
              </a:ext>
            </a:extLst>
          </p:cNvPr>
          <p:cNvSpPr txBox="1"/>
          <p:nvPr/>
        </p:nvSpPr>
        <p:spPr>
          <a:xfrm>
            <a:off x="8045816" y="2370499"/>
            <a:ext cx="1653014" cy="26161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Balkan, Kruttunna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8E5901-B402-44AE-B343-D998ADD98FE1}"/>
              </a:ext>
            </a:extLst>
          </p:cNvPr>
          <p:cNvSpPr txBox="1"/>
          <p:nvPr/>
        </p:nvSpPr>
        <p:spPr>
          <a:xfrm>
            <a:off x="8039284" y="1830890"/>
            <a:ext cx="1659545" cy="43088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Militarism</a:t>
            </a:r>
          </a:p>
          <a:p>
            <a:pPr algn="ctr"/>
            <a:r>
              <a:rPr lang="sv-SE" sz="1100" b="1" dirty="0"/>
              <a:t>Militärt konkurrens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383D8C-7F37-4506-A0C1-0CE72CCBE4B0}"/>
              </a:ext>
            </a:extLst>
          </p:cNvPr>
          <p:cNvSpPr txBox="1"/>
          <p:nvPr/>
        </p:nvSpPr>
        <p:spPr>
          <a:xfrm>
            <a:off x="10143256" y="1757717"/>
            <a:ext cx="2015460" cy="4308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Ändrad balans i Europa</a:t>
            </a:r>
          </a:p>
          <a:p>
            <a:r>
              <a:rPr lang="sv-SE" sz="1100" b="1" dirty="0"/>
              <a:t>Allianser och krigsplanering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807D6E-A00F-4782-851A-0B515DC21EC9}"/>
              </a:ext>
            </a:extLst>
          </p:cNvPr>
          <p:cNvSpPr txBox="1"/>
          <p:nvPr/>
        </p:nvSpPr>
        <p:spPr>
          <a:xfrm>
            <a:off x="10143256" y="963747"/>
            <a:ext cx="2015461" cy="43088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noAutofit/>
          </a:bodyPr>
          <a:lstStyle/>
          <a:p>
            <a:pPr algn="ctr"/>
            <a:r>
              <a:rPr lang="sv-SE" sz="1100" b="1" dirty="0"/>
              <a:t>De gränser i Europa drogs upp av Wienkongressen år 1815 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06FE62-1096-40BF-945E-25D43F86C843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>
            <a:off x="3831024" y="1328254"/>
            <a:ext cx="6312232" cy="64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4CBBFC-6102-426A-A05D-C03500820092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>
            <a:off x="9698829" y="1973161"/>
            <a:ext cx="444427" cy="73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CEEF0-766E-4BA2-83FF-772AEF94AF2A}"/>
              </a:ext>
            </a:extLst>
          </p:cNvPr>
          <p:cNvCxnSpPr>
            <a:cxnSpLocks/>
            <a:stCxn id="118" idx="2"/>
            <a:endCxn id="114" idx="0"/>
          </p:cNvCxnSpPr>
          <p:nvPr/>
        </p:nvCxnSpPr>
        <p:spPr>
          <a:xfrm flipH="1">
            <a:off x="4890885" y="4496024"/>
            <a:ext cx="1205116" cy="2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93E594-8E4D-4678-8BD8-A7AB1A2C89EB}"/>
              </a:ext>
            </a:extLst>
          </p:cNvPr>
          <p:cNvSpPr txBox="1"/>
          <p:nvPr/>
        </p:nvSpPr>
        <p:spPr>
          <a:xfrm>
            <a:off x="10143256" y="2264185"/>
            <a:ext cx="2015460" cy="4308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Tyskland-Frankrike Rivalitet</a:t>
            </a:r>
          </a:p>
          <a:p>
            <a:r>
              <a:rPr lang="sv-SE" sz="1100" b="1" dirty="0"/>
              <a:t>Balkanområdet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9D1F14-B44B-411E-88AA-2ED55FF0B8CB}"/>
              </a:ext>
            </a:extLst>
          </p:cNvPr>
          <p:cNvSpPr txBox="1"/>
          <p:nvPr/>
        </p:nvSpPr>
        <p:spPr>
          <a:xfrm>
            <a:off x="3926441" y="2267712"/>
            <a:ext cx="2008203" cy="46166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/>
              <a:t>Tyskland vill ha mer kolonier (större del av kakan)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757E7D-A9F6-4345-9074-6D860E2F3D96}"/>
              </a:ext>
            </a:extLst>
          </p:cNvPr>
          <p:cNvSpPr txBox="1"/>
          <p:nvPr/>
        </p:nvSpPr>
        <p:spPr>
          <a:xfrm>
            <a:off x="1949545" y="2466113"/>
            <a:ext cx="1858441" cy="261610"/>
          </a:xfrm>
          <a:prstGeom prst="rect">
            <a:avLst/>
          </a:prstGeom>
          <a:solidFill>
            <a:srgbClr val="CCD2DF"/>
          </a:solidFill>
        </p:spPr>
        <p:txBody>
          <a:bodyPr wrap="square">
            <a:spAutoFit/>
          </a:bodyPr>
          <a:lstStyle/>
          <a:p>
            <a:pPr algn="ctr"/>
            <a:r>
              <a:rPr lang="sv-SE" sz="1100" b="1" dirty="0"/>
              <a:t>Bättre och nya militärvapen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505007-7D43-49EF-920C-191FD3F8765D}"/>
              </a:ext>
            </a:extLst>
          </p:cNvPr>
          <p:cNvCxnSpPr/>
          <p:nvPr/>
        </p:nvCxnSpPr>
        <p:spPr>
          <a:xfrm>
            <a:off x="182880" y="1678200"/>
            <a:ext cx="1174005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000025-DE5A-4F32-B1E0-812C5C84093D}"/>
              </a:ext>
            </a:extLst>
          </p:cNvPr>
          <p:cNvSpPr txBox="1"/>
          <p:nvPr/>
        </p:nvSpPr>
        <p:spPr>
          <a:xfrm>
            <a:off x="477159" y="2766859"/>
            <a:ext cx="28121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500" b="1" dirty="0"/>
              <a:t>Mordet i Sarajevo (lönnmord av Franz Ferdinand från Österrike)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A190D60-D954-43FC-AA9B-C5C7FD5D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28209" y="2792578"/>
            <a:ext cx="325867" cy="46359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D7C328F-410A-43CF-85CA-714C7CFAAC91}"/>
              </a:ext>
            </a:extLst>
          </p:cNvPr>
          <p:cNvSpPr txBox="1"/>
          <p:nvPr/>
        </p:nvSpPr>
        <p:spPr>
          <a:xfrm>
            <a:off x="4434167" y="2996154"/>
            <a:ext cx="33236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900" b="1" dirty="0"/>
              <a:t>1914 – 1918 Första världskriget</a:t>
            </a:r>
          </a:p>
          <a:p>
            <a:pPr algn="ctr"/>
            <a:r>
              <a:rPr lang="sv-SE" sz="1900" b="1" dirty="0"/>
              <a:t>Ententen vs Trippelalliansen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8FB738E-4320-4CD1-AA6A-6E282355E2FF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>
            <a:off x="2878766" y="2727723"/>
            <a:ext cx="3217234" cy="23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AD1FD-BC10-494D-82E3-2C0F92AE3F32}"/>
              </a:ext>
            </a:extLst>
          </p:cNvPr>
          <p:cNvCxnSpPr>
            <a:cxnSpLocks/>
            <a:stCxn id="63" idx="2"/>
            <a:endCxn id="79" idx="0"/>
          </p:cNvCxnSpPr>
          <p:nvPr/>
        </p:nvCxnSpPr>
        <p:spPr>
          <a:xfrm>
            <a:off x="4930543" y="2729377"/>
            <a:ext cx="1165457" cy="2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4B47299-6D8F-48E7-A5A0-4F1ABA488E32}"/>
              </a:ext>
            </a:extLst>
          </p:cNvPr>
          <p:cNvCxnSpPr>
            <a:cxnSpLocks/>
            <a:stCxn id="35" idx="2"/>
            <a:endCxn id="79" idx="0"/>
          </p:cNvCxnSpPr>
          <p:nvPr/>
        </p:nvCxnSpPr>
        <p:spPr>
          <a:xfrm flipH="1">
            <a:off x="6096000" y="2365327"/>
            <a:ext cx="840009" cy="60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9E81E3-E410-431F-A8F7-B46C21E81C66}"/>
              </a:ext>
            </a:extLst>
          </p:cNvPr>
          <p:cNvCxnSpPr>
            <a:cxnSpLocks/>
            <a:stCxn id="44" idx="2"/>
            <a:endCxn id="79" idx="0"/>
          </p:cNvCxnSpPr>
          <p:nvPr/>
        </p:nvCxnSpPr>
        <p:spPr>
          <a:xfrm flipH="1">
            <a:off x="6096000" y="2632109"/>
            <a:ext cx="2776323" cy="33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7D3D71-5FC4-4C4A-B2FF-10A34146A023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 flipH="1">
            <a:off x="6096000" y="2695072"/>
            <a:ext cx="5054986" cy="27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B897CA2-2614-4F7D-9C14-28DBC44ACB70}"/>
              </a:ext>
            </a:extLst>
          </p:cNvPr>
          <p:cNvSpPr txBox="1"/>
          <p:nvPr/>
        </p:nvSpPr>
        <p:spPr>
          <a:xfrm>
            <a:off x="5749096" y="3712628"/>
            <a:ext cx="2261756" cy="430887"/>
          </a:xfrm>
          <a:prstGeom prst="rect">
            <a:avLst/>
          </a:prstGeom>
          <a:solidFill>
            <a:srgbClr val="CCEFFC"/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1917 Oktoberrevolutionen, kommunistiska stat Sovjetunionen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82C42A-5476-4BE9-87B2-52634D825D59}"/>
              </a:ext>
            </a:extLst>
          </p:cNvPr>
          <p:cNvSpPr txBox="1"/>
          <p:nvPr/>
        </p:nvSpPr>
        <p:spPr>
          <a:xfrm>
            <a:off x="1972582" y="4759277"/>
            <a:ext cx="1858441" cy="430887"/>
          </a:xfrm>
          <a:prstGeom prst="rect">
            <a:avLst/>
          </a:prstGeom>
          <a:solidFill>
            <a:srgbClr val="CCD2DF"/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1928 – 1937 Stalintiden - terror och industrialisering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77A2E8-14FA-427E-BD82-26828855FBF2}"/>
              </a:ext>
            </a:extLst>
          </p:cNvPr>
          <p:cNvSpPr txBox="1"/>
          <p:nvPr/>
        </p:nvSpPr>
        <p:spPr>
          <a:xfrm>
            <a:off x="3886783" y="4764024"/>
            <a:ext cx="2008203" cy="646331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Tyskland</a:t>
            </a:r>
            <a:r>
              <a:rPr lang="en-US" sz="1200" b="1" dirty="0"/>
              <a:t> </a:t>
            </a:r>
            <a:r>
              <a:rPr lang="en-US" sz="1200" b="1" dirty="0" err="1"/>
              <a:t>förlorar</a:t>
            </a:r>
            <a:r>
              <a:rPr lang="en-US" sz="1200" b="1" dirty="0"/>
              <a:t> </a:t>
            </a:r>
            <a:r>
              <a:rPr lang="en-US" sz="1200" b="1" dirty="0" err="1"/>
              <a:t>mycket</a:t>
            </a:r>
            <a:r>
              <a:rPr lang="en-US" sz="1200" b="1" dirty="0"/>
              <a:t> av </a:t>
            </a:r>
            <a:r>
              <a:rPr lang="en-US" sz="1200" b="1" dirty="0" err="1"/>
              <a:t>sitt</a:t>
            </a:r>
            <a:r>
              <a:rPr lang="en-US" sz="1200" b="1" dirty="0"/>
              <a:t> land </a:t>
            </a:r>
            <a:r>
              <a:rPr lang="en-US" sz="1200" b="1" dirty="0" err="1"/>
              <a:t>och</a:t>
            </a:r>
            <a:r>
              <a:rPr lang="en-US" sz="1200" b="1" dirty="0"/>
              <a:t> </a:t>
            </a:r>
            <a:r>
              <a:rPr lang="en-US" sz="1200" b="1" dirty="0" err="1"/>
              <a:t>kolonier</a:t>
            </a:r>
            <a:r>
              <a:rPr lang="en-US" sz="1200" b="1" dirty="0"/>
              <a:t> </a:t>
            </a:r>
            <a:r>
              <a:rPr lang="en-US" sz="1200" b="1" dirty="0" err="1"/>
              <a:t>och</a:t>
            </a:r>
            <a:r>
              <a:rPr lang="en-US" sz="1200" b="1" dirty="0"/>
              <a:t> </a:t>
            </a:r>
            <a:r>
              <a:rPr lang="en-US" sz="1200" b="1" dirty="0" err="1"/>
              <a:t>skadestånd</a:t>
            </a:r>
            <a:r>
              <a:rPr lang="en-US" sz="1200" b="1" dirty="0"/>
              <a:t> </a:t>
            </a:r>
            <a:r>
              <a:rPr lang="en-US" sz="1200" b="1" dirty="0" err="1"/>
              <a:t>på</a:t>
            </a:r>
            <a:r>
              <a:rPr lang="en-US" sz="1200" b="1" dirty="0"/>
              <a:t> $33 </a:t>
            </a:r>
            <a:r>
              <a:rPr lang="en-US" sz="1200" b="1" dirty="0" err="1"/>
              <a:t>Miljarder</a:t>
            </a:r>
            <a:endParaRPr 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56DE86F-44FF-42E1-A6E3-63212052EA2E}"/>
              </a:ext>
            </a:extLst>
          </p:cNvPr>
          <p:cNvSpPr txBox="1"/>
          <p:nvPr/>
        </p:nvSpPr>
        <p:spPr>
          <a:xfrm>
            <a:off x="3886782" y="5495292"/>
            <a:ext cx="2008203" cy="46166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1929-1933 Den </a:t>
            </a:r>
            <a:r>
              <a:rPr lang="en-US" sz="1200" b="1" dirty="0" err="1"/>
              <a:t>stora</a:t>
            </a:r>
            <a:r>
              <a:rPr lang="en-US" sz="1200" b="1" dirty="0"/>
              <a:t> </a:t>
            </a:r>
            <a:r>
              <a:rPr lang="en-US" sz="1200" b="1" dirty="0" err="1"/>
              <a:t>depressionen</a:t>
            </a:r>
            <a:r>
              <a:rPr lang="en-US" sz="1200" b="1" dirty="0"/>
              <a:t> (</a:t>
            </a:r>
            <a:r>
              <a:rPr lang="en-US" sz="1200" b="1" dirty="0" err="1"/>
              <a:t>från</a:t>
            </a:r>
            <a:r>
              <a:rPr lang="en-US" sz="1200" b="1" dirty="0"/>
              <a:t> USA)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1B05BA-901F-4CB6-B364-824C9DC58CB1}"/>
              </a:ext>
            </a:extLst>
          </p:cNvPr>
          <p:cNvSpPr txBox="1"/>
          <p:nvPr/>
        </p:nvSpPr>
        <p:spPr>
          <a:xfrm>
            <a:off x="5989724" y="5959094"/>
            <a:ext cx="1792819" cy="430887"/>
          </a:xfrm>
          <a:prstGeom prst="rect">
            <a:avLst/>
          </a:prstGeom>
          <a:solidFill>
            <a:srgbClr val="CCEFFC"/>
          </a:solidFill>
        </p:spPr>
        <p:txBody>
          <a:bodyPr wrap="square">
            <a:spAutoFit/>
          </a:bodyPr>
          <a:lstStyle/>
          <a:p>
            <a:r>
              <a:rPr lang="en-US" sz="1100" b="1" dirty="0"/>
              <a:t>Fascism (</a:t>
            </a:r>
            <a:r>
              <a:rPr lang="en-US" sz="1100" b="1" dirty="0" err="1"/>
              <a:t>Italien</a:t>
            </a:r>
            <a:r>
              <a:rPr lang="en-US" sz="1100" b="1" dirty="0"/>
              <a:t>) </a:t>
            </a:r>
            <a:r>
              <a:rPr lang="en-US" sz="1100" b="1" dirty="0" err="1"/>
              <a:t>och</a:t>
            </a:r>
            <a:r>
              <a:rPr lang="en-US" sz="1100" b="1" dirty="0"/>
              <a:t> Nazism (</a:t>
            </a:r>
            <a:r>
              <a:rPr lang="en-US" sz="1100" b="1" dirty="0" err="1"/>
              <a:t>Tyskland</a:t>
            </a:r>
            <a:r>
              <a:rPr lang="en-US" sz="1100" b="1" dirty="0"/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CD15708-A2A4-49E6-8D99-D2A6D33CAB84}"/>
              </a:ext>
            </a:extLst>
          </p:cNvPr>
          <p:cNvSpPr txBox="1"/>
          <p:nvPr/>
        </p:nvSpPr>
        <p:spPr>
          <a:xfrm>
            <a:off x="5121985" y="4209454"/>
            <a:ext cx="1948031" cy="28657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sv-SE" sz="1200" b="1" dirty="0"/>
              <a:t>1919 Versaillesfördraget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24FB35-E60D-4D2C-8B2D-4B4229F8538C}"/>
              </a:ext>
            </a:extLst>
          </p:cNvPr>
          <p:cNvCxnSpPr>
            <a:cxnSpLocks/>
            <a:stCxn id="104" idx="1"/>
            <a:endCxn id="112" idx="0"/>
          </p:cNvCxnSpPr>
          <p:nvPr/>
        </p:nvCxnSpPr>
        <p:spPr>
          <a:xfrm flipH="1">
            <a:off x="2901803" y="3928072"/>
            <a:ext cx="2847293" cy="831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E0ECC8-CBA9-4AAB-8FF5-BDA98925BDE1}"/>
              </a:ext>
            </a:extLst>
          </p:cNvPr>
          <p:cNvCxnSpPr>
            <a:cxnSpLocks/>
            <a:stCxn id="133" idx="1"/>
            <a:endCxn id="117" idx="3"/>
          </p:cNvCxnSpPr>
          <p:nvPr/>
        </p:nvCxnSpPr>
        <p:spPr>
          <a:xfrm flipH="1">
            <a:off x="7782543" y="6003021"/>
            <a:ext cx="2348319" cy="17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A942E40-CF49-43AF-BA2A-534329456351}"/>
              </a:ext>
            </a:extLst>
          </p:cNvPr>
          <p:cNvSpPr txBox="1"/>
          <p:nvPr/>
        </p:nvSpPr>
        <p:spPr>
          <a:xfrm>
            <a:off x="8045816" y="4764024"/>
            <a:ext cx="1653014" cy="76944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en-US" sz="1100" b="1" dirty="0" err="1"/>
              <a:t>Tysklands</a:t>
            </a:r>
            <a:r>
              <a:rPr lang="en-US" sz="1100" b="1" dirty="0"/>
              <a:t> </a:t>
            </a:r>
            <a:r>
              <a:rPr lang="en-US" sz="1100" b="1" dirty="0" err="1"/>
              <a:t>militär</a:t>
            </a:r>
            <a:r>
              <a:rPr lang="en-US" sz="1100" b="1" dirty="0"/>
              <a:t> </a:t>
            </a:r>
            <a:r>
              <a:rPr lang="en-US" sz="1100" b="1" dirty="0" err="1"/>
              <a:t>limiterad</a:t>
            </a:r>
            <a:r>
              <a:rPr lang="en-US" sz="1100" b="1" dirty="0"/>
              <a:t> till 100,000, inga </a:t>
            </a:r>
            <a:r>
              <a:rPr lang="en-US" sz="1100" b="1" dirty="0" err="1"/>
              <a:t>flygvapen</a:t>
            </a:r>
            <a:r>
              <a:rPr lang="en-US" sz="1100" b="1" dirty="0"/>
              <a:t> </a:t>
            </a:r>
            <a:r>
              <a:rPr lang="en-US" sz="1100" b="1" dirty="0" err="1"/>
              <a:t>eller</a:t>
            </a:r>
            <a:r>
              <a:rPr lang="en-US" sz="1100" b="1" dirty="0"/>
              <a:t> </a:t>
            </a:r>
            <a:r>
              <a:rPr lang="en-US" sz="1100" b="1" dirty="0" err="1"/>
              <a:t>ubåtar</a:t>
            </a:r>
            <a:r>
              <a:rPr lang="en-US" sz="1100" b="1" dirty="0"/>
              <a:t>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C7267-453C-4C53-8329-CBF3D3F97F15}"/>
              </a:ext>
            </a:extLst>
          </p:cNvPr>
          <p:cNvSpPr txBox="1"/>
          <p:nvPr/>
        </p:nvSpPr>
        <p:spPr>
          <a:xfrm>
            <a:off x="7850892" y="5632636"/>
            <a:ext cx="2057554" cy="110799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1936 Tyska trupper i Rhenlandet</a:t>
            </a:r>
          </a:p>
          <a:p>
            <a:r>
              <a:rPr lang="sv-SE" sz="1100" b="1" dirty="0"/>
              <a:t>1938 Anschluss - Österrike ansluts till Tyskland</a:t>
            </a:r>
          </a:p>
          <a:p>
            <a:r>
              <a:rPr lang="sv-SE" sz="1100" b="1" dirty="0"/>
              <a:t>1938 Sudetlandet, Tjeckoslovakien delas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6F3C64-76FF-4273-8453-BE2ACF731C92}"/>
              </a:ext>
            </a:extLst>
          </p:cNvPr>
          <p:cNvSpPr txBox="1"/>
          <p:nvPr/>
        </p:nvSpPr>
        <p:spPr>
          <a:xfrm>
            <a:off x="3886782" y="6264447"/>
            <a:ext cx="2008203" cy="276999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Arbete</a:t>
            </a:r>
            <a:r>
              <a:rPr lang="en-US" sz="1200" b="1" dirty="0"/>
              <a:t> </a:t>
            </a:r>
            <a:r>
              <a:rPr lang="en-US" sz="1200" b="1" dirty="0" err="1"/>
              <a:t>och</a:t>
            </a:r>
            <a:r>
              <a:rPr lang="en-US" sz="1200" b="1" dirty="0"/>
              <a:t> </a:t>
            </a:r>
            <a:r>
              <a:rPr lang="en-US" sz="1200" b="1" dirty="0" err="1"/>
              <a:t>välstånd</a:t>
            </a:r>
            <a:endParaRPr lang="en-US" sz="12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55ED23-B870-495B-91BF-C9B6278AE2B2}"/>
              </a:ext>
            </a:extLst>
          </p:cNvPr>
          <p:cNvSpPr txBox="1"/>
          <p:nvPr/>
        </p:nvSpPr>
        <p:spPr>
          <a:xfrm>
            <a:off x="10143256" y="4764024"/>
            <a:ext cx="2015460" cy="4308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1920 Nationernas förbund utan USA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4D2DE9-914A-4A74-A650-F36A9E34712C}"/>
              </a:ext>
            </a:extLst>
          </p:cNvPr>
          <p:cNvSpPr txBox="1"/>
          <p:nvPr/>
        </p:nvSpPr>
        <p:spPr>
          <a:xfrm>
            <a:off x="10130862" y="5279848"/>
            <a:ext cx="2015460" cy="4308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Första världskriget förändrade Europas karta.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7EB92B-E6CA-43F5-880F-1681B52B082C}"/>
              </a:ext>
            </a:extLst>
          </p:cNvPr>
          <p:cNvSpPr txBox="1"/>
          <p:nvPr/>
        </p:nvSpPr>
        <p:spPr>
          <a:xfrm>
            <a:off x="10130862" y="5787577"/>
            <a:ext cx="2015460" cy="4308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Undfallenhet (Storbrittanien och Frankrike)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855742-EC28-45AD-8869-4294125BA739}"/>
              </a:ext>
            </a:extLst>
          </p:cNvPr>
          <p:cNvSpPr txBox="1"/>
          <p:nvPr/>
        </p:nvSpPr>
        <p:spPr>
          <a:xfrm>
            <a:off x="10124851" y="6289805"/>
            <a:ext cx="2015460" cy="26161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>
            <a:spAutoFit/>
          </a:bodyPr>
          <a:lstStyle/>
          <a:p>
            <a:r>
              <a:rPr lang="sv-SE" sz="1100" b="1" dirty="0"/>
              <a:t>1939 Hitlers pakt med Stalin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531709F-D813-4257-ABA4-0A1D4718337D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>
            <a:off x="6096001" y="4496024"/>
            <a:ext cx="2776322" cy="2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D64DC0-94CF-42EF-A1F2-A56052976415}"/>
              </a:ext>
            </a:extLst>
          </p:cNvPr>
          <p:cNvCxnSpPr>
            <a:cxnSpLocks/>
            <a:stCxn id="118" idx="2"/>
            <a:endCxn id="131" idx="1"/>
          </p:cNvCxnSpPr>
          <p:nvPr/>
        </p:nvCxnSpPr>
        <p:spPr>
          <a:xfrm>
            <a:off x="6096001" y="4496024"/>
            <a:ext cx="4047255" cy="48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E28958A-1BAE-48A5-86E2-F82280A96026}"/>
              </a:ext>
            </a:extLst>
          </p:cNvPr>
          <p:cNvCxnSpPr>
            <a:cxnSpLocks/>
            <a:stCxn id="118" idx="2"/>
            <a:endCxn id="132" idx="1"/>
          </p:cNvCxnSpPr>
          <p:nvPr/>
        </p:nvCxnSpPr>
        <p:spPr>
          <a:xfrm>
            <a:off x="6096001" y="4496024"/>
            <a:ext cx="4034861" cy="99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C07153-D2CB-4C55-A7D8-9942D5CB33FD}"/>
              </a:ext>
            </a:extLst>
          </p:cNvPr>
          <p:cNvCxnSpPr>
            <a:cxnSpLocks/>
            <a:stCxn id="112" idx="2"/>
            <a:endCxn id="129" idx="1"/>
          </p:cNvCxnSpPr>
          <p:nvPr/>
        </p:nvCxnSpPr>
        <p:spPr>
          <a:xfrm>
            <a:off x="2901803" y="5190164"/>
            <a:ext cx="984979" cy="121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FB42115-9287-46E1-B65A-E4450812D53D}"/>
              </a:ext>
            </a:extLst>
          </p:cNvPr>
          <p:cNvCxnSpPr>
            <a:cxnSpLocks/>
            <a:stCxn id="115" idx="2"/>
            <a:endCxn id="129" idx="0"/>
          </p:cNvCxnSpPr>
          <p:nvPr/>
        </p:nvCxnSpPr>
        <p:spPr>
          <a:xfrm>
            <a:off x="4890884" y="5956957"/>
            <a:ext cx="0" cy="30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57F9C1D-936F-4E08-B85D-8DD73CDD639D}"/>
              </a:ext>
            </a:extLst>
          </p:cNvPr>
          <p:cNvCxnSpPr>
            <a:cxnSpLocks/>
            <a:stCxn id="117" idx="1"/>
            <a:endCxn id="129" idx="3"/>
          </p:cNvCxnSpPr>
          <p:nvPr/>
        </p:nvCxnSpPr>
        <p:spPr>
          <a:xfrm flipH="1">
            <a:off x="5894985" y="6174538"/>
            <a:ext cx="94739" cy="228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88081FB-E74A-40FF-8C0E-509A095DA94A}"/>
              </a:ext>
            </a:extLst>
          </p:cNvPr>
          <p:cNvSpPr txBox="1"/>
          <p:nvPr/>
        </p:nvSpPr>
        <p:spPr>
          <a:xfrm>
            <a:off x="111352" y="5653361"/>
            <a:ext cx="1636848" cy="461665"/>
          </a:xfrm>
          <a:prstGeom prst="rect">
            <a:avLst/>
          </a:prstGeom>
          <a:solidFill>
            <a:srgbClr val="E2D6EC"/>
          </a:solidFill>
        </p:spPr>
        <p:txBody>
          <a:bodyPr wrap="square">
            <a:spAutoFit/>
          </a:bodyPr>
          <a:lstStyle/>
          <a:p>
            <a:pPr algn="ctr"/>
            <a:r>
              <a:rPr lang="sv-SE" sz="1200" b="1" dirty="0"/>
              <a:t>Nazisternas syndabock - det judiska folket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F41579-776B-4C80-A31B-AE256DAA73FD}"/>
              </a:ext>
            </a:extLst>
          </p:cNvPr>
          <p:cNvCxnSpPr>
            <a:cxnSpLocks/>
            <a:stCxn id="117" idx="1"/>
            <a:endCxn id="157" idx="3"/>
          </p:cNvCxnSpPr>
          <p:nvPr/>
        </p:nvCxnSpPr>
        <p:spPr>
          <a:xfrm flipH="1" flipV="1">
            <a:off x="1748200" y="5884194"/>
            <a:ext cx="4241524" cy="29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8</cp:revision>
  <dcterms:created xsi:type="dcterms:W3CDTF">2022-02-04T15:47:11Z</dcterms:created>
  <dcterms:modified xsi:type="dcterms:W3CDTF">2022-02-04T18:39:02Z</dcterms:modified>
</cp:coreProperties>
</file>