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70" r:id="rId3"/>
    <p:sldId id="298" r:id="rId4"/>
    <p:sldId id="257" r:id="rId5"/>
    <p:sldId id="279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F5F05-628F-4ED3-9C10-5C5A435B0F09}" v="907" dt="2021-03-17T22:23:58.826"/>
    <p1510:client id="{AC8174EE-B0D1-4E45-AD3B-D7D8106DF2A0}" v="12" dt="2021-03-18T11:49:24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6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2E8F5F05-628F-4ED3-9C10-5C5A435B0F09}"/>
    <pc:docChg chg="undo custSel addSld delSld modSld sldOrd">
      <pc:chgData name="Sanders Wang" userId="089d73b8-785c-4012-b931-81c632b6c9c7" providerId="ADAL" clId="{2E8F5F05-628F-4ED3-9C10-5C5A435B0F09}" dt="2021-03-17T22:24:18.794" v="5362" actId="478"/>
      <pc:docMkLst>
        <pc:docMk/>
      </pc:docMkLst>
      <pc:sldChg chg="addSp delSp modSp mod">
        <pc:chgData name="Sanders Wang" userId="089d73b8-785c-4012-b931-81c632b6c9c7" providerId="ADAL" clId="{2E8F5F05-628F-4ED3-9C10-5C5A435B0F09}" dt="2021-03-17T20:08:46.496" v="4480" actId="1076"/>
        <pc:sldMkLst>
          <pc:docMk/>
          <pc:sldMk cId="1154223382" sldId="257"/>
        </pc:sldMkLst>
        <pc:spChg chg="add del mod">
          <ac:chgData name="Sanders Wang" userId="089d73b8-785c-4012-b931-81c632b6c9c7" providerId="ADAL" clId="{2E8F5F05-628F-4ED3-9C10-5C5A435B0F09}" dt="2021-03-17T08:58:56.729" v="1793" actId="478"/>
          <ac:spMkLst>
            <pc:docMk/>
            <pc:sldMk cId="1154223382" sldId="257"/>
            <ac:spMk id="8" creationId="{97464E6E-26EF-4779-B5B3-8CF23C5ABB40}"/>
          </ac:spMkLst>
        </pc:spChg>
        <pc:spChg chg="add del mod">
          <ac:chgData name="Sanders Wang" userId="089d73b8-785c-4012-b931-81c632b6c9c7" providerId="ADAL" clId="{2E8F5F05-628F-4ED3-9C10-5C5A435B0F09}" dt="2021-03-17T11:53:47.894" v="1853" actId="478"/>
          <ac:spMkLst>
            <pc:docMk/>
            <pc:sldMk cId="1154223382" sldId="257"/>
            <ac:spMk id="11" creationId="{A542C39C-E8F8-4553-B830-6637E8F90CB9}"/>
          </ac:spMkLst>
        </pc:spChg>
        <pc:spChg chg="add del mod">
          <ac:chgData name="Sanders Wang" userId="089d73b8-785c-4012-b931-81c632b6c9c7" providerId="ADAL" clId="{2E8F5F05-628F-4ED3-9C10-5C5A435B0F09}" dt="2021-03-17T12:22:12.486" v="2020"/>
          <ac:spMkLst>
            <pc:docMk/>
            <pc:sldMk cId="1154223382" sldId="257"/>
            <ac:spMk id="21" creationId="{7D67DC60-8818-427E-9333-FF3A51DFEAA3}"/>
          </ac:spMkLst>
        </pc:spChg>
        <pc:spChg chg="add del mod">
          <ac:chgData name="Sanders Wang" userId="089d73b8-785c-4012-b931-81c632b6c9c7" providerId="ADAL" clId="{2E8F5F05-628F-4ED3-9C10-5C5A435B0F09}" dt="2021-03-17T12:27:57.770" v="2091" actId="478"/>
          <ac:spMkLst>
            <pc:docMk/>
            <pc:sldMk cId="1154223382" sldId="257"/>
            <ac:spMk id="130" creationId="{08047953-DAA3-4F32-8AB2-C5D9EE2E363B}"/>
          </ac:spMkLst>
        </pc:spChg>
        <pc:spChg chg="add del mod">
          <ac:chgData name="Sanders Wang" userId="089d73b8-785c-4012-b931-81c632b6c9c7" providerId="ADAL" clId="{2E8F5F05-628F-4ED3-9C10-5C5A435B0F09}" dt="2021-03-17T12:28:14.687" v="2094" actId="478"/>
          <ac:spMkLst>
            <pc:docMk/>
            <pc:sldMk cId="1154223382" sldId="257"/>
            <ac:spMk id="131" creationId="{B37A4218-1D4B-46B4-9E5A-8238BD21F303}"/>
          </ac:spMkLst>
        </pc:spChg>
        <pc:spChg chg="add del mod">
          <ac:chgData name="Sanders Wang" userId="089d73b8-785c-4012-b931-81c632b6c9c7" providerId="ADAL" clId="{2E8F5F05-628F-4ED3-9C10-5C5A435B0F09}" dt="2021-03-17T12:28:46.665" v="2098" actId="478"/>
          <ac:spMkLst>
            <pc:docMk/>
            <pc:sldMk cId="1154223382" sldId="257"/>
            <ac:spMk id="132" creationId="{E28CC2CF-3792-45ED-B31C-FA64E8972C65}"/>
          </ac:spMkLst>
        </pc:spChg>
        <pc:spChg chg="add mod">
          <ac:chgData name="Sanders Wang" userId="089d73b8-785c-4012-b931-81c632b6c9c7" providerId="ADAL" clId="{2E8F5F05-628F-4ED3-9C10-5C5A435B0F09}" dt="2021-03-17T11:57:00.806" v="1862" actId="1038"/>
          <ac:spMkLst>
            <pc:docMk/>
            <pc:sldMk cId="1154223382" sldId="257"/>
            <ac:spMk id="161" creationId="{BE38EDFA-46C7-4626-B6CD-30B5C603C1BE}"/>
          </ac:spMkLst>
        </pc:spChg>
        <pc:spChg chg="add mod">
          <ac:chgData name="Sanders Wang" userId="089d73b8-785c-4012-b931-81c632b6c9c7" providerId="ADAL" clId="{2E8F5F05-628F-4ED3-9C10-5C5A435B0F09}" dt="2021-03-17T12:01:44.009" v="1887" actId="1076"/>
          <ac:spMkLst>
            <pc:docMk/>
            <pc:sldMk cId="1154223382" sldId="257"/>
            <ac:spMk id="165" creationId="{AA0CF1AA-4006-49C7-ABA9-C43931FF3C81}"/>
          </ac:spMkLst>
        </pc:spChg>
        <pc:spChg chg="add mod">
          <ac:chgData name="Sanders Wang" userId="089d73b8-785c-4012-b931-81c632b6c9c7" providerId="ADAL" clId="{2E8F5F05-628F-4ED3-9C10-5C5A435B0F09}" dt="2021-03-17T12:29:34.276" v="2101" actId="14100"/>
          <ac:spMkLst>
            <pc:docMk/>
            <pc:sldMk cId="1154223382" sldId="257"/>
            <ac:spMk id="168" creationId="{CF6EDB2C-FB5C-407A-9516-8D34648A0930}"/>
          </ac:spMkLst>
        </pc:spChg>
        <pc:spChg chg="add mod">
          <ac:chgData name="Sanders Wang" userId="089d73b8-785c-4012-b931-81c632b6c9c7" providerId="ADAL" clId="{2E8F5F05-628F-4ED3-9C10-5C5A435B0F09}" dt="2021-03-17T12:11:09.444" v="1941" actId="207"/>
          <ac:spMkLst>
            <pc:docMk/>
            <pc:sldMk cId="1154223382" sldId="257"/>
            <ac:spMk id="169" creationId="{FC102AED-A75C-4D04-BBEF-EDBD6E7FE2A6}"/>
          </ac:spMkLst>
        </pc:spChg>
        <pc:spChg chg="add mod">
          <ac:chgData name="Sanders Wang" userId="089d73b8-785c-4012-b931-81c632b6c9c7" providerId="ADAL" clId="{2E8F5F05-628F-4ED3-9C10-5C5A435B0F09}" dt="2021-03-17T20:08:46.496" v="4480" actId="1076"/>
          <ac:spMkLst>
            <pc:docMk/>
            <pc:sldMk cId="1154223382" sldId="257"/>
            <ac:spMk id="170" creationId="{875BAF7F-207B-4987-8B45-ABD04064B7A9}"/>
          </ac:spMkLst>
        </pc:spChg>
        <pc:spChg chg="add mod">
          <ac:chgData name="Sanders Wang" userId="089d73b8-785c-4012-b931-81c632b6c9c7" providerId="ADAL" clId="{2E8F5F05-628F-4ED3-9C10-5C5A435B0F09}" dt="2021-03-17T20:08:46.496" v="4480" actId="1076"/>
          <ac:spMkLst>
            <pc:docMk/>
            <pc:sldMk cId="1154223382" sldId="257"/>
            <ac:spMk id="171" creationId="{DC5E2218-1469-4DE4-A5D8-E9B077E4C314}"/>
          </ac:spMkLst>
        </pc:spChg>
        <pc:spChg chg="add mod">
          <ac:chgData name="Sanders Wang" userId="089d73b8-785c-4012-b931-81c632b6c9c7" providerId="ADAL" clId="{2E8F5F05-628F-4ED3-9C10-5C5A435B0F09}" dt="2021-03-17T12:16:54.991" v="1980" actId="1076"/>
          <ac:spMkLst>
            <pc:docMk/>
            <pc:sldMk cId="1154223382" sldId="257"/>
            <ac:spMk id="177" creationId="{73173321-2788-43E5-99D9-EF604FED0FA4}"/>
          </ac:spMkLst>
        </pc:spChg>
        <pc:spChg chg="add mod">
          <ac:chgData name="Sanders Wang" userId="089d73b8-785c-4012-b931-81c632b6c9c7" providerId="ADAL" clId="{2E8F5F05-628F-4ED3-9C10-5C5A435B0F09}" dt="2021-03-17T12:23:43.015" v="2046" actId="1036"/>
          <ac:spMkLst>
            <pc:docMk/>
            <pc:sldMk cId="1154223382" sldId="257"/>
            <ac:spMk id="187" creationId="{43888E72-92EE-4F41-A7B2-4E84B1C5B659}"/>
          </ac:spMkLst>
        </pc:spChg>
        <pc:spChg chg="add mod">
          <ac:chgData name="Sanders Wang" userId="089d73b8-785c-4012-b931-81c632b6c9c7" providerId="ADAL" clId="{2E8F5F05-628F-4ED3-9C10-5C5A435B0F09}" dt="2021-03-17T12:25:49.577" v="2075" actId="1035"/>
          <ac:spMkLst>
            <pc:docMk/>
            <pc:sldMk cId="1154223382" sldId="257"/>
            <ac:spMk id="196" creationId="{13D112FD-EB8D-4F7D-B6EB-4F9CBF3D7375}"/>
          </ac:spMkLst>
        </pc:spChg>
        <pc:spChg chg="add mod ord">
          <ac:chgData name="Sanders Wang" userId="089d73b8-785c-4012-b931-81c632b6c9c7" providerId="ADAL" clId="{2E8F5F05-628F-4ED3-9C10-5C5A435B0F09}" dt="2021-03-17T12:31:51.231" v="2115" actId="14100"/>
          <ac:spMkLst>
            <pc:docMk/>
            <pc:sldMk cId="1154223382" sldId="257"/>
            <ac:spMk id="207" creationId="{208FEDDA-A568-4207-9F8E-5CA0F17B678D}"/>
          </ac:spMkLst>
        </pc:spChg>
        <pc:spChg chg="mod">
          <ac:chgData name="Sanders Wang" userId="089d73b8-785c-4012-b931-81c632b6c9c7" providerId="ADAL" clId="{2E8F5F05-628F-4ED3-9C10-5C5A435B0F09}" dt="2021-03-17T12:25:38.927" v="2065" actId="1036"/>
          <ac:spMkLst>
            <pc:docMk/>
            <pc:sldMk cId="1154223382" sldId="257"/>
            <ac:spMk id="335" creationId="{CB310B40-375C-4C8C-8820-4A298EF9BF6A}"/>
          </ac:spMkLst>
        </pc:spChg>
        <pc:spChg chg="mod">
          <ac:chgData name="Sanders Wang" userId="089d73b8-785c-4012-b931-81c632b6c9c7" providerId="ADAL" clId="{2E8F5F05-628F-4ED3-9C10-5C5A435B0F09}" dt="2021-03-17T12:26:35.078" v="2082" actId="1076"/>
          <ac:spMkLst>
            <pc:docMk/>
            <pc:sldMk cId="1154223382" sldId="257"/>
            <ac:spMk id="336" creationId="{C7F719DF-2159-4D40-9229-8DC15100E7A9}"/>
          </ac:spMkLst>
        </pc:spChg>
        <pc:spChg chg="mod">
          <ac:chgData name="Sanders Wang" userId="089d73b8-785c-4012-b931-81c632b6c9c7" providerId="ADAL" clId="{2E8F5F05-628F-4ED3-9C10-5C5A435B0F09}" dt="2021-03-17T12:26:41.049" v="2083" actId="1076"/>
          <ac:spMkLst>
            <pc:docMk/>
            <pc:sldMk cId="1154223382" sldId="257"/>
            <ac:spMk id="351" creationId="{DCBAC85D-62B0-433A-8F36-F22D69AC6D15}"/>
          </ac:spMkLst>
        </pc:spChg>
        <pc:spChg chg="mod">
          <ac:chgData name="Sanders Wang" userId="089d73b8-785c-4012-b931-81c632b6c9c7" providerId="ADAL" clId="{2E8F5F05-628F-4ED3-9C10-5C5A435B0F09}" dt="2021-03-17T08:54:19.460" v="1780" actId="1076"/>
          <ac:spMkLst>
            <pc:docMk/>
            <pc:sldMk cId="1154223382" sldId="257"/>
            <ac:spMk id="355" creationId="{24808D35-6E72-4939-86A5-80C955E57034}"/>
          </ac:spMkLst>
        </pc:spChg>
        <pc:spChg chg="del">
          <ac:chgData name="Sanders Wang" userId="089d73b8-785c-4012-b931-81c632b6c9c7" providerId="ADAL" clId="{2E8F5F05-628F-4ED3-9C10-5C5A435B0F09}" dt="2021-03-16T19:17:37.735" v="577" actId="478"/>
          <ac:spMkLst>
            <pc:docMk/>
            <pc:sldMk cId="1154223382" sldId="257"/>
            <ac:spMk id="542" creationId="{1A943E5B-8701-44B0-AA90-A81AD32C2328}"/>
          </ac:spMkLst>
        </pc:spChg>
        <pc:picChg chg="add mod">
          <ac:chgData name="Sanders Wang" userId="089d73b8-785c-4012-b931-81c632b6c9c7" providerId="ADAL" clId="{2E8F5F05-628F-4ED3-9C10-5C5A435B0F09}" dt="2021-03-16T19:39:51.590" v="657" actId="1076"/>
          <ac:picMkLst>
            <pc:docMk/>
            <pc:sldMk cId="1154223382" sldId="257"/>
            <ac:picMk id="4" creationId="{8456759B-7E11-43EC-9614-B5B8801F53C3}"/>
          </ac:picMkLst>
        </pc:picChg>
        <pc:picChg chg="add del mod">
          <ac:chgData name="Sanders Wang" userId="089d73b8-785c-4012-b931-81c632b6c9c7" providerId="ADAL" clId="{2E8F5F05-628F-4ED3-9C10-5C5A435B0F09}" dt="2021-03-17T08:59:02.819" v="1795" actId="21"/>
          <ac:picMkLst>
            <pc:docMk/>
            <pc:sldMk cId="1154223382" sldId="257"/>
            <ac:picMk id="7" creationId="{1EC37B59-189D-4535-8C96-237D29BC545A}"/>
          </ac:picMkLst>
        </pc:picChg>
        <pc:picChg chg="add mod">
          <ac:chgData name="Sanders Wang" userId="089d73b8-785c-4012-b931-81c632b6c9c7" providerId="ADAL" clId="{2E8F5F05-628F-4ED3-9C10-5C5A435B0F09}" dt="2021-03-17T12:21:43.505" v="2017" actId="1076"/>
          <ac:picMkLst>
            <pc:docMk/>
            <pc:sldMk cId="1154223382" sldId="257"/>
            <ac:picMk id="10" creationId="{028D400F-F799-4BE7-AADC-7DFC8DFE3E06}"/>
          </ac:picMkLst>
        </pc:picChg>
        <pc:picChg chg="add del">
          <ac:chgData name="Sanders Wang" userId="089d73b8-785c-4012-b931-81c632b6c9c7" providerId="ADAL" clId="{2E8F5F05-628F-4ED3-9C10-5C5A435B0F09}" dt="2021-03-17T11:57:21.346" v="1871"/>
          <ac:picMkLst>
            <pc:docMk/>
            <pc:sldMk cId="1154223382" sldId="257"/>
            <ac:picMk id="16" creationId="{5E2DD880-5193-4452-9E34-5F5E9DECF5F7}"/>
          </ac:picMkLst>
        </pc:picChg>
        <pc:picChg chg="add mod">
          <ac:chgData name="Sanders Wang" userId="089d73b8-785c-4012-b931-81c632b6c9c7" providerId="ADAL" clId="{2E8F5F05-628F-4ED3-9C10-5C5A435B0F09}" dt="2021-03-17T12:21:21.913" v="2011" actId="1076"/>
          <ac:picMkLst>
            <pc:docMk/>
            <pc:sldMk cId="1154223382" sldId="257"/>
            <ac:picMk id="143" creationId="{9B041402-D6A3-42CF-9A3F-77D71B43137B}"/>
          </ac:picMkLst>
        </pc:picChg>
        <pc:picChg chg="add mod">
          <ac:chgData name="Sanders Wang" userId="089d73b8-785c-4012-b931-81c632b6c9c7" providerId="ADAL" clId="{2E8F5F05-628F-4ED3-9C10-5C5A435B0F09}" dt="2021-03-17T12:21:15.179" v="2009" actId="1076"/>
          <ac:picMkLst>
            <pc:docMk/>
            <pc:sldMk cId="1154223382" sldId="257"/>
            <ac:picMk id="144" creationId="{719959F2-9CE3-4688-96BA-80507C13AC00}"/>
          </ac:picMkLst>
        </pc:picChg>
        <pc:picChg chg="add mod">
          <ac:chgData name="Sanders Wang" userId="089d73b8-785c-4012-b931-81c632b6c9c7" providerId="ADAL" clId="{2E8F5F05-628F-4ED3-9C10-5C5A435B0F09}" dt="2021-03-17T11:53:59.086" v="1856" actId="1076"/>
          <ac:picMkLst>
            <pc:docMk/>
            <pc:sldMk cId="1154223382" sldId="257"/>
            <ac:picMk id="145" creationId="{65C4707C-F826-40D0-BE16-B7656E7FE341}"/>
          </ac:picMkLst>
        </pc:picChg>
        <pc:picChg chg="add del mod">
          <ac:chgData name="Sanders Wang" userId="089d73b8-785c-4012-b931-81c632b6c9c7" providerId="ADAL" clId="{2E8F5F05-628F-4ED3-9C10-5C5A435B0F09}" dt="2021-03-17T12:12:10.970" v="1947" actId="1076"/>
          <ac:picMkLst>
            <pc:docMk/>
            <pc:sldMk cId="1154223382" sldId="257"/>
            <ac:picMk id="146" creationId="{6E50C1ED-2E4F-45BC-BC1B-9F72F7CA876F}"/>
          </ac:picMkLst>
        </pc:picChg>
        <pc:picChg chg="add del mod">
          <ac:chgData name="Sanders Wang" userId="089d73b8-785c-4012-b931-81c632b6c9c7" providerId="ADAL" clId="{2E8F5F05-628F-4ED3-9C10-5C5A435B0F09}" dt="2021-03-17T08:53:11.512" v="1774" actId="478"/>
          <ac:picMkLst>
            <pc:docMk/>
            <pc:sldMk cId="1154223382" sldId="257"/>
            <ac:picMk id="147" creationId="{FC9C7912-91E8-4EF4-979F-90B245EBC5A0}"/>
          </ac:picMkLst>
        </pc:picChg>
        <pc:picChg chg="add mod ord">
          <ac:chgData name="Sanders Wang" userId="089d73b8-785c-4012-b931-81c632b6c9c7" providerId="ADAL" clId="{2E8F5F05-628F-4ED3-9C10-5C5A435B0F09}" dt="2021-03-17T12:29:28.831" v="2100" actId="166"/>
          <ac:picMkLst>
            <pc:docMk/>
            <pc:sldMk cId="1154223382" sldId="257"/>
            <ac:picMk id="148" creationId="{D0972256-857C-4731-9942-34917A0A467D}"/>
          </ac:picMkLst>
        </pc:picChg>
        <pc:picChg chg="add mod">
          <ac:chgData name="Sanders Wang" userId="089d73b8-785c-4012-b931-81c632b6c9c7" providerId="ADAL" clId="{2E8F5F05-628F-4ED3-9C10-5C5A435B0F09}" dt="2021-03-17T08:59:56.420" v="1801" actId="1076"/>
          <ac:picMkLst>
            <pc:docMk/>
            <pc:sldMk cId="1154223382" sldId="257"/>
            <ac:picMk id="155" creationId="{01EE8DCA-3208-465A-8E9E-1CFD68EF0821}"/>
          </ac:picMkLst>
        </pc:picChg>
        <pc:picChg chg="add mod">
          <ac:chgData name="Sanders Wang" userId="089d73b8-785c-4012-b931-81c632b6c9c7" providerId="ADAL" clId="{2E8F5F05-628F-4ED3-9C10-5C5A435B0F09}" dt="2021-03-17T12:14:20.492" v="1960" actId="1076"/>
          <ac:picMkLst>
            <pc:docMk/>
            <pc:sldMk cId="1154223382" sldId="257"/>
            <ac:picMk id="172" creationId="{2CE6E2A2-372D-42EF-9729-5C645EE8EE0F}"/>
          </ac:picMkLst>
        </pc:picChg>
        <pc:picChg chg="add mod">
          <ac:chgData name="Sanders Wang" userId="089d73b8-785c-4012-b931-81c632b6c9c7" providerId="ADAL" clId="{2E8F5F05-628F-4ED3-9C10-5C5A435B0F09}" dt="2021-03-17T12:14:24.566" v="1961" actId="571"/>
          <ac:picMkLst>
            <pc:docMk/>
            <pc:sldMk cId="1154223382" sldId="257"/>
            <ac:picMk id="173" creationId="{FB0CEBE2-E81B-4AF1-B613-1512CA4AC112}"/>
          </ac:picMkLst>
        </pc:picChg>
        <pc:picChg chg="add mod">
          <ac:chgData name="Sanders Wang" userId="089d73b8-785c-4012-b931-81c632b6c9c7" providerId="ADAL" clId="{2E8F5F05-628F-4ED3-9C10-5C5A435B0F09}" dt="2021-03-17T12:14:56.320" v="1966" actId="1076"/>
          <ac:picMkLst>
            <pc:docMk/>
            <pc:sldMk cId="1154223382" sldId="257"/>
            <ac:picMk id="174" creationId="{6685E413-ED59-4F7F-BC4A-C1996BE4628D}"/>
          </ac:picMkLst>
        </pc:picChg>
        <pc:picChg chg="add mod">
          <ac:chgData name="Sanders Wang" userId="089d73b8-785c-4012-b931-81c632b6c9c7" providerId="ADAL" clId="{2E8F5F05-628F-4ED3-9C10-5C5A435B0F09}" dt="2021-03-17T12:15:14.083" v="1968" actId="1076"/>
          <ac:picMkLst>
            <pc:docMk/>
            <pc:sldMk cId="1154223382" sldId="257"/>
            <ac:picMk id="175" creationId="{3947286B-59A3-4E43-87C6-F7A81DA2B545}"/>
          </ac:picMkLst>
        </pc:picChg>
        <pc:picChg chg="add mod">
          <ac:chgData name="Sanders Wang" userId="089d73b8-785c-4012-b931-81c632b6c9c7" providerId="ADAL" clId="{2E8F5F05-628F-4ED3-9C10-5C5A435B0F09}" dt="2021-03-17T12:17:07.116" v="1983" actId="1076"/>
          <ac:picMkLst>
            <pc:docMk/>
            <pc:sldMk cId="1154223382" sldId="257"/>
            <ac:picMk id="176" creationId="{45A661C9-AC7B-4DA6-96C3-AFBB4A1AD9C2}"/>
          </ac:picMkLst>
        </pc:picChg>
        <pc:picChg chg="add del mod">
          <ac:chgData name="Sanders Wang" userId="089d73b8-785c-4012-b931-81c632b6c9c7" providerId="ADAL" clId="{2E8F5F05-628F-4ED3-9C10-5C5A435B0F09}" dt="2021-03-17T12:17:38.116" v="1989"/>
          <ac:picMkLst>
            <pc:docMk/>
            <pc:sldMk cId="1154223382" sldId="257"/>
            <ac:picMk id="178" creationId="{B504736B-6FEC-493F-95C4-887993FFBD6B}"/>
          </ac:picMkLst>
        </pc:picChg>
        <pc:picChg chg="add mod">
          <ac:chgData name="Sanders Wang" userId="089d73b8-785c-4012-b931-81c632b6c9c7" providerId="ADAL" clId="{2E8F5F05-628F-4ED3-9C10-5C5A435B0F09}" dt="2021-03-17T12:23:30.090" v="2038" actId="1076"/>
          <ac:picMkLst>
            <pc:docMk/>
            <pc:sldMk cId="1154223382" sldId="257"/>
            <ac:picMk id="179" creationId="{8FB8FB4C-F004-46BB-BAA2-C0DCDB62B34C}"/>
          </ac:picMkLst>
        </pc:picChg>
        <pc:picChg chg="add del mod">
          <ac:chgData name="Sanders Wang" userId="089d73b8-785c-4012-b931-81c632b6c9c7" providerId="ADAL" clId="{2E8F5F05-628F-4ED3-9C10-5C5A435B0F09}" dt="2021-03-17T12:20:00.821" v="1996" actId="478"/>
          <ac:picMkLst>
            <pc:docMk/>
            <pc:sldMk cId="1154223382" sldId="257"/>
            <ac:picMk id="180" creationId="{A16FF21E-24C8-4EF0-AA6B-771C9A8EC8A1}"/>
          </ac:picMkLst>
        </pc:picChg>
        <pc:picChg chg="add mod">
          <ac:chgData name="Sanders Wang" userId="089d73b8-785c-4012-b931-81c632b6c9c7" providerId="ADAL" clId="{2E8F5F05-628F-4ED3-9C10-5C5A435B0F09}" dt="2021-03-17T12:32:33.132" v="2120" actId="1076"/>
          <ac:picMkLst>
            <pc:docMk/>
            <pc:sldMk cId="1154223382" sldId="257"/>
            <ac:picMk id="209" creationId="{0644BDEE-0BB9-483B-9FE9-C97C3AB660CC}"/>
          </ac:picMkLst>
        </pc:picChg>
        <pc:cxnChg chg="add mod">
          <ac:chgData name="Sanders Wang" userId="089d73b8-785c-4012-b931-81c632b6c9c7" providerId="ADAL" clId="{2E8F5F05-628F-4ED3-9C10-5C5A435B0F09}" dt="2021-03-17T08:54:23.050" v="1781" actId="14100"/>
          <ac:cxnSpMkLst>
            <pc:docMk/>
            <pc:sldMk cId="1154223382" sldId="257"/>
            <ac:cxnSpMk id="149" creationId="{4BBF091D-D6CA-4BFA-8051-A4D1F7567991}"/>
          </ac:cxnSpMkLst>
        </pc:cxnChg>
        <pc:cxnChg chg="add mod">
          <ac:chgData name="Sanders Wang" userId="089d73b8-785c-4012-b931-81c632b6c9c7" providerId="ADAL" clId="{2E8F5F05-628F-4ED3-9C10-5C5A435B0F09}" dt="2021-03-17T12:01:36.167" v="1884" actId="14100"/>
          <ac:cxnSpMkLst>
            <pc:docMk/>
            <pc:sldMk cId="1154223382" sldId="257"/>
            <ac:cxnSpMk id="162" creationId="{C4947103-BC58-4BB2-B4C1-9EAFB627E746}"/>
          </ac:cxnSpMkLst>
        </pc:cxnChg>
        <pc:cxnChg chg="add mod">
          <ac:chgData name="Sanders Wang" userId="089d73b8-785c-4012-b931-81c632b6c9c7" providerId="ADAL" clId="{2E8F5F05-628F-4ED3-9C10-5C5A435B0F09}" dt="2021-03-17T12:19:36.167" v="1995" actId="14100"/>
          <ac:cxnSpMkLst>
            <pc:docMk/>
            <pc:sldMk cId="1154223382" sldId="257"/>
            <ac:cxnSpMk id="181" creationId="{534711EF-0563-493E-BBE9-86EDC888F635}"/>
          </ac:cxnSpMkLst>
        </pc:cxnChg>
        <pc:cxnChg chg="add mod">
          <ac:chgData name="Sanders Wang" userId="089d73b8-785c-4012-b931-81c632b6c9c7" providerId="ADAL" clId="{2E8F5F05-628F-4ED3-9C10-5C5A435B0F09}" dt="2021-03-17T12:27:12.717" v="2087" actId="14100"/>
          <ac:cxnSpMkLst>
            <pc:docMk/>
            <pc:sldMk cId="1154223382" sldId="257"/>
            <ac:cxnSpMk id="184" creationId="{046738C1-2BC5-4549-AC57-0AFB3709D9AD}"/>
          </ac:cxnSpMkLst>
        </pc:cxnChg>
        <pc:cxnChg chg="add mod">
          <ac:chgData name="Sanders Wang" userId="089d73b8-785c-4012-b931-81c632b6c9c7" providerId="ADAL" clId="{2E8F5F05-628F-4ED3-9C10-5C5A435B0F09}" dt="2021-03-17T12:25:49.577" v="2075" actId="1035"/>
          <ac:cxnSpMkLst>
            <pc:docMk/>
            <pc:sldMk cId="1154223382" sldId="257"/>
            <ac:cxnSpMk id="188" creationId="{046334D1-6933-41D0-AE7D-63407D8DC4B2}"/>
          </ac:cxnSpMkLst>
        </pc:cxnChg>
        <pc:cxnChg chg="mod">
          <ac:chgData name="Sanders Wang" userId="089d73b8-785c-4012-b931-81c632b6c9c7" providerId="ADAL" clId="{2E8F5F05-628F-4ED3-9C10-5C5A435B0F09}" dt="2021-03-17T12:26:26.532" v="2081" actId="14100"/>
          <ac:cxnSpMkLst>
            <pc:docMk/>
            <pc:sldMk cId="1154223382" sldId="257"/>
            <ac:cxnSpMk id="334" creationId="{254E00DB-6E43-4BFA-92EF-4739548DC5FF}"/>
          </ac:cxnSpMkLst>
        </pc:cxnChg>
        <pc:cxnChg chg="mod">
          <ac:chgData name="Sanders Wang" userId="089d73b8-785c-4012-b931-81c632b6c9c7" providerId="ADAL" clId="{2E8F5F05-628F-4ED3-9C10-5C5A435B0F09}" dt="2021-03-17T12:25:38.927" v="2065" actId="1036"/>
          <ac:cxnSpMkLst>
            <pc:docMk/>
            <pc:sldMk cId="1154223382" sldId="257"/>
            <ac:cxnSpMk id="341" creationId="{203AE8D7-C704-4D4C-BD21-ABD5D2A5771C}"/>
          </ac:cxnSpMkLst>
        </pc:cxnChg>
        <pc:cxnChg chg="mod">
          <ac:chgData name="Sanders Wang" userId="089d73b8-785c-4012-b931-81c632b6c9c7" providerId="ADAL" clId="{2E8F5F05-628F-4ED3-9C10-5C5A435B0F09}" dt="2021-03-17T12:25:38.927" v="2065" actId="1036"/>
          <ac:cxnSpMkLst>
            <pc:docMk/>
            <pc:sldMk cId="1154223382" sldId="257"/>
            <ac:cxnSpMk id="347" creationId="{2B31DA77-9AFA-44A4-9174-40497C8EF21A}"/>
          </ac:cxnSpMkLst>
        </pc:cxnChg>
        <pc:cxnChg chg="mod">
          <ac:chgData name="Sanders Wang" userId="089d73b8-785c-4012-b931-81c632b6c9c7" providerId="ADAL" clId="{2E8F5F05-628F-4ED3-9C10-5C5A435B0F09}" dt="2021-03-17T12:26:02.288" v="2076" actId="14100"/>
          <ac:cxnSpMkLst>
            <pc:docMk/>
            <pc:sldMk cId="1154223382" sldId="257"/>
            <ac:cxnSpMk id="350" creationId="{C97D1599-26A0-4E0B-8724-3DE6D6FF2E41}"/>
          </ac:cxnSpMkLst>
        </pc:cxnChg>
        <pc:cxnChg chg="mod">
          <ac:chgData name="Sanders Wang" userId="089d73b8-785c-4012-b931-81c632b6c9c7" providerId="ADAL" clId="{2E8F5F05-628F-4ED3-9C10-5C5A435B0F09}" dt="2021-03-17T11:57:00.806" v="1862" actId="1038"/>
          <ac:cxnSpMkLst>
            <pc:docMk/>
            <pc:sldMk cId="1154223382" sldId="257"/>
            <ac:cxnSpMk id="490" creationId="{B10B8CF8-01BC-4F89-8397-6CEDBC539515}"/>
          </ac:cxnSpMkLst>
        </pc:cxnChg>
      </pc:sldChg>
      <pc:sldChg chg="modSp mod">
        <pc:chgData name="Sanders Wang" userId="089d73b8-785c-4012-b931-81c632b6c9c7" providerId="ADAL" clId="{2E8F5F05-628F-4ED3-9C10-5C5A435B0F09}" dt="2021-03-17T21:28:59.964" v="4911" actId="14100"/>
        <pc:sldMkLst>
          <pc:docMk/>
          <pc:sldMk cId="1987836075" sldId="260"/>
        </pc:sldMkLst>
        <pc:spChg chg="mod">
          <ac:chgData name="Sanders Wang" userId="089d73b8-785c-4012-b931-81c632b6c9c7" providerId="ADAL" clId="{2E8F5F05-628F-4ED3-9C10-5C5A435B0F09}" dt="2021-03-17T21:28:59.964" v="4911" actId="14100"/>
          <ac:spMkLst>
            <pc:docMk/>
            <pc:sldMk cId="1987836075" sldId="260"/>
            <ac:spMk id="34" creationId="{90A3C88A-9B64-4BDF-B78A-09EB5C439BF2}"/>
          </ac:spMkLst>
        </pc:spChg>
      </pc:sldChg>
      <pc:sldChg chg="addSp modSp mod">
        <pc:chgData name="Sanders Wang" userId="089d73b8-785c-4012-b931-81c632b6c9c7" providerId="ADAL" clId="{2E8F5F05-628F-4ED3-9C10-5C5A435B0F09}" dt="2021-03-17T15:58:51.960" v="3213" actId="1076"/>
        <pc:sldMkLst>
          <pc:docMk/>
          <pc:sldMk cId="3658138583" sldId="261"/>
        </pc:sldMkLst>
        <pc:spChg chg="add mod">
          <ac:chgData name="Sanders Wang" userId="089d73b8-785c-4012-b931-81c632b6c9c7" providerId="ADAL" clId="{2E8F5F05-628F-4ED3-9C10-5C5A435B0F09}" dt="2021-03-17T15:58:51.960" v="3213" actId="1076"/>
          <ac:spMkLst>
            <pc:docMk/>
            <pc:sldMk cId="3658138583" sldId="261"/>
            <ac:spMk id="41" creationId="{ED12A867-79C0-456F-98F2-B2C76C0E3F91}"/>
          </ac:spMkLst>
        </pc:spChg>
        <pc:picChg chg="add mod">
          <ac:chgData name="Sanders Wang" userId="089d73b8-785c-4012-b931-81c632b6c9c7" providerId="ADAL" clId="{2E8F5F05-628F-4ED3-9C10-5C5A435B0F09}" dt="2021-03-17T15:58:51.960" v="3213" actId="1076"/>
          <ac:picMkLst>
            <pc:docMk/>
            <pc:sldMk cId="3658138583" sldId="261"/>
            <ac:picMk id="40" creationId="{C6290B87-079A-40E5-BA52-E7D4C9DCCC93}"/>
          </ac:picMkLst>
        </pc:picChg>
      </pc:sldChg>
      <pc:sldChg chg="addSp modSp del mod">
        <pc:chgData name="Sanders Wang" userId="089d73b8-785c-4012-b931-81c632b6c9c7" providerId="ADAL" clId="{2E8F5F05-628F-4ED3-9C10-5C5A435B0F09}" dt="2021-03-17T09:13:47.900" v="1843" actId="2696"/>
        <pc:sldMkLst>
          <pc:docMk/>
          <pc:sldMk cId="1906394738" sldId="262"/>
        </pc:sldMkLst>
        <pc:picChg chg="add mod">
          <ac:chgData name="Sanders Wang" userId="089d73b8-785c-4012-b931-81c632b6c9c7" providerId="ADAL" clId="{2E8F5F05-628F-4ED3-9C10-5C5A435B0F09}" dt="2021-03-16T19:32:08.756" v="611" actId="1076"/>
          <ac:picMkLst>
            <pc:docMk/>
            <pc:sldMk cId="1906394738" sldId="262"/>
            <ac:picMk id="97" creationId="{E22E3E9F-760F-4F4D-9229-A4706CB61B1E}"/>
          </ac:picMkLst>
        </pc:picChg>
        <pc:picChg chg="add mod">
          <ac:chgData name="Sanders Wang" userId="089d73b8-785c-4012-b931-81c632b6c9c7" providerId="ADAL" clId="{2E8F5F05-628F-4ED3-9C10-5C5A435B0F09}" dt="2021-03-16T19:32:19.172" v="612" actId="571"/>
          <ac:picMkLst>
            <pc:docMk/>
            <pc:sldMk cId="1906394738" sldId="262"/>
            <ac:picMk id="98" creationId="{67155D14-60F5-4718-A341-A79795D323D3}"/>
          </ac:picMkLst>
        </pc:picChg>
        <pc:picChg chg="add mod">
          <ac:chgData name="Sanders Wang" userId="089d73b8-785c-4012-b931-81c632b6c9c7" providerId="ADAL" clId="{2E8F5F05-628F-4ED3-9C10-5C5A435B0F09}" dt="2021-03-16T19:34:58.468" v="625" actId="1076"/>
          <ac:picMkLst>
            <pc:docMk/>
            <pc:sldMk cId="1906394738" sldId="262"/>
            <ac:picMk id="99" creationId="{34E7F334-6B3A-4283-991C-3E070A2716A4}"/>
          </ac:picMkLst>
        </pc:picChg>
        <pc:picChg chg="add mod">
          <ac:chgData name="Sanders Wang" userId="089d73b8-785c-4012-b931-81c632b6c9c7" providerId="ADAL" clId="{2E8F5F05-628F-4ED3-9C10-5C5A435B0F09}" dt="2021-03-16T19:35:04.483" v="626" actId="571"/>
          <ac:picMkLst>
            <pc:docMk/>
            <pc:sldMk cId="1906394738" sldId="262"/>
            <ac:picMk id="100" creationId="{6122C501-520A-4C71-8C42-9BBEF9281D4E}"/>
          </ac:picMkLst>
        </pc:picChg>
      </pc:sldChg>
      <pc:sldChg chg="modSp add del mod">
        <pc:chgData name="Sanders Wang" userId="089d73b8-785c-4012-b931-81c632b6c9c7" providerId="ADAL" clId="{2E8F5F05-628F-4ED3-9C10-5C5A435B0F09}" dt="2021-03-17T12:37:22.438" v="2133" actId="47"/>
        <pc:sldMkLst>
          <pc:docMk/>
          <pc:sldMk cId="3617112069" sldId="262"/>
        </pc:sldMkLst>
        <pc:spChg chg="mod">
          <ac:chgData name="Sanders Wang" userId="089d73b8-785c-4012-b931-81c632b6c9c7" providerId="ADAL" clId="{2E8F5F05-628F-4ED3-9C10-5C5A435B0F09}" dt="2021-03-17T09:15:17.376" v="1848" actId="20577"/>
          <ac:spMkLst>
            <pc:docMk/>
            <pc:sldMk cId="3617112069" sldId="262"/>
            <ac:spMk id="337" creationId="{8BD03211-8B8D-4A5E-848B-04CCC45BFA77}"/>
          </ac:spMkLst>
        </pc:spChg>
        <pc:picChg chg="mod">
          <ac:chgData name="Sanders Wang" userId="089d73b8-785c-4012-b931-81c632b6c9c7" providerId="ADAL" clId="{2E8F5F05-628F-4ED3-9C10-5C5A435B0F09}" dt="2021-03-17T09:15:30.449" v="1849" actId="1076"/>
          <ac:picMkLst>
            <pc:docMk/>
            <pc:sldMk cId="3617112069" sldId="262"/>
            <ac:picMk id="96" creationId="{4B961768-EB62-48DE-88B8-7109DC62DABE}"/>
          </ac:picMkLst>
        </pc:picChg>
      </pc:sldChg>
      <pc:sldChg chg="addSp delSp modSp mod">
        <pc:chgData name="Sanders Wang" userId="089d73b8-785c-4012-b931-81c632b6c9c7" providerId="ADAL" clId="{2E8F5F05-628F-4ED3-9C10-5C5A435B0F09}" dt="2021-03-17T08:59:18.812" v="1797" actId="1076"/>
        <pc:sldMkLst>
          <pc:docMk/>
          <pc:sldMk cId="62855605" sldId="267"/>
        </pc:sldMkLst>
        <pc:spChg chg="add del mod">
          <ac:chgData name="Sanders Wang" userId="089d73b8-785c-4012-b931-81c632b6c9c7" providerId="ADAL" clId="{2E8F5F05-628F-4ED3-9C10-5C5A435B0F09}" dt="2021-03-17T07:40:04.338" v="1347" actId="478"/>
          <ac:spMkLst>
            <pc:docMk/>
            <pc:sldMk cId="62855605" sldId="267"/>
            <ac:spMk id="8" creationId="{8F77ABC3-3386-43DF-BB7B-284286342DCB}"/>
          </ac:spMkLst>
        </pc:spChg>
        <pc:spChg chg="add del mod">
          <ac:chgData name="Sanders Wang" userId="089d73b8-785c-4012-b931-81c632b6c9c7" providerId="ADAL" clId="{2E8F5F05-628F-4ED3-9C10-5C5A435B0F09}" dt="2021-03-16T19:08:24.324" v="554" actId="478"/>
          <ac:spMkLst>
            <pc:docMk/>
            <pc:sldMk cId="62855605" sldId="267"/>
            <ac:spMk id="8" creationId="{B5BEC32D-A1E5-4FBE-A5B5-FF90D60AB862}"/>
          </ac:spMkLst>
        </pc:spChg>
        <pc:spChg chg="add del mod">
          <ac:chgData name="Sanders Wang" userId="089d73b8-785c-4012-b931-81c632b6c9c7" providerId="ADAL" clId="{2E8F5F05-628F-4ED3-9C10-5C5A435B0F09}" dt="2021-03-16T19:34:23.253" v="618" actId="478"/>
          <ac:spMkLst>
            <pc:docMk/>
            <pc:sldMk cId="62855605" sldId="267"/>
            <ac:spMk id="15" creationId="{878BE8FC-C1AF-48D6-8C63-7092A6E61B54}"/>
          </ac:spMkLst>
        </pc:spChg>
        <pc:spChg chg="add del mod">
          <ac:chgData name="Sanders Wang" userId="089d73b8-785c-4012-b931-81c632b6c9c7" providerId="ADAL" clId="{2E8F5F05-628F-4ED3-9C10-5C5A435B0F09}" dt="2021-03-16T19:35:42.550" v="631" actId="478"/>
          <ac:spMkLst>
            <pc:docMk/>
            <pc:sldMk cId="62855605" sldId="267"/>
            <ac:spMk id="21" creationId="{0F9B6719-056B-4884-9ED0-E12CC6169896}"/>
          </ac:spMkLst>
        </pc:spChg>
        <pc:spChg chg="add del mod">
          <ac:chgData name="Sanders Wang" userId="089d73b8-785c-4012-b931-81c632b6c9c7" providerId="ADAL" clId="{2E8F5F05-628F-4ED3-9C10-5C5A435B0F09}" dt="2021-03-16T19:36:50.213" v="640" actId="478"/>
          <ac:spMkLst>
            <pc:docMk/>
            <pc:sldMk cId="62855605" sldId="267"/>
            <ac:spMk id="26" creationId="{00C70873-7A8B-4DBF-B357-E038FA4ED92A}"/>
          </ac:spMkLst>
        </pc:spChg>
        <pc:spChg chg="add del mod">
          <ac:chgData name="Sanders Wang" userId="089d73b8-785c-4012-b931-81c632b6c9c7" providerId="ADAL" clId="{2E8F5F05-628F-4ED3-9C10-5C5A435B0F09}" dt="2021-03-16T19:38:14.433" v="650" actId="478"/>
          <ac:spMkLst>
            <pc:docMk/>
            <pc:sldMk cId="62855605" sldId="267"/>
            <ac:spMk id="30" creationId="{5143CC11-9695-4203-8EE5-C34B458B32AC}"/>
          </ac:spMkLst>
        </pc:spChg>
        <pc:spChg chg="add del mod">
          <ac:chgData name="Sanders Wang" userId="089d73b8-785c-4012-b931-81c632b6c9c7" providerId="ADAL" clId="{2E8F5F05-628F-4ED3-9C10-5C5A435B0F09}" dt="2021-03-16T19:46:27.464" v="666" actId="478"/>
          <ac:spMkLst>
            <pc:docMk/>
            <pc:sldMk cId="62855605" sldId="267"/>
            <ac:spMk id="37" creationId="{1A55CE34-E028-48BF-AC4B-F0B1BF562C54}"/>
          </ac:spMkLst>
        </pc:spChg>
        <pc:spChg chg="add del mod">
          <ac:chgData name="Sanders Wang" userId="089d73b8-785c-4012-b931-81c632b6c9c7" providerId="ADAL" clId="{2E8F5F05-628F-4ED3-9C10-5C5A435B0F09}" dt="2021-03-16T19:57:33.296" v="740" actId="478"/>
          <ac:spMkLst>
            <pc:docMk/>
            <pc:sldMk cId="62855605" sldId="267"/>
            <ac:spMk id="42" creationId="{BB833B4D-3BEB-4C7D-B189-F3F41731172E}"/>
          </ac:spMkLst>
        </pc:spChg>
        <pc:spChg chg="add del mod">
          <ac:chgData name="Sanders Wang" userId="089d73b8-785c-4012-b931-81c632b6c9c7" providerId="ADAL" clId="{2E8F5F05-628F-4ED3-9C10-5C5A435B0F09}" dt="2021-03-16T20:20:50.289" v="915" actId="478"/>
          <ac:spMkLst>
            <pc:docMk/>
            <pc:sldMk cId="62855605" sldId="267"/>
            <ac:spMk id="67" creationId="{98AA972F-4CCF-424B-8F1E-BA8914D02239}"/>
          </ac:spMkLst>
        </pc:spChg>
        <pc:spChg chg="add del mod">
          <ac:chgData name="Sanders Wang" userId="089d73b8-785c-4012-b931-81c632b6c9c7" providerId="ADAL" clId="{2E8F5F05-628F-4ED3-9C10-5C5A435B0F09}" dt="2021-03-16T20:26:52.676" v="952" actId="478"/>
          <ac:spMkLst>
            <pc:docMk/>
            <pc:sldMk cId="62855605" sldId="267"/>
            <ac:spMk id="74" creationId="{D9911465-CC9C-4CF2-9ED0-6C0B2CC63B5F}"/>
          </ac:spMkLst>
        </pc:spChg>
        <pc:picChg chg="add mod">
          <ac:chgData name="Sanders Wang" userId="089d73b8-785c-4012-b931-81c632b6c9c7" providerId="ADAL" clId="{2E8F5F05-628F-4ED3-9C10-5C5A435B0F09}" dt="2021-03-16T18:34:03.508" v="368" actId="1076"/>
          <ac:picMkLst>
            <pc:docMk/>
            <pc:sldMk cId="62855605" sldId="267"/>
            <ac:picMk id="4" creationId="{738178EF-B1FE-4807-9152-8B2D35874635}"/>
          </ac:picMkLst>
        </pc:picChg>
        <pc:picChg chg="add mod">
          <ac:chgData name="Sanders Wang" userId="089d73b8-785c-4012-b931-81c632b6c9c7" providerId="ADAL" clId="{2E8F5F05-628F-4ED3-9C10-5C5A435B0F09}" dt="2021-03-17T07:40:11.932" v="1349" actId="14100"/>
          <ac:picMkLst>
            <pc:docMk/>
            <pc:sldMk cId="62855605" sldId="267"/>
            <ac:picMk id="6" creationId="{276AE2F5-CD8C-440B-969D-DB73294E600C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7" creationId="{380A2085-DF04-41D8-ACBE-B9A8CF3CC229}"/>
          </ac:picMkLst>
        </pc:picChg>
        <pc:picChg chg="add del mod">
          <ac:chgData name="Sanders Wang" userId="089d73b8-785c-4012-b931-81c632b6c9c7" providerId="ADAL" clId="{2E8F5F05-628F-4ED3-9C10-5C5A435B0F09}" dt="2021-03-16T19:33:42.785" v="614" actId="931"/>
          <ac:picMkLst>
            <pc:docMk/>
            <pc:sldMk cId="62855605" sldId="267"/>
            <ac:picMk id="11" creationId="{9E79182A-BD50-441E-9D4F-5E8ACDF59C03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13" creationId="{8B553BFC-A18C-4640-B9CE-132A113340C1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19" creationId="{F0F28854-4BBF-463D-8199-A20C6DCC85A7}"/>
          </ac:picMkLst>
        </pc:picChg>
        <pc:picChg chg="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2" creationId="{D0FC4039-832C-4849-A3FC-97787653551B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4" creationId="{1414E98C-636F-4AF3-89CF-1171C20AE4C7}"/>
          </ac:picMkLst>
        </pc:picChg>
        <pc:picChg chg="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5" creationId="{38B27167-3C6A-4BFA-A113-B03446C52F69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9" creationId="{54A299A6-C1E7-4A7E-A304-94ED214646B0}"/>
          </ac:picMkLst>
        </pc:picChg>
        <pc:picChg chg="mod">
          <ac:chgData name="Sanders Wang" userId="089d73b8-785c-4012-b931-81c632b6c9c7" providerId="ADAL" clId="{2E8F5F05-628F-4ED3-9C10-5C5A435B0F09}" dt="2021-03-16T20:03:45.347" v="768" actId="1076"/>
          <ac:picMkLst>
            <pc:docMk/>
            <pc:sldMk cId="62855605" sldId="267"/>
            <ac:picMk id="32" creationId="{9DE61231-6351-4EAB-BA87-5558A18EE580}"/>
          </ac:picMkLst>
        </pc:picChg>
        <pc:picChg chg="add mod">
          <ac:chgData name="Sanders Wang" userId="089d73b8-785c-4012-b931-81c632b6c9c7" providerId="ADAL" clId="{2E8F5F05-628F-4ED3-9C10-5C5A435B0F09}" dt="2021-03-16T19:46:37.816" v="669" actId="14100"/>
          <ac:picMkLst>
            <pc:docMk/>
            <pc:sldMk cId="62855605" sldId="267"/>
            <ac:picMk id="36" creationId="{DDB2A019-9B3E-4AB4-9285-FED0B1B255BF}"/>
          </ac:picMkLst>
        </pc:picChg>
        <pc:picChg chg="add mod">
          <ac:chgData name="Sanders Wang" userId="089d73b8-785c-4012-b931-81c632b6c9c7" providerId="ADAL" clId="{2E8F5F05-628F-4ED3-9C10-5C5A435B0F09}" dt="2021-03-16T20:04:13.383" v="776" actId="1076"/>
          <ac:picMkLst>
            <pc:docMk/>
            <pc:sldMk cId="62855605" sldId="267"/>
            <ac:picMk id="40" creationId="{F10C83EB-8613-4C3A-9B75-89B0EE35F134}"/>
          </ac:picMkLst>
        </pc:picChg>
        <pc:picChg chg="add mod">
          <ac:chgData name="Sanders Wang" userId="089d73b8-785c-4012-b931-81c632b6c9c7" providerId="ADAL" clId="{2E8F5F05-628F-4ED3-9C10-5C5A435B0F09}" dt="2021-03-16T20:03:30.980" v="766" actId="1076"/>
          <ac:picMkLst>
            <pc:docMk/>
            <pc:sldMk cId="62855605" sldId="267"/>
            <ac:picMk id="44" creationId="{E27680FD-0FBB-4876-95CD-F35A33D1612A}"/>
          </ac:picMkLst>
        </pc:picChg>
        <pc:picChg chg="add mod">
          <ac:chgData name="Sanders Wang" userId="089d73b8-785c-4012-b931-81c632b6c9c7" providerId="ADAL" clId="{2E8F5F05-628F-4ED3-9C10-5C5A435B0F09}" dt="2021-03-16T20:04:11.529" v="775" actId="1076"/>
          <ac:picMkLst>
            <pc:docMk/>
            <pc:sldMk cId="62855605" sldId="267"/>
            <ac:picMk id="46" creationId="{68AE70B2-7B90-4E88-94FF-098FDCF7F655}"/>
          </ac:picMkLst>
        </pc:picChg>
        <pc:picChg chg="add mod">
          <ac:chgData name="Sanders Wang" userId="089d73b8-785c-4012-b931-81c632b6c9c7" providerId="ADAL" clId="{2E8F5F05-628F-4ED3-9C10-5C5A435B0F09}" dt="2021-03-16T19:40:08.619" v="660" actId="1076"/>
          <ac:picMkLst>
            <pc:docMk/>
            <pc:sldMk cId="62855605" sldId="267"/>
            <ac:picMk id="48" creationId="{7380B114-E8DC-427A-9433-664538DB25D3}"/>
          </ac:picMkLst>
        </pc:picChg>
        <pc:picChg chg="add mod">
          <ac:chgData name="Sanders Wang" userId="089d73b8-785c-4012-b931-81c632b6c9c7" providerId="ADAL" clId="{2E8F5F05-628F-4ED3-9C10-5C5A435B0F09}" dt="2021-03-16T20:04:08.965" v="774" actId="1076"/>
          <ac:picMkLst>
            <pc:docMk/>
            <pc:sldMk cId="62855605" sldId="267"/>
            <ac:picMk id="51" creationId="{D4A185BC-B373-4EAC-B87F-B25310F105EA}"/>
          </ac:picMkLst>
        </pc:picChg>
        <pc:picChg chg="add mod">
          <ac:chgData name="Sanders Wang" userId="089d73b8-785c-4012-b931-81c632b6c9c7" providerId="ADAL" clId="{2E8F5F05-628F-4ED3-9C10-5C5A435B0F09}" dt="2021-03-17T08:59:18.812" v="1797" actId="1076"/>
          <ac:picMkLst>
            <pc:docMk/>
            <pc:sldMk cId="62855605" sldId="267"/>
            <ac:picMk id="53" creationId="{47A7D020-2EBA-4F5E-A670-B7CECADABDFE}"/>
          </ac:picMkLst>
        </pc:picChg>
        <pc:picChg chg="add mod">
          <ac:chgData name="Sanders Wang" userId="089d73b8-785c-4012-b931-81c632b6c9c7" providerId="ADAL" clId="{2E8F5F05-628F-4ED3-9C10-5C5A435B0F09}" dt="2021-03-16T20:04:05.679" v="773" actId="1076"/>
          <ac:picMkLst>
            <pc:docMk/>
            <pc:sldMk cId="62855605" sldId="267"/>
            <ac:picMk id="54" creationId="{1A7CDFC7-92E9-460B-AEBE-74C592F3E6EF}"/>
          </ac:picMkLst>
        </pc:picChg>
        <pc:picChg chg="mod">
          <ac:chgData name="Sanders Wang" userId="089d73b8-785c-4012-b931-81c632b6c9c7" providerId="ADAL" clId="{2E8F5F05-628F-4ED3-9C10-5C5A435B0F09}" dt="2021-03-16T19:53:46.557" v="714" actId="1076"/>
          <ac:picMkLst>
            <pc:docMk/>
            <pc:sldMk cId="62855605" sldId="267"/>
            <ac:picMk id="55" creationId="{AAE28DE5-BDA5-4CEE-A988-DB3AFCBC7CDA}"/>
          </ac:picMkLst>
        </pc:picChg>
        <pc:picChg chg="add del mod">
          <ac:chgData name="Sanders Wang" userId="089d73b8-785c-4012-b931-81c632b6c9c7" providerId="ADAL" clId="{2E8F5F05-628F-4ED3-9C10-5C5A435B0F09}" dt="2021-03-16T20:20:31.325" v="911" actId="931"/>
          <ac:picMkLst>
            <pc:docMk/>
            <pc:sldMk cId="62855605" sldId="267"/>
            <ac:picMk id="63" creationId="{508B6794-C304-411B-852C-55E647FB2FBC}"/>
          </ac:picMkLst>
        </pc:picChg>
        <pc:picChg chg="add mod">
          <ac:chgData name="Sanders Wang" userId="089d73b8-785c-4012-b931-81c632b6c9c7" providerId="ADAL" clId="{2E8F5F05-628F-4ED3-9C10-5C5A435B0F09}" dt="2021-03-16T20:21:02.773" v="919" actId="1076"/>
          <ac:picMkLst>
            <pc:docMk/>
            <pc:sldMk cId="62855605" sldId="267"/>
            <ac:picMk id="66" creationId="{AA107E48-E650-408A-AF59-5EBB08497A11}"/>
          </ac:picMkLst>
        </pc:picChg>
        <pc:picChg chg="add mod">
          <ac:chgData name="Sanders Wang" userId="089d73b8-785c-4012-b931-81c632b6c9c7" providerId="ADAL" clId="{2E8F5F05-628F-4ED3-9C10-5C5A435B0F09}" dt="2021-03-16T20:24:20.466" v="937" actId="14100"/>
          <ac:picMkLst>
            <pc:docMk/>
            <pc:sldMk cId="62855605" sldId="267"/>
            <ac:picMk id="69" creationId="{439EF42C-30AA-4312-97AE-8E922E538271}"/>
          </ac:picMkLst>
        </pc:picChg>
        <pc:picChg chg="add del mod">
          <ac:chgData name="Sanders Wang" userId="089d73b8-785c-4012-b931-81c632b6c9c7" providerId="ADAL" clId="{2E8F5F05-628F-4ED3-9C10-5C5A435B0F09}" dt="2021-03-16T20:26:36.703" v="948" actId="931"/>
          <ac:picMkLst>
            <pc:docMk/>
            <pc:sldMk cId="62855605" sldId="267"/>
            <ac:picMk id="71" creationId="{AD29996D-B79E-44DF-A93C-57F109D0E729}"/>
          </ac:picMkLst>
        </pc:picChg>
        <pc:picChg chg="add mod">
          <ac:chgData name="Sanders Wang" userId="089d73b8-785c-4012-b931-81c632b6c9c7" providerId="ADAL" clId="{2E8F5F05-628F-4ED3-9C10-5C5A435B0F09}" dt="2021-03-16T20:27:17.047" v="959" actId="1076"/>
          <ac:picMkLst>
            <pc:docMk/>
            <pc:sldMk cId="62855605" sldId="267"/>
            <ac:picMk id="73" creationId="{73E58217-A230-4D24-A325-42ADB5592872}"/>
          </ac:picMkLst>
        </pc:picChg>
      </pc:sldChg>
      <pc:sldChg chg="delSp modSp mod">
        <pc:chgData name="Sanders Wang" userId="089d73b8-785c-4012-b931-81c632b6c9c7" providerId="ADAL" clId="{2E8F5F05-628F-4ED3-9C10-5C5A435B0F09}" dt="2021-03-16T17:46:18.428" v="9" actId="14100"/>
        <pc:sldMkLst>
          <pc:docMk/>
          <pc:sldMk cId="1430037457" sldId="268"/>
        </pc:sldMkLst>
        <pc:spChg chg="mod">
          <ac:chgData name="Sanders Wang" userId="089d73b8-785c-4012-b931-81c632b6c9c7" providerId="ADAL" clId="{2E8F5F05-628F-4ED3-9C10-5C5A435B0F09}" dt="2021-03-16T17:45:43.480" v="4" actId="14100"/>
          <ac:spMkLst>
            <pc:docMk/>
            <pc:sldMk cId="1430037457" sldId="268"/>
            <ac:spMk id="230" creationId="{8EDC4AD3-C3E6-48AD-AEBE-07F78652D2B5}"/>
          </ac:spMkLst>
        </pc:spChg>
        <pc:spChg chg="del">
          <ac:chgData name="Sanders Wang" userId="089d73b8-785c-4012-b931-81c632b6c9c7" providerId="ADAL" clId="{2E8F5F05-628F-4ED3-9C10-5C5A435B0F09}" dt="2021-03-16T17:45:09.960" v="0" actId="478"/>
          <ac:spMkLst>
            <pc:docMk/>
            <pc:sldMk cId="1430037457" sldId="268"/>
            <ac:spMk id="231" creationId="{DC4CADAE-F2CF-4219-BCC9-A68A29AB1B8E}"/>
          </ac:spMkLst>
        </pc:spChg>
        <pc:cxnChg chg="mod">
          <ac:chgData name="Sanders Wang" userId="089d73b8-785c-4012-b931-81c632b6c9c7" providerId="ADAL" clId="{2E8F5F05-628F-4ED3-9C10-5C5A435B0F09}" dt="2021-03-16T17:46:18.428" v="9" actId="14100"/>
          <ac:cxnSpMkLst>
            <pc:docMk/>
            <pc:sldMk cId="1430037457" sldId="268"/>
            <ac:cxnSpMk id="73" creationId="{464A068A-EAE7-46B3-B02A-17A9AE87471E}"/>
          </ac:cxnSpMkLst>
        </pc:cxnChg>
      </pc:sldChg>
      <pc:sldChg chg="del">
        <pc:chgData name="Sanders Wang" userId="089d73b8-785c-4012-b931-81c632b6c9c7" providerId="ADAL" clId="{2E8F5F05-628F-4ED3-9C10-5C5A435B0F09}" dt="2021-03-16T17:58:41.518" v="133" actId="47"/>
        <pc:sldMkLst>
          <pc:docMk/>
          <pc:sldMk cId="1597191723" sldId="269"/>
        </pc:sldMkLst>
      </pc:sldChg>
      <pc:sldChg chg="addSp modSp mod ord">
        <pc:chgData name="Sanders Wang" userId="089d73b8-785c-4012-b931-81c632b6c9c7" providerId="ADAL" clId="{2E8F5F05-628F-4ED3-9C10-5C5A435B0F09}" dt="2021-03-16T17:59:36.270" v="140" actId="1076"/>
        <pc:sldMkLst>
          <pc:docMk/>
          <pc:sldMk cId="1680596979" sldId="270"/>
        </pc:sldMkLst>
        <pc:spChg chg="mod">
          <ac:chgData name="Sanders Wang" userId="089d73b8-785c-4012-b931-81c632b6c9c7" providerId="ADAL" clId="{2E8F5F05-628F-4ED3-9C10-5C5A435B0F09}" dt="2021-03-16T17:56:02.045" v="120" actId="1076"/>
          <ac:spMkLst>
            <pc:docMk/>
            <pc:sldMk cId="1680596979" sldId="270"/>
            <ac:spMk id="76" creationId="{850A983C-E9DD-4DD4-AE40-4D8BB4CAD17B}"/>
          </ac:spMkLst>
        </pc:spChg>
        <pc:spChg chg="mod">
          <ac:chgData name="Sanders Wang" userId="089d73b8-785c-4012-b931-81c632b6c9c7" providerId="ADAL" clId="{2E8F5F05-628F-4ED3-9C10-5C5A435B0F09}" dt="2021-03-16T17:57:22.800" v="130" actId="1076"/>
          <ac:spMkLst>
            <pc:docMk/>
            <pc:sldMk cId="1680596979" sldId="270"/>
            <ac:spMk id="77" creationId="{8E9D3C39-990C-46C4-BDA0-25C9ACB995A8}"/>
          </ac:spMkLst>
        </pc:spChg>
        <pc:spChg chg="mod">
          <ac:chgData name="Sanders Wang" userId="089d73b8-785c-4012-b931-81c632b6c9c7" providerId="ADAL" clId="{2E8F5F05-628F-4ED3-9C10-5C5A435B0F09}" dt="2021-03-16T17:47:05.672" v="30" actId="1036"/>
          <ac:spMkLst>
            <pc:docMk/>
            <pc:sldMk cId="1680596979" sldId="270"/>
            <ac:spMk id="116" creationId="{934CFFEE-A2D9-4390-8099-35143F1E6496}"/>
          </ac:spMkLst>
        </pc:spChg>
        <pc:spChg chg="add mod ord">
          <ac:chgData name="Sanders Wang" userId="089d73b8-785c-4012-b931-81c632b6c9c7" providerId="ADAL" clId="{2E8F5F05-628F-4ED3-9C10-5C5A435B0F09}" dt="2021-03-16T17:57:47.495" v="132" actId="167"/>
          <ac:spMkLst>
            <pc:docMk/>
            <pc:sldMk cId="1680596979" sldId="270"/>
            <ac:spMk id="119" creationId="{83533D88-A5F7-4EAB-AE3D-F270D7E3063D}"/>
          </ac:spMkLst>
        </pc:spChg>
        <pc:spChg chg="add mod ord">
          <ac:chgData name="Sanders Wang" userId="089d73b8-785c-4012-b931-81c632b6c9c7" providerId="ADAL" clId="{2E8F5F05-628F-4ED3-9C10-5C5A435B0F09}" dt="2021-03-16T17:57:47.495" v="132" actId="167"/>
          <ac:spMkLst>
            <pc:docMk/>
            <pc:sldMk cId="1680596979" sldId="270"/>
            <ac:spMk id="120" creationId="{EA8B799A-57E6-48F5-ADF1-848E6FB1A4CF}"/>
          </ac:spMkLst>
        </pc:spChg>
        <pc:spChg chg="add mod">
          <ac:chgData name="Sanders Wang" userId="089d73b8-785c-4012-b931-81c632b6c9c7" providerId="ADAL" clId="{2E8F5F05-628F-4ED3-9C10-5C5A435B0F09}" dt="2021-03-16T17:59:36.270" v="140" actId="1076"/>
          <ac:spMkLst>
            <pc:docMk/>
            <pc:sldMk cId="1680596979" sldId="270"/>
            <ac:spMk id="122" creationId="{26A0FF3F-8E19-4475-92C2-C4A9A303136D}"/>
          </ac:spMkLst>
        </pc:spChg>
        <pc:spChg chg="mod">
          <ac:chgData name="Sanders Wang" userId="089d73b8-785c-4012-b931-81c632b6c9c7" providerId="ADAL" clId="{2E8F5F05-628F-4ED3-9C10-5C5A435B0F09}" dt="2021-03-16T17:47:17.458" v="32" actId="1076"/>
          <ac:spMkLst>
            <pc:docMk/>
            <pc:sldMk cId="1680596979" sldId="270"/>
            <ac:spMk id="128" creationId="{3DEE6A94-5DE4-4221-9B8D-EE68154032B2}"/>
          </ac:spMkLst>
        </pc:spChg>
        <pc:spChg chg="mod">
          <ac:chgData name="Sanders Wang" userId="089d73b8-785c-4012-b931-81c632b6c9c7" providerId="ADAL" clId="{2E8F5F05-628F-4ED3-9C10-5C5A435B0F09}" dt="2021-03-16T17:56:28.863" v="123" actId="1076"/>
          <ac:spMkLst>
            <pc:docMk/>
            <pc:sldMk cId="1680596979" sldId="270"/>
            <ac:spMk id="131" creationId="{A589A5A7-6C32-4020-8C5C-F71169892002}"/>
          </ac:spMkLst>
        </pc:spChg>
        <pc:spChg chg="mod">
          <ac:chgData name="Sanders Wang" userId="089d73b8-785c-4012-b931-81c632b6c9c7" providerId="ADAL" clId="{2E8F5F05-628F-4ED3-9C10-5C5A435B0F09}" dt="2021-03-16T17:54:07.611" v="65" actId="1037"/>
          <ac:spMkLst>
            <pc:docMk/>
            <pc:sldMk cId="1680596979" sldId="270"/>
            <ac:spMk id="141" creationId="{20360F7A-DFC9-47D1-80CC-58863769D2D3}"/>
          </ac:spMkLst>
        </pc:spChg>
        <pc:spChg chg="mod">
          <ac:chgData name="Sanders Wang" userId="089d73b8-785c-4012-b931-81c632b6c9c7" providerId="ADAL" clId="{2E8F5F05-628F-4ED3-9C10-5C5A435B0F09}" dt="2021-03-16T17:54:39.661" v="89" actId="1038"/>
          <ac:spMkLst>
            <pc:docMk/>
            <pc:sldMk cId="1680596979" sldId="270"/>
            <ac:spMk id="146" creationId="{04BA3D1A-1EB2-4662-95DB-55457CB4C2B1}"/>
          </ac:spMkLst>
        </pc:spChg>
        <pc:spChg chg="mod">
          <ac:chgData name="Sanders Wang" userId="089d73b8-785c-4012-b931-81c632b6c9c7" providerId="ADAL" clId="{2E8F5F05-628F-4ED3-9C10-5C5A435B0F09}" dt="2021-03-16T17:54:28.530" v="78" actId="1038"/>
          <ac:spMkLst>
            <pc:docMk/>
            <pc:sldMk cId="1680596979" sldId="270"/>
            <ac:spMk id="147" creationId="{16A4EB6B-E479-403A-9121-AC3D90F73029}"/>
          </ac:spMkLst>
        </pc:spChg>
        <pc:spChg chg="mod">
          <ac:chgData name="Sanders Wang" userId="089d73b8-785c-4012-b931-81c632b6c9c7" providerId="ADAL" clId="{2E8F5F05-628F-4ED3-9C10-5C5A435B0F09}" dt="2021-03-16T17:54:07.611" v="65" actId="1037"/>
          <ac:spMkLst>
            <pc:docMk/>
            <pc:sldMk cId="1680596979" sldId="270"/>
            <ac:spMk id="149" creationId="{158CC15E-816E-48C7-88EA-8E6EA5CDBFF8}"/>
          </ac:spMkLst>
        </pc:spChg>
        <pc:spChg chg="mod">
          <ac:chgData name="Sanders Wang" userId="089d73b8-785c-4012-b931-81c632b6c9c7" providerId="ADAL" clId="{2E8F5F05-628F-4ED3-9C10-5C5A435B0F09}" dt="2021-03-16T17:54:07.611" v="65" actId="1037"/>
          <ac:spMkLst>
            <pc:docMk/>
            <pc:sldMk cId="1680596979" sldId="270"/>
            <ac:spMk id="152" creationId="{303D1A96-C822-4FD6-AB5D-13E7C97CA125}"/>
          </ac:spMkLst>
        </pc:spChg>
        <pc:spChg chg="mod">
          <ac:chgData name="Sanders Wang" userId="089d73b8-785c-4012-b931-81c632b6c9c7" providerId="ADAL" clId="{2E8F5F05-628F-4ED3-9C10-5C5A435B0F09}" dt="2021-03-16T17:54:59.004" v="113" actId="1036"/>
          <ac:spMkLst>
            <pc:docMk/>
            <pc:sldMk cId="1680596979" sldId="270"/>
            <ac:spMk id="155" creationId="{B587E687-D1C7-4BC2-B3BB-C25D33BADB83}"/>
          </ac:spMkLst>
        </pc:spChg>
        <pc:spChg chg="mod">
          <ac:chgData name="Sanders Wang" userId="089d73b8-785c-4012-b931-81c632b6c9c7" providerId="ADAL" clId="{2E8F5F05-628F-4ED3-9C10-5C5A435B0F09}" dt="2021-03-16T17:47:05.672" v="30" actId="1036"/>
          <ac:spMkLst>
            <pc:docMk/>
            <pc:sldMk cId="1680596979" sldId="270"/>
            <ac:spMk id="165" creationId="{6CC9B73E-33D0-40AB-AEF1-1D4C57EDA801}"/>
          </ac:spMkLst>
        </pc:spChg>
        <pc:spChg chg="mod">
          <ac:chgData name="Sanders Wang" userId="089d73b8-785c-4012-b931-81c632b6c9c7" providerId="ADAL" clId="{2E8F5F05-628F-4ED3-9C10-5C5A435B0F09}" dt="2021-03-16T17:48:19.128" v="44" actId="1036"/>
          <ac:spMkLst>
            <pc:docMk/>
            <pc:sldMk cId="1680596979" sldId="270"/>
            <ac:spMk id="174" creationId="{17B50F61-977A-44B0-B5CA-E2621456A612}"/>
          </ac:spMkLst>
        </pc:spChg>
        <pc:spChg chg="mod">
          <ac:chgData name="Sanders Wang" userId="089d73b8-785c-4012-b931-81c632b6c9c7" providerId="ADAL" clId="{2E8F5F05-628F-4ED3-9C10-5C5A435B0F09}" dt="2021-03-16T17:48:19.128" v="44" actId="1036"/>
          <ac:spMkLst>
            <pc:docMk/>
            <pc:sldMk cId="1680596979" sldId="270"/>
            <ac:spMk id="177" creationId="{CC04889A-682B-44BF-9088-58B19181EC0D}"/>
          </ac:spMkLst>
        </pc:spChg>
        <pc:picChg chg="mod">
          <ac:chgData name="Sanders Wang" userId="089d73b8-785c-4012-b931-81c632b6c9c7" providerId="ADAL" clId="{2E8F5F05-628F-4ED3-9C10-5C5A435B0F09}" dt="2021-03-16T17:57:06.090" v="128" actId="1076"/>
          <ac:picMkLst>
            <pc:docMk/>
            <pc:sldMk cId="1680596979" sldId="270"/>
            <ac:picMk id="73" creationId="{F7D972F9-FEA0-4D5E-B7A7-743065B5BC29}"/>
          </ac:picMkLst>
        </pc:picChg>
        <pc:picChg chg="mod">
          <ac:chgData name="Sanders Wang" userId="089d73b8-785c-4012-b931-81c632b6c9c7" providerId="ADAL" clId="{2E8F5F05-628F-4ED3-9C10-5C5A435B0F09}" dt="2021-03-16T17:56:02.045" v="120" actId="1076"/>
          <ac:picMkLst>
            <pc:docMk/>
            <pc:sldMk cId="1680596979" sldId="270"/>
            <ac:picMk id="75" creationId="{54844CAB-C251-48FB-83BA-DE3D1574397C}"/>
          </ac:picMkLst>
        </pc:picChg>
        <pc:picChg chg="mod">
          <ac:chgData name="Sanders Wang" userId="089d73b8-785c-4012-b931-81c632b6c9c7" providerId="ADAL" clId="{2E8F5F05-628F-4ED3-9C10-5C5A435B0F09}" dt="2021-03-16T17:57:22.800" v="130" actId="1076"/>
          <ac:picMkLst>
            <pc:docMk/>
            <pc:sldMk cId="1680596979" sldId="270"/>
            <ac:picMk id="78" creationId="{31021688-471E-43B2-8E8E-C7018E19C0BE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3" creationId="{E1A07BD2-8B18-4A3C-A825-C197D248B094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4" creationId="{AA363731-0DA8-4556-9FE9-67ADD9718886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5" creationId="{F73D5075-1617-47E7-A8E0-1FB400F97195}"/>
          </ac:picMkLst>
        </pc:picChg>
        <pc:picChg chg="mod">
          <ac:chgData name="Sanders Wang" userId="089d73b8-785c-4012-b931-81c632b6c9c7" providerId="ADAL" clId="{2E8F5F05-628F-4ED3-9C10-5C5A435B0F09}" dt="2021-03-16T17:47:52.321" v="33" actId="1076"/>
          <ac:picMkLst>
            <pc:docMk/>
            <pc:sldMk cId="1680596979" sldId="270"/>
            <ac:picMk id="117" creationId="{36B0A238-F283-4825-895C-100AD38CE0E6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8" creationId="{BE30269D-001E-47CC-BCDE-E7DCDE3B092C}"/>
          </ac:picMkLst>
        </pc:picChg>
        <pc:picChg chg="add mod">
          <ac:chgData name="Sanders Wang" userId="089d73b8-785c-4012-b931-81c632b6c9c7" providerId="ADAL" clId="{2E8F5F05-628F-4ED3-9C10-5C5A435B0F09}" dt="2021-03-16T17:59:32.005" v="139" actId="1076"/>
          <ac:picMkLst>
            <pc:docMk/>
            <pc:sldMk cId="1680596979" sldId="270"/>
            <ac:picMk id="121" creationId="{8DC3F3AC-ED14-4FDE-A8C6-BE5D0037D250}"/>
          </ac:picMkLst>
        </pc:picChg>
        <pc:picChg chg="mod">
          <ac:chgData name="Sanders Wang" userId="089d73b8-785c-4012-b931-81c632b6c9c7" providerId="ADAL" clId="{2E8F5F05-628F-4ED3-9C10-5C5A435B0F09}" dt="2021-03-16T17:54:28.530" v="78" actId="1038"/>
          <ac:picMkLst>
            <pc:docMk/>
            <pc:sldMk cId="1680596979" sldId="270"/>
            <ac:picMk id="139" creationId="{9AF0F523-35FD-423F-B861-B0EF795674EF}"/>
          </ac:picMkLst>
        </pc:picChg>
        <pc:picChg chg="mod">
          <ac:chgData name="Sanders Wang" userId="089d73b8-785c-4012-b931-81c632b6c9c7" providerId="ADAL" clId="{2E8F5F05-628F-4ED3-9C10-5C5A435B0F09}" dt="2021-03-16T17:54:07.611" v="65" actId="1037"/>
          <ac:picMkLst>
            <pc:docMk/>
            <pc:sldMk cId="1680596979" sldId="270"/>
            <ac:picMk id="140" creationId="{F918745C-A7C7-4D72-B1C4-57B9569BD731}"/>
          </ac:picMkLst>
        </pc:picChg>
        <pc:picChg chg="mod">
          <ac:chgData name="Sanders Wang" userId="089d73b8-785c-4012-b931-81c632b6c9c7" providerId="ADAL" clId="{2E8F5F05-628F-4ED3-9C10-5C5A435B0F09}" dt="2021-03-16T17:54:39.661" v="89" actId="1038"/>
          <ac:picMkLst>
            <pc:docMk/>
            <pc:sldMk cId="1680596979" sldId="270"/>
            <ac:picMk id="145" creationId="{BE34D66E-0F5B-4DEC-9FD0-AEA030AB5D57}"/>
          </ac:picMkLst>
        </pc:picChg>
        <pc:picChg chg="mod">
          <ac:chgData name="Sanders Wang" userId="089d73b8-785c-4012-b931-81c632b6c9c7" providerId="ADAL" clId="{2E8F5F05-628F-4ED3-9C10-5C5A435B0F09}" dt="2021-03-16T17:54:07.611" v="65" actId="1037"/>
          <ac:picMkLst>
            <pc:docMk/>
            <pc:sldMk cId="1680596979" sldId="270"/>
            <ac:picMk id="148" creationId="{749D0F6B-F75F-4342-BD47-391A0973BE57}"/>
          </ac:picMkLst>
        </pc:picChg>
        <pc:picChg chg="mod">
          <ac:chgData name="Sanders Wang" userId="089d73b8-785c-4012-b931-81c632b6c9c7" providerId="ADAL" clId="{2E8F5F05-628F-4ED3-9C10-5C5A435B0F09}" dt="2021-03-16T17:54:07.611" v="65" actId="1037"/>
          <ac:picMkLst>
            <pc:docMk/>
            <pc:sldMk cId="1680596979" sldId="270"/>
            <ac:picMk id="151" creationId="{35B697A8-3CA4-4994-AA3B-034E8F3419D2}"/>
          </ac:picMkLst>
        </pc:picChg>
        <pc:picChg chg="mod">
          <ac:chgData name="Sanders Wang" userId="089d73b8-785c-4012-b931-81c632b6c9c7" providerId="ADAL" clId="{2E8F5F05-628F-4ED3-9C10-5C5A435B0F09}" dt="2021-03-16T17:54:59.004" v="113" actId="1036"/>
          <ac:picMkLst>
            <pc:docMk/>
            <pc:sldMk cId="1680596979" sldId="270"/>
            <ac:picMk id="154" creationId="{F6EE961C-6AAE-4CBC-9D76-C94A0514253B}"/>
          </ac:picMkLst>
        </pc:picChg>
        <pc:picChg chg="mod">
          <ac:chgData name="Sanders Wang" userId="089d73b8-785c-4012-b931-81c632b6c9c7" providerId="ADAL" clId="{2E8F5F05-628F-4ED3-9C10-5C5A435B0F09}" dt="2021-03-16T17:54:59.004" v="113" actId="1036"/>
          <ac:picMkLst>
            <pc:docMk/>
            <pc:sldMk cId="1680596979" sldId="270"/>
            <ac:picMk id="156" creationId="{5E83384F-79B6-412A-8336-FEAAEABD9CD8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64" creationId="{53995E0A-21D7-4BA4-90DC-076464A255B8}"/>
          </ac:picMkLst>
        </pc:picChg>
        <pc:picChg chg="mod">
          <ac:chgData name="Sanders Wang" userId="089d73b8-785c-4012-b931-81c632b6c9c7" providerId="ADAL" clId="{2E8F5F05-628F-4ED3-9C10-5C5A435B0F09}" dt="2021-03-16T17:48:19.128" v="44" actId="1036"/>
          <ac:picMkLst>
            <pc:docMk/>
            <pc:sldMk cId="1680596979" sldId="270"/>
            <ac:picMk id="173" creationId="{C309480C-01FA-47D9-A360-2ADA27778B65}"/>
          </ac:picMkLst>
        </pc:picChg>
        <pc:picChg chg="mod">
          <ac:chgData name="Sanders Wang" userId="089d73b8-785c-4012-b931-81c632b6c9c7" providerId="ADAL" clId="{2E8F5F05-628F-4ED3-9C10-5C5A435B0F09}" dt="2021-03-16T17:48:19.128" v="44" actId="1036"/>
          <ac:picMkLst>
            <pc:docMk/>
            <pc:sldMk cId="1680596979" sldId="270"/>
            <ac:picMk id="175" creationId="{FC114D59-F7FA-410F-B3E8-0B40E0E8D167}"/>
          </ac:picMkLst>
        </pc:picChg>
        <pc:picChg chg="mod">
          <ac:chgData name="Sanders Wang" userId="089d73b8-785c-4012-b931-81c632b6c9c7" providerId="ADAL" clId="{2E8F5F05-628F-4ED3-9C10-5C5A435B0F09}" dt="2021-03-16T17:54:59.004" v="113" actId="1036"/>
          <ac:picMkLst>
            <pc:docMk/>
            <pc:sldMk cId="1680596979" sldId="270"/>
            <ac:picMk id="188" creationId="{A44B3524-6269-4421-99FA-9574F4A67DF6}"/>
          </ac:picMkLst>
        </pc:picChg>
        <pc:cxnChg chg="mod">
          <ac:chgData name="Sanders Wang" userId="089d73b8-785c-4012-b931-81c632b6c9c7" providerId="ADAL" clId="{2E8F5F05-628F-4ED3-9C10-5C5A435B0F09}" dt="2021-03-16T17:56:21.833" v="122" actId="14100"/>
          <ac:cxnSpMkLst>
            <pc:docMk/>
            <pc:sldMk cId="1680596979" sldId="270"/>
            <ac:cxnSpMk id="79" creationId="{1C305DA6-723E-4BAE-A235-25A47CD9C49C}"/>
          </ac:cxnSpMkLst>
        </pc:cxnChg>
        <pc:cxnChg chg="mod">
          <ac:chgData name="Sanders Wang" userId="089d73b8-785c-4012-b931-81c632b6c9c7" providerId="ADAL" clId="{2E8F5F05-628F-4ED3-9C10-5C5A435B0F09}" dt="2021-03-16T17:56:21.833" v="122" actId="14100"/>
          <ac:cxnSpMkLst>
            <pc:docMk/>
            <pc:sldMk cId="1680596979" sldId="270"/>
            <ac:cxnSpMk id="80" creationId="{23D71365-34F4-4A8B-880D-721FEB944362}"/>
          </ac:cxnSpMkLst>
        </pc:cxnChg>
        <pc:cxnChg chg="mod">
          <ac:chgData name="Sanders Wang" userId="089d73b8-785c-4012-b931-81c632b6c9c7" providerId="ADAL" clId="{2E8F5F05-628F-4ED3-9C10-5C5A435B0F09}" dt="2021-03-16T17:56:46.980" v="125" actId="14100"/>
          <ac:cxnSpMkLst>
            <pc:docMk/>
            <pc:sldMk cId="1680596979" sldId="270"/>
            <ac:cxnSpMk id="82" creationId="{644AB41F-552F-4375-8C59-D27101F29A01}"/>
          </ac:cxnSpMkLst>
        </pc:cxnChg>
        <pc:cxnChg chg="mod">
          <ac:chgData name="Sanders Wang" userId="089d73b8-785c-4012-b931-81c632b6c9c7" providerId="ADAL" clId="{2E8F5F05-628F-4ED3-9C10-5C5A435B0F09}" dt="2021-03-16T17:56:58.398" v="127" actId="14100"/>
          <ac:cxnSpMkLst>
            <pc:docMk/>
            <pc:sldMk cId="1680596979" sldId="270"/>
            <ac:cxnSpMk id="85" creationId="{08C93F79-9721-4638-A5C7-8E7C0FB5DF4F}"/>
          </ac:cxnSpMkLst>
        </pc:cxnChg>
        <pc:cxnChg chg="mod">
          <ac:chgData name="Sanders Wang" userId="089d73b8-785c-4012-b931-81c632b6c9c7" providerId="ADAL" clId="{2E8F5F05-628F-4ED3-9C10-5C5A435B0F09}" dt="2021-03-16T17:57:10.709" v="129" actId="14100"/>
          <ac:cxnSpMkLst>
            <pc:docMk/>
            <pc:sldMk cId="1680596979" sldId="270"/>
            <ac:cxnSpMk id="91" creationId="{16E9F8EB-6974-4B2B-A85E-347B3E681D53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23" creationId="{BAE6C7A0-59EA-417E-B68A-AAE406879322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24" creationId="{3787A14E-BDF1-47E9-87FA-E3805ABFB179}"/>
          </ac:cxnSpMkLst>
        </pc:cxnChg>
        <pc:cxnChg chg="mod">
          <ac:chgData name="Sanders Wang" userId="089d73b8-785c-4012-b931-81c632b6c9c7" providerId="ADAL" clId="{2E8F5F05-628F-4ED3-9C10-5C5A435B0F09}" dt="2021-03-16T17:47:57.801" v="34" actId="14100"/>
          <ac:cxnSpMkLst>
            <pc:docMk/>
            <pc:sldMk cId="1680596979" sldId="270"/>
            <ac:cxnSpMk id="127" creationId="{1028CDA2-E6C0-4EF7-8933-2E6EF682F725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53" creationId="{D6F59CBB-DE3B-4CC7-89C7-8CD576EFF3A1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57" creationId="{750B6AEB-B1CA-4E37-902C-06784A8DBF41}"/>
          </ac:cxnSpMkLst>
        </pc:cxnChg>
        <pc:cxnChg chg="mod">
          <ac:chgData name="Sanders Wang" userId="089d73b8-785c-4012-b931-81c632b6c9c7" providerId="ADAL" clId="{2E8F5F05-628F-4ED3-9C10-5C5A435B0F09}" dt="2021-03-16T17:55:50.163" v="119" actId="14100"/>
          <ac:cxnSpMkLst>
            <pc:docMk/>
            <pc:sldMk cId="1680596979" sldId="270"/>
            <ac:cxnSpMk id="158" creationId="{9AB1E212-9754-4F76-A7B4-AB19AA881206}"/>
          </ac:cxnSpMkLst>
        </pc:cxnChg>
        <pc:cxnChg chg="mod">
          <ac:chgData name="Sanders Wang" userId="089d73b8-785c-4012-b931-81c632b6c9c7" providerId="ADAL" clId="{2E8F5F05-628F-4ED3-9C10-5C5A435B0F09}" dt="2021-03-16T17:55:15.683" v="115" actId="14100"/>
          <ac:cxnSpMkLst>
            <pc:docMk/>
            <pc:sldMk cId="1680596979" sldId="270"/>
            <ac:cxnSpMk id="159" creationId="{5A97F7E6-4F64-4B4D-9E77-AEF45F3AE0A1}"/>
          </ac:cxnSpMkLst>
        </pc:cxnChg>
        <pc:cxnChg chg="mod">
          <ac:chgData name="Sanders Wang" userId="089d73b8-785c-4012-b931-81c632b6c9c7" providerId="ADAL" clId="{2E8F5F05-628F-4ED3-9C10-5C5A435B0F09}" dt="2021-03-16T17:54:28.530" v="78" actId="1038"/>
          <ac:cxnSpMkLst>
            <pc:docMk/>
            <pc:sldMk cId="1680596979" sldId="270"/>
            <ac:cxnSpMk id="160" creationId="{56C97F3E-ACDE-4BB3-93FF-72F7B1233D0C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61" creationId="{150AA701-8CED-453A-B2E9-9B7BDE944300}"/>
          </ac:cxnSpMkLst>
        </pc:cxnChg>
        <pc:cxnChg chg="mod">
          <ac:chgData name="Sanders Wang" userId="089d73b8-785c-4012-b931-81c632b6c9c7" providerId="ADAL" clId="{2E8F5F05-628F-4ED3-9C10-5C5A435B0F09}" dt="2021-03-16T17:54:39.661" v="89" actId="1038"/>
          <ac:cxnSpMkLst>
            <pc:docMk/>
            <pc:sldMk cId="1680596979" sldId="270"/>
            <ac:cxnSpMk id="163" creationId="{20E8D4D5-1C41-4087-8B5E-156C2F0F8BF1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71" creationId="{66739FAE-2400-433D-9647-76799945A2BD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82" creationId="{0780FB64-0FE6-4E30-8A86-B0D61E447371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83" creationId="{63FF8445-FBB9-4EF7-856F-790BCE7D4743}"/>
          </ac:cxnSpMkLst>
        </pc:cxnChg>
        <pc:cxnChg chg="mod">
          <ac:chgData name="Sanders Wang" userId="089d73b8-785c-4012-b931-81c632b6c9c7" providerId="ADAL" clId="{2E8F5F05-628F-4ED3-9C10-5C5A435B0F09}" dt="2021-03-16T17:55:21.903" v="116" actId="14100"/>
          <ac:cxnSpMkLst>
            <pc:docMk/>
            <pc:sldMk cId="1680596979" sldId="270"/>
            <ac:cxnSpMk id="184" creationId="{D5FD4BC2-F322-44F8-BFA7-390B744C81B1}"/>
          </ac:cxnSpMkLst>
        </pc:cxnChg>
        <pc:cxnChg chg="mod">
          <ac:chgData name="Sanders Wang" userId="089d73b8-785c-4012-b931-81c632b6c9c7" providerId="ADAL" clId="{2E8F5F05-628F-4ED3-9C10-5C5A435B0F09}" dt="2021-03-16T17:55:25.558" v="117" actId="14100"/>
          <ac:cxnSpMkLst>
            <pc:docMk/>
            <pc:sldMk cId="1680596979" sldId="270"/>
            <ac:cxnSpMk id="185" creationId="{AEFE100E-3447-4123-AEB5-842E3F9C7F60}"/>
          </ac:cxnSpMkLst>
        </pc:cxnChg>
        <pc:cxnChg chg="mod">
          <ac:chgData name="Sanders Wang" userId="089d73b8-785c-4012-b931-81c632b6c9c7" providerId="ADAL" clId="{2E8F5F05-628F-4ED3-9C10-5C5A435B0F09}" dt="2021-03-16T17:55:30.837" v="118" actId="14100"/>
          <ac:cxnSpMkLst>
            <pc:docMk/>
            <pc:sldMk cId="1680596979" sldId="270"/>
            <ac:cxnSpMk id="187" creationId="{A26C57D7-FC13-4C04-BFF2-B99129397D5E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89" creationId="{F196E750-CB84-4E17-A152-A349BBC2AE70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90" creationId="{67F2DD77-F145-4D60-9B36-0649ADF85D7F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93" creationId="{7C468F5A-A133-49DD-AB2E-DBE0B94F1BA8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96" creationId="{EF7DFB29-5DFD-4E6E-AC00-7C4546BABA31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98" creationId="{04ED758D-9EEC-4283-9EEA-CB80EFFB533D}"/>
          </ac:cxnSpMkLst>
        </pc:cxnChg>
      </pc:sldChg>
      <pc:sldChg chg="addSp delSp modSp add mod setBg">
        <pc:chgData name="Sanders Wang" userId="089d73b8-785c-4012-b931-81c632b6c9c7" providerId="ADAL" clId="{2E8F5F05-628F-4ED3-9C10-5C5A435B0F09}" dt="2021-03-16T18:12:18.033" v="236" actId="1076"/>
        <pc:sldMkLst>
          <pc:docMk/>
          <pc:sldMk cId="1488938140" sldId="271"/>
        </pc:sldMkLst>
        <pc:spChg chg="add del mod">
          <ac:chgData name="Sanders Wang" userId="089d73b8-785c-4012-b931-81c632b6c9c7" providerId="ADAL" clId="{2E8F5F05-628F-4ED3-9C10-5C5A435B0F09}" dt="2021-03-16T18:06:08.127" v="179" actId="478"/>
          <ac:spMkLst>
            <pc:docMk/>
            <pc:sldMk cId="1488938140" sldId="271"/>
            <ac:spMk id="2" creationId="{284D3383-9162-443E-90E1-297161F32F5A}"/>
          </ac:spMkLst>
        </pc:spChg>
        <pc:spChg chg="add mod">
          <ac:chgData name="Sanders Wang" userId="089d73b8-785c-4012-b931-81c632b6c9c7" providerId="ADAL" clId="{2E8F5F05-628F-4ED3-9C10-5C5A435B0F09}" dt="2021-03-16T18:12:18.033" v="236" actId="1076"/>
          <ac:spMkLst>
            <pc:docMk/>
            <pc:sldMk cId="1488938140" sldId="271"/>
            <ac:spMk id="42" creationId="{1B28EA82-8546-4F9F-968A-DB1567FD7FA1}"/>
          </ac:spMkLst>
        </pc:spChg>
        <pc:spChg chg="add del">
          <ac:chgData name="Sanders Wang" userId="089d73b8-785c-4012-b931-81c632b6c9c7" providerId="ADAL" clId="{2E8F5F05-628F-4ED3-9C10-5C5A435B0F09}" dt="2021-03-16T18:11:30.383" v="227"/>
          <ac:spMkLst>
            <pc:docMk/>
            <pc:sldMk cId="1488938140" sldId="271"/>
            <ac:spMk id="43" creationId="{02705505-23E9-4590-8F5F-BC62A5BBD9E4}"/>
          </ac:spMkLst>
        </pc:spChg>
        <pc:spChg chg="add mod">
          <ac:chgData name="Sanders Wang" userId="089d73b8-785c-4012-b931-81c632b6c9c7" providerId="ADAL" clId="{2E8F5F05-628F-4ED3-9C10-5C5A435B0F09}" dt="2021-03-16T18:07:55.511" v="203" actId="14100"/>
          <ac:spMkLst>
            <pc:docMk/>
            <pc:sldMk cId="1488938140" sldId="271"/>
            <ac:spMk id="90" creationId="{3D9D3E1A-0A9A-48CB-9DCD-89BA132E30BF}"/>
          </ac:spMkLst>
        </pc:spChg>
        <pc:spChg chg="add mod">
          <ac:chgData name="Sanders Wang" userId="089d73b8-785c-4012-b931-81c632b6c9c7" providerId="ADAL" clId="{2E8F5F05-628F-4ED3-9C10-5C5A435B0F09}" dt="2021-03-16T18:08:32.761" v="213" actId="14100"/>
          <ac:spMkLst>
            <pc:docMk/>
            <pc:sldMk cId="1488938140" sldId="271"/>
            <ac:spMk id="134" creationId="{16F7AA7B-0D28-4C1D-90BA-5791C5A241AD}"/>
          </ac:spMkLst>
        </pc:spChg>
        <pc:picChg chg="add mod">
          <ac:chgData name="Sanders Wang" userId="089d73b8-785c-4012-b931-81c632b6c9c7" providerId="ADAL" clId="{2E8F5F05-628F-4ED3-9C10-5C5A435B0F09}" dt="2021-03-16T18:12:14.623" v="235" actId="1076"/>
          <ac:picMkLst>
            <pc:docMk/>
            <pc:sldMk cId="1488938140" sldId="271"/>
            <ac:picMk id="135" creationId="{40396063-2E31-481D-A0A5-AA8D5AB47CF0}"/>
          </ac:picMkLst>
        </pc:picChg>
        <pc:picChg chg="mod">
          <ac:chgData name="Sanders Wang" userId="089d73b8-785c-4012-b931-81c632b6c9c7" providerId="ADAL" clId="{2E8F5F05-628F-4ED3-9C10-5C5A435B0F09}" dt="2021-03-16T18:08:14.424" v="208" actId="1076"/>
          <ac:picMkLst>
            <pc:docMk/>
            <pc:sldMk cId="1488938140" sldId="271"/>
            <ac:picMk id="173" creationId="{C309480C-01FA-47D9-A360-2ADA27778B65}"/>
          </ac:picMkLst>
        </pc:picChg>
        <pc:cxnChg chg="add mod">
          <ac:chgData name="Sanders Wang" userId="089d73b8-785c-4012-b931-81c632b6c9c7" providerId="ADAL" clId="{2E8F5F05-628F-4ED3-9C10-5C5A435B0F09}" dt="2021-03-16T18:06:08.127" v="179" actId="478"/>
          <ac:cxnSpMkLst>
            <pc:docMk/>
            <pc:sldMk cId="1488938140" sldId="271"/>
            <ac:cxnSpMk id="4" creationId="{9C740131-2DD4-4529-AE15-2CD03A1395B7}"/>
          </ac:cxnSpMkLst>
        </pc:cxnChg>
        <pc:cxnChg chg="mod">
          <ac:chgData name="Sanders Wang" userId="089d73b8-785c-4012-b931-81c632b6c9c7" providerId="ADAL" clId="{2E8F5F05-628F-4ED3-9C10-5C5A435B0F09}" dt="2021-03-16T18:04:20.345" v="163" actId="14100"/>
          <ac:cxnSpMkLst>
            <pc:docMk/>
            <pc:sldMk cId="1488938140" sldId="271"/>
            <ac:cxnSpMk id="85" creationId="{08C93F79-9721-4638-A5C7-8E7C0FB5DF4F}"/>
          </ac:cxnSpMkLst>
        </pc:cxnChg>
        <pc:cxnChg chg="add mod">
          <ac:chgData name="Sanders Wang" userId="089d73b8-785c-4012-b931-81c632b6c9c7" providerId="ADAL" clId="{2E8F5F05-628F-4ED3-9C10-5C5A435B0F09}" dt="2021-03-16T18:07:59.315" v="204" actId="14100"/>
          <ac:cxnSpMkLst>
            <pc:docMk/>
            <pc:sldMk cId="1488938140" sldId="271"/>
            <ac:cxnSpMk id="92" creationId="{0A535258-FF7C-44CE-AFE1-1354B5468EBC}"/>
          </ac:cxnSpMkLst>
        </pc:cxnChg>
        <pc:cxnChg chg="add mod">
          <ac:chgData name="Sanders Wang" userId="089d73b8-785c-4012-b931-81c632b6c9c7" providerId="ADAL" clId="{2E8F5F05-628F-4ED3-9C10-5C5A435B0F09}" dt="2021-03-16T18:08:02.940" v="205" actId="14100"/>
          <ac:cxnSpMkLst>
            <pc:docMk/>
            <pc:sldMk cId="1488938140" sldId="271"/>
            <ac:cxnSpMk id="94" creationId="{C961A489-AE60-4E98-84BB-C0AE40091CFD}"/>
          </ac:cxnSpMkLst>
        </pc:cxnChg>
        <pc:cxnChg chg="add mod">
          <ac:chgData name="Sanders Wang" userId="089d73b8-785c-4012-b931-81c632b6c9c7" providerId="ADAL" clId="{2E8F5F05-628F-4ED3-9C10-5C5A435B0F09}" dt="2021-03-16T18:05:30.727" v="174" actId="14100"/>
          <ac:cxnSpMkLst>
            <pc:docMk/>
            <pc:sldMk cId="1488938140" sldId="271"/>
            <ac:cxnSpMk id="98" creationId="{FF7A26DA-75B1-444D-86A6-F00F52A16EA4}"/>
          </ac:cxnSpMkLst>
        </pc:cxnChg>
        <pc:cxnChg chg="add mod">
          <ac:chgData name="Sanders Wang" userId="089d73b8-785c-4012-b931-81c632b6c9c7" providerId="ADAL" clId="{2E8F5F05-628F-4ED3-9C10-5C5A435B0F09}" dt="2021-03-16T18:08:08.690" v="206" actId="14100"/>
          <ac:cxnSpMkLst>
            <pc:docMk/>
            <pc:sldMk cId="1488938140" sldId="271"/>
            <ac:cxnSpMk id="108" creationId="{2BDA74A8-21D3-48A8-A514-98205710FEA5}"/>
          </ac:cxnSpMkLst>
        </pc:cxnChg>
        <pc:cxnChg chg="add mod">
          <ac:chgData name="Sanders Wang" userId="089d73b8-785c-4012-b931-81c632b6c9c7" providerId="ADAL" clId="{2E8F5F05-628F-4ED3-9C10-5C5A435B0F09}" dt="2021-03-16T18:06:57.385" v="196" actId="1036"/>
          <ac:cxnSpMkLst>
            <pc:docMk/>
            <pc:sldMk cId="1488938140" sldId="271"/>
            <ac:cxnSpMk id="125" creationId="{279609FC-A8A3-4AFE-8E19-A179F665F825}"/>
          </ac:cxnSpMkLst>
        </pc:cxnChg>
        <pc:cxnChg chg="add mod">
          <ac:chgData name="Sanders Wang" userId="089d73b8-785c-4012-b931-81c632b6c9c7" providerId="ADAL" clId="{2E8F5F05-628F-4ED3-9C10-5C5A435B0F09}" dt="2021-03-16T18:07:20.160" v="200" actId="14100"/>
          <ac:cxnSpMkLst>
            <pc:docMk/>
            <pc:sldMk cId="1488938140" sldId="271"/>
            <ac:cxnSpMk id="129" creationId="{8E80EC4A-3D6F-44D3-8F38-A58689239581}"/>
          </ac:cxnSpMkLst>
        </pc:cxnChg>
        <pc:cxnChg chg="mod">
          <ac:chgData name="Sanders Wang" userId="089d73b8-785c-4012-b931-81c632b6c9c7" providerId="ADAL" clId="{2E8F5F05-628F-4ED3-9C10-5C5A435B0F09}" dt="2021-03-16T18:08:14.424" v="208" actId="1076"/>
          <ac:cxnSpMkLst>
            <pc:docMk/>
            <pc:sldMk cId="1488938140" sldId="271"/>
            <ac:cxnSpMk id="182" creationId="{0780FB64-0FE6-4E30-8A86-B0D61E447371}"/>
          </ac:cxnSpMkLst>
        </pc:cxnChg>
        <pc:cxnChg chg="mod">
          <ac:chgData name="Sanders Wang" userId="089d73b8-785c-4012-b931-81c632b6c9c7" providerId="ADAL" clId="{2E8F5F05-628F-4ED3-9C10-5C5A435B0F09}" dt="2021-03-16T18:04:16.311" v="162" actId="14100"/>
          <ac:cxnSpMkLst>
            <pc:docMk/>
            <pc:sldMk cId="1488938140" sldId="271"/>
            <ac:cxnSpMk id="187" creationId="{A26C57D7-FC13-4C04-BFF2-B99129397D5E}"/>
          </ac:cxnSpMkLst>
        </pc:cxnChg>
      </pc:sldChg>
      <pc:sldChg chg="del">
        <pc:chgData name="Sanders Wang" userId="089d73b8-785c-4012-b931-81c632b6c9c7" providerId="ADAL" clId="{2E8F5F05-628F-4ED3-9C10-5C5A435B0F09}" dt="2021-03-16T17:58:49.337" v="134" actId="47"/>
        <pc:sldMkLst>
          <pc:docMk/>
          <pc:sldMk cId="1627479973" sldId="271"/>
        </pc:sldMkLst>
      </pc:sldChg>
      <pc:sldChg chg="delSp modSp add mod">
        <pc:chgData name="Sanders Wang" userId="089d73b8-785c-4012-b931-81c632b6c9c7" providerId="ADAL" clId="{2E8F5F05-628F-4ED3-9C10-5C5A435B0F09}" dt="2021-03-16T18:18:57.210" v="260" actId="947"/>
        <pc:sldMkLst>
          <pc:docMk/>
          <pc:sldMk cId="2750108034" sldId="272"/>
        </pc:sldMkLst>
        <pc:spChg chg="mod">
          <ac:chgData name="Sanders Wang" userId="089d73b8-785c-4012-b931-81c632b6c9c7" providerId="ADAL" clId="{2E8F5F05-628F-4ED3-9C10-5C5A435B0F09}" dt="2021-03-16T18:18:57.210" v="260" actId="947"/>
          <ac:spMkLst>
            <pc:docMk/>
            <pc:sldMk cId="2750108034" sldId="272"/>
            <ac:spMk id="42" creationId="{1B28EA82-8546-4F9F-968A-DB1567FD7FA1}"/>
          </ac:spMkLst>
        </pc:spChg>
        <pc:spChg chg="mod">
          <ac:chgData name="Sanders Wang" userId="089d73b8-785c-4012-b931-81c632b6c9c7" providerId="ADAL" clId="{2E8F5F05-628F-4ED3-9C10-5C5A435B0F09}" dt="2021-03-16T18:17:30.025" v="250" actId="14100"/>
          <ac:spMkLst>
            <pc:docMk/>
            <pc:sldMk cId="2750108034" sldId="272"/>
            <ac:spMk id="90" creationId="{3D9D3E1A-0A9A-48CB-9DCD-89BA132E30BF}"/>
          </ac:spMkLst>
        </pc:spChg>
        <pc:spChg chg="mod">
          <ac:chgData name="Sanders Wang" userId="089d73b8-785c-4012-b931-81c632b6c9c7" providerId="ADAL" clId="{2E8F5F05-628F-4ED3-9C10-5C5A435B0F09}" dt="2021-03-16T18:16:25.785" v="241" actId="1076"/>
          <ac:spMkLst>
            <pc:docMk/>
            <pc:sldMk cId="2750108034" sldId="272"/>
            <ac:spMk id="134" creationId="{16F7AA7B-0D28-4C1D-90BA-5791C5A241AD}"/>
          </ac:spMkLst>
        </pc:spChg>
        <pc:cxnChg chg="mod">
          <ac:chgData name="Sanders Wang" userId="089d73b8-785c-4012-b931-81c632b6c9c7" providerId="ADAL" clId="{2E8F5F05-628F-4ED3-9C10-5C5A435B0F09}" dt="2021-03-16T18:16:29.406" v="242" actId="14100"/>
          <ac:cxnSpMkLst>
            <pc:docMk/>
            <pc:sldMk cId="2750108034" sldId="272"/>
            <ac:cxnSpMk id="4" creationId="{9C740131-2DD4-4529-AE15-2CD03A1395B7}"/>
          </ac:cxnSpMkLst>
        </pc:cxnChg>
        <pc:cxnChg chg="mod">
          <ac:chgData name="Sanders Wang" userId="089d73b8-785c-4012-b931-81c632b6c9c7" providerId="ADAL" clId="{2E8F5F05-628F-4ED3-9C10-5C5A435B0F09}" dt="2021-03-16T18:17:24.284" v="249" actId="14100"/>
          <ac:cxnSpMkLst>
            <pc:docMk/>
            <pc:sldMk cId="2750108034" sldId="272"/>
            <ac:cxnSpMk id="92" creationId="{0A535258-FF7C-44CE-AFE1-1354B5468EBC}"/>
          </ac:cxnSpMkLst>
        </pc:cxnChg>
        <pc:cxnChg chg="del mod">
          <ac:chgData name="Sanders Wang" userId="089d73b8-785c-4012-b931-81c632b6c9c7" providerId="ADAL" clId="{2E8F5F05-628F-4ED3-9C10-5C5A435B0F09}" dt="2021-03-16T18:16:45.744" v="245" actId="478"/>
          <ac:cxnSpMkLst>
            <pc:docMk/>
            <pc:sldMk cId="2750108034" sldId="272"/>
            <ac:cxnSpMk id="94" creationId="{C961A489-AE60-4E98-84BB-C0AE40091CFD}"/>
          </ac:cxnSpMkLst>
        </pc:cxnChg>
        <pc:cxnChg chg="mod">
          <ac:chgData name="Sanders Wang" userId="089d73b8-785c-4012-b931-81c632b6c9c7" providerId="ADAL" clId="{2E8F5F05-628F-4ED3-9C10-5C5A435B0F09}" dt="2021-03-16T18:17:34.320" v="251" actId="14100"/>
          <ac:cxnSpMkLst>
            <pc:docMk/>
            <pc:sldMk cId="2750108034" sldId="272"/>
            <ac:cxnSpMk id="108" creationId="{2BDA74A8-21D3-48A8-A514-98205710FEA5}"/>
          </ac:cxnSpMkLst>
        </pc:cxnChg>
        <pc:cxnChg chg="mod">
          <ac:chgData name="Sanders Wang" userId="089d73b8-785c-4012-b931-81c632b6c9c7" providerId="ADAL" clId="{2E8F5F05-628F-4ED3-9C10-5C5A435B0F09}" dt="2021-03-16T18:17:10.020" v="248" actId="14100"/>
          <ac:cxnSpMkLst>
            <pc:docMk/>
            <pc:sldMk cId="2750108034" sldId="272"/>
            <ac:cxnSpMk id="125" creationId="{279609FC-A8A3-4AFE-8E19-A179F665F825}"/>
          </ac:cxnSpMkLst>
        </pc:cxnChg>
        <pc:cxnChg chg="del">
          <ac:chgData name="Sanders Wang" userId="089d73b8-785c-4012-b931-81c632b6c9c7" providerId="ADAL" clId="{2E8F5F05-628F-4ED3-9C10-5C5A435B0F09}" dt="2021-03-16T18:16:48.629" v="246" actId="478"/>
          <ac:cxnSpMkLst>
            <pc:docMk/>
            <pc:sldMk cId="2750108034" sldId="272"/>
            <ac:cxnSpMk id="129" creationId="{8E80EC4A-3D6F-44D3-8F38-A58689239581}"/>
          </ac:cxnSpMkLst>
        </pc:cxnChg>
      </pc:sldChg>
      <pc:sldChg chg="delSp modSp add mod">
        <pc:chgData name="Sanders Wang" userId="089d73b8-785c-4012-b931-81c632b6c9c7" providerId="ADAL" clId="{2E8F5F05-628F-4ED3-9C10-5C5A435B0F09}" dt="2021-03-16T18:41:41.060" v="388" actId="6549"/>
        <pc:sldMkLst>
          <pc:docMk/>
          <pc:sldMk cId="2196998715" sldId="273"/>
        </pc:sldMkLst>
        <pc:spChg chg="mod">
          <ac:chgData name="Sanders Wang" userId="089d73b8-785c-4012-b931-81c632b6c9c7" providerId="ADAL" clId="{2E8F5F05-628F-4ED3-9C10-5C5A435B0F09}" dt="2021-03-16T18:41:41.060" v="388" actId="6549"/>
          <ac:spMkLst>
            <pc:docMk/>
            <pc:sldMk cId="2196998715" sldId="273"/>
            <ac:spMk id="42" creationId="{1B28EA82-8546-4F9F-968A-DB1567FD7FA1}"/>
          </ac:spMkLst>
        </pc:spChg>
        <pc:spChg chg="mod">
          <ac:chgData name="Sanders Wang" userId="089d73b8-785c-4012-b931-81c632b6c9c7" providerId="ADAL" clId="{2E8F5F05-628F-4ED3-9C10-5C5A435B0F09}" dt="2021-03-16T18:24:02.251" v="274" actId="14100"/>
          <ac:spMkLst>
            <pc:docMk/>
            <pc:sldMk cId="2196998715" sldId="273"/>
            <ac:spMk id="90" creationId="{3D9D3E1A-0A9A-48CB-9DCD-89BA132E30BF}"/>
          </ac:spMkLst>
        </pc:spChg>
        <pc:spChg chg="mod">
          <ac:chgData name="Sanders Wang" userId="089d73b8-785c-4012-b931-81c632b6c9c7" providerId="ADAL" clId="{2E8F5F05-628F-4ED3-9C10-5C5A435B0F09}" dt="2021-03-16T18:23:31.151" v="268" actId="1076"/>
          <ac:spMkLst>
            <pc:docMk/>
            <pc:sldMk cId="2196998715" sldId="273"/>
            <ac:spMk id="134" creationId="{16F7AA7B-0D28-4C1D-90BA-5791C5A241AD}"/>
          </ac:spMkLst>
        </pc:spChg>
        <pc:cxnChg chg="mod">
          <ac:chgData name="Sanders Wang" userId="089d73b8-785c-4012-b931-81c632b6c9c7" providerId="ADAL" clId="{2E8F5F05-628F-4ED3-9C10-5C5A435B0F09}" dt="2021-03-16T18:23:36.293" v="269" actId="14100"/>
          <ac:cxnSpMkLst>
            <pc:docMk/>
            <pc:sldMk cId="2196998715" sldId="273"/>
            <ac:cxnSpMk id="4" creationId="{9C740131-2DD4-4529-AE15-2CD03A1395B7}"/>
          </ac:cxnSpMkLst>
        </pc:cxnChg>
        <pc:cxnChg chg="mod">
          <ac:chgData name="Sanders Wang" userId="089d73b8-785c-4012-b931-81c632b6c9c7" providerId="ADAL" clId="{2E8F5F05-628F-4ED3-9C10-5C5A435B0F09}" dt="2021-03-16T18:24:06.596" v="275" actId="14100"/>
          <ac:cxnSpMkLst>
            <pc:docMk/>
            <pc:sldMk cId="2196998715" sldId="273"/>
            <ac:cxnSpMk id="92" creationId="{0A535258-FF7C-44CE-AFE1-1354B5468EBC}"/>
          </ac:cxnSpMkLst>
        </pc:cxnChg>
        <pc:cxnChg chg="del mod">
          <ac:chgData name="Sanders Wang" userId="089d73b8-785c-4012-b931-81c632b6c9c7" providerId="ADAL" clId="{2E8F5F05-628F-4ED3-9C10-5C5A435B0F09}" dt="2021-03-16T18:24:10.265" v="276" actId="478"/>
          <ac:cxnSpMkLst>
            <pc:docMk/>
            <pc:sldMk cId="2196998715" sldId="273"/>
            <ac:cxnSpMk id="94" creationId="{C961A489-AE60-4E98-84BB-C0AE40091CFD}"/>
          </ac:cxnSpMkLst>
        </pc:cxnChg>
        <pc:cxnChg chg="del">
          <ac:chgData name="Sanders Wang" userId="089d73b8-785c-4012-b931-81c632b6c9c7" providerId="ADAL" clId="{2E8F5F05-628F-4ED3-9C10-5C5A435B0F09}" dt="2021-03-16T18:23:57.640" v="273" actId="478"/>
          <ac:cxnSpMkLst>
            <pc:docMk/>
            <pc:sldMk cId="2196998715" sldId="273"/>
            <ac:cxnSpMk id="108" creationId="{2BDA74A8-21D3-48A8-A514-98205710FEA5}"/>
          </ac:cxnSpMkLst>
        </pc:cxnChg>
        <pc:cxnChg chg="mod">
          <ac:chgData name="Sanders Wang" userId="089d73b8-785c-4012-b931-81c632b6c9c7" providerId="ADAL" clId="{2E8F5F05-628F-4ED3-9C10-5C5A435B0F09}" dt="2021-03-16T18:24:20.651" v="278" actId="14100"/>
          <ac:cxnSpMkLst>
            <pc:docMk/>
            <pc:sldMk cId="2196998715" sldId="273"/>
            <ac:cxnSpMk id="125" creationId="{279609FC-A8A3-4AFE-8E19-A179F665F825}"/>
          </ac:cxnSpMkLst>
        </pc:cxnChg>
        <pc:cxnChg chg="del">
          <ac:chgData name="Sanders Wang" userId="089d73b8-785c-4012-b931-81c632b6c9c7" providerId="ADAL" clId="{2E8F5F05-628F-4ED3-9C10-5C5A435B0F09}" dt="2021-03-16T18:24:14.116" v="277" actId="478"/>
          <ac:cxnSpMkLst>
            <pc:docMk/>
            <pc:sldMk cId="2196998715" sldId="273"/>
            <ac:cxnSpMk id="129" creationId="{8E80EC4A-3D6F-44D3-8F38-A58689239581}"/>
          </ac:cxnSpMkLst>
        </pc:cxnChg>
      </pc:sldChg>
      <pc:sldChg chg="add del">
        <pc:chgData name="Sanders Wang" userId="089d73b8-785c-4012-b931-81c632b6c9c7" providerId="ADAL" clId="{2E8F5F05-628F-4ED3-9C10-5C5A435B0F09}" dt="2021-03-16T18:22:57.152" v="262"/>
        <pc:sldMkLst>
          <pc:docMk/>
          <pc:sldMk cId="3249026137" sldId="273"/>
        </pc:sldMkLst>
      </pc:sldChg>
      <pc:sldChg chg="addSp modSp add mod">
        <pc:chgData name="Sanders Wang" userId="089d73b8-785c-4012-b931-81c632b6c9c7" providerId="ADAL" clId="{2E8F5F05-628F-4ED3-9C10-5C5A435B0F09}" dt="2021-03-16T18:34:53.590" v="381" actId="14100"/>
        <pc:sldMkLst>
          <pc:docMk/>
          <pc:sldMk cId="240150055" sldId="274"/>
        </pc:sldMkLst>
        <pc:spChg chg="add mod">
          <ac:chgData name="Sanders Wang" userId="089d73b8-785c-4012-b931-81c632b6c9c7" providerId="ADAL" clId="{2E8F5F05-628F-4ED3-9C10-5C5A435B0F09}" dt="2021-03-16T18:34:53.590" v="381" actId="14100"/>
          <ac:spMkLst>
            <pc:docMk/>
            <pc:sldMk cId="240150055" sldId="274"/>
            <ac:spMk id="115" creationId="{D90CA134-03DD-49FC-BF04-6CBEAE744FE4}"/>
          </ac:spMkLst>
        </pc:spChg>
        <pc:spChg chg="add mod">
          <ac:chgData name="Sanders Wang" userId="089d73b8-785c-4012-b931-81c632b6c9c7" providerId="ADAL" clId="{2E8F5F05-628F-4ED3-9C10-5C5A435B0F09}" dt="2021-03-16T18:34:26.239" v="374" actId="14100"/>
          <ac:spMkLst>
            <pc:docMk/>
            <pc:sldMk cId="240150055" sldId="274"/>
            <ac:spMk id="116" creationId="{4E117EE2-450B-49A5-B762-3A048C851031}"/>
          </ac:spMkLst>
        </pc:spChg>
        <pc:spChg chg="add mod">
          <ac:chgData name="Sanders Wang" userId="089d73b8-785c-4012-b931-81c632b6c9c7" providerId="ADAL" clId="{2E8F5F05-628F-4ED3-9C10-5C5A435B0F09}" dt="2021-03-16T18:32:34.204" v="365" actId="113"/>
          <ac:spMkLst>
            <pc:docMk/>
            <pc:sldMk cId="240150055" sldId="274"/>
            <ac:spMk id="117" creationId="{B3614BEB-BB80-4880-98FC-A9EDF6C6E8D3}"/>
          </ac:spMkLst>
        </pc:spChg>
        <pc:spChg chg="mod">
          <ac:chgData name="Sanders Wang" userId="089d73b8-785c-4012-b931-81c632b6c9c7" providerId="ADAL" clId="{2E8F5F05-628F-4ED3-9C10-5C5A435B0F09}" dt="2021-03-16T18:30:00.618" v="354" actId="1038"/>
          <ac:spMkLst>
            <pc:docMk/>
            <pc:sldMk cId="240150055" sldId="274"/>
            <ac:spMk id="236" creationId="{8BCCAFE6-3734-4CD9-9E8F-01F1E321BE25}"/>
          </ac:spMkLst>
        </pc:spChg>
        <pc:spChg chg="mod">
          <ac:chgData name="Sanders Wang" userId="089d73b8-785c-4012-b931-81c632b6c9c7" providerId="ADAL" clId="{2E8F5F05-628F-4ED3-9C10-5C5A435B0F09}" dt="2021-03-16T18:29:50.830" v="329" actId="1076"/>
          <ac:spMkLst>
            <pc:docMk/>
            <pc:sldMk cId="240150055" sldId="274"/>
            <ac:spMk id="240" creationId="{ECCDD462-E7B2-491E-B0F7-1318B28859BC}"/>
          </ac:spMkLst>
        </pc:spChg>
        <pc:picChg chg="add mod">
          <ac:chgData name="Sanders Wang" userId="089d73b8-785c-4012-b931-81c632b6c9c7" providerId="ADAL" clId="{2E8F5F05-628F-4ED3-9C10-5C5A435B0F09}" dt="2021-03-16T18:32:01.561" v="364" actId="1076"/>
          <ac:picMkLst>
            <pc:docMk/>
            <pc:sldMk cId="240150055" sldId="274"/>
            <ac:picMk id="3" creationId="{FD251656-0E81-468E-B975-51B92964DFD4}"/>
          </ac:picMkLst>
        </pc:picChg>
        <pc:picChg chg="mod">
          <ac:chgData name="Sanders Wang" userId="089d73b8-785c-4012-b931-81c632b6c9c7" providerId="ADAL" clId="{2E8F5F05-628F-4ED3-9C10-5C5A435B0F09}" dt="2021-03-16T18:30:00.618" v="354" actId="1038"/>
          <ac:picMkLst>
            <pc:docMk/>
            <pc:sldMk cId="240150055" sldId="274"/>
            <ac:picMk id="17" creationId="{7321A11C-4579-4D1A-B926-7BEE2DEEF894}"/>
          </ac:picMkLst>
        </pc:picChg>
        <pc:picChg chg="add mod">
          <ac:chgData name="Sanders Wang" userId="089d73b8-785c-4012-b931-81c632b6c9c7" providerId="ADAL" clId="{2E8F5F05-628F-4ED3-9C10-5C5A435B0F09}" dt="2021-03-16T18:28:24.115" v="294" actId="1076"/>
          <ac:picMkLst>
            <pc:docMk/>
            <pc:sldMk cId="240150055" sldId="274"/>
            <ac:picMk id="113" creationId="{4EC27577-D997-484D-A5A3-0E6F40B1B475}"/>
          </ac:picMkLst>
        </pc:picChg>
        <pc:picChg chg="add mod">
          <ac:chgData name="Sanders Wang" userId="089d73b8-785c-4012-b931-81c632b6c9c7" providerId="ADAL" clId="{2E8F5F05-628F-4ED3-9C10-5C5A435B0F09}" dt="2021-03-16T18:34:30.025" v="375" actId="1076"/>
          <ac:picMkLst>
            <pc:docMk/>
            <pc:sldMk cId="240150055" sldId="274"/>
            <ac:picMk id="114" creationId="{054AFEB3-DDA9-40E5-971C-F1C1816848B6}"/>
          </ac:picMkLst>
        </pc:picChg>
        <pc:picChg chg="add mod">
          <ac:chgData name="Sanders Wang" userId="089d73b8-785c-4012-b931-81c632b6c9c7" providerId="ADAL" clId="{2E8F5F05-628F-4ED3-9C10-5C5A435B0F09}" dt="2021-03-16T18:29:31.325" v="303"/>
          <ac:picMkLst>
            <pc:docMk/>
            <pc:sldMk cId="240150055" sldId="274"/>
            <ac:picMk id="118" creationId="{0FECF692-57D7-40E6-973C-AB9C7F6D94F7}"/>
          </ac:picMkLst>
        </pc:picChg>
        <pc:picChg chg="add mod">
          <ac:chgData name="Sanders Wang" userId="089d73b8-785c-4012-b931-81c632b6c9c7" providerId="ADAL" clId="{2E8F5F05-628F-4ED3-9C10-5C5A435B0F09}" dt="2021-03-16T18:34:22.617" v="373" actId="1076"/>
          <ac:picMkLst>
            <pc:docMk/>
            <pc:sldMk cId="240150055" sldId="274"/>
            <ac:picMk id="123" creationId="{B58F8D72-A1B2-4358-8F49-173A8E01E569}"/>
          </ac:picMkLst>
        </pc:picChg>
        <pc:picChg chg="add mod">
          <ac:chgData name="Sanders Wang" userId="089d73b8-785c-4012-b931-81c632b6c9c7" providerId="ADAL" clId="{2E8F5F05-628F-4ED3-9C10-5C5A435B0F09}" dt="2021-03-16T18:34:50.701" v="380" actId="1076"/>
          <ac:picMkLst>
            <pc:docMk/>
            <pc:sldMk cId="240150055" sldId="274"/>
            <ac:picMk id="124" creationId="{EF7E870D-3F3E-4B5A-A7DC-998B3ABBB5BC}"/>
          </ac:picMkLst>
        </pc:picChg>
        <pc:picChg chg="mod">
          <ac:chgData name="Sanders Wang" userId="089d73b8-785c-4012-b931-81c632b6c9c7" providerId="ADAL" clId="{2E8F5F05-628F-4ED3-9C10-5C5A435B0F09}" dt="2021-03-16T18:30:00.618" v="354" actId="1038"/>
          <ac:picMkLst>
            <pc:docMk/>
            <pc:sldMk cId="240150055" sldId="274"/>
            <ac:picMk id="238" creationId="{86428C54-31B2-4DB0-832D-D2CC8282BB84}"/>
          </ac:picMkLst>
        </pc:picChg>
      </pc:sldChg>
      <pc:sldChg chg="addSp delSp modSp add mod">
        <pc:chgData name="Sanders Wang" userId="089d73b8-785c-4012-b931-81c632b6c9c7" providerId="ADAL" clId="{2E8F5F05-628F-4ED3-9C10-5C5A435B0F09}" dt="2021-03-17T12:12:51.831" v="1951" actId="20577"/>
        <pc:sldMkLst>
          <pc:docMk/>
          <pc:sldMk cId="197361442" sldId="275"/>
        </pc:sldMkLst>
        <pc:spChg chg="add mod">
          <ac:chgData name="Sanders Wang" userId="089d73b8-785c-4012-b931-81c632b6c9c7" providerId="ADAL" clId="{2E8F5F05-628F-4ED3-9C10-5C5A435B0F09}" dt="2021-03-16T18:52:28.208" v="445" actId="113"/>
          <ac:spMkLst>
            <pc:docMk/>
            <pc:sldMk cId="197361442" sldId="275"/>
            <ac:spMk id="113" creationId="{A2CCD5FA-2EBC-4E87-A225-4B9EBC90B850}"/>
          </ac:spMkLst>
        </pc:spChg>
        <pc:spChg chg="add mod">
          <ac:chgData name="Sanders Wang" userId="089d73b8-785c-4012-b931-81c632b6c9c7" providerId="ADAL" clId="{2E8F5F05-628F-4ED3-9C10-5C5A435B0F09}" dt="2021-03-16T18:45:26.721" v="401" actId="14100"/>
          <ac:spMkLst>
            <pc:docMk/>
            <pc:sldMk cId="197361442" sldId="275"/>
            <ac:spMk id="115" creationId="{F95B1218-E70E-4C81-A86C-BB1A8F05A9B1}"/>
          </ac:spMkLst>
        </pc:spChg>
        <pc:spChg chg="add mod">
          <ac:chgData name="Sanders Wang" userId="089d73b8-785c-4012-b931-81c632b6c9c7" providerId="ADAL" clId="{2E8F5F05-628F-4ED3-9C10-5C5A435B0F09}" dt="2021-03-16T18:45:34.802" v="403" actId="14100"/>
          <ac:spMkLst>
            <pc:docMk/>
            <pc:sldMk cId="197361442" sldId="275"/>
            <ac:spMk id="116" creationId="{6543C978-7CE6-48B0-A105-046099698B37}"/>
          </ac:spMkLst>
        </pc:spChg>
        <pc:spChg chg="add mod">
          <ac:chgData name="Sanders Wang" userId="089d73b8-785c-4012-b931-81c632b6c9c7" providerId="ADAL" clId="{2E8F5F05-628F-4ED3-9C10-5C5A435B0F09}" dt="2021-03-16T18:45:48.966" v="406" actId="14100"/>
          <ac:spMkLst>
            <pc:docMk/>
            <pc:sldMk cId="197361442" sldId="275"/>
            <ac:spMk id="117" creationId="{562252E5-07F1-4C4C-AE59-85BE70F0ABC0}"/>
          </ac:spMkLst>
        </pc:spChg>
        <pc:spChg chg="add mod">
          <ac:chgData name="Sanders Wang" userId="089d73b8-785c-4012-b931-81c632b6c9c7" providerId="ADAL" clId="{2E8F5F05-628F-4ED3-9C10-5C5A435B0F09}" dt="2021-03-16T18:45:53.715" v="407" actId="571"/>
          <ac:spMkLst>
            <pc:docMk/>
            <pc:sldMk cId="197361442" sldId="275"/>
            <ac:spMk id="118" creationId="{0A4D3272-29C4-416C-ABF1-B09E191469D9}"/>
          </ac:spMkLst>
        </pc:spChg>
        <pc:spChg chg="add mod">
          <ac:chgData name="Sanders Wang" userId="089d73b8-785c-4012-b931-81c632b6c9c7" providerId="ADAL" clId="{2E8F5F05-628F-4ED3-9C10-5C5A435B0F09}" dt="2021-03-16T18:46:01.137" v="408" actId="571"/>
          <ac:spMkLst>
            <pc:docMk/>
            <pc:sldMk cId="197361442" sldId="275"/>
            <ac:spMk id="123" creationId="{0ACF6A16-D21C-422D-80B6-0D4464732133}"/>
          </ac:spMkLst>
        </pc:spChg>
        <pc:spChg chg="add mod">
          <ac:chgData name="Sanders Wang" userId="089d73b8-785c-4012-b931-81c632b6c9c7" providerId="ADAL" clId="{2E8F5F05-628F-4ED3-9C10-5C5A435B0F09}" dt="2021-03-16T18:46:45.874" v="409" actId="571"/>
          <ac:spMkLst>
            <pc:docMk/>
            <pc:sldMk cId="197361442" sldId="275"/>
            <ac:spMk id="124" creationId="{2BDC2DC6-E20F-455F-A4F4-82049BFFB9EE}"/>
          </ac:spMkLst>
        </pc:spChg>
        <pc:spChg chg="del">
          <ac:chgData name="Sanders Wang" userId="089d73b8-785c-4012-b931-81c632b6c9c7" providerId="ADAL" clId="{2E8F5F05-628F-4ED3-9C10-5C5A435B0F09}" dt="2021-03-16T18:44:24.381" v="391" actId="478"/>
          <ac:spMkLst>
            <pc:docMk/>
            <pc:sldMk cId="197361442" sldId="275"/>
            <ac:spMk id="236" creationId="{8BCCAFE6-3734-4CD9-9E8F-01F1E321BE25}"/>
          </ac:spMkLst>
        </pc:spChg>
        <pc:spChg chg="mod">
          <ac:chgData name="Sanders Wang" userId="089d73b8-785c-4012-b931-81c632b6c9c7" providerId="ADAL" clId="{2E8F5F05-628F-4ED3-9C10-5C5A435B0F09}" dt="2021-03-16T18:44:29.784" v="392" actId="1076"/>
          <ac:spMkLst>
            <pc:docMk/>
            <pc:sldMk cId="197361442" sldId="275"/>
            <ac:spMk id="240" creationId="{ECCDD462-E7B2-491E-B0F7-1318B28859BC}"/>
          </ac:spMkLst>
        </pc:spChg>
        <pc:spChg chg="mod">
          <ac:chgData name="Sanders Wang" userId="089d73b8-785c-4012-b931-81c632b6c9c7" providerId="ADAL" clId="{2E8F5F05-628F-4ED3-9C10-5C5A435B0F09}" dt="2021-03-17T12:12:51.831" v="1951" actId="20577"/>
          <ac:spMkLst>
            <pc:docMk/>
            <pc:sldMk cId="197361442" sldId="275"/>
            <ac:spMk id="268" creationId="{5A800A3D-E371-4BC7-AC64-B87176739D74}"/>
          </ac:spMkLst>
        </pc:spChg>
        <pc:picChg chg="mod">
          <ac:chgData name="Sanders Wang" userId="089d73b8-785c-4012-b931-81c632b6c9c7" providerId="ADAL" clId="{2E8F5F05-628F-4ED3-9C10-5C5A435B0F09}" dt="2021-03-16T18:44:43.475" v="397" actId="1076"/>
          <ac:picMkLst>
            <pc:docMk/>
            <pc:sldMk cId="197361442" sldId="275"/>
            <ac:picMk id="17" creationId="{7321A11C-4579-4D1A-B926-7BEE2DEEF894}"/>
          </ac:picMkLst>
        </pc:picChg>
        <pc:picChg chg="add mod">
          <ac:chgData name="Sanders Wang" userId="089d73b8-785c-4012-b931-81c632b6c9c7" providerId="ADAL" clId="{2E8F5F05-628F-4ED3-9C10-5C5A435B0F09}" dt="2021-03-16T18:44:18.507" v="390"/>
          <ac:picMkLst>
            <pc:docMk/>
            <pc:sldMk cId="197361442" sldId="275"/>
            <ac:picMk id="114" creationId="{17905F02-61DC-408B-8AAB-3472BFB1DDD5}"/>
          </ac:picMkLst>
        </pc:picChg>
        <pc:picChg chg="del mod">
          <ac:chgData name="Sanders Wang" userId="089d73b8-785c-4012-b931-81c632b6c9c7" providerId="ADAL" clId="{2E8F5F05-628F-4ED3-9C10-5C5A435B0F09}" dt="2021-03-16T18:44:34.152" v="394" actId="478"/>
          <ac:picMkLst>
            <pc:docMk/>
            <pc:sldMk cId="197361442" sldId="275"/>
            <ac:picMk id="238" creationId="{86428C54-31B2-4DB0-832D-D2CC8282BB84}"/>
          </ac:picMkLst>
        </pc:picChg>
      </pc:sldChg>
      <pc:sldChg chg="addSp modSp new mod">
        <pc:chgData name="Sanders Wang" userId="089d73b8-785c-4012-b931-81c632b6c9c7" providerId="ADAL" clId="{2E8F5F05-628F-4ED3-9C10-5C5A435B0F09}" dt="2021-03-17T07:29:45.321" v="1313" actId="692"/>
        <pc:sldMkLst>
          <pc:docMk/>
          <pc:sldMk cId="589897717" sldId="276"/>
        </pc:sldMkLst>
        <pc:spChg chg="add mod">
          <ac:chgData name="Sanders Wang" userId="089d73b8-785c-4012-b931-81c632b6c9c7" providerId="ADAL" clId="{2E8F5F05-628F-4ED3-9C10-5C5A435B0F09}" dt="2021-03-17T07:27:29.478" v="1290" actId="14100"/>
          <ac:spMkLst>
            <pc:docMk/>
            <pc:sldMk cId="589897717" sldId="276"/>
            <ac:spMk id="2" creationId="{7BEB7BA8-6561-4419-ABF1-47D36F716E64}"/>
          </ac:spMkLst>
        </pc:spChg>
        <pc:spChg chg="add mod">
          <ac:chgData name="Sanders Wang" userId="089d73b8-785c-4012-b931-81c632b6c9c7" providerId="ADAL" clId="{2E8F5F05-628F-4ED3-9C10-5C5A435B0F09}" dt="2021-03-17T07:28:13.353" v="1299" actId="20577"/>
          <ac:spMkLst>
            <pc:docMk/>
            <pc:sldMk cId="589897717" sldId="276"/>
            <ac:spMk id="3" creationId="{59D6A25A-76D3-43B7-9D67-5F4E027453E7}"/>
          </ac:spMkLst>
        </pc:spChg>
        <pc:spChg chg="add mod">
          <ac:chgData name="Sanders Wang" userId="089d73b8-785c-4012-b931-81c632b6c9c7" providerId="ADAL" clId="{2E8F5F05-628F-4ED3-9C10-5C5A435B0F09}" dt="2021-03-17T07:28:34.170" v="1302" actId="1076"/>
          <ac:spMkLst>
            <pc:docMk/>
            <pc:sldMk cId="589897717" sldId="276"/>
            <ac:spMk id="4" creationId="{C215B1A9-CF05-4600-86D4-47D7523974C5}"/>
          </ac:spMkLst>
        </pc:spChg>
        <pc:spChg chg="add mod">
          <ac:chgData name="Sanders Wang" userId="089d73b8-785c-4012-b931-81c632b6c9c7" providerId="ADAL" clId="{2E8F5F05-628F-4ED3-9C10-5C5A435B0F09}" dt="2021-03-17T07:29:05.019" v="1307" actId="113"/>
          <ac:spMkLst>
            <pc:docMk/>
            <pc:sldMk cId="589897717" sldId="276"/>
            <ac:spMk id="5" creationId="{E671FCEB-78B0-4FD2-8583-082A5E762C2F}"/>
          </ac:spMkLst>
        </pc:spChg>
        <pc:spChg chg="add mod">
          <ac:chgData name="Sanders Wang" userId="089d73b8-785c-4012-b931-81c632b6c9c7" providerId="ADAL" clId="{2E8F5F05-628F-4ED3-9C10-5C5A435B0F09}" dt="2021-03-17T07:27:19.280" v="1285" actId="14100"/>
          <ac:spMkLst>
            <pc:docMk/>
            <pc:sldMk cId="589897717" sldId="276"/>
            <ac:spMk id="6" creationId="{46E3C7A8-7B1C-4EF8-A3AA-32E8A473E56D}"/>
          </ac:spMkLst>
        </pc:spChg>
        <pc:spChg chg="add mod">
          <ac:chgData name="Sanders Wang" userId="089d73b8-785c-4012-b931-81c632b6c9c7" providerId="ADAL" clId="{2E8F5F05-628F-4ED3-9C10-5C5A435B0F09}" dt="2021-03-17T07:28:51.278" v="1304" actId="1076"/>
          <ac:spMkLst>
            <pc:docMk/>
            <pc:sldMk cId="589897717" sldId="276"/>
            <ac:spMk id="7" creationId="{1FD2B910-5049-46A3-AC69-C10C5022ECC6}"/>
          </ac:spMkLst>
        </pc:spChg>
        <pc:cxnChg chg="add mod">
          <ac:chgData name="Sanders Wang" userId="089d73b8-785c-4012-b931-81c632b6c9c7" providerId="ADAL" clId="{2E8F5F05-628F-4ED3-9C10-5C5A435B0F09}" dt="2021-03-17T07:29:45.321" v="1313" actId="692"/>
          <ac:cxnSpMkLst>
            <pc:docMk/>
            <pc:sldMk cId="589897717" sldId="276"/>
            <ac:cxnSpMk id="9" creationId="{209D212B-5491-4693-88C0-4EA01BFC85D4}"/>
          </ac:cxnSpMkLst>
        </pc:cxnChg>
      </pc:sldChg>
      <pc:sldChg chg="addSp modSp add mod ord">
        <pc:chgData name="Sanders Wang" userId="089d73b8-785c-4012-b931-81c632b6c9c7" providerId="ADAL" clId="{2E8F5F05-628F-4ED3-9C10-5C5A435B0F09}" dt="2021-03-17T09:21:46.064" v="1851" actId="14100"/>
        <pc:sldMkLst>
          <pc:docMk/>
          <pc:sldMk cId="3039691167" sldId="277"/>
        </pc:sldMkLst>
        <pc:spChg chg="add mod">
          <ac:chgData name="Sanders Wang" userId="089d73b8-785c-4012-b931-81c632b6c9c7" providerId="ADAL" clId="{2E8F5F05-628F-4ED3-9C10-5C5A435B0F09}" dt="2021-03-16T19:00:39.959" v="498" actId="113"/>
          <ac:spMkLst>
            <pc:docMk/>
            <pc:sldMk cId="3039691167" sldId="277"/>
            <ac:spMk id="2" creationId="{F5E2F023-3F94-4C05-9DD9-1A217701567E}"/>
          </ac:spMkLst>
        </pc:spChg>
        <pc:spChg chg="add mod">
          <ac:chgData name="Sanders Wang" userId="089d73b8-785c-4012-b931-81c632b6c9c7" providerId="ADAL" clId="{2E8F5F05-628F-4ED3-9C10-5C5A435B0F09}" dt="2021-03-17T09:09:39.853" v="1841" actId="14100"/>
          <ac:spMkLst>
            <pc:docMk/>
            <pc:sldMk cId="3039691167" sldId="277"/>
            <ac:spMk id="113" creationId="{CA8745BD-BE5E-419B-9476-B395FFDD10EB}"/>
          </ac:spMkLst>
        </pc:spChg>
        <pc:spChg chg="add mod">
          <ac:chgData name="Sanders Wang" userId="089d73b8-785c-4012-b931-81c632b6c9c7" providerId="ADAL" clId="{2E8F5F05-628F-4ED3-9C10-5C5A435B0F09}" dt="2021-03-17T09:21:46.064" v="1851" actId="14100"/>
          <ac:spMkLst>
            <pc:docMk/>
            <pc:sldMk cId="3039691167" sldId="277"/>
            <ac:spMk id="114" creationId="{220D7438-6D67-4D13-98CF-5AD7146A3906}"/>
          </ac:spMkLst>
        </pc:spChg>
        <pc:spChg chg="add mod">
          <ac:chgData name="Sanders Wang" userId="089d73b8-785c-4012-b931-81c632b6c9c7" providerId="ADAL" clId="{2E8F5F05-628F-4ED3-9C10-5C5A435B0F09}" dt="2021-03-16T19:02:10.381" v="507" actId="1076"/>
          <ac:spMkLst>
            <pc:docMk/>
            <pc:sldMk cId="3039691167" sldId="277"/>
            <ac:spMk id="115" creationId="{62F70163-BC89-49D3-9990-02A75BED069D}"/>
          </ac:spMkLst>
        </pc:spChg>
        <pc:spChg chg="add mod">
          <ac:chgData name="Sanders Wang" userId="089d73b8-785c-4012-b931-81c632b6c9c7" providerId="ADAL" clId="{2E8F5F05-628F-4ED3-9C10-5C5A435B0F09}" dt="2021-03-16T19:03:17.532" v="514" actId="14100"/>
          <ac:spMkLst>
            <pc:docMk/>
            <pc:sldMk cId="3039691167" sldId="277"/>
            <ac:spMk id="116" creationId="{EACEDC5F-71B2-4464-B799-7D198D4A46D7}"/>
          </ac:spMkLst>
        </pc:spChg>
        <pc:spChg chg="add mod">
          <ac:chgData name="Sanders Wang" userId="089d73b8-785c-4012-b931-81c632b6c9c7" providerId="ADAL" clId="{2E8F5F05-628F-4ED3-9C10-5C5A435B0F09}" dt="2021-03-16T19:03:37.633" v="517" actId="14100"/>
          <ac:spMkLst>
            <pc:docMk/>
            <pc:sldMk cId="3039691167" sldId="277"/>
            <ac:spMk id="117" creationId="{181C6D9A-9311-4BAE-9761-C6DA804F17C4}"/>
          </ac:spMkLst>
        </pc:spChg>
        <pc:spChg chg="add mod">
          <ac:chgData name="Sanders Wang" userId="089d73b8-785c-4012-b931-81c632b6c9c7" providerId="ADAL" clId="{2E8F5F05-628F-4ED3-9C10-5C5A435B0F09}" dt="2021-03-16T19:03:51.187" v="520" actId="20577"/>
          <ac:spMkLst>
            <pc:docMk/>
            <pc:sldMk cId="3039691167" sldId="277"/>
            <ac:spMk id="118" creationId="{7240CA4B-4EE0-44A4-AAC2-F5765600828F}"/>
          </ac:spMkLst>
        </pc:spChg>
        <pc:spChg chg="add mod">
          <ac:chgData name="Sanders Wang" userId="089d73b8-785c-4012-b931-81c632b6c9c7" providerId="ADAL" clId="{2E8F5F05-628F-4ED3-9C10-5C5A435B0F09}" dt="2021-03-16T19:04:27.531" v="525" actId="14100"/>
          <ac:spMkLst>
            <pc:docMk/>
            <pc:sldMk cId="3039691167" sldId="277"/>
            <ac:spMk id="123" creationId="{FD3955AD-A0B5-4D1C-B0DB-B091930FCA88}"/>
          </ac:spMkLst>
        </pc:spChg>
        <pc:spChg chg="add mod">
          <ac:chgData name="Sanders Wang" userId="089d73b8-785c-4012-b931-81c632b6c9c7" providerId="ADAL" clId="{2E8F5F05-628F-4ED3-9C10-5C5A435B0F09}" dt="2021-03-16T19:04:35.881" v="528" actId="20577"/>
          <ac:spMkLst>
            <pc:docMk/>
            <pc:sldMk cId="3039691167" sldId="277"/>
            <ac:spMk id="124" creationId="{5C257019-78A7-4D9F-A84D-56907183B297}"/>
          </ac:spMkLst>
        </pc:spChg>
        <pc:spChg chg="add mod">
          <ac:chgData name="Sanders Wang" userId="089d73b8-785c-4012-b931-81c632b6c9c7" providerId="ADAL" clId="{2E8F5F05-628F-4ED3-9C10-5C5A435B0F09}" dt="2021-03-16T19:06:22.125" v="540" actId="14100"/>
          <ac:spMkLst>
            <pc:docMk/>
            <pc:sldMk cId="3039691167" sldId="277"/>
            <ac:spMk id="126" creationId="{350F887D-ABBB-4FF7-BFFA-C3EA79D063F6}"/>
          </ac:spMkLst>
        </pc:spChg>
        <pc:spChg chg="add mod">
          <ac:chgData name="Sanders Wang" userId="089d73b8-785c-4012-b931-81c632b6c9c7" providerId="ADAL" clId="{2E8F5F05-628F-4ED3-9C10-5C5A435B0F09}" dt="2021-03-16T19:05:16.431" v="533" actId="20577"/>
          <ac:spMkLst>
            <pc:docMk/>
            <pc:sldMk cId="3039691167" sldId="277"/>
            <ac:spMk id="127" creationId="{70752D0B-74A3-4B4C-96EF-6E9C28DFEED2}"/>
          </ac:spMkLst>
        </pc:spChg>
        <pc:spChg chg="add mod">
          <ac:chgData name="Sanders Wang" userId="089d73b8-785c-4012-b931-81c632b6c9c7" providerId="ADAL" clId="{2E8F5F05-628F-4ED3-9C10-5C5A435B0F09}" dt="2021-03-16T19:05:45.308" v="536" actId="14100"/>
          <ac:spMkLst>
            <pc:docMk/>
            <pc:sldMk cId="3039691167" sldId="277"/>
            <ac:spMk id="128" creationId="{66898B31-1F95-4484-A2D7-811055D2EC7A}"/>
          </ac:spMkLst>
        </pc:spChg>
        <pc:spChg chg="add mod">
          <ac:chgData name="Sanders Wang" userId="089d73b8-785c-4012-b931-81c632b6c9c7" providerId="ADAL" clId="{2E8F5F05-628F-4ED3-9C10-5C5A435B0F09}" dt="2021-03-16T19:05:55.669" v="539" actId="20577"/>
          <ac:spMkLst>
            <pc:docMk/>
            <pc:sldMk cId="3039691167" sldId="277"/>
            <ac:spMk id="138" creationId="{8CFE0956-7637-47E9-8D42-9ED805609023}"/>
          </ac:spMkLst>
        </pc:spChg>
        <pc:spChg chg="add mod">
          <ac:chgData name="Sanders Wang" userId="089d73b8-785c-4012-b931-81c632b6c9c7" providerId="ADAL" clId="{2E8F5F05-628F-4ED3-9C10-5C5A435B0F09}" dt="2021-03-16T19:06:32.554" v="541" actId="571"/>
          <ac:spMkLst>
            <pc:docMk/>
            <pc:sldMk cId="3039691167" sldId="277"/>
            <ac:spMk id="139" creationId="{72C886CC-2A48-45B2-988D-BF3E8472C869}"/>
          </ac:spMkLst>
        </pc:spChg>
        <pc:spChg chg="add mod">
          <ac:chgData name="Sanders Wang" userId="089d73b8-785c-4012-b931-81c632b6c9c7" providerId="ADAL" clId="{2E8F5F05-628F-4ED3-9C10-5C5A435B0F09}" dt="2021-03-16T19:06:45.676" v="544" actId="20577"/>
          <ac:spMkLst>
            <pc:docMk/>
            <pc:sldMk cId="3039691167" sldId="277"/>
            <ac:spMk id="140" creationId="{3A61FD79-2207-4EC0-89FC-4DF3F1851637}"/>
          </ac:spMkLst>
        </pc:spChg>
        <pc:spChg chg="add mod">
          <ac:chgData name="Sanders Wang" userId="089d73b8-785c-4012-b931-81c632b6c9c7" providerId="ADAL" clId="{2E8F5F05-628F-4ED3-9C10-5C5A435B0F09}" dt="2021-03-16T19:07:31.269" v="548" actId="14100"/>
          <ac:spMkLst>
            <pc:docMk/>
            <pc:sldMk cId="3039691167" sldId="277"/>
            <ac:spMk id="141" creationId="{770A8324-B9A8-480A-8747-808B6F1A1EE5}"/>
          </ac:spMkLst>
        </pc:spChg>
        <pc:spChg chg="add mod">
          <ac:chgData name="Sanders Wang" userId="089d73b8-785c-4012-b931-81c632b6c9c7" providerId="ADAL" clId="{2E8F5F05-628F-4ED3-9C10-5C5A435B0F09}" dt="2021-03-16T19:07:45.876" v="551" actId="20577"/>
          <ac:spMkLst>
            <pc:docMk/>
            <pc:sldMk cId="3039691167" sldId="277"/>
            <ac:spMk id="145" creationId="{474D6FC8-5A4C-4BE8-A4C8-47F2B8CE7ADE}"/>
          </ac:spMkLst>
        </pc:spChg>
        <pc:spChg chg="add mod">
          <ac:chgData name="Sanders Wang" userId="089d73b8-785c-4012-b931-81c632b6c9c7" providerId="ADAL" clId="{2E8F5F05-628F-4ED3-9C10-5C5A435B0F09}" dt="2021-03-16T19:09:40.131" v="573" actId="14100"/>
          <ac:spMkLst>
            <pc:docMk/>
            <pc:sldMk cId="3039691167" sldId="277"/>
            <ac:spMk id="148" creationId="{5FC83CD2-BDCA-4BF8-B1E8-542DBA17FAE9}"/>
          </ac:spMkLst>
        </pc:spChg>
        <pc:spChg chg="add mod">
          <ac:chgData name="Sanders Wang" userId="089d73b8-785c-4012-b931-81c632b6c9c7" providerId="ADAL" clId="{2E8F5F05-628F-4ED3-9C10-5C5A435B0F09}" dt="2021-03-16T19:09:49.837" v="576" actId="20577"/>
          <ac:spMkLst>
            <pc:docMk/>
            <pc:sldMk cId="3039691167" sldId="277"/>
            <ac:spMk id="149" creationId="{BCD935D9-A02F-41CA-A886-3A62939AD4C9}"/>
          </ac:spMkLst>
        </pc:spChg>
        <pc:spChg chg="mod">
          <ac:chgData name="Sanders Wang" userId="089d73b8-785c-4012-b931-81c632b6c9c7" providerId="ADAL" clId="{2E8F5F05-628F-4ED3-9C10-5C5A435B0F09}" dt="2021-03-16T19:09:29.042" v="570" actId="1076"/>
          <ac:spMkLst>
            <pc:docMk/>
            <pc:sldMk cId="3039691167" sldId="277"/>
            <ac:spMk id="230" creationId="{8EDC4AD3-C3E6-48AD-AEBE-07F78652D2B5}"/>
          </ac:spMkLst>
        </pc:spChg>
        <pc:picChg chg="add mod">
          <ac:chgData name="Sanders Wang" userId="089d73b8-785c-4012-b931-81c632b6c9c7" providerId="ADAL" clId="{2E8F5F05-628F-4ED3-9C10-5C5A435B0F09}" dt="2021-03-16T19:09:01.832" v="563" actId="1076"/>
          <ac:picMkLst>
            <pc:docMk/>
            <pc:sldMk cId="3039691167" sldId="277"/>
            <ac:picMk id="146" creationId="{B0AAF2DD-BC22-4432-8815-D06B02662780}"/>
          </ac:picMkLst>
        </pc:picChg>
        <pc:cxnChg chg="add mod">
          <ac:chgData name="Sanders Wang" userId="089d73b8-785c-4012-b931-81c632b6c9c7" providerId="ADAL" clId="{2E8F5F05-628F-4ED3-9C10-5C5A435B0F09}" dt="2021-03-16T19:09:18.045" v="567" actId="1076"/>
          <ac:cxnSpMkLst>
            <pc:docMk/>
            <pc:sldMk cId="3039691167" sldId="277"/>
            <ac:cxnSpMk id="147" creationId="{3ECF1AD9-F71E-4648-ADD8-47BE9CA5C023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12:35:09.037" v="2132" actId="14100"/>
        <pc:sldMkLst>
          <pc:docMk/>
          <pc:sldMk cId="3840775722" sldId="278"/>
        </pc:sldMkLst>
        <pc:spChg chg="mod">
          <ac:chgData name="Sanders Wang" userId="089d73b8-785c-4012-b931-81c632b6c9c7" providerId="ADAL" clId="{2E8F5F05-628F-4ED3-9C10-5C5A435B0F09}" dt="2021-03-17T12:35:09.037" v="2132" actId="14100"/>
          <ac:spMkLst>
            <pc:docMk/>
            <pc:sldMk cId="3840775722" sldId="278"/>
            <ac:spMk id="141" creationId="{66C0F814-1DD4-4E25-86CB-F9B4D643F6E7}"/>
          </ac:spMkLst>
        </pc:spChg>
        <pc:picChg chg="add mod">
          <ac:chgData name="Sanders Wang" userId="089d73b8-785c-4012-b931-81c632b6c9c7" providerId="ADAL" clId="{2E8F5F05-628F-4ED3-9C10-5C5A435B0F09}" dt="2021-03-16T19:36:21.762" v="638" actId="1076"/>
          <ac:picMkLst>
            <pc:docMk/>
            <pc:sldMk cId="3840775722" sldId="278"/>
            <ac:picMk id="175" creationId="{0E3A1A8B-012C-46C1-9821-EB529EC7896D}"/>
          </ac:picMkLst>
        </pc:picChg>
        <pc:picChg chg="add del mod">
          <ac:chgData name="Sanders Wang" userId="089d73b8-785c-4012-b931-81c632b6c9c7" providerId="ADAL" clId="{2E8F5F05-628F-4ED3-9C10-5C5A435B0F09}" dt="2021-03-17T08:55:01.980" v="1786" actId="1076"/>
          <ac:picMkLst>
            <pc:docMk/>
            <pc:sldMk cId="3840775722" sldId="278"/>
            <ac:picMk id="176" creationId="{7A35B27C-DFD9-4E99-B66A-B84AABF38774}"/>
          </ac:picMkLst>
        </pc:picChg>
        <pc:picChg chg="add del mod">
          <ac:chgData name="Sanders Wang" userId="089d73b8-785c-4012-b931-81c632b6c9c7" providerId="ADAL" clId="{2E8F5F05-628F-4ED3-9C10-5C5A435B0F09}" dt="2021-03-17T08:55:34.861" v="1789" actId="478"/>
          <ac:picMkLst>
            <pc:docMk/>
            <pc:sldMk cId="3840775722" sldId="278"/>
            <ac:picMk id="177" creationId="{4D23A521-16F9-4A70-947E-0967C6333C27}"/>
          </ac:picMkLst>
        </pc:picChg>
        <pc:picChg chg="add mod">
          <ac:chgData name="Sanders Wang" userId="089d73b8-785c-4012-b931-81c632b6c9c7" providerId="ADAL" clId="{2E8F5F05-628F-4ED3-9C10-5C5A435B0F09}" dt="2021-03-17T09:00:38.737" v="1805" actId="1076"/>
          <ac:picMkLst>
            <pc:docMk/>
            <pc:sldMk cId="3840775722" sldId="278"/>
            <ac:picMk id="178" creationId="{64088B2C-9E4F-4828-854B-8CE3B7E654DF}"/>
          </ac:picMkLst>
        </pc:picChg>
        <pc:picChg chg="add del mod">
          <ac:chgData name="Sanders Wang" userId="089d73b8-785c-4012-b931-81c632b6c9c7" providerId="ADAL" clId="{2E8F5F05-628F-4ED3-9C10-5C5A435B0F09}" dt="2021-03-17T09:01:06.032" v="1808" actId="478"/>
          <ac:picMkLst>
            <pc:docMk/>
            <pc:sldMk cId="3840775722" sldId="278"/>
            <ac:picMk id="179" creationId="{55858A68-BB54-4EAE-AE36-11755B5C8703}"/>
          </ac:picMkLst>
        </pc:picChg>
        <pc:picChg chg="del">
          <ac:chgData name="Sanders Wang" userId="089d73b8-785c-4012-b931-81c632b6c9c7" providerId="ADAL" clId="{2E8F5F05-628F-4ED3-9C10-5C5A435B0F09}" dt="2021-03-17T12:34:42.324" v="2121" actId="478"/>
          <ac:picMkLst>
            <pc:docMk/>
            <pc:sldMk cId="3840775722" sldId="278"/>
            <ac:picMk id="297" creationId="{D70853DD-8F67-4A39-AFC6-2BF17F838AF1}"/>
          </ac:picMkLst>
        </pc:picChg>
      </pc:sldChg>
      <pc:sldChg chg="addSp delSp modSp add mod">
        <pc:chgData name="Sanders Wang" userId="089d73b8-785c-4012-b931-81c632b6c9c7" providerId="ADAL" clId="{2E8F5F05-628F-4ED3-9C10-5C5A435B0F09}" dt="2021-03-17T09:07:36.037" v="1833" actId="14100"/>
        <pc:sldMkLst>
          <pc:docMk/>
          <pc:sldMk cId="2354275390" sldId="279"/>
        </pc:sldMkLst>
        <pc:spChg chg="del">
          <ac:chgData name="Sanders Wang" userId="089d73b8-785c-4012-b931-81c632b6c9c7" providerId="ADAL" clId="{2E8F5F05-628F-4ED3-9C10-5C5A435B0F09}" dt="2021-03-16T19:19:52.126" v="583" actId="478"/>
          <ac:spMkLst>
            <pc:docMk/>
            <pc:sldMk cId="2354275390" sldId="279"/>
            <ac:spMk id="2" creationId="{F5E2F023-3F94-4C05-9DD9-1A217701567E}"/>
          </ac:spMkLst>
        </pc:spChg>
        <pc:spChg chg="add mod">
          <ac:chgData name="Sanders Wang" userId="089d73b8-785c-4012-b931-81c632b6c9c7" providerId="ADAL" clId="{2E8F5F05-628F-4ED3-9C10-5C5A435B0F09}" dt="2021-03-16T20:59:31.133" v="1272" actId="20577"/>
          <ac:spMkLst>
            <pc:docMk/>
            <pc:sldMk cId="2354275390" sldId="279"/>
            <ac:spMk id="5" creationId="{D9537F23-5019-423C-BBB8-8AEC05EA2230}"/>
          </ac:spMkLst>
        </pc:spChg>
        <pc:spChg chg="del">
          <ac:chgData name="Sanders Wang" userId="089d73b8-785c-4012-b931-81c632b6c9c7" providerId="ADAL" clId="{2E8F5F05-628F-4ED3-9C10-5C5A435B0F09}" dt="2021-03-16T20:47:02.796" v="1130" actId="478"/>
          <ac:spMkLst>
            <pc:docMk/>
            <pc:sldMk cId="2354275390" sldId="279"/>
            <ac:spMk id="13" creationId="{023945E2-32D8-4FA8-9280-CB28905DCFBA}"/>
          </ac:spMkLst>
        </pc:spChg>
        <pc:spChg chg="del">
          <ac:chgData name="Sanders Wang" userId="089d73b8-785c-4012-b931-81c632b6c9c7" providerId="ADAL" clId="{2E8F5F05-628F-4ED3-9C10-5C5A435B0F09}" dt="2021-03-16T20:47:08.070" v="1132" actId="478"/>
          <ac:spMkLst>
            <pc:docMk/>
            <pc:sldMk cId="2354275390" sldId="279"/>
            <ac:spMk id="26" creationId="{D287D0D0-AEE7-4307-B7BB-7D8EF430AE0A}"/>
          </ac:spMkLst>
        </pc:spChg>
        <pc:spChg chg="del">
          <ac:chgData name="Sanders Wang" userId="089d73b8-785c-4012-b931-81c632b6c9c7" providerId="ADAL" clId="{2E8F5F05-628F-4ED3-9C10-5C5A435B0F09}" dt="2021-03-16T20:11:30.718" v="832" actId="478"/>
          <ac:spMkLst>
            <pc:docMk/>
            <pc:sldMk cId="2354275390" sldId="279"/>
            <ac:spMk id="37" creationId="{391F4991-C0B3-4F87-A4A5-BCC9D8A166B0}"/>
          </ac:spMkLst>
        </pc:spChg>
        <pc:spChg chg="add del mod">
          <ac:chgData name="Sanders Wang" userId="089d73b8-785c-4012-b931-81c632b6c9c7" providerId="ADAL" clId="{2E8F5F05-628F-4ED3-9C10-5C5A435B0F09}" dt="2021-03-16T20:47:37.309" v="1136" actId="478"/>
          <ac:spMkLst>
            <pc:docMk/>
            <pc:sldMk cId="2354275390" sldId="279"/>
            <ac:spMk id="45" creationId="{553FFF7A-6F55-4C89-9F66-545014AF6D5D}"/>
          </ac:spMkLst>
        </pc:spChg>
        <pc:spChg chg="del">
          <ac:chgData name="Sanders Wang" userId="089d73b8-785c-4012-b931-81c632b6c9c7" providerId="ADAL" clId="{2E8F5F05-628F-4ED3-9C10-5C5A435B0F09}" dt="2021-03-16T20:11:49.730" v="836" actId="478"/>
          <ac:spMkLst>
            <pc:docMk/>
            <pc:sldMk cId="2354275390" sldId="279"/>
            <ac:spMk id="48" creationId="{98E2B0C7-4905-4696-BBFD-63EF2C80F72F}"/>
          </ac:spMkLst>
        </pc:spChg>
        <pc:spChg chg="del">
          <ac:chgData name="Sanders Wang" userId="089d73b8-785c-4012-b931-81c632b6c9c7" providerId="ADAL" clId="{2E8F5F05-628F-4ED3-9C10-5C5A435B0F09}" dt="2021-03-16T19:20:19.660" v="587" actId="478"/>
          <ac:spMkLst>
            <pc:docMk/>
            <pc:sldMk cId="2354275390" sldId="279"/>
            <ac:spMk id="58" creationId="{B1E873DF-A46D-440E-9365-03F2A082A388}"/>
          </ac:spMkLst>
        </pc:spChg>
        <pc:spChg chg="del">
          <ac:chgData name="Sanders Wang" userId="089d73b8-785c-4012-b931-81c632b6c9c7" providerId="ADAL" clId="{2E8F5F05-628F-4ED3-9C10-5C5A435B0F09}" dt="2021-03-16T20:53:52.255" v="1195" actId="478"/>
          <ac:spMkLst>
            <pc:docMk/>
            <pc:sldMk cId="2354275390" sldId="279"/>
            <ac:spMk id="68" creationId="{749CDCB3-65E3-44A3-9FB2-CD973DFC7744}"/>
          </ac:spMkLst>
        </pc:spChg>
        <pc:spChg chg="mod">
          <ac:chgData name="Sanders Wang" userId="089d73b8-785c-4012-b931-81c632b6c9c7" providerId="ADAL" clId="{2E8F5F05-628F-4ED3-9C10-5C5A435B0F09}" dt="2021-03-16T20:59:27.401" v="1270" actId="1037"/>
          <ac:spMkLst>
            <pc:docMk/>
            <pc:sldMk cId="2354275390" sldId="279"/>
            <ac:spMk id="79" creationId="{E8FEF996-507A-4162-8EE2-2329FE696EC3}"/>
          </ac:spMkLst>
        </pc:spChg>
        <pc:spChg chg="mod">
          <ac:chgData name="Sanders Wang" userId="089d73b8-785c-4012-b931-81c632b6c9c7" providerId="ADAL" clId="{2E8F5F05-628F-4ED3-9C10-5C5A435B0F09}" dt="2021-03-16T20:13:48.980" v="845" actId="1076"/>
          <ac:spMkLst>
            <pc:docMk/>
            <pc:sldMk cId="2354275390" sldId="279"/>
            <ac:spMk id="94" creationId="{E4922B12-9500-475E-AE2D-92E6FDB136B0}"/>
          </ac:spMkLst>
        </pc:spChg>
        <pc:spChg chg="del">
          <ac:chgData name="Sanders Wang" userId="089d73b8-785c-4012-b931-81c632b6c9c7" providerId="ADAL" clId="{2E8F5F05-628F-4ED3-9C10-5C5A435B0F09}" dt="2021-03-16T19:20:19.660" v="587" actId="478"/>
          <ac:spMkLst>
            <pc:docMk/>
            <pc:sldMk cId="2354275390" sldId="279"/>
            <ac:spMk id="112" creationId="{BBB31F9E-D5E8-4435-850C-974855198E40}"/>
          </ac:spMkLst>
        </pc:spChg>
        <pc:spChg chg="del">
          <ac:chgData name="Sanders Wang" userId="089d73b8-785c-4012-b931-81c632b6c9c7" providerId="ADAL" clId="{2E8F5F05-628F-4ED3-9C10-5C5A435B0F09}" dt="2021-03-16T19:40:48.116" v="661" actId="478"/>
          <ac:spMkLst>
            <pc:docMk/>
            <pc:sldMk cId="2354275390" sldId="279"/>
            <ac:spMk id="113" creationId="{CA8745BD-BE5E-419B-9476-B395FFDD10EB}"/>
          </ac:spMkLst>
        </pc:spChg>
        <pc:spChg chg="del">
          <ac:chgData name="Sanders Wang" userId="089d73b8-785c-4012-b931-81c632b6c9c7" providerId="ADAL" clId="{2E8F5F05-628F-4ED3-9C10-5C5A435B0F09}" dt="2021-03-16T19:19:42.028" v="581" actId="478"/>
          <ac:spMkLst>
            <pc:docMk/>
            <pc:sldMk cId="2354275390" sldId="279"/>
            <ac:spMk id="114" creationId="{220D7438-6D67-4D13-98CF-5AD7146A3906}"/>
          </ac:spMkLst>
        </pc:spChg>
        <pc:spChg chg="del">
          <ac:chgData name="Sanders Wang" userId="089d73b8-785c-4012-b931-81c632b6c9c7" providerId="ADAL" clId="{2E8F5F05-628F-4ED3-9C10-5C5A435B0F09}" dt="2021-03-16T19:19:48.810" v="582" actId="478"/>
          <ac:spMkLst>
            <pc:docMk/>
            <pc:sldMk cId="2354275390" sldId="279"/>
            <ac:spMk id="115" creationId="{62F70163-BC89-49D3-9990-02A75BED069D}"/>
          </ac:spMkLst>
        </pc:spChg>
        <pc:spChg chg="del">
          <ac:chgData name="Sanders Wang" userId="089d73b8-785c-4012-b931-81c632b6c9c7" providerId="ADAL" clId="{2E8F5F05-628F-4ED3-9C10-5C5A435B0F09}" dt="2021-03-16T19:19:54.882" v="584" actId="478"/>
          <ac:spMkLst>
            <pc:docMk/>
            <pc:sldMk cId="2354275390" sldId="279"/>
            <ac:spMk id="116" creationId="{EACEDC5F-71B2-4464-B799-7D198D4A46D7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17" creationId="{181C6D9A-9311-4BAE-9761-C6DA804F17C4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18" creationId="{7240CA4B-4EE0-44A4-AAC2-F5765600828F}"/>
          </ac:spMkLst>
        </pc:spChg>
        <pc:spChg chg="del">
          <ac:chgData name="Sanders Wang" userId="089d73b8-785c-4012-b931-81c632b6c9c7" providerId="ADAL" clId="{2E8F5F05-628F-4ED3-9C10-5C5A435B0F09}" dt="2021-03-16T19:20:23.951" v="588" actId="478"/>
          <ac:spMkLst>
            <pc:docMk/>
            <pc:sldMk cId="2354275390" sldId="279"/>
            <ac:spMk id="120" creationId="{1B31A30F-4103-4775-BA12-3ADFAF6E9F9C}"/>
          </ac:spMkLst>
        </pc:spChg>
        <pc:spChg chg="del">
          <ac:chgData name="Sanders Wang" userId="089d73b8-785c-4012-b931-81c632b6c9c7" providerId="ADAL" clId="{2E8F5F05-628F-4ED3-9C10-5C5A435B0F09}" dt="2021-03-16T19:20:19.660" v="587" actId="478"/>
          <ac:spMkLst>
            <pc:docMk/>
            <pc:sldMk cId="2354275390" sldId="279"/>
            <ac:spMk id="122" creationId="{B3EAE90A-6225-4513-84D9-3B7D6BD64A5C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123" creationId="{FD3955AD-A0B5-4D1C-B0DB-B091930FCA88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124" creationId="{5C257019-78A7-4D9F-A84D-56907183B297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26" creationId="{350F887D-ABBB-4FF7-BFFA-C3EA79D063F6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27" creationId="{70752D0B-74A3-4B4C-96EF-6E9C28DFEED2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28" creationId="{66898B31-1F95-4484-A2D7-811055D2EC7A}"/>
          </ac:spMkLst>
        </pc:spChg>
        <pc:spChg chg="mod">
          <ac:chgData name="Sanders Wang" userId="089d73b8-785c-4012-b931-81c632b6c9c7" providerId="ADAL" clId="{2E8F5F05-628F-4ED3-9C10-5C5A435B0F09}" dt="2021-03-16T20:57:52.233" v="1215" actId="1076"/>
          <ac:spMkLst>
            <pc:docMk/>
            <pc:sldMk cId="2354275390" sldId="279"/>
            <ac:spMk id="129" creationId="{854EC537-2431-437A-8256-97080AA92DC5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1" creationId="{A589A5A7-6C32-4020-8C5C-F71169892002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2" creationId="{5CD782EB-63A4-4A32-9D29-C17C84935BBB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5" creationId="{263CBB89-9E8D-4162-A251-8CBE7170ABDA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7" creationId="{32431464-CD36-4F1D-A880-FD92B37A7135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8" creationId="{8CFE0956-7637-47E9-8D42-9ED805609023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9" creationId="{72C886CC-2A48-45B2-988D-BF3E8472C869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40" creationId="{3A61FD79-2207-4EC0-89FC-4DF3F1851637}"/>
          </ac:spMkLst>
        </pc:spChg>
        <pc:spChg chg="del">
          <ac:chgData name="Sanders Wang" userId="089d73b8-785c-4012-b931-81c632b6c9c7" providerId="ADAL" clId="{2E8F5F05-628F-4ED3-9C10-5C5A435B0F09}" dt="2021-03-16T19:20:04.639" v="586" actId="478"/>
          <ac:spMkLst>
            <pc:docMk/>
            <pc:sldMk cId="2354275390" sldId="279"/>
            <ac:spMk id="141" creationId="{770A8324-B9A8-480A-8747-808B6F1A1EE5}"/>
          </ac:spMkLst>
        </pc:spChg>
        <pc:spChg chg="del">
          <ac:chgData name="Sanders Wang" userId="089d73b8-785c-4012-b931-81c632b6c9c7" providerId="ADAL" clId="{2E8F5F05-628F-4ED3-9C10-5C5A435B0F09}" dt="2021-03-16T19:20:56.408" v="593" actId="478"/>
          <ac:spMkLst>
            <pc:docMk/>
            <pc:sldMk cId="2354275390" sldId="279"/>
            <ac:spMk id="143" creationId="{7F454937-3A26-4B9D-B88C-6501EFFF5955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145" creationId="{474D6FC8-5A4C-4BE8-A4C8-47F2B8CE7ADE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48" creationId="{5FC83CD2-BDCA-4BF8-B1E8-542DBA17FAE9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49" creationId="{BCD935D9-A02F-41CA-A886-3A62939AD4C9}"/>
          </ac:spMkLst>
        </pc:spChg>
        <pc:spChg chg="add mod">
          <ac:chgData name="Sanders Wang" userId="089d73b8-785c-4012-b931-81c632b6c9c7" providerId="ADAL" clId="{2E8F5F05-628F-4ED3-9C10-5C5A435B0F09}" dt="2021-03-16T20:59:40.571" v="1274" actId="1076"/>
          <ac:spMkLst>
            <pc:docMk/>
            <pc:sldMk cId="2354275390" sldId="279"/>
            <ac:spMk id="152" creationId="{82EE00E8-8807-4A6A-A58E-21B0019BD4A0}"/>
          </ac:spMkLst>
        </pc:spChg>
        <pc:spChg chg="add mod">
          <ac:chgData name="Sanders Wang" userId="089d73b8-785c-4012-b931-81c632b6c9c7" providerId="ADAL" clId="{2E8F5F05-628F-4ED3-9C10-5C5A435B0F09}" dt="2021-03-16T20:17:35.815" v="901" actId="1036"/>
          <ac:spMkLst>
            <pc:docMk/>
            <pc:sldMk cId="2354275390" sldId="279"/>
            <ac:spMk id="155" creationId="{BE0DBD91-4D65-4584-9EE6-B77F408FD97D}"/>
          </ac:spMkLst>
        </pc:spChg>
        <pc:spChg chg="add del mod">
          <ac:chgData name="Sanders Wang" userId="089d73b8-785c-4012-b931-81c632b6c9c7" providerId="ADAL" clId="{2E8F5F05-628F-4ED3-9C10-5C5A435B0F09}" dt="2021-03-16T19:50:33.564" v="685" actId="478"/>
          <ac:spMkLst>
            <pc:docMk/>
            <pc:sldMk cId="2354275390" sldId="279"/>
            <ac:spMk id="156" creationId="{3147FF86-BCDE-41C0-B611-36BBDEF601E7}"/>
          </ac:spMkLst>
        </pc:spChg>
        <pc:spChg chg="add del mod">
          <ac:chgData name="Sanders Wang" userId="089d73b8-785c-4012-b931-81c632b6c9c7" providerId="ADAL" clId="{2E8F5F05-628F-4ED3-9C10-5C5A435B0F09}" dt="2021-03-16T19:50:13.239" v="683" actId="478"/>
          <ac:spMkLst>
            <pc:docMk/>
            <pc:sldMk cId="2354275390" sldId="279"/>
            <ac:spMk id="157" creationId="{BC5E2181-AB78-4D1C-86DD-067C3FCBF1B7}"/>
          </ac:spMkLst>
        </pc:spChg>
        <pc:spChg chg="add mod">
          <ac:chgData name="Sanders Wang" userId="089d73b8-785c-4012-b931-81c632b6c9c7" providerId="ADAL" clId="{2E8F5F05-628F-4ED3-9C10-5C5A435B0F09}" dt="2021-03-16T20:17:35.815" v="901" actId="1036"/>
          <ac:spMkLst>
            <pc:docMk/>
            <pc:sldMk cId="2354275390" sldId="279"/>
            <ac:spMk id="158" creationId="{B85D2521-DA6B-4AFB-8D93-2D4FB7C42555}"/>
          </ac:spMkLst>
        </pc:spChg>
        <pc:spChg chg="add mod">
          <ac:chgData name="Sanders Wang" userId="089d73b8-785c-4012-b931-81c632b6c9c7" providerId="ADAL" clId="{2E8F5F05-628F-4ED3-9C10-5C5A435B0F09}" dt="2021-03-16T20:17:03.529" v="881" actId="1036"/>
          <ac:spMkLst>
            <pc:docMk/>
            <pc:sldMk cId="2354275390" sldId="279"/>
            <ac:spMk id="159" creationId="{F7327A00-4042-455E-A6C7-58F789FD7AB7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68" creationId="{215C5132-A722-4EF7-81CD-8B6E3711E998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70" creationId="{427BB516-4B5C-4910-8F79-A785865C8110}"/>
          </ac:spMkLst>
        </pc:spChg>
        <pc:spChg chg="add mod">
          <ac:chgData name="Sanders Wang" userId="089d73b8-785c-4012-b931-81c632b6c9c7" providerId="ADAL" clId="{2E8F5F05-628F-4ED3-9C10-5C5A435B0F09}" dt="2021-03-16T20:17:12.820" v="895" actId="1036"/>
          <ac:spMkLst>
            <pc:docMk/>
            <pc:sldMk cId="2354275390" sldId="279"/>
            <ac:spMk id="174" creationId="{0C604A56-2AFE-4087-88EA-CC0EAC90DA7C}"/>
          </ac:spMkLst>
        </pc:spChg>
        <pc:spChg chg="add del mod">
          <ac:chgData name="Sanders Wang" userId="089d73b8-785c-4012-b931-81c632b6c9c7" providerId="ADAL" clId="{2E8F5F05-628F-4ED3-9C10-5C5A435B0F09}" dt="2021-03-16T20:14:15.881" v="851" actId="478"/>
          <ac:spMkLst>
            <pc:docMk/>
            <pc:sldMk cId="2354275390" sldId="279"/>
            <ac:spMk id="175" creationId="{18B1FC64-1455-4AC8-BF12-673EF94B3688}"/>
          </ac:spMkLst>
        </pc:spChg>
        <pc:spChg chg="add mod">
          <ac:chgData name="Sanders Wang" userId="089d73b8-785c-4012-b931-81c632b6c9c7" providerId="ADAL" clId="{2E8F5F05-628F-4ED3-9C10-5C5A435B0F09}" dt="2021-03-16T20:17:43.389" v="902" actId="14100"/>
          <ac:spMkLst>
            <pc:docMk/>
            <pc:sldMk cId="2354275390" sldId="279"/>
            <ac:spMk id="177" creationId="{744ADE32-5A42-4DEA-8695-8E802D928BE8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84" creationId="{F7595AF5-6488-44FF-8E2A-6ADB317907E9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85" creationId="{72278309-9CEB-43C6-8134-50F8307E4C4F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87" creationId="{4FE8AE59-CB73-4667-8CED-4825E71D680D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91" creationId="{F171CEC2-EF5B-4BA0-B10F-4B385FE9648F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93" creationId="{AC200A7A-D7E0-4EEF-A6B7-D17F23616443}"/>
          </ac:spMkLst>
        </pc:spChg>
        <pc:spChg chg="add mod">
          <ac:chgData name="Sanders Wang" userId="089d73b8-785c-4012-b931-81c632b6c9c7" providerId="ADAL" clId="{2E8F5F05-628F-4ED3-9C10-5C5A435B0F09}" dt="2021-03-16T20:44:04.460" v="1098" actId="14100"/>
          <ac:spMkLst>
            <pc:docMk/>
            <pc:sldMk cId="2354275390" sldId="279"/>
            <ac:spMk id="194" creationId="{FD223458-2468-4340-9B51-56B620CA7DE1}"/>
          </ac:spMkLst>
        </pc:spChg>
        <pc:spChg chg="add mod">
          <ac:chgData name="Sanders Wang" userId="089d73b8-785c-4012-b931-81c632b6c9c7" providerId="ADAL" clId="{2E8F5F05-628F-4ED3-9C10-5C5A435B0F09}" dt="2021-03-16T20:44:09.270" v="1100" actId="14100"/>
          <ac:spMkLst>
            <pc:docMk/>
            <pc:sldMk cId="2354275390" sldId="279"/>
            <ac:spMk id="196" creationId="{2C73B4F0-695B-4BCF-94D6-D8C7882E1DB1}"/>
          </ac:spMkLst>
        </pc:spChg>
        <pc:spChg chg="add mod ord">
          <ac:chgData name="Sanders Wang" userId="089d73b8-785c-4012-b931-81c632b6c9c7" providerId="ADAL" clId="{2E8F5F05-628F-4ED3-9C10-5C5A435B0F09}" dt="2021-03-16T20:51:59.738" v="1185" actId="1076"/>
          <ac:spMkLst>
            <pc:docMk/>
            <pc:sldMk cId="2354275390" sldId="279"/>
            <ac:spMk id="198" creationId="{D960A70C-F776-403A-B759-3E5A8626ECF5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99" creationId="{B239ED4D-78CF-483E-8325-475AF2C7BCA4}"/>
          </ac:spMkLst>
        </pc:spChg>
        <pc:spChg chg="add mod">
          <ac:chgData name="Sanders Wang" userId="089d73b8-785c-4012-b931-81c632b6c9c7" providerId="ADAL" clId="{2E8F5F05-628F-4ED3-9C10-5C5A435B0F09}" dt="2021-03-17T09:07:36.037" v="1833" actId="14100"/>
          <ac:spMkLst>
            <pc:docMk/>
            <pc:sldMk cId="2354275390" sldId="279"/>
            <ac:spMk id="201" creationId="{BBFF2612-A204-450D-995B-D94BD78D707B}"/>
          </ac:spMkLst>
        </pc:spChg>
        <pc:spChg chg="add mod">
          <ac:chgData name="Sanders Wang" userId="089d73b8-785c-4012-b931-81c632b6c9c7" providerId="ADAL" clId="{2E8F5F05-628F-4ED3-9C10-5C5A435B0F09}" dt="2021-03-16T20:54:20.857" v="1199" actId="1076"/>
          <ac:spMkLst>
            <pc:docMk/>
            <pc:sldMk cId="2354275390" sldId="279"/>
            <ac:spMk id="202" creationId="{6FC49778-48EB-4D79-8776-6E2BB696A64B}"/>
          </ac:spMkLst>
        </pc:spChg>
        <pc:spChg chg="add mod">
          <ac:chgData name="Sanders Wang" userId="089d73b8-785c-4012-b931-81c632b6c9c7" providerId="ADAL" clId="{2E8F5F05-628F-4ED3-9C10-5C5A435B0F09}" dt="2021-03-16T20:14:10.734" v="850" actId="20577"/>
          <ac:spMkLst>
            <pc:docMk/>
            <pc:sldMk cId="2354275390" sldId="279"/>
            <ac:spMk id="203" creationId="{E86A5F51-F5BF-42D8-B4B7-13365CC4B716}"/>
          </ac:spMkLst>
        </pc:spChg>
        <pc:spChg chg="add mod">
          <ac:chgData name="Sanders Wang" userId="089d73b8-785c-4012-b931-81c632b6c9c7" providerId="ADAL" clId="{2E8F5F05-628F-4ED3-9C10-5C5A435B0F09}" dt="2021-03-16T20:14:29.746" v="853" actId="14100"/>
          <ac:spMkLst>
            <pc:docMk/>
            <pc:sldMk cId="2354275390" sldId="279"/>
            <ac:spMk id="204" creationId="{85DA159C-79EA-4790-9534-1861E8896807}"/>
          </ac:spMkLst>
        </pc:spChg>
        <pc:spChg chg="add mod">
          <ac:chgData name="Sanders Wang" userId="089d73b8-785c-4012-b931-81c632b6c9c7" providerId="ADAL" clId="{2E8F5F05-628F-4ED3-9C10-5C5A435B0F09}" dt="2021-03-16T20:49:54.082" v="1163" actId="1035"/>
          <ac:spMkLst>
            <pc:docMk/>
            <pc:sldMk cId="2354275390" sldId="279"/>
            <ac:spMk id="210" creationId="{FFFEEE25-94CC-4476-AAD9-130B6FEA425A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214" creationId="{BE19D081-CE74-4780-9339-BD938DD34F69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215" creationId="{A1301B7C-1CEE-4124-B464-9E22DAA6A066}"/>
          </ac:spMkLst>
        </pc:spChg>
        <pc:spChg chg="add mod">
          <ac:chgData name="Sanders Wang" userId="089d73b8-785c-4012-b931-81c632b6c9c7" providerId="ADAL" clId="{2E8F5F05-628F-4ED3-9C10-5C5A435B0F09}" dt="2021-03-16T20:49:54.082" v="1163" actId="1035"/>
          <ac:spMkLst>
            <pc:docMk/>
            <pc:sldMk cId="2354275390" sldId="279"/>
            <ac:spMk id="218" creationId="{A9D737A4-F31B-46AA-B7DB-C052F249BDC0}"/>
          </ac:spMkLst>
        </pc:spChg>
        <pc:spChg chg="add mod">
          <ac:chgData name="Sanders Wang" userId="089d73b8-785c-4012-b931-81c632b6c9c7" providerId="ADAL" clId="{2E8F5F05-628F-4ED3-9C10-5C5A435B0F09}" dt="2021-03-16T20:49:54.082" v="1163" actId="1035"/>
          <ac:spMkLst>
            <pc:docMk/>
            <pc:sldMk cId="2354275390" sldId="279"/>
            <ac:spMk id="220" creationId="{5AD3F63C-87E5-4C76-8F68-92D654342599}"/>
          </ac:spMkLst>
        </pc:spChg>
        <pc:spChg chg="add mod">
          <ac:chgData name="Sanders Wang" userId="089d73b8-785c-4012-b931-81c632b6c9c7" providerId="ADAL" clId="{2E8F5F05-628F-4ED3-9C10-5C5A435B0F09}" dt="2021-03-16T20:50:02.476" v="1164" actId="1076"/>
          <ac:spMkLst>
            <pc:docMk/>
            <pc:sldMk cId="2354275390" sldId="279"/>
            <ac:spMk id="221" creationId="{5EF741E8-41B7-4F0B-9261-E88A811EE09B}"/>
          </ac:spMkLst>
        </pc:spChg>
        <pc:spChg chg="add mod">
          <ac:chgData name="Sanders Wang" userId="089d73b8-785c-4012-b931-81c632b6c9c7" providerId="ADAL" clId="{2E8F5F05-628F-4ED3-9C10-5C5A435B0F09}" dt="2021-03-16T20:59:27.401" v="1270" actId="1037"/>
          <ac:spMkLst>
            <pc:docMk/>
            <pc:sldMk cId="2354275390" sldId="279"/>
            <ac:spMk id="224" creationId="{FCB0AA85-E3D6-4EB7-8E16-8E20576C63B4}"/>
          </ac:spMkLst>
        </pc:spChg>
        <pc:spChg chg="add mod">
          <ac:chgData name="Sanders Wang" userId="089d73b8-785c-4012-b931-81c632b6c9c7" providerId="ADAL" clId="{2E8F5F05-628F-4ED3-9C10-5C5A435B0F09}" dt="2021-03-16T20:41:57.055" v="1071" actId="1076"/>
          <ac:spMkLst>
            <pc:docMk/>
            <pc:sldMk cId="2354275390" sldId="279"/>
            <ac:spMk id="225" creationId="{8CB1319A-AA90-4364-B174-6782D058C453}"/>
          </ac:spMkLst>
        </pc:spChg>
        <pc:spChg chg="add mod">
          <ac:chgData name="Sanders Wang" userId="089d73b8-785c-4012-b931-81c632b6c9c7" providerId="ADAL" clId="{2E8F5F05-628F-4ED3-9C10-5C5A435B0F09}" dt="2021-03-16T20:59:27.401" v="1270" actId="1037"/>
          <ac:spMkLst>
            <pc:docMk/>
            <pc:sldMk cId="2354275390" sldId="279"/>
            <ac:spMk id="226" creationId="{C40033B5-0BB5-48D3-A333-C81A1C8B4A7D}"/>
          </ac:spMkLst>
        </pc:spChg>
        <pc:spChg chg="add mod">
          <ac:chgData name="Sanders Wang" userId="089d73b8-785c-4012-b931-81c632b6c9c7" providerId="ADAL" clId="{2E8F5F05-628F-4ED3-9C10-5C5A435B0F09}" dt="2021-03-16T20:40:06.128" v="1061" actId="14100"/>
          <ac:spMkLst>
            <pc:docMk/>
            <pc:sldMk cId="2354275390" sldId="279"/>
            <ac:spMk id="228" creationId="{44EFD0E5-5C86-4F13-AE0A-4021E09E109F}"/>
          </ac:spMkLst>
        </pc:spChg>
        <pc:spChg chg="mod">
          <ac:chgData name="Sanders Wang" userId="089d73b8-785c-4012-b931-81c632b6c9c7" providerId="ADAL" clId="{2E8F5F05-628F-4ED3-9C10-5C5A435B0F09}" dt="2021-03-16T20:44:29.953" v="1104" actId="1076"/>
          <ac:spMkLst>
            <pc:docMk/>
            <pc:sldMk cId="2354275390" sldId="279"/>
            <ac:spMk id="230" creationId="{8EDC4AD3-C3E6-48AD-AEBE-07F78652D2B5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36" creationId="{8BCCAFE6-3734-4CD9-9E8F-01F1E321BE25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40" creationId="{ECCDD462-E7B2-491E-B0F7-1318B28859BC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42" creationId="{856436BB-7421-4DEE-A126-CF40CCA4EFAD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47" creationId="{D505B1E3-B6DD-4BF2-9B5E-BAB9AF63521D}"/>
          </ac:spMkLst>
        </pc:spChg>
        <pc:spChg chg="add del mod">
          <ac:chgData name="Sanders Wang" userId="089d73b8-785c-4012-b931-81c632b6c9c7" providerId="ADAL" clId="{2E8F5F05-628F-4ED3-9C10-5C5A435B0F09}" dt="2021-03-16T20:40:45.920" v="1065" actId="478"/>
          <ac:spMkLst>
            <pc:docMk/>
            <pc:sldMk cId="2354275390" sldId="279"/>
            <ac:spMk id="250" creationId="{D46DB2AA-15A1-424F-A466-771252C2AAD0}"/>
          </ac:spMkLst>
        </pc:spChg>
        <pc:spChg chg="add mod">
          <ac:chgData name="Sanders Wang" userId="089d73b8-785c-4012-b931-81c632b6c9c7" providerId="ADAL" clId="{2E8F5F05-628F-4ED3-9C10-5C5A435B0F09}" dt="2021-03-16T20:43:41.459" v="1097" actId="20577"/>
          <ac:spMkLst>
            <pc:docMk/>
            <pc:sldMk cId="2354275390" sldId="279"/>
            <ac:spMk id="256" creationId="{02BE50F0-4FF0-489A-8AD8-C94CDD980BFE}"/>
          </ac:spMkLst>
        </pc:spChg>
        <pc:spChg chg="add mod">
          <ac:chgData name="Sanders Wang" userId="089d73b8-785c-4012-b931-81c632b6c9c7" providerId="ADAL" clId="{2E8F5F05-628F-4ED3-9C10-5C5A435B0F09}" dt="2021-03-16T20:44:36.170" v="1105" actId="14100"/>
          <ac:spMkLst>
            <pc:docMk/>
            <pc:sldMk cId="2354275390" sldId="279"/>
            <ac:spMk id="259" creationId="{BE024E16-1929-4152-8644-78CAE60A749C}"/>
          </ac:spMkLst>
        </pc:spChg>
        <pc:spChg chg="add mod">
          <ac:chgData name="Sanders Wang" userId="089d73b8-785c-4012-b931-81c632b6c9c7" providerId="ADAL" clId="{2E8F5F05-628F-4ED3-9C10-5C5A435B0F09}" dt="2021-03-16T20:52:11.672" v="1188" actId="1076"/>
          <ac:spMkLst>
            <pc:docMk/>
            <pc:sldMk cId="2354275390" sldId="279"/>
            <ac:spMk id="260" creationId="{3D525216-106A-40AD-95D9-92308D80CA61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68" creationId="{5A800A3D-E371-4BC7-AC64-B87176739D74}"/>
          </ac:spMkLst>
        </pc:spChg>
        <pc:spChg chg="add mod">
          <ac:chgData name="Sanders Wang" userId="089d73b8-785c-4012-b931-81c632b6c9c7" providerId="ADAL" clId="{2E8F5F05-628F-4ED3-9C10-5C5A435B0F09}" dt="2021-03-16T20:57:58.737" v="1216" actId="571"/>
          <ac:spMkLst>
            <pc:docMk/>
            <pc:sldMk cId="2354275390" sldId="279"/>
            <ac:spMk id="271" creationId="{314DE14E-1CD5-4E6B-8B56-365BDE464C46}"/>
          </ac:spMkLst>
        </pc:spChg>
        <pc:grpChg chg="del">
          <ac:chgData name="Sanders Wang" userId="089d73b8-785c-4012-b931-81c632b6c9c7" providerId="ADAL" clId="{2E8F5F05-628F-4ED3-9C10-5C5A435B0F09}" dt="2021-03-16T19:18:59.749" v="580" actId="478"/>
          <ac:grpSpMkLst>
            <pc:docMk/>
            <pc:sldMk cId="2354275390" sldId="279"/>
            <ac:grpSpMk id="262" creationId="{755315DF-3038-4C70-B618-DE23F70D3286}"/>
          </ac:grpSpMkLst>
        </pc:grpChg>
        <pc:picChg chg="del">
          <ac:chgData name="Sanders Wang" userId="089d73b8-785c-4012-b931-81c632b6c9c7" providerId="ADAL" clId="{2E8F5F05-628F-4ED3-9C10-5C5A435B0F09}" dt="2021-03-16T20:46:13.836" v="1122" actId="478"/>
          <ac:picMkLst>
            <pc:docMk/>
            <pc:sldMk cId="2354275390" sldId="279"/>
            <ac:picMk id="15" creationId="{FA943734-C632-4BBF-B28F-25A7F1217216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17" creationId="{7321A11C-4579-4D1A-B926-7BEE2DEEF894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4" creationId="{A0DE6A5C-B883-47B5-A412-2CE829B102CF}"/>
          </ac:picMkLst>
        </pc:picChg>
        <pc:picChg chg="add mod">
          <ac:chgData name="Sanders Wang" userId="089d73b8-785c-4012-b931-81c632b6c9c7" providerId="ADAL" clId="{2E8F5F05-628F-4ED3-9C10-5C5A435B0F09}" dt="2021-03-16T20:41:52.892" v="1070" actId="1076"/>
          <ac:picMkLst>
            <pc:docMk/>
            <pc:sldMk cId="2354275390" sldId="279"/>
            <ac:picMk id="29" creationId="{85D07AA7-B00B-458C-AC9B-D746C5D041A8}"/>
          </ac:picMkLst>
        </pc:picChg>
        <pc:picChg chg="del">
          <ac:chgData name="Sanders Wang" userId="089d73b8-785c-4012-b931-81c632b6c9c7" providerId="ADAL" clId="{2E8F5F05-628F-4ED3-9C10-5C5A435B0F09}" dt="2021-03-16T20:47:04.941" v="1131" actId="478"/>
          <ac:picMkLst>
            <pc:docMk/>
            <pc:sldMk cId="2354275390" sldId="279"/>
            <ac:picMk id="36" creationId="{86F4A31A-3239-4E24-A4C6-69CF4AB54ED0}"/>
          </ac:picMkLst>
        </pc:picChg>
        <pc:picChg chg="add mod">
          <ac:chgData name="Sanders Wang" userId="089d73b8-785c-4012-b931-81c632b6c9c7" providerId="ADAL" clId="{2E8F5F05-628F-4ED3-9C10-5C5A435B0F09}" dt="2021-03-16T20:48:00.091" v="1142" actId="1076"/>
          <ac:picMkLst>
            <pc:docMk/>
            <pc:sldMk cId="2354275390" sldId="279"/>
            <ac:picMk id="44" creationId="{97DA08A9-499E-4E9D-9E63-F8C5E522A7F9}"/>
          </ac:picMkLst>
        </pc:picChg>
        <pc:picChg chg="mod">
          <ac:chgData name="Sanders Wang" userId="089d73b8-785c-4012-b931-81c632b6c9c7" providerId="ADAL" clId="{2E8F5F05-628F-4ED3-9C10-5C5A435B0F09}" dt="2021-03-16T20:50:46.998" v="1172" actId="1076"/>
          <ac:picMkLst>
            <pc:docMk/>
            <pc:sldMk cId="2354275390" sldId="279"/>
            <ac:picMk id="46" creationId="{4C64436C-A114-40A4-8A63-817F56650BFB}"/>
          </ac:picMkLst>
        </pc:picChg>
        <pc:picChg chg="mod ord">
          <ac:chgData name="Sanders Wang" userId="089d73b8-785c-4012-b931-81c632b6c9c7" providerId="ADAL" clId="{2E8F5F05-628F-4ED3-9C10-5C5A435B0F09}" dt="2021-03-16T20:50:07.575" v="1165" actId="1076"/>
          <ac:picMkLst>
            <pc:docMk/>
            <pc:sldMk cId="2354275390" sldId="279"/>
            <ac:picMk id="47" creationId="{09B84A18-3557-4D06-B843-022102022DC1}"/>
          </ac:picMkLst>
        </pc:picChg>
        <pc:picChg chg="del mod">
          <ac:chgData name="Sanders Wang" userId="089d73b8-785c-4012-b931-81c632b6c9c7" providerId="ADAL" clId="{2E8F5F05-628F-4ED3-9C10-5C5A435B0F09}" dt="2021-03-16T20:50:15.067" v="1166" actId="478"/>
          <ac:picMkLst>
            <pc:docMk/>
            <pc:sldMk cId="2354275390" sldId="279"/>
            <ac:picMk id="55" creationId="{6CE1197E-455B-4268-B12E-854E76E7BC1D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57" creationId="{B4F9F376-6811-40BA-9735-ADDF743F0526}"/>
          </ac:picMkLst>
        </pc:picChg>
        <pc:picChg chg="mod">
          <ac:chgData name="Sanders Wang" userId="089d73b8-785c-4012-b931-81c632b6c9c7" providerId="ADAL" clId="{2E8F5F05-628F-4ED3-9C10-5C5A435B0F09}" dt="2021-03-16T20:59:27.401" v="1270" actId="1037"/>
          <ac:picMkLst>
            <pc:docMk/>
            <pc:sldMk cId="2354275390" sldId="279"/>
            <ac:picMk id="78" creationId="{04B68EBB-5940-4DEE-ACAE-D9691274D5A5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111" creationId="{4B64BA09-D32E-4E75-853E-98D2EC613342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119" creationId="{735D680E-E086-4BE7-B86A-6D947BCBDC89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121" creationId="{8208EFD6-20EB-4407-8FBD-0CEF4AC6DFBD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34" creationId="{95ADD059-A136-4E50-91B4-366A2F27D18F}"/>
          </ac:picMkLst>
        </pc:picChg>
        <pc:picChg chg="del">
          <ac:chgData name="Sanders Wang" userId="089d73b8-785c-4012-b931-81c632b6c9c7" providerId="ADAL" clId="{2E8F5F05-628F-4ED3-9C10-5C5A435B0F09}" dt="2021-03-16T19:20:53.224" v="592" actId="478"/>
          <ac:picMkLst>
            <pc:docMk/>
            <pc:sldMk cId="2354275390" sldId="279"/>
            <ac:picMk id="142" creationId="{7A2D13B4-8B9B-4C63-90F1-E35CA0D3F7A4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46" creationId="{B0AAF2DD-BC22-4432-8815-D06B02662780}"/>
          </ac:picMkLst>
        </pc:picChg>
        <pc:picChg chg="add mod">
          <ac:chgData name="Sanders Wang" userId="089d73b8-785c-4012-b931-81c632b6c9c7" providerId="ADAL" clId="{2E8F5F05-628F-4ED3-9C10-5C5A435B0F09}" dt="2021-03-16T20:59:27.401" v="1270" actId="1037"/>
          <ac:picMkLst>
            <pc:docMk/>
            <pc:sldMk cId="2354275390" sldId="279"/>
            <ac:picMk id="151" creationId="{D75E7DCD-004B-4C7F-B1CA-51182F96C2BA}"/>
          </ac:picMkLst>
        </pc:picChg>
        <pc:picChg chg="add mod">
          <ac:chgData name="Sanders Wang" userId="089d73b8-785c-4012-b931-81c632b6c9c7" providerId="ADAL" clId="{2E8F5F05-628F-4ED3-9C10-5C5A435B0F09}" dt="2021-03-16T20:17:35.815" v="901" actId="1036"/>
          <ac:picMkLst>
            <pc:docMk/>
            <pc:sldMk cId="2354275390" sldId="279"/>
            <ac:picMk id="153" creationId="{1791F656-4D23-477F-B029-FC62C6F825C7}"/>
          </ac:picMkLst>
        </pc:picChg>
        <pc:picChg chg="add del mod">
          <ac:chgData name="Sanders Wang" userId="089d73b8-785c-4012-b931-81c632b6c9c7" providerId="ADAL" clId="{2E8F5F05-628F-4ED3-9C10-5C5A435B0F09}" dt="2021-03-16T19:51:09.896" v="690" actId="478"/>
          <ac:picMkLst>
            <pc:docMk/>
            <pc:sldMk cId="2354275390" sldId="279"/>
            <ac:picMk id="154" creationId="{E2DABB32-244D-4436-9559-1F5736F52959}"/>
          </ac:picMkLst>
        </pc:picChg>
        <pc:picChg chg="add del mod">
          <ac:chgData name="Sanders Wang" userId="089d73b8-785c-4012-b931-81c632b6c9c7" providerId="ADAL" clId="{2E8F5F05-628F-4ED3-9C10-5C5A435B0F09}" dt="2021-03-16T19:50:09.778" v="682" actId="478"/>
          <ac:picMkLst>
            <pc:docMk/>
            <pc:sldMk cId="2354275390" sldId="279"/>
            <ac:picMk id="160" creationId="{CF26BA3C-3B46-4F75-A1CB-192A257C3EFE}"/>
          </ac:picMkLst>
        </pc:picChg>
        <pc:picChg chg="add mod ord">
          <ac:chgData name="Sanders Wang" userId="089d73b8-785c-4012-b931-81c632b6c9c7" providerId="ADAL" clId="{2E8F5F05-628F-4ED3-9C10-5C5A435B0F09}" dt="2021-03-16T20:17:30.138" v="897" actId="166"/>
          <ac:picMkLst>
            <pc:docMk/>
            <pc:sldMk cId="2354275390" sldId="279"/>
            <ac:picMk id="161" creationId="{1B8AB8E1-E17C-4A2F-9FFF-CE027468789B}"/>
          </ac:picMkLst>
        </pc:picChg>
        <pc:picChg chg="add mod">
          <ac:chgData name="Sanders Wang" userId="089d73b8-785c-4012-b931-81c632b6c9c7" providerId="ADAL" clId="{2E8F5F05-628F-4ED3-9C10-5C5A435B0F09}" dt="2021-03-16T20:17:03.529" v="881" actId="1036"/>
          <ac:picMkLst>
            <pc:docMk/>
            <pc:sldMk cId="2354275390" sldId="279"/>
            <ac:picMk id="163" creationId="{E3FBC026-5223-4F82-80C2-2226983768FF}"/>
          </ac:picMkLst>
        </pc:picChg>
        <pc:picChg chg="add mod">
          <ac:chgData name="Sanders Wang" userId="089d73b8-785c-4012-b931-81c632b6c9c7" providerId="ADAL" clId="{2E8F5F05-628F-4ED3-9C10-5C5A435B0F09}" dt="2021-03-16T20:17:03.529" v="881" actId="1036"/>
          <ac:picMkLst>
            <pc:docMk/>
            <pc:sldMk cId="2354275390" sldId="279"/>
            <ac:picMk id="164" creationId="{9D972CB5-E13F-4FF4-949D-D76987047E7E}"/>
          </ac:picMkLst>
        </pc:picChg>
        <pc:picChg chg="add mod">
          <ac:chgData name="Sanders Wang" userId="089d73b8-785c-4012-b931-81c632b6c9c7" providerId="ADAL" clId="{2E8F5F05-628F-4ED3-9C10-5C5A435B0F09}" dt="2021-03-16T20:17:35.815" v="901" actId="1036"/>
          <ac:picMkLst>
            <pc:docMk/>
            <pc:sldMk cId="2354275390" sldId="279"/>
            <ac:picMk id="165" creationId="{2DF23C83-70E7-4CB9-ABE4-446F2EE68AC0}"/>
          </ac:picMkLst>
        </pc:picChg>
        <pc:picChg chg="add del mod">
          <ac:chgData name="Sanders Wang" userId="089d73b8-785c-4012-b931-81c632b6c9c7" providerId="ADAL" clId="{2E8F5F05-628F-4ED3-9C10-5C5A435B0F09}" dt="2021-03-16T19:52:17.989" v="694" actId="478"/>
          <ac:picMkLst>
            <pc:docMk/>
            <pc:sldMk cId="2354275390" sldId="279"/>
            <ac:picMk id="166" creationId="{50BBCB04-4D6A-4B9A-8B90-E7062DF8FD36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67" creationId="{21A45DAC-B75E-48BC-B03F-36D13472961A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69" creationId="{A192B6A1-97C3-4E91-9FF3-C6F1DDDE7830}"/>
          </ac:picMkLst>
        </pc:picChg>
        <pc:picChg chg="add mod ord">
          <ac:chgData name="Sanders Wang" userId="089d73b8-785c-4012-b931-81c632b6c9c7" providerId="ADAL" clId="{2E8F5F05-628F-4ED3-9C10-5C5A435B0F09}" dt="2021-03-16T20:17:22.287" v="896" actId="171"/>
          <ac:picMkLst>
            <pc:docMk/>
            <pc:sldMk cId="2354275390" sldId="279"/>
            <ac:picMk id="171" creationId="{A17EE6A4-DBDF-435E-AAF4-4D115F603E7B}"/>
          </ac:picMkLst>
        </pc:picChg>
        <pc:picChg chg="add del mod">
          <ac:chgData name="Sanders Wang" userId="089d73b8-785c-4012-b931-81c632b6c9c7" providerId="ADAL" clId="{2E8F5F05-628F-4ED3-9C10-5C5A435B0F09}" dt="2021-03-16T19:54:34.560" v="724" actId="478"/>
          <ac:picMkLst>
            <pc:docMk/>
            <pc:sldMk cId="2354275390" sldId="279"/>
            <ac:picMk id="173" creationId="{286C1C5B-65F2-404A-90B3-0CD291BD1C01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78" creationId="{E9E357FA-64E1-412A-A031-99BD41C9EEC4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79" creationId="{76465ACE-098E-48BE-9D76-E11E2817A847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0" creationId="{E1FAE5E1-D0D9-463F-8499-457434205B26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2" creationId="{10FF09A6-6C33-452D-88D0-128B96DB184F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3" creationId="{49238E74-91F1-4B02-9E31-D6368A5CF57E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8" creationId="{7161FDE6-671B-4F2B-8EA9-F0AE0B21A8A3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9" creationId="{1D4ED020-46B2-4DC2-AB52-ACD93AC168B7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90" creationId="{58CE92A8-CBA8-4E1E-82C0-9D74A033D58B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92" creationId="{841412C0-1F9D-4ECE-B4D7-7B80CC002361}"/>
          </ac:picMkLst>
        </pc:picChg>
        <pc:picChg chg="add mod">
          <ac:chgData name="Sanders Wang" userId="089d73b8-785c-4012-b931-81c632b6c9c7" providerId="ADAL" clId="{2E8F5F05-628F-4ED3-9C10-5C5A435B0F09}" dt="2021-03-16T20:08:44.653" v="814" actId="1076"/>
          <ac:picMkLst>
            <pc:docMk/>
            <pc:sldMk cId="2354275390" sldId="279"/>
            <ac:picMk id="195" creationId="{EBF874A8-50BA-4C9A-ACB0-CC58FA03E648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200" creationId="{9399A115-B3E1-4FE6-87EF-C990E2B1A5D0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09" creationId="{AE196504-A2D4-45E1-A73B-5CB9FB44D33C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211" creationId="{CFA0BB89-A366-4C76-A6F0-F8F329959832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13" creationId="{CFC99597-30F2-448D-A980-101583F22802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216" creationId="{34B64766-1CB1-4A74-9A2D-AABD035B8327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19" creationId="{0ED592D2-3047-4721-8E78-C70F2CC562D1}"/>
          </ac:picMkLst>
        </pc:picChg>
        <pc:picChg chg="add mod">
          <ac:chgData name="Sanders Wang" userId="089d73b8-785c-4012-b931-81c632b6c9c7" providerId="ADAL" clId="{2E8F5F05-628F-4ED3-9C10-5C5A435B0F09}" dt="2021-03-16T20:59:27.401" v="1270" actId="1037"/>
          <ac:picMkLst>
            <pc:docMk/>
            <pc:sldMk cId="2354275390" sldId="279"/>
            <ac:picMk id="222" creationId="{43009173-CE33-4F79-9CEA-5295F6E49241}"/>
          </ac:picMkLst>
        </pc:picChg>
        <pc:picChg chg="add mod">
          <ac:chgData name="Sanders Wang" userId="089d73b8-785c-4012-b931-81c632b6c9c7" providerId="ADAL" clId="{2E8F5F05-628F-4ED3-9C10-5C5A435B0F09}" dt="2021-03-16T20:39:14.963" v="1049" actId="571"/>
          <ac:picMkLst>
            <pc:docMk/>
            <pc:sldMk cId="2354275390" sldId="279"/>
            <ac:picMk id="227" creationId="{C3C132ED-A83A-4158-A650-BA509B0C923A}"/>
          </ac:picMkLst>
        </pc:picChg>
        <pc:picChg chg="mod">
          <ac:chgData name="Sanders Wang" userId="089d73b8-785c-4012-b931-81c632b6c9c7" providerId="ADAL" clId="{2E8F5F05-628F-4ED3-9C10-5C5A435B0F09}" dt="2021-03-16T20:50:40.770" v="1171" actId="1076"/>
          <ac:picMkLst>
            <pc:docMk/>
            <pc:sldMk cId="2354275390" sldId="279"/>
            <ac:picMk id="233" creationId="{B29D0725-C907-4E5B-A72A-7B3DD34ADAFD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38" creationId="{86428C54-31B2-4DB0-832D-D2CC8282BB84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39" creationId="{8A52F475-400E-411A-8A7D-A2C09480D83D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41" creationId="{6E617452-E5DF-49F3-8EE8-02020718E251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43" creationId="{AACB1B9B-67F6-48D1-8BB8-F478DCEB7A8D}"/>
          </ac:picMkLst>
        </pc:picChg>
        <pc:picChg chg="add mod">
          <ac:chgData name="Sanders Wang" userId="089d73b8-785c-4012-b931-81c632b6c9c7" providerId="ADAL" clId="{2E8F5F05-628F-4ED3-9C10-5C5A435B0F09}" dt="2021-03-16T20:42:12.712" v="1073" actId="1076"/>
          <ac:picMkLst>
            <pc:docMk/>
            <pc:sldMk cId="2354275390" sldId="279"/>
            <ac:picMk id="249" creationId="{41EC7E70-8DD1-4696-9545-6CBA4557DCC8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51" creationId="{9C70A7B8-6FDD-4527-B077-B0742D4DA9D1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61" creationId="{EA5DD033-53CE-4BDE-A3F5-E7B938B17A73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65" creationId="{EE0FE72E-C869-423D-8DBC-A54BB5390D7F}"/>
          </ac:picMkLst>
        </pc:picChg>
        <pc:picChg chg="add del mod">
          <ac:chgData name="Sanders Wang" userId="089d73b8-785c-4012-b931-81c632b6c9c7" providerId="ADAL" clId="{2E8F5F05-628F-4ED3-9C10-5C5A435B0F09}" dt="2021-03-16T20:56:43.300" v="1209" actId="478"/>
          <ac:picMkLst>
            <pc:docMk/>
            <pc:sldMk cId="2354275390" sldId="279"/>
            <ac:picMk id="266" creationId="{7CF88C8D-3CFA-4BDB-B863-9B1B34C5DB27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67" creationId="{7FC04FC2-0CCB-4D2C-AE39-FE85C62B0DE0}"/>
          </ac:picMkLst>
        </pc:picChg>
        <pc:picChg chg="add mod">
          <ac:chgData name="Sanders Wang" userId="089d73b8-785c-4012-b931-81c632b6c9c7" providerId="ADAL" clId="{2E8F5F05-628F-4ED3-9C10-5C5A435B0F09}" dt="2021-03-16T20:57:33.814" v="1210" actId="571"/>
          <ac:picMkLst>
            <pc:docMk/>
            <pc:sldMk cId="2354275390" sldId="279"/>
            <ac:picMk id="269" creationId="{B67CC789-46DD-470B-BD83-DC46198D4CEC}"/>
          </ac:picMkLst>
        </pc:picChg>
        <pc:picChg chg="add mod">
          <ac:chgData name="Sanders Wang" userId="089d73b8-785c-4012-b931-81c632b6c9c7" providerId="ADAL" clId="{2E8F5F05-628F-4ED3-9C10-5C5A435B0F09}" dt="2021-03-16T20:57:40.503" v="1211" actId="571"/>
          <ac:picMkLst>
            <pc:docMk/>
            <pc:sldMk cId="2354275390" sldId="279"/>
            <ac:picMk id="270" creationId="{D64C6E48-8420-4048-9C87-C2C506C51FCE}"/>
          </ac:picMkLst>
        </pc:picChg>
        <pc:cxnChg chg="add mod">
          <ac:chgData name="Sanders Wang" userId="089d73b8-785c-4012-b931-81c632b6c9c7" providerId="ADAL" clId="{2E8F5F05-628F-4ED3-9C10-5C5A435B0F09}" dt="2021-03-16T20:15:38.398" v="864" actId="692"/>
          <ac:cxnSpMkLst>
            <pc:docMk/>
            <pc:sldMk cId="2354275390" sldId="279"/>
            <ac:cxnSpMk id="10" creationId="{DCA9C3EF-17E8-4D25-8B51-45313B0552C7}"/>
          </ac:cxnSpMkLst>
        </pc:cxnChg>
        <pc:cxnChg chg="mod">
          <ac:chgData name="Sanders Wang" userId="089d73b8-785c-4012-b931-81c632b6c9c7" providerId="ADAL" clId="{2E8F5F05-628F-4ED3-9C10-5C5A435B0F09}" dt="2021-03-16T19:50:48.581" v="687" actId="14100"/>
          <ac:cxnSpMkLst>
            <pc:docMk/>
            <pc:sldMk cId="2354275390" sldId="279"/>
            <ac:cxnSpMk id="43" creationId="{2DCD7A28-4B70-47A5-807A-CDF674D7B488}"/>
          </ac:cxnSpMkLst>
        </pc:cxnChg>
        <pc:cxnChg chg="del mod">
          <ac:chgData name="Sanders Wang" userId="089d73b8-785c-4012-b931-81c632b6c9c7" providerId="ADAL" clId="{2E8F5F05-628F-4ED3-9C10-5C5A435B0F09}" dt="2021-03-16T20:50:21.570" v="1167" actId="478"/>
          <ac:cxnSpMkLst>
            <pc:docMk/>
            <pc:sldMk cId="2354275390" sldId="279"/>
            <ac:cxnSpMk id="49" creationId="{D3186B3F-8916-42AF-90D3-315B6457F3CB}"/>
          </ac:cxnSpMkLst>
        </pc:cxnChg>
        <pc:cxnChg chg="mod">
          <ac:chgData name="Sanders Wang" userId="089d73b8-785c-4012-b931-81c632b6c9c7" providerId="ADAL" clId="{2E8F5F05-628F-4ED3-9C10-5C5A435B0F09}" dt="2021-03-16T20:51:23.708" v="1179" actId="14100"/>
          <ac:cxnSpMkLst>
            <pc:docMk/>
            <pc:sldMk cId="2354275390" sldId="279"/>
            <ac:cxnSpMk id="59" creationId="{D38FBB92-7FDC-4E6C-A43A-D22248CAA092}"/>
          </ac:cxnSpMkLst>
        </pc:cxnChg>
        <pc:cxnChg chg="mod">
          <ac:chgData name="Sanders Wang" userId="089d73b8-785c-4012-b931-81c632b6c9c7" providerId="ADAL" clId="{2E8F5F05-628F-4ED3-9C10-5C5A435B0F09}" dt="2021-03-16T19:20:39.422" v="590" actId="14100"/>
          <ac:cxnSpMkLst>
            <pc:docMk/>
            <pc:sldMk cId="2354275390" sldId="279"/>
            <ac:cxnSpMk id="61" creationId="{8F392147-BD71-4873-8E28-E1EDF467438B}"/>
          </ac:cxnSpMkLst>
        </pc:cxnChg>
        <pc:cxnChg chg="del">
          <ac:chgData name="Sanders Wang" userId="089d73b8-785c-4012-b931-81c632b6c9c7" providerId="ADAL" clId="{2E8F5F05-628F-4ED3-9C10-5C5A435B0F09}" dt="2021-03-16T20:53:56.546" v="1196" actId="478"/>
          <ac:cxnSpMkLst>
            <pc:docMk/>
            <pc:sldMk cId="2354275390" sldId="279"/>
            <ac:cxnSpMk id="62" creationId="{E58F6CE3-B79C-4258-8017-EC42EA4D80C3}"/>
          </ac:cxnSpMkLst>
        </pc:cxnChg>
        <pc:cxnChg chg="del">
          <ac:chgData name="Sanders Wang" userId="089d73b8-785c-4012-b931-81c632b6c9c7" providerId="ADAL" clId="{2E8F5F05-628F-4ED3-9C10-5C5A435B0F09}" dt="2021-03-16T19:20:46.277" v="591" actId="478"/>
          <ac:cxnSpMkLst>
            <pc:docMk/>
            <pc:sldMk cId="2354275390" sldId="279"/>
            <ac:cxnSpMk id="73" creationId="{464A068A-EAE7-46B3-B02A-17A9AE87471E}"/>
          </ac:cxnSpMkLst>
        </pc:cxnChg>
        <pc:cxnChg chg="del">
          <ac:chgData name="Sanders Wang" userId="089d73b8-785c-4012-b931-81c632b6c9c7" providerId="ADAL" clId="{2E8F5F05-628F-4ED3-9C10-5C5A435B0F09}" dt="2021-03-16T19:20:19.660" v="587" actId="478"/>
          <ac:cxnSpMkLst>
            <pc:docMk/>
            <pc:sldMk cId="2354275390" sldId="279"/>
            <ac:cxnSpMk id="95" creationId="{83134942-56B3-410F-97CD-E0AA338CEFCB}"/>
          </ac:cxnSpMkLst>
        </pc:cxnChg>
        <pc:cxnChg chg="del mod">
          <ac:chgData name="Sanders Wang" userId="089d73b8-785c-4012-b931-81c632b6c9c7" providerId="ADAL" clId="{2E8F5F05-628F-4ED3-9C10-5C5A435B0F09}" dt="2021-03-16T19:50:59.375" v="689" actId="478"/>
          <ac:cxnSpMkLst>
            <pc:docMk/>
            <pc:sldMk cId="2354275390" sldId="279"/>
            <ac:cxnSpMk id="100" creationId="{E3ED8793-BF9D-436C-A1B6-4D2E54C1BA62}"/>
          </ac:cxnSpMkLst>
        </pc:cxnChg>
        <pc:cxnChg chg="del mod">
          <ac:chgData name="Sanders Wang" userId="089d73b8-785c-4012-b931-81c632b6c9c7" providerId="ADAL" clId="{2E8F5F05-628F-4ED3-9C10-5C5A435B0F09}" dt="2021-03-16T19:20:53.224" v="592" actId="478"/>
          <ac:cxnSpMkLst>
            <pc:docMk/>
            <pc:sldMk cId="2354275390" sldId="279"/>
            <ac:cxnSpMk id="109" creationId="{DC1A9B5F-40E5-4668-8C86-EEBFC5DC7493}"/>
          </ac:cxnSpMkLst>
        </pc:cxnChg>
        <pc:cxnChg chg="del mod">
          <ac:chgData name="Sanders Wang" userId="089d73b8-785c-4012-b931-81c632b6c9c7" providerId="ADAL" clId="{2E8F5F05-628F-4ED3-9C10-5C5A435B0F09}" dt="2021-03-16T19:20:19.660" v="587" actId="478"/>
          <ac:cxnSpMkLst>
            <pc:docMk/>
            <pc:sldMk cId="2354275390" sldId="279"/>
            <ac:cxnSpMk id="125" creationId="{5EDA92BA-DDB3-4B88-AC41-A63199B0DD26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30" creationId="{5F76AD3E-4579-4A7C-940D-E0E1112F04CC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33" creationId="{44278722-3FFC-41AA-91B4-204E15EE3746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36" creationId="{85DACA3D-B135-40EA-8EF7-422451ECC4EE}"/>
          </ac:cxnSpMkLst>
        </pc:cxnChg>
        <pc:cxnChg chg="del">
          <ac:chgData name="Sanders Wang" userId="089d73b8-785c-4012-b931-81c632b6c9c7" providerId="ADAL" clId="{2E8F5F05-628F-4ED3-9C10-5C5A435B0F09}" dt="2021-03-16T19:20:53.224" v="592" actId="478"/>
          <ac:cxnSpMkLst>
            <pc:docMk/>
            <pc:sldMk cId="2354275390" sldId="279"/>
            <ac:cxnSpMk id="144" creationId="{FC4DF871-69C0-4AB2-A88B-0ACE0D4F3BB9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47" creationId="{3ECF1AD9-F71E-4648-ADD8-47BE9CA5C023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50" creationId="{6FEA2A4E-2DE0-4AA5-AA16-055561CED54C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62" creationId="{C7CD194B-7B4C-4AD8-9E19-663339658E63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72" creationId="{1CCAA3A9-A682-47DE-B942-07EBF910F468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76" creationId="{E70A5C1A-C28E-42E9-8863-D77713A3E62B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81" creationId="{34FB5A82-8557-4D36-A868-D9B2C3F2FD3E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86" creationId="{85B42661-3B0D-4ECA-B13F-091C806D8213}"/>
          </ac:cxnSpMkLst>
        </pc:cxnChg>
        <pc:cxnChg chg="mod">
          <ac:chgData name="Sanders Wang" userId="089d73b8-785c-4012-b931-81c632b6c9c7" providerId="ADAL" clId="{2E8F5F05-628F-4ED3-9C10-5C5A435B0F09}" dt="2021-03-16T19:50:43.469" v="686" actId="14100"/>
          <ac:cxnSpMkLst>
            <pc:docMk/>
            <pc:sldMk cId="2354275390" sldId="279"/>
            <ac:cxnSpMk id="197" creationId="{0B234A8C-1A05-4B77-80DD-E60F970393B5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05" creationId="{FE34BC3C-9CF9-4F50-83BB-98EA8BB0A2B2}"/>
          </ac:cxnSpMkLst>
        </pc:cxnChg>
        <pc:cxnChg chg="add mod">
          <ac:chgData name="Sanders Wang" userId="089d73b8-785c-4012-b931-81c632b6c9c7" providerId="ADAL" clId="{2E8F5F05-628F-4ED3-9C10-5C5A435B0F09}" dt="2021-03-16T20:16:50.432" v="874" actId="14100"/>
          <ac:cxnSpMkLst>
            <pc:docMk/>
            <pc:sldMk cId="2354275390" sldId="279"/>
            <ac:cxnSpMk id="206" creationId="{44F55709-A6B0-4C0F-832D-54E606D71DC9}"/>
          </ac:cxnSpMkLst>
        </pc:cxnChg>
        <pc:cxnChg chg="add mod">
          <ac:chgData name="Sanders Wang" userId="089d73b8-785c-4012-b931-81c632b6c9c7" providerId="ADAL" clId="{2E8F5F05-628F-4ED3-9C10-5C5A435B0F09}" dt="2021-03-16T20:18:10.239" v="906" actId="14100"/>
          <ac:cxnSpMkLst>
            <pc:docMk/>
            <pc:sldMk cId="2354275390" sldId="279"/>
            <ac:cxnSpMk id="207" creationId="{6BB49566-DF9D-46C8-833E-BA2493347E08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08" creationId="{FFC35B72-C20A-4E07-982E-C7E41664C167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12" creationId="{EACA55E0-37A1-4E0E-A7B8-745001EE3B95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17" creationId="{0AD06267-805B-4132-B200-6174B0AA2851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23" creationId="{FDC5992A-994A-4EE8-B925-38665DFF67E5}"/>
          </ac:cxnSpMkLst>
        </pc:cxnChg>
        <pc:cxnChg chg="add mod">
          <ac:chgData name="Sanders Wang" userId="089d73b8-785c-4012-b931-81c632b6c9c7" providerId="ADAL" clId="{2E8F5F05-628F-4ED3-9C10-5C5A435B0F09}" dt="2021-03-16T20:41:52.892" v="1070" actId="1076"/>
          <ac:cxnSpMkLst>
            <pc:docMk/>
            <pc:sldMk cId="2354275390" sldId="279"/>
            <ac:cxnSpMk id="229" creationId="{9D0E5F2A-078E-4210-A01F-D444C27CBA57}"/>
          </ac:cxnSpMkLst>
        </pc:cxnChg>
        <pc:cxnChg chg="add mod">
          <ac:chgData name="Sanders Wang" userId="089d73b8-785c-4012-b931-81c632b6c9c7" providerId="ADAL" clId="{2E8F5F05-628F-4ED3-9C10-5C5A435B0F09}" dt="2021-03-16T20:39:55.061" v="1059" actId="14100"/>
          <ac:cxnSpMkLst>
            <pc:docMk/>
            <pc:sldMk cId="2354275390" sldId="279"/>
            <ac:cxnSpMk id="232" creationId="{834609B1-3CD0-447F-ADC1-695413533294}"/>
          </ac:cxnSpMkLst>
        </pc:cxnChg>
        <pc:cxnChg chg="del mod">
          <ac:chgData name="Sanders Wang" userId="089d73b8-785c-4012-b931-81c632b6c9c7" providerId="ADAL" clId="{2E8F5F05-628F-4ED3-9C10-5C5A435B0F09}" dt="2021-03-16T19:18:59.749" v="580" actId="478"/>
          <ac:cxnSpMkLst>
            <pc:docMk/>
            <pc:sldMk cId="2354275390" sldId="279"/>
            <ac:cxnSpMk id="244" creationId="{E2AC7740-B7F2-45A1-A285-33E290E2BFD0}"/>
          </ac:cxnSpMkLst>
        </pc:cxnChg>
        <pc:cxnChg chg="del mod">
          <ac:chgData name="Sanders Wang" userId="089d73b8-785c-4012-b931-81c632b6c9c7" providerId="ADAL" clId="{2E8F5F05-628F-4ED3-9C10-5C5A435B0F09}" dt="2021-03-16T19:18:59.749" v="580" actId="478"/>
          <ac:cxnSpMkLst>
            <pc:docMk/>
            <pc:sldMk cId="2354275390" sldId="279"/>
            <ac:cxnSpMk id="248" creationId="{606BEEEC-B947-4168-A33B-34FE9155F55F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52" creationId="{D72F3939-0252-4955-86EB-BB16424D7A2E}"/>
          </ac:cxnSpMkLst>
        </pc:cxnChg>
        <pc:cxnChg chg="add mod">
          <ac:chgData name="Sanders Wang" userId="089d73b8-785c-4012-b931-81c632b6c9c7" providerId="ADAL" clId="{2E8F5F05-628F-4ED3-9C10-5C5A435B0F09}" dt="2021-03-16T20:42:23.865" v="1076" actId="14100"/>
          <ac:cxnSpMkLst>
            <pc:docMk/>
            <pc:sldMk cId="2354275390" sldId="279"/>
            <ac:cxnSpMk id="253" creationId="{B8CF7FBD-7975-4C51-9C26-CC4B08A8720F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57" creationId="{4D0960B4-F4C9-4179-B34B-F8BE84DEAB78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2E8F5F05-628F-4ED3-9C10-5C5A435B0F09}" dt="2021-03-16T19:18:59.749" v="580" actId="478"/>
          <ac:cxnSpMkLst>
            <pc:docMk/>
            <pc:sldMk cId="2354275390" sldId="279"/>
            <ac:cxnSpMk id="264" creationId="{AF71A2F4-758A-47F6-85E7-E60493FFF41B}"/>
          </ac:cxnSpMkLst>
        </pc:cxnChg>
      </pc:sldChg>
      <pc:sldChg chg="add del">
        <pc:chgData name="Sanders Wang" userId="089d73b8-785c-4012-b931-81c632b6c9c7" providerId="ADAL" clId="{2E8F5F05-628F-4ED3-9C10-5C5A435B0F09}" dt="2021-03-16T19:49:23.937" v="679" actId="47"/>
        <pc:sldMkLst>
          <pc:docMk/>
          <pc:sldMk cId="1702350701" sldId="280"/>
        </pc:sldMkLst>
      </pc:sldChg>
      <pc:sldChg chg="add">
        <pc:chgData name="Sanders Wang" userId="089d73b8-785c-4012-b931-81c632b6c9c7" providerId="ADAL" clId="{2E8F5F05-628F-4ED3-9C10-5C5A435B0F09}" dt="2021-03-16T19:42:37.721" v="664"/>
        <pc:sldMkLst>
          <pc:docMk/>
          <pc:sldMk cId="2955605820" sldId="281"/>
        </pc:sldMkLst>
      </pc:sldChg>
      <pc:sldChg chg="addSp delSp modSp add mod">
        <pc:chgData name="Sanders Wang" userId="089d73b8-785c-4012-b931-81c632b6c9c7" providerId="ADAL" clId="{2E8F5F05-628F-4ED3-9C10-5C5A435B0F09}" dt="2021-03-17T12:18:59.289" v="1992" actId="14100"/>
        <pc:sldMkLst>
          <pc:docMk/>
          <pc:sldMk cId="1622792644" sldId="282"/>
        </pc:sldMkLst>
        <pc:spChg chg="add mod">
          <ac:chgData name="Sanders Wang" userId="089d73b8-785c-4012-b931-81c632b6c9c7" providerId="ADAL" clId="{2E8F5F05-628F-4ED3-9C10-5C5A435B0F09}" dt="2021-03-17T07:45:27.440" v="1378" actId="1076"/>
          <ac:spMkLst>
            <pc:docMk/>
            <pc:sldMk cId="1622792644" sldId="282"/>
            <ac:spMk id="2" creationId="{3A065E00-7536-45E0-A13A-6C29CA6131F8}"/>
          </ac:spMkLst>
        </pc:spChg>
        <pc:spChg chg="add del mod">
          <ac:chgData name="Sanders Wang" userId="089d73b8-785c-4012-b931-81c632b6c9c7" providerId="ADAL" clId="{2E8F5F05-628F-4ED3-9C10-5C5A435B0F09}" dt="2021-03-17T08:01:33.017" v="1409" actId="478"/>
          <ac:spMkLst>
            <pc:docMk/>
            <pc:sldMk cId="1622792644" sldId="282"/>
            <ac:spMk id="5" creationId="{F257E8C9-EDF5-46EB-BF0C-AE731DB6B2E6}"/>
          </ac:spMkLst>
        </pc:spChg>
        <pc:spChg chg="del">
          <ac:chgData name="Sanders Wang" userId="089d73b8-785c-4012-b931-81c632b6c9c7" providerId="ADAL" clId="{2E8F5F05-628F-4ED3-9C10-5C5A435B0F09}" dt="2021-03-17T07:35:27.756" v="1327" actId="478"/>
          <ac:spMkLst>
            <pc:docMk/>
            <pc:sldMk cId="1622792644" sldId="282"/>
            <ac:spMk id="58" creationId="{B1E873DF-A46D-440E-9365-03F2A082A388}"/>
          </ac:spMkLst>
        </pc:spChg>
        <pc:spChg chg="del">
          <ac:chgData name="Sanders Wang" userId="089d73b8-785c-4012-b931-81c632b6c9c7" providerId="ADAL" clId="{2E8F5F05-628F-4ED3-9C10-5C5A435B0F09}" dt="2021-03-17T07:35:12.330" v="1325" actId="478"/>
          <ac:spMkLst>
            <pc:docMk/>
            <pc:sldMk cId="1622792644" sldId="282"/>
            <ac:spMk id="94" creationId="{E4922B12-9500-475E-AE2D-92E6FDB136B0}"/>
          </ac:spMkLst>
        </pc:spChg>
        <pc:spChg chg="del">
          <ac:chgData name="Sanders Wang" userId="089d73b8-785c-4012-b931-81c632b6c9c7" providerId="ADAL" clId="{2E8F5F05-628F-4ED3-9C10-5C5A435B0F09}" dt="2021-03-17T07:35:22.675" v="1326" actId="478"/>
          <ac:spMkLst>
            <pc:docMk/>
            <pc:sldMk cId="1622792644" sldId="282"/>
            <ac:spMk id="112" creationId="{BBB31F9E-D5E8-4435-850C-974855198E40}"/>
          </ac:spMkLst>
        </pc:spChg>
        <pc:spChg chg="add mod">
          <ac:chgData name="Sanders Wang" userId="089d73b8-785c-4012-b931-81c632b6c9c7" providerId="ADAL" clId="{2E8F5F05-628F-4ED3-9C10-5C5A435B0F09}" dt="2021-03-17T07:38:15.372" v="1338" actId="207"/>
          <ac:spMkLst>
            <pc:docMk/>
            <pc:sldMk cId="1622792644" sldId="282"/>
            <ac:spMk id="114" creationId="{3A8C9D62-F57B-4D85-86BB-6630A19C2594}"/>
          </ac:spMkLst>
        </pc:spChg>
        <pc:spChg chg="add mod">
          <ac:chgData name="Sanders Wang" userId="089d73b8-785c-4012-b931-81c632b6c9c7" providerId="ADAL" clId="{2E8F5F05-628F-4ED3-9C10-5C5A435B0F09}" dt="2021-03-17T07:42:06.793" v="1365" actId="1076"/>
          <ac:spMkLst>
            <pc:docMk/>
            <pc:sldMk cId="1622792644" sldId="282"/>
            <ac:spMk id="115" creationId="{FC3D0145-CCA4-4831-B23A-BEFD1DDC5D87}"/>
          </ac:spMkLst>
        </pc:spChg>
        <pc:spChg chg="add del mod">
          <ac:chgData name="Sanders Wang" userId="089d73b8-785c-4012-b931-81c632b6c9c7" providerId="ADAL" clId="{2E8F5F05-628F-4ED3-9C10-5C5A435B0F09}" dt="2021-03-17T07:55:37.192" v="1387" actId="478"/>
          <ac:spMkLst>
            <pc:docMk/>
            <pc:sldMk cId="1622792644" sldId="282"/>
            <ac:spMk id="116" creationId="{3760B6C1-E70F-4B9E-AC39-54A322753CCE}"/>
          </ac:spMkLst>
        </pc:spChg>
        <pc:spChg chg="add del mod">
          <ac:chgData name="Sanders Wang" userId="089d73b8-785c-4012-b931-81c632b6c9c7" providerId="ADAL" clId="{2E8F5F05-628F-4ED3-9C10-5C5A435B0F09}" dt="2021-03-17T08:10:40.135" v="1446" actId="478"/>
          <ac:spMkLst>
            <pc:docMk/>
            <pc:sldMk cId="1622792644" sldId="282"/>
            <ac:spMk id="117" creationId="{A8F6C4CA-963F-405D-BF59-9B2EDE062B29}"/>
          </ac:spMkLst>
        </pc:spChg>
        <pc:spChg chg="add mod">
          <ac:chgData name="Sanders Wang" userId="089d73b8-785c-4012-b931-81c632b6c9c7" providerId="ADAL" clId="{2E8F5F05-628F-4ED3-9C10-5C5A435B0F09}" dt="2021-03-17T07:42:43.036" v="1366" actId="14100"/>
          <ac:spMkLst>
            <pc:docMk/>
            <pc:sldMk cId="1622792644" sldId="282"/>
            <ac:spMk id="118" creationId="{7E34E186-A238-4D6D-BD0B-619DAD9D1E7C}"/>
          </ac:spMkLst>
        </pc:spChg>
        <pc:spChg chg="mod">
          <ac:chgData name="Sanders Wang" userId="089d73b8-785c-4012-b931-81c632b6c9c7" providerId="ADAL" clId="{2E8F5F05-628F-4ED3-9C10-5C5A435B0F09}" dt="2021-03-17T08:24:06.750" v="1558" actId="6549"/>
          <ac:spMkLst>
            <pc:docMk/>
            <pc:sldMk cId="1622792644" sldId="282"/>
            <ac:spMk id="120" creationId="{1B31A30F-4103-4775-BA12-3ADFAF6E9F9C}"/>
          </ac:spMkLst>
        </pc:spChg>
        <pc:spChg chg="add mod">
          <ac:chgData name="Sanders Wang" userId="089d73b8-785c-4012-b931-81c632b6c9c7" providerId="ADAL" clId="{2E8F5F05-628F-4ED3-9C10-5C5A435B0F09}" dt="2021-03-17T07:42:52.790" v="1367" actId="571"/>
          <ac:spMkLst>
            <pc:docMk/>
            <pc:sldMk cId="1622792644" sldId="282"/>
            <ac:spMk id="127" creationId="{8036DC81-382E-4662-8E05-4DD52D418BB6}"/>
          </ac:spMkLst>
        </pc:spChg>
        <pc:spChg chg="add mod">
          <ac:chgData name="Sanders Wang" userId="089d73b8-785c-4012-b931-81c632b6c9c7" providerId="ADAL" clId="{2E8F5F05-628F-4ED3-9C10-5C5A435B0F09}" dt="2021-03-17T07:42:58.379" v="1368" actId="571"/>
          <ac:spMkLst>
            <pc:docMk/>
            <pc:sldMk cId="1622792644" sldId="282"/>
            <ac:spMk id="128" creationId="{ED547E21-D749-42C2-959D-80ECE82F4F7C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31" creationId="{A589A5A7-6C32-4020-8C5C-F71169892002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32" creationId="{5CD782EB-63A4-4A32-9D29-C17C84935BBB}"/>
          </ac:spMkLst>
        </pc:spChg>
        <pc:spChg chg="del">
          <ac:chgData name="Sanders Wang" userId="089d73b8-785c-4012-b931-81c632b6c9c7" providerId="ADAL" clId="{2E8F5F05-628F-4ED3-9C10-5C5A435B0F09}" dt="2021-03-17T07:34:30.808" v="1317" actId="478"/>
          <ac:spMkLst>
            <pc:docMk/>
            <pc:sldMk cId="1622792644" sldId="282"/>
            <ac:spMk id="135" creationId="{263CBB89-9E8D-4162-A251-8CBE7170ABDA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37" creationId="{32431464-CD36-4F1D-A880-FD92B37A7135}"/>
          </ac:spMkLst>
        </pc:spChg>
        <pc:spChg chg="add mod">
          <ac:chgData name="Sanders Wang" userId="089d73b8-785c-4012-b931-81c632b6c9c7" providerId="ADAL" clId="{2E8F5F05-628F-4ED3-9C10-5C5A435B0F09}" dt="2021-03-17T07:43:01.747" v="1369" actId="571"/>
          <ac:spMkLst>
            <pc:docMk/>
            <pc:sldMk cId="1622792644" sldId="282"/>
            <ac:spMk id="138" creationId="{AADC84CC-1140-4DE1-8162-1BE13231AE4F}"/>
          </ac:spMkLst>
        </pc:spChg>
        <pc:spChg chg="add mod">
          <ac:chgData name="Sanders Wang" userId="089d73b8-785c-4012-b931-81c632b6c9c7" providerId="ADAL" clId="{2E8F5F05-628F-4ED3-9C10-5C5A435B0F09}" dt="2021-03-17T07:43:08.489" v="1370" actId="571"/>
          <ac:spMkLst>
            <pc:docMk/>
            <pc:sldMk cId="1622792644" sldId="282"/>
            <ac:spMk id="139" creationId="{7AAB3E8C-9845-4D16-9D3B-3FED29A1340C}"/>
          </ac:spMkLst>
        </pc:spChg>
        <pc:spChg chg="add mod">
          <ac:chgData name="Sanders Wang" userId="089d73b8-785c-4012-b931-81c632b6c9c7" providerId="ADAL" clId="{2E8F5F05-628F-4ED3-9C10-5C5A435B0F09}" dt="2021-03-17T07:43:48.820" v="1375" actId="571"/>
          <ac:spMkLst>
            <pc:docMk/>
            <pc:sldMk cId="1622792644" sldId="282"/>
            <ac:spMk id="140" creationId="{0626E4DF-22BD-4093-BFF3-80567A9DC46D}"/>
          </ac:spMkLst>
        </pc:spChg>
        <pc:spChg chg="add mod">
          <ac:chgData name="Sanders Wang" userId="089d73b8-785c-4012-b931-81c632b6c9c7" providerId="ADAL" clId="{2E8F5F05-628F-4ED3-9C10-5C5A435B0F09}" dt="2021-03-17T07:54:37.881" v="1381" actId="207"/>
          <ac:spMkLst>
            <pc:docMk/>
            <pc:sldMk cId="1622792644" sldId="282"/>
            <ac:spMk id="141" creationId="{6EEC2489-A72B-46E5-A7FD-36C7B7E6032E}"/>
          </ac:spMkLst>
        </pc:spChg>
        <pc:spChg chg="del">
          <ac:chgData name="Sanders Wang" userId="089d73b8-785c-4012-b931-81c632b6c9c7" providerId="ADAL" clId="{2E8F5F05-628F-4ED3-9C10-5C5A435B0F09}" dt="2021-03-17T07:35:12.330" v="1325" actId="478"/>
          <ac:spMkLst>
            <pc:docMk/>
            <pc:sldMk cId="1622792644" sldId="282"/>
            <ac:spMk id="143" creationId="{7F454937-3A26-4B9D-B88C-6501EFFF5955}"/>
          </ac:spMkLst>
        </pc:spChg>
        <pc:spChg chg="add mod">
          <ac:chgData name="Sanders Wang" userId="089d73b8-785c-4012-b931-81c632b6c9c7" providerId="ADAL" clId="{2E8F5F05-628F-4ED3-9C10-5C5A435B0F09}" dt="2021-03-17T07:54:47.674" v="1382" actId="571"/>
          <ac:spMkLst>
            <pc:docMk/>
            <pc:sldMk cId="1622792644" sldId="282"/>
            <ac:spMk id="145" creationId="{D597D7F3-86F0-42A1-BBD6-4138BF0DC8E5}"/>
          </ac:spMkLst>
        </pc:spChg>
        <pc:spChg chg="add mod">
          <ac:chgData name="Sanders Wang" userId="089d73b8-785c-4012-b931-81c632b6c9c7" providerId="ADAL" clId="{2E8F5F05-628F-4ED3-9C10-5C5A435B0F09}" dt="2021-03-17T07:57:14.231" v="1395"/>
          <ac:spMkLst>
            <pc:docMk/>
            <pc:sldMk cId="1622792644" sldId="282"/>
            <ac:spMk id="146" creationId="{7F4E4B0C-4AF4-43E2-8C3D-CF427137FBA9}"/>
          </ac:spMkLst>
        </pc:spChg>
        <pc:spChg chg="add mod">
          <ac:chgData name="Sanders Wang" userId="089d73b8-785c-4012-b931-81c632b6c9c7" providerId="ADAL" clId="{2E8F5F05-628F-4ED3-9C10-5C5A435B0F09}" dt="2021-03-17T07:55:55.132" v="1391" actId="1076"/>
          <ac:spMkLst>
            <pc:docMk/>
            <pc:sldMk cId="1622792644" sldId="282"/>
            <ac:spMk id="147" creationId="{C37ABF35-1EA1-477D-8B16-2A4234238D49}"/>
          </ac:spMkLst>
        </pc:spChg>
        <pc:spChg chg="add mod">
          <ac:chgData name="Sanders Wang" userId="089d73b8-785c-4012-b931-81c632b6c9c7" providerId="ADAL" clId="{2E8F5F05-628F-4ED3-9C10-5C5A435B0F09}" dt="2021-03-17T07:55:57.309" v="1392" actId="1076"/>
          <ac:spMkLst>
            <pc:docMk/>
            <pc:sldMk cId="1622792644" sldId="282"/>
            <ac:spMk id="148" creationId="{ABAAFEC3-663C-4995-9A27-520D9B8C4D6C}"/>
          </ac:spMkLst>
        </pc:spChg>
        <pc:spChg chg="add mod">
          <ac:chgData name="Sanders Wang" userId="089d73b8-785c-4012-b931-81c632b6c9c7" providerId="ADAL" clId="{2E8F5F05-628F-4ED3-9C10-5C5A435B0F09}" dt="2021-03-17T08:15:58.373" v="1519" actId="1038"/>
          <ac:spMkLst>
            <pc:docMk/>
            <pc:sldMk cId="1622792644" sldId="282"/>
            <ac:spMk id="157" creationId="{6E0B14FC-5BD4-4FE7-B2A5-E24E869CF00C}"/>
          </ac:spMkLst>
        </pc:spChg>
        <pc:spChg chg="add mod">
          <ac:chgData name="Sanders Wang" userId="089d73b8-785c-4012-b931-81c632b6c9c7" providerId="ADAL" clId="{2E8F5F05-628F-4ED3-9C10-5C5A435B0F09}" dt="2021-03-17T08:16:06.013" v="1520" actId="14100"/>
          <ac:spMkLst>
            <pc:docMk/>
            <pc:sldMk cId="1622792644" sldId="282"/>
            <ac:spMk id="158" creationId="{7B2AD7F9-FFD0-4E3C-81F2-B716F197FC00}"/>
          </ac:spMkLst>
        </pc:spChg>
        <pc:spChg chg="add mod ord">
          <ac:chgData name="Sanders Wang" userId="089d73b8-785c-4012-b931-81c632b6c9c7" providerId="ADAL" clId="{2E8F5F05-628F-4ED3-9C10-5C5A435B0F09}" dt="2021-03-17T08:11:13.446" v="1455" actId="1076"/>
          <ac:spMkLst>
            <pc:docMk/>
            <pc:sldMk cId="1622792644" sldId="282"/>
            <ac:spMk id="160" creationId="{9515CECE-4F5B-4DEF-9EA8-04C75BB839ED}"/>
          </ac:spMkLst>
        </pc:spChg>
        <pc:spChg chg="add mod">
          <ac:chgData name="Sanders Wang" userId="089d73b8-785c-4012-b931-81c632b6c9c7" providerId="ADAL" clId="{2E8F5F05-628F-4ED3-9C10-5C5A435B0F09}" dt="2021-03-17T08:19:07.775" v="1544" actId="20577"/>
          <ac:spMkLst>
            <pc:docMk/>
            <pc:sldMk cId="1622792644" sldId="282"/>
            <ac:spMk id="161" creationId="{A86C6520-6F88-449A-B23C-A9EBA56831B0}"/>
          </ac:spMkLst>
        </pc:spChg>
        <pc:spChg chg="add mod">
          <ac:chgData name="Sanders Wang" userId="089d73b8-785c-4012-b931-81c632b6c9c7" providerId="ADAL" clId="{2E8F5F05-628F-4ED3-9C10-5C5A435B0F09}" dt="2021-03-17T08:19:49.870" v="1547"/>
          <ac:spMkLst>
            <pc:docMk/>
            <pc:sldMk cId="1622792644" sldId="282"/>
            <ac:spMk id="163" creationId="{17801FD1-1D96-40F4-8FDF-36ABBCFD2EEF}"/>
          </ac:spMkLst>
        </pc:spChg>
        <pc:spChg chg="add mod">
          <ac:chgData name="Sanders Wang" userId="089d73b8-785c-4012-b931-81c632b6c9c7" providerId="ADAL" clId="{2E8F5F05-628F-4ED3-9C10-5C5A435B0F09}" dt="2021-03-17T08:26:05.963" v="1569" actId="1076"/>
          <ac:spMkLst>
            <pc:docMk/>
            <pc:sldMk cId="1622792644" sldId="282"/>
            <ac:spMk id="164" creationId="{9B9D586B-EBB1-4A28-A3A0-AB24E1CD2594}"/>
          </ac:spMkLst>
        </pc:spChg>
        <pc:spChg chg="add mod">
          <ac:chgData name="Sanders Wang" userId="089d73b8-785c-4012-b931-81c632b6c9c7" providerId="ADAL" clId="{2E8F5F05-628F-4ED3-9C10-5C5A435B0F09}" dt="2021-03-17T09:04:14.295" v="1823" actId="14100"/>
          <ac:spMkLst>
            <pc:docMk/>
            <pc:sldMk cId="1622792644" sldId="282"/>
            <ac:spMk id="166" creationId="{3611F84F-B6D3-457A-89CF-B0F28DF89308}"/>
          </ac:spMkLst>
        </pc:spChg>
        <pc:spChg chg="del">
          <ac:chgData name="Sanders Wang" userId="089d73b8-785c-4012-b931-81c632b6c9c7" providerId="ADAL" clId="{2E8F5F05-628F-4ED3-9C10-5C5A435B0F09}" dt="2021-03-17T07:34:30.808" v="1317" actId="478"/>
          <ac:spMkLst>
            <pc:docMk/>
            <pc:sldMk cId="1622792644" sldId="282"/>
            <ac:spMk id="168" creationId="{215C5132-A722-4EF7-81CD-8B6E3711E998}"/>
          </ac:spMkLst>
        </pc:spChg>
        <pc:spChg chg="del">
          <ac:chgData name="Sanders Wang" userId="089d73b8-785c-4012-b931-81c632b6c9c7" providerId="ADAL" clId="{2E8F5F05-628F-4ED3-9C10-5C5A435B0F09}" dt="2021-03-17T07:34:24.734" v="1316" actId="478"/>
          <ac:spMkLst>
            <pc:docMk/>
            <pc:sldMk cId="1622792644" sldId="282"/>
            <ac:spMk id="170" creationId="{427BB516-4B5C-4910-8F79-A785865C8110}"/>
          </ac:spMkLst>
        </pc:spChg>
        <pc:spChg chg="add mod">
          <ac:chgData name="Sanders Wang" userId="089d73b8-785c-4012-b931-81c632b6c9c7" providerId="ADAL" clId="{2E8F5F05-628F-4ED3-9C10-5C5A435B0F09}" dt="2021-03-17T09:04:38.847" v="1826" actId="14100"/>
          <ac:spMkLst>
            <pc:docMk/>
            <pc:sldMk cId="1622792644" sldId="282"/>
            <ac:spMk id="171" creationId="{ECA88691-DBFA-4B43-AF0F-7A321207C7CA}"/>
          </ac:spMkLst>
        </pc:spChg>
        <pc:spChg chg="add mod">
          <ac:chgData name="Sanders Wang" userId="089d73b8-785c-4012-b931-81c632b6c9c7" providerId="ADAL" clId="{2E8F5F05-628F-4ED3-9C10-5C5A435B0F09}" dt="2021-03-17T09:08:26.866" v="1834" actId="14100"/>
          <ac:spMkLst>
            <pc:docMk/>
            <pc:sldMk cId="1622792644" sldId="282"/>
            <ac:spMk id="173" creationId="{C19E0BA5-4E08-444B-ADA5-603C6813C9CF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91" creationId="{F171CEC2-EF5B-4BA0-B10F-4B385FE9648F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99" creationId="{B239ED4D-78CF-483E-8325-475AF2C7BCA4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214" creationId="{BE19D081-CE74-4780-9339-BD938DD34F69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215" creationId="{A1301B7C-1CEE-4124-B464-9E22DAA6A066}"/>
          </ac:spMkLst>
        </pc:spChg>
        <pc:spChg chg="mod">
          <ac:chgData name="Sanders Wang" userId="089d73b8-785c-4012-b931-81c632b6c9c7" providerId="ADAL" clId="{2E8F5F05-628F-4ED3-9C10-5C5A435B0F09}" dt="2021-03-17T08:16:20.314" v="1522" actId="1076"/>
          <ac:spMkLst>
            <pc:docMk/>
            <pc:sldMk cId="1622792644" sldId="282"/>
            <ac:spMk id="230" creationId="{8EDC4AD3-C3E6-48AD-AEBE-07F78652D2B5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36" creationId="{8BCCAFE6-3734-4CD9-9E8F-01F1E321BE25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40" creationId="{ECCDD462-E7B2-491E-B0F7-1318B28859BC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42" creationId="{856436BB-7421-4DEE-A126-CF40CCA4EFAD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47" creationId="{D505B1E3-B6DD-4BF2-9B5E-BAB9AF63521D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68" creationId="{5A800A3D-E371-4BC7-AC64-B87176739D74}"/>
          </ac:spMkLst>
        </pc:spChg>
        <pc:grpChg chg="del">
          <ac:chgData name="Sanders Wang" userId="089d73b8-785c-4012-b931-81c632b6c9c7" providerId="ADAL" clId="{2E8F5F05-628F-4ED3-9C10-5C5A435B0F09}" dt="2021-03-17T07:34:18.556" v="1315" actId="478"/>
          <ac:grpSpMkLst>
            <pc:docMk/>
            <pc:sldMk cId="1622792644" sldId="282"/>
            <ac:grpSpMk id="262" creationId="{755315DF-3038-4C70-B618-DE23F70D3286}"/>
          </ac:grpSpMkLst>
        </pc:grp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4" creationId="{32BBAE57-DDBC-419B-A724-8136FC79C42D}"/>
          </ac:picMkLst>
        </pc:picChg>
        <pc:picChg chg="add mod">
          <ac:chgData name="Sanders Wang" userId="089d73b8-785c-4012-b931-81c632b6c9c7" providerId="ADAL" clId="{2E8F5F05-628F-4ED3-9C10-5C5A435B0F09}" dt="2021-03-17T08:41:28.122" v="1722" actId="14100"/>
          <ac:picMkLst>
            <pc:docMk/>
            <pc:sldMk cId="1622792644" sldId="282"/>
            <ac:picMk id="8" creationId="{DD173A00-C8F7-4F9B-94D7-ED2BE891BA13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17" creationId="{7321A11C-4579-4D1A-B926-7BEE2DEEF894}"/>
          </ac:picMkLst>
        </pc:picChg>
        <pc:picChg chg="del">
          <ac:chgData name="Sanders Wang" userId="089d73b8-785c-4012-b931-81c632b6c9c7" providerId="ADAL" clId="{2E8F5F05-628F-4ED3-9C10-5C5A435B0F09}" dt="2021-03-17T07:35:27.756" v="1327" actId="478"/>
          <ac:picMkLst>
            <pc:docMk/>
            <pc:sldMk cId="1622792644" sldId="282"/>
            <ac:picMk id="57" creationId="{B4F9F376-6811-40BA-9735-ADDF743F0526}"/>
          </ac:picMkLst>
        </pc:picChg>
        <pc:picChg chg="del">
          <ac:chgData name="Sanders Wang" userId="089d73b8-785c-4012-b931-81c632b6c9c7" providerId="ADAL" clId="{2E8F5F05-628F-4ED3-9C10-5C5A435B0F09}" dt="2021-03-17T07:34:56.178" v="1323" actId="478"/>
          <ac:picMkLst>
            <pc:docMk/>
            <pc:sldMk cId="1622792644" sldId="282"/>
            <ac:picMk id="93" creationId="{35168D03-A7FA-458D-9AD5-B89F3C6CC3CC}"/>
          </ac:picMkLst>
        </pc:picChg>
        <pc:picChg chg="del">
          <ac:chgData name="Sanders Wang" userId="089d73b8-785c-4012-b931-81c632b6c9c7" providerId="ADAL" clId="{2E8F5F05-628F-4ED3-9C10-5C5A435B0F09}" dt="2021-03-17T07:35:22.675" v="1326" actId="478"/>
          <ac:picMkLst>
            <pc:docMk/>
            <pc:sldMk cId="1622792644" sldId="282"/>
            <ac:picMk id="111" creationId="{4B64BA09-D32E-4E75-853E-98D2EC613342}"/>
          </ac:picMkLst>
        </pc:picChg>
        <pc:picChg chg="add mod">
          <ac:chgData name="Sanders Wang" userId="089d73b8-785c-4012-b931-81c632b6c9c7" providerId="ADAL" clId="{2E8F5F05-628F-4ED3-9C10-5C5A435B0F09}" dt="2021-03-17T07:45:27.825" v="1379" actId="14100"/>
          <ac:picMkLst>
            <pc:docMk/>
            <pc:sldMk cId="1622792644" sldId="282"/>
            <ac:picMk id="113" creationId="{1FDB7E7F-BB13-49BC-A187-BB7F46C8699F}"/>
          </ac:picMkLst>
        </pc:picChg>
        <pc:picChg chg="add mod ord">
          <ac:chgData name="Sanders Wang" userId="089d73b8-785c-4012-b931-81c632b6c9c7" providerId="ADAL" clId="{2E8F5F05-628F-4ED3-9C10-5C5A435B0F09}" dt="2021-03-17T08:11:16.329" v="1456" actId="1076"/>
          <ac:picMkLst>
            <pc:docMk/>
            <pc:sldMk cId="1622792644" sldId="282"/>
            <ac:picMk id="123" creationId="{EF074F50-24B6-4F2B-A7C7-6F2785A9D5D1}"/>
          </ac:picMkLst>
        </pc:picChg>
        <pc:picChg chg="add mod">
          <ac:chgData name="Sanders Wang" userId="089d73b8-785c-4012-b931-81c632b6c9c7" providerId="ADAL" clId="{2E8F5F05-628F-4ED3-9C10-5C5A435B0F09}" dt="2021-03-17T07:45:27.440" v="1378" actId="1076"/>
          <ac:picMkLst>
            <pc:docMk/>
            <pc:sldMk cId="1622792644" sldId="282"/>
            <ac:picMk id="124" creationId="{95C9C128-BD8D-4EFE-9B4C-E43A3A492329}"/>
          </ac:picMkLst>
        </pc:picChg>
        <pc:picChg chg="add mod">
          <ac:chgData name="Sanders Wang" userId="089d73b8-785c-4012-b931-81c632b6c9c7" providerId="ADAL" clId="{2E8F5F05-628F-4ED3-9C10-5C5A435B0F09}" dt="2021-03-17T07:41:33.020" v="1359" actId="1076"/>
          <ac:picMkLst>
            <pc:docMk/>
            <pc:sldMk cId="1622792644" sldId="282"/>
            <ac:picMk id="126" creationId="{7B874271-BB04-4F69-8E5F-E20702E8CBF6}"/>
          </ac:picMkLst>
        </pc:picChg>
        <pc:picChg chg="del">
          <ac:chgData name="Sanders Wang" userId="089d73b8-785c-4012-b931-81c632b6c9c7" providerId="ADAL" clId="{2E8F5F05-628F-4ED3-9C10-5C5A435B0F09}" dt="2021-03-17T07:34:30.808" v="1317" actId="478"/>
          <ac:picMkLst>
            <pc:docMk/>
            <pc:sldMk cId="1622792644" sldId="282"/>
            <ac:picMk id="134" creationId="{95ADD059-A136-4E50-91B4-366A2F27D18F}"/>
          </ac:picMkLst>
        </pc:picChg>
        <pc:picChg chg="del">
          <ac:chgData name="Sanders Wang" userId="089d73b8-785c-4012-b931-81c632b6c9c7" providerId="ADAL" clId="{2E8F5F05-628F-4ED3-9C10-5C5A435B0F09}" dt="2021-03-17T07:35:12.330" v="1325" actId="478"/>
          <ac:picMkLst>
            <pc:docMk/>
            <pc:sldMk cId="1622792644" sldId="282"/>
            <ac:picMk id="142" creationId="{7A2D13B4-8B9B-4C63-90F1-E35CA0D3F7A4}"/>
          </ac:picMkLst>
        </pc:picChg>
        <pc:picChg chg="add del mod">
          <ac:chgData name="Sanders Wang" userId="089d73b8-785c-4012-b931-81c632b6c9c7" providerId="ADAL" clId="{2E8F5F05-628F-4ED3-9C10-5C5A435B0F09}" dt="2021-03-17T07:58:44.595" v="1399" actId="478"/>
          <ac:picMkLst>
            <pc:docMk/>
            <pc:sldMk cId="1622792644" sldId="282"/>
            <ac:picMk id="149" creationId="{DE0A5EA7-F9A4-4A81-B898-6455245AEEE8}"/>
          </ac:picMkLst>
        </pc:picChg>
        <pc:picChg chg="add del mod">
          <ac:chgData name="Sanders Wang" userId="089d73b8-785c-4012-b931-81c632b6c9c7" providerId="ADAL" clId="{2E8F5F05-628F-4ED3-9C10-5C5A435B0F09}" dt="2021-03-17T07:58:42.071" v="1398" actId="478"/>
          <ac:picMkLst>
            <pc:docMk/>
            <pc:sldMk cId="1622792644" sldId="282"/>
            <ac:picMk id="151" creationId="{98865FEF-4AC9-4223-BB31-340906804717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2" creationId="{DE4245C4-A81A-47E3-8BDF-4F4E30EB5E30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3" creationId="{8809016F-D776-46AB-80C1-882704532AA1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4" creationId="{91430C44-43F5-43AB-9D95-E06282CE7263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5" creationId="{09FE1F26-BFE9-46F1-9BA8-78FCBA3368BD}"/>
          </ac:picMkLst>
        </pc:picChg>
        <pc:picChg chg="add del mod">
          <ac:chgData name="Sanders Wang" userId="089d73b8-785c-4012-b931-81c632b6c9c7" providerId="ADAL" clId="{2E8F5F05-628F-4ED3-9C10-5C5A435B0F09}" dt="2021-03-17T08:02:09.114" v="1414" actId="478"/>
          <ac:picMkLst>
            <pc:docMk/>
            <pc:sldMk cId="1622792644" sldId="282"/>
            <ac:picMk id="156" creationId="{3679B8F3-43E9-4E51-B880-FBC13CE4E923}"/>
          </ac:picMkLst>
        </pc:picChg>
        <pc:picChg chg="add mod">
          <ac:chgData name="Sanders Wang" userId="089d73b8-785c-4012-b931-81c632b6c9c7" providerId="ADAL" clId="{2E8F5F05-628F-4ED3-9C10-5C5A435B0F09}" dt="2021-03-17T09:03:34.208" v="1816" actId="14100"/>
          <ac:picMkLst>
            <pc:docMk/>
            <pc:sldMk cId="1622792644" sldId="282"/>
            <ac:picMk id="165" creationId="{C7647B9B-2D2C-4ADA-829A-4A0F0718C947}"/>
          </ac:picMkLst>
        </pc:picChg>
        <pc:picChg chg="del">
          <ac:chgData name="Sanders Wang" userId="089d73b8-785c-4012-b931-81c632b6c9c7" providerId="ADAL" clId="{2E8F5F05-628F-4ED3-9C10-5C5A435B0F09}" dt="2021-03-17T07:34:30.808" v="1317" actId="478"/>
          <ac:picMkLst>
            <pc:docMk/>
            <pc:sldMk cId="1622792644" sldId="282"/>
            <ac:picMk id="167" creationId="{21A45DAC-B75E-48BC-B03F-36D13472961A}"/>
          </ac:picMkLst>
        </pc:picChg>
        <pc:picChg chg="del">
          <ac:chgData name="Sanders Wang" userId="089d73b8-785c-4012-b931-81c632b6c9c7" providerId="ADAL" clId="{2E8F5F05-628F-4ED3-9C10-5C5A435B0F09}" dt="2021-03-17T07:34:24.734" v="1316" actId="478"/>
          <ac:picMkLst>
            <pc:docMk/>
            <pc:sldMk cId="1622792644" sldId="282"/>
            <ac:picMk id="169" creationId="{A192B6A1-97C3-4E91-9FF3-C6F1DDDE7830}"/>
          </ac:picMkLst>
        </pc:picChg>
        <pc:picChg chg="mod">
          <ac:chgData name="Sanders Wang" userId="089d73b8-785c-4012-b931-81c632b6c9c7" providerId="ADAL" clId="{2E8F5F05-628F-4ED3-9C10-5C5A435B0F09}" dt="2021-03-17T07:35:45.222" v="1328" actId="1076"/>
          <ac:picMkLst>
            <pc:docMk/>
            <pc:sldMk cId="1622792644" sldId="282"/>
            <ac:picMk id="178" creationId="{E9E357FA-64E1-412A-A031-99BD41C9EEC4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192" creationId="{841412C0-1F9D-4ECE-B4D7-7B80CC002361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200" creationId="{9399A115-B3E1-4FE6-87EF-C990E2B1A5D0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211" creationId="{CFA0BB89-A366-4C76-A6F0-F8F329959832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216" creationId="{34B64766-1CB1-4A74-9A2D-AABD035B8327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38" creationId="{86428C54-31B2-4DB0-832D-D2CC8282BB84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39" creationId="{8A52F475-400E-411A-8A7D-A2C09480D83D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41" creationId="{6E617452-E5DF-49F3-8EE8-02020718E251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43" creationId="{AACB1B9B-67F6-48D1-8BB8-F478DCEB7A8D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51" creationId="{9C70A7B8-6FDD-4527-B077-B0742D4DA9D1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61" creationId="{EA5DD033-53CE-4BDE-A3F5-E7B938B17A73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65" creationId="{EE0FE72E-C869-423D-8DBC-A54BB5390D7F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67" creationId="{7FC04FC2-0CCB-4D2C-AE39-FE85C62B0DE0}"/>
          </ac:picMkLst>
        </pc:picChg>
        <pc:cxnChg chg="mod">
          <ac:chgData name="Sanders Wang" userId="089d73b8-785c-4012-b931-81c632b6c9c7" providerId="ADAL" clId="{2E8F5F05-628F-4ED3-9C10-5C5A435B0F09}" dt="2021-03-17T12:18:59.289" v="1992" actId="14100"/>
          <ac:cxnSpMkLst>
            <pc:docMk/>
            <pc:sldMk cId="1622792644" sldId="282"/>
            <ac:cxnSpMk id="59" creationId="{D38FBB92-7FDC-4E6C-A43A-D22248CAA092}"/>
          </ac:cxnSpMkLst>
        </pc:cxnChg>
        <pc:cxnChg chg="del">
          <ac:chgData name="Sanders Wang" userId="089d73b8-785c-4012-b931-81c632b6c9c7" providerId="ADAL" clId="{2E8F5F05-628F-4ED3-9C10-5C5A435B0F09}" dt="2021-03-17T07:35:27.756" v="1327" actId="478"/>
          <ac:cxnSpMkLst>
            <pc:docMk/>
            <pc:sldMk cId="1622792644" sldId="282"/>
            <ac:cxnSpMk id="73" creationId="{464A068A-EAE7-46B3-B02A-17A9AE87471E}"/>
          </ac:cxnSpMkLst>
        </pc:cxnChg>
        <pc:cxnChg chg="del mod">
          <ac:chgData name="Sanders Wang" userId="089d73b8-785c-4012-b931-81c632b6c9c7" providerId="ADAL" clId="{2E8F5F05-628F-4ED3-9C10-5C5A435B0F09}" dt="2021-03-17T07:35:12.330" v="1325" actId="478"/>
          <ac:cxnSpMkLst>
            <pc:docMk/>
            <pc:sldMk cId="1622792644" sldId="282"/>
            <ac:cxnSpMk id="97" creationId="{A25E7532-9D36-4A73-BF48-233F38C76E7D}"/>
          </ac:cxnSpMkLst>
        </pc:cxnChg>
        <pc:cxnChg chg="del">
          <ac:chgData name="Sanders Wang" userId="089d73b8-785c-4012-b931-81c632b6c9c7" providerId="ADAL" clId="{2E8F5F05-628F-4ED3-9C10-5C5A435B0F09}" dt="2021-03-17T07:35:12.330" v="1325" actId="478"/>
          <ac:cxnSpMkLst>
            <pc:docMk/>
            <pc:sldMk cId="1622792644" sldId="282"/>
            <ac:cxnSpMk id="100" creationId="{E3ED8793-BF9D-436C-A1B6-4D2E54C1BA62}"/>
          </ac:cxnSpMkLst>
        </pc:cxnChg>
        <pc:cxnChg chg="del mod">
          <ac:chgData name="Sanders Wang" userId="089d73b8-785c-4012-b931-81c632b6c9c7" providerId="ADAL" clId="{2E8F5F05-628F-4ED3-9C10-5C5A435B0F09}" dt="2021-03-17T07:35:22.675" v="1326" actId="478"/>
          <ac:cxnSpMkLst>
            <pc:docMk/>
            <pc:sldMk cId="1622792644" sldId="282"/>
            <ac:cxnSpMk id="109" creationId="{DC1A9B5F-40E5-4668-8C86-EEBFC5DC7493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130" creationId="{5F76AD3E-4579-4A7C-940D-E0E1112F04CC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133" creationId="{44278722-3FFC-41AA-91B4-204E15EE3746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136" creationId="{85DACA3D-B135-40EA-8EF7-422451ECC4EE}"/>
          </ac:cxnSpMkLst>
        </pc:cxnChg>
        <pc:cxnChg chg="del">
          <ac:chgData name="Sanders Wang" userId="089d73b8-785c-4012-b931-81c632b6c9c7" providerId="ADAL" clId="{2E8F5F05-628F-4ED3-9C10-5C5A435B0F09}" dt="2021-03-17T07:35:12.330" v="1325" actId="478"/>
          <ac:cxnSpMkLst>
            <pc:docMk/>
            <pc:sldMk cId="1622792644" sldId="282"/>
            <ac:cxnSpMk id="144" creationId="{FC4DF871-69C0-4AB2-A88B-0ACE0D4F3BB9}"/>
          </ac:cxnSpMkLst>
        </pc:cxnChg>
        <pc:cxnChg chg="del">
          <ac:chgData name="Sanders Wang" userId="089d73b8-785c-4012-b931-81c632b6c9c7" providerId="ADAL" clId="{2E8F5F05-628F-4ED3-9C10-5C5A435B0F09}" dt="2021-03-17T07:34:30.808" v="1317" actId="478"/>
          <ac:cxnSpMkLst>
            <pc:docMk/>
            <pc:sldMk cId="1622792644" sldId="282"/>
            <ac:cxnSpMk id="150" creationId="{6FEA2A4E-2DE0-4AA5-AA16-055561CED54C}"/>
          </ac:cxnSpMkLst>
        </pc:cxnChg>
        <pc:cxnChg chg="add mod">
          <ac:chgData name="Sanders Wang" userId="089d73b8-785c-4012-b931-81c632b6c9c7" providerId="ADAL" clId="{2E8F5F05-628F-4ED3-9C10-5C5A435B0F09}" dt="2021-03-17T08:15:58.373" v="1519" actId="1038"/>
          <ac:cxnSpMkLst>
            <pc:docMk/>
            <pc:sldMk cId="1622792644" sldId="282"/>
            <ac:cxnSpMk id="159" creationId="{152DEDC1-6D19-4199-8773-AF0D3FDED516}"/>
          </ac:cxnSpMkLst>
        </pc:cxnChg>
        <pc:cxnChg chg="del mod">
          <ac:chgData name="Sanders Wang" userId="089d73b8-785c-4012-b931-81c632b6c9c7" providerId="ADAL" clId="{2E8F5F05-628F-4ED3-9C10-5C5A435B0F09}" dt="2021-03-17T07:34:30.808" v="1317" actId="478"/>
          <ac:cxnSpMkLst>
            <pc:docMk/>
            <pc:sldMk cId="1622792644" sldId="282"/>
            <ac:cxnSpMk id="162" creationId="{C7CD194B-7B4C-4AD8-9E19-663339658E63}"/>
          </ac:cxnSpMkLst>
        </pc:cxnChg>
        <pc:cxnChg chg="del mod">
          <ac:chgData name="Sanders Wang" userId="089d73b8-785c-4012-b931-81c632b6c9c7" providerId="ADAL" clId="{2E8F5F05-628F-4ED3-9C10-5C5A435B0F09}" dt="2021-03-17T07:34:30.808" v="1317" actId="478"/>
          <ac:cxnSpMkLst>
            <pc:docMk/>
            <pc:sldMk cId="1622792644" sldId="282"/>
            <ac:cxnSpMk id="172" creationId="{1CCAA3A9-A682-47DE-B942-07EBF910F468}"/>
          </ac:cxnSpMkLst>
        </pc:cxnChg>
        <pc:cxnChg chg="del mod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176" creationId="{E70A5C1A-C28E-42E9-8863-D77713A3E62B}"/>
          </ac:cxnSpMkLst>
        </pc:cxnChg>
        <pc:cxnChg chg="del mod">
          <ac:chgData name="Sanders Wang" userId="089d73b8-785c-4012-b931-81c632b6c9c7" providerId="ADAL" clId="{2E8F5F05-628F-4ED3-9C10-5C5A435B0F09}" dt="2021-03-17T07:34:44.833" v="1320" actId="478"/>
          <ac:cxnSpMkLst>
            <pc:docMk/>
            <pc:sldMk cId="1622792644" sldId="282"/>
            <ac:cxnSpMk id="181" creationId="{34FB5A82-8557-4D36-A868-D9B2C3F2FD3E}"/>
          </ac:cxnSpMkLst>
        </pc:cxnChg>
        <pc:cxnChg chg="del mod">
          <ac:chgData name="Sanders Wang" userId="089d73b8-785c-4012-b931-81c632b6c9c7" providerId="ADAL" clId="{2E8F5F05-628F-4ED3-9C10-5C5A435B0F09}" dt="2021-03-17T07:34:47.309" v="1321" actId="478"/>
          <ac:cxnSpMkLst>
            <pc:docMk/>
            <pc:sldMk cId="1622792644" sldId="282"/>
            <ac:cxnSpMk id="186" creationId="{85B42661-3B0D-4ECA-B13F-091C806D8213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05" creationId="{FE34BC3C-9CF9-4F50-83BB-98EA8BB0A2B2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08" creationId="{FFC35B72-C20A-4E07-982E-C7E41664C167}"/>
          </ac:cxnSpMkLst>
        </pc:cxnChg>
        <pc:cxnChg chg="del mod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12" creationId="{EACA55E0-37A1-4E0E-A7B8-745001EE3B95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17" creationId="{0AD06267-805B-4132-B200-6174B0AA2851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23" creationId="{FDC5992A-994A-4EE8-B925-38665DFF67E5}"/>
          </ac:cxnSpMkLst>
        </pc:cxnChg>
        <pc:cxnChg chg="del mod">
          <ac:chgData name="Sanders Wang" userId="089d73b8-785c-4012-b931-81c632b6c9c7" providerId="ADAL" clId="{2E8F5F05-628F-4ED3-9C10-5C5A435B0F09}" dt="2021-03-17T07:34:18.556" v="1315" actId="478"/>
          <ac:cxnSpMkLst>
            <pc:docMk/>
            <pc:sldMk cId="1622792644" sldId="282"/>
            <ac:cxnSpMk id="244" creationId="{E2AC7740-B7F2-45A1-A285-33E290E2BFD0}"/>
          </ac:cxnSpMkLst>
        </pc:cxnChg>
        <pc:cxnChg chg="del mod">
          <ac:chgData name="Sanders Wang" userId="089d73b8-785c-4012-b931-81c632b6c9c7" providerId="ADAL" clId="{2E8F5F05-628F-4ED3-9C10-5C5A435B0F09}" dt="2021-03-17T07:34:18.556" v="1315" actId="478"/>
          <ac:cxnSpMkLst>
            <pc:docMk/>
            <pc:sldMk cId="1622792644" sldId="282"/>
            <ac:cxnSpMk id="248" creationId="{606BEEEC-B947-4168-A33B-34FE9155F55F}"/>
          </ac:cxnSpMkLst>
        </pc:cxnChg>
        <pc:cxnChg chg="del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252" creationId="{D72F3939-0252-4955-86EB-BB16424D7A2E}"/>
          </ac:cxnSpMkLst>
        </pc:cxnChg>
        <pc:cxnChg chg="del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257" creationId="{4D0960B4-F4C9-4179-B34B-F8BE84DEAB78}"/>
          </ac:cxnSpMkLst>
        </pc:cxnChg>
        <pc:cxnChg chg="del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2E8F5F05-628F-4ED3-9C10-5C5A435B0F09}" dt="2021-03-17T07:34:18.556" v="1315" actId="478"/>
          <ac:cxnSpMkLst>
            <pc:docMk/>
            <pc:sldMk cId="1622792644" sldId="282"/>
            <ac:cxnSpMk id="264" creationId="{AF71A2F4-758A-47F6-85E7-E60493FFF41B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09:08:41.534" v="1837"/>
        <pc:sldMkLst>
          <pc:docMk/>
          <pc:sldMk cId="2933895704" sldId="283"/>
        </pc:sldMkLst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" creationId="{93AAD6D4-A312-4039-ADAF-73B095B45A21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140" creationId="{867BA5EF-8B49-4257-953A-7AC90646601E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142" creationId="{D0E67BB4-DB5B-4C93-8CD7-B1AE24D8303B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49" creationId="{474FCB45-A7C4-4AD0-9C8F-B2FB034F28C6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0" creationId="{014EDF7A-82EA-4F1C-912F-901CA06BBCEE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1" creationId="{B8A58370-785A-4FB0-9AF2-B06FEC1A18A0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2" creationId="{43854CD9-83D1-488E-BFA8-6231D0F542BB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5" creationId="{B0ABD9B0-04F2-4C91-B72C-39DA66AB0B8D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6" creationId="{94D40E1F-5CE6-4A6A-A464-9D3A6E8C27BE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7" creationId="{C267988F-EBB0-4BF1-A75B-8A93D6667E26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8" creationId="{26FA4913-7DC9-496E-AFFD-9370CBA3FD42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9" creationId="{9ED32B27-5A2E-4146-89BF-C2818AE0E16F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0" creationId="{552A0121-FB8B-4311-91A6-55DE862AAAF3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1" creationId="{6BBA8A03-A30A-4E48-BE38-96071812C314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2" creationId="{AB0F5226-1A25-4A21-8DF7-41B4C9BDEB2D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3" creationId="{B7936BC0-3BE8-4928-B298-5821865553AE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4" creationId="{97ADF5E3-16B6-450E-A1AC-49166E034389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5" creationId="{67A869FC-1B67-43CE-A9D6-1F39ADA0F293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68" creationId="{489638BE-F8AF-45DD-AD0E-81B4F16F0880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69" creationId="{A4F19180-612C-4682-83EB-910EB3D33921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0" creationId="{CAFFB926-624E-4E34-B203-4C1A5B1F9A0D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1" creationId="{0D4244F3-8668-45B0-9EDE-26E3AA1C90EB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4" creationId="{B372E61C-3C5B-4741-979B-45E781EDD78B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5" creationId="{2DBD9D95-D099-4199-B2E6-31BD52A82BE3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6" creationId="{9DA85C9C-D3D2-4835-9CAD-840BAE0708D0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7" creationId="{C98DF8B5-90DB-45AF-93CC-0B8E83498038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8" creationId="{14C913C2-DD35-4CCD-ADFA-9398901E3217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9" creationId="{3090E766-BA46-49C9-B8A7-8F7B92435164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0" creationId="{DBD9D967-1A3D-4AD7-B200-8FE32DFBF25E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1" creationId="{C1F596B0-64EA-4652-A29C-7E784D94F6F6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2" creationId="{0849DD92-F751-4B82-8C31-1D7782A50C2B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3" creationId="{3E17CA25-5BDE-41BF-A428-7DB8ED431B28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4" creationId="{9B5ABC20-51C8-404F-A6B2-268488E55C57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88" creationId="{609C206A-905D-4EFB-89EA-6853B7F01402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89" creationId="{CB174515-7A5A-489B-BC51-7676C857C721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0" creationId="{BFE54308-33CE-4A69-A1CF-043948753AD5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1" creationId="{AE059C58-B5E8-454C-8A45-A4429F4C7C3B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4" creationId="{04B65C11-38CF-46DA-BC11-F837C644DF64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5" creationId="{986ACC93-03CF-4E48-A519-295291CA6545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6" creationId="{7838E4A6-A43F-48D1-876A-0F0AF261748A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7" creationId="{0F84BB0C-E014-4636-BAEF-B0C8E1C4D540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8" creationId="{CAC80743-D2B7-463F-9802-8776BC78F86C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9" creationId="{E019D5BB-B8ED-4F2C-971D-D679F586415E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0" creationId="{7FA4F181-E0E4-43BA-BE62-0309940AC910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1" creationId="{EA634413-923C-4DE5-A159-68E5E8155BE8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2" creationId="{932D6C5B-E922-45E6-BD7E-75142D2818D9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3" creationId="{1853B9F0-2FED-4B22-8465-5559A502FB2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04" creationId="{4E2EB87D-8D73-461E-A69E-298C5235CBA9}"/>
          </ac:spMkLst>
        </pc:spChg>
        <pc:spChg chg="del">
          <ac:chgData name="Sanders Wang" userId="089d73b8-785c-4012-b931-81c632b6c9c7" providerId="ADAL" clId="{2E8F5F05-628F-4ED3-9C10-5C5A435B0F09}" dt="2021-03-17T09:08:38.992" v="1835" actId="478"/>
          <ac:spMkLst>
            <pc:docMk/>
            <pc:sldMk cId="2933895704" sldId="283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7" creationId="{8DC0AA75-BEE0-47F7-BA4B-57B306ADBB2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10" creationId="{CC73F1DC-DC7B-406C-A9B3-A45C7D16A512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2" creationId="{B2BD0B08-1017-40E5-90CA-175D89D686E8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3" creationId="{EB0866BD-E848-42B5-94E5-9848392F252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14" creationId="{41157CB0-275A-45EF-B025-C450BA766A6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16" creationId="{E18CE872-A7C4-48E0-877F-63BF1A0D1EC6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7" creationId="{5F520470-2E6C-4E00-8D2E-F2D909F09B3F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9" creationId="{E3FA564A-B4EC-456B-AAFF-3D3CE53DD20A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3" creationId="{57DF0930-150A-4CD4-B38D-44479B568F58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4" creationId="{81165261-7ADA-4729-9D44-7870D69E1858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5" creationId="{83927DD9-88F2-419A-8A94-36348F89810D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6" creationId="{EEC27402-44D8-42B6-A205-9009300257D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27" creationId="{9649161E-F8EB-4534-943A-7581F8BE18F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28" creationId="{3ADC4150-49AA-405D-9597-6717EDB7E8B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29" creationId="{0610A4B2-0751-4777-AA7C-D11ECFB78AFE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1" creationId="{F59CEBF4-C945-4A2E-9441-D9C48C77F4C5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2" creationId="{33332613-F471-4EE5-8C27-4B0551DCCB33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3" creationId="{6E9237D3-EA27-4AE8-8C52-67B72B8A962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34" creationId="{65FCADA9-75C4-491F-A6B8-236A72A004D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35" creationId="{EC00C743-BB1B-4586-B82D-528CE3E574E4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6" creationId="{2A6C1B6B-8AD8-4CBC-8815-552816CD78F0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8" creationId="{3A35FC0B-F6EC-427D-890B-DED2DB4688F9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9" creationId="{11920CA4-215D-45A6-A536-7FDE06D30FE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40" creationId="{3E8B9A36-C4AD-4751-BED1-B5B33580DF37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41" creationId="{604CABAF-F5A0-4D4A-8BEF-E6F3696ECB64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54" creationId="{2901C124-8396-4637-B75A-4A26402BA244}"/>
          </ac:spMkLst>
        </pc:spChg>
        <pc:spChg chg="add del mod">
          <ac:chgData name="Sanders Wang" userId="089d73b8-785c-4012-b931-81c632b6c9c7" providerId="ADAL" clId="{2E8F5F05-628F-4ED3-9C10-5C5A435B0F09}" dt="2021-03-17T09:05:06.736" v="1828" actId="478"/>
          <ac:spMkLst>
            <pc:docMk/>
            <pc:sldMk cId="2933895704" sldId="283"/>
            <ac:spMk id="257" creationId="{CD3D5A3D-7417-469E-979D-FF539E2C222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58" creationId="{D75A76A5-B402-4825-A7EC-35B1B5CD3AB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59" creationId="{C4E31602-77E4-4FA0-BEB7-57D56926DBA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0" creationId="{36122DC0-027E-4C06-883F-DFD983BC3C40}"/>
          </ac:spMkLst>
        </pc:spChg>
        <pc:spChg chg="add mod">
          <ac:chgData name="Sanders Wang" userId="089d73b8-785c-4012-b931-81c632b6c9c7" providerId="ADAL" clId="{2E8F5F05-628F-4ED3-9C10-5C5A435B0F09}" dt="2021-03-17T09:08:41.534" v="1837"/>
          <ac:spMkLst>
            <pc:docMk/>
            <pc:sldMk cId="2933895704" sldId="283"/>
            <ac:spMk id="261" creationId="{ADBB9D4C-317F-458E-8DB5-3CF89E4E75D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3" creationId="{BEF30532-FC90-4E55-941B-D61C0A3C8FE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5" creationId="{1D10A5B6-16D1-4A54-A1E1-D2B703C7F58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9" creationId="{21A3015B-852D-4E4B-9CB2-3A358980AE4E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77" creationId="{2B9D0678-B691-4442-9D06-29DDF38A921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1" creationId="{E22EA1D3-893F-47EF-AA2C-F3AD5D7337A7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3" creationId="{4800F66E-7FA1-4A8C-8CD4-7015CD85B22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4" creationId="{3FB80C52-E8F2-4C93-8A29-B1E2B4E677A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5" creationId="{C1AF5B93-88C5-49D3-93F6-187AE8E919C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1" creationId="{5E945681-7076-4971-9250-48850CA7609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2" creationId="{7686AC0E-2D3B-480A-A3A7-A7CDDF912FE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4" creationId="{3E958273-86AE-48EA-9B4D-8D05F1F78A6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7" creationId="{B1F9478E-D2D0-492C-94B3-44E59683ACB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8" creationId="{3CA46DA5-253B-4493-A8AB-AA03630274F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9" creationId="{4B8FF0F9-FDC7-4A46-A439-A3B2D1B6100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00" creationId="{81D1A171-86D6-4197-A78C-69F39A904D0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02" creationId="{A8F3F060-AB0A-43F0-9E61-C1792561C20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03" creationId="{D7D57C53-DA51-45B5-A38D-C07DCD306AD5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12" creationId="{BFD832DD-8E9D-4862-98C6-A140E97F056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14" creationId="{CA55C502-89EB-49FC-A079-42F5A8D9068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16" creationId="{02117CBF-41AA-42B5-8F71-29A8D827D5E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1" creationId="{9AE1C7E8-64E3-4EF6-AF54-D692383C0A4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3" creationId="{31DDB597-80E8-4B0C-8DCD-66BA474BAA0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6" creationId="{0B578B8C-2834-4C5C-8657-1E09BD961580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8" creationId="{DB95FA41-AC0C-4DC1-85CB-DEBCC866396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0" creationId="{5A29A8D8-6B07-4FB6-AB81-295CC579E72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1" creationId="{F9BC559B-D01D-4561-95D1-6612DBCB1B2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3" creationId="{9DA94804-66D1-48CA-8F73-B4FC4E47090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5" creationId="{CB310B40-375C-4C8C-8820-4A298EF9BF6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6" creationId="{C7F719DF-2159-4D40-9229-8DC15100E7A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51" creationId="{DCBAC85D-62B0-433A-8F36-F22D69AC6D15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52" creationId="{63673E39-3EFC-4D81-A0BD-E1537F26C31E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54" creationId="{7676321B-A322-434A-9CBD-67FC03075886}"/>
          </ac:spMkLst>
        </pc:spChg>
        <pc:spChg chg="mod">
          <ac:chgData name="Sanders Wang" userId="089d73b8-785c-4012-b931-81c632b6c9c7" providerId="ADAL" clId="{2E8F5F05-628F-4ED3-9C10-5C5A435B0F09}" dt="2021-03-17T08:50:27.301" v="1773" actId="2085"/>
          <ac:spMkLst>
            <pc:docMk/>
            <pc:sldMk cId="2933895704" sldId="283"/>
            <ac:spMk id="355" creationId="{24808D35-6E72-4939-86A5-80C955E57034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65" creationId="{6EE9D4DC-6228-4115-92D0-37EB90F5DB50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66" creationId="{F32B8C23-BDCC-474A-80D6-FA0BBB1A6C3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68" creationId="{9F202DFC-9992-4740-BB2E-BE2BC0221F7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71" creationId="{FD45537A-5D9A-453D-B2B2-86D039D1E6F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78" creationId="{A7B9B004-CCAD-4910-8BA9-ED117AB0E8A7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80" creationId="{94016D41-B667-4AF9-BF36-9BE6D0D45E44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99" creationId="{6D4A1A71-CEC4-4B59-B14C-6A57EC2F981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07" creationId="{94B29CFA-239E-4070-BF72-97DA2B5E41F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13" creationId="{D3B9408F-726F-4410-9EEB-91A065956996}"/>
          </ac:spMkLst>
        </pc:spChg>
        <pc:spChg chg="mod">
          <ac:chgData name="Sanders Wang" userId="089d73b8-785c-4012-b931-81c632b6c9c7" providerId="ADAL" clId="{2E8F5F05-628F-4ED3-9C10-5C5A435B0F09}" dt="2021-03-17T08:50:01.321" v="1769" actId="2085"/>
          <ac:spMkLst>
            <pc:docMk/>
            <pc:sldMk cId="2933895704" sldId="283"/>
            <ac:spMk id="416" creationId="{DB1BAFF1-E793-4040-A118-00383DDD425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0" creationId="{1A013EFA-BB53-4C74-943E-53B92555A9D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2" creationId="{AB1F3621-8D79-4DBB-8F8A-53F53F7BCCC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6" creationId="{10A15C4C-9DF3-4278-8EDF-6F1D08A65635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9" creationId="{6276466A-4F18-49E5-9FD9-45FA55792B56}"/>
          </ac:spMkLst>
        </pc:spChg>
        <pc:spChg chg="mod">
          <ac:chgData name="Sanders Wang" userId="089d73b8-785c-4012-b931-81c632b6c9c7" providerId="ADAL" clId="{2E8F5F05-628F-4ED3-9C10-5C5A435B0F09}" dt="2021-03-17T08:44:03.796" v="1742" actId="1076"/>
          <ac:spMkLst>
            <pc:docMk/>
            <pc:sldMk cId="2933895704" sldId="283"/>
            <ac:spMk id="440" creationId="{024BC042-3E7B-4F6B-B0F0-09C9835F5CF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49" creationId="{60A35E5F-A9A1-4DFA-832D-B347C1F0BCC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52" creationId="{1FECC10D-4D90-4570-BF83-33EA46F80A4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53" creationId="{136072DE-8D71-4BEE-870F-CB97B529CF0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58" creationId="{FFE1903A-D27E-401B-9E52-31F877F52DC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64" creationId="{41AD88D8-789F-4739-AA94-26A99872B74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70" creationId="{294202BC-A916-4D7D-8ACB-9FAC035240CE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472" creationId="{E7E7EF34-0E4D-444C-8983-3BB240D97B0D}"/>
          </ac:spMkLst>
        </pc:spChg>
        <pc:spChg chg="del">
          <ac:chgData name="Sanders Wang" userId="089d73b8-785c-4012-b931-81c632b6c9c7" providerId="ADAL" clId="{2E8F5F05-628F-4ED3-9C10-5C5A435B0F09}" dt="2021-03-17T08:36:22.385" v="1577" actId="478"/>
          <ac:spMkLst>
            <pc:docMk/>
            <pc:sldMk cId="2933895704" sldId="283"/>
            <ac:spMk id="479" creationId="{FA69665A-41CF-4CA9-A52D-A0B1F1CA803C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482" creationId="{014EED4D-455C-4B0C-9C3A-409979691080}"/>
          </ac:spMkLst>
        </pc:spChg>
        <pc:spChg chg="del">
          <ac:chgData name="Sanders Wang" userId="089d73b8-785c-4012-b931-81c632b6c9c7" providerId="ADAL" clId="{2E8F5F05-628F-4ED3-9C10-5C5A435B0F09}" dt="2021-03-17T08:36:36.232" v="1578" actId="478"/>
          <ac:spMkLst>
            <pc:docMk/>
            <pc:sldMk cId="2933895704" sldId="283"/>
            <ac:spMk id="486" creationId="{9C579189-395A-44E9-9AAF-33DAC02ED28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87" creationId="{C96D1927-F229-45F1-ABEA-5D0D6432C0A4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489" creationId="{D4D79EB2-25CA-4300-8811-46A20566B879}"/>
          </ac:spMkLst>
        </pc:spChg>
        <pc:spChg chg="del">
          <ac:chgData name="Sanders Wang" userId="089d73b8-785c-4012-b931-81c632b6c9c7" providerId="ADAL" clId="{2E8F5F05-628F-4ED3-9C10-5C5A435B0F09}" dt="2021-03-17T08:36:18.843" v="1576" actId="478"/>
          <ac:spMkLst>
            <pc:docMk/>
            <pc:sldMk cId="2933895704" sldId="283"/>
            <ac:spMk id="493" creationId="{93E3EB4D-40F1-4FFC-949C-A930016DC82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94" creationId="{2CB8E807-5604-45F1-9181-643B99D113E0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00" creationId="{98E16777-D22A-4D93-B864-D7527D028F2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06" creationId="{49426A5A-C870-4572-8999-99D030405AC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0" creationId="{CCE61A1A-E29B-4219-BB36-ADD94E98476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2" creationId="{F457577F-9446-4704-B710-4500D3CE2DE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4" creationId="{D80AFB49-BD15-46D1-AB7F-D0A89826011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5" creationId="{4F3C5A56-B5DE-4B41-AE5C-9141874A337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6" creationId="{FC425EE4-5AA0-4F63-B92E-EAEB8F200D2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23" creationId="{BEFB12CE-BC74-4D8C-BD8A-6733BEF9024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28" creationId="{C25827DD-FFE3-4EE6-95CF-5CB9F83C235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30" creationId="{1220CC62-ECA0-43F0-9C15-5D60034EA9A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31" creationId="{4B3A9C67-E2EA-4700-87AD-DBB534FBD1A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32" creationId="{A4485D62-90AC-408A-B709-9EA94EF95A94}"/>
          </ac:spMkLst>
        </pc:spChg>
        <pc:spChg chg="mod ord">
          <ac:chgData name="Sanders Wang" userId="089d73b8-785c-4012-b931-81c632b6c9c7" providerId="ADAL" clId="{2E8F5F05-628F-4ED3-9C10-5C5A435B0F09}" dt="2021-03-17T08:39:34.386" v="1714" actId="166"/>
          <ac:spMkLst>
            <pc:docMk/>
            <pc:sldMk cId="2933895704" sldId="283"/>
            <ac:spMk id="538" creationId="{0A471C5F-59A2-44A6-B6A6-878CB74CA974}"/>
          </ac:spMkLst>
        </pc:spChg>
        <pc:spChg chg="mod ord">
          <ac:chgData name="Sanders Wang" userId="089d73b8-785c-4012-b931-81c632b6c9c7" providerId="ADAL" clId="{2E8F5F05-628F-4ED3-9C10-5C5A435B0F09}" dt="2021-03-17T08:39:34.386" v="1714" actId="166"/>
          <ac:spMkLst>
            <pc:docMk/>
            <pc:sldMk cId="2933895704" sldId="283"/>
            <ac:spMk id="540" creationId="{21CE1213-D568-4E58-BE26-E293C0FA4959}"/>
          </ac:spMkLst>
        </pc:spChg>
        <pc:spChg chg="mod">
          <ac:chgData name="Sanders Wang" userId="089d73b8-785c-4012-b931-81c632b6c9c7" providerId="ADAL" clId="{2E8F5F05-628F-4ED3-9C10-5C5A435B0F09}" dt="2021-03-17T08:38:13.918" v="1704" actId="1037"/>
          <ac:spMkLst>
            <pc:docMk/>
            <pc:sldMk cId="2933895704" sldId="283"/>
            <ac:spMk id="541" creationId="{65A5E937-2DEB-40AD-A403-87B81E334E67}"/>
          </ac:spMkLst>
        </pc:spChg>
        <pc:picChg chg="mod">
          <ac:chgData name="Sanders Wang" userId="089d73b8-785c-4012-b931-81c632b6c9c7" providerId="ADAL" clId="{2E8F5F05-628F-4ED3-9C10-5C5A435B0F09}" dt="2021-03-17T08:37:29.795" v="1663" actId="1038"/>
          <ac:picMkLst>
            <pc:docMk/>
            <pc:sldMk cId="2933895704" sldId="283"/>
            <ac:picMk id="4" creationId="{8456759B-7E11-43EC-9614-B5B8801F53C3}"/>
          </ac:picMkLst>
        </pc:picChg>
        <pc:picChg chg="del">
          <ac:chgData name="Sanders Wang" userId="089d73b8-785c-4012-b931-81c632b6c9c7" providerId="ADAL" clId="{2E8F5F05-628F-4ED3-9C10-5C5A435B0F09}" dt="2021-03-17T08:36:14.317" v="1575" actId="478"/>
          <ac:picMkLst>
            <pc:docMk/>
            <pc:sldMk cId="2933895704" sldId="283"/>
            <ac:picMk id="143" creationId="{9B041402-D6A3-42CF-9A3F-77D71B43137B}"/>
          </ac:picMkLst>
        </pc:picChg>
        <pc:picChg chg="mod">
          <ac:chgData name="Sanders Wang" userId="089d73b8-785c-4012-b931-81c632b6c9c7" providerId="ADAL" clId="{2E8F5F05-628F-4ED3-9C10-5C5A435B0F09}" dt="2021-03-17T08:37:29.795" v="1663" actId="1038"/>
          <ac:picMkLst>
            <pc:docMk/>
            <pc:sldMk cId="2933895704" sldId="283"/>
            <ac:picMk id="144" creationId="{719959F2-9CE3-4688-96BA-80507C13AC00}"/>
          </ac:picMkLst>
        </pc:picChg>
        <pc:picChg chg="mod">
          <ac:chgData name="Sanders Wang" userId="089d73b8-785c-4012-b931-81c632b6c9c7" providerId="ADAL" clId="{2E8F5F05-628F-4ED3-9C10-5C5A435B0F09}" dt="2021-03-17T08:45:06.585" v="1750" actId="1076"/>
          <ac:picMkLst>
            <pc:docMk/>
            <pc:sldMk cId="2933895704" sldId="283"/>
            <ac:picMk id="145" creationId="{65C4707C-F826-40D0-BE16-B7656E7FE341}"/>
          </ac:picMkLst>
        </pc:picChg>
        <pc:picChg chg="mod">
          <ac:chgData name="Sanders Wang" userId="089d73b8-785c-4012-b931-81c632b6c9c7" providerId="ADAL" clId="{2E8F5F05-628F-4ED3-9C10-5C5A435B0F09}" dt="2021-03-17T08:40:03.047" v="1715" actId="1076"/>
          <ac:picMkLst>
            <pc:docMk/>
            <pc:sldMk cId="2933895704" sldId="283"/>
            <ac:picMk id="146" creationId="{6E50C1ED-2E4F-45BC-BC1B-9F72F7CA876F}"/>
          </ac:picMkLst>
        </pc:picChg>
        <pc:picChg chg="del mod">
          <ac:chgData name="Sanders Wang" userId="089d73b8-785c-4012-b931-81c632b6c9c7" providerId="ADAL" clId="{2E8F5F05-628F-4ED3-9C10-5C5A435B0F09}" dt="2021-03-17T08:40:11.380" v="1717" actId="478"/>
          <ac:picMkLst>
            <pc:docMk/>
            <pc:sldMk cId="2933895704" sldId="283"/>
            <ac:picMk id="147" creationId="{FC9C7912-91E8-4EF4-979F-90B245EBC5A0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48" creationId="{570B6C60-6AAA-4D5B-89BA-2BF08BD23B78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53" creationId="{0A9D226C-6FBD-4234-9FFA-DB9B9CB11F2F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54" creationId="{EA72B39D-47CE-41CD-93E8-5284646A9719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66" creationId="{63307263-9D91-42FD-B729-5BAA1B892CEF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67" creationId="{A9EB4F0E-1C5C-45D2-BA61-33D410BE653B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72" creationId="{38AEA09A-BDA6-48CD-B7E9-3E6772787D38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73" creationId="{11BDD9C3-3B68-48CC-B2F5-2FD290E73FD9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85" creationId="{1C367B2D-BE15-400A-AB7A-4519E94BEF7B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187" creationId="{2C9BD2C4-93A5-4E9C-8BC7-2C0F0BDE236B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192" creationId="{457765ED-62A6-4129-A29E-5D34577A069B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193" creationId="{5C75EE2F-CF1D-4220-B604-33EB9FA2EA9A}"/>
          </ac:picMkLst>
        </pc:picChg>
        <pc:picChg chg="del">
          <ac:chgData name="Sanders Wang" userId="089d73b8-785c-4012-b931-81c632b6c9c7" providerId="ADAL" clId="{2E8F5F05-628F-4ED3-9C10-5C5A435B0F09}" dt="2021-03-17T09:08:40.821" v="1836" actId="478"/>
          <ac:picMkLst>
            <pc:docMk/>
            <pc:sldMk cId="2933895704" sldId="283"/>
            <ac:picMk id="208" creationId="{C9FD2316-B592-44E1-AB15-980959C4C578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209" creationId="{01BA6B91-3106-4A19-95D1-F3B0D33F38AC}"/>
          </ac:picMkLst>
        </pc:picChg>
        <pc:picChg chg="add mod ord">
          <ac:chgData name="Sanders Wang" userId="089d73b8-785c-4012-b931-81c632b6c9c7" providerId="ADAL" clId="{2E8F5F05-628F-4ED3-9C10-5C5A435B0F09}" dt="2021-03-17T08:39:18.592" v="1713" actId="167"/>
          <ac:picMkLst>
            <pc:docMk/>
            <pc:sldMk cId="2933895704" sldId="283"/>
            <ac:picMk id="211" creationId="{2B639766-654C-4ABA-A72A-D0633B714DD7}"/>
          </ac:picMkLst>
        </pc:picChg>
        <pc:picChg chg="add mod">
          <ac:chgData name="Sanders Wang" userId="089d73b8-785c-4012-b931-81c632b6c9c7" providerId="ADAL" clId="{2E8F5F05-628F-4ED3-9C10-5C5A435B0F09}" dt="2021-03-17T08:38:51.848" v="1711" actId="1076"/>
          <ac:picMkLst>
            <pc:docMk/>
            <pc:sldMk cId="2933895704" sldId="283"/>
            <ac:picMk id="220" creationId="{0A06BDB2-1B67-4855-8804-E7880FB206A0}"/>
          </ac:picMkLst>
        </pc:picChg>
        <pc:picChg chg="add mod">
          <ac:chgData name="Sanders Wang" userId="089d73b8-785c-4012-b931-81c632b6c9c7" providerId="ADAL" clId="{2E8F5F05-628F-4ED3-9C10-5C5A435B0F09}" dt="2021-03-17T08:38:51.848" v="1711" actId="1076"/>
          <ac:picMkLst>
            <pc:docMk/>
            <pc:sldMk cId="2933895704" sldId="283"/>
            <ac:picMk id="222" creationId="{B25CA8E5-FFB5-450D-92CD-DF77823FCEA8}"/>
          </ac:picMkLst>
        </pc:picChg>
        <pc:picChg chg="add mod">
          <ac:chgData name="Sanders Wang" userId="089d73b8-785c-4012-b931-81c632b6c9c7" providerId="ADAL" clId="{2E8F5F05-628F-4ED3-9C10-5C5A435B0F09}" dt="2021-03-17T08:38:51.848" v="1711" actId="1076"/>
          <ac:picMkLst>
            <pc:docMk/>
            <pc:sldMk cId="2933895704" sldId="283"/>
            <ac:picMk id="242" creationId="{AA61705E-62B0-4434-8A2A-02BD99C01398}"/>
          </ac:picMkLst>
        </pc:picChg>
        <pc:picChg chg="add mod">
          <ac:chgData name="Sanders Wang" userId="089d73b8-785c-4012-b931-81c632b6c9c7" providerId="ADAL" clId="{2E8F5F05-628F-4ED3-9C10-5C5A435B0F09}" dt="2021-03-17T08:40:24.088" v="1719" actId="14100"/>
          <ac:picMkLst>
            <pc:docMk/>
            <pc:sldMk cId="2933895704" sldId="283"/>
            <ac:picMk id="243" creationId="{217E9CDD-1374-42AF-B26E-F56ABD5BA760}"/>
          </ac:picMkLst>
        </pc:picChg>
        <pc:picChg chg="add del mod">
          <ac:chgData name="Sanders Wang" userId="089d73b8-785c-4012-b931-81c632b6c9c7" providerId="ADAL" clId="{2E8F5F05-628F-4ED3-9C10-5C5A435B0F09}" dt="2021-03-17T08:42:24.072" v="1728" actId="478"/>
          <ac:picMkLst>
            <pc:docMk/>
            <pc:sldMk cId="2933895704" sldId="283"/>
            <ac:picMk id="244" creationId="{1E793657-ECD1-4711-AFC3-E75297CC881D}"/>
          </ac:picMkLst>
        </pc:picChg>
        <pc:picChg chg="add mod">
          <ac:chgData name="Sanders Wang" userId="089d73b8-785c-4012-b931-81c632b6c9c7" providerId="ADAL" clId="{2E8F5F05-628F-4ED3-9C10-5C5A435B0F09}" dt="2021-03-17T08:42:47.070" v="1733" actId="1076"/>
          <ac:picMkLst>
            <pc:docMk/>
            <pc:sldMk cId="2933895704" sldId="283"/>
            <ac:picMk id="245" creationId="{5F3F15B4-5D9A-4429-8FF2-3028212B908E}"/>
          </ac:picMkLst>
        </pc:picChg>
        <pc:picChg chg="add mod">
          <ac:chgData name="Sanders Wang" userId="089d73b8-785c-4012-b931-81c632b6c9c7" providerId="ADAL" clId="{2E8F5F05-628F-4ED3-9C10-5C5A435B0F09}" dt="2021-03-17T08:42:27.973" v="1729" actId="571"/>
          <ac:picMkLst>
            <pc:docMk/>
            <pc:sldMk cId="2933895704" sldId="283"/>
            <ac:picMk id="246" creationId="{1BCA5325-1D42-4A0C-B829-7B14B242778C}"/>
          </ac:picMkLst>
        </pc:picChg>
        <pc:picChg chg="add mod">
          <ac:chgData name="Sanders Wang" userId="089d73b8-785c-4012-b931-81c632b6c9c7" providerId="ADAL" clId="{2E8F5F05-628F-4ED3-9C10-5C5A435B0F09}" dt="2021-03-17T08:42:56.347" v="1735" actId="1076"/>
          <ac:picMkLst>
            <pc:docMk/>
            <pc:sldMk cId="2933895704" sldId="283"/>
            <ac:picMk id="247" creationId="{D8445904-50A4-4E78-9FDC-C3821B1AD47A}"/>
          </ac:picMkLst>
        </pc:picChg>
        <pc:picChg chg="add mod">
          <ac:chgData name="Sanders Wang" userId="089d73b8-785c-4012-b931-81c632b6c9c7" providerId="ADAL" clId="{2E8F5F05-628F-4ED3-9C10-5C5A435B0F09}" dt="2021-03-17T08:43:21.353" v="1739" actId="1076"/>
          <ac:picMkLst>
            <pc:docMk/>
            <pc:sldMk cId="2933895704" sldId="283"/>
            <ac:picMk id="248" creationId="{9F623560-EC79-459C-9369-9EF39B6E7145}"/>
          </ac:picMkLst>
        </pc:picChg>
        <pc:picChg chg="add mod">
          <ac:chgData name="Sanders Wang" userId="089d73b8-785c-4012-b931-81c632b6c9c7" providerId="ADAL" clId="{2E8F5F05-628F-4ED3-9C10-5C5A435B0F09}" dt="2021-03-17T08:43:45.659" v="1740" actId="571"/>
          <ac:picMkLst>
            <pc:docMk/>
            <pc:sldMk cId="2933895704" sldId="283"/>
            <ac:picMk id="249" creationId="{4CBD7767-8C5B-4B75-A89A-B6D688BD79C8}"/>
          </ac:picMkLst>
        </pc:picChg>
        <pc:picChg chg="add mod">
          <ac:chgData name="Sanders Wang" userId="089d73b8-785c-4012-b931-81c632b6c9c7" providerId="ADAL" clId="{2E8F5F05-628F-4ED3-9C10-5C5A435B0F09}" dt="2021-03-17T08:44:23.306" v="1745" actId="571"/>
          <ac:picMkLst>
            <pc:docMk/>
            <pc:sldMk cId="2933895704" sldId="283"/>
            <ac:picMk id="250" creationId="{EA2A0EB8-6487-465F-80A9-3AA398EAA19B}"/>
          </ac:picMkLst>
        </pc:picChg>
        <pc:picChg chg="add mod">
          <ac:chgData name="Sanders Wang" userId="089d73b8-785c-4012-b931-81c632b6c9c7" providerId="ADAL" clId="{2E8F5F05-628F-4ED3-9C10-5C5A435B0F09}" dt="2021-03-17T08:44:56.159" v="1748" actId="1076"/>
          <ac:picMkLst>
            <pc:docMk/>
            <pc:sldMk cId="2933895704" sldId="283"/>
            <ac:picMk id="251" creationId="{BC823D51-7E9F-40AD-BAC8-F3C51B4AE0E2}"/>
          </ac:picMkLst>
        </pc:picChg>
        <pc:picChg chg="add mod">
          <ac:chgData name="Sanders Wang" userId="089d73b8-785c-4012-b931-81c632b6c9c7" providerId="ADAL" clId="{2E8F5F05-628F-4ED3-9C10-5C5A435B0F09}" dt="2021-03-17T08:48:51.525" v="1756" actId="1076"/>
          <ac:picMkLst>
            <pc:docMk/>
            <pc:sldMk cId="2933895704" sldId="283"/>
            <ac:picMk id="253" creationId="{BEC0D38D-8670-4D01-A086-63F853BF7A8A}"/>
          </ac:picMkLst>
        </pc:picChg>
        <pc:picChg chg="add mod">
          <ac:chgData name="Sanders Wang" userId="089d73b8-785c-4012-b931-81c632b6c9c7" providerId="ADAL" clId="{2E8F5F05-628F-4ED3-9C10-5C5A435B0F09}" dt="2021-03-17T08:49:14.952" v="1760" actId="1076"/>
          <ac:picMkLst>
            <pc:docMk/>
            <pc:sldMk cId="2933895704" sldId="283"/>
            <ac:picMk id="255" creationId="{670DF8C3-0F81-4AF7-BF6B-010487CF47F9}"/>
          </ac:picMkLst>
        </pc:picChg>
        <pc:picChg chg="add del mod">
          <ac:chgData name="Sanders Wang" userId="089d73b8-785c-4012-b931-81c632b6c9c7" providerId="ADAL" clId="{2E8F5F05-628F-4ED3-9C10-5C5A435B0F09}" dt="2021-03-17T09:02:26.233" v="1810"/>
          <ac:picMkLst>
            <pc:docMk/>
            <pc:sldMk cId="2933895704" sldId="283"/>
            <ac:picMk id="256" creationId="{62E96396-1F5C-4BDE-8E45-BD520DC22851}"/>
          </ac:picMkLst>
        </pc:pic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05" creationId="{A2EB9FA0-3DFD-418E-A36A-17ABC4D986C2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15" creationId="{6910626F-F231-41F6-9647-48BFAD793F5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18" creationId="{AC857F93-4A54-4B01-96DF-0BA76AB23651}"/>
          </ac:cxnSpMkLst>
        </pc:cxnChg>
        <pc:cxnChg chg="mod">
          <ac:chgData name="Sanders Wang" userId="089d73b8-785c-4012-b931-81c632b6c9c7" providerId="ADAL" clId="{2E8F5F05-628F-4ED3-9C10-5C5A435B0F09}" dt="2021-03-17T08:38:21.187" v="1705" actId="14100"/>
          <ac:cxnSpMkLst>
            <pc:docMk/>
            <pc:sldMk cId="2933895704" sldId="283"/>
            <ac:cxnSpMk id="221" creationId="{FADDDBB2-BDA8-43EE-A9DF-9D89A0FDE84F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30" creationId="{3B85DBA0-D915-4DA7-A9F7-1F3E588FD94B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2E8F5F05-628F-4ED3-9C10-5C5A435B0F09}" dt="2021-03-17T08:49:59.371" v="1768" actId="14100"/>
          <ac:cxnSpMkLst>
            <pc:docMk/>
            <pc:sldMk cId="2933895704" sldId="283"/>
            <ac:cxnSpMk id="252" creationId="{6C5F5AEC-B378-4EA6-88DF-2C5BE83A82A2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64" creationId="{3B9C0667-807D-45C3-BF30-172ED5956D0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70" creationId="{C0A78433-2BE1-4F8C-AC6B-123EA78B1B7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72" creationId="{258CCC42-6494-47EA-A05B-D0040351BA1F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78" creationId="{E84D2E1D-830C-440C-BC49-BDB8E9C47E95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82" creationId="{FEAF11CF-8348-4D91-89D8-A5143E2C3BBC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86" creationId="{FFC14300-919D-434A-AFC5-5D629B8A44F0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95" creationId="{A48E5CAA-35D1-419D-A717-2C0D051AC634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13" creationId="{9308BDBE-F621-4876-B8CB-CA95D2710FDD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18" creationId="{07A45C21-7592-4FCD-97D9-A90051C6F236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25" creationId="{70FCA613-B16B-48F8-8C0E-0835576B1B7C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29" creationId="{468A230A-732F-4C3A-8598-41A6260545CB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34" creationId="{254E00DB-6E43-4BFA-92EF-4739548DC5FF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41" creationId="{203AE8D7-C704-4D4C-BD21-ABD5D2A5771C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44" creationId="{880671C4-CB9F-4570-8ECE-2AC1FD120658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47" creationId="{2B31DA77-9AFA-44A4-9174-40497C8EF21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50" creationId="{C97D1599-26A0-4E0B-8724-3DE6D6FF2E41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62" creationId="{4DF14D99-4611-405C-A47A-D00984B39B87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67" creationId="{0AC608FD-0B43-4D36-822C-4C9AE07373D4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70" creationId="{6126FE16-72A2-4A26-9939-30FA132B074A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372" creationId="{D6F8F77E-33BB-440D-915A-05E747846820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95" creationId="{33E3E487-6953-4708-8A18-CE5F8C6C4528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04" creationId="{66EFCA32-84C8-412C-ABA4-D5C92DF9258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18" creationId="{31ADA213-4DEC-4E21-86D6-C9803CEE93D1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25" creationId="{DCD9BBE7-A729-4ABC-99EF-205E0255540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35" creationId="{2AECCD73-3E1F-46C7-A66B-6BC955999A1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41" creationId="{A3F54D94-F5AF-4C12-9FEF-C0EF61025366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45" creationId="{023FA4DF-C132-40FB-A3BA-3607D4CD2F83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50" creationId="{7DE2EDD2-5048-4071-AB67-B09E9325AC21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59" creationId="{DCFE52BE-4757-4F40-AD2F-6995416F5B95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60" creationId="{AF19768E-6651-4BB7-AD32-B87064FB8812}"/>
          </ac:cxnSpMkLst>
        </pc:cxnChg>
        <pc:cxnChg chg="mod">
          <ac:chgData name="Sanders Wang" userId="089d73b8-785c-4012-b931-81c632b6c9c7" providerId="ADAL" clId="{2E8F5F05-628F-4ED3-9C10-5C5A435B0F09}" dt="2021-03-17T08:49:59.371" v="1768" actId="14100"/>
          <ac:cxnSpMkLst>
            <pc:docMk/>
            <pc:sldMk cId="2933895704" sldId="283"/>
            <ac:cxnSpMk id="465" creationId="{1FFCA537-67B6-4EA1-A320-7A5DA5267464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473" creationId="{EC96661D-37C2-4CAE-B16E-81FF5F5A0A1C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490" creationId="{B10B8CF8-01BC-4F89-8397-6CEDBC539515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501" creationId="{3F31A20D-3530-4E17-975A-D466186363CD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517" creationId="{46DBC504-DED1-4A5C-831E-C2AE0CCE419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525" creationId="{D7903CB1-22DA-4EA2-82D3-F4BD8CA6D2CE}"/>
          </ac:cxnSpMkLst>
        </pc:cxnChg>
        <pc:cxnChg chg="mod ord">
          <ac:chgData name="Sanders Wang" userId="089d73b8-785c-4012-b931-81c632b6c9c7" providerId="ADAL" clId="{2E8F5F05-628F-4ED3-9C10-5C5A435B0F09}" dt="2021-03-17T08:39:34.386" v="1714" actId="166"/>
          <ac:cxnSpMkLst>
            <pc:docMk/>
            <pc:sldMk cId="2933895704" sldId="283"/>
            <ac:cxnSpMk id="533" creationId="{0B819850-88CD-4ACC-93B5-617A2ED1EE57}"/>
          </ac:cxnSpMkLst>
        </pc:cxnChg>
      </pc:sldChg>
      <pc:sldChg chg="modSp add mod">
        <pc:chgData name="Sanders Wang" userId="089d73b8-785c-4012-b931-81c632b6c9c7" providerId="ADAL" clId="{2E8F5F05-628F-4ED3-9C10-5C5A435B0F09}" dt="2021-03-17T12:02:30.414" v="1905" actId="20577"/>
        <pc:sldMkLst>
          <pc:docMk/>
          <pc:sldMk cId="3089313538" sldId="284"/>
        </pc:sldMkLst>
        <pc:spChg chg="mod">
          <ac:chgData name="Sanders Wang" userId="089d73b8-785c-4012-b931-81c632b6c9c7" providerId="ADAL" clId="{2E8F5F05-628F-4ED3-9C10-5C5A435B0F09}" dt="2021-03-17T12:02:30.414" v="1905" actId="20577"/>
          <ac:spMkLst>
            <pc:docMk/>
            <pc:sldMk cId="3089313538" sldId="284"/>
            <ac:spMk id="337" creationId="{8BD03211-8B8D-4A5E-848B-04CCC45BFA77}"/>
          </ac:spMkLst>
        </pc:spChg>
      </pc:sldChg>
      <pc:sldChg chg="add del">
        <pc:chgData name="Sanders Wang" userId="089d73b8-785c-4012-b931-81c632b6c9c7" providerId="ADAL" clId="{2E8F5F05-628F-4ED3-9C10-5C5A435B0F09}" dt="2021-03-17T12:37:37.276" v="2135" actId="47"/>
        <pc:sldMkLst>
          <pc:docMk/>
          <pc:sldMk cId="29844325" sldId="285"/>
        </pc:sldMkLst>
      </pc:sldChg>
      <pc:sldChg chg="add">
        <pc:chgData name="Sanders Wang" userId="089d73b8-785c-4012-b931-81c632b6c9c7" providerId="ADAL" clId="{2E8F5F05-628F-4ED3-9C10-5C5A435B0F09}" dt="2021-03-17T12:37:25.920" v="2134"/>
        <pc:sldMkLst>
          <pc:docMk/>
          <pc:sldMk cId="3774187985" sldId="286"/>
        </pc:sldMkLst>
      </pc:sldChg>
      <pc:sldChg chg="modSp add mod">
        <pc:chgData name="Sanders Wang" userId="089d73b8-785c-4012-b931-81c632b6c9c7" providerId="ADAL" clId="{2E8F5F05-628F-4ED3-9C10-5C5A435B0F09}" dt="2021-03-17T18:47:13.208" v="4262" actId="1076"/>
        <pc:sldMkLst>
          <pc:docMk/>
          <pc:sldMk cId="3017738484" sldId="287"/>
        </pc:sldMkLst>
        <pc:spChg chg="mod">
          <ac:chgData name="Sanders Wang" userId="089d73b8-785c-4012-b931-81c632b6c9c7" providerId="ADAL" clId="{2E8F5F05-628F-4ED3-9C10-5C5A435B0F09}" dt="2021-03-17T18:47:13.208" v="4262" actId="1076"/>
          <ac:spMkLst>
            <pc:docMk/>
            <pc:sldMk cId="3017738484" sldId="287"/>
            <ac:spMk id="141" creationId="{66C0F814-1DD4-4E25-86CB-F9B4D643F6E7}"/>
          </ac:spMkLst>
        </pc:spChg>
      </pc:sldChg>
      <pc:sldChg chg="addSp delSp modSp add mod">
        <pc:chgData name="Sanders Wang" userId="089d73b8-785c-4012-b931-81c632b6c9c7" providerId="ADAL" clId="{2E8F5F05-628F-4ED3-9C10-5C5A435B0F09}" dt="2021-03-17T19:05:30.701" v="4478" actId="478"/>
        <pc:sldMkLst>
          <pc:docMk/>
          <pc:sldMk cId="2440726389" sldId="288"/>
        </pc:sldMkLst>
        <pc:spChg chg="add mod">
          <ac:chgData name="Sanders Wang" userId="089d73b8-785c-4012-b931-81c632b6c9c7" providerId="ADAL" clId="{2E8F5F05-628F-4ED3-9C10-5C5A435B0F09}" dt="2021-03-17T16:42:11.712" v="3436" actId="14100"/>
          <ac:spMkLst>
            <pc:docMk/>
            <pc:sldMk cId="2440726389" sldId="288"/>
            <ac:spMk id="4" creationId="{EF89B3DB-0C29-4576-BE54-4ED949ECE336}"/>
          </ac:spMkLst>
        </pc:spChg>
        <pc:spChg chg="add mod">
          <ac:chgData name="Sanders Wang" userId="089d73b8-785c-4012-b931-81c632b6c9c7" providerId="ADAL" clId="{2E8F5F05-628F-4ED3-9C10-5C5A435B0F09}" dt="2021-03-17T16:13:06.334" v="3311" actId="14100"/>
          <ac:spMkLst>
            <pc:docMk/>
            <pc:sldMk cId="2440726389" sldId="288"/>
            <ac:spMk id="102" creationId="{0823BA53-9972-4BFE-B443-FBA91735B3DB}"/>
          </ac:spMkLst>
        </pc:spChg>
        <pc:spChg chg="add mod">
          <ac:chgData name="Sanders Wang" userId="089d73b8-785c-4012-b931-81c632b6c9c7" providerId="ADAL" clId="{2E8F5F05-628F-4ED3-9C10-5C5A435B0F09}" dt="2021-03-17T16:08:55.330" v="3251" actId="14100"/>
          <ac:spMkLst>
            <pc:docMk/>
            <pc:sldMk cId="2440726389" sldId="288"/>
            <ac:spMk id="103" creationId="{427ECEC5-40CE-42A3-A8BC-70DE40A61114}"/>
          </ac:spMkLst>
        </pc:spChg>
        <pc:spChg chg="add mod">
          <ac:chgData name="Sanders Wang" userId="089d73b8-785c-4012-b931-81c632b6c9c7" providerId="ADAL" clId="{2E8F5F05-628F-4ED3-9C10-5C5A435B0F09}" dt="2021-03-17T16:12:05.984" v="3295" actId="14100"/>
          <ac:spMkLst>
            <pc:docMk/>
            <pc:sldMk cId="2440726389" sldId="288"/>
            <ac:spMk id="104" creationId="{61A7E502-456B-4C2C-8510-9E9FDBE43B47}"/>
          </ac:spMkLst>
        </pc:spChg>
        <pc:spChg chg="add mod">
          <ac:chgData name="Sanders Wang" userId="089d73b8-785c-4012-b931-81c632b6c9c7" providerId="ADAL" clId="{2E8F5F05-628F-4ED3-9C10-5C5A435B0F09}" dt="2021-03-17T16:10:04.537" v="3266" actId="20577"/>
          <ac:spMkLst>
            <pc:docMk/>
            <pc:sldMk cId="2440726389" sldId="288"/>
            <ac:spMk id="105" creationId="{24D55D6B-E5CC-4DC0-91E0-B90B7628B505}"/>
          </ac:spMkLst>
        </pc:spChg>
        <pc:spChg chg="add mod">
          <ac:chgData name="Sanders Wang" userId="089d73b8-785c-4012-b931-81c632b6c9c7" providerId="ADAL" clId="{2E8F5F05-628F-4ED3-9C10-5C5A435B0F09}" dt="2021-03-17T16:42:14.803" v="3437" actId="14100"/>
          <ac:spMkLst>
            <pc:docMk/>
            <pc:sldMk cId="2440726389" sldId="288"/>
            <ac:spMk id="106" creationId="{F9976ECD-6881-4D7F-947B-B24E92352839}"/>
          </ac:spMkLst>
        </pc:spChg>
        <pc:spChg chg="add mod">
          <ac:chgData name="Sanders Wang" userId="089d73b8-785c-4012-b931-81c632b6c9c7" providerId="ADAL" clId="{2E8F5F05-628F-4ED3-9C10-5C5A435B0F09}" dt="2021-03-17T16:10:56.013" v="3278" actId="1076"/>
          <ac:spMkLst>
            <pc:docMk/>
            <pc:sldMk cId="2440726389" sldId="288"/>
            <ac:spMk id="107" creationId="{365654BD-2EB2-49A1-92BF-B88330E2E3B6}"/>
          </ac:spMkLst>
        </pc:spChg>
        <pc:spChg chg="add mod">
          <ac:chgData name="Sanders Wang" userId="089d73b8-785c-4012-b931-81c632b6c9c7" providerId="ADAL" clId="{2E8F5F05-628F-4ED3-9C10-5C5A435B0F09}" dt="2021-03-17T16:11:41.519" v="3285" actId="14100"/>
          <ac:spMkLst>
            <pc:docMk/>
            <pc:sldMk cId="2440726389" sldId="288"/>
            <ac:spMk id="108" creationId="{76E44DF1-AC5F-45F0-B90B-7F1A9D8F49A5}"/>
          </ac:spMkLst>
        </pc:spChg>
        <pc:spChg chg="add mod">
          <ac:chgData name="Sanders Wang" userId="089d73b8-785c-4012-b931-81c632b6c9c7" providerId="ADAL" clId="{2E8F5F05-628F-4ED3-9C10-5C5A435B0F09}" dt="2021-03-17T16:12:11.038" v="3296" actId="1076"/>
          <ac:spMkLst>
            <pc:docMk/>
            <pc:sldMk cId="2440726389" sldId="288"/>
            <ac:spMk id="109" creationId="{BEDFA635-491E-415D-AF04-D5B25F661192}"/>
          </ac:spMkLst>
        </pc:spChg>
        <pc:spChg chg="add mod">
          <ac:chgData name="Sanders Wang" userId="089d73b8-785c-4012-b931-81c632b6c9c7" providerId="ADAL" clId="{2E8F5F05-628F-4ED3-9C10-5C5A435B0F09}" dt="2021-03-17T16:12:35.590" v="3304" actId="14100"/>
          <ac:spMkLst>
            <pc:docMk/>
            <pc:sldMk cId="2440726389" sldId="288"/>
            <ac:spMk id="110" creationId="{40C7C073-B26F-43D4-BCAE-377DF40CC901}"/>
          </ac:spMkLst>
        </pc:spChg>
        <pc:spChg chg="add mod">
          <ac:chgData name="Sanders Wang" userId="089d73b8-785c-4012-b931-81c632b6c9c7" providerId="ADAL" clId="{2E8F5F05-628F-4ED3-9C10-5C5A435B0F09}" dt="2021-03-17T16:15:18.012" v="3320" actId="1076"/>
          <ac:spMkLst>
            <pc:docMk/>
            <pc:sldMk cId="2440726389" sldId="288"/>
            <ac:spMk id="111" creationId="{1ED8C94C-21EE-4B02-ADDB-D48B6ED76619}"/>
          </ac:spMkLst>
        </pc:spChg>
        <pc:spChg chg="add mod">
          <ac:chgData name="Sanders Wang" userId="089d73b8-785c-4012-b931-81c632b6c9c7" providerId="ADAL" clId="{2E8F5F05-628F-4ED3-9C10-5C5A435B0F09}" dt="2021-03-17T16:16:13.045" v="3326" actId="1076"/>
          <ac:spMkLst>
            <pc:docMk/>
            <pc:sldMk cId="2440726389" sldId="288"/>
            <ac:spMk id="112" creationId="{49429A04-CAD4-4227-90F4-67724C8B9749}"/>
          </ac:spMkLst>
        </pc:spChg>
        <pc:spChg chg="add mod">
          <ac:chgData name="Sanders Wang" userId="089d73b8-785c-4012-b931-81c632b6c9c7" providerId="ADAL" clId="{2E8F5F05-628F-4ED3-9C10-5C5A435B0F09}" dt="2021-03-17T16:16:03.464" v="3324" actId="571"/>
          <ac:spMkLst>
            <pc:docMk/>
            <pc:sldMk cId="2440726389" sldId="288"/>
            <ac:spMk id="113" creationId="{EFF74E6C-67AD-4EFC-B543-84BD1DF0BFCB}"/>
          </ac:spMkLst>
        </pc:spChg>
        <pc:spChg chg="add mod">
          <ac:chgData name="Sanders Wang" userId="089d73b8-785c-4012-b931-81c632b6c9c7" providerId="ADAL" clId="{2E8F5F05-628F-4ED3-9C10-5C5A435B0F09}" dt="2021-03-17T16:16:30.574" v="3327" actId="571"/>
          <ac:spMkLst>
            <pc:docMk/>
            <pc:sldMk cId="2440726389" sldId="288"/>
            <ac:spMk id="114" creationId="{2439C278-7636-4DE4-A4DB-82946148FAA4}"/>
          </ac:spMkLst>
        </pc:spChg>
        <pc:spChg chg="add del mod">
          <ac:chgData name="Sanders Wang" userId="089d73b8-785c-4012-b931-81c632b6c9c7" providerId="ADAL" clId="{2E8F5F05-628F-4ED3-9C10-5C5A435B0F09}" dt="2021-03-17T16:17:20.660" v="3332" actId="478"/>
          <ac:spMkLst>
            <pc:docMk/>
            <pc:sldMk cId="2440726389" sldId="288"/>
            <ac:spMk id="115" creationId="{69E5905A-2252-4239-9686-E46B3B6EF899}"/>
          </ac:spMkLst>
        </pc:spChg>
        <pc:spChg chg="add mod">
          <ac:chgData name="Sanders Wang" userId="089d73b8-785c-4012-b931-81c632b6c9c7" providerId="ADAL" clId="{2E8F5F05-628F-4ED3-9C10-5C5A435B0F09}" dt="2021-03-17T16:16:46.708" v="3329" actId="571"/>
          <ac:spMkLst>
            <pc:docMk/>
            <pc:sldMk cId="2440726389" sldId="288"/>
            <ac:spMk id="116" creationId="{1344D63D-AD98-482A-B3AE-CDDA7A26B183}"/>
          </ac:spMkLst>
        </pc:spChg>
        <pc:spChg chg="add del mod">
          <ac:chgData name="Sanders Wang" userId="089d73b8-785c-4012-b931-81c632b6c9c7" providerId="ADAL" clId="{2E8F5F05-628F-4ED3-9C10-5C5A435B0F09}" dt="2021-03-17T16:17:25.158" v="3333" actId="478"/>
          <ac:spMkLst>
            <pc:docMk/>
            <pc:sldMk cId="2440726389" sldId="288"/>
            <ac:spMk id="117" creationId="{72D21395-E4F4-4341-BCDE-380492857516}"/>
          </ac:spMkLst>
        </pc:spChg>
        <pc:spChg chg="add mod">
          <ac:chgData name="Sanders Wang" userId="089d73b8-785c-4012-b931-81c632b6c9c7" providerId="ADAL" clId="{2E8F5F05-628F-4ED3-9C10-5C5A435B0F09}" dt="2021-03-17T16:17:41.982" v="3334" actId="571"/>
          <ac:spMkLst>
            <pc:docMk/>
            <pc:sldMk cId="2440726389" sldId="288"/>
            <ac:spMk id="118" creationId="{01CA9579-195C-4BF5-B2AE-050B5AA7A2F4}"/>
          </ac:spMkLst>
        </pc:spChg>
        <pc:spChg chg="add mod">
          <ac:chgData name="Sanders Wang" userId="089d73b8-785c-4012-b931-81c632b6c9c7" providerId="ADAL" clId="{2E8F5F05-628F-4ED3-9C10-5C5A435B0F09}" dt="2021-03-17T16:17:47.322" v="3335" actId="571"/>
          <ac:spMkLst>
            <pc:docMk/>
            <pc:sldMk cId="2440726389" sldId="288"/>
            <ac:spMk id="119" creationId="{2A5BD345-3EC4-4E19-83D1-65F2A0E29F8D}"/>
          </ac:spMkLst>
        </pc:spChg>
        <pc:spChg chg="add mod">
          <ac:chgData name="Sanders Wang" userId="089d73b8-785c-4012-b931-81c632b6c9c7" providerId="ADAL" clId="{2E8F5F05-628F-4ED3-9C10-5C5A435B0F09}" dt="2021-03-17T17:50:42.256" v="4030" actId="20577"/>
          <ac:spMkLst>
            <pc:docMk/>
            <pc:sldMk cId="2440726389" sldId="288"/>
            <ac:spMk id="128" creationId="{97A3EC59-3838-4C6C-B3E3-BE4DCB95A3E2}"/>
          </ac:spMkLst>
        </pc:spChg>
        <pc:spChg chg="add del mod">
          <ac:chgData name="Sanders Wang" userId="089d73b8-785c-4012-b931-81c632b6c9c7" providerId="ADAL" clId="{2E8F5F05-628F-4ED3-9C10-5C5A435B0F09}" dt="2021-03-17T17:14:00.827" v="3759" actId="478"/>
          <ac:spMkLst>
            <pc:docMk/>
            <pc:sldMk cId="2440726389" sldId="288"/>
            <ac:spMk id="129" creationId="{E696CE6E-09D7-4B6C-B86B-7415572CD857}"/>
          </ac:spMkLst>
        </pc:spChg>
        <pc:spChg chg="add mod">
          <ac:chgData name="Sanders Wang" userId="089d73b8-785c-4012-b931-81c632b6c9c7" providerId="ADAL" clId="{2E8F5F05-628F-4ED3-9C10-5C5A435B0F09}" dt="2021-03-17T17:15:07.717" v="3768" actId="1076"/>
          <ac:spMkLst>
            <pc:docMk/>
            <pc:sldMk cId="2440726389" sldId="288"/>
            <ac:spMk id="130" creationId="{E9A9154D-EB39-40E1-BBA1-3ABF5B0AD844}"/>
          </ac:spMkLst>
        </pc:spChg>
        <pc:spChg chg="add mod">
          <ac:chgData name="Sanders Wang" userId="089d73b8-785c-4012-b931-81c632b6c9c7" providerId="ADAL" clId="{2E8F5F05-628F-4ED3-9C10-5C5A435B0F09}" dt="2021-03-17T16:36:17.579" v="3410"/>
          <ac:spMkLst>
            <pc:docMk/>
            <pc:sldMk cId="2440726389" sldId="288"/>
            <ac:spMk id="131" creationId="{4234825C-5162-4E77-8AA4-BA25FC258DC5}"/>
          </ac:spMkLst>
        </pc:spChg>
        <pc:spChg chg="add mod">
          <ac:chgData name="Sanders Wang" userId="089d73b8-785c-4012-b931-81c632b6c9c7" providerId="ADAL" clId="{2E8F5F05-628F-4ED3-9C10-5C5A435B0F09}" dt="2021-03-17T16:38:34.234" v="3435" actId="1076"/>
          <ac:spMkLst>
            <pc:docMk/>
            <pc:sldMk cId="2440726389" sldId="288"/>
            <ac:spMk id="134" creationId="{A8BE3977-B576-4D59-A3FB-5E1E93CC8A34}"/>
          </ac:spMkLst>
        </pc:spChg>
        <pc:spChg chg="add mod">
          <ac:chgData name="Sanders Wang" userId="089d73b8-785c-4012-b931-81c632b6c9c7" providerId="ADAL" clId="{2E8F5F05-628F-4ED3-9C10-5C5A435B0F09}" dt="2021-03-17T17:22:27.125" v="3817" actId="1076"/>
          <ac:spMkLst>
            <pc:docMk/>
            <pc:sldMk cId="2440726389" sldId="288"/>
            <ac:spMk id="136" creationId="{977DA39F-1796-4AED-8B66-5FD8CDDE7418}"/>
          </ac:spMkLst>
        </pc:spChg>
        <pc:spChg chg="add mod">
          <ac:chgData name="Sanders Wang" userId="089d73b8-785c-4012-b931-81c632b6c9c7" providerId="ADAL" clId="{2E8F5F05-628F-4ED3-9C10-5C5A435B0F09}" dt="2021-03-17T17:22:27.125" v="3817" actId="1076"/>
          <ac:spMkLst>
            <pc:docMk/>
            <pc:sldMk cId="2440726389" sldId="288"/>
            <ac:spMk id="137" creationId="{1EBB28CA-90F6-4242-9C63-CFA1D44EC975}"/>
          </ac:spMkLst>
        </pc:spChg>
        <pc:spChg chg="del mod">
          <ac:chgData name="Sanders Wang" userId="089d73b8-785c-4012-b931-81c632b6c9c7" providerId="ADAL" clId="{2E8F5F05-628F-4ED3-9C10-5C5A435B0F09}" dt="2021-03-17T18:50:27.421" v="4318" actId="478"/>
          <ac:spMkLst>
            <pc:docMk/>
            <pc:sldMk cId="2440726389" sldId="288"/>
            <ac:spMk id="140" creationId="{867BA5EF-8B49-4257-953A-7AC90646601E}"/>
          </ac:spMkLst>
        </pc:spChg>
        <pc:spChg chg="add mod">
          <ac:chgData name="Sanders Wang" userId="089d73b8-785c-4012-b931-81c632b6c9c7" providerId="ADAL" clId="{2E8F5F05-628F-4ED3-9C10-5C5A435B0F09}" dt="2021-03-17T19:03:05.237" v="4475" actId="14100"/>
          <ac:spMkLst>
            <pc:docMk/>
            <pc:sldMk cId="2440726389" sldId="288"/>
            <ac:spMk id="142" creationId="{3094D51A-68FB-4D79-83E4-8675D61C011D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3" creationId="{271FABE5-907F-43EE-B178-2A4285C2D97D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4" creationId="{A0B95BC6-6C9F-4737-A19A-8092547D6E14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7" creationId="{8C0826F7-2322-4B5A-A8DA-3AF1D8A57CB6}"/>
          </ac:spMkLst>
        </pc:spChg>
        <pc:spChg chg="add 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148" creationId="{03E2AD0D-156E-4453-80AD-13B14D98976A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9" creationId="{8D5F0D3D-F370-4D12-B019-C180EACAD7E1}"/>
          </ac:spMkLst>
        </pc:spChg>
        <pc:spChg chg="add mod">
          <ac:chgData name="Sanders Wang" userId="089d73b8-785c-4012-b931-81c632b6c9c7" providerId="ADAL" clId="{2E8F5F05-628F-4ED3-9C10-5C5A435B0F09}" dt="2021-03-17T17:38:12.952" v="3917" actId="14100"/>
          <ac:spMkLst>
            <pc:docMk/>
            <pc:sldMk cId="2440726389" sldId="288"/>
            <ac:spMk id="150" creationId="{CD7CF74E-39FB-404D-A94F-B70D8A1DF1B5}"/>
          </ac:spMkLst>
        </pc:spChg>
        <pc:spChg chg="mod topLvl">
          <ac:chgData name="Sanders Wang" userId="089d73b8-785c-4012-b931-81c632b6c9c7" providerId="ADAL" clId="{2E8F5F05-628F-4ED3-9C10-5C5A435B0F09}" dt="2021-03-17T17:09:49.190" v="3684" actId="1076"/>
          <ac:spMkLst>
            <pc:docMk/>
            <pc:sldMk cId="2440726389" sldId="288"/>
            <ac:spMk id="154" creationId="{1B90E006-5657-46CF-8AFC-AFC628DC6FC1}"/>
          </ac:spMkLst>
        </pc:spChg>
        <pc:spChg chg="add mod">
          <ac:chgData name="Sanders Wang" userId="089d73b8-785c-4012-b931-81c632b6c9c7" providerId="ADAL" clId="{2E8F5F05-628F-4ED3-9C10-5C5A435B0F09}" dt="2021-03-17T17:15:36.905" v="3772" actId="6549"/>
          <ac:spMkLst>
            <pc:docMk/>
            <pc:sldMk cId="2440726389" sldId="288"/>
            <ac:spMk id="157" creationId="{D4815E31-50EA-4B54-A650-E8DAA0A1AB3D}"/>
          </ac:spMkLst>
        </pc:spChg>
        <pc:spChg chg="add mod">
          <ac:chgData name="Sanders Wang" userId="089d73b8-785c-4012-b931-81c632b6c9c7" providerId="ADAL" clId="{2E8F5F05-628F-4ED3-9C10-5C5A435B0F09}" dt="2021-03-17T17:19:13.906" v="3808" actId="1076"/>
          <ac:spMkLst>
            <pc:docMk/>
            <pc:sldMk cId="2440726389" sldId="288"/>
            <ac:spMk id="161" creationId="{AAFE8509-7C3C-42A0-82AE-A948F958B9A5}"/>
          </ac:spMkLst>
        </pc:spChg>
        <pc:spChg chg="add del mod">
          <ac:chgData name="Sanders Wang" userId="089d73b8-785c-4012-b931-81c632b6c9c7" providerId="ADAL" clId="{2E8F5F05-628F-4ED3-9C10-5C5A435B0F09}" dt="2021-03-17T18:59:49.759" v="4416" actId="478"/>
          <ac:spMkLst>
            <pc:docMk/>
            <pc:sldMk cId="2440726389" sldId="288"/>
            <ac:spMk id="163" creationId="{B330C2B3-9F0B-4AA8-A759-B455309E3941}"/>
          </ac:spMkLst>
        </pc:spChg>
        <pc:spChg chg="add del mod">
          <ac:chgData name="Sanders Wang" userId="089d73b8-785c-4012-b931-81c632b6c9c7" providerId="ADAL" clId="{2E8F5F05-628F-4ED3-9C10-5C5A435B0F09}" dt="2021-03-17T18:59:53.509" v="4417" actId="478"/>
          <ac:spMkLst>
            <pc:docMk/>
            <pc:sldMk cId="2440726389" sldId="288"/>
            <ac:spMk id="165" creationId="{577A42ED-2AA9-4ED6-8D2D-8F4F66587A17}"/>
          </ac:spMkLst>
        </pc:spChg>
        <pc:spChg chg="add mod">
          <ac:chgData name="Sanders Wang" userId="089d73b8-785c-4012-b931-81c632b6c9c7" providerId="ADAL" clId="{2E8F5F05-628F-4ED3-9C10-5C5A435B0F09}" dt="2021-03-17T17:32:08.152" v="3881" actId="20577"/>
          <ac:spMkLst>
            <pc:docMk/>
            <pc:sldMk cId="2440726389" sldId="288"/>
            <ac:spMk id="167" creationId="{8F507742-CD3A-4EC4-9695-F880F382894F}"/>
          </ac:spMkLst>
        </pc:spChg>
        <pc:spChg chg="add mod">
          <ac:chgData name="Sanders Wang" userId="089d73b8-785c-4012-b931-81c632b6c9c7" providerId="ADAL" clId="{2E8F5F05-628F-4ED3-9C10-5C5A435B0F09}" dt="2021-03-17T17:38:32.012" v="3921" actId="14100"/>
          <ac:spMkLst>
            <pc:docMk/>
            <pc:sldMk cId="2440726389" sldId="288"/>
            <ac:spMk id="168" creationId="{48263316-B61A-480A-94B5-3E22CCA8B3B4}"/>
          </ac:spMkLst>
        </pc:spChg>
        <pc:spChg chg="add mod">
          <ac:chgData name="Sanders Wang" userId="089d73b8-785c-4012-b931-81c632b6c9c7" providerId="ADAL" clId="{2E8F5F05-628F-4ED3-9C10-5C5A435B0F09}" dt="2021-03-17T17:34:47.003" v="3896" actId="1076"/>
          <ac:spMkLst>
            <pc:docMk/>
            <pc:sldMk cId="2440726389" sldId="288"/>
            <ac:spMk id="170" creationId="{340A6D4F-13BD-40CE-8F98-E93D27A6AA9A}"/>
          </ac:spMkLst>
        </pc:spChg>
        <pc:spChg chg="add mod">
          <ac:chgData name="Sanders Wang" userId="089d73b8-785c-4012-b931-81c632b6c9c7" providerId="ADAL" clId="{2E8F5F05-628F-4ED3-9C10-5C5A435B0F09}" dt="2021-03-17T17:37:15.977" v="3909" actId="1076"/>
          <ac:spMkLst>
            <pc:docMk/>
            <pc:sldMk cId="2440726389" sldId="288"/>
            <ac:spMk id="174" creationId="{CD081720-ADF1-4F52-BEE3-6654A99F863C}"/>
          </ac:spMkLst>
        </pc:spChg>
        <pc:spChg chg="add del mod">
          <ac:chgData name="Sanders Wang" userId="089d73b8-785c-4012-b931-81c632b6c9c7" providerId="ADAL" clId="{2E8F5F05-628F-4ED3-9C10-5C5A435B0F09}" dt="2021-03-17T17:38:46.364" v="3924" actId="478"/>
          <ac:spMkLst>
            <pc:docMk/>
            <pc:sldMk cId="2440726389" sldId="288"/>
            <ac:spMk id="176" creationId="{9AA642B6-3D62-4D72-9340-CDDBD49719E4}"/>
          </ac:spMkLst>
        </pc:spChg>
        <pc:spChg chg="add mod">
          <ac:chgData name="Sanders Wang" userId="089d73b8-785c-4012-b931-81c632b6c9c7" providerId="ADAL" clId="{2E8F5F05-628F-4ED3-9C10-5C5A435B0F09}" dt="2021-03-17T17:41:18.579" v="3948"/>
          <ac:spMkLst>
            <pc:docMk/>
            <pc:sldMk cId="2440726389" sldId="288"/>
            <ac:spMk id="177" creationId="{4612D51C-79AB-4201-8D1F-D2AC6430B018}"/>
          </ac:spMkLst>
        </pc:spChg>
        <pc:spChg chg="add mod">
          <ac:chgData name="Sanders Wang" userId="089d73b8-785c-4012-b931-81c632b6c9c7" providerId="ADAL" clId="{2E8F5F05-628F-4ED3-9C10-5C5A435B0F09}" dt="2021-03-17T18:25:40.357" v="4210" actId="571"/>
          <ac:spMkLst>
            <pc:docMk/>
            <pc:sldMk cId="2440726389" sldId="288"/>
            <ac:spMk id="181" creationId="{402FFF87-72E2-48E6-B835-66A7AF10FF4D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3" creationId="{E103EAE6-A958-4280-8E1E-17F9EECCF9B5}"/>
          </ac:spMkLst>
        </pc:spChg>
        <pc:spChg chg="del">
          <ac:chgData name="Sanders Wang" userId="089d73b8-785c-4012-b931-81c632b6c9c7" providerId="ADAL" clId="{2E8F5F05-628F-4ED3-9C10-5C5A435B0F09}" dt="2021-03-17T12:39:44.021" v="2149" actId="478"/>
          <ac:spMkLst>
            <pc:docMk/>
            <pc:sldMk cId="2440726389" sldId="288"/>
            <ac:spMk id="186" creationId="{5C0FF8F2-E0D8-4007-8B07-F1FBC7801032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7" creationId="{93542B81-DDC6-4241-B8F3-A8CF35BB58C6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8" creationId="{28E80F0D-DD9D-4CF8-9C30-DE15DD633082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9" creationId="{54FD95E9-25C9-4BA1-87CC-0F1DD35FBA7D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90" creationId="{8D4CFA55-0AF5-458C-8E9A-4D7FE5B61C7D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91" creationId="{AA13919E-C869-45F2-8176-1A96911EF471}"/>
          </ac:spMkLst>
        </pc:spChg>
        <pc:spChg chg="add mod">
          <ac:chgData name="Sanders Wang" userId="089d73b8-785c-4012-b931-81c632b6c9c7" providerId="ADAL" clId="{2E8F5F05-628F-4ED3-9C10-5C5A435B0F09}" dt="2021-03-17T18:53:10.776" v="4397" actId="14100"/>
          <ac:spMkLst>
            <pc:docMk/>
            <pc:sldMk cId="2440726389" sldId="288"/>
            <ac:spMk id="192" creationId="{901E524B-EC42-4074-B3BF-E99BB7F7CA79}"/>
          </ac:spMkLst>
        </pc:spChg>
        <pc:spChg chg="add mod">
          <ac:chgData name="Sanders Wang" userId="089d73b8-785c-4012-b931-81c632b6c9c7" providerId="ADAL" clId="{2E8F5F05-628F-4ED3-9C10-5C5A435B0F09}" dt="2021-03-17T18:54:03.012" v="4408" actId="1037"/>
          <ac:spMkLst>
            <pc:docMk/>
            <pc:sldMk cId="2440726389" sldId="288"/>
            <ac:spMk id="193" creationId="{9BFF83F8-3692-4FCA-9A55-18E6FB23A977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195" creationId="{54BAB65B-5786-4BA6-A419-A0E48DB126D3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00" creationId="{C1187660-9990-48E4-81F0-B253A608814C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09" creationId="{ED218DD8-7122-4532-BF3A-608D829334C1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211" creationId="{F66A0FDC-5455-42B9-9556-ACFDE1786EF5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12" creationId="{B09B0102-A724-41DE-AF5A-70B22E296E7C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217" creationId="{CBF96EE2-ED68-4AD9-8AD0-5874DEC0885B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219" creationId="{40495E23-2969-45E9-8B1A-BCEE980A56C7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26" creationId="{6D5E235B-D33F-47BF-AE5B-0725EA738824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31" creationId="{9B737789-18C8-46BE-B01E-840815FB1108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36" creationId="{78572E57-258E-4957-80A5-3E2DC590F6AB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38" creationId="{0B8B563D-F32E-47C5-BA93-FA96440C55F9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45" creationId="{2F1A444A-0229-4BCD-B498-A686DF889ED8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47" creationId="{3B812FED-05AD-42B6-86B7-FA68D0A5D149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53" creationId="{888E5360-BC4F-47E9-8B2B-3AE4D34BBBD8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61" creationId="{03E63A4C-0BCC-4306-810C-CDA4344F2497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62" creationId="{21D69A48-1488-4FF5-AB0A-F31D44EA314A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66" creationId="{D80AB96D-9660-497A-A849-46F0E31327CE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88" creationId="{48DB3F5A-43CA-40E1-8C91-DD3300E306C9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89" creationId="{D314AF3A-25FD-44B9-93C1-4843E048E10A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96" creationId="{E306099F-C98A-4DE0-874D-9887195E0155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306" creationId="{F036449B-E05D-42A0-8D53-B2733FF6DB20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315" creationId="{1868B6D4-25ED-41D1-A25D-5E0818C0FEE8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320" creationId="{F94BB16C-24C6-4525-B46C-0D1D96770C39}"/>
          </ac:spMkLst>
        </pc:spChg>
        <pc:spChg chg="mod">
          <ac:chgData name="Sanders Wang" userId="089d73b8-785c-4012-b931-81c632b6c9c7" providerId="ADAL" clId="{2E8F5F05-628F-4ED3-9C10-5C5A435B0F09}" dt="2021-03-17T12:38:33.983" v="2141" actId="20577"/>
          <ac:spMkLst>
            <pc:docMk/>
            <pc:sldMk cId="2440726389" sldId="288"/>
            <ac:spMk id="337" creationId="{8BD03211-8B8D-4A5E-848B-04CCC45BFA77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58" creationId="{44DCFB26-4C9B-4CD4-B143-BE054F9944BA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59" creationId="{40388E73-1DB9-48D4-B02C-D97A314C71DE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60" creationId="{68C046C8-2035-481B-8EB3-1D3BB3E82DED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371" creationId="{FD45537A-5D9A-453D-B2B2-86D039D1E6F6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76" creationId="{883F14D6-3F9D-443D-B79A-988EB4F91645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387" creationId="{CC39860C-3E01-45AD-8CBF-37F3011571BF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88" creationId="{21862F6E-1D7A-41BB-91D9-A3B19B131795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394" creationId="{57BF87FB-5C2E-4372-BB49-CC9E9450C999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13" creationId="{D3B9408F-726F-4410-9EEB-91A065956996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16" creationId="{DB1BAFF1-E793-4040-A118-00383DDD4251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58" creationId="{FFE1903A-D27E-401B-9E52-31F877F52DC3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64" creationId="{41AD88D8-789F-4739-AA94-26A99872B743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70" creationId="{294202BC-A916-4D7D-8ACB-9FAC035240CE}"/>
          </ac:spMkLst>
        </pc:spChg>
        <pc:spChg chg="mod">
          <ac:chgData name="Sanders Wang" userId="089d73b8-785c-4012-b931-81c632b6c9c7" providerId="ADAL" clId="{2E8F5F05-628F-4ED3-9C10-5C5A435B0F09}" dt="2021-03-17T18:50:35.796" v="4361" actId="1035"/>
          <ac:spMkLst>
            <pc:docMk/>
            <pc:sldMk cId="2440726389" sldId="288"/>
            <ac:spMk id="472" creationId="{E7E7EF34-0E4D-444C-8983-3BB240D97B0D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479" creationId="{FA69665A-41CF-4CA9-A52D-A0B1F1CA803C}"/>
          </ac:spMkLst>
        </pc:spChg>
        <pc:spChg chg="del">
          <ac:chgData name="Sanders Wang" userId="089d73b8-785c-4012-b931-81c632b6c9c7" providerId="ADAL" clId="{2E8F5F05-628F-4ED3-9C10-5C5A435B0F09}" dt="2021-03-17T16:53:17.438" v="3515" actId="478"/>
          <ac:spMkLst>
            <pc:docMk/>
            <pc:sldMk cId="2440726389" sldId="288"/>
            <ac:spMk id="482" creationId="{014EED4D-455C-4B0C-9C3A-409979691080}"/>
          </ac:spMkLst>
        </pc:spChg>
        <pc:spChg chg="mod">
          <ac:chgData name="Sanders Wang" userId="089d73b8-785c-4012-b931-81c632b6c9c7" providerId="ADAL" clId="{2E8F5F05-628F-4ED3-9C10-5C5A435B0F09}" dt="2021-03-17T17:13:58.288" v="3758" actId="1035"/>
          <ac:spMkLst>
            <pc:docMk/>
            <pc:sldMk cId="2440726389" sldId="288"/>
            <ac:spMk id="486" creationId="{9C579189-395A-44E9-9AAF-33DAC02ED28D}"/>
          </ac:spMkLst>
        </pc:spChg>
        <pc:spChg chg="del">
          <ac:chgData name="Sanders Wang" userId="089d73b8-785c-4012-b931-81c632b6c9c7" providerId="ADAL" clId="{2E8F5F05-628F-4ED3-9C10-5C5A435B0F09}" dt="2021-03-17T12:39:34.171" v="2147" actId="478"/>
          <ac:spMkLst>
            <pc:docMk/>
            <pc:sldMk cId="2440726389" sldId="288"/>
            <ac:spMk id="487" creationId="{C96D1927-F229-45F1-ABEA-5D0D6432C0A4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489" creationId="{D4D79EB2-25CA-4300-8811-46A20566B879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493" creationId="{93E3EB4D-40F1-4FFC-949C-A930016DC821}"/>
          </ac:spMkLst>
        </pc:spChg>
        <pc:grpChg chg="add del mod">
          <ac:chgData name="Sanders Wang" userId="089d73b8-785c-4012-b931-81c632b6c9c7" providerId="ADAL" clId="{2E8F5F05-628F-4ED3-9C10-5C5A435B0F09}" dt="2021-03-17T17:09:19.839" v="3676" actId="165"/>
          <ac:grpSpMkLst>
            <pc:docMk/>
            <pc:sldMk cId="2440726389" sldId="288"/>
            <ac:grpSpMk id="153" creationId="{DC16CDE9-1F79-492C-BADE-FCBD8AB59F97}"/>
          </ac:grpSpMkLst>
        </pc:grpChg>
        <pc:picChg chg="add mod">
          <ac:chgData name="Sanders Wang" userId="089d73b8-785c-4012-b931-81c632b6c9c7" providerId="ADAL" clId="{2E8F5F05-628F-4ED3-9C10-5C5A435B0F09}" dt="2021-03-17T17:42:16.096" v="3953" actId="1076"/>
          <ac:picMkLst>
            <pc:docMk/>
            <pc:sldMk cId="2440726389" sldId="288"/>
            <ac:picMk id="15" creationId="{593A9696-D32B-4B3D-8240-283FF0A8D22F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90" creationId="{41F3730B-D38E-4DD5-B9C2-9D429724EB91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91" creationId="{DBB9B0D3-9521-4D89-9A3C-369D0F18C0FD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92" creationId="{4F8F38D4-4AC2-4C7D-9CB4-B08A1FA3456D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93" creationId="{F04B97A2-0847-41D9-ACF2-D2370961FDB0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94" creationId="{2C04C67A-6055-4E36-9F07-B31E5B88F629}"/>
          </ac:picMkLst>
        </pc:picChg>
        <pc:picChg chg="del">
          <ac:chgData name="Sanders Wang" userId="089d73b8-785c-4012-b931-81c632b6c9c7" providerId="ADAL" clId="{2E8F5F05-628F-4ED3-9C10-5C5A435B0F09}" dt="2021-03-17T12:38:52.680" v="2143" actId="478"/>
          <ac:picMkLst>
            <pc:docMk/>
            <pc:sldMk cId="2440726389" sldId="288"/>
            <ac:picMk id="95" creationId="{E28AF0E4-AA11-4689-9BA6-354D45BD7165}"/>
          </ac:picMkLst>
        </pc:picChg>
        <pc:picChg chg="del">
          <ac:chgData name="Sanders Wang" userId="089d73b8-785c-4012-b931-81c632b6c9c7" providerId="ADAL" clId="{2E8F5F05-628F-4ED3-9C10-5C5A435B0F09}" dt="2021-03-17T12:39:13.174" v="2145" actId="478"/>
          <ac:picMkLst>
            <pc:docMk/>
            <pc:sldMk cId="2440726389" sldId="288"/>
            <ac:picMk id="96" creationId="{4B961768-EB62-48DE-88B8-7109DC62DABE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97" creationId="{E22E3E9F-760F-4F4D-9229-A4706CB61B1E}"/>
          </ac:picMkLst>
        </pc:picChg>
        <pc:picChg chg="add del mod">
          <ac:chgData name="Sanders Wang" userId="089d73b8-785c-4012-b931-81c632b6c9c7" providerId="ADAL" clId="{2E8F5F05-628F-4ED3-9C10-5C5A435B0F09}" dt="2021-03-17T19:05:30.701" v="4478" actId="478"/>
          <ac:picMkLst>
            <pc:docMk/>
            <pc:sldMk cId="2440726389" sldId="288"/>
            <ac:picMk id="98" creationId="{67155D14-60F5-4718-A341-A79795D323D3}"/>
          </ac:picMkLst>
        </pc:picChg>
        <pc:picChg chg="del">
          <ac:chgData name="Sanders Wang" userId="089d73b8-785c-4012-b931-81c632b6c9c7" providerId="ADAL" clId="{2E8F5F05-628F-4ED3-9C10-5C5A435B0F09}" dt="2021-03-17T12:39:23.824" v="2146" actId="478"/>
          <ac:picMkLst>
            <pc:docMk/>
            <pc:sldMk cId="2440726389" sldId="288"/>
            <ac:picMk id="99" creationId="{34E7F334-6B3A-4283-991C-3E070A2716A4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100" creationId="{6122C501-520A-4C71-8C42-9BBEF9281D4E}"/>
          </ac:picMkLst>
        </pc:picChg>
        <pc:picChg chg="add mod">
          <ac:chgData name="Sanders Wang" userId="089d73b8-785c-4012-b931-81c632b6c9c7" providerId="ADAL" clId="{2E8F5F05-628F-4ED3-9C10-5C5A435B0F09}" dt="2021-03-17T16:10:26.793" v="3268" actId="1076"/>
          <ac:picMkLst>
            <pc:docMk/>
            <pc:sldMk cId="2440726389" sldId="288"/>
            <ac:picMk id="101" creationId="{0EAEB760-7783-4E49-AED2-D0CDF04DF68C}"/>
          </ac:picMkLst>
        </pc:picChg>
        <pc:picChg chg="add mod">
          <ac:chgData name="Sanders Wang" userId="089d73b8-785c-4012-b931-81c632b6c9c7" providerId="ADAL" clId="{2E8F5F05-628F-4ED3-9C10-5C5A435B0F09}" dt="2021-03-17T17:13:58.288" v="3758" actId="1035"/>
          <ac:picMkLst>
            <pc:docMk/>
            <pc:sldMk cId="2440726389" sldId="288"/>
            <ac:picMk id="120" creationId="{F616B83D-68BC-4454-B289-F3CA64B9FAAA}"/>
          </ac:picMkLst>
        </pc:picChg>
        <pc:picChg chg="add mod">
          <ac:chgData name="Sanders Wang" userId="089d73b8-785c-4012-b931-81c632b6c9c7" providerId="ADAL" clId="{2E8F5F05-628F-4ED3-9C10-5C5A435B0F09}" dt="2021-03-17T16:20:47.329" v="3360" actId="1076"/>
          <ac:picMkLst>
            <pc:docMk/>
            <pc:sldMk cId="2440726389" sldId="288"/>
            <ac:picMk id="121" creationId="{4D7C9AD2-B718-41F7-BE8A-F03C906590C2}"/>
          </ac:picMkLst>
        </pc:picChg>
        <pc:picChg chg="add mod">
          <ac:chgData name="Sanders Wang" userId="089d73b8-785c-4012-b931-81c632b6c9c7" providerId="ADAL" clId="{2E8F5F05-628F-4ED3-9C10-5C5A435B0F09}" dt="2021-03-17T16:20:34.960" v="3357" actId="1076"/>
          <ac:picMkLst>
            <pc:docMk/>
            <pc:sldMk cId="2440726389" sldId="288"/>
            <ac:picMk id="122" creationId="{BB2BCA15-BED9-44EC-B0DB-D01420E0A94E}"/>
          </ac:picMkLst>
        </pc:picChg>
        <pc:picChg chg="add mod">
          <ac:chgData name="Sanders Wang" userId="089d73b8-785c-4012-b931-81c632b6c9c7" providerId="ADAL" clId="{2E8F5F05-628F-4ED3-9C10-5C5A435B0F09}" dt="2021-03-17T16:20:11.512" v="3349" actId="1076"/>
          <ac:picMkLst>
            <pc:docMk/>
            <pc:sldMk cId="2440726389" sldId="288"/>
            <ac:picMk id="123" creationId="{BB3A0C8D-970E-4624-A12C-4751C637E82F}"/>
          </ac:picMkLst>
        </pc:picChg>
        <pc:picChg chg="add mod">
          <ac:chgData name="Sanders Wang" userId="089d73b8-785c-4012-b931-81c632b6c9c7" providerId="ADAL" clId="{2E8F5F05-628F-4ED3-9C10-5C5A435B0F09}" dt="2021-03-17T16:20:52.474" v="3361" actId="1076"/>
          <ac:picMkLst>
            <pc:docMk/>
            <pc:sldMk cId="2440726389" sldId="288"/>
            <ac:picMk id="124" creationId="{DD782883-F223-425F-A075-7DFF0CE1D37C}"/>
          </ac:picMkLst>
        </pc:picChg>
        <pc:picChg chg="add mod">
          <ac:chgData name="Sanders Wang" userId="089d73b8-785c-4012-b931-81c632b6c9c7" providerId="ADAL" clId="{2E8F5F05-628F-4ED3-9C10-5C5A435B0F09}" dt="2021-03-17T17:15:04.269" v="3767" actId="1076"/>
          <ac:picMkLst>
            <pc:docMk/>
            <pc:sldMk cId="2440726389" sldId="288"/>
            <ac:picMk id="125" creationId="{549F2620-FD12-4280-8D12-D92BD2E714EA}"/>
          </ac:picMkLst>
        </pc:picChg>
        <pc:picChg chg="add del mod">
          <ac:chgData name="Sanders Wang" userId="089d73b8-785c-4012-b931-81c632b6c9c7" providerId="ADAL" clId="{2E8F5F05-628F-4ED3-9C10-5C5A435B0F09}" dt="2021-03-17T17:20:31.112" v="3809" actId="478"/>
          <ac:picMkLst>
            <pc:docMk/>
            <pc:sldMk cId="2440726389" sldId="288"/>
            <ac:picMk id="126" creationId="{CF422012-4E63-4261-8B94-7FAEF7662938}"/>
          </ac:picMkLst>
        </pc:picChg>
        <pc:picChg chg="add mod">
          <ac:chgData name="Sanders Wang" userId="089d73b8-785c-4012-b931-81c632b6c9c7" providerId="ADAL" clId="{2E8F5F05-628F-4ED3-9C10-5C5A435B0F09}" dt="2021-03-17T17:15:44.022" v="3773" actId="1076"/>
          <ac:picMkLst>
            <pc:docMk/>
            <pc:sldMk cId="2440726389" sldId="288"/>
            <ac:picMk id="127" creationId="{BB1E1E0F-0368-4FE1-B8CE-EEB2C3EAB20F}"/>
          </ac:picMkLst>
        </pc:picChg>
        <pc:picChg chg="add mod">
          <ac:chgData name="Sanders Wang" userId="089d73b8-785c-4012-b931-81c632b6c9c7" providerId="ADAL" clId="{2E8F5F05-628F-4ED3-9C10-5C5A435B0F09}" dt="2021-03-17T17:13:58.288" v="3758" actId="1035"/>
          <ac:picMkLst>
            <pc:docMk/>
            <pc:sldMk cId="2440726389" sldId="288"/>
            <ac:picMk id="132" creationId="{BE53AE20-47B0-4A13-8A46-DA4618D078DC}"/>
          </ac:picMkLst>
        </pc:picChg>
        <pc:picChg chg="add mod">
          <ac:chgData name="Sanders Wang" userId="089d73b8-785c-4012-b931-81c632b6c9c7" providerId="ADAL" clId="{2E8F5F05-628F-4ED3-9C10-5C5A435B0F09}" dt="2021-03-17T17:13:58.288" v="3758" actId="1035"/>
          <ac:picMkLst>
            <pc:docMk/>
            <pc:sldMk cId="2440726389" sldId="288"/>
            <ac:picMk id="133" creationId="{CC3CAEA9-E92E-4495-9402-F5EB165B52E3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35" creationId="{9FC5989C-2ABE-4512-B47A-1AE3E0DB1B61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38" creationId="{5E746A33-2060-474B-A86E-5AF1AF44C93A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39" creationId="{DBDAD46C-9CC6-4491-8861-4F7246ED11F7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41" creationId="{3000919E-E3D5-45B8-A440-A0BBA4FBB063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45" creationId="{E7ECD2F5-B7F3-4A74-83D8-F73808B7ECE4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46" creationId="{678F4DAD-674C-4743-8096-EBDF480B65F2}"/>
          </ac:picMkLst>
        </pc:picChg>
        <pc:picChg chg="add mod">
          <ac:chgData name="Sanders Wang" userId="089d73b8-785c-4012-b931-81c632b6c9c7" providerId="ADAL" clId="{2E8F5F05-628F-4ED3-9C10-5C5A435B0F09}" dt="2021-03-17T17:08:52.931" v="3671" actId="1076"/>
          <ac:picMkLst>
            <pc:docMk/>
            <pc:sldMk cId="2440726389" sldId="288"/>
            <ac:picMk id="151" creationId="{423C1439-FD66-407C-A95A-6CBBD7FCEEE8}"/>
          </ac:picMkLst>
        </pc:picChg>
        <pc:picChg chg="add mod">
          <ac:chgData name="Sanders Wang" userId="089d73b8-785c-4012-b931-81c632b6c9c7" providerId="ADAL" clId="{2E8F5F05-628F-4ED3-9C10-5C5A435B0F09}" dt="2021-03-17T17:23:00.137" v="3821" actId="1076"/>
          <ac:picMkLst>
            <pc:docMk/>
            <pc:sldMk cId="2440726389" sldId="288"/>
            <ac:picMk id="152" creationId="{E11C97E6-5C7D-495C-8DC1-015391FFAAE3}"/>
          </ac:picMkLst>
        </pc:picChg>
        <pc:picChg chg="add mod">
          <ac:chgData name="Sanders Wang" userId="089d73b8-785c-4012-b931-81c632b6c9c7" providerId="ADAL" clId="{2E8F5F05-628F-4ED3-9C10-5C5A435B0F09}" dt="2021-03-17T17:16:12.384" v="3779" actId="1076"/>
          <ac:picMkLst>
            <pc:docMk/>
            <pc:sldMk cId="2440726389" sldId="288"/>
            <ac:picMk id="156" creationId="{80216BB0-72D7-4E7F-A076-B69E81BDB740}"/>
          </ac:picMkLst>
        </pc:picChg>
        <pc:picChg chg="add mod">
          <ac:chgData name="Sanders Wang" userId="089d73b8-785c-4012-b931-81c632b6c9c7" providerId="ADAL" clId="{2E8F5F05-628F-4ED3-9C10-5C5A435B0F09}" dt="2021-03-17T17:16:07.487" v="3778" actId="571"/>
          <ac:picMkLst>
            <pc:docMk/>
            <pc:sldMk cId="2440726389" sldId="288"/>
            <ac:picMk id="158" creationId="{8F90D07C-14BA-42FB-A082-CC5CCB037A22}"/>
          </ac:picMkLst>
        </pc:picChg>
        <pc:picChg chg="add mod">
          <ac:chgData name="Sanders Wang" userId="089d73b8-785c-4012-b931-81c632b6c9c7" providerId="ADAL" clId="{2E8F5F05-628F-4ED3-9C10-5C5A435B0F09}" dt="2021-03-17T17:16:52.642" v="3784" actId="1076"/>
          <ac:picMkLst>
            <pc:docMk/>
            <pc:sldMk cId="2440726389" sldId="288"/>
            <ac:picMk id="159" creationId="{169CB9DD-9318-4F88-A399-788409560ACA}"/>
          </ac:picMkLst>
        </pc:picChg>
        <pc:picChg chg="add mod">
          <ac:chgData name="Sanders Wang" userId="089d73b8-785c-4012-b931-81c632b6c9c7" providerId="ADAL" clId="{2E8F5F05-628F-4ED3-9C10-5C5A435B0F09}" dt="2021-03-17T17:16:49.428" v="3783" actId="1076"/>
          <ac:picMkLst>
            <pc:docMk/>
            <pc:sldMk cId="2440726389" sldId="288"/>
            <ac:picMk id="160" creationId="{06755E26-B523-41E0-B4AF-3D267E94C0AE}"/>
          </ac:picMkLst>
        </pc:picChg>
        <pc:picChg chg="add mod">
          <ac:chgData name="Sanders Wang" userId="089d73b8-785c-4012-b931-81c632b6c9c7" providerId="ADAL" clId="{2E8F5F05-628F-4ED3-9C10-5C5A435B0F09}" dt="2021-03-17T17:19:04.150" v="3806" actId="571"/>
          <ac:picMkLst>
            <pc:docMk/>
            <pc:sldMk cId="2440726389" sldId="288"/>
            <ac:picMk id="162" creationId="{8F5F553E-C4EC-48D0-AC67-13BD625776EC}"/>
          </ac:picMkLst>
        </pc:picChg>
        <pc:picChg chg="add mod">
          <ac:chgData name="Sanders Wang" userId="089d73b8-785c-4012-b931-81c632b6c9c7" providerId="ADAL" clId="{2E8F5F05-628F-4ED3-9C10-5C5A435B0F09}" dt="2021-03-17T17:26:42.317" v="3848" actId="571"/>
          <ac:picMkLst>
            <pc:docMk/>
            <pc:sldMk cId="2440726389" sldId="288"/>
            <ac:picMk id="166" creationId="{950F133C-680F-478D-99D6-0BD3452D22A2}"/>
          </ac:picMkLst>
        </pc:picChg>
        <pc:picChg chg="add mod">
          <ac:chgData name="Sanders Wang" userId="089d73b8-785c-4012-b931-81c632b6c9c7" providerId="ADAL" clId="{2E8F5F05-628F-4ED3-9C10-5C5A435B0F09}" dt="2021-03-17T17:38:34.620" v="3922" actId="1076"/>
          <ac:picMkLst>
            <pc:docMk/>
            <pc:sldMk cId="2440726389" sldId="288"/>
            <ac:picMk id="169" creationId="{DAE7CD48-7055-4ED9-913A-CFF8ECF02677}"/>
          </ac:picMkLst>
        </pc:picChg>
        <pc:picChg chg="add mod">
          <ac:chgData name="Sanders Wang" userId="089d73b8-785c-4012-b931-81c632b6c9c7" providerId="ADAL" clId="{2E8F5F05-628F-4ED3-9C10-5C5A435B0F09}" dt="2021-03-17T17:34:49.718" v="3897" actId="1076"/>
          <ac:picMkLst>
            <pc:docMk/>
            <pc:sldMk cId="2440726389" sldId="288"/>
            <ac:picMk id="172" creationId="{F8CA9E35-C45E-43FE-9CCF-8307BAEA3B85}"/>
          </ac:picMkLst>
        </pc:picChg>
        <pc:picChg chg="add mod ord">
          <ac:chgData name="Sanders Wang" userId="089d73b8-785c-4012-b931-81c632b6c9c7" providerId="ADAL" clId="{2E8F5F05-628F-4ED3-9C10-5C5A435B0F09}" dt="2021-03-17T17:38:39.286" v="3923" actId="1076"/>
          <ac:picMkLst>
            <pc:docMk/>
            <pc:sldMk cId="2440726389" sldId="288"/>
            <ac:picMk id="175" creationId="{ADEC7587-6D76-401B-9E5B-F340CE0B4690}"/>
          </ac:picMkLst>
        </pc:picChg>
        <pc:picChg chg="add mod">
          <ac:chgData name="Sanders Wang" userId="089d73b8-785c-4012-b931-81c632b6c9c7" providerId="ADAL" clId="{2E8F5F05-628F-4ED3-9C10-5C5A435B0F09}" dt="2021-03-17T18:25:31.213" v="4209" actId="1076"/>
          <ac:picMkLst>
            <pc:docMk/>
            <pc:sldMk cId="2440726389" sldId="288"/>
            <ac:picMk id="180" creationId="{6E1DEDEF-E57D-4BF2-8F7F-18EFA624507A}"/>
          </ac:picMkLst>
        </pc:picChg>
        <pc:picChg chg="add mod">
          <ac:chgData name="Sanders Wang" userId="089d73b8-785c-4012-b931-81c632b6c9c7" providerId="ADAL" clId="{2E8F5F05-628F-4ED3-9C10-5C5A435B0F09}" dt="2021-03-17T18:59:41.080" v="4415" actId="1076"/>
          <ac:picMkLst>
            <pc:docMk/>
            <pc:sldMk cId="2440726389" sldId="288"/>
            <ac:picMk id="194" creationId="{C24119A7-4F71-4690-81E5-8DF27A3EE922}"/>
          </ac:picMkLst>
        </pc:picChg>
        <pc:picChg chg="add mod">
          <ac:chgData name="Sanders Wang" userId="089d73b8-785c-4012-b931-81c632b6c9c7" providerId="ADAL" clId="{2E8F5F05-628F-4ED3-9C10-5C5A435B0F09}" dt="2021-03-17T19:02:22.052" v="4468" actId="571"/>
          <ac:picMkLst>
            <pc:docMk/>
            <pc:sldMk cId="2440726389" sldId="288"/>
            <ac:picMk id="196" creationId="{FFA2B590-EF35-4163-9A3C-6CF99DEC9740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339" creationId="{68090A14-7557-40C3-95E3-194F2FB1E963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46" creationId="{AB8452AA-13A8-4B5A-873C-CB5D2DE54661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363" creationId="{74FE861C-203B-493A-B33D-25F4A7B012CB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364" creationId="{601D5C4C-C8F0-4878-B3FE-49A5322C95BF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81" creationId="{2EE6BBEA-227D-496E-A12F-235D9A8D9920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83" creationId="{461F1D23-8A4D-4E5F-A62B-92E57E85B327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85" creationId="{6E283050-69C3-492F-BE99-93858C4EF9A3}"/>
          </ac:picMkLst>
        </pc:picChg>
        <pc:picChg chg="del">
          <ac:chgData name="Sanders Wang" userId="089d73b8-785c-4012-b931-81c632b6c9c7" providerId="ADAL" clId="{2E8F5F05-628F-4ED3-9C10-5C5A435B0F09}" dt="2021-03-17T12:38:52.680" v="2143" actId="478"/>
          <ac:picMkLst>
            <pc:docMk/>
            <pc:sldMk cId="2440726389" sldId="288"/>
            <ac:picMk id="393" creationId="{03D470A4-2175-4132-8D06-D18519620FDC}"/>
          </ac:picMkLst>
        </pc:picChg>
        <pc:cxnChg chg="mod topLvl">
          <ac:chgData name="Sanders Wang" userId="089d73b8-785c-4012-b931-81c632b6c9c7" providerId="ADAL" clId="{2E8F5F05-628F-4ED3-9C10-5C5A435B0F09}" dt="2021-03-17T17:09:49.190" v="3684" actId="1076"/>
          <ac:cxnSpMkLst>
            <pc:docMk/>
            <pc:sldMk cId="2440726389" sldId="288"/>
            <ac:cxnSpMk id="155" creationId="{E0F47CC2-5292-4C4D-917D-69BC183601D0}"/>
          </ac:cxnSpMkLst>
        </pc:cxnChg>
        <pc:cxnChg chg="add del mod">
          <ac:chgData name="Sanders Wang" userId="089d73b8-785c-4012-b931-81c632b6c9c7" providerId="ADAL" clId="{2E8F5F05-628F-4ED3-9C10-5C5A435B0F09}" dt="2021-03-17T18:58:51.320" v="4409" actId="478"/>
          <ac:cxnSpMkLst>
            <pc:docMk/>
            <pc:sldMk cId="2440726389" sldId="288"/>
            <ac:cxnSpMk id="164" creationId="{B0EE39C8-3C0C-415D-93AB-A32443964D75}"/>
          </ac:cxnSpMkLst>
        </pc:cxnChg>
        <pc:cxnChg chg="add mod">
          <ac:chgData name="Sanders Wang" userId="089d73b8-785c-4012-b931-81c632b6c9c7" providerId="ADAL" clId="{2E8F5F05-628F-4ED3-9C10-5C5A435B0F09}" dt="2021-03-17T17:38:32.012" v="3921" actId="14100"/>
          <ac:cxnSpMkLst>
            <pc:docMk/>
            <pc:sldMk cId="2440726389" sldId="288"/>
            <ac:cxnSpMk id="171" creationId="{6FB8F390-3B95-4E06-8E50-E71CBE2AEFB0}"/>
          </ac:cxnSpMkLst>
        </pc:cxnChg>
        <pc:cxnChg chg="add mod">
          <ac:chgData name="Sanders Wang" userId="089d73b8-785c-4012-b931-81c632b6c9c7" providerId="ADAL" clId="{2E8F5F05-628F-4ED3-9C10-5C5A435B0F09}" dt="2021-03-17T17:36:22.319" v="3902" actId="1076"/>
          <ac:cxnSpMkLst>
            <pc:docMk/>
            <pc:sldMk cId="2440726389" sldId="288"/>
            <ac:cxnSpMk id="173" creationId="{24A65BA7-DEA1-4D77-B588-B33C0CC2A382}"/>
          </ac:cxnSpMkLst>
        </pc:cxnChg>
        <pc:cxnChg chg="add del mod">
          <ac:chgData name="Sanders Wang" userId="089d73b8-785c-4012-b931-81c632b6c9c7" providerId="ADAL" clId="{2E8F5F05-628F-4ED3-9C10-5C5A435B0F09}" dt="2021-03-17T18:49:51.641" v="4310"/>
          <ac:cxnSpMkLst>
            <pc:docMk/>
            <pc:sldMk cId="2440726389" sldId="288"/>
            <ac:cxnSpMk id="182" creationId="{A92951F8-B1E2-4E39-82A2-DA86D9352F83}"/>
          </ac:cxnSpMkLst>
        </pc:cxnChg>
        <pc:cxnChg chg="add del mod">
          <ac:chgData name="Sanders Wang" userId="089d73b8-785c-4012-b931-81c632b6c9c7" providerId="ADAL" clId="{2E8F5F05-628F-4ED3-9C10-5C5A435B0F09}" dt="2021-03-17T18:49:51.641" v="4310"/>
          <ac:cxnSpMkLst>
            <pc:docMk/>
            <pc:sldMk cId="2440726389" sldId="288"/>
            <ac:cxnSpMk id="184" creationId="{BBF899BD-C251-4037-80F1-1B5329F5A2F9}"/>
          </ac:cxnSpMkLst>
        </pc:cxnChg>
        <pc:cxnChg chg="add del mod">
          <ac:chgData name="Sanders Wang" userId="089d73b8-785c-4012-b931-81c632b6c9c7" providerId="ADAL" clId="{2E8F5F05-628F-4ED3-9C10-5C5A435B0F09}" dt="2021-03-17T18:49:51.641" v="4310"/>
          <ac:cxnSpMkLst>
            <pc:docMk/>
            <pc:sldMk cId="2440726389" sldId="288"/>
            <ac:cxnSpMk id="185" creationId="{219C18B9-B273-41C4-95F3-B2CAACD1C7A6}"/>
          </ac:cxnSpMkLst>
        </pc:cxnChg>
        <pc:cxnChg chg="del mod">
          <ac:chgData name="Sanders Wang" userId="089d73b8-785c-4012-b931-81c632b6c9c7" providerId="ADAL" clId="{2E8F5F05-628F-4ED3-9C10-5C5A435B0F09}" dt="2021-03-17T16:53:24.039" v="3516" actId="478"/>
          <ac:cxnSpMkLst>
            <pc:docMk/>
            <pc:sldMk cId="2440726389" sldId="288"/>
            <ac:cxnSpMk id="197" creationId="{DC35863F-723F-4D19-AD15-F26E41072716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01" creationId="{00DD6A5E-8248-40AD-87B6-7777372CD6DD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07" creationId="{F37B9E55-A123-4684-8F73-9F03EBA7B1CA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13" creationId="{DDE868EB-A414-4A91-8713-EDEDDC9ECB07}"/>
          </ac:cxnSpMkLst>
        </pc:cxnChg>
        <pc:cxnChg chg="mod">
          <ac:chgData name="Sanders Wang" userId="089d73b8-785c-4012-b931-81c632b6c9c7" providerId="ADAL" clId="{2E8F5F05-628F-4ED3-9C10-5C5A435B0F09}" dt="2021-03-17T18:49:48.260" v="4301" actId="1038"/>
          <ac:cxnSpMkLst>
            <pc:docMk/>
            <pc:sldMk cId="2440726389" sldId="288"/>
            <ac:cxnSpMk id="222" creationId="{816747F1-1C2E-471E-835E-760C9EC3ED0C}"/>
          </ac:cxnSpMkLst>
        </pc:cxnChg>
        <pc:cxnChg chg="mod">
          <ac:chgData name="Sanders Wang" userId="089d73b8-785c-4012-b931-81c632b6c9c7" providerId="ADAL" clId="{2E8F5F05-628F-4ED3-9C10-5C5A435B0F09}" dt="2021-03-17T18:49:48.260" v="4301" actId="1038"/>
          <ac:cxnSpMkLst>
            <pc:docMk/>
            <pc:sldMk cId="2440726389" sldId="288"/>
            <ac:cxnSpMk id="232" creationId="{364844C1-5CDD-4E8E-B903-BECDE3623626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41" creationId="{2EB59CDA-FEEC-4863-952F-58C2DD2077C9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49" creationId="{581D50BB-3CCF-4854-A2F8-E047E4B1AB7B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55" creationId="{D79CA453-7068-40E6-9B69-2215BD443757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67" creationId="{03313087-4892-41ED-97F7-0AE0CF80A672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68" creationId="{37600267-B9A2-499C-9778-9B36AD696068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87" creationId="{0F21ABD7-D175-4493-88A9-F668090E917C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301" creationId="{5DCDE0D4-F5EC-47A6-98D1-149F3F1DCB64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308" creationId="{136E663D-A051-4D47-B147-D692E18B0F3B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322" creationId="{4AB56844-A5B6-4431-BA9C-1B9BBCFB3658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370" creationId="{6126FE16-72A2-4A26-9939-30FA132B074A}"/>
          </ac:cxnSpMkLst>
        </pc:cxnChg>
        <pc:cxnChg chg="del mod">
          <ac:chgData name="Sanders Wang" userId="089d73b8-785c-4012-b931-81c632b6c9c7" providerId="ADAL" clId="{2E8F5F05-628F-4ED3-9C10-5C5A435B0F09}" dt="2021-03-17T17:14:09.113" v="3760" actId="478"/>
          <ac:cxnSpMkLst>
            <pc:docMk/>
            <pc:sldMk cId="2440726389" sldId="288"/>
            <ac:cxnSpMk id="372" creationId="{D6F8F77E-33BB-440D-915A-05E747846820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459" creationId="{DCFE52BE-4757-4F40-AD2F-6995416F5B95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460" creationId="{AF19768E-6651-4BB7-AD32-B87064FB8812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465" creationId="{1FFCA537-67B6-4EA1-A320-7A5DA5267464}"/>
          </ac:cxnSpMkLst>
        </pc:cxnChg>
        <pc:cxnChg chg="mod">
          <ac:chgData name="Sanders Wang" userId="089d73b8-785c-4012-b931-81c632b6c9c7" providerId="ADAL" clId="{2E8F5F05-628F-4ED3-9C10-5C5A435B0F09}" dt="2021-03-17T18:50:35.796" v="4361" actId="1035"/>
          <ac:cxnSpMkLst>
            <pc:docMk/>
            <pc:sldMk cId="2440726389" sldId="288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2E8F5F05-628F-4ED3-9C10-5C5A435B0F09}" dt="2021-03-17T18:49:48.260" v="4301" actId="1038"/>
          <ac:cxnSpMkLst>
            <pc:docMk/>
            <pc:sldMk cId="2440726389" sldId="288"/>
            <ac:cxnSpMk id="483" creationId="{77F9C09F-A46D-4849-86D8-D5CCA2A436EB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490" creationId="{B10B8CF8-01BC-4F89-8397-6CEDBC539515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22:23:50.681" v="5359" actId="20577"/>
        <pc:sldMkLst>
          <pc:docMk/>
          <pc:sldMk cId="2419090434" sldId="289"/>
        </pc:sldMkLst>
        <pc:spChg chg="mod">
          <ac:chgData name="Sanders Wang" userId="089d73b8-785c-4012-b931-81c632b6c9c7" providerId="ADAL" clId="{2E8F5F05-628F-4ED3-9C10-5C5A435B0F09}" dt="2021-03-17T22:23:50.681" v="5359" actId="20577"/>
          <ac:spMkLst>
            <pc:docMk/>
            <pc:sldMk cId="2419090434" sldId="289"/>
            <ac:spMk id="4" creationId="{2927BD35-1702-441F-951F-8F3950D641BC}"/>
          </ac:spMkLst>
        </pc:spChg>
        <pc:spChg chg="mod">
          <ac:chgData name="Sanders Wang" userId="089d73b8-785c-4012-b931-81c632b6c9c7" providerId="ADAL" clId="{2E8F5F05-628F-4ED3-9C10-5C5A435B0F09}" dt="2021-03-17T16:03:59.161" v="3214" actId="1076"/>
          <ac:spMkLst>
            <pc:docMk/>
            <pc:sldMk cId="2419090434" sldId="289"/>
            <ac:spMk id="14" creationId="{B89A3D59-610D-4D31-8A7D-6C4C8DB49219}"/>
          </ac:spMkLst>
        </pc:spChg>
        <pc:spChg chg="mod">
          <ac:chgData name="Sanders Wang" userId="089d73b8-785c-4012-b931-81c632b6c9c7" providerId="ADAL" clId="{2E8F5F05-628F-4ED3-9C10-5C5A435B0F09}" dt="2021-03-17T21:11:23.441" v="4774" actId="1076"/>
          <ac:spMkLst>
            <pc:docMk/>
            <pc:sldMk cId="2419090434" sldId="289"/>
            <ac:spMk id="18" creationId="{FE9AD0F0-39EF-424A-ACAB-F3A34B6EC847}"/>
          </ac:spMkLst>
        </pc:spChg>
        <pc:spChg chg="del">
          <ac:chgData name="Sanders Wang" userId="089d73b8-785c-4012-b931-81c632b6c9c7" providerId="ADAL" clId="{2E8F5F05-628F-4ED3-9C10-5C5A435B0F09}" dt="2021-03-17T21:11:14.473" v="4772" actId="478"/>
          <ac:spMkLst>
            <pc:docMk/>
            <pc:sldMk cId="2419090434" sldId="289"/>
            <ac:spMk id="25" creationId="{E263884A-99DF-473B-B5F6-8CF40D341044}"/>
          </ac:spMkLst>
        </pc:spChg>
        <pc:spChg chg="add mod">
          <ac:chgData name="Sanders Wang" userId="089d73b8-785c-4012-b931-81c632b6c9c7" providerId="ADAL" clId="{2E8F5F05-628F-4ED3-9C10-5C5A435B0F09}" dt="2021-03-17T16:04:43.383" v="3218" actId="1076"/>
          <ac:spMkLst>
            <pc:docMk/>
            <pc:sldMk cId="2419090434" sldId="289"/>
            <ac:spMk id="89" creationId="{4FCA9B06-11F2-4F79-984A-7370A091137E}"/>
          </ac:spMkLst>
        </pc:spChg>
        <pc:spChg chg="mod">
          <ac:chgData name="Sanders Wang" userId="089d73b8-785c-4012-b931-81c632b6c9c7" providerId="ADAL" clId="{2E8F5F05-628F-4ED3-9C10-5C5A435B0F09}" dt="2021-03-17T18:33:40.760" v="4258"/>
          <ac:spMkLst>
            <pc:docMk/>
            <pc:sldMk cId="2419090434" sldId="289"/>
            <ac:spMk id="119" creationId="{9C61784A-5E7D-40AE-84DB-86A20E82C7A5}"/>
          </ac:spMkLst>
        </pc:spChg>
        <pc:spChg chg="add mod">
          <ac:chgData name="Sanders Wang" userId="089d73b8-785c-4012-b931-81c632b6c9c7" providerId="ADAL" clId="{2E8F5F05-628F-4ED3-9C10-5C5A435B0F09}" dt="2021-03-17T21:53:07.718" v="5079"/>
          <ac:spMkLst>
            <pc:docMk/>
            <pc:sldMk cId="2419090434" sldId="289"/>
            <ac:spMk id="138" creationId="{AAA66690-5581-4593-A77B-E39ECAA774B6}"/>
          </ac:spMkLst>
        </pc:spChg>
        <pc:picChg chg="mod">
          <ac:chgData name="Sanders Wang" userId="089d73b8-785c-4012-b931-81c632b6c9c7" providerId="ADAL" clId="{2E8F5F05-628F-4ED3-9C10-5C5A435B0F09}" dt="2021-03-17T16:19:10.221" v="3336" actId="1076"/>
          <ac:picMkLst>
            <pc:docMk/>
            <pc:sldMk cId="2419090434" sldId="289"/>
            <ac:picMk id="10" creationId="{AF67E928-FCC3-4CF1-A388-25C4113D9DEF}"/>
          </ac:picMkLst>
        </pc:picChg>
        <pc:picChg chg="mod">
          <ac:chgData name="Sanders Wang" userId="089d73b8-785c-4012-b931-81c632b6c9c7" providerId="ADAL" clId="{2E8F5F05-628F-4ED3-9C10-5C5A435B0F09}" dt="2021-03-17T21:11:23.441" v="4774" actId="1076"/>
          <ac:picMkLst>
            <pc:docMk/>
            <pc:sldMk cId="2419090434" sldId="289"/>
            <ac:picMk id="16" creationId="{C34CF24B-1588-47F9-AA6F-40EDCBA0E3F6}"/>
          </ac:picMkLst>
        </pc:picChg>
        <pc:picChg chg="del">
          <ac:chgData name="Sanders Wang" userId="089d73b8-785c-4012-b931-81c632b6c9c7" providerId="ADAL" clId="{2E8F5F05-628F-4ED3-9C10-5C5A435B0F09}" dt="2021-03-17T21:11:10.875" v="4771" actId="478"/>
          <ac:picMkLst>
            <pc:docMk/>
            <pc:sldMk cId="2419090434" sldId="289"/>
            <ac:picMk id="23" creationId="{4795F5A0-F77E-4C92-AABB-A5A1493C15EB}"/>
          </ac:picMkLst>
        </pc:picChg>
        <pc:picChg chg="mod">
          <ac:chgData name="Sanders Wang" userId="089d73b8-785c-4012-b931-81c632b6c9c7" providerId="ADAL" clId="{2E8F5F05-628F-4ED3-9C10-5C5A435B0F09}" dt="2021-03-17T16:19:10.221" v="3336" actId="1076"/>
          <ac:picMkLst>
            <pc:docMk/>
            <pc:sldMk cId="2419090434" sldId="289"/>
            <ac:picMk id="46" creationId="{BCC9F345-B2B7-4868-8145-4D32A9E223C0}"/>
          </ac:picMkLst>
        </pc:picChg>
        <pc:picChg chg="mod">
          <ac:chgData name="Sanders Wang" userId="089d73b8-785c-4012-b931-81c632b6c9c7" providerId="ADAL" clId="{2E8F5F05-628F-4ED3-9C10-5C5A435B0F09}" dt="2021-03-17T16:19:10.221" v="3336" actId="1076"/>
          <ac:picMkLst>
            <pc:docMk/>
            <pc:sldMk cId="2419090434" sldId="289"/>
            <ac:picMk id="47" creationId="{E342C7AA-19C2-4C53-AA5D-125961AEF679}"/>
          </ac:picMkLst>
        </pc:picChg>
        <pc:picChg chg="del">
          <ac:chgData name="Sanders Wang" userId="089d73b8-785c-4012-b931-81c632b6c9c7" providerId="ADAL" clId="{2E8F5F05-628F-4ED3-9C10-5C5A435B0F09}" dt="2021-03-17T21:10:59.766" v="4767" actId="478"/>
          <ac:picMkLst>
            <pc:docMk/>
            <pc:sldMk cId="2419090434" sldId="289"/>
            <ac:picMk id="48" creationId="{1BAB0DAA-2889-4EA9-AF6E-7362BCB8DE0E}"/>
          </ac:picMkLst>
        </pc:picChg>
        <pc:cxnChg chg="mod">
          <ac:chgData name="Sanders Wang" userId="089d73b8-785c-4012-b931-81c632b6c9c7" providerId="ADAL" clId="{2E8F5F05-628F-4ED3-9C10-5C5A435B0F09}" dt="2021-03-17T16:03:59.161" v="3214" actId="1076"/>
          <ac:cxnSpMkLst>
            <pc:docMk/>
            <pc:sldMk cId="2419090434" sldId="289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21:11:23.441" v="4774" actId="1076"/>
          <ac:cxnSpMkLst>
            <pc:docMk/>
            <pc:sldMk cId="2419090434" sldId="289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21:11:17.129" v="4773" actId="478"/>
          <ac:cxnSpMkLst>
            <pc:docMk/>
            <pc:sldMk cId="2419090434" sldId="289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49" creationId="{4B2C6527-ED12-445D-9E85-3373A3D7C52F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56" creationId="{5CD9D147-668A-4E1E-8E13-6E9EC0F35CCD}"/>
          </ac:cxnSpMkLst>
        </pc:cxnChg>
        <pc:cxnChg chg="mod">
          <ac:chgData name="Sanders Wang" userId="089d73b8-785c-4012-b931-81c632b6c9c7" providerId="ADAL" clId="{2E8F5F05-628F-4ED3-9C10-5C5A435B0F09}" dt="2021-03-17T21:11:23.441" v="4774" actId="1076"/>
          <ac:cxnSpMkLst>
            <pc:docMk/>
            <pc:sldMk cId="2419090434" sldId="289"/>
            <ac:cxnSpMk id="59" creationId="{4217A535-FA73-48B6-91D9-313A434FADCB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62" creationId="{D97E9C34-3CF6-4476-A8B6-CECED9673F9A}"/>
          </ac:cxnSpMkLst>
        </pc:cxnChg>
        <pc:cxnChg chg="del mod">
          <ac:chgData name="Sanders Wang" userId="089d73b8-785c-4012-b931-81c632b6c9c7" providerId="ADAL" clId="{2E8F5F05-628F-4ED3-9C10-5C5A435B0F09}" dt="2021-03-17T21:11:08.715" v="4770" actId="478"/>
          <ac:cxnSpMkLst>
            <pc:docMk/>
            <pc:sldMk cId="2419090434" sldId="289"/>
            <ac:cxnSpMk id="65" creationId="{1406D345-ECFA-4635-A549-048B83ADBB64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68" creationId="{C34FA99F-CCAD-45AA-AF4E-A618051581C4}"/>
          </ac:cxnSpMkLst>
        </pc:cxnChg>
        <pc:cxnChg chg="del mod">
          <ac:chgData name="Sanders Wang" userId="089d73b8-785c-4012-b931-81c632b6c9c7" providerId="ADAL" clId="{2E8F5F05-628F-4ED3-9C10-5C5A435B0F09}" dt="2021-03-17T21:11:02.230" v="4768" actId="478"/>
          <ac:cxnSpMkLst>
            <pc:docMk/>
            <pc:sldMk cId="2419090434" sldId="289"/>
            <ac:cxnSpMk id="71" creationId="{C1C863DC-811B-4332-B799-FA0CCDD17402}"/>
          </ac:cxnSpMkLst>
        </pc:cxnChg>
        <pc:cxnChg chg="mod">
          <ac:chgData name="Sanders Wang" userId="089d73b8-785c-4012-b931-81c632b6c9c7" providerId="ADAL" clId="{2E8F5F05-628F-4ED3-9C10-5C5A435B0F09}" dt="2021-03-17T16:04:37.128" v="3217" actId="1076"/>
          <ac:cxnSpMkLst>
            <pc:docMk/>
            <pc:sldMk cId="2419090434" sldId="289"/>
            <ac:cxnSpMk id="171" creationId="{90A36CD2-515E-4095-BD4B-EF20E6D5B98E}"/>
          </ac:cxnSpMkLst>
        </pc:cxnChg>
        <pc:cxnChg chg="del mod">
          <ac:chgData name="Sanders Wang" userId="089d73b8-785c-4012-b931-81c632b6c9c7" providerId="ADAL" clId="{2E8F5F05-628F-4ED3-9C10-5C5A435B0F09}" dt="2021-03-17T21:11:05.061" v="4769" actId="478"/>
          <ac:cxnSpMkLst>
            <pc:docMk/>
            <pc:sldMk cId="2419090434" sldId="289"/>
            <ac:cxnSpMk id="182" creationId="{48861D19-9127-4493-96A4-273C9A4F9AF0}"/>
          </ac:cxnSpMkLst>
        </pc:cxnChg>
        <pc:cxnChg chg="mod">
          <ac:chgData name="Sanders Wang" userId="089d73b8-785c-4012-b931-81c632b6c9c7" providerId="ADAL" clId="{2E8F5F05-628F-4ED3-9C10-5C5A435B0F09}" dt="2021-03-17T21:11:23.441" v="4774" actId="1076"/>
          <ac:cxnSpMkLst>
            <pc:docMk/>
            <pc:sldMk cId="2419090434" sldId="289"/>
            <ac:cxnSpMk id="196" creationId="{99CD2BFB-ED96-4353-963C-F8AFAA34D181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204" creationId="{AC9C14F9-F768-4BCA-A975-CEB51E5B5CC7}"/>
          </ac:cxnSpMkLst>
        </pc:cxnChg>
      </pc:sldChg>
      <pc:sldChg chg="add del">
        <pc:chgData name="Sanders Wang" userId="089d73b8-785c-4012-b931-81c632b6c9c7" providerId="ADAL" clId="{2E8F5F05-628F-4ED3-9C10-5C5A435B0F09}" dt="2021-03-17T15:38:31.246" v="2982" actId="2696"/>
        <pc:sldMkLst>
          <pc:docMk/>
          <pc:sldMk cId="2453369947" sldId="289"/>
        </pc:sldMkLst>
      </pc:sldChg>
      <pc:sldChg chg="delSp modSp add del mod">
        <pc:chgData name="Sanders Wang" userId="089d73b8-785c-4012-b931-81c632b6c9c7" providerId="ADAL" clId="{2E8F5F05-628F-4ED3-9C10-5C5A435B0F09}" dt="2021-03-17T12:51:36.216" v="2184" actId="47"/>
        <pc:sldMkLst>
          <pc:docMk/>
          <pc:sldMk cId="2990150133" sldId="289"/>
        </pc:sldMkLst>
        <pc:picChg chg="del mod">
          <ac:chgData name="Sanders Wang" userId="089d73b8-785c-4012-b931-81c632b6c9c7" providerId="ADAL" clId="{2E8F5F05-628F-4ED3-9C10-5C5A435B0F09}" dt="2021-03-17T12:51:28.495" v="2181" actId="21"/>
          <ac:picMkLst>
            <pc:docMk/>
            <pc:sldMk cId="2990150133" sldId="289"/>
            <ac:picMk id="3" creationId="{0BF66101-E268-4F89-93EE-95C0DE884967}"/>
          </ac:picMkLst>
        </pc:picChg>
      </pc:sldChg>
      <pc:sldChg chg="addSp delSp modSp new del mod">
        <pc:chgData name="Sanders Wang" userId="089d73b8-785c-4012-b931-81c632b6c9c7" providerId="ADAL" clId="{2E8F5F05-628F-4ED3-9C10-5C5A435B0F09}" dt="2021-03-17T15:38:12.744" v="2980" actId="2696"/>
        <pc:sldMkLst>
          <pc:docMk/>
          <pc:sldMk cId="3376881770" sldId="289"/>
        </pc:sldMkLst>
        <pc:spChg chg="add mod">
          <ac:chgData name="Sanders Wang" userId="089d73b8-785c-4012-b931-81c632b6c9c7" providerId="ADAL" clId="{2E8F5F05-628F-4ED3-9C10-5C5A435B0F09}" dt="2021-03-17T15:08:33.732" v="2773" actId="20577"/>
          <ac:spMkLst>
            <pc:docMk/>
            <pc:sldMk cId="3376881770" sldId="289"/>
            <ac:spMk id="4" creationId="{2927BD35-1702-441F-951F-8F3950D641BC}"/>
          </ac:spMkLst>
        </pc:spChg>
        <pc:spChg chg="add mod">
          <ac:chgData name="Sanders Wang" userId="089d73b8-785c-4012-b931-81c632b6c9c7" providerId="ADAL" clId="{2E8F5F05-628F-4ED3-9C10-5C5A435B0F09}" dt="2021-03-17T15:32:17.387" v="2958" actId="1037"/>
          <ac:spMkLst>
            <pc:docMk/>
            <pc:sldMk cId="3376881770" sldId="289"/>
            <ac:spMk id="11" creationId="{0F4062CC-853F-4F96-BAD7-7170DF03EAA5}"/>
          </ac:spMkLst>
        </pc:spChg>
        <pc:spChg chg="add mod">
          <ac:chgData name="Sanders Wang" userId="089d73b8-785c-4012-b931-81c632b6c9c7" providerId="ADAL" clId="{2E8F5F05-628F-4ED3-9C10-5C5A435B0F09}" dt="2021-03-17T14:53:30.990" v="2636" actId="1076"/>
          <ac:spMkLst>
            <pc:docMk/>
            <pc:sldMk cId="3376881770" sldId="289"/>
            <ac:spMk id="12" creationId="{8F2A82A8-A8E9-44B0-9C83-73D22F282E4B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3" creationId="{17A0F2DF-23F4-4A19-A2C0-EF02DA8D1F1B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4" creationId="{B89A3D59-610D-4D31-8A7D-6C4C8DB49219}"/>
          </ac:spMkLst>
        </pc:spChg>
        <pc:spChg chg="add del mod">
          <ac:chgData name="Sanders Wang" userId="089d73b8-785c-4012-b931-81c632b6c9c7" providerId="ADAL" clId="{2E8F5F05-628F-4ED3-9C10-5C5A435B0F09}" dt="2021-03-17T14:26:32.179" v="2332" actId="478"/>
          <ac:spMkLst>
            <pc:docMk/>
            <pc:sldMk cId="3376881770" sldId="289"/>
            <ac:spMk id="17" creationId="{D46DDE74-88A9-4545-91A7-533E6910A7F3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8" creationId="{FE9AD0F0-39EF-424A-ACAB-F3A34B6EC847}"/>
          </ac:spMkLst>
        </pc:spChg>
        <pc:spChg chg="add mod">
          <ac:chgData name="Sanders Wang" userId="089d73b8-785c-4012-b931-81c632b6c9c7" providerId="ADAL" clId="{2E8F5F05-628F-4ED3-9C10-5C5A435B0F09}" dt="2021-03-17T15:32:17.387" v="2958" actId="1037"/>
          <ac:spMkLst>
            <pc:docMk/>
            <pc:sldMk cId="3376881770" sldId="289"/>
            <ac:spMk id="19" creationId="{6C475122-6A21-4484-B044-3082F09FA9AE}"/>
          </ac:spMkLst>
        </pc:spChg>
        <pc:spChg chg="add del mod">
          <ac:chgData name="Sanders Wang" userId="089d73b8-785c-4012-b931-81c632b6c9c7" providerId="ADAL" clId="{2E8F5F05-628F-4ED3-9C10-5C5A435B0F09}" dt="2021-03-17T14:30:47.236" v="2371" actId="478"/>
          <ac:spMkLst>
            <pc:docMk/>
            <pc:sldMk cId="3376881770" sldId="289"/>
            <ac:spMk id="24" creationId="{7899C773-D0DD-49F8-BE24-18F8E73BAE9F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25" creationId="{E263884A-99DF-473B-B5F6-8CF40D341044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26" creationId="{0084340D-7620-49C6-BC62-4CD940A28C49}"/>
          </ac:spMkLst>
        </pc:spChg>
        <pc:spChg chg="add mod">
          <ac:chgData name="Sanders Wang" userId="089d73b8-785c-4012-b931-81c632b6c9c7" providerId="ADAL" clId="{2E8F5F05-628F-4ED3-9C10-5C5A435B0F09}" dt="2021-03-17T14:53:30.990" v="2636" actId="1076"/>
          <ac:spMkLst>
            <pc:docMk/>
            <pc:sldMk cId="3376881770" sldId="289"/>
            <ac:spMk id="27" creationId="{94A270E6-6956-43E3-A612-BFA3D942DBDB}"/>
          </ac:spMkLst>
        </pc:spChg>
        <pc:spChg chg="add mod">
          <ac:chgData name="Sanders Wang" userId="089d73b8-785c-4012-b931-81c632b6c9c7" providerId="ADAL" clId="{2E8F5F05-628F-4ED3-9C10-5C5A435B0F09}" dt="2021-03-17T14:37:35.855" v="2462" actId="1076"/>
          <ac:spMkLst>
            <pc:docMk/>
            <pc:sldMk cId="3376881770" sldId="289"/>
            <ac:spMk id="51" creationId="{399BF007-4DC3-4F54-A636-1D51C4AAE61E}"/>
          </ac:spMkLst>
        </pc:spChg>
        <pc:spChg chg="add mod">
          <ac:chgData name="Sanders Wang" userId="089d73b8-785c-4012-b931-81c632b6c9c7" providerId="ADAL" clId="{2E8F5F05-628F-4ED3-9C10-5C5A435B0F09}" dt="2021-03-17T14:38:12.221" v="2464"/>
          <ac:spMkLst>
            <pc:docMk/>
            <pc:sldMk cId="3376881770" sldId="289"/>
            <ac:spMk id="52" creationId="{804CB2B8-FB3E-46CF-A210-3A8533BADCBB}"/>
          </ac:spMkLst>
        </pc:spChg>
        <pc:spChg chg="add mod">
          <ac:chgData name="Sanders Wang" userId="089d73b8-785c-4012-b931-81c632b6c9c7" providerId="ADAL" clId="{2E8F5F05-628F-4ED3-9C10-5C5A435B0F09}" dt="2021-03-17T15:16:31.602" v="2809" actId="1076"/>
          <ac:spMkLst>
            <pc:docMk/>
            <pc:sldMk cId="3376881770" sldId="289"/>
            <ac:spMk id="53" creationId="{1BAE3174-F462-4261-938A-146626949071}"/>
          </ac:spMkLst>
        </pc:spChg>
        <pc:spChg chg="add del mod">
          <ac:chgData name="Sanders Wang" userId="089d73b8-785c-4012-b931-81c632b6c9c7" providerId="ADAL" clId="{2E8F5F05-628F-4ED3-9C10-5C5A435B0F09}" dt="2021-03-17T14:40:55.756" v="2502" actId="478"/>
          <ac:spMkLst>
            <pc:docMk/>
            <pc:sldMk cId="3376881770" sldId="289"/>
            <ac:spMk id="76" creationId="{B03E32F5-88F3-42A0-80F2-33C887A79E6E}"/>
          </ac:spMkLst>
        </pc:spChg>
        <pc:spChg chg="add mod">
          <ac:chgData name="Sanders Wang" userId="089d73b8-785c-4012-b931-81c632b6c9c7" providerId="ADAL" clId="{2E8F5F05-628F-4ED3-9C10-5C5A435B0F09}" dt="2021-03-17T15:32:01.790" v="2944" actId="14100"/>
          <ac:spMkLst>
            <pc:docMk/>
            <pc:sldMk cId="3376881770" sldId="289"/>
            <ac:spMk id="81" creationId="{20C59EB4-B6AD-42A5-98B9-049BC90C979F}"/>
          </ac:spMkLst>
        </pc:spChg>
        <pc:spChg chg="add del mod">
          <ac:chgData name="Sanders Wang" userId="089d73b8-785c-4012-b931-81c632b6c9c7" providerId="ADAL" clId="{2E8F5F05-628F-4ED3-9C10-5C5A435B0F09}" dt="2021-03-17T14:44:44.566" v="2553" actId="478"/>
          <ac:spMkLst>
            <pc:docMk/>
            <pc:sldMk cId="3376881770" sldId="289"/>
            <ac:spMk id="106" creationId="{4D6245E3-95B2-4FB1-82D9-46CF0092628B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12" creationId="{58288AB9-C4AF-4B9F-BE9E-9A91513C1A78}"/>
          </ac:spMkLst>
        </pc:spChg>
        <pc:spChg chg="add mod">
          <ac:chgData name="Sanders Wang" userId="089d73b8-785c-4012-b931-81c632b6c9c7" providerId="ADAL" clId="{2E8F5F05-628F-4ED3-9C10-5C5A435B0F09}" dt="2021-03-17T14:47:42.090" v="2590" actId="20577"/>
          <ac:spMkLst>
            <pc:docMk/>
            <pc:sldMk cId="3376881770" sldId="289"/>
            <ac:spMk id="119" creationId="{9C61784A-5E7D-40AE-84DB-86A20E82C7A5}"/>
          </ac:spMkLst>
        </pc:spChg>
        <pc:spChg chg="add mod">
          <ac:chgData name="Sanders Wang" userId="089d73b8-785c-4012-b931-81c632b6c9c7" providerId="ADAL" clId="{2E8F5F05-628F-4ED3-9C10-5C5A435B0F09}" dt="2021-03-17T14:52:56.727" v="2619" actId="1076"/>
          <ac:spMkLst>
            <pc:docMk/>
            <pc:sldMk cId="3376881770" sldId="289"/>
            <ac:spMk id="125" creationId="{9164737B-901D-46F8-8F0A-2B06507DC848}"/>
          </ac:spMkLst>
        </pc:spChg>
        <pc:spChg chg="add mod">
          <ac:chgData name="Sanders Wang" userId="089d73b8-785c-4012-b931-81c632b6c9c7" providerId="ADAL" clId="{2E8F5F05-628F-4ED3-9C10-5C5A435B0F09}" dt="2021-03-17T15:02:50.762" v="2689" actId="14100"/>
          <ac:spMkLst>
            <pc:docMk/>
            <pc:sldMk cId="3376881770" sldId="289"/>
            <ac:spMk id="130" creationId="{49B4D264-3E4A-4ABA-B29E-88D11BB249F3}"/>
          </ac:spMkLst>
        </pc:spChg>
        <pc:spChg chg="add del mod">
          <ac:chgData name="Sanders Wang" userId="089d73b8-785c-4012-b931-81c632b6c9c7" providerId="ADAL" clId="{2E8F5F05-628F-4ED3-9C10-5C5A435B0F09}" dt="2021-03-17T14:55:31.331" v="2658" actId="478"/>
          <ac:spMkLst>
            <pc:docMk/>
            <pc:sldMk cId="3376881770" sldId="289"/>
            <ac:spMk id="156" creationId="{E726EB82-100F-4B53-914F-3BEE0471846D}"/>
          </ac:spMkLst>
        </pc:spChg>
        <pc:spChg chg="add mod">
          <ac:chgData name="Sanders Wang" userId="089d73b8-785c-4012-b931-81c632b6c9c7" providerId="ADAL" clId="{2E8F5F05-628F-4ED3-9C10-5C5A435B0F09}" dt="2021-03-17T15:02:23.047" v="2682" actId="1076"/>
          <ac:spMkLst>
            <pc:docMk/>
            <pc:sldMk cId="3376881770" sldId="289"/>
            <ac:spMk id="158" creationId="{FE3419E1-0B84-4F08-B89F-A35754C289A6}"/>
          </ac:spMkLst>
        </pc:spChg>
        <pc:spChg chg="add mod">
          <ac:chgData name="Sanders Wang" userId="089d73b8-785c-4012-b931-81c632b6c9c7" providerId="ADAL" clId="{2E8F5F05-628F-4ED3-9C10-5C5A435B0F09}" dt="2021-03-17T15:02:05.029" v="2679" actId="1076"/>
          <ac:spMkLst>
            <pc:docMk/>
            <pc:sldMk cId="3376881770" sldId="289"/>
            <ac:spMk id="159" creationId="{6D71B923-9E3C-43F3-95C7-85ECE5ECFD3B}"/>
          </ac:spMkLst>
        </pc:spChg>
        <pc:spChg chg="add del mod">
          <ac:chgData name="Sanders Wang" userId="089d73b8-785c-4012-b931-81c632b6c9c7" providerId="ADAL" clId="{2E8F5F05-628F-4ED3-9C10-5C5A435B0F09}" dt="2021-03-17T15:01:44.783" v="2676" actId="478"/>
          <ac:spMkLst>
            <pc:docMk/>
            <pc:sldMk cId="3376881770" sldId="289"/>
            <ac:spMk id="162" creationId="{899EE8E4-7E27-4EE8-93B8-E9FEEDF3CBB0}"/>
          </ac:spMkLst>
        </pc:spChg>
        <pc:spChg chg="add mod">
          <ac:chgData name="Sanders Wang" userId="089d73b8-785c-4012-b931-81c632b6c9c7" providerId="ADAL" clId="{2E8F5F05-628F-4ED3-9C10-5C5A435B0F09}" dt="2021-03-17T15:03:18.038" v="2698" actId="1076"/>
          <ac:spMkLst>
            <pc:docMk/>
            <pc:sldMk cId="3376881770" sldId="289"/>
            <ac:spMk id="166" creationId="{87C49791-A1E3-493B-9A88-C5909B0A934D}"/>
          </ac:spMkLst>
        </pc:spChg>
        <pc:spChg chg="add mod">
          <ac:chgData name="Sanders Wang" userId="089d73b8-785c-4012-b931-81c632b6c9c7" providerId="ADAL" clId="{2E8F5F05-628F-4ED3-9C10-5C5A435B0F09}" dt="2021-03-17T15:07:29.850" v="2745" actId="1038"/>
          <ac:spMkLst>
            <pc:docMk/>
            <pc:sldMk cId="3376881770" sldId="289"/>
            <ac:spMk id="188" creationId="{15D7A7EE-2FDD-45B3-94CA-6CE61E3F2781}"/>
          </ac:spMkLst>
        </pc:spChg>
        <pc:spChg chg="add mod">
          <ac:chgData name="Sanders Wang" userId="089d73b8-785c-4012-b931-81c632b6c9c7" providerId="ADAL" clId="{2E8F5F05-628F-4ED3-9C10-5C5A435B0F09}" dt="2021-03-17T15:27:15.589" v="2902"/>
          <ac:spMkLst>
            <pc:docMk/>
            <pc:sldMk cId="3376881770" sldId="289"/>
            <ac:spMk id="201" creationId="{D9DB0B69-E288-4FFE-A7EB-A435C2D264BD}"/>
          </ac:spMkLst>
        </pc:spChg>
        <pc:spChg chg="add mod">
          <ac:chgData name="Sanders Wang" userId="089d73b8-785c-4012-b931-81c632b6c9c7" providerId="ADAL" clId="{2E8F5F05-628F-4ED3-9C10-5C5A435B0F09}" dt="2021-03-17T15:29:55.391" v="2922"/>
          <ac:spMkLst>
            <pc:docMk/>
            <pc:sldMk cId="3376881770" sldId="289"/>
            <ac:spMk id="205" creationId="{7E1E8A0B-BC34-462C-A460-2C585D61F0FC}"/>
          </ac:spMkLst>
        </pc:spChg>
        <pc:spChg chg="add mod">
          <ac:chgData name="Sanders Wang" userId="089d73b8-785c-4012-b931-81c632b6c9c7" providerId="ADAL" clId="{2E8F5F05-628F-4ED3-9C10-5C5A435B0F09}" dt="2021-03-17T15:30:55.801" v="2924"/>
          <ac:spMkLst>
            <pc:docMk/>
            <pc:sldMk cId="3376881770" sldId="289"/>
            <ac:spMk id="208" creationId="{9E6F71FA-F116-4047-B090-F6611DD8922E}"/>
          </ac:spMkLst>
        </pc:spChg>
        <pc:spChg chg="add mod">
          <ac:chgData name="Sanders Wang" userId="089d73b8-785c-4012-b931-81c632b6c9c7" providerId="ADAL" clId="{2E8F5F05-628F-4ED3-9C10-5C5A435B0F09}" dt="2021-03-17T15:33:46.189" v="2965" actId="20577"/>
          <ac:spMkLst>
            <pc:docMk/>
            <pc:sldMk cId="3376881770" sldId="289"/>
            <ac:spMk id="217" creationId="{ACEDDC43-1201-419E-8828-F7B6ED33CFB5}"/>
          </ac:spMkLst>
        </pc:spChg>
        <pc:spChg chg="add mod">
          <ac:chgData name="Sanders Wang" userId="089d73b8-785c-4012-b931-81c632b6c9c7" providerId="ADAL" clId="{2E8F5F05-628F-4ED3-9C10-5C5A435B0F09}" dt="2021-03-17T15:34:52.118" v="2977" actId="14100"/>
          <ac:spMkLst>
            <pc:docMk/>
            <pc:sldMk cId="3376881770" sldId="289"/>
            <ac:spMk id="223" creationId="{80247D62-D398-4A24-ADB8-1234699D7872}"/>
          </ac:spMkLst>
        </pc:spChg>
        <pc:picChg chg="add mod">
          <ac:chgData name="Sanders Wang" userId="089d73b8-785c-4012-b931-81c632b6c9c7" providerId="ADAL" clId="{2E8F5F05-628F-4ED3-9C10-5C5A435B0F09}" dt="2021-03-17T15:32:17.387" v="2958" actId="1037"/>
          <ac:picMkLst>
            <pc:docMk/>
            <pc:sldMk cId="3376881770" sldId="289"/>
            <ac:picMk id="2" creationId="{7A0CA037-F1CF-47C9-A9BB-921826377F60}"/>
          </ac:picMkLst>
        </pc:picChg>
        <pc:picChg chg="add mod">
          <ac:chgData name="Sanders Wang" userId="089d73b8-785c-4012-b931-81c632b6c9c7" providerId="ADAL" clId="{2E8F5F05-628F-4ED3-9C10-5C5A435B0F09}" dt="2021-03-17T14:53:30.990" v="2636" actId="1076"/>
          <ac:picMkLst>
            <pc:docMk/>
            <pc:sldMk cId="3376881770" sldId="289"/>
            <ac:picMk id="3" creationId="{20415615-ABD2-4A34-A2B2-2166C8EBDDAD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6" creationId="{705CB517-5FFF-4EFE-B194-9D819A38DAAE}"/>
          </ac:picMkLst>
        </pc:picChg>
        <pc:picChg chg="add del mod">
          <ac:chgData name="Sanders Wang" userId="089d73b8-785c-4012-b931-81c632b6c9c7" providerId="ADAL" clId="{2E8F5F05-628F-4ED3-9C10-5C5A435B0F09}" dt="2021-03-17T14:21:45.549" v="2250" actId="478"/>
          <ac:picMkLst>
            <pc:docMk/>
            <pc:sldMk cId="3376881770" sldId="289"/>
            <ac:picMk id="8" creationId="{02912A8C-8B1D-4229-91A9-4F3C5A8ABC37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0" creationId="{AF67E928-FCC3-4CF1-A388-25C4113D9DEF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6" creationId="{C34CF24B-1588-47F9-AA6F-40EDCBA0E3F6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21" creationId="{16BC73B7-8DF9-49E9-80D1-948B2A01CC27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23" creationId="{4795F5A0-F77E-4C92-AABB-A5A1493C15EB}"/>
          </ac:picMkLst>
        </pc:picChg>
        <pc:picChg chg="add mod">
          <ac:chgData name="Sanders Wang" userId="089d73b8-785c-4012-b931-81c632b6c9c7" providerId="ADAL" clId="{2E8F5F05-628F-4ED3-9C10-5C5A435B0F09}" dt="2021-03-17T14:36:44.968" v="2437" actId="1076"/>
          <ac:picMkLst>
            <pc:docMk/>
            <pc:sldMk cId="3376881770" sldId="289"/>
            <ac:picMk id="46" creationId="{BCC9F345-B2B7-4868-8145-4D32A9E223C0}"/>
          </ac:picMkLst>
        </pc:picChg>
        <pc:picChg chg="add mod">
          <ac:chgData name="Sanders Wang" userId="089d73b8-785c-4012-b931-81c632b6c9c7" providerId="ADAL" clId="{2E8F5F05-628F-4ED3-9C10-5C5A435B0F09}" dt="2021-03-17T14:37:11.692" v="2443" actId="1076"/>
          <ac:picMkLst>
            <pc:docMk/>
            <pc:sldMk cId="3376881770" sldId="289"/>
            <ac:picMk id="47" creationId="{E342C7AA-19C2-4C53-AA5D-125961AEF679}"/>
          </ac:picMkLst>
        </pc:picChg>
        <pc:picChg chg="add mod">
          <ac:chgData name="Sanders Wang" userId="089d73b8-785c-4012-b931-81c632b6c9c7" providerId="ADAL" clId="{2E8F5F05-628F-4ED3-9C10-5C5A435B0F09}" dt="2021-03-17T14:37:05.424" v="2442" actId="1076"/>
          <ac:picMkLst>
            <pc:docMk/>
            <pc:sldMk cId="3376881770" sldId="289"/>
            <ac:picMk id="48" creationId="{1BAB0DAA-2889-4EA9-AF6E-7362BCB8DE0E}"/>
          </ac:picMkLst>
        </pc:picChg>
        <pc:picChg chg="add mod">
          <ac:chgData name="Sanders Wang" userId="089d73b8-785c-4012-b931-81c632b6c9c7" providerId="ADAL" clId="{2E8F5F05-628F-4ED3-9C10-5C5A435B0F09}" dt="2021-03-17T14:47:14.106" v="2572" actId="1076"/>
          <ac:picMkLst>
            <pc:docMk/>
            <pc:sldMk cId="3376881770" sldId="289"/>
            <ac:picMk id="75" creationId="{C9F012A9-BEF6-4B52-954C-5C29E5A88EFC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83" creationId="{80F896A7-A448-42C9-9FE5-BA29799BE248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05" creationId="{20A86F35-1632-4044-9FE9-2B05B2D14CC0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14" creationId="{2389FD8A-DE3E-4411-9177-C26197D49D3F}"/>
          </ac:picMkLst>
        </pc:picChg>
        <pc:picChg chg="add mod">
          <ac:chgData name="Sanders Wang" userId="089d73b8-785c-4012-b931-81c632b6c9c7" providerId="ADAL" clId="{2E8F5F05-628F-4ED3-9C10-5C5A435B0F09}" dt="2021-03-17T14:52:56.727" v="2619" actId="1076"/>
          <ac:picMkLst>
            <pc:docMk/>
            <pc:sldMk cId="3376881770" sldId="289"/>
            <ac:picMk id="121" creationId="{DD85201A-BC01-4358-AC16-F0BC829224D7}"/>
          </ac:picMkLst>
        </pc:picChg>
        <pc:picChg chg="add mod">
          <ac:chgData name="Sanders Wang" userId="089d73b8-785c-4012-b931-81c632b6c9c7" providerId="ADAL" clId="{2E8F5F05-628F-4ED3-9C10-5C5A435B0F09}" dt="2021-03-17T14:52:56.727" v="2619" actId="1076"/>
          <ac:picMkLst>
            <pc:docMk/>
            <pc:sldMk cId="3376881770" sldId="289"/>
            <ac:picMk id="124" creationId="{7D0BB218-D16E-485C-9A8E-8EFEA1C39D2C}"/>
          </ac:picMkLst>
        </pc:picChg>
        <pc:picChg chg="add del mod">
          <ac:chgData name="Sanders Wang" userId="089d73b8-785c-4012-b931-81c632b6c9c7" providerId="ADAL" clId="{2E8F5F05-628F-4ED3-9C10-5C5A435B0F09}" dt="2021-03-17T14:51:50.848" v="2610" actId="931"/>
          <ac:picMkLst>
            <pc:docMk/>
            <pc:sldMk cId="3376881770" sldId="289"/>
            <ac:picMk id="127" creationId="{5BDA107B-5C06-468B-9A92-B317179E115E}"/>
          </ac:picMkLst>
        </pc:picChg>
        <pc:picChg chg="add mod">
          <ac:chgData name="Sanders Wang" userId="089d73b8-785c-4012-b931-81c632b6c9c7" providerId="ADAL" clId="{2E8F5F05-628F-4ED3-9C10-5C5A435B0F09}" dt="2021-03-17T15:02:29.768" v="2684" actId="1076"/>
          <ac:picMkLst>
            <pc:docMk/>
            <pc:sldMk cId="3376881770" sldId="289"/>
            <ac:picMk id="129" creationId="{AAFBADC3-85FA-4742-A269-A0492F971946}"/>
          </ac:picMkLst>
        </pc:picChg>
        <pc:picChg chg="add mod">
          <ac:chgData name="Sanders Wang" userId="089d73b8-785c-4012-b931-81c632b6c9c7" providerId="ADAL" clId="{2E8F5F05-628F-4ED3-9C10-5C5A435B0F09}" dt="2021-03-17T15:02:23.047" v="2682" actId="1076"/>
          <ac:picMkLst>
            <pc:docMk/>
            <pc:sldMk cId="3376881770" sldId="289"/>
            <ac:picMk id="150" creationId="{BE42C40D-2C6C-4534-8354-6AC87140053A}"/>
          </ac:picMkLst>
        </pc:picChg>
        <pc:picChg chg="add mod">
          <ac:chgData name="Sanders Wang" userId="089d73b8-785c-4012-b931-81c632b6c9c7" providerId="ADAL" clId="{2E8F5F05-628F-4ED3-9C10-5C5A435B0F09}" dt="2021-03-17T15:02:05.029" v="2679" actId="1076"/>
          <ac:picMkLst>
            <pc:docMk/>
            <pc:sldMk cId="3376881770" sldId="289"/>
            <ac:picMk id="155" creationId="{D5D3E851-7541-4FEB-A580-D4A089E07273}"/>
          </ac:picMkLst>
        </pc:picChg>
        <pc:picChg chg="add mod">
          <ac:chgData name="Sanders Wang" userId="089d73b8-785c-4012-b931-81c632b6c9c7" providerId="ADAL" clId="{2E8F5F05-628F-4ED3-9C10-5C5A435B0F09}" dt="2021-03-17T15:02:58.770" v="2690" actId="1076"/>
          <ac:picMkLst>
            <pc:docMk/>
            <pc:sldMk cId="3376881770" sldId="289"/>
            <ac:picMk id="161" creationId="{E4184DFA-2120-4E78-8679-EA6386782126}"/>
          </ac:picMkLst>
        </pc:picChg>
        <pc:picChg chg="add mod">
          <ac:chgData name="Sanders Wang" userId="089d73b8-785c-4012-b931-81c632b6c9c7" providerId="ADAL" clId="{2E8F5F05-628F-4ED3-9C10-5C5A435B0F09}" dt="2021-03-17T15:07:29.850" v="2745" actId="1038"/>
          <ac:picMkLst>
            <pc:docMk/>
            <pc:sldMk cId="3376881770" sldId="289"/>
            <ac:picMk id="187" creationId="{E210ED60-90F6-46D7-AD9F-5872857D6DE2}"/>
          </ac:picMkLst>
        </pc:picChg>
        <pc:picChg chg="add mod">
          <ac:chgData name="Sanders Wang" userId="089d73b8-785c-4012-b931-81c632b6c9c7" providerId="ADAL" clId="{2E8F5F05-628F-4ED3-9C10-5C5A435B0F09}" dt="2021-03-17T15:16:27.464" v="2808" actId="1076"/>
          <ac:picMkLst>
            <pc:docMk/>
            <pc:sldMk cId="3376881770" sldId="289"/>
            <ac:picMk id="189" creationId="{0E6B00FB-DD32-480E-8400-09D1247DA0A8}"/>
          </ac:picMkLst>
        </pc:picChg>
        <pc:picChg chg="add mod">
          <ac:chgData name="Sanders Wang" userId="089d73b8-785c-4012-b931-81c632b6c9c7" providerId="ADAL" clId="{2E8F5F05-628F-4ED3-9C10-5C5A435B0F09}" dt="2021-03-17T15:27:15.589" v="2902"/>
          <ac:picMkLst>
            <pc:docMk/>
            <pc:sldMk cId="3376881770" sldId="289"/>
            <ac:picMk id="199" creationId="{F9F7A04B-D44F-452F-A9D3-907D27237D94}"/>
          </ac:picMkLst>
        </pc:picChg>
        <pc:picChg chg="add mod">
          <ac:chgData name="Sanders Wang" userId="089d73b8-785c-4012-b931-81c632b6c9c7" providerId="ADAL" clId="{2E8F5F05-628F-4ED3-9C10-5C5A435B0F09}" dt="2021-03-17T15:29:55.391" v="2922"/>
          <ac:picMkLst>
            <pc:docMk/>
            <pc:sldMk cId="3376881770" sldId="289"/>
            <ac:picMk id="203" creationId="{35A0AF1F-CF31-448F-9E5A-1F5466964A68}"/>
          </ac:picMkLst>
        </pc:picChg>
        <pc:picChg chg="add mod">
          <ac:chgData name="Sanders Wang" userId="089d73b8-785c-4012-b931-81c632b6c9c7" providerId="ADAL" clId="{2E8F5F05-628F-4ED3-9C10-5C5A435B0F09}" dt="2021-03-17T15:30:55.801" v="2924"/>
          <ac:picMkLst>
            <pc:docMk/>
            <pc:sldMk cId="3376881770" sldId="289"/>
            <ac:picMk id="207" creationId="{252794BE-1E29-4DA8-8410-57845210788F}"/>
          </ac:picMkLst>
        </pc:picChg>
        <pc:picChg chg="add mod">
          <ac:chgData name="Sanders Wang" userId="089d73b8-785c-4012-b931-81c632b6c9c7" providerId="ADAL" clId="{2E8F5F05-628F-4ED3-9C10-5C5A435B0F09}" dt="2021-03-17T15:32:25.344" v="2959" actId="1076"/>
          <ac:picMkLst>
            <pc:docMk/>
            <pc:sldMk cId="3376881770" sldId="289"/>
            <ac:picMk id="215" creationId="{35ABFD6B-1389-4E71-A516-93B5C4344C78}"/>
          </ac:picMkLst>
        </pc:picChg>
        <pc:picChg chg="add mod">
          <ac:chgData name="Sanders Wang" userId="089d73b8-785c-4012-b931-81c632b6c9c7" providerId="ADAL" clId="{2E8F5F05-628F-4ED3-9C10-5C5A435B0F09}" dt="2021-03-17T15:35:37.720" v="2979" actId="1076"/>
          <ac:picMkLst>
            <pc:docMk/>
            <pc:sldMk cId="3376881770" sldId="289"/>
            <ac:picMk id="224" creationId="{5C227847-8465-4016-8A2F-4D7BD5EA799E}"/>
          </ac:picMkLst>
        </pc:pic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29" creationId="{53188AAA-23B3-4912-AFE9-C457D4CC1FEE}"/>
          </ac:cxnSpMkLst>
        </pc:cxnChg>
        <pc:cxnChg chg="add del mod">
          <ac:chgData name="Sanders Wang" userId="089d73b8-785c-4012-b931-81c632b6c9c7" providerId="ADAL" clId="{2E8F5F05-628F-4ED3-9C10-5C5A435B0F09}" dt="2021-03-17T14:34:15.207" v="2417" actId="478"/>
          <ac:cxnSpMkLst>
            <pc:docMk/>
            <pc:sldMk cId="3376881770" sldId="289"/>
            <ac:cxnSpMk id="30" creationId="{E5FDCD80-DC81-4C42-AB06-CB062E50022C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33" creationId="{66F62DC7-5F80-48C2-B636-84480D6D8FF4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39" creationId="{FF3D04AB-0E0B-42A2-941F-8AF9AA918A9D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40" creationId="{51490963-2679-43D0-A772-5E99358F205F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43" creationId="{202B3CB9-4835-4500-A67B-89D6FE8CBF40}"/>
          </ac:cxnSpMkLst>
        </pc:cxnChg>
        <pc:cxnChg chg="add mod">
          <ac:chgData name="Sanders Wang" userId="089d73b8-785c-4012-b931-81c632b6c9c7" providerId="ADAL" clId="{2E8F5F05-628F-4ED3-9C10-5C5A435B0F09}" dt="2021-03-17T14:38:43.620" v="2480" actId="14100"/>
          <ac:cxnSpMkLst>
            <pc:docMk/>
            <pc:sldMk cId="3376881770" sldId="289"/>
            <ac:cxnSpMk id="49" creationId="{4B2C6527-ED12-445D-9E85-3373A3D7C52F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56" creationId="{5CD9D147-668A-4E1E-8E13-6E9EC0F35CCD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59" creationId="{4217A535-FA73-48B6-91D9-313A434FADCB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62" creationId="{D97E9C34-3CF6-4476-A8B6-CECED9673F9A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65" creationId="{1406D345-ECFA-4635-A549-048B83ADBB64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68" creationId="{C34FA99F-CCAD-45AA-AF4E-A618051581C4}"/>
          </ac:cxnSpMkLst>
        </pc:cxnChg>
        <pc:cxnChg chg="add mod">
          <ac:chgData name="Sanders Wang" userId="089d73b8-785c-4012-b931-81c632b6c9c7" providerId="ADAL" clId="{2E8F5F05-628F-4ED3-9C10-5C5A435B0F09}" dt="2021-03-17T14:40:25.834" v="2500" actId="14100"/>
          <ac:cxnSpMkLst>
            <pc:docMk/>
            <pc:sldMk cId="3376881770" sldId="289"/>
            <ac:cxnSpMk id="71" creationId="{C1C863DC-811B-4332-B799-FA0CCDD17402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107" creationId="{105607C1-97F0-49A4-AC08-3EBB84490CD0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115" creationId="{1E195926-CEA9-4763-9530-A737391985C0}"/>
          </ac:cxnSpMkLst>
        </pc:cxnChg>
        <pc:cxnChg chg="add mod">
          <ac:chgData name="Sanders Wang" userId="089d73b8-785c-4012-b931-81c632b6c9c7" providerId="ADAL" clId="{2E8F5F05-628F-4ED3-9C10-5C5A435B0F09}" dt="2021-03-17T14:53:50.806" v="2639" actId="14100"/>
          <ac:cxnSpMkLst>
            <pc:docMk/>
            <pc:sldMk cId="3376881770" sldId="289"/>
            <ac:cxnSpMk id="131" creationId="{1E582A95-F3F5-4A8C-AA79-495B6655F1E9}"/>
          </ac:cxnSpMkLst>
        </pc:cxnChg>
        <pc:cxnChg chg="add mod">
          <ac:chgData name="Sanders Wang" userId="089d73b8-785c-4012-b931-81c632b6c9c7" providerId="ADAL" clId="{2E8F5F05-628F-4ED3-9C10-5C5A435B0F09}" dt="2021-03-17T14:53:59.388" v="2642" actId="14100"/>
          <ac:cxnSpMkLst>
            <pc:docMk/>
            <pc:sldMk cId="3376881770" sldId="289"/>
            <ac:cxnSpMk id="134" creationId="{D52911A7-E737-49B2-89B4-9D71E216087B}"/>
          </ac:cxnSpMkLst>
        </pc:cxnChg>
        <pc:cxnChg chg="add mod">
          <ac:chgData name="Sanders Wang" userId="089d73b8-785c-4012-b931-81c632b6c9c7" providerId="ADAL" clId="{2E8F5F05-628F-4ED3-9C10-5C5A435B0F09}" dt="2021-03-17T15:02:29.768" v="2684" actId="1076"/>
          <ac:cxnSpMkLst>
            <pc:docMk/>
            <pc:sldMk cId="3376881770" sldId="289"/>
            <ac:cxnSpMk id="137" creationId="{D92C6B6B-67B9-48C6-A0F9-4368138545FC}"/>
          </ac:cxnSpMkLst>
        </pc:cxnChg>
        <pc:cxnChg chg="add mod">
          <ac:chgData name="Sanders Wang" userId="089d73b8-785c-4012-b931-81c632b6c9c7" providerId="ADAL" clId="{2E8F5F05-628F-4ED3-9C10-5C5A435B0F09}" dt="2021-03-17T15:02:23.047" v="2682" actId="1076"/>
          <ac:cxnSpMkLst>
            <pc:docMk/>
            <pc:sldMk cId="3376881770" sldId="289"/>
            <ac:cxnSpMk id="151" creationId="{988DE356-1D95-4B2E-9136-5A311A8CEFE4}"/>
          </ac:cxnSpMkLst>
        </pc:cxnChg>
        <pc:cxnChg chg="add mod">
          <ac:chgData name="Sanders Wang" userId="089d73b8-785c-4012-b931-81c632b6c9c7" providerId="ADAL" clId="{2E8F5F05-628F-4ED3-9C10-5C5A435B0F09}" dt="2021-03-17T15:03:29.689" v="2702" actId="14100"/>
          <ac:cxnSpMkLst>
            <pc:docMk/>
            <pc:sldMk cId="3376881770" sldId="289"/>
            <ac:cxnSpMk id="167" creationId="{F74D74F2-FE21-4BD5-B7EF-93410F160A2C}"/>
          </ac:cxnSpMkLst>
        </pc:cxnChg>
        <pc:cxnChg chg="add mod">
          <ac:chgData name="Sanders Wang" userId="089d73b8-785c-4012-b931-81c632b6c9c7" providerId="ADAL" clId="{2E8F5F05-628F-4ED3-9C10-5C5A435B0F09}" dt="2021-03-17T15:03:41.170" v="2705" actId="14100"/>
          <ac:cxnSpMkLst>
            <pc:docMk/>
            <pc:sldMk cId="3376881770" sldId="289"/>
            <ac:cxnSpMk id="171" creationId="{90A36CD2-515E-4095-BD4B-EF20E6D5B98E}"/>
          </ac:cxnSpMkLst>
        </pc:cxnChg>
        <pc:cxnChg chg="add del mod">
          <ac:chgData name="Sanders Wang" userId="089d73b8-785c-4012-b931-81c632b6c9c7" providerId="ADAL" clId="{2E8F5F05-628F-4ED3-9C10-5C5A435B0F09}" dt="2021-03-17T15:04:15.286" v="2711" actId="478"/>
          <ac:cxnSpMkLst>
            <pc:docMk/>
            <pc:sldMk cId="3376881770" sldId="289"/>
            <ac:cxnSpMk id="174" creationId="{292097CC-2337-4C9B-8516-9552EB335268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179" creationId="{6CC4EC24-CF32-4A5F-BEA4-1722B592CFA4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182" creationId="{48861D19-9127-4493-96A4-273C9A4F9AF0}"/>
          </ac:cxnSpMkLst>
        </pc:cxnChg>
        <pc:cxnChg chg="add mod">
          <ac:chgData name="Sanders Wang" userId="089d73b8-785c-4012-b931-81c632b6c9c7" providerId="ADAL" clId="{2E8F5F05-628F-4ED3-9C10-5C5A435B0F09}" dt="2021-03-17T15:31:02.011" v="2925" actId="1076"/>
          <ac:cxnSpMkLst>
            <pc:docMk/>
            <pc:sldMk cId="3376881770" sldId="289"/>
            <ac:cxnSpMk id="186" creationId="{936FD19B-F615-4DC1-9659-4D442C71D58B}"/>
          </ac:cxnSpMkLst>
        </pc:cxnChg>
        <pc:cxnChg chg="add mod">
          <ac:chgData name="Sanders Wang" userId="089d73b8-785c-4012-b931-81c632b6c9c7" providerId="ADAL" clId="{2E8F5F05-628F-4ED3-9C10-5C5A435B0F09}" dt="2021-03-17T15:16:40.853" v="2812" actId="14100"/>
          <ac:cxnSpMkLst>
            <pc:docMk/>
            <pc:sldMk cId="3376881770" sldId="289"/>
            <ac:cxnSpMk id="190" creationId="{34CAF82A-D6F1-4CC8-815B-517F5A4DE4D4}"/>
          </ac:cxnSpMkLst>
        </pc:cxnChg>
        <pc:cxnChg chg="add mod">
          <ac:chgData name="Sanders Wang" userId="089d73b8-785c-4012-b931-81c632b6c9c7" providerId="ADAL" clId="{2E8F5F05-628F-4ED3-9C10-5C5A435B0F09}" dt="2021-03-17T15:16:49.743" v="2815" actId="14100"/>
          <ac:cxnSpMkLst>
            <pc:docMk/>
            <pc:sldMk cId="3376881770" sldId="289"/>
            <ac:cxnSpMk id="193" creationId="{8BB81B01-815A-469F-A08A-EE09E4D2EDF5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196" creationId="{99CD2BFB-ED96-4353-963C-F8AFAA34D181}"/>
          </ac:cxnSpMkLst>
        </pc:cxnChg>
        <pc:cxnChg chg="add mod">
          <ac:chgData name="Sanders Wang" userId="089d73b8-785c-4012-b931-81c632b6c9c7" providerId="ADAL" clId="{2E8F5F05-628F-4ED3-9C10-5C5A435B0F09}" dt="2021-03-17T15:27:27.612" v="2903" actId="14100"/>
          <ac:cxnSpMkLst>
            <pc:docMk/>
            <pc:sldMk cId="3376881770" sldId="289"/>
            <ac:cxnSpMk id="200" creationId="{FCF51A17-5BEB-4DD9-A90D-5FEBDCAEA731}"/>
          </ac:cxnSpMkLst>
        </pc:cxnChg>
        <pc:cxnChg chg="add mod">
          <ac:chgData name="Sanders Wang" userId="089d73b8-785c-4012-b931-81c632b6c9c7" providerId="ADAL" clId="{2E8F5F05-628F-4ED3-9C10-5C5A435B0F09}" dt="2021-03-17T15:30:04.048" v="2923" actId="14100"/>
          <ac:cxnSpMkLst>
            <pc:docMk/>
            <pc:sldMk cId="3376881770" sldId="289"/>
            <ac:cxnSpMk id="204" creationId="{AC9C14F9-F768-4BCA-A975-CEB51E5B5CC7}"/>
          </ac:cxnSpMkLst>
        </pc:cxnChg>
        <pc:cxnChg chg="add mod">
          <ac:chgData name="Sanders Wang" userId="089d73b8-785c-4012-b931-81c632b6c9c7" providerId="ADAL" clId="{2E8F5F05-628F-4ED3-9C10-5C5A435B0F09}" dt="2021-03-17T15:31:06.180" v="2926" actId="14100"/>
          <ac:cxnSpMkLst>
            <pc:docMk/>
            <pc:sldMk cId="3376881770" sldId="289"/>
            <ac:cxnSpMk id="209" creationId="{69211D43-5329-4E98-8B12-6C2D0E234A4C}"/>
          </ac:cxnSpMkLst>
        </pc:cxnChg>
        <pc:cxnChg chg="add mod">
          <ac:chgData name="Sanders Wang" userId="089d73b8-785c-4012-b931-81c632b6c9c7" providerId="ADAL" clId="{2E8F5F05-628F-4ED3-9C10-5C5A435B0F09}" dt="2021-03-17T15:31:18.637" v="2930" actId="14100"/>
          <ac:cxnSpMkLst>
            <pc:docMk/>
            <pc:sldMk cId="3376881770" sldId="289"/>
            <ac:cxnSpMk id="211" creationId="{C1DDE7CD-D55E-490B-A5ED-37FEECA85B3E}"/>
          </ac:cxnSpMkLst>
        </pc:cxnChg>
        <pc:cxnChg chg="add mod">
          <ac:chgData name="Sanders Wang" userId="089d73b8-785c-4012-b931-81c632b6c9c7" providerId="ADAL" clId="{2E8F5F05-628F-4ED3-9C10-5C5A435B0F09}" dt="2021-03-17T15:34:00.969" v="2969" actId="14100"/>
          <ac:cxnSpMkLst>
            <pc:docMk/>
            <pc:sldMk cId="3376881770" sldId="289"/>
            <ac:cxnSpMk id="218" creationId="{15C26D72-C73D-4A16-A4EE-50E1D2F88245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22:24:18.794" v="5362" actId="478"/>
        <pc:sldMkLst>
          <pc:docMk/>
          <pc:sldMk cId="124681486" sldId="290"/>
        </pc:sldMkLst>
        <pc:spChg chg="mod">
          <ac:chgData name="Sanders Wang" userId="089d73b8-785c-4012-b931-81c632b6c9c7" providerId="ADAL" clId="{2E8F5F05-628F-4ED3-9C10-5C5A435B0F09}" dt="2021-03-17T18:33:12.925" v="4256" actId="20577"/>
          <ac:spMkLst>
            <pc:docMk/>
            <pc:sldMk cId="124681486" sldId="290"/>
            <ac:spMk id="4" creationId="{2927BD35-1702-441F-951F-8F3950D641BC}"/>
          </ac:spMkLst>
        </pc:spChg>
        <pc:spChg chg="add mod">
          <ac:chgData name="Sanders Wang" userId="089d73b8-785c-4012-b931-81c632b6c9c7" providerId="ADAL" clId="{2E8F5F05-628F-4ED3-9C10-5C5A435B0F09}" dt="2021-03-17T18:32:53.246" v="4239" actId="1076"/>
          <ac:spMkLst>
            <pc:docMk/>
            <pc:sldMk cId="124681486" sldId="290"/>
            <ac:spMk id="72" creationId="{6E96D1DD-B9C0-4552-B2F4-4456FED9601A}"/>
          </ac:spMkLst>
        </pc:spChg>
        <pc:spChg chg="mod">
          <ac:chgData name="Sanders Wang" userId="089d73b8-785c-4012-b931-81c632b6c9c7" providerId="ADAL" clId="{2E8F5F05-628F-4ED3-9C10-5C5A435B0F09}" dt="2021-03-17T18:33:34.828" v="4257"/>
          <ac:spMkLst>
            <pc:docMk/>
            <pc:sldMk cId="124681486" sldId="290"/>
            <ac:spMk id="119" creationId="{9C61784A-5E7D-40AE-84DB-86A20E82C7A5}"/>
          </ac:spMkLst>
        </pc:spChg>
        <pc:spChg chg="del">
          <ac:chgData name="Sanders Wang" userId="089d73b8-785c-4012-b931-81c632b6c9c7" providerId="ADAL" clId="{2E8F5F05-628F-4ED3-9C10-5C5A435B0F09}" dt="2021-03-17T22:24:18.794" v="5362" actId="478"/>
          <ac:spMkLst>
            <pc:docMk/>
            <pc:sldMk cId="124681486" sldId="290"/>
            <ac:spMk id="152" creationId="{53CBE5D1-227E-4B3D-A38E-80E20C96B871}"/>
          </ac:spMkLst>
        </pc:sp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99" creationId="{8E824F9B-C954-4EBA-92F8-536C0D489990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01" creationId="{DE521275-A08A-4F9C-9731-E1EC94489117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03" creationId="{7588C475-F0EC-4367-807D-7E6B40C2C7DF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10" creationId="{6445B1A3-971C-4620-A507-9883B1AE931B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13" creationId="{D058B20A-C716-4802-809C-3035DC6A48C6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16" creationId="{5DEE40FE-069E-4888-851E-A2A67D99F70F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20" creationId="{CB9EAE1F-CDDA-42B3-9F52-FCBE53417822}"/>
          </ac:picMkLst>
        </pc:picChg>
      </pc:sldChg>
      <pc:sldChg chg="addSp delSp modSp add del mod">
        <pc:chgData name="Sanders Wang" userId="089d73b8-785c-4012-b931-81c632b6c9c7" providerId="ADAL" clId="{2E8F5F05-628F-4ED3-9C10-5C5A435B0F09}" dt="2021-03-17T15:38:12.744" v="2980" actId="2696"/>
        <pc:sldMkLst>
          <pc:docMk/>
          <pc:sldMk cId="465457343" sldId="290"/>
        </pc:sldMkLst>
        <pc:spChg chg="mod">
          <ac:chgData name="Sanders Wang" userId="089d73b8-785c-4012-b931-81c632b6c9c7" providerId="ADAL" clId="{2E8F5F05-628F-4ED3-9C10-5C5A435B0F09}" dt="2021-03-17T15:08:58.270" v="2778" actId="20577"/>
          <ac:spMkLst>
            <pc:docMk/>
            <pc:sldMk cId="465457343" sldId="290"/>
            <ac:spMk id="4" creationId="{2927BD35-1702-441F-951F-8F3950D641BC}"/>
          </ac:spMkLst>
        </pc:spChg>
        <pc:spChg chg="del">
          <ac:chgData name="Sanders Wang" userId="089d73b8-785c-4012-b931-81c632b6c9c7" providerId="ADAL" clId="{2E8F5F05-628F-4ED3-9C10-5C5A435B0F09}" dt="2021-03-17T15:10:00.926" v="2795" actId="478"/>
          <ac:spMkLst>
            <pc:docMk/>
            <pc:sldMk cId="465457343" sldId="290"/>
            <ac:spMk id="11" creationId="{0F4062CC-853F-4F96-BAD7-7170DF03EAA5}"/>
          </ac:spMkLst>
        </pc:spChg>
        <pc:spChg chg="mod">
          <ac:chgData name="Sanders Wang" userId="089d73b8-785c-4012-b931-81c632b6c9c7" providerId="ADAL" clId="{2E8F5F05-628F-4ED3-9C10-5C5A435B0F09}" dt="2021-03-17T15:18:07.354" v="2827" actId="1076"/>
          <ac:spMkLst>
            <pc:docMk/>
            <pc:sldMk cId="465457343" sldId="290"/>
            <ac:spMk id="13" creationId="{17A0F2DF-23F4-4A19-A2C0-EF02DA8D1F1B}"/>
          </ac:spMkLst>
        </pc:spChg>
        <pc:spChg chg="del">
          <ac:chgData name="Sanders Wang" userId="089d73b8-785c-4012-b931-81c632b6c9c7" providerId="ADAL" clId="{2E8F5F05-628F-4ED3-9C10-5C5A435B0F09}" dt="2021-03-17T15:10:28.548" v="2799" actId="478"/>
          <ac:spMkLst>
            <pc:docMk/>
            <pc:sldMk cId="465457343" sldId="290"/>
            <ac:spMk id="14" creationId="{B89A3D59-610D-4D31-8A7D-6C4C8DB49219}"/>
          </ac:spMkLst>
        </pc:spChg>
        <pc:spChg chg="mod">
          <ac:chgData name="Sanders Wang" userId="089d73b8-785c-4012-b931-81c632b6c9c7" providerId="ADAL" clId="{2E8F5F05-628F-4ED3-9C10-5C5A435B0F09}" dt="2021-03-17T15:20:57.383" v="2852" actId="1076"/>
          <ac:spMkLst>
            <pc:docMk/>
            <pc:sldMk cId="465457343" sldId="290"/>
            <ac:spMk id="18" creationId="{FE9AD0F0-39EF-424A-ACAB-F3A34B6EC847}"/>
          </ac:spMkLst>
        </pc:spChg>
        <pc:spChg chg="del">
          <ac:chgData name="Sanders Wang" userId="089d73b8-785c-4012-b931-81c632b6c9c7" providerId="ADAL" clId="{2E8F5F05-628F-4ED3-9C10-5C5A435B0F09}" dt="2021-03-17T15:10:00.926" v="2795" actId="478"/>
          <ac:spMkLst>
            <pc:docMk/>
            <pc:sldMk cId="465457343" sldId="290"/>
            <ac:spMk id="19" creationId="{6C475122-6A21-4484-B044-3082F09FA9AE}"/>
          </ac:spMkLst>
        </pc:spChg>
        <pc:spChg chg="del">
          <ac:chgData name="Sanders Wang" userId="089d73b8-785c-4012-b931-81c632b6c9c7" providerId="ADAL" clId="{2E8F5F05-628F-4ED3-9C10-5C5A435B0F09}" dt="2021-03-17T15:17:18.918" v="2818" actId="478"/>
          <ac:spMkLst>
            <pc:docMk/>
            <pc:sldMk cId="465457343" sldId="290"/>
            <ac:spMk id="25" creationId="{E263884A-99DF-473B-B5F6-8CF40D341044}"/>
          </ac:spMkLst>
        </pc:spChg>
        <pc:spChg chg="del">
          <ac:chgData name="Sanders Wang" userId="089d73b8-785c-4012-b931-81c632b6c9c7" providerId="ADAL" clId="{2E8F5F05-628F-4ED3-9C10-5C5A435B0F09}" dt="2021-03-17T15:15:58.748" v="2805" actId="478"/>
          <ac:spMkLst>
            <pc:docMk/>
            <pc:sldMk cId="465457343" sldId="290"/>
            <ac:spMk id="26" creationId="{0084340D-7620-49C6-BC62-4CD940A28C49}"/>
          </ac:spMkLst>
        </pc:spChg>
        <pc:spChg chg="mod">
          <ac:chgData name="Sanders Wang" userId="089d73b8-785c-4012-b931-81c632b6c9c7" providerId="ADAL" clId="{2E8F5F05-628F-4ED3-9C10-5C5A435B0F09}" dt="2021-03-17T15:20:34.112" v="2849" actId="1076"/>
          <ac:spMkLst>
            <pc:docMk/>
            <pc:sldMk cId="465457343" sldId="290"/>
            <ac:spMk id="52" creationId="{804CB2B8-FB3E-46CF-A210-3A8533BADCBB}"/>
          </ac:spMkLst>
        </pc:spChg>
        <pc:spChg chg="mod">
          <ac:chgData name="Sanders Wang" userId="089d73b8-785c-4012-b931-81c632b6c9c7" providerId="ADAL" clId="{2E8F5F05-628F-4ED3-9C10-5C5A435B0F09}" dt="2021-03-17T15:19:23.743" v="2838" actId="1076"/>
          <ac:spMkLst>
            <pc:docMk/>
            <pc:sldMk cId="465457343" sldId="290"/>
            <ac:spMk id="53" creationId="{1BAE3174-F462-4261-938A-146626949071}"/>
          </ac:spMkLst>
        </pc:spChg>
        <pc:spChg chg="add mod">
          <ac:chgData name="Sanders Wang" userId="089d73b8-785c-4012-b931-81c632b6c9c7" providerId="ADAL" clId="{2E8F5F05-628F-4ED3-9C10-5C5A435B0F09}" dt="2021-03-17T15:27:39.060" v="2904" actId="1076"/>
          <ac:spMkLst>
            <pc:docMk/>
            <pc:sldMk cId="465457343" sldId="290"/>
            <ac:spMk id="70" creationId="{220C53DD-5417-4BE2-A1DC-1AFD5830BA71}"/>
          </ac:spMkLst>
        </pc:spChg>
        <pc:spChg chg="del">
          <ac:chgData name="Sanders Wang" userId="089d73b8-785c-4012-b931-81c632b6c9c7" providerId="ADAL" clId="{2E8F5F05-628F-4ED3-9C10-5C5A435B0F09}" dt="2021-03-17T15:10:04.655" v="2796" actId="478"/>
          <ac:spMkLst>
            <pc:docMk/>
            <pc:sldMk cId="465457343" sldId="290"/>
            <ac:spMk id="81" creationId="{20C59EB4-B6AD-42A5-98B9-049BC90C979F}"/>
          </ac:spMkLst>
        </pc:spChg>
        <pc:spChg chg="mod">
          <ac:chgData name="Sanders Wang" userId="089d73b8-785c-4012-b931-81c632b6c9c7" providerId="ADAL" clId="{2E8F5F05-628F-4ED3-9C10-5C5A435B0F09}" dt="2021-03-17T15:21:35.418" v="2857" actId="1076"/>
          <ac:spMkLst>
            <pc:docMk/>
            <pc:sldMk cId="465457343" sldId="290"/>
            <ac:spMk id="112" creationId="{58288AB9-C4AF-4B9F-BE9E-9A91513C1A78}"/>
          </ac:spMkLst>
        </pc:spChg>
        <pc:spChg chg="add mod">
          <ac:chgData name="Sanders Wang" userId="089d73b8-785c-4012-b931-81c632b6c9c7" providerId="ADAL" clId="{2E8F5F05-628F-4ED3-9C10-5C5A435B0F09}" dt="2021-03-17T15:29:40.052" v="2921" actId="1076"/>
          <ac:spMkLst>
            <pc:docMk/>
            <pc:sldMk cId="465457343" sldId="290"/>
            <ac:spMk id="128" creationId="{E97F0E31-BD1A-4C0B-B419-4F64D15001B0}"/>
          </ac:spMkLst>
        </pc:spChg>
        <pc:spChg chg="add mod">
          <ac:chgData name="Sanders Wang" userId="089d73b8-785c-4012-b931-81c632b6c9c7" providerId="ADAL" clId="{2E8F5F05-628F-4ED3-9C10-5C5A435B0F09}" dt="2021-03-17T15:27:06.340" v="2901" actId="1076"/>
          <ac:spMkLst>
            <pc:docMk/>
            <pc:sldMk cId="465457343" sldId="290"/>
            <ac:spMk id="139" creationId="{E37B8D9D-A620-4182-99D6-877495AFC3C7}"/>
          </ac:spMkLst>
        </pc:spChg>
        <pc:spChg chg="add mod">
          <ac:chgData name="Sanders Wang" userId="089d73b8-785c-4012-b931-81c632b6c9c7" providerId="ADAL" clId="{2E8F5F05-628F-4ED3-9C10-5C5A435B0F09}" dt="2021-03-17T15:29:27.979" v="2920" actId="1076"/>
          <ac:spMkLst>
            <pc:docMk/>
            <pc:sldMk cId="465457343" sldId="290"/>
            <ac:spMk id="152" creationId="{53CBE5D1-227E-4B3D-A38E-80E20C96B871}"/>
          </ac:spMkLst>
        </pc:spChg>
        <pc:picChg chg="del">
          <ac:chgData name="Sanders Wang" userId="089d73b8-785c-4012-b931-81c632b6c9c7" providerId="ADAL" clId="{2E8F5F05-628F-4ED3-9C10-5C5A435B0F09}" dt="2021-03-17T15:10:00.926" v="2795" actId="478"/>
          <ac:picMkLst>
            <pc:docMk/>
            <pc:sldMk cId="465457343" sldId="290"/>
            <ac:picMk id="2" creationId="{7A0CA037-F1CF-47C9-A9BB-921826377F60}"/>
          </ac:picMkLst>
        </pc:picChg>
        <pc:picChg chg="del">
          <ac:chgData name="Sanders Wang" userId="089d73b8-785c-4012-b931-81c632b6c9c7" providerId="ADAL" clId="{2E8F5F05-628F-4ED3-9C10-5C5A435B0F09}" dt="2021-03-17T15:10:28.548" v="2799" actId="478"/>
          <ac:picMkLst>
            <pc:docMk/>
            <pc:sldMk cId="465457343" sldId="290"/>
            <ac:picMk id="6" creationId="{705CB517-5FFF-4EFE-B194-9D819A38DAAE}"/>
          </ac:picMkLst>
        </pc:picChg>
        <pc:picChg chg="del mod">
          <ac:chgData name="Sanders Wang" userId="089d73b8-785c-4012-b931-81c632b6c9c7" providerId="ADAL" clId="{2E8F5F05-628F-4ED3-9C10-5C5A435B0F09}" dt="2021-03-17T15:15:46.271" v="2801" actId="478"/>
          <ac:picMkLst>
            <pc:docMk/>
            <pc:sldMk cId="465457343" sldId="290"/>
            <ac:picMk id="10" creationId="{AF67E928-FCC3-4CF1-A388-25C4113D9DEF}"/>
          </ac:picMkLst>
        </pc:picChg>
        <pc:picChg chg="del">
          <ac:chgData name="Sanders Wang" userId="089d73b8-785c-4012-b931-81c632b6c9c7" providerId="ADAL" clId="{2E8F5F05-628F-4ED3-9C10-5C5A435B0F09}" dt="2021-03-17T15:15:54.027" v="2804" actId="478"/>
          <ac:picMkLst>
            <pc:docMk/>
            <pc:sldMk cId="465457343" sldId="290"/>
            <ac:picMk id="21" creationId="{16BC73B7-8DF9-49E9-80D1-948B2A01CC27}"/>
          </ac:picMkLst>
        </pc:picChg>
        <pc:picChg chg="del">
          <ac:chgData name="Sanders Wang" userId="089d73b8-785c-4012-b931-81c632b6c9c7" providerId="ADAL" clId="{2E8F5F05-628F-4ED3-9C10-5C5A435B0F09}" dt="2021-03-17T15:15:51.538" v="2803" actId="478"/>
          <ac:picMkLst>
            <pc:docMk/>
            <pc:sldMk cId="465457343" sldId="290"/>
            <ac:picMk id="23" creationId="{4795F5A0-F77E-4C92-AABB-A5A1493C15EB}"/>
          </ac:picMkLst>
        </pc:picChg>
        <pc:picChg chg="mod">
          <ac:chgData name="Sanders Wang" userId="089d73b8-785c-4012-b931-81c632b6c9c7" providerId="ADAL" clId="{2E8F5F05-628F-4ED3-9C10-5C5A435B0F09}" dt="2021-03-17T15:20:34.609" v="2850" actId="1076"/>
          <ac:picMkLst>
            <pc:docMk/>
            <pc:sldMk cId="465457343" sldId="290"/>
            <ac:picMk id="47" creationId="{E342C7AA-19C2-4C53-AA5D-125961AEF679}"/>
          </ac:picMkLst>
        </pc:picChg>
        <pc:picChg chg="mod">
          <ac:chgData name="Sanders Wang" userId="089d73b8-785c-4012-b931-81c632b6c9c7" providerId="ADAL" clId="{2E8F5F05-628F-4ED3-9C10-5C5A435B0F09}" dt="2021-03-17T15:19:23.743" v="2838" actId="1076"/>
          <ac:picMkLst>
            <pc:docMk/>
            <pc:sldMk cId="465457343" sldId="290"/>
            <ac:picMk id="48" creationId="{1BAB0DAA-2889-4EA9-AF6E-7362BCB8DE0E}"/>
          </ac:picMkLst>
        </pc:picChg>
        <pc:picChg chg="add mod">
          <ac:chgData name="Sanders Wang" userId="089d73b8-785c-4012-b931-81c632b6c9c7" providerId="ADAL" clId="{2E8F5F05-628F-4ED3-9C10-5C5A435B0F09}" dt="2021-03-17T15:27:39.060" v="2904" actId="1076"/>
          <ac:picMkLst>
            <pc:docMk/>
            <pc:sldMk cId="465457343" sldId="290"/>
            <ac:picMk id="69" creationId="{9239CC42-F39D-4E56-8832-741ADA58A1C8}"/>
          </ac:picMkLst>
        </pc:picChg>
        <pc:picChg chg="add mod">
          <ac:chgData name="Sanders Wang" userId="089d73b8-785c-4012-b931-81c632b6c9c7" providerId="ADAL" clId="{2E8F5F05-628F-4ED3-9C10-5C5A435B0F09}" dt="2021-03-17T15:17:56.421" v="2824" actId="1076"/>
          <ac:picMkLst>
            <pc:docMk/>
            <pc:sldMk cId="465457343" sldId="290"/>
            <ac:picMk id="76" creationId="{073CAEE7-D0D8-4F7D-B0C0-62655309AEB5}"/>
          </ac:picMkLst>
        </pc:picChg>
        <pc:picChg chg="mod">
          <ac:chgData name="Sanders Wang" userId="089d73b8-785c-4012-b931-81c632b6c9c7" providerId="ADAL" clId="{2E8F5F05-628F-4ED3-9C10-5C5A435B0F09}" dt="2021-03-17T15:21:31.032" v="2856" actId="1076"/>
          <ac:picMkLst>
            <pc:docMk/>
            <pc:sldMk cId="465457343" sldId="290"/>
            <ac:picMk id="83" creationId="{80F896A7-A448-42C9-9FE5-BA29799BE248}"/>
          </ac:picMkLst>
        </pc:picChg>
        <pc:picChg chg="add mod">
          <ac:chgData name="Sanders Wang" userId="089d73b8-785c-4012-b931-81c632b6c9c7" providerId="ADAL" clId="{2E8F5F05-628F-4ED3-9C10-5C5A435B0F09}" dt="2021-03-17T15:26:34.354" v="2893" actId="1076"/>
          <ac:picMkLst>
            <pc:docMk/>
            <pc:sldMk cId="465457343" sldId="290"/>
            <ac:picMk id="90" creationId="{0019B2A3-A311-4C44-B2B2-3687572EE2E9}"/>
          </ac:picMkLst>
        </pc:picChg>
        <pc:picChg chg="add mod">
          <ac:chgData name="Sanders Wang" userId="089d73b8-785c-4012-b931-81c632b6c9c7" providerId="ADAL" clId="{2E8F5F05-628F-4ED3-9C10-5C5A435B0F09}" dt="2021-03-17T15:22:33.287" v="2863" actId="1076"/>
          <ac:picMkLst>
            <pc:docMk/>
            <pc:sldMk cId="465457343" sldId="290"/>
            <ac:picMk id="99" creationId="{8E824F9B-C954-4EBA-92F8-536C0D489990}"/>
          </ac:picMkLst>
        </pc:picChg>
        <pc:picChg chg="add mod">
          <ac:chgData name="Sanders Wang" userId="089d73b8-785c-4012-b931-81c632b6c9c7" providerId="ADAL" clId="{2E8F5F05-628F-4ED3-9C10-5C5A435B0F09}" dt="2021-03-17T15:22:45.514" v="2866" actId="1076"/>
          <ac:picMkLst>
            <pc:docMk/>
            <pc:sldMk cId="465457343" sldId="290"/>
            <ac:picMk id="101" creationId="{DE521275-A08A-4F9C-9731-E1EC94489117}"/>
          </ac:picMkLst>
        </pc:picChg>
        <pc:picChg chg="add mod">
          <ac:chgData name="Sanders Wang" userId="089d73b8-785c-4012-b931-81c632b6c9c7" providerId="ADAL" clId="{2E8F5F05-628F-4ED3-9C10-5C5A435B0F09}" dt="2021-03-17T15:22:56.323" v="2867" actId="571"/>
          <ac:picMkLst>
            <pc:docMk/>
            <pc:sldMk cId="465457343" sldId="290"/>
            <ac:picMk id="103" creationId="{7588C475-F0EC-4367-807D-7E6B40C2C7DF}"/>
          </ac:picMkLst>
        </pc:picChg>
        <pc:picChg chg="del">
          <ac:chgData name="Sanders Wang" userId="089d73b8-785c-4012-b931-81c632b6c9c7" providerId="ADAL" clId="{2E8F5F05-628F-4ED3-9C10-5C5A435B0F09}" dt="2021-03-17T15:10:28.548" v="2799" actId="478"/>
          <ac:picMkLst>
            <pc:docMk/>
            <pc:sldMk cId="465457343" sldId="290"/>
            <ac:picMk id="105" creationId="{20A86F35-1632-4044-9FE9-2B05B2D14CC0}"/>
          </ac:picMkLst>
        </pc:picChg>
        <pc:picChg chg="add mod">
          <ac:chgData name="Sanders Wang" userId="089d73b8-785c-4012-b931-81c632b6c9c7" providerId="ADAL" clId="{2E8F5F05-628F-4ED3-9C10-5C5A435B0F09}" dt="2021-03-17T15:23:45.390" v="2874" actId="571"/>
          <ac:picMkLst>
            <pc:docMk/>
            <pc:sldMk cId="465457343" sldId="290"/>
            <ac:picMk id="110" creationId="{6445B1A3-971C-4620-A507-9883B1AE931B}"/>
          </ac:picMkLst>
        </pc:picChg>
        <pc:picChg chg="add mod">
          <ac:chgData name="Sanders Wang" userId="089d73b8-785c-4012-b931-81c632b6c9c7" providerId="ADAL" clId="{2E8F5F05-628F-4ED3-9C10-5C5A435B0F09}" dt="2021-03-17T15:23:58.105" v="2875" actId="571"/>
          <ac:picMkLst>
            <pc:docMk/>
            <pc:sldMk cId="465457343" sldId="290"/>
            <ac:picMk id="113" creationId="{D058B20A-C716-4802-809C-3035DC6A48C6}"/>
          </ac:picMkLst>
        </pc:picChg>
        <pc:picChg chg="del">
          <ac:chgData name="Sanders Wang" userId="089d73b8-785c-4012-b931-81c632b6c9c7" providerId="ADAL" clId="{2E8F5F05-628F-4ED3-9C10-5C5A435B0F09}" dt="2021-03-17T15:20:13.254" v="2846" actId="478"/>
          <ac:picMkLst>
            <pc:docMk/>
            <pc:sldMk cId="465457343" sldId="290"/>
            <ac:picMk id="114" creationId="{2389FD8A-DE3E-4411-9177-C26197D49D3F}"/>
          </ac:picMkLst>
        </pc:picChg>
        <pc:picChg chg="add mod">
          <ac:chgData name="Sanders Wang" userId="089d73b8-785c-4012-b931-81c632b6c9c7" providerId="ADAL" clId="{2E8F5F05-628F-4ED3-9C10-5C5A435B0F09}" dt="2021-03-17T15:24:16.003" v="2876" actId="571"/>
          <ac:picMkLst>
            <pc:docMk/>
            <pc:sldMk cId="465457343" sldId="290"/>
            <ac:picMk id="116" creationId="{5DEE40FE-069E-4888-851E-A2A67D99F70F}"/>
          </ac:picMkLst>
        </pc:picChg>
        <pc:picChg chg="add mod">
          <ac:chgData name="Sanders Wang" userId="089d73b8-785c-4012-b931-81c632b6c9c7" providerId="ADAL" clId="{2E8F5F05-628F-4ED3-9C10-5C5A435B0F09}" dt="2021-03-17T15:24:41.233" v="2877" actId="571"/>
          <ac:picMkLst>
            <pc:docMk/>
            <pc:sldMk cId="465457343" sldId="290"/>
            <ac:picMk id="120" creationId="{CB9EAE1F-CDDA-42B3-9F52-FCBE53417822}"/>
          </ac:picMkLst>
        </pc:picChg>
        <pc:picChg chg="add mod">
          <ac:chgData name="Sanders Wang" userId="089d73b8-785c-4012-b931-81c632b6c9c7" providerId="ADAL" clId="{2E8F5F05-628F-4ED3-9C10-5C5A435B0F09}" dt="2021-03-17T15:24:53.703" v="2878" actId="571"/>
          <ac:picMkLst>
            <pc:docMk/>
            <pc:sldMk cId="465457343" sldId="290"/>
            <ac:picMk id="123" creationId="{496AF84D-00D5-4498-B725-F52257F42152}"/>
          </ac:picMkLst>
        </pc:picChg>
        <pc:cxnChg chg="del mod">
          <ac:chgData name="Sanders Wang" userId="089d73b8-785c-4012-b931-81c632b6c9c7" providerId="ADAL" clId="{2E8F5F05-628F-4ED3-9C10-5C5A435B0F09}" dt="2021-03-17T15:18:19.287" v="2829" actId="478"/>
          <ac:cxnSpMkLst>
            <pc:docMk/>
            <pc:sldMk cId="465457343" sldId="290"/>
            <ac:cxnSpMk id="29" creationId="{53188AAA-23B3-4912-AFE9-C457D4CC1FEE}"/>
          </ac:cxnSpMkLst>
        </pc:cxnChg>
        <pc:cxnChg chg="del mod">
          <ac:chgData name="Sanders Wang" userId="089d73b8-785c-4012-b931-81c632b6c9c7" providerId="ADAL" clId="{2E8F5F05-628F-4ED3-9C10-5C5A435B0F09}" dt="2021-03-17T15:16:02.042" v="2806" actId="478"/>
          <ac:cxnSpMkLst>
            <pc:docMk/>
            <pc:sldMk cId="465457343" sldId="290"/>
            <ac:cxnSpMk id="33" creationId="{66F62DC7-5F80-48C2-B636-84480D6D8FF4}"/>
          </ac:cxnSpMkLst>
        </pc:cxnChg>
        <pc:cxnChg chg="del mod">
          <ac:chgData name="Sanders Wang" userId="089d73b8-785c-4012-b931-81c632b6c9c7" providerId="ADAL" clId="{2E8F5F05-628F-4ED3-9C10-5C5A435B0F09}" dt="2021-03-17T15:17:12.135" v="2816" actId="478"/>
          <ac:cxnSpMkLst>
            <pc:docMk/>
            <pc:sldMk cId="465457343" sldId="290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15:18:27.298" v="2831" actId="14100"/>
          <ac:cxnSpMkLst>
            <pc:docMk/>
            <pc:sldMk cId="465457343" sldId="290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15:17:15.939" v="2817" actId="478"/>
          <ac:cxnSpMkLst>
            <pc:docMk/>
            <pc:sldMk cId="465457343" sldId="290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15:20:34.112" v="2849" actId="1076"/>
          <ac:cxnSpMkLst>
            <pc:docMk/>
            <pc:sldMk cId="465457343" sldId="290"/>
            <ac:cxnSpMk id="49" creationId="{4B2C6527-ED12-445D-9E85-3373A3D7C52F}"/>
          </ac:cxnSpMkLst>
        </pc:cxnChg>
        <pc:cxnChg chg="mod">
          <ac:chgData name="Sanders Wang" userId="089d73b8-785c-4012-b931-81c632b6c9c7" providerId="ADAL" clId="{2E8F5F05-628F-4ED3-9C10-5C5A435B0F09}" dt="2021-03-17T15:20:34.609" v="2850" actId="1076"/>
          <ac:cxnSpMkLst>
            <pc:docMk/>
            <pc:sldMk cId="465457343" sldId="290"/>
            <ac:cxnSpMk id="56" creationId="{5CD9D147-668A-4E1E-8E13-6E9EC0F35CCD}"/>
          </ac:cxnSpMkLst>
        </pc:cxnChg>
        <pc:cxnChg chg="del mod">
          <ac:chgData name="Sanders Wang" userId="089d73b8-785c-4012-b931-81c632b6c9c7" providerId="ADAL" clId="{2E8F5F05-628F-4ED3-9C10-5C5A435B0F09}" dt="2021-03-17T15:15:49.293" v="2802" actId="478"/>
          <ac:cxnSpMkLst>
            <pc:docMk/>
            <pc:sldMk cId="465457343" sldId="290"/>
            <ac:cxnSpMk id="62" creationId="{D97E9C34-3CF6-4476-A8B6-CECED9673F9A}"/>
          </ac:cxnSpMkLst>
        </pc:cxnChg>
        <pc:cxnChg chg="del mod">
          <ac:chgData name="Sanders Wang" userId="089d73b8-785c-4012-b931-81c632b6c9c7" providerId="ADAL" clId="{2E8F5F05-628F-4ED3-9C10-5C5A435B0F09}" dt="2021-03-17T15:19:06.203" v="2835" actId="478"/>
          <ac:cxnSpMkLst>
            <pc:docMk/>
            <pc:sldMk cId="465457343" sldId="290"/>
            <ac:cxnSpMk id="65" creationId="{1406D345-ECFA-4635-A549-048B83ADBB64}"/>
          </ac:cxnSpMkLst>
        </pc:cxnChg>
        <pc:cxnChg chg="del mod">
          <ac:chgData name="Sanders Wang" userId="089d73b8-785c-4012-b931-81c632b6c9c7" providerId="ADAL" clId="{2E8F5F05-628F-4ED3-9C10-5C5A435B0F09}" dt="2021-03-17T15:19:08.208" v="2836" actId="478"/>
          <ac:cxnSpMkLst>
            <pc:docMk/>
            <pc:sldMk cId="465457343" sldId="290"/>
            <ac:cxnSpMk id="68" creationId="{C34FA99F-CCAD-45AA-AF4E-A618051581C4}"/>
          </ac:cxnSpMkLst>
        </pc:cxnChg>
        <pc:cxnChg chg="mod">
          <ac:chgData name="Sanders Wang" userId="089d73b8-785c-4012-b931-81c632b6c9c7" providerId="ADAL" clId="{2E8F5F05-628F-4ED3-9C10-5C5A435B0F09}" dt="2021-03-17T15:19:33.007" v="2841" actId="14100"/>
          <ac:cxnSpMkLst>
            <pc:docMk/>
            <pc:sldMk cId="465457343" sldId="290"/>
            <ac:cxnSpMk id="71" creationId="{C1C863DC-811B-4332-B799-FA0CCDD17402}"/>
          </ac:cxnSpMkLst>
        </pc:cxnChg>
        <pc:cxnChg chg="add mod">
          <ac:chgData name="Sanders Wang" userId="089d73b8-785c-4012-b931-81c632b6c9c7" providerId="ADAL" clId="{2E8F5F05-628F-4ED3-9C10-5C5A435B0F09}" dt="2021-03-17T15:28:14.363" v="2915" actId="1076"/>
          <ac:cxnSpMkLst>
            <pc:docMk/>
            <pc:sldMk cId="465457343" sldId="290"/>
            <ac:cxnSpMk id="82" creationId="{6D571B16-1DEE-41F3-A26D-DC1DAFFBE3D5}"/>
          </ac:cxnSpMkLst>
        </pc:cxnChg>
        <pc:cxnChg chg="add mod">
          <ac:chgData name="Sanders Wang" userId="089d73b8-785c-4012-b931-81c632b6c9c7" providerId="ADAL" clId="{2E8F5F05-628F-4ED3-9C10-5C5A435B0F09}" dt="2021-03-17T15:19:53.003" v="2845" actId="14100"/>
          <ac:cxnSpMkLst>
            <pc:docMk/>
            <pc:sldMk cId="465457343" sldId="290"/>
            <ac:cxnSpMk id="88" creationId="{2E83D7A5-4EA0-4A40-BA1B-FC8AA7B27659}"/>
          </ac:cxnSpMkLst>
        </pc:cxnChg>
        <pc:cxnChg chg="add mod">
          <ac:chgData name="Sanders Wang" userId="089d73b8-785c-4012-b931-81c632b6c9c7" providerId="ADAL" clId="{2E8F5F05-628F-4ED3-9C10-5C5A435B0F09}" dt="2021-03-17T15:21:31.032" v="2856" actId="1076"/>
          <ac:cxnSpMkLst>
            <pc:docMk/>
            <pc:sldMk cId="465457343" sldId="290"/>
            <ac:cxnSpMk id="94" creationId="{22156A4C-087F-4FD8-B286-ED6FEB2105D8}"/>
          </ac:cxnSpMkLst>
        </pc:cxnChg>
        <pc:cxnChg chg="add mod">
          <ac:chgData name="Sanders Wang" userId="089d73b8-785c-4012-b931-81c632b6c9c7" providerId="ADAL" clId="{2E8F5F05-628F-4ED3-9C10-5C5A435B0F09}" dt="2021-03-17T15:23:34.818" v="2873" actId="14100"/>
          <ac:cxnSpMkLst>
            <pc:docMk/>
            <pc:sldMk cId="465457343" sldId="290"/>
            <ac:cxnSpMk id="104" creationId="{A5ECDFE3-6247-4B8E-82F9-9A242BF50744}"/>
          </ac:cxnSpMkLst>
        </pc:cxnChg>
        <pc:cxnChg chg="del mod">
          <ac:chgData name="Sanders Wang" userId="089d73b8-785c-4012-b931-81c632b6c9c7" providerId="ADAL" clId="{2E8F5F05-628F-4ED3-9C10-5C5A435B0F09}" dt="2021-03-17T15:19:38.159" v="2842" actId="478"/>
          <ac:cxnSpMkLst>
            <pc:docMk/>
            <pc:sldMk cId="465457343" sldId="290"/>
            <ac:cxnSpMk id="107" creationId="{105607C1-97F0-49A4-AC08-3EBB84490CD0}"/>
          </ac:cxnSpMkLst>
        </pc:cxnChg>
        <pc:cxnChg chg="del mod">
          <ac:chgData name="Sanders Wang" userId="089d73b8-785c-4012-b931-81c632b6c9c7" providerId="ADAL" clId="{2E8F5F05-628F-4ED3-9C10-5C5A435B0F09}" dt="2021-03-17T15:10:18.770" v="2798" actId="478"/>
          <ac:cxnSpMkLst>
            <pc:docMk/>
            <pc:sldMk cId="465457343" sldId="290"/>
            <ac:cxnSpMk id="115" creationId="{1E195926-CEA9-4763-9530-A737391985C0}"/>
          </ac:cxnSpMkLst>
        </pc:cxnChg>
        <pc:cxnChg chg="add mod">
          <ac:chgData name="Sanders Wang" userId="089d73b8-785c-4012-b931-81c632b6c9c7" providerId="ADAL" clId="{2E8F5F05-628F-4ED3-9C10-5C5A435B0F09}" dt="2021-03-17T15:25:05.976" v="2881" actId="14100"/>
          <ac:cxnSpMkLst>
            <pc:docMk/>
            <pc:sldMk cId="465457343" sldId="290"/>
            <ac:cxnSpMk id="126" creationId="{6C925ABF-D2E1-4644-9FA0-448C2BB1D63A}"/>
          </ac:cxnSpMkLst>
        </pc:cxnChg>
        <pc:cxnChg chg="add mod">
          <ac:chgData name="Sanders Wang" userId="089d73b8-785c-4012-b931-81c632b6c9c7" providerId="ADAL" clId="{2E8F5F05-628F-4ED3-9C10-5C5A435B0F09}" dt="2021-03-17T15:26:37.200" v="2894" actId="14100"/>
          <ac:cxnSpMkLst>
            <pc:docMk/>
            <pc:sldMk cId="465457343" sldId="290"/>
            <ac:cxnSpMk id="132" creationId="{4C5C3BCE-71EF-419B-A051-7C5FF1974ED7}"/>
          </ac:cxnSpMkLst>
        </pc:cxnChg>
        <pc:cxnChg chg="add mod">
          <ac:chgData name="Sanders Wang" userId="089d73b8-785c-4012-b931-81c632b6c9c7" providerId="ADAL" clId="{2E8F5F05-628F-4ED3-9C10-5C5A435B0F09}" dt="2021-03-17T15:28:08.275" v="2913" actId="14100"/>
          <ac:cxnSpMkLst>
            <pc:docMk/>
            <pc:sldMk cId="465457343" sldId="290"/>
            <ac:cxnSpMk id="140" creationId="{0EB14821-6543-4F6E-A2BB-11671AD974BD}"/>
          </ac:cxnSpMkLst>
        </pc:cxnChg>
        <pc:cxnChg chg="add mod">
          <ac:chgData name="Sanders Wang" userId="089d73b8-785c-4012-b931-81c632b6c9c7" providerId="ADAL" clId="{2E8F5F05-628F-4ED3-9C10-5C5A435B0F09}" dt="2021-03-17T15:27:57.895" v="2910" actId="14100"/>
          <ac:cxnSpMkLst>
            <pc:docMk/>
            <pc:sldMk cId="465457343" sldId="290"/>
            <ac:cxnSpMk id="143" creationId="{5B816BED-1B21-446A-8F83-3C097C58BD7D}"/>
          </ac:cxnSpMkLst>
        </pc:cxnChg>
        <pc:cxnChg chg="add mod">
          <ac:chgData name="Sanders Wang" userId="089d73b8-785c-4012-b931-81c632b6c9c7" providerId="ADAL" clId="{2E8F5F05-628F-4ED3-9C10-5C5A435B0F09}" dt="2021-03-17T15:28:23.952" v="2918" actId="14100"/>
          <ac:cxnSpMkLst>
            <pc:docMk/>
            <pc:sldMk cId="465457343" sldId="290"/>
            <ac:cxnSpMk id="148" creationId="{1FFFF7CF-7097-454A-BC38-6A17CB8E5492}"/>
          </ac:cxnSpMkLst>
        </pc:cxnChg>
        <pc:cxnChg chg="mod">
          <ac:chgData name="Sanders Wang" userId="089d73b8-785c-4012-b931-81c632b6c9c7" providerId="ADAL" clId="{2E8F5F05-628F-4ED3-9C10-5C5A435B0F09}" dt="2021-03-17T15:21:31.032" v="2856" actId="1076"/>
          <ac:cxnSpMkLst>
            <pc:docMk/>
            <pc:sldMk cId="465457343" sldId="290"/>
            <ac:cxnSpMk id="179" creationId="{6CC4EC24-CF32-4A5F-BEA4-1722B592CFA4}"/>
          </ac:cxnSpMkLst>
        </pc:cxnChg>
        <pc:cxnChg chg="del mod">
          <ac:chgData name="Sanders Wang" userId="089d73b8-785c-4012-b931-81c632b6c9c7" providerId="ADAL" clId="{2E8F5F05-628F-4ED3-9C10-5C5A435B0F09}" dt="2021-03-17T15:19:10.239" v="2837" actId="478"/>
          <ac:cxnSpMkLst>
            <pc:docMk/>
            <pc:sldMk cId="465457343" sldId="290"/>
            <ac:cxnSpMk id="182" creationId="{48861D19-9127-4493-96A4-273C9A4F9AF0}"/>
          </ac:cxnSpMkLst>
        </pc:cxnChg>
        <pc:cxnChg chg="del">
          <ac:chgData name="Sanders Wang" userId="089d73b8-785c-4012-b931-81c632b6c9c7" providerId="ADAL" clId="{2E8F5F05-628F-4ED3-9C10-5C5A435B0F09}" dt="2021-03-17T15:09:38.611" v="2794" actId="478"/>
          <ac:cxnSpMkLst>
            <pc:docMk/>
            <pc:sldMk cId="465457343" sldId="290"/>
            <ac:cxnSpMk id="186" creationId="{936FD19B-F615-4DC1-9659-4D442C71D58B}"/>
          </ac:cxnSpMkLst>
        </pc:cxnChg>
      </pc:sldChg>
      <pc:sldChg chg="new del">
        <pc:chgData name="Sanders Wang" userId="089d73b8-785c-4012-b931-81c632b6c9c7" providerId="ADAL" clId="{2E8F5F05-628F-4ED3-9C10-5C5A435B0F09}" dt="2021-03-17T14:26:10.869" v="2330" actId="47"/>
        <pc:sldMkLst>
          <pc:docMk/>
          <pc:sldMk cId="2909032514" sldId="290"/>
        </pc:sldMkLst>
      </pc:sldChg>
      <pc:sldChg chg="add del">
        <pc:chgData name="Sanders Wang" userId="089d73b8-785c-4012-b931-81c632b6c9c7" providerId="ADAL" clId="{2E8F5F05-628F-4ED3-9C10-5C5A435B0F09}" dt="2021-03-17T15:38:31.246" v="2982" actId="2696"/>
        <pc:sldMkLst>
          <pc:docMk/>
          <pc:sldMk cId="3018332487" sldId="290"/>
        </pc:sldMkLst>
      </pc:sldChg>
      <pc:sldChg chg="add">
        <pc:chgData name="Sanders Wang" userId="089d73b8-785c-4012-b931-81c632b6c9c7" providerId="ADAL" clId="{2E8F5F05-628F-4ED3-9C10-5C5A435B0F09}" dt="2021-03-17T15:39:48.973" v="2984"/>
        <pc:sldMkLst>
          <pc:docMk/>
          <pc:sldMk cId="2418544525" sldId="291"/>
        </pc:sldMkLst>
      </pc:sldChg>
      <pc:sldChg chg="addSp delSp modSp add mod">
        <pc:chgData name="Sanders Wang" userId="089d73b8-785c-4012-b931-81c632b6c9c7" providerId="ADAL" clId="{2E8F5F05-628F-4ED3-9C10-5C5A435B0F09}" dt="2021-03-17T22:23:27.534" v="5347" actId="14100"/>
        <pc:sldMkLst>
          <pc:docMk/>
          <pc:sldMk cId="3112315691" sldId="292"/>
        </pc:sldMkLst>
        <pc:spChg chg="mod">
          <ac:chgData name="Sanders Wang" userId="089d73b8-785c-4012-b931-81c632b6c9c7" providerId="ADAL" clId="{2E8F5F05-628F-4ED3-9C10-5C5A435B0F09}" dt="2021-03-17T17:43:51.833" v="3963" actId="20577"/>
          <ac:spMkLst>
            <pc:docMk/>
            <pc:sldMk cId="3112315691" sldId="292"/>
            <ac:spMk id="4" creationId="{2927BD35-1702-441F-951F-8F3950D641BC}"/>
          </ac:spMkLst>
        </pc:spChg>
        <pc:spChg chg="mod">
          <ac:chgData name="Sanders Wang" userId="089d73b8-785c-4012-b931-81c632b6c9c7" providerId="ADAL" clId="{2E8F5F05-628F-4ED3-9C10-5C5A435B0F09}" dt="2021-03-17T15:44:55.651" v="3025" actId="1038"/>
          <ac:spMkLst>
            <pc:docMk/>
            <pc:sldMk cId="3112315691" sldId="292"/>
            <ac:spMk id="11" creationId="{0F4062CC-853F-4F96-BAD7-7170DF03EAA5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2" creationId="{8F2A82A8-A8E9-44B0-9C83-73D22F282E4B}"/>
          </ac:spMkLst>
        </pc:spChg>
        <pc:spChg chg="mod">
          <ac:chgData name="Sanders Wang" userId="089d73b8-785c-4012-b931-81c632b6c9c7" providerId="ADAL" clId="{2E8F5F05-628F-4ED3-9C10-5C5A435B0F09}" dt="2021-03-17T21:15:40.455" v="4795" actId="1076"/>
          <ac:spMkLst>
            <pc:docMk/>
            <pc:sldMk cId="3112315691" sldId="292"/>
            <ac:spMk id="13" creationId="{17A0F2DF-23F4-4A19-A2C0-EF02DA8D1F1B}"/>
          </ac:spMkLst>
        </pc:spChg>
        <pc:spChg chg="mod">
          <ac:chgData name="Sanders Wang" userId="089d73b8-785c-4012-b931-81c632b6c9c7" providerId="ADAL" clId="{2E8F5F05-628F-4ED3-9C10-5C5A435B0F09}" dt="2021-03-17T15:52:14.982" v="3191" actId="1035"/>
          <ac:spMkLst>
            <pc:docMk/>
            <pc:sldMk cId="3112315691" sldId="292"/>
            <ac:spMk id="14" creationId="{B89A3D59-610D-4D31-8A7D-6C4C8DB49219}"/>
          </ac:spMkLst>
        </pc:spChg>
        <pc:spChg chg="mod">
          <ac:chgData name="Sanders Wang" userId="089d73b8-785c-4012-b931-81c632b6c9c7" providerId="ADAL" clId="{2E8F5F05-628F-4ED3-9C10-5C5A435B0F09}" dt="2021-03-17T21:14:40.998" v="4790" actId="1076"/>
          <ac:spMkLst>
            <pc:docMk/>
            <pc:sldMk cId="3112315691" sldId="292"/>
            <ac:spMk id="18" creationId="{FE9AD0F0-39EF-424A-ACAB-F3A34B6EC847}"/>
          </ac:spMkLst>
        </pc:spChg>
        <pc:spChg chg="mod">
          <ac:chgData name="Sanders Wang" userId="089d73b8-785c-4012-b931-81c632b6c9c7" providerId="ADAL" clId="{2E8F5F05-628F-4ED3-9C10-5C5A435B0F09}" dt="2021-03-17T15:52:57.715" v="3195" actId="14100"/>
          <ac:spMkLst>
            <pc:docMk/>
            <pc:sldMk cId="3112315691" sldId="292"/>
            <ac:spMk id="19" creationId="{6C475122-6A21-4484-B044-3082F09FA9AE}"/>
          </ac:spMkLst>
        </pc:spChg>
        <pc:spChg chg="del mod">
          <ac:chgData name="Sanders Wang" userId="089d73b8-785c-4012-b931-81c632b6c9c7" providerId="ADAL" clId="{2E8F5F05-628F-4ED3-9C10-5C5A435B0F09}" dt="2021-03-17T21:12:05.636" v="4776" actId="478"/>
          <ac:spMkLst>
            <pc:docMk/>
            <pc:sldMk cId="3112315691" sldId="292"/>
            <ac:spMk id="25" creationId="{E263884A-99DF-473B-B5F6-8CF40D341044}"/>
          </ac:spMkLst>
        </pc:spChg>
        <pc:spChg chg="mod">
          <ac:chgData name="Sanders Wang" userId="089d73b8-785c-4012-b931-81c632b6c9c7" providerId="ADAL" clId="{2E8F5F05-628F-4ED3-9C10-5C5A435B0F09}" dt="2021-03-17T21:17:35.431" v="4811" actId="1076"/>
          <ac:spMkLst>
            <pc:docMk/>
            <pc:sldMk cId="3112315691" sldId="292"/>
            <ac:spMk id="26" creationId="{0084340D-7620-49C6-BC62-4CD940A28C49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7" creationId="{94A270E6-6956-43E3-A612-BFA3D942DBDB}"/>
          </ac:spMkLst>
        </pc:spChg>
        <pc:spChg chg="mod">
          <ac:chgData name="Sanders Wang" userId="089d73b8-785c-4012-b931-81c632b6c9c7" providerId="ADAL" clId="{2E8F5F05-628F-4ED3-9C10-5C5A435B0F09}" dt="2021-03-17T15:45:56.838" v="3054" actId="14100"/>
          <ac:spMkLst>
            <pc:docMk/>
            <pc:sldMk cId="3112315691" sldId="292"/>
            <ac:spMk id="81" creationId="{20C59EB4-B6AD-42A5-98B9-049BC90C979F}"/>
          </ac:spMkLst>
        </pc:spChg>
        <pc:spChg chg="add mod">
          <ac:chgData name="Sanders Wang" userId="089d73b8-785c-4012-b931-81c632b6c9c7" providerId="ADAL" clId="{2E8F5F05-628F-4ED3-9C10-5C5A435B0F09}" dt="2021-03-17T15:41:53.078" v="2992" actId="14100"/>
          <ac:spMkLst>
            <pc:docMk/>
            <pc:sldMk cId="3112315691" sldId="292"/>
            <ac:spMk id="88" creationId="{995552FF-BE65-40E7-9A65-AE4209B66EA9}"/>
          </ac:spMkLst>
        </pc:spChg>
        <pc:spChg chg="add mod">
          <ac:chgData name="Sanders Wang" userId="089d73b8-785c-4012-b931-81c632b6c9c7" providerId="ADAL" clId="{2E8F5F05-628F-4ED3-9C10-5C5A435B0F09}" dt="2021-03-17T15:43:51.304" v="3006" actId="113"/>
          <ac:spMkLst>
            <pc:docMk/>
            <pc:sldMk cId="3112315691" sldId="292"/>
            <ac:spMk id="89" creationId="{B631BC46-F7E5-46A1-9F54-AC33E7AEFEDD}"/>
          </ac:spMkLst>
        </pc:spChg>
        <pc:spChg chg="add del mod">
          <ac:chgData name="Sanders Wang" userId="089d73b8-785c-4012-b931-81c632b6c9c7" providerId="ADAL" clId="{2E8F5F05-628F-4ED3-9C10-5C5A435B0F09}" dt="2021-03-17T21:14:17.865" v="4785" actId="478"/>
          <ac:spMkLst>
            <pc:docMk/>
            <pc:sldMk cId="3112315691" sldId="292"/>
            <ac:spMk id="91" creationId="{F5406C9F-AFA0-4142-8549-72C2CEF26F1B}"/>
          </ac:spMkLst>
        </pc:spChg>
        <pc:spChg chg="add del mod">
          <ac:chgData name="Sanders Wang" userId="089d73b8-785c-4012-b931-81c632b6c9c7" providerId="ADAL" clId="{2E8F5F05-628F-4ED3-9C10-5C5A435B0F09}" dt="2021-03-17T21:14:22.411" v="4786" actId="478"/>
          <ac:spMkLst>
            <pc:docMk/>
            <pc:sldMk cId="3112315691" sldId="292"/>
            <ac:spMk id="110" creationId="{F5B59DE4-7B85-414A-9A68-87243A2714F5}"/>
          </ac:spMkLst>
        </pc:spChg>
        <pc:spChg chg="mod">
          <ac:chgData name="Sanders Wang" userId="089d73b8-785c-4012-b931-81c632b6c9c7" providerId="ADAL" clId="{2E8F5F05-628F-4ED3-9C10-5C5A435B0F09}" dt="2021-03-17T15:50:17.674" v="3155" actId="1036"/>
          <ac:spMkLst>
            <pc:docMk/>
            <pc:sldMk cId="3112315691" sldId="292"/>
            <ac:spMk id="112" creationId="{58288AB9-C4AF-4B9F-BE9E-9A91513C1A78}"/>
          </ac:spMkLst>
        </pc:spChg>
        <pc:spChg chg="mod">
          <ac:chgData name="Sanders Wang" userId="089d73b8-785c-4012-b931-81c632b6c9c7" providerId="ADAL" clId="{2E8F5F05-628F-4ED3-9C10-5C5A435B0F09}" dt="2021-03-17T18:33:53.733" v="4259"/>
          <ac:spMkLst>
            <pc:docMk/>
            <pc:sldMk cId="3112315691" sldId="292"/>
            <ac:spMk id="119" creationId="{9C61784A-5E7D-40AE-84DB-86A20E82C7A5}"/>
          </ac:spMkLst>
        </pc:spChg>
        <pc:spChg chg="add del mod">
          <ac:chgData name="Sanders Wang" userId="089d73b8-785c-4012-b931-81c632b6c9c7" providerId="ADAL" clId="{2E8F5F05-628F-4ED3-9C10-5C5A435B0F09}" dt="2021-03-17T21:14:27.277" v="4787" actId="478"/>
          <ac:spMkLst>
            <pc:docMk/>
            <pc:sldMk cId="3112315691" sldId="292"/>
            <ac:spMk id="122" creationId="{7B3B4A3E-CECB-40D6-9E4F-205F9B5F7FD1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25" creationId="{9164737B-901D-46F8-8F0A-2B06507DC848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30" creationId="{49B4D264-3E4A-4ABA-B29E-88D11BB249F3}"/>
          </ac:spMkLst>
        </pc:spChg>
        <pc:spChg chg="add mod">
          <ac:chgData name="Sanders Wang" userId="089d73b8-785c-4012-b931-81c632b6c9c7" providerId="ADAL" clId="{2E8F5F05-628F-4ED3-9C10-5C5A435B0F09}" dt="2021-03-17T15:57:53.788" v="3211" actId="14100"/>
          <ac:spMkLst>
            <pc:docMk/>
            <pc:sldMk cId="3112315691" sldId="292"/>
            <ac:spMk id="147" creationId="{0A0DBCF3-82DF-4619-BDAB-F4751E992A6C}"/>
          </ac:spMkLst>
        </pc:spChg>
        <pc:spChg chg="add mod">
          <ac:chgData name="Sanders Wang" userId="089d73b8-785c-4012-b931-81c632b6c9c7" providerId="ADAL" clId="{2E8F5F05-628F-4ED3-9C10-5C5A435B0F09}" dt="2021-03-17T21:15:34.684" v="4794" actId="14100"/>
          <ac:spMkLst>
            <pc:docMk/>
            <pc:sldMk cId="3112315691" sldId="292"/>
            <ac:spMk id="156" creationId="{15907318-3305-4B43-B798-FC177C8095B5}"/>
          </ac:spMkLst>
        </pc:spChg>
        <pc:spChg chg="add mod">
          <ac:chgData name="Sanders Wang" userId="089d73b8-785c-4012-b931-81c632b6c9c7" providerId="ADAL" clId="{2E8F5F05-628F-4ED3-9C10-5C5A435B0F09}" dt="2021-03-17T21:17:17.363" v="4808" actId="14100"/>
          <ac:spMkLst>
            <pc:docMk/>
            <pc:sldMk cId="3112315691" sldId="292"/>
            <ac:spMk id="157" creationId="{5563AC7C-445B-47AC-B3A2-6C894F59A7E9}"/>
          </ac:spMkLst>
        </pc:spChg>
        <pc:spChg chg="add mod">
          <ac:chgData name="Sanders Wang" userId="089d73b8-785c-4012-b931-81c632b6c9c7" providerId="ADAL" clId="{2E8F5F05-628F-4ED3-9C10-5C5A435B0F09}" dt="2021-03-17T21:17:39.571" v="4812" actId="1076"/>
          <ac:spMkLst>
            <pc:docMk/>
            <pc:sldMk cId="3112315691" sldId="292"/>
            <ac:spMk id="160" creationId="{A4E5268F-CB2C-4483-A7FD-E88070C3073F}"/>
          </ac:spMkLst>
        </pc:spChg>
        <pc:spChg chg="add mod">
          <ac:chgData name="Sanders Wang" userId="089d73b8-785c-4012-b931-81c632b6c9c7" providerId="ADAL" clId="{2E8F5F05-628F-4ED3-9C10-5C5A435B0F09}" dt="2021-03-17T21:16:13.664" v="4799" actId="1076"/>
          <ac:spMkLst>
            <pc:docMk/>
            <pc:sldMk cId="3112315691" sldId="292"/>
            <ac:spMk id="162" creationId="{F513EF91-CDA1-4CDF-99C4-34B7047F054B}"/>
          </ac:spMkLst>
        </pc:spChg>
        <pc:spChg chg="add mod">
          <ac:chgData name="Sanders Wang" userId="089d73b8-785c-4012-b931-81c632b6c9c7" providerId="ADAL" clId="{2E8F5F05-628F-4ED3-9C10-5C5A435B0F09}" dt="2021-03-17T21:17:29.238" v="4809" actId="1076"/>
          <ac:spMkLst>
            <pc:docMk/>
            <pc:sldMk cId="3112315691" sldId="292"/>
            <ac:spMk id="163" creationId="{A6DAAE7F-8A19-4B66-978F-4B26D70CAAC9}"/>
          </ac:spMkLst>
        </pc:spChg>
        <pc:spChg chg="add mod">
          <ac:chgData name="Sanders Wang" userId="089d73b8-785c-4012-b931-81c632b6c9c7" providerId="ADAL" clId="{2E8F5F05-628F-4ED3-9C10-5C5A435B0F09}" dt="2021-03-17T22:23:27.534" v="5347" actId="14100"/>
          <ac:spMkLst>
            <pc:docMk/>
            <pc:sldMk cId="3112315691" sldId="292"/>
            <ac:spMk id="164" creationId="{1E8A3EA8-0CE8-4E37-9740-AF26BEE93606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88" creationId="{15D7A7EE-2FDD-45B3-94CA-6CE61E3F2781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01" creationId="{D9DB0B69-E288-4FFE-A7EB-A435C2D264BD}"/>
          </ac:spMkLst>
        </pc:spChg>
        <pc:spChg chg="del">
          <ac:chgData name="Sanders Wang" userId="089d73b8-785c-4012-b931-81c632b6c9c7" providerId="ADAL" clId="{2E8F5F05-628F-4ED3-9C10-5C5A435B0F09}" dt="2021-03-17T15:42:58.388" v="2999" actId="478"/>
          <ac:spMkLst>
            <pc:docMk/>
            <pc:sldMk cId="3112315691" sldId="292"/>
            <ac:spMk id="205" creationId="{7E1E8A0B-BC34-462C-A460-2C585D61F0FC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08" creationId="{9E6F71FA-F116-4047-B090-F6611DD8922E}"/>
          </ac:spMkLst>
        </pc:spChg>
        <pc:spChg chg="mod">
          <ac:chgData name="Sanders Wang" userId="089d73b8-785c-4012-b931-81c632b6c9c7" providerId="ADAL" clId="{2E8F5F05-628F-4ED3-9C10-5C5A435B0F09}" dt="2021-03-17T15:45:47.610" v="3052" actId="1076"/>
          <ac:spMkLst>
            <pc:docMk/>
            <pc:sldMk cId="3112315691" sldId="292"/>
            <ac:spMk id="217" creationId="{ACEDDC43-1201-419E-8828-F7B6ED33CFB5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23" creationId="{80247D62-D398-4A24-ADB8-1234699D7872}"/>
          </ac:spMkLst>
        </pc:spChg>
        <pc:picChg chg="mod">
          <ac:chgData name="Sanders Wang" userId="089d73b8-785c-4012-b931-81c632b6c9c7" providerId="ADAL" clId="{2E8F5F05-628F-4ED3-9C10-5C5A435B0F09}" dt="2021-03-17T15:57:29.235" v="3204" actId="1076"/>
          <ac:picMkLst>
            <pc:docMk/>
            <pc:sldMk cId="3112315691" sldId="292"/>
            <ac:picMk id="2" creationId="{7A0CA037-F1CF-47C9-A9BB-921826377F60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3" creationId="{20415615-ABD2-4A34-A2B2-2166C8EBDDAD}"/>
          </ac:picMkLst>
        </pc:picChg>
        <pc:picChg chg="mod">
          <ac:chgData name="Sanders Wang" userId="089d73b8-785c-4012-b931-81c632b6c9c7" providerId="ADAL" clId="{2E8F5F05-628F-4ED3-9C10-5C5A435B0F09}" dt="2021-03-17T21:14:31.713" v="4788" actId="1076"/>
          <ac:picMkLst>
            <pc:docMk/>
            <pc:sldMk cId="3112315691" sldId="292"/>
            <ac:picMk id="6" creationId="{705CB517-5FFF-4EFE-B194-9D819A38DAAE}"/>
          </ac:picMkLst>
        </pc:picChg>
        <pc:picChg chg="mod">
          <ac:chgData name="Sanders Wang" userId="089d73b8-785c-4012-b931-81c632b6c9c7" providerId="ADAL" clId="{2E8F5F05-628F-4ED3-9C10-5C5A435B0F09}" dt="2021-03-17T21:14:36.950" v="4789" actId="1076"/>
          <ac:picMkLst>
            <pc:docMk/>
            <pc:sldMk cId="3112315691" sldId="292"/>
            <ac:picMk id="16" creationId="{C34CF24B-1588-47F9-AA6F-40EDCBA0E3F6}"/>
          </ac:picMkLst>
        </pc:picChg>
        <pc:picChg chg="mod">
          <ac:chgData name="Sanders Wang" userId="089d73b8-785c-4012-b931-81c632b6c9c7" providerId="ADAL" clId="{2E8F5F05-628F-4ED3-9C10-5C5A435B0F09}" dt="2021-03-17T21:17:31.399" v="4810" actId="1076"/>
          <ac:picMkLst>
            <pc:docMk/>
            <pc:sldMk cId="3112315691" sldId="292"/>
            <ac:picMk id="21" creationId="{16BC73B7-8DF9-49E9-80D1-948B2A01CC27}"/>
          </ac:picMkLst>
        </pc:picChg>
        <pc:picChg chg="del mod">
          <ac:chgData name="Sanders Wang" userId="089d73b8-785c-4012-b931-81c632b6c9c7" providerId="ADAL" clId="{2E8F5F05-628F-4ED3-9C10-5C5A435B0F09}" dt="2021-03-17T21:12:01.964" v="4775" actId="478"/>
          <ac:picMkLst>
            <pc:docMk/>
            <pc:sldMk cId="3112315691" sldId="292"/>
            <ac:picMk id="23" creationId="{4795F5A0-F77E-4C92-AABB-A5A1493C15EB}"/>
          </ac:picMkLst>
        </pc:picChg>
        <pc:picChg chg="del">
          <ac:chgData name="Sanders Wang" userId="089d73b8-785c-4012-b931-81c632b6c9c7" providerId="ADAL" clId="{2E8F5F05-628F-4ED3-9C10-5C5A435B0F09}" dt="2021-03-17T21:12:26.787" v="4783" actId="478"/>
          <ac:picMkLst>
            <pc:docMk/>
            <pc:sldMk cId="3112315691" sldId="292"/>
            <ac:picMk id="48" creationId="{1BAB0DAA-2889-4EA9-AF6E-7362BCB8DE0E}"/>
          </ac:picMkLst>
        </pc:picChg>
        <pc:picChg chg="add mod">
          <ac:chgData name="Sanders Wang" userId="089d73b8-785c-4012-b931-81c632b6c9c7" providerId="ADAL" clId="{2E8F5F05-628F-4ED3-9C10-5C5A435B0F09}" dt="2021-03-17T15:54:43.021" v="3202" actId="1076"/>
          <ac:picMkLst>
            <pc:docMk/>
            <pc:sldMk cId="3112315691" sldId="292"/>
            <ac:picMk id="50" creationId="{AC7F9045-10B7-485D-9C0C-B8B3202F2812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75" creationId="{C9F012A9-BEF6-4B52-954C-5C29E5A88EFC}"/>
          </ac:picMkLst>
        </pc:picChg>
        <pc:picChg chg="mod">
          <ac:chgData name="Sanders Wang" userId="089d73b8-785c-4012-b931-81c632b6c9c7" providerId="ADAL" clId="{2E8F5F05-628F-4ED3-9C10-5C5A435B0F09}" dt="2021-03-17T15:50:17.674" v="3155" actId="1036"/>
          <ac:picMkLst>
            <pc:docMk/>
            <pc:sldMk cId="3112315691" sldId="292"/>
            <ac:picMk id="83" creationId="{80F896A7-A448-42C9-9FE5-BA29799BE248}"/>
          </ac:picMkLst>
        </pc:picChg>
        <pc:picChg chg="add mod">
          <ac:chgData name="Sanders Wang" userId="089d73b8-785c-4012-b931-81c632b6c9c7" providerId="ADAL" clId="{2E8F5F05-628F-4ED3-9C10-5C5A435B0F09}" dt="2021-03-17T15:41:20.776" v="2988" actId="1076"/>
          <ac:picMkLst>
            <pc:docMk/>
            <pc:sldMk cId="3112315691" sldId="292"/>
            <ac:picMk id="87" creationId="{F64CA69F-CA8A-48E0-8C02-64316F38BF41}"/>
          </ac:picMkLst>
        </pc:picChg>
        <pc:picChg chg="mod">
          <ac:chgData name="Sanders Wang" userId="089d73b8-785c-4012-b931-81c632b6c9c7" providerId="ADAL" clId="{2E8F5F05-628F-4ED3-9C10-5C5A435B0F09}" dt="2021-03-17T15:52:14.982" v="3191" actId="1035"/>
          <ac:picMkLst>
            <pc:docMk/>
            <pc:sldMk cId="3112315691" sldId="292"/>
            <ac:picMk id="105" creationId="{20A86F35-1632-4044-9FE9-2B05B2D14CC0}"/>
          </ac:picMkLst>
        </pc:picChg>
        <pc:picChg chg="mod">
          <ac:chgData name="Sanders Wang" userId="089d73b8-785c-4012-b931-81c632b6c9c7" providerId="ADAL" clId="{2E8F5F05-628F-4ED3-9C10-5C5A435B0F09}" dt="2021-03-17T15:50:24.592" v="3156" actId="1076"/>
          <ac:picMkLst>
            <pc:docMk/>
            <pc:sldMk cId="3112315691" sldId="292"/>
            <ac:picMk id="114" creationId="{2389FD8A-DE3E-4411-9177-C26197D49D3F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21" creationId="{DD85201A-BC01-4358-AC16-F0BC829224D7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24" creationId="{7D0BB218-D16E-485C-9A8E-8EFEA1C39D2C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29" creationId="{AAFBADC3-85FA-4742-A269-A0492F971946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87" creationId="{E210ED60-90F6-46D7-AD9F-5872857D6DE2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99" creationId="{F9F7A04B-D44F-452F-A9D3-907D27237D94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207" creationId="{252794BE-1E29-4DA8-8410-57845210788F}"/>
          </ac:picMkLst>
        </pc:picChg>
        <pc:picChg chg="mod">
          <ac:chgData name="Sanders Wang" userId="089d73b8-785c-4012-b931-81c632b6c9c7" providerId="ADAL" clId="{2E8F5F05-628F-4ED3-9C10-5C5A435B0F09}" dt="2021-03-17T15:45:50.319" v="3053" actId="1076"/>
          <ac:picMkLst>
            <pc:docMk/>
            <pc:sldMk cId="3112315691" sldId="292"/>
            <ac:picMk id="215" creationId="{35ABFD6B-1389-4E71-A516-93B5C4344C78}"/>
          </ac:picMkLst>
        </pc:picChg>
        <pc:cxnChg chg="mod">
          <ac:chgData name="Sanders Wang" userId="089d73b8-785c-4012-b931-81c632b6c9c7" providerId="ADAL" clId="{2E8F5F05-628F-4ED3-9C10-5C5A435B0F09}" dt="2021-03-17T21:15:40.455" v="4795" actId="1076"/>
          <ac:cxnSpMkLst>
            <pc:docMk/>
            <pc:sldMk cId="3112315691" sldId="292"/>
            <ac:cxnSpMk id="29" creationId="{53188AAA-23B3-4912-AFE9-C457D4CC1FEE}"/>
          </ac:cxnSpMkLst>
        </pc:cxnChg>
        <pc:cxnChg chg="mod">
          <ac:chgData name="Sanders Wang" userId="089d73b8-785c-4012-b931-81c632b6c9c7" providerId="ADAL" clId="{2E8F5F05-628F-4ED3-9C10-5C5A435B0F09}" dt="2021-03-17T21:17:35.431" v="4811" actId="1076"/>
          <ac:cxnSpMkLst>
            <pc:docMk/>
            <pc:sldMk cId="3112315691" sldId="292"/>
            <ac:cxnSpMk id="33" creationId="{66F62DC7-5F80-48C2-B636-84480D6D8FF4}"/>
          </ac:cxnSpMkLst>
        </pc:cxnChg>
        <pc:cxnChg chg="mod">
          <ac:chgData name="Sanders Wang" userId="089d73b8-785c-4012-b931-81c632b6c9c7" providerId="ADAL" clId="{2E8F5F05-628F-4ED3-9C10-5C5A435B0F09}" dt="2021-03-17T15:52:57.715" v="3195" actId="14100"/>
          <ac:cxnSpMkLst>
            <pc:docMk/>
            <pc:sldMk cId="3112315691" sldId="292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21:14:40.998" v="4790" actId="1076"/>
          <ac:cxnSpMkLst>
            <pc:docMk/>
            <pc:sldMk cId="3112315691" sldId="292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21:12:08.091" v="4777" actId="478"/>
          <ac:cxnSpMkLst>
            <pc:docMk/>
            <pc:sldMk cId="3112315691" sldId="292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21:14:36.950" v="4789" actId="1076"/>
          <ac:cxnSpMkLst>
            <pc:docMk/>
            <pc:sldMk cId="3112315691" sldId="292"/>
            <ac:cxnSpMk id="59" creationId="{4217A535-FA73-48B6-91D9-313A434FADCB}"/>
          </ac:cxnSpMkLst>
        </pc:cxnChg>
        <pc:cxnChg chg="mod">
          <ac:chgData name="Sanders Wang" userId="089d73b8-785c-4012-b931-81c632b6c9c7" providerId="ADAL" clId="{2E8F5F05-628F-4ED3-9C10-5C5A435B0F09}" dt="2021-03-17T21:14:31.713" v="4788" actId="1076"/>
          <ac:cxnSpMkLst>
            <pc:docMk/>
            <pc:sldMk cId="3112315691" sldId="292"/>
            <ac:cxnSpMk id="62" creationId="{D97E9C34-3CF6-4476-A8B6-CECED9673F9A}"/>
          </ac:cxnSpMkLst>
        </pc:cxnChg>
        <pc:cxnChg chg="del mod">
          <ac:chgData name="Sanders Wang" userId="089d73b8-785c-4012-b931-81c632b6c9c7" providerId="ADAL" clId="{2E8F5F05-628F-4ED3-9C10-5C5A435B0F09}" dt="2021-03-17T21:12:20.296" v="4780" actId="478"/>
          <ac:cxnSpMkLst>
            <pc:docMk/>
            <pc:sldMk cId="3112315691" sldId="292"/>
            <ac:cxnSpMk id="65" creationId="{1406D345-ECFA-4635-A549-048B83ADBB64}"/>
          </ac:cxnSpMkLst>
        </pc:cxnChg>
        <pc:cxnChg chg="mod">
          <ac:chgData name="Sanders Wang" userId="089d73b8-785c-4012-b931-81c632b6c9c7" providerId="ADAL" clId="{2E8F5F05-628F-4ED3-9C10-5C5A435B0F09}" dt="2021-03-17T21:17:31.399" v="4810" actId="1076"/>
          <ac:cxnSpMkLst>
            <pc:docMk/>
            <pc:sldMk cId="3112315691" sldId="292"/>
            <ac:cxnSpMk id="68" creationId="{C34FA99F-CCAD-45AA-AF4E-A618051581C4}"/>
          </ac:cxnSpMkLst>
        </pc:cxnChg>
        <pc:cxnChg chg="del mod">
          <ac:chgData name="Sanders Wang" userId="089d73b8-785c-4012-b931-81c632b6c9c7" providerId="ADAL" clId="{2E8F5F05-628F-4ED3-9C10-5C5A435B0F09}" dt="2021-03-17T21:12:24.844" v="4782" actId="478"/>
          <ac:cxnSpMkLst>
            <pc:docMk/>
            <pc:sldMk cId="3112315691" sldId="292"/>
            <ac:cxnSpMk id="71" creationId="{C1C863DC-811B-4332-B799-FA0CCDD17402}"/>
          </ac:cxnSpMkLst>
        </pc:cxnChg>
        <pc:cxnChg chg="mod">
          <ac:chgData name="Sanders Wang" userId="089d73b8-785c-4012-b931-81c632b6c9c7" providerId="ADAL" clId="{2E8F5F05-628F-4ED3-9C10-5C5A435B0F09}" dt="2021-03-17T15:52:57.715" v="3195" actId="14100"/>
          <ac:cxnSpMkLst>
            <pc:docMk/>
            <pc:sldMk cId="3112315691" sldId="292"/>
            <ac:cxnSpMk id="107" creationId="{105607C1-97F0-49A4-AC08-3EBB84490CD0}"/>
          </ac:cxnSpMkLst>
        </pc:cxnChg>
        <pc:cxnChg chg="mod">
          <ac:chgData name="Sanders Wang" userId="089d73b8-785c-4012-b931-81c632b6c9c7" providerId="ADAL" clId="{2E8F5F05-628F-4ED3-9C10-5C5A435B0F09}" dt="2021-03-17T15:52:57.715" v="3195" actId="14100"/>
          <ac:cxnSpMkLst>
            <pc:docMk/>
            <pc:sldMk cId="3112315691" sldId="292"/>
            <ac:cxnSpMk id="115" creationId="{1E195926-CEA9-4763-9530-A737391985C0}"/>
          </ac:cxnSpMkLst>
        </pc:cxnChg>
        <pc:cxnChg chg="mod">
          <ac:chgData name="Sanders Wang" userId="089d73b8-785c-4012-b931-81c632b6c9c7" providerId="ADAL" clId="{2E8F5F05-628F-4ED3-9C10-5C5A435B0F09}" dt="2021-03-17T15:57:44.153" v="3207" actId="14100"/>
          <ac:cxnSpMkLst>
            <pc:docMk/>
            <pc:sldMk cId="3112315691" sldId="292"/>
            <ac:cxnSpMk id="131" creationId="{1E582A95-F3F5-4A8C-AA79-495B6655F1E9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34" creationId="{D52911A7-E737-49B2-89B4-9D71E216087B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37" creationId="{D92C6B6B-67B9-48C6-A0F9-4368138545FC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51" creationId="{988DE356-1D95-4B2E-9136-5A311A8CEFE4}"/>
          </ac:cxnSpMkLst>
        </pc:cxnChg>
        <pc:cxnChg chg="mod">
          <ac:chgData name="Sanders Wang" userId="089d73b8-785c-4012-b931-81c632b6c9c7" providerId="ADAL" clId="{2E8F5F05-628F-4ED3-9C10-5C5A435B0F09}" dt="2021-03-17T15:45:33.077" v="3050" actId="14100"/>
          <ac:cxnSpMkLst>
            <pc:docMk/>
            <pc:sldMk cId="3112315691" sldId="292"/>
            <ac:cxnSpMk id="171" creationId="{90A36CD2-515E-4095-BD4B-EF20E6D5B98E}"/>
          </ac:cxnSpMkLst>
        </pc:cxnChg>
        <pc:cxnChg chg="mod">
          <ac:chgData name="Sanders Wang" userId="089d73b8-785c-4012-b931-81c632b6c9c7" providerId="ADAL" clId="{2E8F5F05-628F-4ED3-9C10-5C5A435B0F09}" dt="2021-03-17T15:50:17.674" v="3155" actId="1036"/>
          <ac:cxnSpMkLst>
            <pc:docMk/>
            <pc:sldMk cId="3112315691" sldId="292"/>
            <ac:cxnSpMk id="179" creationId="{6CC4EC24-CF32-4A5F-BEA4-1722B592CFA4}"/>
          </ac:cxnSpMkLst>
        </pc:cxnChg>
        <pc:cxnChg chg="del mod">
          <ac:chgData name="Sanders Wang" userId="089d73b8-785c-4012-b931-81c632b6c9c7" providerId="ADAL" clId="{2E8F5F05-628F-4ED3-9C10-5C5A435B0F09}" dt="2021-03-17T21:12:22.622" v="4781" actId="478"/>
          <ac:cxnSpMkLst>
            <pc:docMk/>
            <pc:sldMk cId="3112315691" sldId="292"/>
            <ac:cxnSpMk id="182" creationId="{48861D19-9127-4493-96A4-273C9A4F9AF0}"/>
          </ac:cxnSpMkLst>
        </pc:cxnChg>
        <pc:cxnChg chg="mod">
          <ac:chgData name="Sanders Wang" userId="089d73b8-785c-4012-b931-81c632b6c9c7" providerId="ADAL" clId="{2E8F5F05-628F-4ED3-9C10-5C5A435B0F09}" dt="2021-03-17T15:45:38.524" v="3051" actId="1076"/>
          <ac:cxnSpMkLst>
            <pc:docMk/>
            <pc:sldMk cId="3112315691" sldId="292"/>
            <ac:cxnSpMk id="186" creationId="{936FD19B-F615-4DC1-9659-4D442C71D58B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93" creationId="{8BB81B01-815A-469F-A08A-EE09E4D2EDF5}"/>
          </ac:cxnSpMkLst>
        </pc:cxnChg>
        <pc:cxnChg chg="mod">
          <ac:chgData name="Sanders Wang" userId="089d73b8-785c-4012-b931-81c632b6c9c7" providerId="ADAL" clId="{2E8F5F05-628F-4ED3-9C10-5C5A435B0F09}" dt="2021-03-17T21:14:36.950" v="4789" actId="1076"/>
          <ac:cxnSpMkLst>
            <pc:docMk/>
            <pc:sldMk cId="3112315691" sldId="292"/>
            <ac:cxnSpMk id="196" creationId="{99CD2BFB-ED96-4353-963C-F8AFAA34D181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200" creationId="{FCF51A17-5BEB-4DD9-A90D-5FEBDCAEA731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209" creationId="{69211D43-5329-4E98-8B12-6C2D0E234A4C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211" creationId="{C1DDE7CD-D55E-490B-A5ED-37FEECA85B3E}"/>
          </ac:cxnSpMkLst>
        </pc:cxnChg>
        <pc:cxnChg chg="mod">
          <ac:chgData name="Sanders Wang" userId="089d73b8-785c-4012-b931-81c632b6c9c7" providerId="ADAL" clId="{2E8F5F05-628F-4ED3-9C10-5C5A435B0F09}" dt="2021-03-17T15:45:47.610" v="3052" actId="1076"/>
          <ac:cxnSpMkLst>
            <pc:docMk/>
            <pc:sldMk cId="3112315691" sldId="292"/>
            <ac:cxnSpMk id="218" creationId="{15C26D72-C73D-4A16-A4EE-50E1D2F88245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21:19:06.349" v="4829" actId="1076"/>
        <pc:sldMkLst>
          <pc:docMk/>
          <pc:sldMk cId="401254535" sldId="293"/>
        </pc:sldMkLst>
        <pc:spChg chg="mod">
          <ac:chgData name="Sanders Wang" userId="089d73b8-785c-4012-b931-81c632b6c9c7" providerId="ADAL" clId="{2E8F5F05-628F-4ED3-9C10-5C5A435B0F09}" dt="2021-03-17T19:00:49.565" v="4438"/>
          <ac:spMkLst>
            <pc:docMk/>
            <pc:sldMk cId="401254535" sldId="293"/>
            <ac:spMk id="4" creationId="{2927BD35-1702-441F-951F-8F3950D641BC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1" creationId="{0F4062CC-853F-4F96-BAD7-7170DF03EAA5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2" creationId="{8F2A82A8-A8E9-44B0-9C83-73D22F282E4B}"/>
          </ac:spMkLst>
        </pc:spChg>
        <pc:spChg chg="mod">
          <ac:chgData name="Sanders Wang" userId="089d73b8-785c-4012-b931-81c632b6c9c7" providerId="ADAL" clId="{2E8F5F05-628F-4ED3-9C10-5C5A435B0F09}" dt="2021-03-17T21:18:45.482" v="4822" actId="1076"/>
          <ac:spMkLst>
            <pc:docMk/>
            <pc:sldMk cId="401254535" sldId="293"/>
            <ac:spMk id="18" creationId="{FE9AD0F0-39EF-424A-ACAB-F3A34B6EC847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9" creationId="{6C475122-6A21-4484-B044-3082F09FA9AE}"/>
          </ac:spMkLst>
        </pc:spChg>
        <pc:spChg chg="del mod">
          <ac:chgData name="Sanders Wang" userId="089d73b8-785c-4012-b931-81c632b6c9c7" providerId="ADAL" clId="{2E8F5F05-628F-4ED3-9C10-5C5A435B0F09}" dt="2021-03-17T21:18:25.214" v="4818" actId="478"/>
          <ac:spMkLst>
            <pc:docMk/>
            <pc:sldMk cId="401254535" sldId="293"/>
            <ac:spMk id="25" creationId="{E263884A-99DF-473B-B5F6-8CF40D341044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7" creationId="{94A270E6-6956-43E3-A612-BFA3D942DBDB}"/>
          </ac:spMkLst>
        </pc:spChg>
        <pc:spChg chg="del">
          <ac:chgData name="Sanders Wang" userId="089d73b8-785c-4012-b931-81c632b6c9c7" providerId="ADAL" clId="{2E8F5F05-628F-4ED3-9C10-5C5A435B0F09}" dt="2021-03-17T17:44:25.278" v="3969" actId="478"/>
          <ac:spMkLst>
            <pc:docMk/>
            <pc:sldMk cId="401254535" sldId="293"/>
            <ac:spMk id="88" creationId="{995552FF-BE65-40E7-9A65-AE4209B66EA9}"/>
          </ac:spMkLst>
        </pc:spChg>
        <pc:spChg chg="mod">
          <ac:chgData name="Sanders Wang" userId="089d73b8-785c-4012-b931-81c632b6c9c7" providerId="ADAL" clId="{2E8F5F05-628F-4ED3-9C10-5C5A435B0F09}" dt="2021-03-17T17:44:47.855" v="3971"/>
          <ac:spMkLst>
            <pc:docMk/>
            <pc:sldMk cId="401254535" sldId="293"/>
            <ac:spMk id="89" creationId="{B631BC46-F7E5-46A1-9F54-AC33E7AEFEDD}"/>
          </ac:spMkLst>
        </pc:spChg>
        <pc:spChg chg="mod">
          <ac:chgData name="Sanders Wang" userId="089d73b8-785c-4012-b931-81c632b6c9c7" providerId="ADAL" clId="{2E8F5F05-628F-4ED3-9C10-5C5A435B0F09}" dt="2021-03-17T19:01:25.946" v="4464" actId="14100"/>
          <ac:spMkLst>
            <pc:docMk/>
            <pc:sldMk cId="401254535" sldId="293"/>
            <ac:spMk id="91" creationId="{F5406C9F-AFA0-4142-8549-72C2CEF26F1B}"/>
          </ac:spMkLst>
        </pc:spChg>
        <pc:spChg chg="add mod">
          <ac:chgData name="Sanders Wang" userId="089d73b8-785c-4012-b931-81c632b6c9c7" providerId="ADAL" clId="{2E8F5F05-628F-4ED3-9C10-5C5A435B0F09}" dt="2021-03-17T17:44:53.414" v="3972" actId="571"/>
          <ac:spMkLst>
            <pc:docMk/>
            <pc:sldMk cId="401254535" sldId="293"/>
            <ac:spMk id="94" creationId="{5B137B11-EE8A-49E7-BE17-FB1010F7751D}"/>
          </ac:spMkLst>
        </pc:spChg>
        <pc:spChg chg="add mod">
          <ac:chgData name="Sanders Wang" userId="089d73b8-785c-4012-b931-81c632b6c9c7" providerId="ADAL" clId="{2E8F5F05-628F-4ED3-9C10-5C5A435B0F09}" dt="2021-03-17T17:45:39.575" v="3980" actId="14100"/>
          <ac:spMkLst>
            <pc:docMk/>
            <pc:sldMk cId="401254535" sldId="293"/>
            <ac:spMk id="95" creationId="{4F23C776-A969-4971-933F-FBB837E73C93}"/>
          </ac:spMkLst>
        </pc:spChg>
        <pc:spChg chg="add mod">
          <ac:chgData name="Sanders Wang" userId="089d73b8-785c-4012-b931-81c632b6c9c7" providerId="ADAL" clId="{2E8F5F05-628F-4ED3-9C10-5C5A435B0F09}" dt="2021-03-17T17:46:24.314" v="4002" actId="571"/>
          <ac:spMkLst>
            <pc:docMk/>
            <pc:sldMk cId="401254535" sldId="293"/>
            <ac:spMk id="102" creationId="{19B1E53D-AD3C-4682-9533-94A11F5CD950}"/>
          </ac:spMkLst>
        </pc:spChg>
        <pc:spChg chg="add mod">
          <ac:chgData name="Sanders Wang" userId="089d73b8-785c-4012-b931-81c632b6c9c7" providerId="ADAL" clId="{2E8F5F05-628F-4ED3-9C10-5C5A435B0F09}" dt="2021-03-17T17:46:31.904" v="4003" actId="571"/>
          <ac:spMkLst>
            <pc:docMk/>
            <pc:sldMk cId="401254535" sldId="293"/>
            <ac:spMk id="103" creationId="{5FE779B5-07FC-4146-BC97-88B0DA799575}"/>
          </ac:spMkLst>
        </pc:spChg>
        <pc:spChg chg="mod">
          <ac:chgData name="Sanders Wang" userId="089d73b8-785c-4012-b931-81c632b6c9c7" providerId="ADAL" clId="{2E8F5F05-628F-4ED3-9C10-5C5A435B0F09}" dt="2021-03-17T21:19:06.349" v="4829" actId="1076"/>
          <ac:spMkLst>
            <pc:docMk/>
            <pc:sldMk cId="401254535" sldId="293"/>
            <ac:spMk id="110" creationId="{F5B59DE4-7B85-414A-9A68-87243A2714F5}"/>
          </ac:spMkLst>
        </pc:spChg>
        <pc:spChg chg="add mod">
          <ac:chgData name="Sanders Wang" userId="089d73b8-785c-4012-b931-81c632b6c9c7" providerId="ADAL" clId="{2E8F5F05-628F-4ED3-9C10-5C5A435B0F09}" dt="2021-03-17T17:53:39.331" v="4082" actId="1076"/>
          <ac:spMkLst>
            <pc:docMk/>
            <pc:sldMk cId="401254535" sldId="293"/>
            <ac:spMk id="116" creationId="{0C29FDDE-7A75-4BF2-9CD8-9D37B73B915F}"/>
          </ac:spMkLst>
        </pc:spChg>
        <pc:spChg chg="add mod">
          <ac:chgData name="Sanders Wang" userId="089d73b8-785c-4012-b931-81c632b6c9c7" providerId="ADAL" clId="{2E8F5F05-628F-4ED3-9C10-5C5A435B0F09}" dt="2021-03-17T17:55:58.045" v="4121" actId="1076"/>
          <ac:spMkLst>
            <pc:docMk/>
            <pc:sldMk cId="401254535" sldId="293"/>
            <ac:spMk id="117" creationId="{8152DA54-BF02-4E1B-88D2-B945DC272DF1}"/>
          </ac:spMkLst>
        </pc:spChg>
        <pc:spChg chg="mod">
          <ac:chgData name="Sanders Wang" userId="089d73b8-785c-4012-b931-81c632b6c9c7" providerId="ADAL" clId="{2E8F5F05-628F-4ED3-9C10-5C5A435B0F09}" dt="2021-03-17T18:34:20.110" v="4260"/>
          <ac:spMkLst>
            <pc:docMk/>
            <pc:sldMk cId="401254535" sldId="293"/>
            <ac:spMk id="119" creationId="{9C61784A-5E7D-40AE-84DB-86A20E82C7A5}"/>
          </ac:spMkLst>
        </pc:spChg>
        <pc:spChg chg="add del mod">
          <ac:chgData name="Sanders Wang" userId="089d73b8-785c-4012-b931-81c632b6c9c7" providerId="ADAL" clId="{2E8F5F05-628F-4ED3-9C10-5C5A435B0F09}" dt="2021-03-17T18:18:17.412" v="4128"/>
          <ac:spMkLst>
            <pc:docMk/>
            <pc:sldMk cId="401254535" sldId="293"/>
            <ac:spMk id="120" creationId="{2B09B3AE-CBE6-459B-B5CA-BCBE0304ECDB}"/>
          </ac:spMkLst>
        </pc:spChg>
        <pc:spChg chg="mod">
          <ac:chgData name="Sanders Wang" userId="089d73b8-785c-4012-b931-81c632b6c9c7" providerId="ADAL" clId="{2E8F5F05-628F-4ED3-9C10-5C5A435B0F09}" dt="2021-03-17T17:52:24.906" v="4041" actId="1076"/>
          <ac:spMkLst>
            <pc:docMk/>
            <pc:sldMk cId="401254535" sldId="293"/>
            <ac:spMk id="122" creationId="{7B3B4A3E-CECB-40D6-9E4F-205F9B5F7FD1}"/>
          </ac:spMkLst>
        </pc:spChg>
        <pc:spChg chg="add del mod">
          <ac:chgData name="Sanders Wang" userId="089d73b8-785c-4012-b931-81c632b6c9c7" providerId="ADAL" clId="{2E8F5F05-628F-4ED3-9C10-5C5A435B0F09}" dt="2021-03-17T18:18:08.152" v="4125"/>
          <ac:spMkLst>
            <pc:docMk/>
            <pc:sldMk cId="401254535" sldId="293"/>
            <ac:spMk id="123" creationId="{FDEE69CE-9BAB-40A2-A02E-47DAF8B9E30B}"/>
          </ac:spMkLst>
        </pc:spChg>
        <pc:spChg chg="add del mod">
          <ac:chgData name="Sanders Wang" userId="089d73b8-785c-4012-b931-81c632b6c9c7" providerId="ADAL" clId="{2E8F5F05-628F-4ED3-9C10-5C5A435B0F09}" dt="2021-03-17T19:00:31.266" v="4420" actId="478"/>
          <ac:spMkLst>
            <pc:docMk/>
            <pc:sldMk cId="401254535" sldId="293"/>
            <ac:spMk id="126" creationId="{7D8747F1-9D8F-4112-9C0C-E5AD24662B61}"/>
          </ac:spMkLst>
        </pc:spChg>
        <pc:spChg chg="add mod">
          <ac:chgData name="Sanders Wang" userId="089d73b8-785c-4012-b931-81c632b6c9c7" providerId="ADAL" clId="{2E8F5F05-628F-4ED3-9C10-5C5A435B0F09}" dt="2021-03-17T19:01:53.070" v="4465"/>
          <ac:spMkLst>
            <pc:docMk/>
            <pc:sldMk cId="401254535" sldId="293"/>
            <ac:spMk id="127" creationId="{1592C625-B325-4CA5-A153-736D8EB89E8B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30" creationId="{49B4D264-3E4A-4ABA-B29E-88D11BB249F3}"/>
          </ac:spMkLst>
        </pc:spChg>
        <pc:spChg chg="del mod">
          <ac:chgData name="Sanders Wang" userId="089d73b8-785c-4012-b931-81c632b6c9c7" providerId="ADAL" clId="{2E8F5F05-628F-4ED3-9C10-5C5A435B0F09}" dt="2021-03-17T19:00:16.733" v="4418" actId="478"/>
          <ac:spMkLst>
            <pc:docMk/>
            <pc:sldMk cId="401254535" sldId="293"/>
            <ac:spMk id="147" creationId="{0A0DBCF3-82DF-4619-BDAB-F4751E992A6C}"/>
          </ac:spMkLst>
        </pc:spChg>
        <pc:spChg chg="mod">
          <ac:chgData name="Sanders Wang" userId="089d73b8-785c-4012-b931-81c632b6c9c7" providerId="ADAL" clId="{2E8F5F05-628F-4ED3-9C10-5C5A435B0F09}" dt="2021-03-17T17:46:11.543" v="4000" actId="1076"/>
          <ac:spMkLst>
            <pc:docMk/>
            <pc:sldMk cId="401254535" sldId="293"/>
            <ac:spMk id="158" creationId="{FE3419E1-0B84-4F08-B89F-A35754C289A6}"/>
          </ac:spMkLst>
        </pc:spChg>
        <pc:spChg chg="mod">
          <ac:chgData name="Sanders Wang" userId="089d73b8-785c-4012-b931-81c632b6c9c7" providerId="ADAL" clId="{2E8F5F05-628F-4ED3-9C10-5C5A435B0F09}" dt="2021-03-17T17:46:49.665" v="4006" actId="1076"/>
          <ac:spMkLst>
            <pc:docMk/>
            <pc:sldMk cId="401254535" sldId="293"/>
            <ac:spMk id="159" creationId="{6D71B923-9E3C-43F3-95C7-85ECE5ECFD3B}"/>
          </ac:spMkLst>
        </pc:spChg>
        <pc:spChg chg="mod">
          <ac:chgData name="Sanders Wang" userId="089d73b8-785c-4012-b931-81c632b6c9c7" providerId="ADAL" clId="{2E8F5F05-628F-4ED3-9C10-5C5A435B0F09}" dt="2021-03-17T17:46:53.892" v="4007" actId="1076"/>
          <ac:spMkLst>
            <pc:docMk/>
            <pc:sldMk cId="401254535" sldId="293"/>
            <ac:spMk id="166" creationId="{87C49791-A1E3-493B-9A88-C5909B0A934D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88" creationId="{15D7A7EE-2FDD-45B3-94CA-6CE61E3F2781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01" creationId="{D9DB0B69-E288-4FFE-A7EB-A435C2D264BD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08" creationId="{9E6F71FA-F116-4047-B090-F6611DD8922E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17" creationId="{ACEDDC43-1201-419E-8828-F7B6ED33CFB5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23" creationId="{80247D62-D398-4A24-ADB8-1234699D7872}"/>
          </ac:spMkLst>
        </pc:sp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2" creationId="{7A0CA037-F1CF-47C9-A9BB-921826377F60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3" creationId="{20415615-ABD2-4A34-A2B2-2166C8EBDDAD}"/>
          </ac:picMkLst>
        </pc:picChg>
        <pc:picChg chg="mod">
          <ac:chgData name="Sanders Wang" userId="089d73b8-785c-4012-b931-81c632b6c9c7" providerId="ADAL" clId="{2E8F5F05-628F-4ED3-9C10-5C5A435B0F09}" dt="2021-03-17T21:18:48.518" v="4823" actId="1076"/>
          <ac:picMkLst>
            <pc:docMk/>
            <pc:sldMk cId="401254535" sldId="293"/>
            <ac:picMk id="16" creationId="{C34CF24B-1588-47F9-AA6F-40EDCBA0E3F6}"/>
          </ac:picMkLst>
        </pc:picChg>
        <pc:picChg chg="del mod">
          <ac:chgData name="Sanders Wang" userId="089d73b8-785c-4012-b931-81c632b6c9c7" providerId="ADAL" clId="{2E8F5F05-628F-4ED3-9C10-5C5A435B0F09}" dt="2021-03-17T21:18:21.287" v="4817" actId="478"/>
          <ac:picMkLst>
            <pc:docMk/>
            <pc:sldMk cId="401254535" sldId="293"/>
            <ac:picMk id="23" creationId="{4795F5A0-F77E-4C92-AABB-A5A1493C15EB}"/>
          </ac:picMkLst>
        </pc:picChg>
        <pc:picChg chg="del">
          <ac:chgData name="Sanders Wang" userId="089d73b8-785c-4012-b931-81c632b6c9c7" providerId="ADAL" clId="{2E8F5F05-628F-4ED3-9C10-5C5A435B0F09}" dt="2021-03-17T21:18:12.723" v="4813" actId="478"/>
          <ac:picMkLst>
            <pc:docMk/>
            <pc:sldMk cId="401254535" sldId="293"/>
            <ac:picMk id="48" creationId="{1BAB0DAA-2889-4EA9-AF6E-7362BCB8DE0E}"/>
          </ac:picMkLst>
        </pc:picChg>
        <pc:picChg chg="del mod">
          <ac:chgData name="Sanders Wang" userId="089d73b8-785c-4012-b931-81c632b6c9c7" providerId="ADAL" clId="{2E8F5F05-628F-4ED3-9C10-5C5A435B0F09}" dt="2021-03-17T19:00:16.733" v="4418" actId="478"/>
          <ac:picMkLst>
            <pc:docMk/>
            <pc:sldMk cId="401254535" sldId="293"/>
            <ac:picMk id="50" creationId="{AC7F9045-10B7-485D-9C0C-B8B3202F2812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75" creationId="{C9F012A9-BEF6-4B52-954C-5C29E5A88EFC}"/>
          </ac:picMkLst>
        </pc:picChg>
        <pc:picChg chg="del">
          <ac:chgData name="Sanders Wang" userId="089d73b8-785c-4012-b931-81c632b6c9c7" providerId="ADAL" clId="{2E8F5F05-628F-4ED3-9C10-5C5A435B0F09}" dt="2021-03-17T17:44:22.605" v="3968" actId="478"/>
          <ac:picMkLst>
            <pc:docMk/>
            <pc:sldMk cId="401254535" sldId="293"/>
            <ac:picMk id="87" creationId="{F64CA69F-CA8A-48E0-8C02-64316F38BF41}"/>
          </ac:picMkLst>
        </pc:picChg>
        <pc:picChg chg="add mod">
          <ac:chgData name="Sanders Wang" userId="089d73b8-785c-4012-b931-81c632b6c9c7" providerId="ADAL" clId="{2E8F5F05-628F-4ED3-9C10-5C5A435B0F09}" dt="2021-03-17T17:56:16.469" v="4122" actId="571"/>
          <ac:picMkLst>
            <pc:docMk/>
            <pc:sldMk cId="401254535" sldId="293"/>
            <ac:picMk id="118" creationId="{EA94821D-D847-4805-9897-8ACE2844AE89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21" creationId="{DD85201A-BC01-4358-AC16-F0BC829224D7}"/>
          </ac:picMkLst>
        </pc:picChg>
        <pc:picChg chg="mod">
          <ac:chgData name="Sanders Wang" userId="089d73b8-785c-4012-b931-81c632b6c9c7" providerId="ADAL" clId="{2E8F5F05-628F-4ED3-9C10-5C5A435B0F09}" dt="2021-03-17T17:46:15.049" v="4001" actId="1076"/>
          <ac:picMkLst>
            <pc:docMk/>
            <pc:sldMk cId="401254535" sldId="293"/>
            <ac:picMk id="124" creationId="{7D0BB218-D16E-485C-9A8E-8EFEA1C39D2C}"/>
          </ac:picMkLst>
        </pc:picChg>
        <pc:picChg chg="add mod">
          <ac:chgData name="Sanders Wang" userId="089d73b8-785c-4012-b931-81c632b6c9c7" providerId="ADAL" clId="{2E8F5F05-628F-4ED3-9C10-5C5A435B0F09}" dt="2021-03-17T19:01:53.070" v="4465"/>
          <ac:picMkLst>
            <pc:docMk/>
            <pc:sldMk cId="401254535" sldId="293"/>
            <ac:picMk id="128" creationId="{858CFB2B-9992-4589-BF43-2A51949F779D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29" creationId="{AAFBADC3-85FA-4742-A269-A0492F971946}"/>
          </ac:picMkLst>
        </pc:picChg>
        <pc:picChg chg="mod">
          <ac:chgData name="Sanders Wang" userId="089d73b8-785c-4012-b931-81c632b6c9c7" providerId="ADAL" clId="{2E8F5F05-628F-4ED3-9C10-5C5A435B0F09}" dt="2021-03-17T17:46:11.543" v="4000" actId="1076"/>
          <ac:picMkLst>
            <pc:docMk/>
            <pc:sldMk cId="401254535" sldId="293"/>
            <ac:picMk id="150" creationId="{BE42C40D-2C6C-4534-8354-6AC87140053A}"/>
          </ac:picMkLst>
        </pc:picChg>
        <pc:picChg chg="mod">
          <ac:chgData name="Sanders Wang" userId="089d73b8-785c-4012-b931-81c632b6c9c7" providerId="ADAL" clId="{2E8F5F05-628F-4ED3-9C10-5C5A435B0F09}" dt="2021-03-17T17:46:49.665" v="4006" actId="1076"/>
          <ac:picMkLst>
            <pc:docMk/>
            <pc:sldMk cId="401254535" sldId="293"/>
            <ac:picMk id="155" creationId="{D5D3E851-7541-4FEB-A580-D4A089E07273}"/>
          </ac:picMkLst>
        </pc:picChg>
        <pc:picChg chg="mod">
          <ac:chgData name="Sanders Wang" userId="089d73b8-785c-4012-b931-81c632b6c9c7" providerId="ADAL" clId="{2E8F5F05-628F-4ED3-9C10-5C5A435B0F09}" dt="2021-03-17T17:46:36.410" v="4004" actId="1076"/>
          <ac:picMkLst>
            <pc:docMk/>
            <pc:sldMk cId="401254535" sldId="293"/>
            <ac:picMk id="161" creationId="{E4184DFA-2120-4E78-8679-EA6386782126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87" creationId="{E210ED60-90F6-46D7-AD9F-5872857D6DE2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99" creationId="{F9F7A04B-D44F-452F-A9D3-907D27237D94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207" creationId="{252794BE-1E29-4DA8-8410-57845210788F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215" creationId="{35ABFD6B-1389-4E71-A516-93B5C4344C78}"/>
          </ac:picMkLst>
        </pc:pic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9" creationId="{53188AAA-23B3-4912-AFE9-C457D4CC1FEE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33" creationId="{66F62DC7-5F80-48C2-B636-84480D6D8FF4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21:18:45.482" v="4822" actId="1076"/>
          <ac:cxnSpMkLst>
            <pc:docMk/>
            <pc:sldMk cId="401254535" sldId="293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21:18:27.643" v="4819" actId="478"/>
          <ac:cxnSpMkLst>
            <pc:docMk/>
            <pc:sldMk cId="401254535" sldId="293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21:18:48.518" v="4823" actId="1076"/>
          <ac:cxnSpMkLst>
            <pc:docMk/>
            <pc:sldMk cId="401254535" sldId="293"/>
            <ac:cxnSpMk id="59" creationId="{4217A535-FA73-48B6-91D9-313A434FADCB}"/>
          </ac:cxnSpMkLst>
        </pc:cxnChg>
        <pc:cxnChg chg="del mod">
          <ac:chgData name="Sanders Wang" userId="089d73b8-785c-4012-b931-81c632b6c9c7" providerId="ADAL" clId="{2E8F5F05-628F-4ED3-9C10-5C5A435B0F09}" dt="2021-03-17T21:18:19.185" v="4816" actId="478"/>
          <ac:cxnSpMkLst>
            <pc:docMk/>
            <pc:sldMk cId="401254535" sldId="293"/>
            <ac:cxnSpMk id="65" creationId="{1406D345-ECFA-4635-A549-048B83ADBB64}"/>
          </ac:cxnSpMkLst>
        </pc:cxnChg>
        <pc:cxnChg chg="del mod">
          <ac:chgData name="Sanders Wang" userId="089d73b8-785c-4012-b931-81c632b6c9c7" providerId="ADAL" clId="{2E8F5F05-628F-4ED3-9C10-5C5A435B0F09}" dt="2021-03-17T21:18:14.683" v="4814" actId="478"/>
          <ac:cxnSpMkLst>
            <pc:docMk/>
            <pc:sldMk cId="401254535" sldId="293"/>
            <ac:cxnSpMk id="71" creationId="{C1C863DC-811B-4332-B799-FA0CCDD17402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07" creationId="{105607C1-97F0-49A4-AC08-3EBB84490CD0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15" creationId="{1E195926-CEA9-4763-9530-A737391985C0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31" creationId="{1E582A95-F3F5-4A8C-AA79-495B6655F1E9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34" creationId="{D52911A7-E737-49B2-89B4-9D71E216087B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37" creationId="{D92C6B6B-67B9-48C6-A0F9-4368138545FC}"/>
          </ac:cxnSpMkLst>
        </pc:cxnChg>
        <pc:cxnChg chg="mod">
          <ac:chgData name="Sanders Wang" userId="089d73b8-785c-4012-b931-81c632b6c9c7" providerId="ADAL" clId="{2E8F5F05-628F-4ED3-9C10-5C5A435B0F09}" dt="2021-03-17T17:46:15.049" v="4001" actId="1076"/>
          <ac:cxnSpMkLst>
            <pc:docMk/>
            <pc:sldMk cId="401254535" sldId="293"/>
            <ac:cxnSpMk id="151" creationId="{988DE356-1D95-4B2E-9136-5A311A8CEFE4}"/>
          </ac:cxnSpMkLst>
        </pc:cxnChg>
        <pc:cxnChg chg="mod">
          <ac:chgData name="Sanders Wang" userId="089d73b8-785c-4012-b931-81c632b6c9c7" providerId="ADAL" clId="{2E8F5F05-628F-4ED3-9C10-5C5A435B0F09}" dt="2021-03-17T17:46:49.665" v="4006" actId="1076"/>
          <ac:cxnSpMkLst>
            <pc:docMk/>
            <pc:sldMk cId="401254535" sldId="293"/>
            <ac:cxnSpMk id="167" creationId="{F74D74F2-FE21-4BD5-B7EF-93410F160A2C}"/>
          </ac:cxnSpMkLst>
        </pc:cxnChg>
        <pc:cxnChg chg="mod">
          <ac:chgData name="Sanders Wang" userId="089d73b8-785c-4012-b931-81c632b6c9c7" providerId="ADAL" clId="{2E8F5F05-628F-4ED3-9C10-5C5A435B0F09}" dt="2021-03-17T17:46:53.892" v="4007" actId="1076"/>
          <ac:cxnSpMkLst>
            <pc:docMk/>
            <pc:sldMk cId="401254535" sldId="293"/>
            <ac:cxnSpMk id="171" creationId="{90A36CD2-515E-4095-BD4B-EF20E6D5B98E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79" creationId="{6CC4EC24-CF32-4A5F-BEA4-1722B592CFA4}"/>
          </ac:cxnSpMkLst>
        </pc:cxnChg>
        <pc:cxnChg chg="del mod">
          <ac:chgData name="Sanders Wang" userId="089d73b8-785c-4012-b931-81c632b6c9c7" providerId="ADAL" clId="{2E8F5F05-628F-4ED3-9C10-5C5A435B0F09}" dt="2021-03-17T21:18:16.859" v="4815" actId="478"/>
          <ac:cxnSpMkLst>
            <pc:docMk/>
            <pc:sldMk cId="401254535" sldId="293"/>
            <ac:cxnSpMk id="182" creationId="{48861D19-9127-4493-96A4-273C9A4F9AF0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86" creationId="{936FD19B-F615-4DC1-9659-4D442C71D58B}"/>
          </ac:cxnSpMkLst>
        </pc:cxnChg>
        <pc:cxnChg chg="mod">
          <ac:chgData name="Sanders Wang" userId="089d73b8-785c-4012-b931-81c632b6c9c7" providerId="ADAL" clId="{2E8F5F05-628F-4ED3-9C10-5C5A435B0F09}" dt="2021-03-17T17:46:11.543" v="4000" actId="1076"/>
          <ac:cxnSpMkLst>
            <pc:docMk/>
            <pc:sldMk cId="401254535" sldId="293"/>
            <ac:cxnSpMk id="190" creationId="{34CAF82A-D6F1-4CC8-815B-517F5A4DE4D4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93" creationId="{8BB81B01-815A-469F-A08A-EE09E4D2EDF5}"/>
          </ac:cxnSpMkLst>
        </pc:cxnChg>
        <pc:cxnChg chg="mod">
          <ac:chgData name="Sanders Wang" userId="089d73b8-785c-4012-b931-81c632b6c9c7" providerId="ADAL" clId="{2E8F5F05-628F-4ED3-9C10-5C5A435B0F09}" dt="2021-03-17T21:18:48.518" v="4823" actId="1076"/>
          <ac:cxnSpMkLst>
            <pc:docMk/>
            <pc:sldMk cId="401254535" sldId="293"/>
            <ac:cxnSpMk id="196" creationId="{99CD2BFB-ED96-4353-963C-F8AFAA34D181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00" creationId="{FCF51A17-5BEB-4DD9-A90D-5FEBDCAEA731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09" creationId="{69211D43-5329-4E98-8B12-6C2D0E234A4C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11" creationId="{C1DDE7CD-D55E-490B-A5ED-37FEECA85B3E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18" creationId="{15C26D72-C73D-4A16-A4EE-50E1D2F88245}"/>
          </ac:cxnSpMkLst>
        </pc:cxnChg>
      </pc:sldChg>
      <pc:sldChg chg="addSp delSp modSp add del mod">
        <pc:chgData name="Sanders Wang" userId="089d73b8-785c-4012-b931-81c632b6c9c7" providerId="ADAL" clId="{2E8F5F05-628F-4ED3-9C10-5C5A435B0F09}" dt="2021-03-17T19:01:57.825" v="4466" actId="47"/>
        <pc:sldMkLst>
          <pc:docMk/>
          <pc:sldMk cId="630802200" sldId="294"/>
        </pc:sldMkLst>
        <pc:spChg chg="mod">
          <ac:chgData name="Sanders Wang" userId="089d73b8-785c-4012-b931-81c632b6c9c7" providerId="ADAL" clId="{2E8F5F05-628F-4ED3-9C10-5C5A435B0F09}" dt="2021-03-17T18:18:36.087" v="4143" actId="20577"/>
          <ac:spMkLst>
            <pc:docMk/>
            <pc:sldMk cId="630802200" sldId="294"/>
            <ac:spMk id="4" creationId="{2927BD35-1702-441F-951F-8F3950D641BC}"/>
          </ac:spMkLst>
        </pc:spChg>
        <pc:spChg chg="del">
          <ac:chgData name="Sanders Wang" userId="089d73b8-785c-4012-b931-81c632b6c9c7" providerId="ADAL" clId="{2E8F5F05-628F-4ED3-9C10-5C5A435B0F09}" dt="2021-03-17T18:18:49.456" v="4145" actId="478"/>
          <ac:spMkLst>
            <pc:docMk/>
            <pc:sldMk cId="630802200" sldId="294"/>
            <ac:spMk id="91" creationId="{F5406C9F-AFA0-4142-8549-72C2CEF26F1B}"/>
          </ac:spMkLst>
        </pc:spChg>
        <pc:spChg chg="add mod">
          <ac:chgData name="Sanders Wang" userId="089d73b8-785c-4012-b931-81c632b6c9c7" providerId="ADAL" clId="{2E8F5F05-628F-4ED3-9C10-5C5A435B0F09}" dt="2021-03-17T18:20:04.664" v="4189" actId="20577"/>
          <ac:spMkLst>
            <pc:docMk/>
            <pc:sldMk cId="630802200" sldId="294"/>
            <ac:spMk id="100" creationId="{EFDD2AC6-840E-469A-84C2-16B5C5C982FB}"/>
          </ac:spMkLst>
        </pc:spChg>
        <pc:spChg chg="del">
          <ac:chgData name="Sanders Wang" userId="089d73b8-785c-4012-b931-81c632b6c9c7" providerId="ADAL" clId="{2E8F5F05-628F-4ED3-9C10-5C5A435B0F09}" dt="2021-03-17T18:18:57.657" v="4147" actId="478"/>
          <ac:spMkLst>
            <pc:docMk/>
            <pc:sldMk cId="630802200" sldId="294"/>
            <ac:spMk id="116" creationId="{0C29FDDE-7A75-4BF2-9CD8-9D37B73B915F}"/>
          </ac:spMkLst>
        </pc:spChg>
        <pc:spChg chg="mod">
          <ac:chgData name="Sanders Wang" userId="089d73b8-785c-4012-b931-81c632b6c9c7" providerId="ADAL" clId="{2E8F5F05-628F-4ED3-9C10-5C5A435B0F09}" dt="2021-03-17T18:34:25.525" v="4261"/>
          <ac:spMkLst>
            <pc:docMk/>
            <pc:sldMk cId="630802200" sldId="294"/>
            <ac:spMk id="119" creationId="{9C61784A-5E7D-40AE-84DB-86A20E82C7A5}"/>
          </ac:spMkLst>
        </pc:spChg>
        <pc:spChg chg="mod">
          <ac:chgData name="Sanders Wang" userId="089d73b8-785c-4012-b931-81c632b6c9c7" providerId="ADAL" clId="{2E8F5F05-628F-4ED3-9C10-5C5A435B0F09}" dt="2021-03-17T18:25:02.606" v="4206" actId="1076"/>
          <ac:spMkLst>
            <pc:docMk/>
            <pc:sldMk cId="630802200" sldId="294"/>
            <ac:spMk id="147" creationId="{0A0DBCF3-82DF-4619-BDAB-F4751E992A6C}"/>
          </ac:spMkLst>
        </pc:spChg>
        <pc:picChg chg="add mod">
          <ac:chgData name="Sanders Wang" userId="089d73b8-785c-4012-b931-81c632b6c9c7" providerId="ADAL" clId="{2E8F5F05-628F-4ED3-9C10-5C5A435B0F09}" dt="2021-03-17T18:20:49.724" v="4196" actId="1076"/>
          <ac:picMkLst>
            <pc:docMk/>
            <pc:sldMk cId="630802200" sldId="294"/>
            <ac:picMk id="7" creationId="{CA633947-3262-4124-83EC-D010966CC4BC}"/>
          </ac:picMkLst>
        </pc:picChg>
        <pc:picChg chg="del">
          <ac:chgData name="Sanders Wang" userId="089d73b8-785c-4012-b931-81c632b6c9c7" providerId="ADAL" clId="{2E8F5F05-628F-4ED3-9C10-5C5A435B0F09}" dt="2021-03-17T18:18:45.383" v="4144" actId="478"/>
          <ac:picMkLst>
            <pc:docMk/>
            <pc:sldMk cId="630802200" sldId="294"/>
            <ac:picMk id="50" creationId="{AC7F9045-10B7-485D-9C0C-B8B3202F2812}"/>
          </ac:picMkLst>
        </pc:picChg>
        <pc:picChg chg="add mod">
          <ac:chgData name="Sanders Wang" userId="089d73b8-785c-4012-b931-81c632b6c9c7" providerId="ADAL" clId="{2E8F5F05-628F-4ED3-9C10-5C5A435B0F09}" dt="2021-03-17T18:19:03.465" v="4148" actId="571"/>
          <ac:picMkLst>
            <pc:docMk/>
            <pc:sldMk cId="630802200" sldId="294"/>
            <ac:picMk id="99" creationId="{EF13C30C-4B83-443A-9543-0AA86A4C290F}"/>
          </ac:picMkLst>
        </pc:picChg>
        <pc:picChg chg="del">
          <ac:chgData name="Sanders Wang" userId="089d73b8-785c-4012-b931-81c632b6c9c7" providerId="ADAL" clId="{2E8F5F05-628F-4ED3-9C10-5C5A435B0F09}" dt="2021-03-17T18:18:54.428" v="4146" actId="478"/>
          <ac:picMkLst>
            <pc:docMk/>
            <pc:sldMk cId="630802200" sldId="294"/>
            <ac:picMk id="114" creationId="{2389FD8A-DE3E-4411-9177-C26197D49D3F}"/>
          </ac:picMkLst>
        </pc:picChg>
      </pc:sldChg>
      <pc:sldChg chg="addSp delSp modSp new mod">
        <pc:chgData name="Sanders Wang" userId="089d73b8-785c-4012-b931-81c632b6c9c7" providerId="ADAL" clId="{2E8F5F05-628F-4ED3-9C10-5C5A435B0F09}" dt="2021-03-17T21:26:19.246" v="4895" actId="14100"/>
        <pc:sldMkLst>
          <pc:docMk/>
          <pc:sldMk cId="4179764027" sldId="294"/>
        </pc:sldMkLst>
        <pc:spChg chg="add del mod">
          <ac:chgData name="Sanders Wang" userId="089d73b8-785c-4012-b931-81c632b6c9c7" providerId="ADAL" clId="{2E8F5F05-628F-4ED3-9C10-5C5A435B0F09}" dt="2021-03-17T20:10:53.921" v="4492" actId="478"/>
          <ac:spMkLst>
            <pc:docMk/>
            <pc:sldMk cId="4179764027" sldId="294"/>
            <ac:spMk id="2" creationId="{73EC6B71-A333-47BA-A865-CBAC801EE237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3" creationId="{7262E9AD-D754-4E1A-9B32-AA8280F34AF5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5" creationId="{EE7ECF70-BDC2-4DE9-83EB-DE1BFD729AD0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6" creationId="{29B58826-DEE1-456B-93F3-901B8F07929E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9" creationId="{5798F4B5-1BE9-4258-ABD5-16E8CF693869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1" creationId="{098B368A-83C0-4F7C-8FBB-67C91086D613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3" creationId="{DDAA28F6-3A73-4B20-B15F-6E4102762CAD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4" creationId="{269784D9-5685-43FE-B4FF-69E420C27A58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5" creationId="{7C705EE2-501F-41C0-B41A-D378E12F36CB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7" creationId="{E79BBCE1-D759-4390-927B-4A11B975B0D7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8" creationId="{28951BF0-0AB3-4C10-A71E-6E46D0290B2B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0" creationId="{AF24A285-33E2-46D4-8424-361AAED5E8D9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1" creationId="{BD11F53E-21DF-4733-B721-BED7A8FF71EA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2" creationId="{22C16D9F-C4B1-4038-B6A5-006E378F7D06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4" creationId="{4B63C795-FF44-42E5-A741-B5FF164AC0BD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6" creationId="{110004DC-9B6C-4513-817B-22CED51E51E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28" creationId="{15F69C38-E63D-4B1B-AE06-B25895E750B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0" creationId="{48BEFB3D-5252-4937-85EE-D91C8E27EE73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1" creationId="{48E639D9-4EF2-4E56-A59A-4876A741D971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3" creationId="{8A97F00C-C5A8-41FF-A6BF-96AE273CE1E8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8" creationId="{F064A2D9-08B4-4AFF-AE18-2A2E6338AEB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9" creationId="{0D17D710-8C10-42B1-BD28-BC480C4652AD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40" creationId="{1F23FB80-B279-48D6-B98B-636D9550EB4D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41" creationId="{77E585D6-6AD7-4055-AF90-4B5F083D1F95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43" creationId="{4EF52240-AB2E-4379-B1FA-F057D9457A24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44" creationId="{3B548511-A911-4FBC-B389-C943C0F883D5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46" creationId="{9BE6C2E1-6BA4-42A2-A6D6-2B60CACA7C4F}"/>
          </ac:spMkLst>
        </pc:spChg>
        <pc:spChg chg="add del mod">
          <ac:chgData name="Sanders Wang" userId="089d73b8-785c-4012-b931-81c632b6c9c7" providerId="ADAL" clId="{2E8F5F05-628F-4ED3-9C10-5C5A435B0F09}" dt="2021-03-17T20:12:13.677" v="4505" actId="478"/>
          <ac:spMkLst>
            <pc:docMk/>
            <pc:sldMk cId="4179764027" sldId="294"/>
            <ac:spMk id="48" creationId="{B472C4F8-7EB7-47E0-ACF3-90B46357B261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0" creationId="{BADF013B-7AB9-47BB-8993-890A35788CAE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51" creationId="{BA3CDFEF-8698-44CB-A7D4-9F991AC7C93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3" creationId="{8FA60DB1-354B-40A7-84FB-203D5B466CCA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5" creationId="{D9E77B00-FC8E-4366-A28E-851CBB8D1B1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6" creationId="{39B77540-BD92-486F-B5A5-1C763621CBCB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7" creationId="{4FE80376-EB6A-460C-80A5-03A7CCDBA12D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60" creationId="{BB6ACB80-F37E-4A50-8697-B4613C5803ED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61" creationId="{BCCF8727-C278-4594-A675-DEC28078961B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3" creationId="{50E1BE1D-8BF7-4C5C-91E3-33249D971F82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4" creationId="{646956F1-B20D-4FD8-90E9-0B0100D1BC1E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6" creationId="{93247964-FD9F-4DE8-A509-F581E3430715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8" creationId="{A08C6522-D929-4DC6-B8D0-B9F784A238B9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70" creationId="{98EEB416-F974-4144-91A8-62BFBEDEA7AF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1" creationId="{58411F9E-6CBC-46AA-8E00-1D500156896A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2" creationId="{E3982325-C9DF-4275-B785-4CECE98DDD53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5" creationId="{416E5900-15AF-48D5-AB2A-BC5597A8A023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77" creationId="{46CC39AC-EFA8-4307-911F-BB2868F12034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9" creationId="{5FA2FF84-3ED0-493F-9681-F9A1587CFD01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80" creationId="{EA5E1F78-F754-4479-BEAB-DBF09951513A}"/>
          </ac:spMkLst>
        </pc:spChg>
        <pc:spChg chg="add del mod">
          <ac:chgData name="Sanders Wang" userId="089d73b8-785c-4012-b931-81c632b6c9c7" providerId="ADAL" clId="{2E8F5F05-628F-4ED3-9C10-5C5A435B0F09}" dt="2021-03-17T20:10:57.846" v="4493" actId="478"/>
          <ac:spMkLst>
            <pc:docMk/>
            <pc:sldMk cId="4179764027" sldId="294"/>
            <ac:spMk id="82" creationId="{648FFFA3-1132-46AB-B34D-C45190DFA856}"/>
          </ac:spMkLst>
        </pc:spChg>
        <pc:spChg chg="add del mod">
          <ac:chgData name="Sanders Wang" userId="089d73b8-785c-4012-b931-81c632b6c9c7" providerId="ADAL" clId="{2E8F5F05-628F-4ED3-9C10-5C5A435B0F09}" dt="2021-03-17T20:10:53.921" v="4492" actId="478"/>
          <ac:spMkLst>
            <pc:docMk/>
            <pc:sldMk cId="4179764027" sldId="294"/>
            <ac:spMk id="83" creationId="{2D959CDB-5BB6-49F8-ACCB-B7FE5018F02D}"/>
          </ac:spMkLst>
        </pc:spChg>
        <pc:spChg chg="add del mod">
          <ac:chgData name="Sanders Wang" userId="089d73b8-785c-4012-b931-81c632b6c9c7" providerId="ADAL" clId="{2E8F5F05-628F-4ED3-9C10-5C5A435B0F09}" dt="2021-03-17T20:10:53.921" v="4492" actId="478"/>
          <ac:spMkLst>
            <pc:docMk/>
            <pc:sldMk cId="4179764027" sldId="294"/>
            <ac:spMk id="84" creationId="{49D33BEA-8B08-41FA-8D9B-8D671086DA15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86" creationId="{8F8699D3-B402-4736-8651-BBA1DEA67F95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87" creationId="{87C0EE4A-FAD9-4A16-B810-61D6408DA238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88" creationId="{EC05DD95-9F4F-4DB4-9F38-5D328AE74419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90" creationId="{FA27FE82-9477-4231-900E-73D7DD35AFE3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1" creationId="{B36ADDE5-94BA-4A94-8E10-DFBB1A49023B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2" creationId="{775E85AC-68A8-450B-9EE8-6F87297AD90B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93" creationId="{868A7BBC-68DF-43BD-8D5D-2F3FA924F309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5" creationId="{41E8D656-7325-4154-8A70-7A0475710541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7" creationId="{76B8493F-02F9-4549-AB2E-99FEFB5775EA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8" creationId="{7814BD8D-8509-4806-A1CB-B2B2668AAA07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9" creationId="{4065DAB4-10E4-4897-97E5-0B4554A87075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100" creationId="{72F4BD31-31DE-47B9-9E35-5C89619C473E}"/>
          </ac:spMkLst>
        </pc:spChg>
        <pc:spChg chg="add del mod">
          <ac:chgData name="Sanders Wang" userId="089d73b8-785c-4012-b931-81c632b6c9c7" providerId="ADAL" clId="{2E8F5F05-628F-4ED3-9C10-5C5A435B0F09}" dt="2021-03-17T20:11:03.548" v="4495" actId="478"/>
          <ac:spMkLst>
            <pc:docMk/>
            <pc:sldMk cId="4179764027" sldId="294"/>
            <ac:spMk id="101" creationId="{9C5C73A4-FA0C-4E45-BB2E-E7709961F3B8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108" creationId="{7708A397-277F-412D-A103-A2B776792F54}"/>
          </ac:spMkLst>
        </pc:spChg>
        <pc:spChg chg="add del mod">
          <ac:chgData name="Sanders Wang" userId="089d73b8-785c-4012-b931-81c632b6c9c7" providerId="ADAL" clId="{2E8F5F05-628F-4ED3-9C10-5C5A435B0F09}" dt="2021-03-17T20:11:01.222" v="4494" actId="478"/>
          <ac:spMkLst>
            <pc:docMk/>
            <pc:sldMk cId="4179764027" sldId="294"/>
            <ac:spMk id="110" creationId="{690BA8A2-CE76-41CB-88A7-324AD59A5D0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115" creationId="{F7017965-FE64-4F3C-AD59-079EBE11817A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117" creationId="{2B2B80F8-16E3-4CD6-AF7C-CFD9B6328E28}"/>
          </ac:spMkLst>
        </pc:spChg>
        <pc:spChg chg="add mod">
          <ac:chgData name="Sanders Wang" userId="089d73b8-785c-4012-b931-81c632b6c9c7" providerId="ADAL" clId="{2E8F5F05-628F-4ED3-9C10-5C5A435B0F09}" dt="2021-03-17T20:43:09.019" v="4562" actId="1076"/>
          <ac:spMkLst>
            <pc:docMk/>
            <pc:sldMk cId="4179764027" sldId="294"/>
            <ac:spMk id="119" creationId="{0F1CF84A-57DE-478C-A9AE-BAD5B73DB46D}"/>
          </ac:spMkLst>
        </pc:spChg>
        <pc:spChg chg="add mod ord">
          <ac:chgData name="Sanders Wang" userId="089d73b8-785c-4012-b931-81c632b6c9c7" providerId="ADAL" clId="{2E8F5F05-628F-4ED3-9C10-5C5A435B0F09}" dt="2021-03-17T21:21:35.886" v="4834" actId="14100"/>
          <ac:spMkLst>
            <pc:docMk/>
            <pc:sldMk cId="4179764027" sldId="294"/>
            <ac:spMk id="122" creationId="{2569B02F-033A-4F17-B214-94339DAE6F0A}"/>
          </ac:spMkLst>
        </pc:spChg>
        <pc:spChg chg="add mod">
          <ac:chgData name="Sanders Wang" userId="089d73b8-785c-4012-b931-81c632b6c9c7" providerId="ADAL" clId="{2E8F5F05-628F-4ED3-9C10-5C5A435B0F09}" dt="2021-03-17T20:51:04.856" v="4622" actId="1076"/>
          <ac:spMkLst>
            <pc:docMk/>
            <pc:sldMk cId="4179764027" sldId="294"/>
            <ac:spMk id="127" creationId="{069882CD-19D2-4C50-A3DA-FECB112C3944}"/>
          </ac:spMkLst>
        </pc:spChg>
        <pc:spChg chg="add mod">
          <ac:chgData name="Sanders Wang" userId="089d73b8-785c-4012-b931-81c632b6c9c7" providerId="ADAL" clId="{2E8F5F05-628F-4ED3-9C10-5C5A435B0F09}" dt="2021-03-17T20:43:09.019" v="4562" actId="1076"/>
          <ac:spMkLst>
            <pc:docMk/>
            <pc:sldMk cId="4179764027" sldId="294"/>
            <ac:spMk id="128" creationId="{78CCE64A-4003-4F10-97ED-B2D17FA00A0C}"/>
          </ac:spMkLst>
        </pc:spChg>
        <pc:spChg chg="add mod">
          <ac:chgData name="Sanders Wang" userId="089d73b8-785c-4012-b931-81c632b6c9c7" providerId="ADAL" clId="{2E8F5F05-628F-4ED3-9C10-5C5A435B0F09}" dt="2021-03-17T20:43:09.019" v="4562" actId="1076"/>
          <ac:spMkLst>
            <pc:docMk/>
            <pc:sldMk cId="4179764027" sldId="294"/>
            <ac:spMk id="130" creationId="{B1B1BB2D-F083-449F-BD40-053AFB3B751F}"/>
          </ac:spMkLst>
        </pc:spChg>
        <pc:spChg chg="add mod ord">
          <ac:chgData name="Sanders Wang" userId="089d73b8-785c-4012-b931-81c632b6c9c7" providerId="ADAL" clId="{2E8F5F05-628F-4ED3-9C10-5C5A435B0F09}" dt="2021-03-17T21:21:31.221" v="4833" actId="14100"/>
          <ac:spMkLst>
            <pc:docMk/>
            <pc:sldMk cId="4179764027" sldId="294"/>
            <ac:spMk id="133" creationId="{EB120E3A-DD79-4568-B056-E929DB7CAA43}"/>
          </ac:spMkLst>
        </pc:spChg>
        <pc:spChg chg="add mod">
          <ac:chgData name="Sanders Wang" userId="089d73b8-785c-4012-b931-81c632b6c9c7" providerId="ADAL" clId="{2E8F5F05-628F-4ED3-9C10-5C5A435B0F09}" dt="2021-03-17T20:51:04.856" v="4622" actId="1076"/>
          <ac:spMkLst>
            <pc:docMk/>
            <pc:sldMk cId="4179764027" sldId="294"/>
            <ac:spMk id="141" creationId="{E1503C6B-F2F5-44E1-B5D2-00943983A146}"/>
          </ac:spMkLst>
        </pc:spChg>
        <pc:spChg chg="add mod">
          <ac:chgData name="Sanders Wang" userId="089d73b8-785c-4012-b931-81c632b6c9c7" providerId="ADAL" clId="{2E8F5F05-628F-4ED3-9C10-5C5A435B0F09}" dt="2021-03-17T20:52:14.802" v="4627" actId="14100"/>
          <ac:spMkLst>
            <pc:docMk/>
            <pc:sldMk cId="4179764027" sldId="294"/>
            <ac:spMk id="144" creationId="{23F903EB-08CD-47EF-A407-C735B5BA8083}"/>
          </ac:spMkLst>
        </pc:spChg>
        <pc:spChg chg="add mod">
          <ac:chgData name="Sanders Wang" userId="089d73b8-785c-4012-b931-81c632b6c9c7" providerId="ADAL" clId="{2E8F5F05-628F-4ED3-9C10-5C5A435B0F09}" dt="2021-03-17T20:54:39.533" v="4637" actId="14100"/>
          <ac:spMkLst>
            <pc:docMk/>
            <pc:sldMk cId="4179764027" sldId="294"/>
            <ac:spMk id="147" creationId="{CDDCFA17-0495-4DC9-8574-8CB1FBC1C7E1}"/>
          </ac:spMkLst>
        </pc:spChg>
        <pc:spChg chg="add mod">
          <ac:chgData name="Sanders Wang" userId="089d73b8-785c-4012-b931-81c632b6c9c7" providerId="ADAL" clId="{2E8F5F05-628F-4ED3-9C10-5C5A435B0F09}" dt="2021-03-17T20:54:49.055" v="4639" actId="14100"/>
          <ac:spMkLst>
            <pc:docMk/>
            <pc:sldMk cId="4179764027" sldId="294"/>
            <ac:spMk id="148" creationId="{597D9BB8-0985-4BA6-BF9D-FE962652F008}"/>
          </ac:spMkLst>
        </pc:spChg>
        <pc:spChg chg="add mod">
          <ac:chgData name="Sanders Wang" userId="089d73b8-785c-4012-b931-81c632b6c9c7" providerId="ADAL" clId="{2E8F5F05-628F-4ED3-9C10-5C5A435B0F09}" dt="2021-03-17T20:56:50.524" v="4648" actId="692"/>
          <ac:spMkLst>
            <pc:docMk/>
            <pc:sldMk cId="4179764027" sldId="294"/>
            <ac:spMk id="151" creationId="{6D6643F0-6DC6-4D9E-A004-0AD9CAB91E2C}"/>
          </ac:spMkLst>
        </pc:spChg>
        <pc:spChg chg="add del mod">
          <ac:chgData name="Sanders Wang" userId="089d73b8-785c-4012-b931-81c632b6c9c7" providerId="ADAL" clId="{2E8F5F05-628F-4ED3-9C10-5C5A435B0F09}" dt="2021-03-17T20:57:47.854" v="4656"/>
          <ac:spMkLst>
            <pc:docMk/>
            <pc:sldMk cId="4179764027" sldId="294"/>
            <ac:spMk id="155" creationId="{FEC47489-9B03-4E55-A633-28725A1215B5}"/>
          </ac:spMkLst>
        </pc:spChg>
        <pc:spChg chg="add mod">
          <ac:chgData name="Sanders Wang" userId="089d73b8-785c-4012-b931-81c632b6c9c7" providerId="ADAL" clId="{2E8F5F05-628F-4ED3-9C10-5C5A435B0F09}" dt="2021-03-17T21:22:51.467" v="4863" actId="1076"/>
          <ac:spMkLst>
            <pc:docMk/>
            <pc:sldMk cId="4179764027" sldId="294"/>
            <ac:spMk id="156" creationId="{2850CA53-B704-46B1-B71F-8B317000EB87}"/>
          </ac:spMkLst>
        </pc:spChg>
        <pc:spChg chg="add mod">
          <ac:chgData name="Sanders Wang" userId="089d73b8-785c-4012-b931-81c632b6c9c7" providerId="ADAL" clId="{2E8F5F05-628F-4ED3-9C10-5C5A435B0F09}" dt="2021-03-17T21:07:15.721" v="4742" actId="1076"/>
          <ac:spMkLst>
            <pc:docMk/>
            <pc:sldMk cId="4179764027" sldId="294"/>
            <ac:spMk id="159" creationId="{C3872663-02DD-4F5A-ABBD-D3B7629DC04F}"/>
          </ac:spMkLst>
        </pc:spChg>
        <pc:spChg chg="add mod">
          <ac:chgData name="Sanders Wang" userId="089d73b8-785c-4012-b931-81c632b6c9c7" providerId="ADAL" clId="{2E8F5F05-628F-4ED3-9C10-5C5A435B0F09}" dt="2021-03-17T21:22:25.813" v="4858" actId="1037"/>
          <ac:spMkLst>
            <pc:docMk/>
            <pc:sldMk cId="4179764027" sldId="294"/>
            <ac:spMk id="160" creationId="{B1FFEFFF-62A7-4920-A007-6AA9EEA566C0}"/>
          </ac:spMkLst>
        </pc:spChg>
        <pc:spChg chg="add mod">
          <ac:chgData name="Sanders Wang" userId="089d73b8-785c-4012-b931-81c632b6c9c7" providerId="ADAL" clId="{2E8F5F05-628F-4ED3-9C10-5C5A435B0F09}" dt="2021-03-17T21:22:25.813" v="4858" actId="1037"/>
          <ac:spMkLst>
            <pc:docMk/>
            <pc:sldMk cId="4179764027" sldId="294"/>
            <ac:spMk id="161" creationId="{92DB63FD-B012-4BC9-8F4E-02FCEC7A2D18}"/>
          </ac:spMkLst>
        </pc:spChg>
        <pc:spChg chg="add mod">
          <ac:chgData name="Sanders Wang" userId="089d73b8-785c-4012-b931-81c632b6c9c7" providerId="ADAL" clId="{2E8F5F05-628F-4ED3-9C10-5C5A435B0F09}" dt="2021-03-17T21:22:25.813" v="4858" actId="1037"/>
          <ac:spMkLst>
            <pc:docMk/>
            <pc:sldMk cId="4179764027" sldId="294"/>
            <ac:spMk id="162" creationId="{2FCC2B8D-D1C3-44FD-BB08-2EE5F0D3E0E2}"/>
          </ac:spMkLst>
        </pc:spChg>
        <pc:spChg chg="add del mod">
          <ac:chgData name="Sanders Wang" userId="089d73b8-785c-4012-b931-81c632b6c9c7" providerId="ADAL" clId="{2E8F5F05-628F-4ED3-9C10-5C5A435B0F09}" dt="2021-03-17T21:02:37.728" v="4688" actId="478"/>
          <ac:spMkLst>
            <pc:docMk/>
            <pc:sldMk cId="4179764027" sldId="294"/>
            <ac:spMk id="163" creationId="{3F01E8D9-F5EC-4867-A99D-212552C463DF}"/>
          </ac:spMkLst>
        </pc:spChg>
        <pc:spChg chg="add mod">
          <ac:chgData name="Sanders Wang" userId="089d73b8-785c-4012-b931-81c632b6c9c7" providerId="ADAL" clId="{2E8F5F05-628F-4ED3-9C10-5C5A435B0F09}" dt="2021-03-17T21:06:53.335" v="4735" actId="1076"/>
          <ac:spMkLst>
            <pc:docMk/>
            <pc:sldMk cId="4179764027" sldId="294"/>
            <ac:spMk id="164" creationId="{C793F9F5-E797-4276-8C45-AF5F3E89A5D4}"/>
          </ac:spMkLst>
        </pc:spChg>
        <pc:spChg chg="add mod">
          <ac:chgData name="Sanders Wang" userId="089d73b8-785c-4012-b931-81c632b6c9c7" providerId="ADAL" clId="{2E8F5F05-628F-4ED3-9C10-5C5A435B0F09}" dt="2021-03-17T21:06:53.335" v="4735" actId="1076"/>
          <ac:spMkLst>
            <pc:docMk/>
            <pc:sldMk cId="4179764027" sldId="294"/>
            <ac:spMk id="165" creationId="{6B771DA4-A521-4687-9D6E-AE26A8BF83D8}"/>
          </ac:spMkLst>
        </pc:spChg>
        <pc:spChg chg="add del mod">
          <ac:chgData name="Sanders Wang" userId="089d73b8-785c-4012-b931-81c632b6c9c7" providerId="ADAL" clId="{2E8F5F05-628F-4ED3-9C10-5C5A435B0F09}" dt="2021-03-17T21:04:03.970" v="4711" actId="478"/>
          <ac:spMkLst>
            <pc:docMk/>
            <pc:sldMk cId="4179764027" sldId="294"/>
            <ac:spMk id="166" creationId="{492756BD-B565-4D5B-B3E5-BC6764AD73E1}"/>
          </ac:spMkLst>
        </pc:spChg>
        <pc:spChg chg="add del mod">
          <ac:chgData name="Sanders Wang" userId="089d73b8-785c-4012-b931-81c632b6c9c7" providerId="ADAL" clId="{2E8F5F05-628F-4ED3-9C10-5C5A435B0F09}" dt="2021-03-17T21:04:36.903" v="4715" actId="478"/>
          <ac:spMkLst>
            <pc:docMk/>
            <pc:sldMk cId="4179764027" sldId="294"/>
            <ac:spMk id="167" creationId="{8F38A381-1F38-4759-9952-DE00E62B55C4}"/>
          </ac:spMkLst>
        </pc:spChg>
        <pc:spChg chg="add mod">
          <ac:chgData name="Sanders Wang" userId="089d73b8-785c-4012-b931-81c632b6c9c7" providerId="ADAL" clId="{2E8F5F05-628F-4ED3-9C10-5C5A435B0F09}" dt="2021-03-17T21:06:53.335" v="4735" actId="1076"/>
          <ac:spMkLst>
            <pc:docMk/>
            <pc:sldMk cId="4179764027" sldId="294"/>
            <ac:spMk id="168" creationId="{DF6D6AD4-9EC9-4C83-A042-F286CC44CCF9}"/>
          </ac:spMkLst>
        </pc:spChg>
        <pc:spChg chg="add mod">
          <ac:chgData name="Sanders Wang" userId="089d73b8-785c-4012-b931-81c632b6c9c7" providerId="ADAL" clId="{2E8F5F05-628F-4ED3-9C10-5C5A435B0F09}" dt="2021-03-17T21:07:04.437" v="4738"/>
          <ac:spMkLst>
            <pc:docMk/>
            <pc:sldMk cId="4179764027" sldId="294"/>
            <ac:spMk id="172" creationId="{D95364C4-B0D1-4574-9CA6-F4179E274849}"/>
          </ac:spMkLst>
        </pc:spChg>
        <pc:spChg chg="add mod">
          <ac:chgData name="Sanders Wang" userId="089d73b8-785c-4012-b931-81c632b6c9c7" providerId="ADAL" clId="{2E8F5F05-628F-4ED3-9C10-5C5A435B0F09}" dt="2021-03-17T21:08:59.803" v="4764" actId="20577"/>
          <ac:spMkLst>
            <pc:docMk/>
            <pc:sldMk cId="4179764027" sldId="294"/>
            <ac:spMk id="174" creationId="{8ECC36EB-73A5-44D6-B71D-72C50CD17D23}"/>
          </ac:spMkLst>
        </pc:spChg>
        <pc:spChg chg="add mod">
          <ac:chgData name="Sanders Wang" userId="089d73b8-785c-4012-b931-81c632b6c9c7" providerId="ADAL" clId="{2E8F5F05-628F-4ED3-9C10-5C5A435B0F09}" dt="2021-03-17T21:24:44.302" v="4884" actId="14100"/>
          <ac:spMkLst>
            <pc:docMk/>
            <pc:sldMk cId="4179764027" sldId="294"/>
            <ac:spMk id="177" creationId="{DFEAF388-6F62-4056-8256-0E49130F01C1}"/>
          </ac:spMkLst>
        </pc:spChg>
        <pc:spChg chg="add mod">
          <ac:chgData name="Sanders Wang" userId="089d73b8-785c-4012-b931-81c632b6c9c7" providerId="ADAL" clId="{2E8F5F05-628F-4ED3-9C10-5C5A435B0F09}" dt="2021-03-17T21:24:47.919" v="4885" actId="1076"/>
          <ac:spMkLst>
            <pc:docMk/>
            <pc:sldMk cId="4179764027" sldId="294"/>
            <ac:spMk id="178" creationId="{6332BBD9-7FE2-4FD1-B9A4-F9478203BB3F}"/>
          </ac:spMkLst>
        </pc:spChg>
        <pc:spChg chg="add mod">
          <ac:chgData name="Sanders Wang" userId="089d73b8-785c-4012-b931-81c632b6c9c7" providerId="ADAL" clId="{2E8F5F05-628F-4ED3-9C10-5C5A435B0F09}" dt="2021-03-17T21:24:22.797" v="4882" actId="1076"/>
          <ac:spMkLst>
            <pc:docMk/>
            <pc:sldMk cId="4179764027" sldId="294"/>
            <ac:spMk id="179" creationId="{186CFEA2-647A-40E2-8210-FF6A7D5616F1}"/>
          </ac:spMkLst>
        </pc:spChg>
        <pc:spChg chg="add mod">
          <ac:chgData name="Sanders Wang" userId="089d73b8-785c-4012-b931-81c632b6c9c7" providerId="ADAL" clId="{2E8F5F05-628F-4ED3-9C10-5C5A435B0F09}" dt="2021-03-17T21:25:05.464" v="4886" actId="571"/>
          <ac:spMkLst>
            <pc:docMk/>
            <pc:sldMk cId="4179764027" sldId="294"/>
            <ac:spMk id="180" creationId="{3B1B9043-E5ED-4BB3-A958-77BDF6C6358F}"/>
          </ac:spMkLst>
        </pc:spChg>
        <pc:picChg chg="add del mod">
          <ac:chgData name="Sanders Wang" userId="089d73b8-785c-4012-b931-81c632b6c9c7" providerId="ADAL" clId="{2E8F5F05-628F-4ED3-9C10-5C5A435B0F09}" dt="2021-03-17T20:09:56.364" v="4482" actId="478"/>
          <ac:picMkLst>
            <pc:docMk/>
            <pc:sldMk cId="4179764027" sldId="294"/>
            <ac:picMk id="102" creationId="{5E2FBB84-B433-403E-B3F2-25387FFA295E}"/>
          </ac:picMkLst>
        </pc:picChg>
        <pc:picChg chg="add mod">
          <ac:chgData name="Sanders Wang" userId="089d73b8-785c-4012-b931-81c632b6c9c7" providerId="ADAL" clId="{2E8F5F05-628F-4ED3-9C10-5C5A435B0F09}" dt="2021-03-17T20:43:09.019" v="4562" actId="1076"/>
          <ac:picMkLst>
            <pc:docMk/>
            <pc:sldMk cId="4179764027" sldId="294"/>
            <ac:picMk id="103" creationId="{771676B5-831F-4788-8E74-08F1364374F2}"/>
          </ac:picMkLst>
        </pc:picChg>
        <pc:picChg chg="add del mod">
          <ac:chgData name="Sanders Wang" userId="089d73b8-785c-4012-b931-81c632b6c9c7" providerId="ADAL" clId="{2E8F5F05-628F-4ED3-9C10-5C5A435B0F09}" dt="2021-03-17T20:46:26.988" v="4595" actId="478"/>
          <ac:picMkLst>
            <pc:docMk/>
            <pc:sldMk cId="4179764027" sldId="294"/>
            <ac:picMk id="104" creationId="{FE8CA4C8-5A33-4C16-9140-7F6F3334D7C4}"/>
          </ac:picMkLst>
        </pc:picChg>
        <pc:picChg chg="add del mod">
          <ac:chgData name="Sanders Wang" userId="089d73b8-785c-4012-b931-81c632b6c9c7" providerId="ADAL" clId="{2E8F5F05-628F-4ED3-9C10-5C5A435B0F09}" dt="2021-03-17T20:46:30.401" v="4596" actId="478"/>
          <ac:picMkLst>
            <pc:docMk/>
            <pc:sldMk cId="4179764027" sldId="294"/>
            <ac:picMk id="105" creationId="{7054821C-9B5A-44FE-994D-FA5E571B0067}"/>
          </ac:picMkLst>
        </pc:picChg>
        <pc:picChg chg="add del mod">
          <ac:chgData name="Sanders Wang" userId="089d73b8-785c-4012-b931-81c632b6c9c7" providerId="ADAL" clId="{2E8F5F05-628F-4ED3-9C10-5C5A435B0F09}" dt="2021-03-17T20:46:30.401" v="4596" actId="478"/>
          <ac:picMkLst>
            <pc:docMk/>
            <pc:sldMk cId="4179764027" sldId="294"/>
            <ac:picMk id="107" creationId="{5A719121-6EB7-4C9B-9921-0F5E011EF353}"/>
          </ac:picMkLst>
        </pc:picChg>
        <pc:picChg chg="add del mod">
          <ac:chgData name="Sanders Wang" userId="089d73b8-785c-4012-b931-81c632b6c9c7" providerId="ADAL" clId="{2E8F5F05-628F-4ED3-9C10-5C5A435B0F09}" dt="2021-03-17T20:10:47.402" v="4491" actId="478"/>
          <ac:picMkLst>
            <pc:docMk/>
            <pc:sldMk cId="4179764027" sldId="294"/>
            <ac:picMk id="111" creationId="{11810FFD-04B9-4DD8-86CC-43228BD19A04}"/>
          </ac:picMkLst>
        </pc:picChg>
        <pc:picChg chg="add del mod">
          <ac:chgData name="Sanders Wang" userId="089d73b8-785c-4012-b931-81c632b6c9c7" providerId="ADAL" clId="{2E8F5F05-628F-4ED3-9C10-5C5A435B0F09}" dt="2021-03-17T20:10:47.402" v="4491" actId="478"/>
          <ac:picMkLst>
            <pc:docMk/>
            <pc:sldMk cId="4179764027" sldId="294"/>
            <ac:picMk id="112" creationId="{7383319C-70A1-484F-B585-1D5EAE991260}"/>
          </ac:picMkLst>
        </pc:picChg>
        <pc:picChg chg="add del mod">
          <ac:chgData name="Sanders Wang" userId="089d73b8-785c-4012-b931-81c632b6c9c7" providerId="ADAL" clId="{2E8F5F05-628F-4ED3-9C10-5C5A435B0F09}" dt="2021-03-17T20:09:56.364" v="4482" actId="478"/>
          <ac:picMkLst>
            <pc:docMk/>
            <pc:sldMk cId="4179764027" sldId="294"/>
            <ac:picMk id="113" creationId="{531D2D48-3501-4D27-BC4E-8BB310107B9D}"/>
          </ac:picMkLst>
        </pc:picChg>
        <pc:picChg chg="add del mod">
          <ac:chgData name="Sanders Wang" userId="089d73b8-785c-4012-b931-81c632b6c9c7" providerId="ADAL" clId="{2E8F5F05-628F-4ED3-9C10-5C5A435B0F09}" dt="2021-03-17T20:09:56.364" v="4482" actId="478"/>
          <ac:picMkLst>
            <pc:docMk/>
            <pc:sldMk cId="4179764027" sldId="294"/>
            <ac:picMk id="118" creationId="{791012B3-75E3-4253-BB79-608AD39AD50B}"/>
          </ac:picMkLst>
        </pc:picChg>
        <pc:picChg chg="add mod">
          <ac:chgData name="Sanders Wang" userId="089d73b8-785c-4012-b931-81c632b6c9c7" providerId="ADAL" clId="{2E8F5F05-628F-4ED3-9C10-5C5A435B0F09}" dt="2021-03-17T21:25:59.490" v="4891" actId="1076"/>
          <ac:picMkLst>
            <pc:docMk/>
            <pc:sldMk cId="4179764027" sldId="294"/>
            <ac:picMk id="121" creationId="{59CE2881-5FC1-45A0-AB3A-9681E4730F89}"/>
          </ac:picMkLst>
        </pc:picChg>
        <pc:picChg chg="add mod">
          <ac:chgData name="Sanders Wang" userId="089d73b8-785c-4012-b931-81c632b6c9c7" providerId="ADAL" clId="{2E8F5F05-628F-4ED3-9C10-5C5A435B0F09}" dt="2021-03-17T21:25:51.188" v="4889" actId="1076"/>
          <ac:picMkLst>
            <pc:docMk/>
            <pc:sldMk cId="4179764027" sldId="294"/>
            <ac:picMk id="137" creationId="{B104A9F6-C15E-4430-9F20-70252A38EC6B}"/>
          </ac:picMkLst>
        </pc:picChg>
        <pc:picChg chg="add mod">
          <ac:chgData name="Sanders Wang" userId="089d73b8-785c-4012-b931-81c632b6c9c7" providerId="ADAL" clId="{2E8F5F05-628F-4ED3-9C10-5C5A435B0F09}" dt="2021-03-17T21:26:05.132" v="4893" actId="1076"/>
          <ac:picMkLst>
            <pc:docMk/>
            <pc:sldMk cId="4179764027" sldId="294"/>
            <ac:picMk id="139" creationId="{F2F6F9EE-51D9-46F7-92EA-1D8AD0D39497}"/>
          </ac:picMkLst>
        </pc:picChg>
        <pc:picChg chg="add mod">
          <ac:chgData name="Sanders Wang" userId="089d73b8-785c-4012-b931-81c632b6c9c7" providerId="ADAL" clId="{2E8F5F05-628F-4ED3-9C10-5C5A435B0F09}" dt="2021-03-17T20:54:11.678" v="4633" actId="1076"/>
          <ac:picMkLst>
            <pc:docMk/>
            <pc:sldMk cId="4179764027" sldId="294"/>
            <ac:picMk id="140" creationId="{9C4F28E0-A9B3-4DFA-83AC-629DDB768BEF}"/>
          </ac:picMkLst>
        </pc:picChg>
        <pc:picChg chg="add mod">
          <ac:chgData name="Sanders Wang" userId="089d73b8-785c-4012-b931-81c632b6c9c7" providerId="ADAL" clId="{2E8F5F05-628F-4ED3-9C10-5C5A435B0F09}" dt="2021-03-17T20:51:42.677" v="4624" actId="1076"/>
          <ac:picMkLst>
            <pc:docMk/>
            <pc:sldMk cId="4179764027" sldId="294"/>
            <ac:picMk id="142" creationId="{2DDB55DD-7388-453F-ABB4-98EFED9D5588}"/>
          </ac:picMkLst>
        </pc:picChg>
        <pc:picChg chg="add mod">
          <ac:chgData name="Sanders Wang" userId="089d73b8-785c-4012-b931-81c632b6c9c7" providerId="ADAL" clId="{2E8F5F05-628F-4ED3-9C10-5C5A435B0F09}" dt="2021-03-17T20:51:42.677" v="4624" actId="1076"/>
          <ac:picMkLst>
            <pc:docMk/>
            <pc:sldMk cId="4179764027" sldId="294"/>
            <ac:picMk id="143" creationId="{CBEE73C7-6A52-4B54-983A-6F0213D30294}"/>
          </ac:picMkLst>
        </pc:picChg>
        <pc:picChg chg="add mod">
          <ac:chgData name="Sanders Wang" userId="089d73b8-785c-4012-b931-81c632b6c9c7" providerId="ADAL" clId="{2E8F5F05-628F-4ED3-9C10-5C5A435B0F09}" dt="2021-03-17T20:53:09.669" v="4631" actId="1076"/>
          <ac:picMkLst>
            <pc:docMk/>
            <pc:sldMk cId="4179764027" sldId="294"/>
            <ac:picMk id="145" creationId="{989FEBC2-4D65-4053-9A99-29BF64ED4102}"/>
          </ac:picMkLst>
        </pc:picChg>
        <pc:picChg chg="add mod">
          <ac:chgData name="Sanders Wang" userId="089d73b8-785c-4012-b931-81c632b6c9c7" providerId="ADAL" clId="{2E8F5F05-628F-4ED3-9C10-5C5A435B0F09}" dt="2021-03-17T20:53:12.294" v="4632" actId="1076"/>
          <ac:picMkLst>
            <pc:docMk/>
            <pc:sldMk cId="4179764027" sldId="294"/>
            <ac:picMk id="146" creationId="{422AA500-8672-4026-B859-E73E2422A817}"/>
          </ac:picMkLst>
        </pc:picChg>
        <pc:picChg chg="add mod">
          <ac:chgData name="Sanders Wang" userId="089d73b8-785c-4012-b931-81c632b6c9c7" providerId="ADAL" clId="{2E8F5F05-628F-4ED3-9C10-5C5A435B0F09}" dt="2021-03-17T20:56:10.248" v="4643" actId="1076"/>
          <ac:picMkLst>
            <pc:docMk/>
            <pc:sldMk cId="4179764027" sldId="294"/>
            <ac:picMk id="149" creationId="{F7F8FD8D-45B0-4C1B-B9BA-7018A0AA738F}"/>
          </ac:picMkLst>
        </pc:picChg>
        <pc:picChg chg="add mod">
          <ac:chgData name="Sanders Wang" userId="089d73b8-785c-4012-b931-81c632b6c9c7" providerId="ADAL" clId="{2E8F5F05-628F-4ED3-9C10-5C5A435B0F09}" dt="2021-03-17T20:56:06.063" v="4642" actId="1076"/>
          <ac:picMkLst>
            <pc:docMk/>
            <pc:sldMk cId="4179764027" sldId="294"/>
            <ac:picMk id="150" creationId="{ED11D8EA-F547-4B27-959A-2263F6BC6CA1}"/>
          </ac:picMkLst>
        </pc:picChg>
        <pc:picChg chg="add mod">
          <ac:chgData name="Sanders Wang" userId="089d73b8-785c-4012-b931-81c632b6c9c7" providerId="ADAL" clId="{2E8F5F05-628F-4ED3-9C10-5C5A435B0F09}" dt="2021-03-17T21:06:53.335" v="4735" actId="1076"/>
          <ac:picMkLst>
            <pc:docMk/>
            <pc:sldMk cId="4179764027" sldId="294"/>
            <ac:picMk id="169" creationId="{8B3C3251-CA9C-49FE-A1CB-B1E3FE0E1188}"/>
          </ac:picMkLst>
        </pc:picChg>
        <pc:picChg chg="add mod">
          <ac:chgData name="Sanders Wang" userId="089d73b8-785c-4012-b931-81c632b6c9c7" providerId="ADAL" clId="{2E8F5F05-628F-4ED3-9C10-5C5A435B0F09}" dt="2021-03-17T21:06:53.335" v="4735" actId="1076"/>
          <ac:picMkLst>
            <pc:docMk/>
            <pc:sldMk cId="4179764027" sldId="294"/>
            <ac:picMk id="170" creationId="{E78F464C-A3DB-4A66-9C28-6A98C2482FAA}"/>
          </ac:picMkLst>
        </pc:picChg>
        <pc:picChg chg="add mod">
          <ac:chgData name="Sanders Wang" userId="089d73b8-785c-4012-b931-81c632b6c9c7" providerId="ADAL" clId="{2E8F5F05-628F-4ED3-9C10-5C5A435B0F09}" dt="2021-03-17T21:06:53.335" v="4735" actId="1076"/>
          <ac:picMkLst>
            <pc:docMk/>
            <pc:sldMk cId="4179764027" sldId="294"/>
            <ac:picMk id="171" creationId="{C4F3D163-D03F-4AB3-ABB7-40852F33BF69}"/>
          </ac:picMkLst>
        </pc:picChg>
        <pc:picChg chg="add mod">
          <ac:chgData name="Sanders Wang" userId="089d73b8-785c-4012-b931-81c632b6c9c7" providerId="ADAL" clId="{2E8F5F05-628F-4ED3-9C10-5C5A435B0F09}" dt="2021-03-17T21:07:39.879" v="4745" actId="1076"/>
          <ac:picMkLst>
            <pc:docMk/>
            <pc:sldMk cId="4179764027" sldId="294"/>
            <ac:picMk id="173" creationId="{94CD5575-F4D5-4EA9-978B-EC82CEA6B33D}"/>
          </ac:picMkLst>
        </pc:picChg>
        <pc:picChg chg="add mod">
          <ac:chgData name="Sanders Wang" userId="089d73b8-785c-4012-b931-81c632b6c9c7" providerId="ADAL" clId="{2E8F5F05-628F-4ED3-9C10-5C5A435B0F09}" dt="2021-03-17T21:09:41.390" v="4766" actId="1076"/>
          <ac:picMkLst>
            <pc:docMk/>
            <pc:sldMk cId="4179764027" sldId="294"/>
            <ac:picMk id="175" creationId="{CA236B3E-830C-4B6F-BBF2-2EB562ACDB83}"/>
          </ac:picMkLst>
        </pc:pic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4" creationId="{72A28F6B-3932-4A4E-B763-B8CF941FA08B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7" creationId="{C102119A-A5A4-4E77-8FA1-2E6A539BE773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8" creationId="{2298FFF8-B115-4CA5-A98E-72676930AA56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0" creationId="{189378AA-26B3-4718-B42B-29749B2D8E24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2" creationId="{60439FCC-FCA7-4534-9EEC-3CA098A97C77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6" creationId="{B27E0AD5-3485-4ABE-B0F8-8787C4D041E7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9" creationId="{8B29DDE5-544B-49BF-8807-E267A7C112CA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23" creationId="{F3225353-41DF-477E-BD33-7F30C79A7057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25" creationId="{AE9E688B-1A54-4138-A7CF-93CA4324030F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27" creationId="{B4D03C0F-69B9-4873-9B10-5133B17064F8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29" creationId="{08598484-7532-45D5-A924-6C1E17C1AB25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32" creationId="{40BA4DF7-A3DE-4D66-90F4-EE582818BF6D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34" creationId="{3C2CD5AD-9E13-49CD-93DF-C3836C3F5E02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35" creationId="{5CC3B5DE-4C95-44FD-B70D-8F2DBF8A8FCF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36" creationId="{F1B54C99-70DB-454F-8703-7FE67C00DB3F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37" creationId="{64D62AEC-5C02-4052-87D8-D7E4CEEAC3C3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42" creationId="{F5549444-10ED-406D-BFB9-92AEFC20E5DE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45" creationId="{5DF4AAF0-5776-46D0-93B7-61A26131D4E4}"/>
          </ac:cxnSpMkLst>
        </pc:cxnChg>
        <pc:cxnChg chg="add mod">
          <ac:chgData name="Sanders Wang" userId="089d73b8-785c-4012-b931-81c632b6c9c7" providerId="ADAL" clId="{2E8F5F05-628F-4ED3-9C10-5C5A435B0F09}" dt="2021-03-17T20:43:09.019" v="4562" actId="1076"/>
          <ac:cxnSpMkLst>
            <pc:docMk/>
            <pc:sldMk cId="4179764027" sldId="294"/>
            <ac:cxnSpMk id="47" creationId="{AE69378D-138E-4CD3-9B5E-11F1BDD08793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49" creationId="{DC29B635-4504-4EC1-B60B-33639719F104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52" creationId="{A5043869-1B76-41F2-BF74-6FC317282333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54" creationId="{E61BBACF-5089-466A-9111-9102B9533F6A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58" creationId="{00193612-7BA9-4CDC-8938-F59C7907CA46}"/>
          </ac:cxnSpMkLst>
        </pc:cxnChg>
        <pc:cxnChg chg="add del mod">
          <ac:chgData name="Sanders Wang" userId="089d73b8-785c-4012-b931-81c632b6c9c7" providerId="ADAL" clId="{2E8F5F05-628F-4ED3-9C10-5C5A435B0F09}" dt="2021-03-17T20:10:02.705" v="4484" actId="478"/>
          <ac:cxnSpMkLst>
            <pc:docMk/>
            <pc:sldMk cId="4179764027" sldId="294"/>
            <ac:cxnSpMk id="59" creationId="{D5585DE6-6263-49F5-8C80-02FB522A8B7C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2" creationId="{0BED7C4A-9870-4A74-9527-E8643BB3CC17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5" creationId="{B4916D43-E763-4CD6-8C0C-23C8A26D5C71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7" creationId="{E45C6FB1-AAFF-4F8D-B3C5-075C1A8CD29C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9" creationId="{9A0BDCF8-22C7-48F9-9DCC-4303255B8968}"/>
          </ac:cxnSpMkLst>
        </pc:cxnChg>
        <pc:cxnChg chg="add del mod">
          <ac:chgData name="Sanders Wang" userId="089d73b8-785c-4012-b931-81c632b6c9c7" providerId="ADAL" clId="{2E8F5F05-628F-4ED3-9C10-5C5A435B0F09}" dt="2021-03-17T20:10:47.402" v="4491" actId="478"/>
          <ac:cxnSpMkLst>
            <pc:docMk/>
            <pc:sldMk cId="4179764027" sldId="294"/>
            <ac:cxnSpMk id="73" creationId="{CA2E52EB-5575-415B-89D4-7176A9779859}"/>
          </ac:cxnSpMkLst>
        </pc:cxnChg>
        <pc:cxnChg chg="add del mod">
          <ac:chgData name="Sanders Wang" userId="089d73b8-785c-4012-b931-81c632b6c9c7" providerId="ADAL" clId="{2E8F5F05-628F-4ED3-9C10-5C5A435B0F09}" dt="2021-03-17T20:10:47.402" v="4491" actId="478"/>
          <ac:cxnSpMkLst>
            <pc:docMk/>
            <pc:sldMk cId="4179764027" sldId="294"/>
            <ac:cxnSpMk id="74" creationId="{12918F0A-8104-4815-9F39-33EA1D952498}"/>
          </ac:cxnSpMkLst>
        </pc:cxnChg>
        <pc:cxnChg chg="add del mod">
          <ac:chgData name="Sanders Wang" userId="089d73b8-785c-4012-b931-81c632b6c9c7" providerId="ADAL" clId="{2E8F5F05-628F-4ED3-9C10-5C5A435B0F09}" dt="2021-03-17T20:10:47.402" v="4491" actId="478"/>
          <ac:cxnSpMkLst>
            <pc:docMk/>
            <pc:sldMk cId="4179764027" sldId="294"/>
            <ac:cxnSpMk id="76" creationId="{D2FD6627-9E51-4C53-B44B-A0A2BAF60B31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78" creationId="{269E1A6E-D089-4BC4-8723-7595483DFD3E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81" creationId="{AC15B07C-5604-4562-A2FF-7772FEAD1FC6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85" creationId="{0DE84504-D78B-4D55-8569-6459246122BA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89" creationId="{6FD73191-A502-44A3-AA94-B09AFF431572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94" creationId="{2AFC1FCF-52F3-4083-8785-A9A8B35A5353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96" creationId="{C2390460-C43E-4CFE-8AB0-226AE0FF844A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106" creationId="{BA2E78D8-D377-453D-A784-270172863F21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109" creationId="{E3F728E1-9872-40A1-BBDB-F4BA715BD624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114" creationId="{23DF3E4C-56DF-45D4-A24D-DCA783A47394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116" creationId="{C5485C8E-6A20-4E27-9B95-56129DF8096F}"/>
          </ac:cxnSpMkLst>
        </pc:cxnChg>
        <pc:cxnChg chg="add mod ord">
          <ac:chgData name="Sanders Wang" userId="089d73b8-785c-4012-b931-81c632b6c9c7" providerId="ADAL" clId="{2E8F5F05-628F-4ED3-9C10-5C5A435B0F09}" dt="2021-03-17T21:26:19.246" v="4895" actId="14100"/>
          <ac:cxnSpMkLst>
            <pc:docMk/>
            <pc:sldMk cId="4179764027" sldId="294"/>
            <ac:cxnSpMk id="123" creationId="{412FBC39-F313-4F55-9B19-039B79C43158}"/>
          </ac:cxnSpMkLst>
        </pc:cxnChg>
        <pc:cxnChg chg="add mod">
          <ac:chgData name="Sanders Wang" userId="089d73b8-785c-4012-b931-81c632b6c9c7" providerId="ADAL" clId="{2E8F5F05-628F-4ED3-9C10-5C5A435B0F09}" dt="2021-03-17T20:58:12.831" v="4662" actId="1076"/>
          <ac:cxnSpMkLst>
            <pc:docMk/>
            <pc:sldMk cId="4179764027" sldId="294"/>
            <ac:cxnSpMk id="125" creationId="{92FC0F31-CD57-408A-987A-EA138661A3B0}"/>
          </ac:cxnSpMkLst>
        </pc:cxnChg>
        <pc:cxnChg chg="add del mod">
          <ac:chgData name="Sanders Wang" userId="089d73b8-785c-4012-b931-81c632b6c9c7" providerId="ADAL" clId="{2E8F5F05-628F-4ED3-9C10-5C5A435B0F09}" dt="2021-03-17T20:39:48.546" v="4544" actId="478"/>
          <ac:cxnSpMkLst>
            <pc:docMk/>
            <pc:sldMk cId="4179764027" sldId="294"/>
            <ac:cxnSpMk id="129" creationId="{75AF1734-9E10-4341-97C4-505EEBC6559F}"/>
          </ac:cxnSpMkLst>
        </pc:cxnChg>
        <pc:cxnChg chg="add mod">
          <ac:chgData name="Sanders Wang" userId="089d73b8-785c-4012-b931-81c632b6c9c7" providerId="ADAL" clId="{2E8F5F05-628F-4ED3-9C10-5C5A435B0F09}" dt="2021-03-17T21:25:56.930" v="4890" actId="14100"/>
          <ac:cxnSpMkLst>
            <pc:docMk/>
            <pc:sldMk cId="4179764027" sldId="294"/>
            <ac:cxnSpMk id="136" creationId="{05F2F06C-DF5B-4FA7-91F0-0C60E18BBCE6}"/>
          </ac:cxnSpMkLst>
        </pc:cxnChg>
        <pc:cxnChg chg="add mod">
          <ac:chgData name="Sanders Wang" userId="089d73b8-785c-4012-b931-81c632b6c9c7" providerId="ADAL" clId="{2E8F5F05-628F-4ED3-9C10-5C5A435B0F09}" dt="2021-03-17T21:25:48.660" v="4888" actId="14100"/>
          <ac:cxnSpMkLst>
            <pc:docMk/>
            <pc:sldMk cId="4179764027" sldId="294"/>
            <ac:cxnSpMk id="138" creationId="{6C43B6B5-9ED8-4CAC-ADF6-C6639AC1AC09}"/>
          </ac:cxnSpMkLst>
        </pc:cxnChg>
        <pc:cxnChg chg="add mod">
          <ac:chgData name="Sanders Wang" userId="089d73b8-785c-4012-b931-81c632b6c9c7" providerId="ADAL" clId="{2E8F5F05-628F-4ED3-9C10-5C5A435B0F09}" dt="2021-03-17T21:22:45.096" v="4862" actId="14100"/>
          <ac:cxnSpMkLst>
            <pc:docMk/>
            <pc:sldMk cId="4179764027" sldId="294"/>
            <ac:cxnSpMk id="152" creationId="{3C97AD64-B31B-4255-9C26-B94AC992A25D}"/>
          </ac:cxnSpMkLst>
        </pc:cxnChg>
      </pc:sldChg>
      <pc:sldChg chg="addSp delSp modSp new mod">
        <pc:chgData name="Sanders Wang" userId="089d73b8-785c-4012-b931-81c632b6c9c7" providerId="ADAL" clId="{2E8F5F05-628F-4ED3-9C10-5C5A435B0F09}" dt="2021-03-17T22:12:21.807" v="5283" actId="1076"/>
        <pc:sldMkLst>
          <pc:docMk/>
          <pc:sldMk cId="4169191734" sldId="295"/>
        </pc:sldMkLst>
        <pc:spChg chg="add mod">
          <ac:chgData name="Sanders Wang" userId="089d73b8-785c-4012-b931-81c632b6c9c7" providerId="ADAL" clId="{2E8F5F05-628F-4ED3-9C10-5C5A435B0F09}" dt="2021-03-17T21:26:53.796" v="4899"/>
          <ac:spMkLst>
            <pc:docMk/>
            <pc:sldMk cId="4169191734" sldId="295"/>
            <ac:spMk id="2" creationId="{17233686-1C2B-499B-A3E1-0299FF26BB98}"/>
          </ac:spMkLst>
        </pc:spChg>
        <pc:spChg chg="add del mod">
          <ac:chgData name="Sanders Wang" userId="089d73b8-785c-4012-b931-81c632b6c9c7" providerId="ADAL" clId="{2E8F5F05-628F-4ED3-9C10-5C5A435B0F09}" dt="2021-03-17T21:27:49.158" v="4901"/>
          <ac:spMkLst>
            <pc:docMk/>
            <pc:sldMk cId="4169191734" sldId="295"/>
            <ac:spMk id="3" creationId="{60ABFC86-C3A0-4EC3-B4D2-7D7A7C975424}"/>
          </ac:spMkLst>
        </pc:spChg>
        <pc:spChg chg="add mod">
          <ac:chgData name="Sanders Wang" userId="089d73b8-785c-4012-b931-81c632b6c9c7" providerId="ADAL" clId="{2E8F5F05-628F-4ED3-9C10-5C5A435B0F09}" dt="2021-03-17T21:33:55.703" v="4953" actId="113"/>
          <ac:spMkLst>
            <pc:docMk/>
            <pc:sldMk cId="4169191734" sldId="295"/>
            <ac:spMk id="4" creationId="{BEB1AAD8-3584-4C94-91ED-26A4DCB8CA73}"/>
          </ac:spMkLst>
        </pc:spChg>
        <pc:spChg chg="add mod">
          <ac:chgData name="Sanders Wang" userId="089d73b8-785c-4012-b931-81c632b6c9c7" providerId="ADAL" clId="{2E8F5F05-628F-4ED3-9C10-5C5A435B0F09}" dt="2021-03-17T21:32:03.902" v="4935" actId="1076"/>
          <ac:spMkLst>
            <pc:docMk/>
            <pc:sldMk cId="4169191734" sldId="295"/>
            <ac:spMk id="8" creationId="{B91233EF-0944-4E17-BA99-641B8EEA7755}"/>
          </ac:spMkLst>
        </pc:spChg>
        <pc:spChg chg="add mod">
          <ac:chgData name="Sanders Wang" userId="089d73b8-785c-4012-b931-81c632b6c9c7" providerId="ADAL" clId="{2E8F5F05-628F-4ED3-9C10-5C5A435B0F09}" dt="2021-03-17T21:56:15.696" v="5116" actId="688"/>
          <ac:spMkLst>
            <pc:docMk/>
            <pc:sldMk cId="4169191734" sldId="295"/>
            <ac:spMk id="11" creationId="{196363A5-C4A0-46A2-B580-F216EFFE9E6B}"/>
          </ac:spMkLst>
        </pc:spChg>
        <pc:spChg chg="add mod">
          <ac:chgData name="Sanders Wang" userId="089d73b8-785c-4012-b931-81c632b6c9c7" providerId="ADAL" clId="{2E8F5F05-628F-4ED3-9C10-5C5A435B0F09}" dt="2021-03-17T21:56:20.762" v="5118" actId="1076"/>
          <ac:spMkLst>
            <pc:docMk/>
            <pc:sldMk cId="4169191734" sldId="295"/>
            <ac:spMk id="12" creationId="{56567A17-59FA-4990-AEE9-08399B92C866}"/>
          </ac:spMkLst>
        </pc:spChg>
        <pc:spChg chg="add del mod">
          <ac:chgData name="Sanders Wang" userId="089d73b8-785c-4012-b931-81c632b6c9c7" providerId="ADAL" clId="{2E8F5F05-628F-4ED3-9C10-5C5A435B0F09}" dt="2021-03-17T21:56:27.519" v="5121" actId="478"/>
          <ac:spMkLst>
            <pc:docMk/>
            <pc:sldMk cId="4169191734" sldId="295"/>
            <ac:spMk id="13" creationId="{6A21C683-42EA-45BA-99C2-0397642C79A8}"/>
          </ac:spMkLst>
        </pc:spChg>
        <pc:spChg chg="add mod">
          <ac:chgData name="Sanders Wang" userId="089d73b8-785c-4012-b931-81c632b6c9c7" providerId="ADAL" clId="{2E8F5F05-628F-4ED3-9C10-5C5A435B0F09}" dt="2021-03-17T21:56:35.716" v="5142" actId="1036"/>
          <ac:spMkLst>
            <pc:docMk/>
            <pc:sldMk cId="4169191734" sldId="295"/>
            <ac:spMk id="14" creationId="{862C5870-1625-44F7-8B90-26CEE64C7BEC}"/>
          </ac:spMkLst>
        </pc:spChg>
        <pc:spChg chg="add del mod">
          <ac:chgData name="Sanders Wang" userId="089d73b8-785c-4012-b931-81c632b6c9c7" providerId="ADAL" clId="{2E8F5F05-628F-4ED3-9C10-5C5A435B0F09}" dt="2021-03-17T21:34:45.789" v="4959" actId="478"/>
          <ac:spMkLst>
            <pc:docMk/>
            <pc:sldMk cId="4169191734" sldId="295"/>
            <ac:spMk id="17" creationId="{5B7BCA84-FCE5-4453-9E63-FE35DEF2F3C6}"/>
          </ac:spMkLst>
        </pc:spChg>
        <pc:spChg chg="add mod">
          <ac:chgData name="Sanders Wang" userId="089d73b8-785c-4012-b931-81c632b6c9c7" providerId="ADAL" clId="{2E8F5F05-628F-4ED3-9C10-5C5A435B0F09}" dt="2021-03-17T21:56:41.327" v="5150" actId="1035"/>
          <ac:spMkLst>
            <pc:docMk/>
            <pc:sldMk cId="4169191734" sldId="295"/>
            <ac:spMk id="18" creationId="{1AB3248A-FBF9-49A2-9288-B615DBA902EB}"/>
          </ac:spMkLst>
        </pc:spChg>
        <pc:spChg chg="add mod">
          <ac:chgData name="Sanders Wang" userId="089d73b8-785c-4012-b931-81c632b6c9c7" providerId="ADAL" clId="{2E8F5F05-628F-4ED3-9C10-5C5A435B0F09}" dt="2021-03-17T21:56:35.716" v="5142" actId="1036"/>
          <ac:spMkLst>
            <pc:docMk/>
            <pc:sldMk cId="4169191734" sldId="295"/>
            <ac:spMk id="20" creationId="{6DF7FDEF-1057-44F5-8804-2D14535C9219}"/>
          </ac:spMkLst>
        </pc:spChg>
        <pc:spChg chg="add mod">
          <ac:chgData name="Sanders Wang" userId="089d73b8-785c-4012-b931-81c632b6c9c7" providerId="ADAL" clId="{2E8F5F05-628F-4ED3-9C10-5C5A435B0F09}" dt="2021-03-17T21:56:41.327" v="5150" actId="1035"/>
          <ac:spMkLst>
            <pc:docMk/>
            <pc:sldMk cId="4169191734" sldId="295"/>
            <ac:spMk id="24" creationId="{F393EC6C-3007-43A6-895E-F57FA58842E4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26" creationId="{94ACCDE5-E9D8-4F9A-9A5F-EBF85867C2D7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28" creationId="{F89D1816-C50F-4FFB-843B-B02189526920}"/>
          </ac:spMkLst>
        </pc:spChg>
        <pc:spChg chg="add del mod">
          <ac:chgData name="Sanders Wang" userId="089d73b8-785c-4012-b931-81c632b6c9c7" providerId="ADAL" clId="{2E8F5F05-628F-4ED3-9C10-5C5A435B0F09}" dt="2021-03-17T21:42:17.256" v="5011" actId="478"/>
          <ac:spMkLst>
            <pc:docMk/>
            <pc:sldMk cId="4169191734" sldId="295"/>
            <ac:spMk id="32" creationId="{20E0CAEC-6B15-4616-ADD4-88379588EFE3}"/>
          </ac:spMkLst>
        </pc:spChg>
        <pc:spChg chg="add del mod">
          <ac:chgData name="Sanders Wang" userId="089d73b8-785c-4012-b931-81c632b6c9c7" providerId="ADAL" clId="{2E8F5F05-628F-4ED3-9C10-5C5A435B0F09}" dt="2021-03-17T21:42:04.571" v="5008" actId="478"/>
          <ac:spMkLst>
            <pc:docMk/>
            <pc:sldMk cId="4169191734" sldId="295"/>
            <ac:spMk id="35" creationId="{8F9619F2-698A-4195-8230-4AD94DB3EEAB}"/>
          </ac:spMkLst>
        </pc:spChg>
        <pc:spChg chg="add mod">
          <ac:chgData name="Sanders Wang" userId="089d73b8-785c-4012-b931-81c632b6c9c7" providerId="ADAL" clId="{2E8F5F05-628F-4ED3-9C10-5C5A435B0F09}" dt="2021-03-17T21:56:41.327" v="5150" actId="1035"/>
          <ac:spMkLst>
            <pc:docMk/>
            <pc:sldMk cId="4169191734" sldId="295"/>
            <ac:spMk id="36" creationId="{75457586-0A4B-4ACC-B60A-1E60550AF6F5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37" creationId="{7F6D452F-3DC7-4680-A943-1C0D5A4BE034}"/>
          </ac:spMkLst>
        </pc:spChg>
        <pc:spChg chg="add del mod">
          <ac:chgData name="Sanders Wang" userId="089d73b8-785c-4012-b931-81c632b6c9c7" providerId="ADAL" clId="{2E8F5F05-628F-4ED3-9C10-5C5A435B0F09}" dt="2021-03-17T21:46:28.345" v="5030" actId="478"/>
          <ac:spMkLst>
            <pc:docMk/>
            <pc:sldMk cId="4169191734" sldId="295"/>
            <ac:spMk id="40" creationId="{94272E59-9CAB-4796-9B19-3F83B809B85F}"/>
          </ac:spMkLst>
        </pc:spChg>
        <pc:spChg chg="add del mod">
          <ac:chgData name="Sanders Wang" userId="089d73b8-785c-4012-b931-81c632b6c9c7" providerId="ADAL" clId="{2E8F5F05-628F-4ED3-9C10-5C5A435B0F09}" dt="2021-03-17T21:47:26.657" v="5038" actId="478"/>
          <ac:spMkLst>
            <pc:docMk/>
            <pc:sldMk cId="4169191734" sldId="295"/>
            <ac:spMk id="43" creationId="{5ED5C9F7-44EB-4AE1-8962-C6A0AED5F0EB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4" creationId="{AB349BD0-EAB8-4709-8CF4-9965769CCA6D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5" creationId="{30F21123-1B89-4E80-8FF3-8BDB5EADCC1E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6" creationId="{AAF74E83-C70F-4D14-92E8-77B1BF4C0C07}"/>
          </ac:spMkLst>
        </pc:spChg>
        <pc:spChg chg="add mod">
          <ac:chgData name="Sanders Wang" userId="089d73b8-785c-4012-b931-81c632b6c9c7" providerId="ADAL" clId="{2E8F5F05-628F-4ED3-9C10-5C5A435B0F09}" dt="2021-03-17T21:59:00.963" v="5179" actId="1076"/>
          <ac:spMkLst>
            <pc:docMk/>
            <pc:sldMk cId="4169191734" sldId="295"/>
            <ac:spMk id="47" creationId="{5A6575BF-8E06-4A8E-AB80-BBBF9EBECB5C}"/>
          </ac:spMkLst>
        </pc:spChg>
        <pc:spChg chg="add mod">
          <ac:chgData name="Sanders Wang" userId="089d73b8-785c-4012-b931-81c632b6c9c7" providerId="ADAL" clId="{2E8F5F05-628F-4ED3-9C10-5C5A435B0F09}" dt="2021-03-17T21:56:45.482" v="5151" actId="14100"/>
          <ac:spMkLst>
            <pc:docMk/>
            <pc:sldMk cId="4169191734" sldId="295"/>
            <ac:spMk id="48" creationId="{22F9FC63-5D7F-4ECB-97F0-E84B57FC3C4E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9" creationId="{D2512A0C-001F-4A90-9691-F5A61AA4C8A2}"/>
          </ac:spMkLst>
        </pc:spChg>
        <pc:spChg chg="add mod">
          <ac:chgData name="Sanders Wang" userId="089d73b8-785c-4012-b931-81c632b6c9c7" providerId="ADAL" clId="{2E8F5F05-628F-4ED3-9C10-5C5A435B0F09}" dt="2021-03-17T21:57:09.572" v="5157" actId="1076"/>
          <ac:spMkLst>
            <pc:docMk/>
            <pc:sldMk cId="4169191734" sldId="295"/>
            <ac:spMk id="50" creationId="{22DB293F-842B-45A2-851D-3EA038A9FC46}"/>
          </ac:spMkLst>
        </pc:spChg>
        <pc:spChg chg="add mod">
          <ac:chgData name="Sanders Wang" userId="089d73b8-785c-4012-b931-81c632b6c9c7" providerId="ADAL" clId="{2E8F5F05-628F-4ED3-9C10-5C5A435B0F09}" dt="2021-03-17T21:57:05.567" v="5156" actId="14100"/>
          <ac:spMkLst>
            <pc:docMk/>
            <pc:sldMk cId="4169191734" sldId="295"/>
            <ac:spMk id="51" creationId="{B428578C-6701-44AC-8ED0-BB2105F63AF5}"/>
          </ac:spMkLst>
        </pc:spChg>
        <pc:spChg chg="add mod">
          <ac:chgData name="Sanders Wang" userId="089d73b8-785c-4012-b931-81c632b6c9c7" providerId="ADAL" clId="{2E8F5F05-628F-4ED3-9C10-5C5A435B0F09}" dt="2021-03-17T21:58:34.830" v="5171" actId="1076"/>
          <ac:spMkLst>
            <pc:docMk/>
            <pc:sldMk cId="4169191734" sldId="295"/>
            <ac:spMk id="54" creationId="{B389A725-32E6-49DB-9086-7486A11AFE1B}"/>
          </ac:spMkLst>
        </pc:spChg>
        <pc:spChg chg="add mod">
          <ac:chgData name="Sanders Wang" userId="089d73b8-785c-4012-b931-81c632b6c9c7" providerId="ADAL" clId="{2E8F5F05-628F-4ED3-9C10-5C5A435B0F09}" dt="2021-03-17T21:58:47.007" v="5176" actId="14100"/>
          <ac:spMkLst>
            <pc:docMk/>
            <pc:sldMk cId="4169191734" sldId="295"/>
            <ac:spMk id="55" creationId="{5DF3B627-40BF-4083-88B7-16343DD8C1C7}"/>
          </ac:spMkLst>
        </pc:spChg>
        <pc:spChg chg="add mod">
          <ac:chgData name="Sanders Wang" userId="089d73b8-785c-4012-b931-81c632b6c9c7" providerId="ADAL" clId="{2E8F5F05-628F-4ED3-9C10-5C5A435B0F09}" dt="2021-03-17T21:58:53.687" v="5178" actId="20577"/>
          <ac:spMkLst>
            <pc:docMk/>
            <pc:sldMk cId="4169191734" sldId="295"/>
            <ac:spMk id="56" creationId="{5B803C7A-F9B5-4966-ACA9-E72C9142E507}"/>
          </ac:spMkLst>
        </pc:spChg>
        <pc:spChg chg="add mod">
          <ac:chgData name="Sanders Wang" userId="089d73b8-785c-4012-b931-81c632b6c9c7" providerId="ADAL" clId="{2E8F5F05-628F-4ED3-9C10-5C5A435B0F09}" dt="2021-03-17T22:07:45.301" v="5247" actId="14100"/>
          <ac:spMkLst>
            <pc:docMk/>
            <pc:sldMk cId="4169191734" sldId="295"/>
            <ac:spMk id="57" creationId="{AD704A92-678C-4072-9A60-5F709D3CEC1A}"/>
          </ac:spMkLst>
        </pc:spChg>
        <pc:spChg chg="add mod">
          <ac:chgData name="Sanders Wang" userId="089d73b8-785c-4012-b931-81c632b6c9c7" providerId="ADAL" clId="{2E8F5F05-628F-4ED3-9C10-5C5A435B0F09}" dt="2021-03-17T22:05:01.221" v="5232" actId="1076"/>
          <ac:spMkLst>
            <pc:docMk/>
            <pc:sldMk cId="4169191734" sldId="295"/>
            <ac:spMk id="60" creationId="{952D689A-8530-471E-B880-358A058EFE95}"/>
          </ac:spMkLst>
        </pc:spChg>
        <pc:spChg chg="add mod">
          <ac:chgData name="Sanders Wang" userId="089d73b8-785c-4012-b931-81c632b6c9c7" providerId="ADAL" clId="{2E8F5F05-628F-4ED3-9C10-5C5A435B0F09}" dt="2021-03-17T22:10:28.722" v="5260" actId="1076"/>
          <ac:spMkLst>
            <pc:docMk/>
            <pc:sldMk cId="4169191734" sldId="295"/>
            <ac:spMk id="61" creationId="{4BFB0C2A-DF27-42C9-8CB2-A5C45B9EB13C}"/>
          </ac:spMkLst>
        </pc:spChg>
        <pc:spChg chg="add mod">
          <ac:chgData name="Sanders Wang" userId="089d73b8-785c-4012-b931-81c632b6c9c7" providerId="ADAL" clId="{2E8F5F05-628F-4ED3-9C10-5C5A435B0F09}" dt="2021-03-17T22:10:41.556" v="5263" actId="571"/>
          <ac:spMkLst>
            <pc:docMk/>
            <pc:sldMk cId="4169191734" sldId="295"/>
            <ac:spMk id="64" creationId="{F099B6CA-CD71-420C-ADB3-16EC8E42D262}"/>
          </ac:spMkLst>
        </pc:spChg>
        <pc:spChg chg="add mod">
          <ac:chgData name="Sanders Wang" userId="089d73b8-785c-4012-b931-81c632b6c9c7" providerId="ADAL" clId="{2E8F5F05-628F-4ED3-9C10-5C5A435B0F09}" dt="2021-03-17T22:12:00.090" v="5281" actId="1076"/>
          <ac:spMkLst>
            <pc:docMk/>
            <pc:sldMk cId="4169191734" sldId="295"/>
            <ac:spMk id="65" creationId="{5FA70DE4-10DE-4051-9441-395F218697C7}"/>
          </ac:spMkLst>
        </pc:spChg>
        <pc:picChg chg="add del mod">
          <ac:chgData name="Sanders Wang" userId="089d73b8-785c-4012-b931-81c632b6c9c7" providerId="ADAL" clId="{2E8F5F05-628F-4ED3-9C10-5C5A435B0F09}" dt="2021-03-17T21:28:40.199" v="4909" actId="478"/>
          <ac:picMkLst>
            <pc:docMk/>
            <pc:sldMk cId="4169191734" sldId="295"/>
            <ac:picMk id="5" creationId="{C9F2DF2C-1E32-4C00-A71B-B398DC5158E8}"/>
          </ac:picMkLst>
        </pc:picChg>
        <pc:picChg chg="add mod">
          <ac:chgData name="Sanders Wang" userId="089d73b8-785c-4012-b931-81c632b6c9c7" providerId="ADAL" clId="{2E8F5F05-628F-4ED3-9C10-5C5A435B0F09}" dt="2021-03-17T21:29:53.150" v="4922" actId="1076"/>
          <ac:picMkLst>
            <pc:docMk/>
            <pc:sldMk cId="4169191734" sldId="295"/>
            <ac:picMk id="6" creationId="{175C376B-2E90-4105-BBF5-CBA583AE565D}"/>
          </ac:picMkLst>
        </pc:picChg>
        <pc:picChg chg="add mod">
          <ac:chgData name="Sanders Wang" userId="089d73b8-785c-4012-b931-81c632b6c9c7" providerId="ADAL" clId="{2E8F5F05-628F-4ED3-9C10-5C5A435B0F09}" dt="2021-03-17T21:32:06.894" v="4936" actId="1076"/>
          <ac:picMkLst>
            <pc:docMk/>
            <pc:sldMk cId="4169191734" sldId="295"/>
            <ac:picMk id="7" creationId="{973CDC27-50AA-47F4-BBFE-9ECB34AE4395}"/>
          </ac:picMkLst>
        </pc:picChg>
        <pc:picChg chg="add mod">
          <ac:chgData name="Sanders Wang" userId="089d73b8-785c-4012-b931-81c632b6c9c7" providerId="ADAL" clId="{2E8F5F05-628F-4ED3-9C10-5C5A435B0F09}" dt="2021-03-17T21:56:17.985" v="5117" actId="1076"/>
          <ac:picMkLst>
            <pc:docMk/>
            <pc:sldMk cId="4169191734" sldId="295"/>
            <ac:picMk id="9" creationId="{FD15AF8A-21E9-49EC-A04B-62B24A179DC0}"/>
          </ac:picMkLst>
        </pc:picChg>
        <pc:picChg chg="add mod">
          <ac:chgData name="Sanders Wang" userId="089d73b8-785c-4012-b931-81c632b6c9c7" providerId="ADAL" clId="{2E8F5F05-628F-4ED3-9C10-5C5A435B0F09}" dt="2021-03-17T21:56:25.512" v="5120" actId="1076"/>
          <ac:picMkLst>
            <pc:docMk/>
            <pc:sldMk cId="4169191734" sldId="295"/>
            <ac:picMk id="10" creationId="{DFF9F961-C7C5-439B-94C0-B29719A10D62}"/>
          </ac:picMkLst>
        </pc:picChg>
        <pc:picChg chg="add mod">
          <ac:chgData name="Sanders Wang" userId="089d73b8-785c-4012-b931-81c632b6c9c7" providerId="ADAL" clId="{2E8F5F05-628F-4ED3-9C10-5C5A435B0F09}" dt="2021-03-17T21:56:35.716" v="5142" actId="1036"/>
          <ac:picMkLst>
            <pc:docMk/>
            <pc:sldMk cId="4169191734" sldId="295"/>
            <ac:picMk id="16" creationId="{C3C80B9A-0F2C-46F1-ABB3-9F44A8AD9C3D}"/>
          </ac:picMkLst>
        </pc:picChg>
        <pc:picChg chg="add mod">
          <ac:chgData name="Sanders Wang" userId="089d73b8-785c-4012-b931-81c632b6c9c7" providerId="ADAL" clId="{2E8F5F05-628F-4ED3-9C10-5C5A435B0F09}" dt="2021-03-17T21:56:35.716" v="5142" actId="1036"/>
          <ac:picMkLst>
            <pc:docMk/>
            <pc:sldMk cId="4169191734" sldId="295"/>
            <ac:picMk id="19" creationId="{A73B421C-EA10-4422-B3C7-0B3B01B794A0}"/>
          </ac:picMkLst>
        </pc:picChg>
        <pc:picChg chg="add mod">
          <ac:chgData name="Sanders Wang" userId="089d73b8-785c-4012-b931-81c632b6c9c7" providerId="ADAL" clId="{2E8F5F05-628F-4ED3-9C10-5C5A435B0F09}" dt="2021-03-17T21:56:35.716" v="5142" actId="1036"/>
          <ac:picMkLst>
            <pc:docMk/>
            <pc:sldMk cId="4169191734" sldId="295"/>
            <ac:picMk id="21" creationId="{2D6449EE-5B8C-4CF1-9D5E-FEDE33EB915A}"/>
          </ac:picMkLst>
        </pc:picChg>
        <pc:picChg chg="add mod">
          <ac:chgData name="Sanders Wang" userId="089d73b8-785c-4012-b931-81c632b6c9c7" providerId="ADAL" clId="{2E8F5F05-628F-4ED3-9C10-5C5A435B0F09}" dt="2021-03-17T21:56:41.327" v="5150" actId="1035"/>
          <ac:picMkLst>
            <pc:docMk/>
            <pc:sldMk cId="4169191734" sldId="295"/>
            <ac:picMk id="22" creationId="{A64735AE-C4B6-46FA-9121-A10297197199}"/>
          </ac:picMkLst>
        </pc:picChg>
        <pc:picChg chg="add mod">
          <ac:chgData name="Sanders Wang" userId="089d73b8-785c-4012-b931-81c632b6c9c7" providerId="ADAL" clId="{2E8F5F05-628F-4ED3-9C10-5C5A435B0F09}" dt="2021-03-17T21:56:41.327" v="5150" actId="1035"/>
          <ac:picMkLst>
            <pc:docMk/>
            <pc:sldMk cId="4169191734" sldId="295"/>
            <ac:picMk id="23" creationId="{1C158479-1C1D-4CCA-8CA1-4A74BD859481}"/>
          </ac:picMkLst>
        </pc:picChg>
        <pc:picChg chg="add mod">
          <ac:chgData name="Sanders Wang" userId="089d73b8-785c-4012-b931-81c632b6c9c7" providerId="ADAL" clId="{2E8F5F05-628F-4ED3-9C10-5C5A435B0F09}" dt="2021-03-17T21:56:41.327" v="5150" actId="1035"/>
          <ac:picMkLst>
            <pc:docMk/>
            <pc:sldMk cId="4169191734" sldId="295"/>
            <ac:picMk id="25" creationId="{0E438155-0CC7-4D1E-AEC0-DC7AD312CC7B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27" creationId="{D47FBF6F-6F35-443E-A4BD-C1CDF214402F}"/>
          </ac:picMkLst>
        </pc:picChg>
        <pc:picChg chg="add del mod">
          <ac:chgData name="Sanders Wang" userId="089d73b8-785c-4012-b931-81c632b6c9c7" providerId="ADAL" clId="{2E8F5F05-628F-4ED3-9C10-5C5A435B0F09}" dt="2021-03-17T21:46:39.876" v="5033" actId="478"/>
          <ac:picMkLst>
            <pc:docMk/>
            <pc:sldMk cId="4169191734" sldId="295"/>
            <ac:picMk id="29" creationId="{A310727A-9373-4B0F-A941-EE6D0B8FDF2B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31" creationId="{42194CA8-8596-455E-BFD3-0EE7A07EA287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34" creationId="{E933146D-EB05-4C84-9CF0-131691F69C6B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39" creationId="{0C64F549-01FB-4118-AC20-03FAF93F1A6E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42" creationId="{36BB0256-C8E0-4427-83D1-70D228F52BBA}"/>
          </ac:picMkLst>
        </pc:picChg>
        <pc:picChg chg="add mod">
          <ac:chgData name="Sanders Wang" userId="089d73b8-785c-4012-b931-81c632b6c9c7" providerId="ADAL" clId="{2E8F5F05-628F-4ED3-9C10-5C5A435B0F09}" dt="2021-03-17T21:57:57.386" v="5160" actId="1076"/>
          <ac:picMkLst>
            <pc:docMk/>
            <pc:sldMk cId="4169191734" sldId="295"/>
            <ac:picMk id="53" creationId="{914A9080-9244-4A31-B641-1E184429A75D}"/>
          </ac:picMkLst>
        </pc:picChg>
        <pc:picChg chg="add mod">
          <ac:chgData name="Sanders Wang" userId="089d73b8-785c-4012-b931-81c632b6c9c7" providerId="ADAL" clId="{2E8F5F05-628F-4ED3-9C10-5C5A435B0F09}" dt="2021-03-17T22:05:01.221" v="5232" actId="1076"/>
          <ac:picMkLst>
            <pc:docMk/>
            <pc:sldMk cId="4169191734" sldId="295"/>
            <ac:picMk id="58" creationId="{7CFBA0A8-74C7-489B-9F00-15693C72AAF4}"/>
          </ac:picMkLst>
        </pc:picChg>
        <pc:picChg chg="add mod">
          <ac:chgData name="Sanders Wang" userId="089d73b8-785c-4012-b931-81c632b6c9c7" providerId="ADAL" clId="{2E8F5F05-628F-4ED3-9C10-5C5A435B0F09}" dt="2021-03-17T22:05:01.221" v="5232" actId="1076"/>
          <ac:picMkLst>
            <pc:docMk/>
            <pc:sldMk cId="4169191734" sldId="295"/>
            <ac:picMk id="59" creationId="{604B8793-1FDA-4D4B-B850-6B634D864EFD}"/>
          </ac:picMkLst>
        </pc:picChg>
        <pc:picChg chg="add mod">
          <ac:chgData name="Sanders Wang" userId="089d73b8-785c-4012-b931-81c632b6c9c7" providerId="ADAL" clId="{2E8F5F05-628F-4ED3-9C10-5C5A435B0F09}" dt="2021-03-17T22:10:33.809" v="5262" actId="1076"/>
          <ac:picMkLst>
            <pc:docMk/>
            <pc:sldMk cId="4169191734" sldId="295"/>
            <ac:picMk id="62" creationId="{2B93C670-6BCE-4BD3-91EA-448FCB9C79B0}"/>
          </ac:picMkLst>
        </pc:picChg>
        <pc:picChg chg="add mod">
          <ac:chgData name="Sanders Wang" userId="089d73b8-785c-4012-b931-81c632b6c9c7" providerId="ADAL" clId="{2E8F5F05-628F-4ED3-9C10-5C5A435B0F09}" dt="2021-03-17T22:10:31.290" v="5261" actId="1076"/>
          <ac:picMkLst>
            <pc:docMk/>
            <pc:sldMk cId="4169191734" sldId="295"/>
            <ac:picMk id="63" creationId="{98B42FD0-9A43-449A-B3DF-21C0EF17C5E4}"/>
          </ac:picMkLst>
        </pc:picChg>
        <pc:picChg chg="add mod">
          <ac:chgData name="Sanders Wang" userId="089d73b8-785c-4012-b931-81c632b6c9c7" providerId="ADAL" clId="{2E8F5F05-628F-4ED3-9C10-5C5A435B0F09}" dt="2021-03-17T22:12:21.807" v="5283" actId="1076"/>
          <ac:picMkLst>
            <pc:docMk/>
            <pc:sldMk cId="4169191734" sldId="295"/>
            <ac:picMk id="66" creationId="{230264D5-AE19-4F97-ACA8-A102EDD925E6}"/>
          </ac:picMkLst>
        </pc:picChg>
      </pc:sldChg>
      <pc:sldChg chg="addSp delSp modSp add mod">
        <pc:chgData name="Sanders Wang" userId="089d73b8-785c-4012-b931-81c632b6c9c7" providerId="ADAL" clId="{2E8F5F05-628F-4ED3-9C10-5C5A435B0F09}" dt="2021-03-17T22:17:12.522" v="5307" actId="14100"/>
        <pc:sldMkLst>
          <pc:docMk/>
          <pc:sldMk cId="1689513901" sldId="296"/>
        </pc:sldMkLst>
        <pc:spChg chg="del">
          <ac:chgData name="Sanders Wang" userId="089d73b8-785c-4012-b931-81c632b6c9c7" providerId="ADAL" clId="{2E8F5F05-628F-4ED3-9C10-5C5A435B0F09}" dt="2021-03-17T22:14:10.688" v="5286" actId="478"/>
          <ac:spMkLst>
            <pc:docMk/>
            <pc:sldMk cId="1689513901" sldId="296"/>
            <ac:spMk id="152" creationId="{53CBE5D1-227E-4B3D-A38E-80E20C96B871}"/>
          </ac:spMkLst>
        </pc:spChg>
        <pc:picChg chg="add mod">
          <ac:chgData name="Sanders Wang" userId="089d73b8-785c-4012-b931-81c632b6c9c7" providerId="ADAL" clId="{2E8F5F05-628F-4ED3-9C10-5C5A435B0F09}" dt="2021-03-17T22:14:32.321" v="5289" actId="1076"/>
          <ac:picMkLst>
            <pc:docMk/>
            <pc:sldMk cId="1689513901" sldId="296"/>
            <ac:picMk id="73" creationId="{8F8D815A-FB44-45B2-82C6-AA3FCF238484}"/>
          </ac:picMkLst>
        </pc:picChg>
        <pc:picChg chg="add mod">
          <ac:chgData name="Sanders Wang" userId="089d73b8-785c-4012-b931-81c632b6c9c7" providerId="ADAL" clId="{2E8F5F05-628F-4ED3-9C10-5C5A435B0F09}" dt="2021-03-17T22:14:37.224" v="5291" actId="1076"/>
          <ac:picMkLst>
            <pc:docMk/>
            <pc:sldMk cId="1689513901" sldId="296"/>
            <ac:picMk id="74" creationId="{382A41AF-09D2-46C2-9B83-5E13DB34030F}"/>
          </ac:picMkLst>
        </pc:picChg>
        <pc:picChg chg="add mod">
          <ac:chgData name="Sanders Wang" userId="089d73b8-785c-4012-b931-81c632b6c9c7" providerId="ADAL" clId="{2E8F5F05-628F-4ED3-9C10-5C5A435B0F09}" dt="2021-03-17T22:14:34.829" v="5290" actId="1076"/>
          <ac:picMkLst>
            <pc:docMk/>
            <pc:sldMk cId="1689513901" sldId="296"/>
            <ac:picMk id="77" creationId="{27758A40-BA85-4F93-8211-02AA95CDDC28}"/>
          </ac:picMkLst>
        </pc:picChg>
        <pc:picChg chg="add mod">
          <ac:chgData name="Sanders Wang" userId="089d73b8-785c-4012-b931-81c632b6c9c7" providerId="ADAL" clId="{2E8F5F05-628F-4ED3-9C10-5C5A435B0F09}" dt="2021-03-17T22:15:13.294" v="5293" actId="1076"/>
          <ac:picMkLst>
            <pc:docMk/>
            <pc:sldMk cId="1689513901" sldId="296"/>
            <ac:picMk id="78" creationId="{73C232F2-6BB5-475E-A499-BA212665A12D}"/>
          </ac:picMkLst>
        </pc:picChg>
        <pc:picChg chg="add mod">
          <ac:chgData name="Sanders Wang" userId="089d73b8-785c-4012-b931-81c632b6c9c7" providerId="ADAL" clId="{2E8F5F05-628F-4ED3-9C10-5C5A435B0F09}" dt="2021-03-17T22:15:17.001" v="5294" actId="1076"/>
          <ac:picMkLst>
            <pc:docMk/>
            <pc:sldMk cId="1689513901" sldId="296"/>
            <ac:picMk id="79" creationId="{0FDCA92B-5D06-4AB2-BAE6-8AEE72579681}"/>
          </ac:picMkLst>
        </pc:picChg>
        <pc:picChg chg="add mod">
          <ac:chgData name="Sanders Wang" userId="089d73b8-785c-4012-b931-81c632b6c9c7" providerId="ADAL" clId="{2E8F5F05-628F-4ED3-9C10-5C5A435B0F09}" dt="2021-03-17T22:17:01.192" v="5306" actId="207"/>
          <ac:picMkLst>
            <pc:docMk/>
            <pc:sldMk cId="1689513901" sldId="296"/>
            <ac:picMk id="80" creationId="{8DAB6701-5EC8-4CAA-B8BA-FAA656F397C5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99" creationId="{8E824F9B-C954-4EBA-92F8-536C0D489990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01" creationId="{DE521275-A08A-4F9C-9731-E1EC94489117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03" creationId="{7588C475-F0EC-4367-807D-7E6B40C2C7DF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10" creationId="{6445B1A3-971C-4620-A507-9883B1AE931B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13" creationId="{D058B20A-C716-4802-809C-3035DC6A48C6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16" creationId="{5DEE40FE-069E-4888-851E-A2A67D99F70F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20" creationId="{CB9EAE1F-CDDA-42B3-9F52-FCBE53417822}"/>
          </ac:picMkLst>
        </pc:picChg>
        <pc:cxnChg chg="add mod">
          <ac:chgData name="Sanders Wang" userId="089d73b8-785c-4012-b931-81c632b6c9c7" providerId="ADAL" clId="{2E8F5F05-628F-4ED3-9C10-5C5A435B0F09}" dt="2021-03-17T22:16:52.874" v="5304" actId="692"/>
          <ac:cxnSpMkLst>
            <pc:docMk/>
            <pc:sldMk cId="1689513901" sldId="296"/>
            <ac:cxnSpMk id="81" creationId="{1AB984C2-6DA2-4A3A-9DCA-4061FCBDC7BB}"/>
          </ac:cxnSpMkLst>
        </pc:cxnChg>
        <pc:cxnChg chg="add mod">
          <ac:chgData name="Sanders Wang" userId="089d73b8-785c-4012-b931-81c632b6c9c7" providerId="ADAL" clId="{2E8F5F05-628F-4ED3-9C10-5C5A435B0F09}" dt="2021-03-17T22:17:12.522" v="5307" actId="14100"/>
          <ac:cxnSpMkLst>
            <pc:docMk/>
            <pc:sldMk cId="1689513901" sldId="296"/>
            <ac:cxnSpMk id="84" creationId="{E59C1058-3DDE-483E-86C1-C1A6F7C1AA2F}"/>
          </ac:cxnSpMkLst>
        </pc:cxnChg>
      </pc:sldChg>
      <pc:sldChg chg="addSp modSp add mod">
        <pc:chgData name="Sanders Wang" userId="089d73b8-785c-4012-b931-81c632b6c9c7" providerId="ADAL" clId="{2E8F5F05-628F-4ED3-9C10-5C5A435B0F09}" dt="2021-03-17T22:19:22.369" v="5327" actId="1076"/>
        <pc:sldMkLst>
          <pc:docMk/>
          <pc:sldMk cId="548007815" sldId="297"/>
        </pc:sldMkLst>
        <pc:spChg chg="mod">
          <ac:chgData name="Sanders Wang" userId="089d73b8-785c-4012-b931-81c632b6c9c7" providerId="ADAL" clId="{2E8F5F05-628F-4ED3-9C10-5C5A435B0F09}" dt="2021-03-17T22:17:31.529" v="5319" actId="20577"/>
          <ac:spMkLst>
            <pc:docMk/>
            <pc:sldMk cId="548007815" sldId="297"/>
            <ac:spMk id="4" creationId="{2927BD35-1702-441F-951F-8F3950D641BC}"/>
          </ac:spMkLst>
        </pc:spChg>
        <pc:picChg chg="add mod">
          <ac:chgData name="Sanders Wang" userId="089d73b8-785c-4012-b931-81c632b6c9c7" providerId="ADAL" clId="{2E8F5F05-628F-4ED3-9C10-5C5A435B0F09}" dt="2021-03-17T22:18:32.869" v="5322" actId="1076"/>
          <ac:picMkLst>
            <pc:docMk/>
            <pc:sldMk cId="548007815" sldId="297"/>
            <ac:picMk id="82" creationId="{106E511C-3C3F-4EBF-90F7-887ED6865987}"/>
          </ac:picMkLst>
        </pc:picChg>
        <pc:picChg chg="add mod">
          <ac:chgData name="Sanders Wang" userId="089d73b8-785c-4012-b931-81c632b6c9c7" providerId="ADAL" clId="{2E8F5F05-628F-4ED3-9C10-5C5A435B0F09}" dt="2021-03-17T22:19:20.410" v="5326" actId="1076"/>
          <ac:picMkLst>
            <pc:docMk/>
            <pc:sldMk cId="548007815" sldId="297"/>
            <ac:picMk id="84" creationId="{A754AF8A-6F03-4F3B-8915-8697B1E913FA}"/>
          </ac:picMkLst>
        </pc:picChg>
        <pc:picChg chg="add mod">
          <ac:chgData name="Sanders Wang" userId="089d73b8-785c-4012-b931-81c632b6c9c7" providerId="ADAL" clId="{2E8F5F05-628F-4ED3-9C10-5C5A435B0F09}" dt="2021-03-17T22:19:22.369" v="5327" actId="1076"/>
          <ac:picMkLst>
            <pc:docMk/>
            <pc:sldMk cId="548007815" sldId="297"/>
            <ac:picMk id="85" creationId="{4B767770-8189-47C0-BB05-6CA5AB343025}"/>
          </ac:picMkLst>
        </pc:picChg>
      </pc:sldChg>
      <pc:sldChg chg="add">
        <pc:chgData name="Sanders Wang" userId="089d73b8-785c-4012-b931-81c632b6c9c7" providerId="ADAL" clId="{2E8F5F05-628F-4ED3-9C10-5C5A435B0F09}" dt="2021-03-17T22:23:58.823" v="5360"/>
        <pc:sldMkLst>
          <pc:docMk/>
          <pc:sldMk cId="2421449320" sldId="298"/>
        </pc:sldMkLst>
      </pc:sldChg>
    </pc:docChg>
  </pc:docChgLst>
  <pc:docChgLst>
    <pc:chgData name="Sanders Wang" userId="089d73b8-785c-4012-b931-81c632b6c9c7" providerId="ADAL" clId="{FBF74FA8-289A-4721-BAF1-EBCB6CAB25EC}"/>
    <pc:docChg chg="undo custSel addSld delSld modSld">
      <pc:chgData name="Sanders Wang" userId="089d73b8-785c-4012-b931-81c632b6c9c7" providerId="ADAL" clId="{FBF74FA8-289A-4721-BAF1-EBCB6CAB25EC}" dt="2021-03-16T15:52:28.893" v="1280"/>
      <pc:docMkLst>
        <pc:docMk/>
      </pc:docMkLst>
      <pc:sldChg chg="addSp delSp modSp del mod">
        <pc:chgData name="Sanders Wang" userId="089d73b8-785c-4012-b931-81c632b6c9c7" providerId="ADAL" clId="{FBF74FA8-289A-4721-BAF1-EBCB6CAB25EC}" dt="2021-03-16T15:44:08.706" v="1220" actId="47"/>
        <pc:sldMkLst>
          <pc:docMk/>
          <pc:sldMk cId="3594584873" sldId="256"/>
        </pc:sldMkLst>
        <pc:spChg chg="add del mod">
          <ac:chgData name="Sanders Wang" userId="089d73b8-785c-4012-b931-81c632b6c9c7" providerId="ADAL" clId="{FBF74FA8-289A-4721-BAF1-EBCB6CAB25EC}" dt="2021-03-16T12:40:36.350" v="170" actId="931"/>
          <ac:spMkLst>
            <pc:docMk/>
            <pc:sldMk cId="3594584873" sldId="256"/>
            <ac:spMk id="18" creationId="{EFB7832D-AFA6-4778-840E-31985403B9F0}"/>
          </ac:spMkLst>
        </pc:spChg>
        <pc:spChg chg="mod">
          <ac:chgData name="Sanders Wang" userId="089d73b8-785c-4012-b931-81c632b6c9c7" providerId="ADAL" clId="{FBF74FA8-289A-4721-BAF1-EBCB6CAB25EC}" dt="2021-03-16T14:50:50.830" v="949" actId="14100"/>
          <ac:spMkLst>
            <pc:docMk/>
            <pc:sldMk cId="3594584873" sldId="256"/>
            <ac:spMk id="102" creationId="{38405097-B39C-47A0-AEA8-5DE0F9224E87}"/>
          </ac:spMkLst>
        </pc:spChg>
        <pc:spChg chg="mod">
          <ac:chgData name="Sanders Wang" userId="089d73b8-785c-4012-b931-81c632b6c9c7" providerId="ADAL" clId="{FBF74FA8-289A-4721-BAF1-EBCB6CAB25EC}" dt="2021-03-16T13:19:36.256" v="336" actId="14100"/>
          <ac:spMkLst>
            <pc:docMk/>
            <pc:sldMk cId="3594584873" sldId="256"/>
            <ac:spMk id="281" creationId="{758B1FCF-C34C-4820-90BF-E419F45CB05D}"/>
          </ac:spMkLst>
        </pc:spChg>
        <pc:picChg chg="add del mod">
          <ac:chgData name="Sanders Wang" userId="089d73b8-785c-4012-b931-81c632b6c9c7" providerId="ADAL" clId="{FBF74FA8-289A-4721-BAF1-EBCB6CAB25EC}" dt="2021-03-16T12:40:36.350" v="170" actId="931"/>
          <ac:picMkLst>
            <pc:docMk/>
            <pc:sldMk cId="3594584873" sldId="256"/>
            <ac:picMk id="15" creationId="{74A60F72-7C77-4C96-BE9F-AE540F4C782E}"/>
          </ac:picMkLst>
        </pc:picChg>
      </pc:sldChg>
      <pc:sldChg chg="addSp delSp modSp mod">
        <pc:chgData name="Sanders Wang" userId="089d73b8-785c-4012-b931-81c632b6c9c7" providerId="ADAL" clId="{FBF74FA8-289A-4721-BAF1-EBCB6CAB25EC}" dt="2021-03-16T15:23:38.065" v="1101" actId="21"/>
        <pc:sldMkLst>
          <pc:docMk/>
          <pc:sldMk cId="2350540821" sldId="263"/>
        </pc:sldMkLst>
        <pc:spChg chg="mod">
          <ac:chgData name="Sanders Wang" userId="089d73b8-785c-4012-b931-81c632b6c9c7" providerId="ADAL" clId="{FBF74FA8-289A-4721-BAF1-EBCB6CAB25EC}" dt="2021-03-16T15:23:31.660" v="1099"/>
          <ac:spMkLst>
            <pc:docMk/>
            <pc:sldMk cId="2350540821" sldId="263"/>
            <ac:spMk id="94" creationId="{1362BC2D-85BB-4CA7-AAFB-164345807E87}"/>
          </ac:spMkLst>
        </pc:spChg>
        <pc:grpChg chg="add del mod">
          <ac:chgData name="Sanders Wang" userId="089d73b8-785c-4012-b931-81c632b6c9c7" providerId="ADAL" clId="{FBF74FA8-289A-4721-BAF1-EBCB6CAB25EC}" dt="2021-03-16T15:23:38.065" v="1101" actId="21"/>
          <ac:grpSpMkLst>
            <pc:docMk/>
            <pc:sldMk cId="2350540821" sldId="263"/>
            <ac:grpSpMk id="93" creationId="{1AA76E87-179A-43A8-8A54-8AB9F9969F5F}"/>
          </ac:grpSpMkLst>
        </pc:grpChg>
        <pc:cxnChg chg="mod">
          <ac:chgData name="Sanders Wang" userId="089d73b8-785c-4012-b931-81c632b6c9c7" providerId="ADAL" clId="{FBF74FA8-289A-4721-BAF1-EBCB6CAB25EC}" dt="2021-03-16T15:23:38.065" v="1101" actId="21"/>
          <ac:cxnSpMkLst>
            <pc:docMk/>
            <pc:sldMk cId="2350540821" sldId="263"/>
            <ac:cxnSpMk id="96" creationId="{DD91EF37-F172-4021-9288-CAA682624E16}"/>
          </ac:cxnSpMkLst>
        </pc:cxnChg>
      </pc:sldChg>
      <pc:sldChg chg="addSp delSp modSp new mod">
        <pc:chgData name="Sanders Wang" userId="089d73b8-785c-4012-b931-81c632b6c9c7" providerId="ADAL" clId="{FBF74FA8-289A-4721-BAF1-EBCB6CAB25EC}" dt="2021-03-16T14:34:37.878" v="710" actId="478"/>
        <pc:sldMkLst>
          <pc:docMk/>
          <pc:sldMk cId="62855605" sldId="267"/>
        </pc:sldMkLst>
        <pc:spChg chg="add del mod">
          <ac:chgData name="Sanders Wang" userId="089d73b8-785c-4012-b931-81c632b6c9c7" providerId="ADAL" clId="{FBF74FA8-289A-4721-BAF1-EBCB6CAB25EC}" dt="2021-03-16T12:07:41.434" v="7" actId="478"/>
          <ac:spMkLst>
            <pc:docMk/>
            <pc:sldMk cId="62855605" sldId="267"/>
            <ac:spMk id="6" creationId="{93271843-0FA1-41DD-94DA-9D27315CAAD8}"/>
          </ac:spMkLst>
        </pc:spChg>
        <pc:spChg chg="add del mod">
          <ac:chgData name="Sanders Wang" userId="089d73b8-785c-4012-b931-81c632b6c9c7" providerId="ADAL" clId="{FBF74FA8-289A-4721-BAF1-EBCB6CAB25EC}" dt="2021-03-16T12:14:04.118" v="35" actId="478"/>
          <ac:spMkLst>
            <pc:docMk/>
            <pc:sldMk cId="62855605" sldId="267"/>
            <ac:spMk id="17" creationId="{DEC47D5D-FF35-4BB5-A809-42C56CD4E513}"/>
          </ac:spMkLst>
        </pc:spChg>
        <pc:spChg chg="add del mod">
          <ac:chgData name="Sanders Wang" userId="089d73b8-785c-4012-b931-81c632b6c9c7" providerId="ADAL" clId="{FBF74FA8-289A-4721-BAF1-EBCB6CAB25EC}" dt="2021-03-16T12:20:10.534" v="50" actId="478"/>
          <ac:spMkLst>
            <pc:docMk/>
            <pc:sldMk cId="62855605" sldId="267"/>
            <ac:spMk id="23" creationId="{950C9217-F5ED-4D7E-A149-83414E21D892}"/>
          </ac:spMkLst>
        </pc:spChg>
        <pc:spChg chg="add del mod">
          <ac:chgData name="Sanders Wang" userId="089d73b8-785c-4012-b931-81c632b6c9c7" providerId="ADAL" clId="{FBF74FA8-289A-4721-BAF1-EBCB6CAB25EC}" dt="2021-03-16T12:20:50.890" v="56" actId="478"/>
          <ac:spMkLst>
            <pc:docMk/>
            <pc:sldMk cId="62855605" sldId="267"/>
            <ac:spMk id="26" creationId="{5C069682-1B69-4765-A46D-8AB77E08EA7A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28" creationId="{7916BE4C-710A-47AA-A5B2-A9757E7E3C9E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29" creationId="{7F21E1CE-F07B-40CE-928B-C1446629312E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0" creationId="{2FBE824D-0A42-42B7-A1B4-59784EB1A04F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3" creationId="{A13783CD-E3FA-4C27-A618-FA035D86873B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6" creationId="{ABFA31AB-AB9F-4A6D-821E-382ABA00C852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7" creationId="{D44847CE-E166-49BB-ABE7-1D4F9C3B3CEE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40" creationId="{6AAAC189-271B-4775-B526-D24A6FF1E7BB}"/>
          </ac:spMkLst>
        </pc:spChg>
        <pc:spChg chg="add del mod">
          <ac:chgData name="Sanders Wang" userId="089d73b8-785c-4012-b931-81c632b6c9c7" providerId="ADAL" clId="{FBF74FA8-289A-4721-BAF1-EBCB6CAB25EC}" dt="2021-03-16T12:22:47.806" v="79" actId="478"/>
          <ac:spMkLst>
            <pc:docMk/>
            <pc:sldMk cId="62855605" sldId="267"/>
            <ac:spMk id="47" creationId="{1253E3C0-147E-449F-933A-56A11D7FCF2E}"/>
          </ac:spMkLst>
        </pc:spChg>
        <pc:spChg chg="add del mod">
          <ac:chgData name="Sanders Wang" userId="089d73b8-785c-4012-b931-81c632b6c9c7" providerId="ADAL" clId="{FBF74FA8-289A-4721-BAF1-EBCB6CAB25EC}" dt="2021-03-16T12:22:47.806" v="79" actId="478"/>
          <ac:spMkLst>
            <pc:docMk/>
            <pc:sldMk cId="62855605" sldId="267"/>
            <ac:spMk id="48" creationId="{759F6E96-6212-4D3C-9316-D216250AF030}"/>
          </ac:spMkLst>
        </pc:spChg>
        <pc:spChg chg="add del mod">
          <ac:chgData name="Sanders Wang" userId="089d73b8-785c-4012-b931-81c632b6c9c7" providerId="ADAL" clId="{FBF74FA8-289A-4721-BAF1-EBCB6CAB25EC}" dt="2021-03-16T14:06:47.951" v="430" actId="478"/>
          <ac:spMkLst>
            <pc:docMk/>
            <pc:sldMk cId="62855605" sldId="267"/>
            <ac:spMk id="65" creationId="{F447AC51-CEB7-42CE-8967-1907F881B620}"/>
          </ac:spMkLst>
        </pc:spChg>
        <pc:picChg chg="add mod">
          <ac:chgData name="Sanders Wang" userId="089d73b8-785c-4012-b931-81c632b6c9c7" providerId="ADAL" clId="{FBF74FA8-289A-4721-BAF1-EBCB6CAB25EC}" dt="2021-03-16T12:08:05.167" v="12" actId="1076"/>
          <ac:picMkLst>
            <pc:docMk/>
            <pc:sldMk cId="62855605" sldId="267"/>
            <ac:picMk id="3" creationId="{C62BB4F9-857C-422B-82F2-B14A753C07AD}"/>
          </ac:picMkLst>
        </pc:picChg>
        <pc:picChg chg="add mod">
          <ac:chgData name="Sanders Wang" userId="089d73b8-785c-4012-b931-81c632b6c9c7" providerId="ADAL" clId="{FBF74FA8-289A-4721-BAF1-EBCB6CAB25EC}" dt="2021-03-16T12:08:07.186" v="13" actId="1076"/>
          <ac:picMkLst>
            <pc:docMk/>
            <pc:sldMk cId="62855605" sldId="267"/>
            <ac:picMk id="5" creationId="{0A2B5E29-34A7-4730-8118-2341F6F02513}"/>
          </ac:picMkLst>
        </pc:picChg>
        <pc:picChg chg="add del mod">
          <ac:chgData name="Sanders Wang" userId="089d73b8-785c-4012-b931-81c632b6c9c7" providerId="ADAL" clId="{FBF74FA8-289A-4721-BAF1-EBCB6CAB25EC}" dt="2021-03-16T12:10:14.802" v="15" actId="931"/>
          <ac:picMkLst>
            <pc:docMk/>
            <pc:sldMk cId="62855605" sldId="267"/>
            <ac:picMk id="8" creationId="{EF754439-13EA-4483-BC86-8773E1C3686E}"/>
          </ac:picMkLst>
        </pc:picChg>
        <pc:picChg chg="add mod">
          <ac:chgData name="Sanders Wang" userId="089d73b8-785c-4012-b931-81c632b6c9c7" providerId="ADAL" clId="{FBF74FA8-289A-4721-BAF1-EBCB6CAB25EC}" dt="2021-03-16T12:11:00.114" v="21" actId="14100"/>
          <ac:picMkLst>
            <pc:docMk/>
            <pc:sldMk cId="62855605" sldId="267"/>
            <ac:picMk id="10" creationId="{61E6B5A3-3C4A-4419-BAD7-F160BA186199}"/>
          </ac:picMkLst>
        </pc:picChg>
        <pc:picChg chg="add del mod">
          <ac:chgData name="Sanders Wang" userId="089d73b8-785c-4012-b931-81c632b6c9c7" providerId="ADAL" clId="{FBF74FA8-289A-4721-BAF1-EBCB6CAB25EC}" dt="2021-03-16T12:12:10.843" v="24" actId="478"/>
          <ac:picMkLst>
            <pc:docMk/>
            <pc:sldMk cId="62855605" sldId="267"/>
            <ac:picMk id="12" creationId="{408E738C-2399-45BF-8E72-68D0F02D785D}"/>
          </ac:picMkLst>
        </pc:picChg>
        <pc:picChg chg="add mod">
          <ac:chgData name="Sanders Wang" userId="089d73b8-785c-4012-b931-81c632b6c9c7" providerId="ADAL" clId="{FBF74FA8-289A-4721-BAF1-EBCB6CAB25EC}" dt="2021-03-16T12:13:02.556" v="29" actId="1076"/>
          <ac:picMkLst>
            <pc:docMk/>
            <pc:sldMk cId="62855605" sldId="267"/>
            <ac:picMk id="14" creationId="{C7E5D29C-A428-4E94-A5F9-3453728F3EE5}"/>
          </ac:picMkLst>
        </pc:picChg>
        <pc:picChg chg="add del mod">
          <ac:chgData name="Sanders Wang" userId="089d73b8-785c-4012-b931-81c632b6c9c7" providerId="ADAL" clId="{FBF74FA8-289A-4721-BAF1-EBCB6CAB25EC}" dt="2021-03-16T12:14:16.347" v="38" actId="14100"/>
          <ac:picMkLst>
            <pc:docMk/>
            <pc:sldMk cId="62855605" sldId="267"/>
            <ac:picMk id="16" creationId="{DD80D6A0-AA7E-482D-AD7F-E752AFC62391}"/>
          </ac:picMkLst>
        </pc:picChg>
        <pc:picChg chg="add mod">
          <ac:chgData name="Sanders Wang" userId="089d73b8-785c-4012-b931-81c632b6c9c7" providerId="ADAL" clId="{FBF74FA8-289A-4721-BAF1-EBCB6CAB25EC}" dt="2021-03-16T12:15:36.224" v="40" actId="1076"/>
          <ac:picMkLst>
            <pc:docMk/>
            <pc:sldMk cId="62855605" sldId="267"/>
            <ac:picMk id="18" creationId="{BCFB1AEF-CEBB-443B-B57A-029EAD66759A}"/>
          </ac:picMkLst>
        </pc:picChg>
        <pc:picChg chg="add mod">
          <ac:chgData name="Sanders Wang" userId="089d73b8-785c-4012-b931-81c632b6c9c7" providerId="ADAL" clId="{FBF74FA8-289A-4721-BAF1-EBCB6CAB25EC}" dt="2021-03-16T12:16:39.033" v="44" actId="14100"/>
          <ac:picMkLst>
            <pc:docMk/>
            <pc:sldMk cId="62855605" sldId="267"/>
            <ac:picMk id="20" creationId="{7D3AEF2F-627B-4DED-A7B8-24353CDBC2FB}"/>
          </ac:picMkLst>
        </pc:picChg>
        <pc:picChg chg="add mod">
          <ac:chgData name="Sanders Wang" userId="089d73b8-785c-4012-b931-81c632b6c9c7" providerId="ADAL" clId="{FBF74FA8-289A-4721-BAF1-EBCB6CAB25EC}" dt="2021-03-16T12:20:17.244" v="52" actId="1076"/>
          <ac:picMkLst>
            <pc:docMk/>
            <pc:sldMk cId="62855605" sldId="267"/>
            <ac:picMk id="22" creationId="{D0FC4039-832C-4849-A3FC-97787653551B}"/>
          </ac:picMkLst>
        </pc:picChg>
        <pc:picChg chg="add mod">
          <ac:chgData name="Sanders Wang" userId="089d73b8-785c-4012-b931-81c632b6c9c7" providerId="ADAL" clId="{FBF74FA8-289A-4721-BAF1-EBCB6CAB25EC}" dt="2021-03-16T12:21:03.181" v="60" actId="14100"/>
          <ac:picMkLst>
            <pc:docMk/>
            <pc:sldMk cId="62855605" sldId="267"/>
            <ac:picMk id="25" creationId="{38B27167-3C6A-4BFA-A113-B03446C52F69}"/>
          </ac:picMkLst>
        </pc:picChg>
        <pc:picChg chg="add mod">
          <ac:chgData name="Sanders Wang" userId="089d73b8-785c-4012-b931-81c632b6c9c7" providerId="ADAL" clId="{FBF74FA8-289A-4721-BAF1-EBCB6CAB25EC}" dt="2021-03-16T12:21:52.010" v="69" actId="1076"/>
          <ac:picMkLst>
            <pc:docMk/>
            <pc:sldMk cId="62855605" sldId="267"/>
            <ac:picMk id="27" creationId="{E6226280-AB53-4EEB-B221-874A83E62D0D}"/>
          </ac:picMkLst>
        </pc:picChg>
        <pc:picChg chg="add mod">
          <ac:chgData name="Sanders Wang" userId="089d73b8-785c-4012-b931-81c632b6c9c7" providerId="ADAL" clId="{FBF74FA8-289A-4721-BAF1-EBCB6CAB25EC}" dt="2021-03-16T12:21:57.155" v="71" actId="1076"/>
          <ac:picMkLst>
            <pc:docMk/>
            <pc:sldMk cId="62855605" sldId="267"/>
            <ac:picMk id="31" creationId="{3E666EC1-6C64-40E2-A5A4-3B3D6DD64311}"/>
          </ac:picMkLst>
        </pc:picChg>
        <pc:picChg chg="add mod">
          <ac:chgData name="Sanders Wang" userId="089d73b8-785c-4012-b931-81c632b6c9c7" providerId="ADAL" clId="{FBF74FA8-289A-4721-BAF1-EBCB6CAB25EC}" dt="2021-03-16T12:21:54.260" v="70" actId="1076"/>
          <ac:picMkLst>
            <pc:docMk/>
            <pc:sldMk cId="62855605" sldId="267"/>
            <ac:picMk id="32" creationId="{9DE61231-6351-4EAB-BA87-5558A18EE580}"/>
          </ac:picMkLst>
        </pc:picChg>
        <pc:picChg chg="add mod">
          <ac:chgData name="Sanders Wang" userId="089d73b8-785c-4012-b931-81c632b6c9c7" providerId="ADAL" clId="{FBF74FA8-289A-4721-BAF1-EBCB6CAB25EC}" dt="2021-03-16T12:24:32.653" v="90" actId="1076"/>
          <ac:picMkLst>
            <pc:docMk/>
            <pc:sldMk cId="62855605" sldId="267"/>
            <ac:picMk id="34" creationId="{A522366F-0289-4D69-9BCD-C5C80D29C673}"/>
          </ac:picMkLst>
        </pc:picChg>
        <pc:picChg chg="add mod">
          <ac:chgData name="Sanders Wang" userId="089d73b8-785c-4012-b931-81c632b6c9c7" providerId="ADAL" clId="{FBF74FA8-289A-4721-BAF1-EBCB6CAB25EC}" dt="2021-03-16T12:24:30.351" v="89" actId="1076"/>
          <ac:picMkLst>
            <pc:docMk/>
            <pc:sldMk cId="62855605" sldId="267"/>
            <ac:picMk id="35" creationId="{E3C709E7-CA28-4782-8014-47F3F7608D70}"/>
          </ac:picMkLst>
        </pc:picChg>
        <pc:picChg chg="add mod">
          <ac:chgData name="Sanders Wang" userId="089d73b8-785c-4012-b931-81c632b6c9c7" providerId="ADAL" clId="{FBF74FA8-289A-4721-BAF1-EBCB6CAB25EC}" dt="2021-03-16T12:21:43.950" v="67" actId="1076"/>
          <ac:picMkLst>
            <pc:docMk/>
            <pc:sldMk cId="62855605" sldId="267"/>
            <ac:picMk id="38" creationId="{ECAB2CBD-D761-45CD-9967-7377AF14E284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39" creationId="{5F8E720E-ABDF-42A7-BA19-176FA34BEF95}"/>
          </ac:picMkLst>
        </pc:picChg>
        <pc:picChg chg="add mod">
          <ac:chgData name="Sanders Wang" userId="089d73b8-785c-4012-b931-81c632b6c9c7" providerId="ADAL" clId="{FBF74FA8-289A-4721-BAF1-EBCB6CAB25EC}" dt="2021-03-16T12:21:43.950" v="67" actId="1076"/>
          <ac:picMkLst>
            <pc:docMk/>
            <pc:sldMk cId="62855605" sldId="267"/>
            <ac:picMk id="41" creationId="{A19EB3AC-DBD3-4AAF-A76F-FAD85C62D4EA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2" creationId="{FB3E5CC9-5765-4EFE-A50E-B1026EFC382C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3" creationId="{C89895AA-ECDD-4D65-815F-628C7F398E01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4" creationId="{9591875D-28B4-4236-9F99-C3E9D94021CE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5" creationId="{9700E84D-6BC7-4CDE-A95C-4F5AA533E499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6" creationId="{D5104763-5DFE-4980-A8AB-711E2BDA0869}"/>
          </ac:picMkLst>
        </pc:picChg>
        <pc:picChg chg="add mod">
          <ac:chgData name="Sanders Wang" userId="089d73b8-785c-4012-b931-81c632b6c9c7" providerId="ADAL" clId="{FBF74FA8-289A-4721-BAF1-EBCB6CAB25EC}" dt="2021-03-16T12:23:36.796" v="82" actId="1076"/>
          <ac:picMkLst>
            <pc:docMk/>
            <pc:sldMk cId="62855605" sldId="267"/>
            <ac:picMk id="49" creationId="{7EBAC3F1-FAA2-4CD1-94E2-C142ECA844FE}"/>
          </ac:picMkLst>
        </pc:picChg>
        <pc:picChg chg="add mod">
          <ac:chgData name="Sanders Wang" userId="089d73b8-785c-4012-b931-81c632b6c9c7" providerId="ADAL" clId="{FBF74FA8-289A-4721-BAF1-EBCB6CAB25EC}" dt="2021-03-16T12:23:36.796" v="82" actId="1076"/>
          <ac:picMkLst>
            <pc:docMk/>
            <pc:sldMk cId="62855605" sldId="267"/>
            <ac:picMk id="50" creationId="{329EE3C3-4A96-46F5-A395-33F108D3B880}"/>
          </ac:picMkLst>
        </pc:picChg>
        <pc:picChg chg="add del mod">
          <ac:chgData name="Sanders Wang" userId="089d73b8-785c-4012-b931-81c632b6c9c7" providerId="ADAL" clId="{FBF74FA8-289A-4721-BAF1-EBCB6CAB25EC}" dt="2021-03-16T12:22:47.806" v="79" actId="478"/>
          <ac:picMkLst>
            <pc:docMk/>
            <pc:sldMk cId="62855605" sldId="267"/>
            <ac:picMk id="51" creationId="{89C70D02-B4A4-476E-9C38-8BB7270C713A}"/>
          </ac:picMkLst>
        </pc:picChg>
        <pc:picChg chg="add mod">
          <ac:chgData name="Sanders Wang" userId="089d73b8-785c-4012-b931-81c632b6c9c7" providerId="ADAL" clId="{FBF74FA8-289A-4721-BAF1-EBCB6CAB25EC}" dt="2021-03-16T12:23:36.796" v="82" actId="1076"/>
          <ac:picMkLst>
            <pc:docMk/>
            <pc:sldMk cId="62855605" sldId="267"/>
            <ac:picMk id="52" creationId="{E08D95EF-63B8-4D87-A2DD-EEAC1EB4E424}"/>
          </ac:picMkLst>
        </pc:picChg>
        <pc:picChg chg="add del mod">
          <ac:chgData name="Sanders Wang" userId="089d73b8-785c-4012-b931-81c632b6c9c7" providerId="ADAL" clId="{FBF74FA8-289A-4721-BAF1-EBCB6CAB25EC}" dt="2021-03-16T12:22:47.806" v="79" actId="478"/>
          <ac:picMkLst>
            <pc:docMk/>
            <pc:sldMk cId="62855605" sldId="267"/>
            <ac:picMk id="53" creationId="{23192688-3BA3-409C-8758-66AC5BBF99EB}"/>
          </ac:picMkLst>
        </pc:picChg>
        <pc:picChg chg="add del mod">
          <ac:chgData name="Sanders Wang" userId="089d73b8-785c-4012-b931-81c632b6c9c7" providerId="ADAL" clId="{FBF74FA8-289A-4721-BAF1-EBCB6CAB25EC}" dt="2021-03-16T12:22:47.806" v="79" actId="478"/>
          <ac:picMkLst>
            <pc:docMk/>
            <pc:sldMk cId="62855605" sldId="267"/>
            <ac:picMk id="54" creationId="{E03CB8E2-1ADA-4DF9-A756-232CBA21C950}"/>
          </ac:picMkLst>
        </pc:picChg>
        <pc:picChg chg="add mod">
          <ac:chgData name="Sanders Wang" userId="089d73b8-785c-4012-b931-81c632b6c9c7" providerId="ADAL" clId="{FBF74FA8-289A-4721-BAF1-EBCB6CAB25EC}" dt="2021-03-16T12:23:39.299" v="83" actId="1076"/>
          <ac:picMkLst>
            <pc:docMk/>
            <pc:sldMk cId="62855605" sldId="267"/>
            <ac:picMk id="55" creationId="{AAE28DE5-BDA5-4CEE-A988-DB3AFCBC7CDA}"/>
          </ac:picMkLst>
        </pc:picChg>
        <pc:picChg chg="add mod">
          <ac:chgData name="Sanders Wang" userId="089d73b8-785c-4012-b931-81c632b6c9c7" providerId="ADAL" clId="{FBF74FA8-289A-4721-BAF1-EBCB6CAB25EC}" dt="2021-03-16T12:24:14.797" v="85" actId="1076"/>
          <ac:picMkLst>
            <pc:docMk/>
            <pc:sldMk cId="62855605" sldId="267"/>
            <ac:picMk id="56" creationId="{8755ED5E-C90D-411E-9FBA-A45D7D5294C9}"/>
          </ac:picMkLst>
        </pc:picChg>
        <pc:picChg chg="add mod ord">
          <ac:chgData name="Sanders Wang" userId="089d73b8-785c-4012-b931-81c632b6c9c7" providerId="ADAL" clId="{FBF74FA8-289A-4721-BAF1-EBCB6CAB25EC}" dt="2021-03-16T12:24:20.970" v="87" actId="167"/>
          <ac:picMkLst>
            <pc:docMk/>
            <pc:sldMk cId="62855605" sldId="267"/>
            <ac:picMk id="57" creationId="{30070FE0-A4C1-442C-B228-8C2EF7CB6DBF}"/>
          </ac:picMkLst>
        </pc:picChg>
        <pc:picChg chg="add mod">
          <ac:chgData name="Sanders Wang" userId="089d73b8-785c-4012-b931-81c632b6c9c7" providerId="ADAL" clId="{FBF74FA8-289A-4721-BAF1-EBCB6CAB25EC}" dt="2021-03-16T12:24:26.806" v="88" actId="1076"/>
          <ac:picMkLst>
            <pc:docMk/>
            <pc:sldMk cId="62855605" sldId="267"/>
            <ac:picMk id="58" creationId="{D54C07F3-4381-4A38-BC51-A9A474408F57}"/>
          </ac:picMkLst>
        </pc:picChg>
        <pc:picChg chg="add mod">
          <ac:chgData name="Sanders Wang" userId="089d73b8-785c-4012-b931-81c632b6c9c7" providerId="ADAL" clId="{FBF74FA8-289A-4721-BAF1-EBCB6CAB25EC}" dt="2021-03-16T12:41:21.757" v="176" actId="14100"/>
          <ac:picMkLst>
            <pc:docMk/>
            <pc:sldMk cId="62855605" sldId="267"/>
            <ac:picMk id="59" creationId="{CF4D83B7-FE45-4584-8A6E-606CBF1A3CDA}"/>
          </ac:picMkLst>
        </pc:picChg>
        <pc:picChg chg="add mod">
          <ac:chgData name="Sanders Wang" userId="089d73b8-785c-4012-b931-81c632b6c9c7" providerId="ADAL" clId="{FBF74FA8-289A-4721-BAF1-EBCB6CAB25EC}" dt="2021-03-16T12:46:41.706" v="203" actId="1076"/>
          <ac:picMkLst>
            <pc:docMk/>
            <pc:sldMk cId="62855605" sldId="267"/>
            <ac:picMk id="60" creationId="{EDC335D9-5F75-4931-B1A3-FD4B06AC57F6}"/>
          </ac:picMkLst>
        </pc:picChg>
        <pc:picChg chg="add mod">
          <ac:chgData name="Sanders Wang" userId="089d73b8-785c-4012-b931-81c632b6c9c7" providerId="ADAL" clId="{FBF74FA8-289A-4721-BAF1-EBCB6CAB25EC}" dt="2021-03-16T13:24:04.784" v="363" actId="14100"/>
          <ac:picMkLst>
            <pc:docMk/>
            <pc:sldMk cId="62855605" sldId="267"/>
            <ac:picMk id="62" creationId="{99BB7F29-BA40-4F2B-B32B-CD6A5E4F6D0C}"/>
          </ac:picMkLst>
        </pc:picChg>
        <pc:picChg chg="add mod">
          <ac:chgData name="Sanders Wang" userId="089d73b8-785c-4012-b931-81c632b6c9c7" providerId="ADAL" clId="{FBF74FA8-289A-4721-BAF1-EBCB6CAB25EC}" dt="2021-03-16T14:06:58.632" v="434" actId="1076"/>
          <ac:picMkLst>
            <pc:docMk/>
            <pc:sldMk cId="62855605" sldId="267"/>
            <ac:picMk id="64" creationId="{E2832608-FAEE-4928-9903-9783A63BA625}"/>
          </ac:picMkLst>
        </pc:picChg>
        <pc:picChg chg="add del mod">
          <ac:chgData name="Sanders Wang" userId="089d73b8-785c-4012-b931-81c632b6c9c7" providerId="ADAL" clId="{FBF74FA8-289A-4721-BAF1-EBCB6CAB25EC}" dt="2021-03-16T14:34:37.878" v="710" actId="478"/>
          <ac:picMkLst>
            <pc:docMk/>
            <pc:sldMk cId="62855605" sldId="267"/>
            <ac:picMk id="67" creationId="{CA5D2322-0E08-4439-9057-4250EBD179E6}"/>
          </ac:picMkLst>
        </pc:picChg>
      </pc:sldChg>
      <pc:sldChg chg="addSp delSp modSp add mod">
        <pc:chgData name="Sanders Wang" userId="089d73b8-785c-4012-b931-81c632b6c9c7" providerId="ADAL" clId="{FBF74FA8-289A-4721-BAF1-EBCB6CAB25EC}" dt="2021-03-16T15:26:15.187" v="1144" actId="14100"/>
        <pc:sldMkLst>
          <pc:docMk/>
          <pc:sldMk cId="1430037457" sldId="268"/>
        </pc:sldMkLst>
        <pc:spChg chg="add mod or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" creationId="{023945E2-32D8-4FA8-9280-CB28905DCFBA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23" creationId="{E2DF8BE0-6BF7-474B-8D3B-2D6781CFA5D2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26" creationId="{D287D0D0-AEE7-4307-B7BB-7D8EF430AE0A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28" creationId="{A628BE4C-0184-4F81-B332-23D93225BBD4}"/>
          </ac:spMkLst>
        </pc:spChg>
        <pc:spChg chg="add del mod">
          <ac:chgData name="Sanders Wang" userId="089d73b8-785c-4012-b931-81c632b6c9c7" providerId="ADAL" clId="{FBF74FA8-289A-4721-BAF1-EBCB6CAB25EC}" dt="2021-03-16T12:41:04.616" v="172" actId="478"/>
          <ac:spMkLst>
            <pc:docMk/>
            <pc:sldMk cId="1430037457" sldId="268"/>
            <ac:spMk id="31" creationId="{279BD61C-8FB5-41AE-9D41-0048DCA476B2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33" creationId="{ECF77313-0C40-417B-A130-94D000975BD5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34" creationId="{4287FA99-87CE-4D2B-948C-93818C796331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37" creationId="{391F4991-C0B3-4F87-A4A5-BCC9D8A166B0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48" creationId="{98E2B0C7-4905-4696-BBFD-63EF2C80F72F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56" creationId="{A711686C-2294-4A8A-AA39-41403F2DA233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58" creationId="{B1E873DF-A46D-440E-9365-03F2A082A388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66" creationId="{BC09DA48-F912-4EE4-B031-243F95932584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67" creationId="{95441CE8-4B2F-4016-8AB9-C81B089B6B6B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68" creationId="{749CDCB3-65E3-44A3-9FB2-CD973DFC7744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79" creationId="{E8FEF996-507A-4162-8EE2-2329FE696EC3}"/>
          </ac:spMkLst>
        </pc:spChg>
        <pc:spChg chg="add mod">
          <ac:chgData name="Sanders Wang" userId="089d73b8-785c-4012-b931-81c632b6c9c7" providerId="ADAL" clId="{FBF74FA8-289A-4721-BAF1-EBCB6CAB25EC}" dt="2021-03-16T14:44:00.946" v="893" actId="1076"/>
          <ac:spMkLst>
            <pc:docMk/>
            <pc:sldMk cId="1430037457" sldId="268"/>
            <ac:spMk id="94" creationId="{E4922B12-9500-475E-AE2D-92E6FDB136B0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12" creationId="{BBB31F9E-D5E8-4435-850C-974855198E40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20" creationId="{1B31A30F-4103-4775-BA12-3ADFAF6E9F9C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22" creationId="{B3EAE90A-6225-4513-84D9-3B7D6BD64A5C}"/>
          </ac:spMkLst>
        </pc:spChg>
        <pc:spChg chg="add mod ord">
          <ac:chgData name="Sanders Wang" userId="089d73b8-785c-4012-b931-81c632b6c9c7" providerId="ADAL" clId="{FBF74FA8-289A-4721-BAF1-EBCB6CAB25EC}" dt="2021-03-16T14:50:34.516" v="947" actId="14100"/>
          <ac:spMkLst>
            <pc:docMk/>
            <pc:sldMk cId="1430037457" sldId="268"/>
            <ac:spMk id="129" creationId="{854EC537-2431-437A-8256-97080AA92DC5}"/>
          </ac:spMkLst>
        </pc:spChg>
        <pc:spChg chg="add mod or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1" creationId="{A589A5A7-6C32-4020-8C5C-F71169892002}"/>
          </ac:spMkLst>
        </pc:spChg>
        <pc:spChg chg="add mod or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2" creationId="{5CD782EB-63A4-4A32-9D29-C17C84935BBB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35" creationId="{263CBB89-9E8D-4162-A251-8CBE7170ABDA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7" creationId="{32431464-CD36-4F1D-A880-FD92B37A7135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43" creationId="{7F454937-3A26-4B9D-B88C-6501EFFF5955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68" creationId="{215C5132-A722-4EF7-81CD-8B6E3711E998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70" creationId="{427BB516-4B5C-4910-8F79-A785865C8110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91" creationId="{F171CEC2-EF5B-4BA0-B10F-4B385FE9648F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99" creationId="{B239ED4D-78CF-483E-8325-475AF2C7BCA4}"/>
          </ac:spMkLst>
        </pc:spChg>
        <pc:spChg chg="add mod">
          <ac:chgData name="Sanders Wang" userId="089d73b8-785c-4012-b931-81c632b6c9c7" providerId="ADAL" clId="{FBF74FA8-289A-4721-BAF1-EBCB6CAB25EC}" dt="2021-03-16T14:47:15.977" v="911" actId="20577"/>
          <ac:spMkLst>
            <pc:docMk/>
            <pc:sldMk cId="1430037457" sldId="268"/>
            <ac:spMk id="214" creationId="{BE19D081-CE74-4780-9339-BD938DD34F69}"/>
          </ac:spMkLst>
        </pc:spChg>
        <pc:spChg chg="add mod">
          <ac:chgData name="Sanders Wang" userId="089d73b8-785c-4012-b931-81c632b6c9c7" providerId="ADAL" clId="{FBF74FA8-289A-4721-BAF1-EBCB6CAB25EC}" dt="2021-03-16T14:48:52.924" v="936" actId="1036"/>
          <ac:spMkLst>
            <pc:docMk/>
            <pc:sldMk cId="1430037457" sldId="268"/>
            <ac:spMk id="215" creationId="{A1301B7C-1CEE-4124-B464-9E22DAA6A066}"/>
          </ac:spMkLst>
        </pc:spChg>
        <pc:spChg chg="add mod ord">
          <ac:chgData name="Sanders Wang" userId="089d73b8-785c-4012-b931-81c632b6c9c7" providerId="ADAL" clId="{FBF74FA8-289A-4721-BAF1-EBCB6CAB25EC}" dt="2021-03-16T14:53:14.217" v="978" actId="14100"/>
          <ac:spMkLst>
            <pc:docMk/>
            <pc:sldMk cId="1430037457" sldId="268"/>
            <ac:spMk id="230" creationId="{8EDC4AD3-C3E6-48AD-AEBE-07F78652D2B5}"/>
          </ac:spMkLst>
        </pc:spChg>
        <pc:spChg chg="add mod ord">
          <ac:chgData name="Sanders Wang" userId="089d73b8-785c-4012-b931-81c632b6c9c7" providerId="ADAL" clId="{FBF74FA8-289A-4721-BAF1-EBCB6CAB25EC}" dt="2021-03-16T15:18:37.442" v="1084" actId="1076"/>
          <ac:spMkLst>
            <pc:docMk/>
            <pc:sldMk cId="1430037457" sldId="268"/>
            <ac:spMk id="231" creationId="{DC4CADAE-F2CF-4219-BCC9-A68A29AB1B8E}"/>
          </ac:spMkLst>
        </pc:spChg>
        <pc:spChg chg="add mod">
          <ac:chgData name="Sanders Wang" userId="089d73b8-785c-4012-b931-81c632b6c9c7" providerId="ADAL" clId="{FBF74FA8-289A-4721-BAF1-EBCB6CAB25EC}" dt="2021-03-16T15:10:19.451" v="1022" actId="1076"/>
          <ac:spMkLst>
            <pc:docMk/>
            <pc:sldMk cId="1430037457" sldId="268"/>
            <ac:spMk id="236" creationId="{8BCCAFE6-3734-4CD9-9E8F-01F1E321BE25}"/>
          </ac:spMkLst>
        </pc:spChg>
        <pc:spChg chg="add mod">
          <ac:chgData name="Sanders Wang" userId="089d73b8-785c-4012-b931-81c632b6c9c7" providerId="ADAL" clId="{FBF74FA8-289A-4721-BAF1-EBCB6CAB25EC}" dt="2021-03-16T15:11:56.126" v="1034" actId="1076"/>
          <ac:spMkLst>
            <pc:docMk/>
            <pc:sldMk cId="1430037457" sldId="268"/>
            <ac:spMk id="240" creationId="{ECCDD462-E7B2-491E-B0F7-1318B28859BC}"/>
          </ac:spMkLst>
        </pc:spChg>
        <pc:spChg chg="add mod">
          <ac:chgData name="Sanders Wang" userId="089d73b8-785c-4012-b931-81c632b6c9c7" providerId="ADAL" clId="{FBF74FA8-289A-4721-BAF1-EBCB6CAB25EC}" dt="2021-03-16T15:15:08.111" v="1060" actId="1076"/>
          <ac:spMkLst>
            <pc:docMk/>
            <pc:sldMk cId="1430037457" sldId="268"/>
            <ac:spMk id="242" creationId="{856436BB-7421-4DEE-A126-CF40CCA4EFAD}"/>
          </ac:spMkLst>
        </pc:spChg>
        <pc:spChg chg="add mod">
          <ac:chgData name="Sanders Wang" userId="089d73b8-785c-4012-b931-81c632b6c9c7" providerId="ADAL" clId="{FBF74FA8-289A-4721-BAF1-EBCB6CAB25EC}" dt="2021-03-16T15:16:39.323" v="1076" actId="1076"/>
          <ac:spMkLst>
            <pc:docMk/>
            <pc:sldMk cId="1430037457" sldId="268"/>
            <ac:spMk id="247" creationId="{D505B1E3-B6DD-4BF2-9B5E-BAB9AF63521D}"/>
          </ac:spMkLst>
        </pc:spChg>
        <pc:spChg chg="add del mod">
          <ac:chgData name="Sanders Wang" userId="089d73b8-785c-4012-b931-81c632b6c9c7" providerId="ADAL" clId="{FBF74FA8-289A-4721-BAF1-EBCB6CAB25EC}" dt="2021-03-16T15:22:47.773" v="1095" actId="478"/>
          <ac:spMkLst>
            <pc:docMk/>
            <pc:sldMk cId="1430037457" sldId="268"/>
            <ac:spMk id="260" creationId="{147E8728-F60B-41EC-B9AE-F08469152BAB}"/>
          </ac:spMkLst>
        </pc:spChg>
        <pc:spChg chg="mod">
          <ac:chgData name="Sanders Wang" userId="089d73b8-785c-4012-b931-81c632b6c9c7" providerId="ADAL" clId="{FBF74FA8-289A-4721-BAF1-EBCB6CAB25EC}" dt="2021-03-16T15:23:43.193" v="1102"/>
          <ac:spMkLst>
            <pc:docMk/>
            <pc:sldMk cId="1430037457" sldId="268"/>
            <ac:spMk id="263" creationId="{3790B7CD-36C4-4288-A4F3-92B388B4D759}"/>
          </ac:spMkLst>
        </pc:spChg>
        <pc:spChg chg="add mod">
          <ac:chgData name="Sanders Wang" userId="089d73b8-785c-4012-b931-81c632b6c9c7" providerId="ADAL" clId="{FBF74FA8-289A-4721-BAF1-EBCB6CAB25EC}" dt="2021-03-16T15:26:09.871" v="1143" actId="1076"/>
          <ac:spMkLst>
            <pc:docMk/>
            <pc:sldMk cId="1430037457" sldId="268"/>
            <ac:spMk id="268" creationId="{5A800A3D-E371-4BC7-AC64-B87176739D74}"/>
          </ac:spMkLst>
        </pc:spChg>
        <pc:grpChg chg="add mod">
          <ac:chgData name="Sanders Wang" userId="089d73b8-785c-4012-b931-81c632b6c9c7" providerId="ADAL" clId="{FBF74FA8-289A-4721-BAF1-EBCB6CAB25EC}" dt="2021-03-16T15:24:02.681" v="1109" actId="1076"/>
          <ac:grpSpMkLst>
            <pc:docMk/>
            <pc:sldMk cId="1430037457" sldId="268"/>
            <ac:grpSpMk id="262" creationId="{755315DF-3038-4C70-B618-DE23F70D3286}"/>
          </ac:grpSpMkLst>
        </pc:grp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3" creationId="{C62BB4F9-857C-422B-82F2-B14A753C07AD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5" creationId="{0A2B5E29-34A7-4730-8118-2341F6F02513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0" creationId="{61E6B5A3-3C4A-4419-BAD7-F160BA186199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4" creationId="{C7E5D29C-A428-4E94-A5F9-3453728F3EE5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5" creationId="{FA943734-C632-4BBF-B28F-25A7F1217216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6" creationId="{DD80D6A0-AA7E-482D-AD7F-E752AFC62391}"/>
          </ac:picMkLst>
        </pc:picChg>
        <pc:picChg chg="add mod">
          <ac:chgData name="Sanders Wang" userId="089d73b8-785c-4012-b931-81c632b6c9c7" providerId="ADAL" clId="{FBF74FA8-289A-4721-BAF1-EBCB6CAB25EC}" dt="2021-03-16T15:10:22.754" v="1023" actId="1076"/>
          <ac:picMkLst>
            <pc:docMk/>
            <pc:sldMk cId="1430037457" sldId="268"/>
            <ac:picMk id="17" creationId="{7321A11C-4579-4D1A-B926-7BEE2DEEF894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8" creationId="{BCFB1AEF-CEBB-443B-B57A-029EAD66759A}"/>
          </ac:picMkLst>
        </pc:picChg>
        <pc:picChg chg="add del mod">
          <ac:chgData name="Sanders Wang" userId="089d73b8-785c-4012-b931-81c632b6c9c7" providerId="ADAL" clId="{FBF74FA8-289A-4721-BAF1-EBCB6CAB25EC}" dt="2021-03-16T12:46:48.486" v="205" actId="478"/>
          <ac:picMkLst>
            <pc:docMk/>
            <pc:sldMk cId="1430037457" sldId="268"/>
            <ac:picMk id="19" creationId="{3221A0F6-3D07-4F28-83FA-52A8FB7ED838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20" creationId="{7D3AEF2F-627B-4DED-A7B8-24353CDBC2FB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27" creationId="{58D26849-0AC5-408B-8583-1E66E38E3FAB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30" creationId="{D41D9045-F5ED-4527-8ED0-9E555BFD34FA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36" creationId="{86F4A31A-3239-4E24-A4C6-69CF4AB54ED0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39" creationId="{82BE4A17-6F95-4A71-93D0-0CE1D16DE367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46" creationId="{4C64436C-A114-40A4-8A63-817F56650BFB}"/>
          </ac:picMkLst>
        </pc:picChg>
        <pc:picChg chg="add mod or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47" creationId="{09B84A18-3557-4D06-B843-022102022DC1}"/>
          </ac:picMkLst>
        </pc:picChg>
        <pc:picChg chg="add mod or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55" creationId="{6CE1197E-455B-4268-B12E-854E76E7BC1D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57" creationId="{B4F9F376-6811-40BA-9735-ADDF743F0526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78" creationId="{04B68EBB-5940-4DEE-ACAE-D9691274D5A5}"/>
          </ac:picMkLst>
        </pc:picChg>
        <pc:picChg chg="add mod">
          <ac:chgData name="Sanders Wang" userId="089d73b8-785c-4012-b931-81c632b6c9c7" providerId="ADAL" clId="{FBF74FA8-289A-4721-BAF1-EBCB6CAB25EC}" dt="2021-03-16T14:43:47.287" v="889" actId="1076"/>
          <ac:picMkLst>
            <pc:docMk/>
            <pc:sldMk cId="1430037457" sldId="268"/>
            <ac:picMk id="93" creationId="{35168D03-A7FA-458D-9AD5-B89F3C6CC3CC}"/>
          </ac:picMkLst>
        </pc:picChg>
        <pc:picChg chg="add mod ord">
          <ac:chgData name="Sanders Wang" userId="089d73b8-785c-4012-b931-81c632b6c9c7" providerId="ADAL" clId="{FBF74FA8-289A-4721-BAF1-EBCB6CAB25EC}" dt="2021-03-16T15:11:37.513" v="1031" actId="1076"/>
          <ac:picMkLst>
            <pc:docMk/>
            <pc:sldMk cId="1430037457" sldId="268"/>
            <ac:picMk id="111" creationId="{4B64BA09-D32E-4E75-853E-98D2EC613342}"/>
          </ac:picMkLst>
        </pc:picChg>
        <pc:picChg chg="add del mod">
          <ac:chgData name="Sanders Wang" userId="089d73b8-785c-4012-b931-81c632b6c9c7" providerId="ADAL" clId="{FBF74FA8-289A-4721-BAF1-EBCB6CAB25EC}" dt="2021-03-16T14:07:05.300" v="435" actId="478"/>
          <ac:picMkLst>
            <pc:docMk/>
            <pc:sldMk cId="1430037457" sldId="268"/>
            <ac:picMk id="118" creationId="{5D65BE82-3235-49B6-861E-FEAA2C591560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19" creationId="{735D680E-E086-4BE7-B86A-6D947BCBDC89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21" creationId="{8208EFD6-20EB-4407-8FBD-0CEF4AC6DFBD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34" creationId="{95ADD059-A136-4E50-91B4-366A2F27D18F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42" creationId="{7A2D13B4-8B9B-4C63-90F1-E35CA0D3F7A4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67" creationId="{21A45DAC-B75E-48BC-B03F-36D13472961A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69" creationId="{A192B6A1-97C3-4E91-9FF3-C6F1DDDE7830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178" creationId="{E9E357FA-64E1-412A-A031-99BD41C9EEC4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192" creationId="{841412C0-1F9D-4ECE-B4D7-7B80CC002361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200" creationId="{9399A115-B3E1-4FE6-87EF-C990E2B1A5D0}"/>
          </ac:picMkLst>
        </pc:picChg>
        <pc:picChg chg="add mod">
          <ac:chgData name="Sanders Wang" userId="089d73b8-785c-4012-b931-81c632b6c9c7" providerId="ADAL" clId="{FBF74FA8-289A-4721-BAF1-EBCB6CAB25EC}" dt="2021-03-16T15:02:00.680" v="998" actId="14100"/>
          <ac:picMkLst>
            <pc:docMk/>
            <pc:sldMk cId="1430037457" sldId="268"/>
            <ac:picMk id="211" creationId="{CFA0BB89-A366-4C76-A6F0-F8F329959832}"/>
          </ac:picMkLst>
        </pc:picChg>
        <pc:picChg chg="add mod">
          <ac:chgData name="Sanders Wang" userId="089d73b8-785c-4012-b931-81c632b6c9c7" providerId="ADAL" clId="{FBF74FA8-289A-4721-BAF1-EBCB6CAB25EC}" dt="2021-03-16T14:48:52.924" v="936" actId="1036"/>
          <ac:picMkLst>
            <pc:docMk/>
            <pc:sldMk cId="1430037457" sldId="268"/>
            <ac:picMk id="216" creationId="{34B64766-1CB1-4A74-9A2D-AABD035B8327}"/>
          </ac:picMkLst>
        </pc:picChg>
        <pc:picChg chg="add mod">
          <ac:chgData name="Sanders Wang" userId="089d73b8-785c-4012-b931-81c632b6c9c7" providerId="ADAL" clId="{FBF74FA8-289A-4721-BAF1-EBCB6CAB25EC}" dt="2021-03-16T15:00:19.983" v="990" actId="1076"/>
          <ac:picMkLst>
            <pc:docMk/>
            <pc:sldMk cId="1430037457" sldId="268"/>
            <ac:picMk id="233" creationId="{B29D0725-C907-4E5B-A72A-7B3DD34ADAFD}"/>
          </ac:picMkLst>
        </pc:picChg>
        <pc:picChg chg="add mod">
          <ac:chgData name="Sanders Wang" userId="089d73b8-785c-4012-b931-81c632b6c9c7" providerId="ADAL" clId="{FBF74FA8-289A-4721-BAF1-EBCB6CAB25EC}" dt="2021-03-16T15:01:54.591" v="997" actId="1076"/>
          <ac:picMkLst>
            <pc:docMk/>
            <pc:sldMk cId="1430037457" sldId="268"/>
            <ac:picMk id="234" creationId="{5EF3AA2B-49B0-421B-8DAC-BE83F2345423}"/>
          </ac:picMkLst>
        </pc:picChg>
        <pc:picChg chg="add mod">
          <ac:chgData name="Sanders Wang" userId="089d73b8-785c-4012-b931-81c632b6c9c7" providerId="ADAL" clId="{FBF74FA8-289A-4721-BAF1-EBCB6CAB25EC}" dt="2021-03-16T15:10:15.318" v="1021" actId="1076"/>
          <ac:picMkLst>
            <pc:docMk/>
            <pc:sldMk cId="1430037457" sldId="268"/>
            <ac:picMk id="238" creationId="{86428C54-31B2-4DB0-832D-D2CC8282BB84}"/>
          </ac:picMkLst>
        </pc:picChg>
        <pc:picChg chg="add mod">
          <ac:chgData name="Sanders Wang" userId="089d73b8-785c-4012-b931-81c632b6c9c7" providerId="ADAL" clId="{FBF74FA8-289A-4721-BAF1-EBCB6CAB25EC}" dt="2021-03-16T15:10:49.034" v="1024" actId="571"/>
          <ac:picMkLst>
            <pc:docMk/>
            <pc:sldMk cId="1430037457" sldId="268"/>
            <ac:picMk id="239" creationId="{8A52F475-400E-411A-8A7D-A2C09480D83D}"/>
          </ac:picMkLst>
        </pc:picChg>
        <pc:picChg chg="add mod">
          <ac:chgData name="Sanders Wang" userId="089d73b8-785c-4012-b931-81c632b6c9c7" providerId="ADAL" clId="{FBF74FA8-289A-4721-BAF1-EBCB6CAB25EC}" dt="2021-03-16T15:14:35.004" v="1055" actId="1037"/>
          <ac:picMkLst>
            <pc:docMk/>
            <pc:sldMk cId="1430037457" sldId="268"/>
            <ac:picMk id="241" creationId="{6E617452-E5DF-49F3-8EE8-02020718E251}"/>
          </ac:picMkLst>
        </pc:picChg>
        <pc:picChg chg="add mod">
          <ac:chgData name="Sanders Wang" userId="089d73b8-785c-4012-b931-81c632b6c9c7" providerId="ADAL" clId="{FBF74FA8-289A-4721-BAF1-EBCB6CAB25EC}" dt="2021-03-16T15:14:45.541" v="1056" actId="571"/>
          <ac:picMkLst>
            <pc:docMk/>
            <pc:sldMk cId="1430037457" sldId="268"/>
            <ac:picMk id="243" creationId="{AACB1B9B-67F6-48D1-8BB8-F478DCEB7A8D}"/>
          </ac:picMkLst>
        </pc:picChg>
        <pc:picChg chg="add mod">
          <ac:chgData name="Sanders Wang" userId="089d73b8-785c-4012-b931-81c632b6c9c7" providerId="ADAL" clId="{FBF74FA8-289A-4721-BAF1-EBCB6CAB25EC}" dt="2021-03-16T15:17:09.203" v="1080" actId="571"/>
          <ac:picMkLst>
            <pc:docMk/>
            <pc:sldMk cId="1430037457" sldId="268"/>
            <ac:picMk id="251" creationId="{9C70A7B8-6FDD-4527-B077-B0742D4DA9D1}"/>
          </ac:picMkLst>
        </pc:picChg>
        <pc:picChg chg="add mod">
          <ac:chgData name="Sanders Wang" userId="089d73b8-785c-4012-b931-81c632b6c9c7" providerId="ADAL" clId="{FBF74FA8-289A-4721-BAF1-EBCB6CAB25EC}" dt="2021-03-16T15:23:07.671" v="1098" actId="1076"/>
          <ac:picMkLst>
            <pc:docMk/>
            <pc:sldMk cId="1430037457" sldId="268"/>
            <ac:picMk id="261" creationId="{EA5DD033-53CE-4BDE-A3F5-E7B938B17A73}"/>
          </ac:picMkLst>
        </pc:picChg>
        <pc:picChg chg="add mod">
          <ac:chgData name="Sanders Wang" userId="089d73b8-785c-4012-b931-81c632b6c9c7" providerId="ADAL" clId="{FBF74FA8-289A-4721-BAF1-EBCB6CAB25EC}" dt="2021-03-16T15:25:41.915" v="1120" actId="1076"/>
          <ac:picMkLst>
            <pc:docMk/>
            <pc:sldMk cId="1430037457" sldId="268"/>
            <ac:picMk id="265" creationId="{EE0FE72E-C869-423D-8DBC-A54BB5390D7F}"/>
          </ac:picMkLst>
        </pc:picChg>
        <pc:picChg chg="add mod">
          <ac:chgData name="Sanders Wang" userId="089d73b8-785c-4012-b931-81c632b6c9c7" providerId="ADAL" clId="{FBF74FA8-289A-4721-BAF1-EBCB6CAB25EC}" dt="2021-03-16T15:25:38.244" v="1119" actId="1076"/>
          <ac:picMkLst>
            <pc:docMk/>
            <pc:sldMk cId="1430037457" sldId="268"/>
            <ac:picMk id="267" creationId="{7FC04FC2-0CCB-4D2C-AE39-FE85C62B0DE0}"/>
          </ac:picMkLst>
        </pc:picChg>
        <pc:cxnChg chg="add del mod">
          <ac:chgData name="Sanders Wang" userId="089d73b8-785c-4012-b931-81c632b6c9c7" providerId="ADAL" clId="{FBF74FA8-289A-4721-BAF1-EBCB6CAB25EC}" dt="2021-03-16T12:35:25.541" v="115" actId="478"/>
          <ac:cxnSpMkLst>
            <pc:docMk/>
            <pc:sldMk cId="1430037457" sldId="268"/>
            <ac:cxnSpMk id="4" creationId="{5B99FCBA-B5DB-4068-A3CB-645BBBA1825C}"/>
          </ac:cxnSpMkLst>
        </pc:cxnChg>
        <pc:cxnChg chg="add del mod">
          <ac:chgData name="Sanders Wang" userId="089d73b8-785c-4012-b931-81c632b6c9c7" providerId="ADAL" clId="{FBF74FA8-289A-4721-BAF1-EBCB6CAB25EC}" dt="2021-03-16T14:19:52.934" v="603" actId="478"/>
          <ac:cxnSpMkLst>
            <pc:docMk/>
            <pc:sldMk cId="1430037457" sldId="268"/>
            <ac:cxnSpMk id="12" creationId="{8C0CE0EA-A8BA-44C1-86E6-02EDBBDBCB2A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21" creationId="{D2C37C3C-2239-4B24-9CB5-B194F50C0033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22" creationId="{96D6978C-0618-48D9-A9AB-2B6E9995C5F4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32" creationId="{AB0B355F-07E1-4FBF-9735-FD18AC2A07E9}"/>
          </ac:cxnSpMkLst>
        </pc:cxnChg>
        <pc:cxnChg chg="add mod">
          <ac:chgData name="Sanders Wang" userId="089d73b8-785c-4012-b931-81c632b6c9c7" providerId="ADAL" clId="{FBF74FA8-289A-4721-BAF1-EBCB6CAB25EC}" dt="2021-03-16T14:43:30.351" v="887" actId="14100"/>
          <ac:cxnSpMkLst>
            <pc:docMk/>
            <pc:sldMk cId="1430037457" sldId="268"/>
            <ac:cxnSpMk id="40" creationId="{E8E47F6C-5F51-4BD3-9CB0-2405D5C94457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43" creationId="{2DCD7A28-4B70-47A5-807A-CDF674D7B488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49" creationId="{D3186B3F-8916-42AF-90D3-315B6457F3CB}"/>
          </ac:cxnSpMkLst>
        </pc:cxnChg>
        <pc:cxnChg chg="add mod">
          <ac:chgData name="Sanders Wang" userId="089d73b8-785c-4012-b931-81c632b6c9c7" providerId="ADAL" clId="{FBF74FA8-289A-4721-BAF1-EBCB6CAB25EC}" dt="2021-03-16T14:43:38.845" v="888" actId="14100"/>
          <ac:cxnSpMkLst>
            <pc:docMk/>
            <pc:sldMk cId="1430037457" sldId="268"/>
            <ac:cxnSpMk id="52" creationId="{4CD4E6E2-6C3A-4AED-BC9A-39CD31832C08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59" creationId="{D38FBB92-7FDC-4E6C-A43A-D22248CAA092}"/>
          </ac:cxnSpMkLst>
        </pc:cxnChg>
        <pc:cxnChg chg="add mod ord">
          <ac:chgData name="Sanders Wang" userId="089d73b8-785c-4012-b931-81c632b6c9c7" providerId="ADAL" clId="{FBF74FA8-289A-4721-BAF1-EBCB6CAB25EC}" dt="2021-03-16T15:08:57.992" v="1004" actId="1076"/>
          <ac:cxnSpMkLst>
            <pc:docMk/>
            <pc:sldMk cId="1430037457" sldId="268"/>
            <ac:cxnSpMk id="61" creationId="{8F392147-BD71-4873-8E28-E1EDF467438B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62" creationId="{E58F6CE3-B79C-4258-8017-EC42EA4D80C3}"/>
          </ac:cxnSpMkLst>
        </pc:cxnChg>
        <pc:cxnChg chg="add del mod">
          <ac:chgData name="Sanders Wang" userId="089d73b8-785c-4012-b931-81c632b6c9c7" providerId="ADAL" clId="{FBF74FA8-289A-4721-BAF1-EBCB6CAB25EC}" dt="2021-03-16T13:32:52.062" v="416" actId="478"/>
          <ac:cxnSpMkLst>
            <pc:docMk/>
            <pc:sldMk cId="1430037457" sldId="268"/>
            <ac:cxnSpMk id="69" creationId="{EE0CEC9F-CF94-490F-997D-9EB9B4D311E1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73" creationId="{464A068A-EAE7-46B3-B02A-17A9AE87471E}"/>
          </ac:cxnSpMkLst>
        </pc:cxnChg>
        <pc:cxnChg chg="add del mod">
          <ac:chgData name="Sanders Wang" userId="089d73b8-785c-4012-b931-81c632b6c9c7" providerId="ADAL" clId="{FBF74FA8-289A-4721-BAF1-EBCB6CAB25EC}" dt="2021-03-16T14:24:03.157" v="647" actId="478"/>
          <ac:cxnSpMkLst>
            <pc:docMk/>
            <pc:sldMk cId="1430037457" sldId="268"/>
            <ac:cxnSpMk id="80" creationId="{447C83B4-1939-4A5A-A458-7E66559F557E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95" creationId="{83134942-56B3-410F-97CD-E0AA338CEFCB}"/>
          </ac:cxnSpMkLst>
        </pc:cxnChg>
        <pc:cxnChg chg="add mod">
          <ac:chgData name="Sanders Wang" userId="089d73b8-785c-4012-b931-81c632b6c9c7" providerId="ADAL" clId="{FBF74FA8-289A-4721-BAF1-EBCB6CAB25EC}" dt="2021-03-16T14:43:49.649" v="890" actId="14100"/>
          <ac:cxnSpMkLst>
            <pc:docMk/>
            <pc:sldMk cId="1430037457" sldId="268"/>
            <ac:cxnSpMk id="97" creationId="{A25E7532-9D36-4A73-BF48-233F38C76E7D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00" creationId="{E3ED8793-BF9D-436C-A1B6-4D2E54C1BA62}"/>
          </ac:cxnSpMkLst>
        </pc:cxnChg>
        <pc:cxnChg chg="add mod">
          <ac:chgData name="Sanders Wang" userId="089d73b8-785c-4012-b931-81c632b6c9c7" providerId="ADAL" clId="{FBF74FA8-289A-4721-BAF1-EBCB6CAB25EC}" dt="2021-03-16T15:11:37.513" v="1031" actId="1076"/>
          <ac:cxnSpMkLst>
            <pc:docMk/>
            <pc:sldMk cId="1430037457" sldId="268"/>
            <ac:cxnSpMk id="109" creationId="{DC1A9B5F-40E5-4668-8C86-EEBFC5DC7493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25" creationId="{5EDA92BA-DDB3-4B88-AC41-A63199B0DD26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30" creationId="{5F76AD3E-4579-4A7C-940D-E0E1112F04CC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33" creationId="{44278722-3FFC-41AA-91B4-204E15EE3746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36" creationId="{85DACA3D-B135-40EA-8EF7-422451ECC4EE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44" creationId="{FC4DF871-69C0-4AB2-A88B-0ACE0D4F3BB9}"/>
          </ac:cxnSpMkLst>
        </pc:cxnChg>
        <pc:cxnChg chg="add mod">
          <ac:chgData name="Sanders Wang" userId="089d73b8-785c-4012-b931-81c632b6c9c7" providerId="ADAL" clId="{FBF74FA8-289A-4721-BAF1-EBCB6CAB25EC}" dt="2021-03-16T14:55:38.976" v="982" actId="692"/>
          <ac:cxnSpMkLst>
            <pc:docMk/>
            <pc:sldMk cId="1430037457" sldId="268"/>
            <ac:cxnSpMk id="150" creationId="{6FEA2A4E-2DE0-4AA5-AA16-055561CED54C}"/>
          </ac:cxnSpMkLst>
        </pc:cxnChg>
        <pc:cxnChg chg="add del mod">
          <ac:chgData name="Sanders Wang" userId="089d73b8-785c-4012-b931-81c632b6c9c7" providerId="ADAL" clId="{FBF74FA8-289A-4721-BAF1-EBCB6CAB25EC}" dt="2021-03-16T14:25:37.813" v="657" actId="478"/>
          <ac:cxnSpMkLst>
            <pc:docMk/>
            <pc:sldMk cId="1430037457" sldId="268"/>
            <ac:cxnSpMk id="152" creationId="{89C64500-44F8-47C1-B6CC-5BA8ACA8936D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62" creationId="{C7CD194B-7B4C-4AD8-9E19-663339658E63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72" creationId="{1CCAA3A9-A682-47DE-B942-07EBF910F468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76" creationId="{E70A5C1A-C28E-42E9-8863-D77713A3E62B}"/>
          </ac:cxnSpMkLst>
        </pc:cxnChg>
        <pc:cxnChg chg="add mod">
          <ac:chgData name="Sanders Wang" userId="089d73b8-785c-4012-b931-81c632b6c9c7" providerId="ADAL" clId="{FBF74FA8-289A-4721-BAF1-EBCB6CAB25EC}" dt="2021-03-16T14:44:21.144" v="894" actId="14100"/>
          <ac:cxnSpMkLst>
            <pc:docMk/>
            <pc:sldMk cId="1430037457" sldId="268"/>
            <ac:cxnSpMk id="181" creationId="{34FB5A82-8557-4D36-A868-D9B2C3F2FD3E}"/>
          </ac:cxnSpMkLst>
        </pc:cxnChg>
        <pc:cxnChg chg="add mod">
          <ac:chgData name="Sanders Wang" userId="089d73b8-785c-4012-b931-81c632b6c9c7" providerId="ADAL" clId="{FBF74FA8-289A-4721-BAF1-EBCB6CAB25EC}" dt="2021-03-16T14:57:26.015" v="983" actId="14100"/>
          <ac:cxnSpMkLst>
            <pc:docMk/>
            <pc:sldMk cId="1430037457" sldId="268"/>
            <ac:cxnSpMk id="186" creationId="{85B42661-3B0D-4ECA-B13F-091C806D8213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97" creationId="{0B234A8C-1A05-4B77-80DD-E60F970393B5}"/>
          </ac:cxnSpMkLst>
        </pc:cxnChg>
        <pc:cxnChg chg="add mod">
          <ac:chgData name="Sanders Wang" userId="089d73b8-785c-4012-b931-81c632b6c9c7" providerId="ADAL" clId="{FBF74FA8-289A-4721-BAF1-EBCB6CAB25EC}" dt="2021-03-16T14:49:13.013" v="937" actId="14100"/>
          <ac:cxnSpMkLst>
            <pc:docMk/>
            <pc:sldMk cId="1430037457" sldId="268"/>
            <ac:cxnSpMk id="205" creationId="{FE34BC3C-9CF9-4F50-83BB-98EA8BB0A2B2}"/>
          </ac:cxnSpMkLst>
        </pc:cxnChg>
        <pc:cxnChg chg="add mod">
          <ac:chgData name="Sanders Wang" userId="089d73b8-785c-4012-b931-81c632b6c9c7" providerId="ADAL" clId="{FBF74FA8-289A-4721-BAF1-EBCB6CAB25EC}" dt="2021-03-16T14:50:10.995" v="946" actId="14100"/>
          <ac:cxnSpMkLst>
            <pc:docMk/>
            <pc:sldMk cId="1430037457" sldId="268"/>
            <ac:cxnSpMk id="208" creationId="{FFC35B72-C20A-4E07-982E-C7E41664C167}"/>
          </ac:cxnSpMkLst>
        </pc:cxnChg>
        <pc:cxnChg chg="add mod">
          <ac:chgData name="Sanders Wang" userId="089d73b8-785c-4012-b931-81c632b6c9c7" providerId="ADAL" clId="{FBF74FA8-289A-4721-BAF1-EBCB6CAB25EC}" dt="2021-03-16T15:02:00.680" v="998" actId="14100"/>
          <ac:cxnSpMkLst>
            <pc:docMk/>
            <pc:sldMk cId="1430037457" sldId="268"/>
            <ac:cxnSpMk id="212" creationId="{EACA55E0-37A1-4E0E-A7B8-745001EE3B95}"/>
          </ac:cxnSpMkLst>
        </pc:cxnChg>
        <pc:cxnChg chg="add mod">
          <ac:chgData name="Sanders Wang" userId="089d73b8-785c-4012-b931-81c632b6c9c7" providerId="ADAL" clId="{FBF74FA8-289A-4721-BAF1-EBCB6CAB25EC}" dt="2021-03-16T14:48:52.924" v="936" actId="1036"/>
          <ac:cxnSpMkLst>
            <pc:docMk/>
            <pc:sldMk cId="1430037457" sldId="268"/>
            <ac:cxnSpMk id="217" creationId="{0AD06267-805B-4132-B200-6174B0AA2851}"/>
          </ac:cxnSpMkLst>
        </pc:cxnChg>
        <pc:cxnChg chg="add mod">
          <ac:chgData name="Sanders Wang" userId="089d73b8-785c-4012-b931-81c632b6c9c7" providerId="ADAL" clId="{FBF74FA8-289A-4721-BAF1-EBCB6CAB25EC}" dt="2021-03-16T14:49:59.256" v="945" actId="14100"/>
          <ac:cxnSpMkLst>
            <pc:docMk/>
            <pc:sldMk cId="1430037457" sldId="268"/>
            <ac:cxnSpMk id="223" creationId="{FDC5992A-994A-4EE8-B925-38665DFF67E5}"/>
          </ac:cxnSpMkLst>
        </pc:cxnChg>
        <pc:cxnChg chg="add mod">
          <ac:chgData name="Sanders Wang" userId="089d73b8-785c-4012-b931-81c632b6c9c7" providerId="ADAL" clId="{FBF74FA8-289A-4721-BAF1-EBCB6CAB25EC}" dt="2021-03-16T15:14:59.690" v="1059" actId="14100"/>
          <ac:cxnSpMkLst>
            <pc:docMk/>
            <pc:sldMk cId="1430037457" sldId="268"/>
            <ac:cxnSpMk id="244" creationId="{E2AC7740-B7F2-45A1-A285-33E290E2BFD0}"/>
          </ac:cxnSpMkLst>
        </pc:cxnChg>
        <pc:cxnChg chg="add mod">
          <ac:chgData name="Sanders Wang" userId="089d73b8-785c-4012-b931-81c632b6c9c7" providerId="ADAL" clId="{FBF74FA8-289A-4721-BAF1-EBCB6CAB25EC}" dt="2021-03-16T15:26:15.187" v="1144" actId="14100"/>
          <ac:cxnSpMkLst>
            <pc:docMk/>
            <pc:sldMk cId="1430037457" sldId="268"/>
            <ac:cxnSpMk id="248" creationId="{606BEEEC-B947-4168-A33B-34FE9155F55F}"/>
          </ac:cxnSpMkLst>
        </pc:cxnChg>
        <pc:cxnChg chg="add mod">
          <ac:chgData name="Sanders Wang" userId="089d73b8-785c-4012-b931-81c632b6c9c7" providerId="ADAL" clId="{FBF74FA8-289A-4721-BAF1-EBCB6CAB25EC}" dt="2021-03-16T15:18:53.753" v="1088" actId="14100"/>
          <ac:cxnSpMkLst>
            <pc:docMk/>
            <pc:sldMk cId="1430037457" sldId="268"/>
            <ac:cxnSpMk id="252" creationId="{D72F3939-0252-4955-86EB-BB16424D7A2E}"/>
          </ac:cxnSpMkLst>
        </pc:cxnChg>
        <pc:cxnChg chg="add mod">
          <ac:chgData name="Sanders Wang" userId="089d73b8-785c-4012-b931-81c632b6c9c7" providerId="ADAL" clId="{FBF74FA8-289A-4721-BAF1-EBCB6CAB25EC}" dt="2021-03-16T15:19:36.387" v="1089" actId="571"/>
          <ac:cxnSpMkLst>
            <pc:docMk/>
            <pc:sldMk cId="1430037457" sldId="268"/>
            <ac:cxnSpMk id="257" creationId="{4D0960B4-F4C9-4179-B34B-F8BE84DEAB78}"/>
          </ac:cxnSpMkLst>
        </pc:cxnChg>
        <pc:cxnChg chg="add mod">
          <ac:chgData name="Sanders Wang" userId="089d73b8-785c-4012-b931-81c632b6c9c7" providerId="ADAL" clId="{FBF74FA8-289A-4721-BAF1-EBCB6CAB25EC}" dt="2021-03-16T15:20:30.979" v="1093" actId="1076"/>
          <ac:cxnSpMkLst>
            <pc:docMk/>
            <pc:sldMk cId="1430037457" sldId="268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FBF74FA8-289A-4721-BAF1-EBCB6CAB25EC}" dt="2021-03-16T15:23:43.193" v="1102"/>
          <ac:cxnSpMkLst>
            <pc:docMk/>
            <pc:sldMk cId="1430037457" sldId="268"/>
            <ac:cxnSpMk id="264" creationId="{AF71A2F4-758A-47F6-85E7-E60493FFF41B}"/>
          </ac:cxnSpMkLst>
        </pc:cxnChg>
      </pc:sldChg>
      <pc:sldChg chg="addSp delSp modSp add mod">
        <pc:chgData name="Sanders Wang" userId="089d73b8-785c-4012-b931-81c632b6c9c7" providerId="ADAL" clId="{FBF74FA8-289A-4721-BAF1-EBCB6CAB25EC}" dt="2021-03-16T15:47:42.357" v="1237" actId="14100"/>
        <pc:sldMkLst>
          <pc:docMk/>
          <pc:sldMk cId="1597191723" sldId="269"/>
        </pc:sldMkLst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6" creationId="{D287D0D0-AEE7-4307-B7BB-7D8EF430AE0A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8" creationId="{A628BE4C-0184-4F81-B332-23D93225BBD4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34" creationId="{4287FA99-87CE-4D2B-948C-93818C796331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37" creationId="{391F4991-C0B3-4F87-A4A5-BCC9D8A166B0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48" creationId="{98E2B0C7-4905-4696-BBFD-63EF2C80F72F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56" creationId="{A711686C-2294-4A8A-AA39-41403F2DA233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58" creationId="{B1E873DF-A46D-440E-9365-03F2A082A388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79" creationId="{E8FEF996-507A-4162-8EE2-2329FE696EC3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94" creationId="{E4922B12-9500-475E-AE2D-92E6FDB136B0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12" creationId="{BBB31F9E-D5E8-4435-850C-974855198E40}"/>
          </ac:spMkLst>
        </pc:spChg>
        <pc:spChg chg="add mod">
          <ac:chgData name="Sanders Wang" userId="089d73b8-785c-4012-b931-81c632b6c9c7" providerId="ADAL" clId="{FBF74FA8-289A-4721-BAF1-EBCB6CAB25EC}" dt="2021-03-16T15:28:52.657" v="1156"/>
          <ac:spMkLst>
            <pc:docMk/>
            <pc:sldMk cId="1597191723" sldId="269"/>
            <ac:spMk id="116" creationId="{934CFFEE-A2D9-4390-8099-35143F1E6496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20" creationId="{1B31A30F-4103-4775-BA12-3ADFAF6E9F9C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22" creationId="{B3EAE90A-6225-4513-84D9-3B7D6BD64A5C}"/>
          </ac:spMkLst>
        </pc:spChg>
        <pc:spChg chg="add mod">
          <ac:chgData name="Sanders Wang" userId="089d73b8-785c-4012-b931-81c632b6c9c7" providerId="ADAL" clId="{FBF74FA8-289A-4721-BAF1-EBCB6CAB25EC}" dt="2021-03-16T15:29:57.371" v="1159"/>
          <ac:spMkLst>
            <pc:docMk/>
            <pc:sldMk cId="1597191723" sldId="269"/>
            <ac:spMk id="126" creationId="{322C9481-B9B1-4473-876A-1E7EA4C4C7CE}"/>
          </ac:spMkLst>
        </pc:spChg>
        <pc:spChg chg="add mod">
          <ac:chgData name="Sanders Wang" userId="089d73b8-785c-4012-b931-81c632b6c9c7" providerId="ADAL" clId="{FBF74FA8-289A-4721-BAF1-EBCB6CAB25EC}" dt="2021-03-16T15:29:57.371" v="1159"/>
          <ac:spMkLst>
            <pc:docMk/>
            <pc:sldMk cId="1597191723" sldId="269"/>
            <ac:spMk id="128" creationId="{3DEE6A94-5DE4-4221-9B8D-EE68154032B2}"/>
          </ac:spMkLst>
        </pc:spChg>
        <pc:spChg chg="del">
          <ac:chgData name="Sanders Wang" userId="089d73b8-785c-4012-b931-81c632b6c9c7" providerId="ADAL" clId="{FBF74FA8-289A-4721-BAF1-EBCB6CAB25EC}" dt="2021-03-16T15:28:09.150" v="1155" actId="478"/>
          <ac:spMkLst>
            <pc:docMk/>
            <pc:sldMk cId="1597191723" sldId="269"/>
            <ac:spMk id="129" creationId="{854EC537-2431-437A-8256-97080AA92DC5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35" creationId="{263CBB89-9E8D-4162-A251-8CBE7170ABDA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1" creationId="{20360F7A-DFC9-47D1-80CC-58863769D2D3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43" creationId="{7F454937-3A26-4B9D-B88C-6501EFFF5955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6" creationId="{04BA3D1A-1EB2-4662-95DB-55457CB4C2B1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7" creationId="{16A4EB6B-E479-403A-9121-AC3D90F73029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9" creationId="{158CC15E-816E-48C7-88EA-8E6EA5CDBFF8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52" creationId="{303D1A96-C822-4FD6-AB5D-13E7C97CA125}"/>
          </ac:spMkLst>
        </pc:spChg>
        <pc:spChg chg="add mod">
          <ac:chgData name="Sanders Wang" userId="089d73b8-785c-4012-b931-81c632b6c9c7" providerId="ADAL" clId="{FBF74FA8-289A-4721-BAF1-EBCB6CAB25EC}" dt="2021-03-16T15:31:38.983" v="1162" actId="1076"/>
          <ac:spMkLst>
            <pc:docMk/>
            <pc:sldMk cId="1597191723" sldId="269"/>
            <ac:spMk id="155" creationId="{B587E687-D1C7-4BC2-B3BB-C25D33BADB83}"/>
          </ac:spMkLst>
        </pc:spChg>
        <pc:spChg chg="add mod">
          <ac:chgData name="Sanders Wang" userId="089d73b8-785c-4012-b931-81c632b6c9c7" providerId="ADAL" clId="{FBF74FA8-289A-4721-BAF1-EBCB6CAB25EC}" dt="2021-03-16T15:39:14.257" v="1184"/>
          <ac:spMkLst>
            <pc:docMk/>
            <pc:sldMk cId="1597191723" sldId="269"/>
            <ac:spMk id="165" creationId="{6CC9B73E-33D0-40AB-AEF1-1D4C57EDA801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68" creationId="{215C5132-A722-4EF7-81CD-8B6E3711E998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70" creationId="{427BB516-4B5C-4910-8F79-A785865C8110}"/>
          </ac:spMkLst>
        </pc:spChg>
        <pc:spChg chg="add mod">
          <ac:chgData name="Sanders Wang" userId="089d73b8-785c-4012-b931-81c632b6c9c7" providerId="ADAL" clId="{FBF74FA8-289A-4721-BAF1-EBCB6CAB25EC}" dt="2021-03-16T15:39:14.257" v="1184"/>
          <ac:spMkLst>
            <pc:docMk/>
            <pc:sldMk cId="1597191723" sldId="269"/>
            <ac:spMk id="174" creationId="{17B50F61-977A-44B0-B5CA-E2621456A612}"/>
          </ac:spMkLst>
        </pc:spChg>
        <pc:spChg chg="add mod">
          <ac:chgData name="Sanders Wang" userId="089d73b8-785c-4012-b931-81c632b6c9c7" providerId="ADAL" clId="{FBF74FA8-289A-4721-BAF1-EBCB6CAB25EC}" dt="2021-03-16T15:39:14.257" v="1184"/>
          <ac:spMkLst>
            <pc:docMk/>
            <pc:sldMk cId="1597191723" sldId="269"/>
            <ac:spMk id="177" creationId="{CC04889A-682B-44BF-9088-58B19181EC0D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91" creationId="{F171CEC2-EF5B-4BA0-B10F-4B385FE9648F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99" creationId="{B239ED4D-78CF-483E-8325-475AF2C7BCA4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14" creationId="{BE19D081-CE74-4780-9339-BD938DD34F69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15" creationId="{A1301B7C-1CEE-4124-B464-9E22DAA6A066}"/>
          </ac:spMkLst>
        </pc:spChg>
        <pc:spChg chg="del">
          <ac:chgData name="Sanders Wang" userId="089d73b8-785c-4012-b931-81c632b6c9c7" providerId="ADAL" clId="{FBF74FA8-289A-4721-BAF1-EBCB6CAB25EC}" dt="2021-03-16T15:28:06.850" v="1154" actId="478"/>
          <ac:spMkLst>
            <pc:docMk/>
            <pc:sldMk cId="1597191723" sldId="269"/>
            <ac:spMk id="230" creationId="{8EDC4AD3-C3E6-48AD-AEBE-07F78652D2B5}"/>
          </ac:spMkLst>
        </pc:spChg>
        <pc:spChg chg="del">
          <ac:chgData name="Sanders Wang" userId="089d73b8-785c-4012-b931-81c632b6c9c7" providerId="ADAL" clId="{FBF74FA8-289A-4721-BAF1-EBCB6CAB25EC}" dt="2021-03-16T15:28:05.091" v="1153" actId="478"/>
          <ac:spMkLst>
            <pc:docMk/>
            <pc:sldMk cId="1597191723" sldId="269"/>
            <ac:spMk id="231" creationId="{DC4CADAE-F2CF-4219-BCC9-A68A29AB1B8E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36" creationId="{8BCCAFE6-3734-4CD9-9E8F-01F1E321BE25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40" creationId="{ECCDD462-E7B2-491E-B0F7-1318B28859BC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42" creationId="{856436BB-7421-4DEE-A126-CF40CCA4EFAD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47" creationId="{D505B1E3-B6DD-4BF2-9B5E-BAB9AF63521D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68" creationId="{5A800A3D-E371-4BC7-AC64-B87176739D74}"/>
          </ac:spMkLst>
        </pc:spChg>
        <pc:grpChg chg="del">
          <ac:chgData name="Sanders Wang" userId="089d73b8-785c-4012-b931-81c632b6c9c7" providerId="ADAL" clId="{FBF74FA8-289A-4721-BAF1-EBCB6CAB25EC}" dt="2021-03-16T15:28:01.559" v="1152" actId="478"/>
          <ac:grpSpMkLst>
            <pc:docMk/>
            <pc:sldMk cId="1597191723" sldId="269"/>
            <ac:grpSpMk id="262" creationId="{755315DF-3038-4C70-B618-DE23F70D3286}"/>
          </ac:grpSpMkLst>
        </pc:grp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5" creationId="{FA943734-C632-4BBF-B28F-25A7F1217216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7" creationId="{7321A11C-4579-4D1A-B926-7BEE2DEEF894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39" creationId="{82BE4A17-6F95-4A71-93D0-0CE1D16DE367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46" creationId="{4C64436C-A114-40A4-8A63-817F56650BFB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47" creationId="{09B84A18-3557-4D06-B843-022102022DC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55" creationId="{6CE1197E-455B-4268-B12E-854E76E7BC1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57" creationId="{B4F9F376-6811-40BA-9735-ADDF743F0526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78" creationId="{04B68EBB-5940-4DEE-ACAE-D9691274D5A5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93" creationId="{35168D03-A7FA-458D-9AD5-B89F3C6CC3CC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11" creationId="{4B64BA09-D32E-4E75-853E-98D2EC613342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3" creationId="{E1A07BD2-8B18-4A3C-A825-C197D248B094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4" creationId="{AA363731-0DA8-4556-9FE9-67ADD9718886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5" creationId="{F73D5075-1617-47E7-A8E0-1FB400F97195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7" creationId="{36B0A238-F283-4825-895C-100AD38CE0E6}"/>
          </ac:picMkLst>
        </pc:picChg>
        <pc:picChg chg="add mod">
          <ac:chgData name="Sanders Wang" userId="089d73b8-785c-4012-b931-81c632b6c9c7" providerId="ADAL" clId="{FBF74FA8-289A-4721-BAF1-EBCB6CAB25EC}" dt="2021-03-16T15:29:14.317" v="1157"/>
          <ac:picMkLst>
            <pc:docMk/>
            <pc:sldMk cId="1597191723" sldId="269"/>
            <ac:picMk id="118" creationId="{BE30269D-001E-47CC-BCDE-E7DCDE3B092C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19" creationId="{735D680E-E086-4BE7-B86A-6D947BCBDC89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21" creationId="{8208EFD6-20EB-4407-8FBD-0CEF4AC6DFB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34" creationId="{95ADD059-A136-4E50-91B4-366A2F27D18F}"/>
          </ac:picMkLst>
        </pc:picChg>
        <pc:picChg chg="add mod">
          <ac:chgData name="Sanders Wang" userId="089d73b8-785c-4012-b931-81c632b6c9c7" providerId="ADAL" clId="{FBF74FA8-289A-4721-BAF1-EBCB6CAB25EC}" dt="2021-03-16T15:29:57.371" v="1159"/>
          <ac:picMkLst>
            <pc:docMk/>
            <pc:sldMk cId="1597191723" sldId="269"/>
            <ac:picMk id="138" creationId="{EBFA22AC-249D-4858-84BD-DA23B3F35464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39" creationId="{9AF0F523-35FD-423F-B861-B0EF795674EF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40" creationId="{F918745C-A7C7-4D72-B1C4-57B9569BD73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42" creationId="{7A2D13B4-8B9B-4C63-90F1-E35CA0D3F7A4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45" creationId="{BE34D66E-0F5B-4DEC-9FD0-AEA030AB5D57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48" creationId="{749D0F6B-F75F-4342-BD47-391A0973BE57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51" creationId="{35B697A8-3CA4-4994-AA3B-034E8F3419D2}"/>
          </ac:picMkLst>
        </pc:picChg>
        <pc:picChg chg="add mod">
          <ac:chgData name="Sanders Wang" userId="089d73b8-785c-4012-b931-81c632b6c9c7" providerId="ADAL" clId="{FBF74FA8-289A-4721-BAF1-EBCB6CAB25EC}" dt="2021-03-16T15:31:38.983" v="1162" actId="1076"/>
          <ac:picMkLst>
            <pc:docMk/>
            <pc:sldMk cId="1597191723" sldId="269"/>
            <ac:picMk id="154" creationId="{F6EE961C-6AAE-4CBC-9D76-C94A0514253B}"/>
          </ac:picMkLst>
        </pc:picChg>
        <pc:picChg chg="add mod">
          <ac:chgData name="Sanders Wang" userId="089d73b8-785c-4012-b931-81c632b6c9c7" providerId="ADAL" clId="{FBF74FA8-289A-4721-BAF1-EBCB6CAB25EC}" dt="2021-03-16T15:41:56.417" v="1209" actId="1076"/>
          <ac:picMkLst>
            <pc:docMk/>
            <pc:sldMk cId="1597191723" sldId="269"/>
            <ac:picMk id="156" creationId="{5E83384F-79B6-412A-8336-FEAAEABD9CD8}"/>
          </ac:picMkLst>
        </pc:picChg>
        <pc:picChg chg="add mod">
          <ac:chgData name="Sanders Wang" userId="089d73b8-785c-4012-b931-81c632b6c9c7" providerId="ADAL" clId="{FBF74FA8-289A-4721-BAF1-EBCB6CAB25EC}" dt="2021-03-16T15:39:14.257" v="1184"/>
          <ac:picMkLst>
            <pc:docMk/>
            <pc:sldMk cId="1597191723" sldId="269"/>
            <ac:picMk id="164" creationId="{53995E0A-21D7-4BA4-90DC-076464A255B8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67" creationId="{21A45DAC-B75E-48BC-B03F-36D13472961A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69" creationId="{A192B6A1-97C3-4E91-9FF3-C6F1DDDE7830}"/>
          </ac:picMkLst>
        </pc:picChg>
        <pc:picChg chg="add mod">
          <ac:chgData name="Sanders Wang" userId="089d73b8-785c-4012-b931-81c632b6c9c7" providerId="ADAL" clId="{FBF74FA8-289A-4721-BAF1-EBCB6CAB25EC}" dt="2021-03-16T15:39:14.257" v="1184"/>
          <ac:picMkLst>
            <pc:docMk/>
            <pc:sldMk cId="1597191723" sldId="269"/>
            <ac:picMk id="173" creationId="{C309480C-01FA-47D9-A360-2ADA27778B65}"/>
          </ac:picMkLst>
        </pc:picChg>
        <pc:picChg chg="add mod">
          <ac:chgData name="Sanders Wang" userId="089d73b8-785c-4012-b931-81c632b6c9c7" providerId="ADAL" clId="{FBF74FA8-289A-4721-BAF1-EBCB6CAB25EC}" dt="2021-03-16T15:39:14.257" v="1184"/>
          <ac:picMkLst>
            <pc:docMk/>
            <pc:sldMk cId="1597191723" sldId="269"/>
            <ac:picMk id="175" creationId="{FC114D59-F7FA-410F-B3E8-0B40E0E8D167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78" creationId="{E9E357FA-64E1-412A-A031-99BD41C9EEC4}"/>
          </ac:picMkLst>
        </pc:picChg>
        <pc:picChg chg="add mod">
          <ac:chgData name="Sanders Wang" userId="089d73b8-785c-4012-b931-81c632b6c9c7" providerId="ADAL" clId="{FBF74FA8-289A-4721-BAF1-EBCB6CAB25EC}" dt="2021-03-16T15:41:56.417" v="1209" actId="1076"/>
          <ac:picMkLst>
            <pc:docMk/>
            <pc:sldMk cId="1597191723" sldId="269"/>
            <ac:picMk id="188" creationId="{A44B3524-6269-4421-99FA-9574F4A67DF6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92" creationId="{841412C0-1F9D-4ECE-B4D7-7B80CC00236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00" creationId="{9399A115-B3E1-4FE6-87EF-C990E2B1A5D0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11" creationId="{CFA0BB89-A366-4C76-A6F0-F8F329959832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16" creationId="{34B64766-1CB1-4A74-9A2D-AABD035B8327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3" creationId="{B29D0725-C907-4E5B-A72A-7B3DD34ADAF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4" creationId="{5EF3AA2B-49B0-421B-8DAC-BE83F2345423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8" creationId="{86428C54-31B2-4DB0-832D-D2CC8282BB84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9" creationId="{8A52F475-400E-411A-8A7D-A2C09480D83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41" creationId="{6E617452-E5DF-49F3-8EE8-02020718E25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43" creationId="{AACB1B9B-67F6-48D1-8BB8-F478DCEB7A8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51" creationId="{9C70A7B8-6FDD-4527-B077-B0742D4DA9D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61" creationId="{EA5DD033-53CE-4BDE-A3F5-E7B938B17A73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65" creationId="{EE0FE72E-C869-423D-8DBC-A54BB5390D7F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67" creationId="{7FC04FC2-0CCB-4D2C-AE39-FE85C62B0DE0}"/>
          </ac:picMkLst>
        </pc:pic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40" creationId="{E8E47F6C-5F51-4BD3-9CB0-2405D5C94457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43" creationId="{2DCD7A28-4B70-47A5-807A-CDF674D7B488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49" creationId="{D3186B3F-8916-42AF-90D3-315B6457F3CB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52" creationId="{4CD4E6E2-6C3A-4AED-BC9A-39CD31832C08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73" creationId="{464A068A-EAE7-46B3-B02A-17A9AE87471E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95" creationId="{83134942-56B3-410F-97CD-E0AA338CEFCB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97" creationId="{A25E7532-9D36-4A73-BF48-233F38C76E7D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00" creationId="{E3ED8793-BF9D-436C-A1B6-4D2E54C1BA62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09" creationId="{DC1A9B5F-40E5-4668-8C86-EEBFC5DC7493}"/>
          </ac:cxnSpMkLst>
        </pc:cxnChg>
        <pc:cxnChg chg="add mod">
          <ac:chgData name="Sanders Wang" userId="089d73b8-785c-4012-b931-81c632b6c9c7" providerId="ADAL" clId="{FBF74FA8-289A-4721-BAF1-EBCB6CAB25EC}" dt="2021-03-16T15:29:14.317" v="1157"/>
          <ac:cxnSpMkLst>
            <pc:docMk/>
            <pc:sldMk cId="1597191723" sldId="269"/>
            <ac:cxnSpMk id="123" creationId="{BAE6C7A0-59EA-417E-B68A-AAE406879322}"/>
          </ac:cxnSpMkLst>
        </pc:cxnChg>
        <pc:cxnChg chg="add mod">
          <ac:chgData name="Sanders Wang" userId="089d73b8-785c-4012-b931-81c632b6c9c7" providerId="ADAL" clId="{FBF74FA8-289A-4721-BAF1-EBCB6CAB25EC}" dt="2021-03-16T15:29:18.718" v="1158" actId="14100"/>
          <ac:cxnSpMkLst>
            <pc:docMk/>
            <pc:sldMk cId="1597191723" sldId="269"/>
            <ac:cxnSpMk id="124" creationId="{3787A14E-BDF1-47E9-87FA-E3805ABFB179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25" creationId="{5EDA92BA-DDB3-4B88-AC41-A63199B0DD26}"/>
          </ac:cxnSpMkLst>
        </pc:cxnChg>
        <pc:cxnChg chg="add mod">
          <ac:chgData name="Sanders Wang" userId="089d73b8-785c-4012-b931-81c632b6c9c7" providerId="ADAL" clId="{FBF74FA8-289A-4721-BAF1-EBCB6CAB25EC}" dt="2021-03-16T15:29:57.371" v="1159"/>
          <ac:cxnSpMkLst>
            <pc:docMk/>
            <pc:sldMk cId="1597191723" sldId="269"/>
            <ac:cxnSpMk id="127" creationId="{1028CDA2-E6C0-4EF7-8933-2E6EF682F725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44" creationId="{FC4DF871-69C0-4AB2-A88B-0ACE0D4F3BB9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50" creationId="{6FEA2A4E-2DE0-4AA5-AA16-055561CED54C}"/>
          </ac:cxnSpMkLst>
        </pc:cxnChg>
        <pc:cxnChg chg="add mod">
          <ac:chgData name="Sanders Wang" userId="089d73b8-785c-4012-b931-81c632b6c9c7" providerId="ADAL" clId="{FBF74FA8-289A-4721-BAF1-EBCB6CAB25EC}" dt="2021-03-16T15:31:05.767" v="1160"/>
          <ac:cxnSpMkLst>
            <pc:docMk/>
            <pc:sldMk cId="1597191723" sldId="269"/>
            <ac:cxnSpMk id="153" creationId="{D6F59CBB-DE3B-4CC7-89C7-8CD576EFF3A1}"/>
          </ac:cxnSpMkLst>
        </pc:cxnChg>
        <pc:cxnChg chg="add mod">
          <ac:chgData name="Sanders Wang" userId="089d73b8-785c-4012-b931-81c632b6c9c7" providerId="ADAL" clId="{FBF74FA8-289A-4721-BAF1-EBCB6CAB25EC}" dt="2021-03-16T15:46:48.646" v="1228" actId="14100"/>
          <ac:cxnSpMkLst>
            <pc:docMk/>
            <pc:sldMk cId="1597191723" sldId="269"/>
            <ac:cxnSpMk id="157" creationId="{750B6AEB-B1CA-4E37-902C-06784A8DBF41}"/>
          </ac:cxnSpMkLst>
        </pc:cxnChg>
        <pc:cxnChg chg="add mod">
          <ac:chgData name="Sanders Wang" userId="089d73b8-785c-4012-b931-81c632b6c9c7" providerId="ADAL" clId="{FBF74FA8-289A-4721-BAF1-EBCB6CAB25EC}" dt="2021-03-16T15:37:09.448" v="1168" actId="14100"/>
          <ac:cxnSpMkLst>
            <pc:docMk/>
            <pc:sldMk cId="1597191723" sldId="269"/>
            <ac:cxnSpMk id="158" creationId="{9AB1E212-9754-4F76-A7B4-AB19AA881206}"/>
          </ac:cxnSpMkLst>
        </pc:cxnChg>
        <pc:cxnChg chg="add mod">
          <ac:chgData name="Sanders Wang" userId="089d73b8-785c-4012-b931-81c632b6c9c7" providerId="ADAL" clId="{FBF74FA8-289A-4721-BAF1-EBCB6CAB25EC}" dt="2021-03-16T15:37:18.137" v="1171" actId="14100"/>
          <ac:cxnSpMkLst>
            <pc:docMk/>
            <pc:sldMk cId="1597191723" sldId="269"/>
            <ac:cxnSpMk id="159" creationId="{5A97F7E6-4F64-4B4D-9E77-AEF45F3AE0A1}"/>
          </ac:cxnSpMkLst>
        </pc:cxnChg>
        <pc:cxnChg chg="add mod">
          <ac:chgData name="Sanders Wang" userId="089d73b8-785c-4012-b931-81c632b6c9c7" providerId="ADAL" clId="{FBF74FA8-289A-4721-BAF1-EBCB6CAB25EC}" dt="2021-03-16T15:37:37.131" v="1175" actId="14100"/>
          <ac:cxnSpMkLst>
            <pc:docMk/>
            <pc:sldMk cId="1597191723" sldId="269"/>
            <ac:cxnSpMk id="160" creationId="{56C97F3E-ACDE-4BB3-93FF-72F7B1233D0C}"/>
          </ac:cxnSpMkLst>
        </pc:cxnChg>
        <pc:cxnChg chg="add mod">
          <ac:chgData name="Sanders Wang" userId="089d73b8-785c-4012-b931-81c632b6c9c7" providerId="ADAL" clId="{FBF74FA8-289A-4721-BAF1-EBCB6CAB25EC}" dt="2021-03-16T15:37:50.823" v="1179" actId="14100"/>
          <ac:cxnSpMkLst>
            <pc:docMk/>
            <pc:sldMk cId="1597191723" sldId="269"/>
            <ac:cxnSpMk id="161" creationId="{150AA701-8CED-453A-B2E9-9B7BDE944300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62" creationId="{C7CD194B-7B4C-4AD8-9E19-663339658E63}"/>
          </ac:cxnSpMkLst>
        </pc:cxnChg>
        <pc:cxnChg chg="add mod">
          <ac:chgData name="Sanders Wang" userId="089d73b8-785c-4012-b931-81c632b6c9c7" providerId="ADAL" clId="{FBF74FA8-289A-4721-BAF1-EBCB6CAB25EC}" dt="2021-03-16T15:39:44.133" v="1187" actId="692"/>
          <ac:cxnSpMkLst>
            <pc:docMk/>
            <pc:sldMk cId="1597191723" sldId="269"/>
            <ac:cxnSpMk id="163" creationId="{20E8D4D5-1C41-4087-8B5E-156C2F0F8BF1}"/>
          </ac:cxnSpMkLst>
        </pc:cxnChg>
        <pc:cxnChg chg="add del mod">
          <ac:chgData name="Sanders Wang" userId="089d73b8-785c-4012-b931-81c632b6c9c7" providerId="ADAL" clId="{FBF74FA8-289A-4721-BAF1-EBCB6CAB25EC}" dt="2021-03-16T15:39:22.597" v="1185" actId="478"/>
          <ac:cxnSpMkLst>
            <pc:docMk/>
            <pc:sldMk cId="1597191723" sldId="269"/>
            <ac:cxnSpMk id="166" creationId="{D43DE95A-B981-4C79-852C-06CC728E2660}"/>
          </ac:cxnSpMkLst>
        </pc:cxnChg>
        <pc:cxnChg chg="add mod">
          <ac:chgData name="Sanders Wang" userId="089d73b8-785c-4012-b931-81c632b6c9c7" providerId="ADAL" clId="{FBF74FA8-289A-4721-BAF1-EBCB6CAB25EC}" dt="2021-03-16T15:40:42.940" v="1196" actId="14100"/>
          <ac:cxnSpMkLst>
            <pc:docMk/>
            <pc:sldMk cId="1597191723" sldId="269"/>
            <ac:cxnSpMk id="171" creationId="{66739FAE-2400-433D-9647-76799945A2BD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72" creationId="{1CCAA3A9-A682-47DE-B942-07EBF910F468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76" creationId="{E70A5C1A-C28E-42E9-8863-D77713A3E62B}"/>
          </ac:cxnSpMkLst>
        </pc:cxnChg>
        <pc:cxnChg chg="add del mod">
          <ac:chgData name="Sanders Wang" userId="089d73b8-785c-4012-b931-81c632b6c9c7" providerId="ADAL" clId="{FBF74FA8-289A-4721-BAF1-EBCB6CAB25EC}" dt="2021-03-16T15:39:58.940" v="1188" actId="478"/>
          <ac:cxnSpMkLst>
            <pc:docMk/>
            <pc:sldMk cId="1597191723" sldId="269"/>
            <ac:cxnSpMk id="179" creationId="{F1BF1022-3BDA-49CB-AAE6-7DF08556F5AE}"/>
          </ac:cxnSpMkLst>
        </pc:cxnChg>
        <pc:cxnChg chg="add del mod">
          <ac:chgData name="Sanders Wang" userId="089d73b8-785c-4012-b931-81c632b6c9c7" providerId="ADAL" clId="{FBF74FA8-289A-4721-BAF1-EBCB6CAB25EC}" dt="2021-03-16T15:40:01.258" v="1189" actId="478"/>
          <ac:cxnSpMkLst>
            <pc:docMk/>
            <pc:sldMk cId="1597191723" sldId="269"/>
            <ac:cxnSpMk id="180" creationId="{6230BA7F-957B-4EA3-9D90-F7B635899723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81" creationId="{34FB5A82-8557-4D36-A868-D9B2C3F2FD3E}"/>
          </ac:cxnSpMkLst>
        </pc:cxnChg>
        <pc:cxnChg chg="add mod">
          <ac:chgData name="Sanders Wang" userId="089d73b8-785c-4012-b931-81c632b6c9c7" providerId="ADAL" clId="{FBF74FA8-289A-4721-BAF1-EBCB6CAB25EC}" dt="2021-03-16T15:40:14.160" v="1192" actId="692"/>
          <ac:cxnSpMkLst>
            <pc:docMk/>
            <pc:sldMk cId="1597191723" sldId="269"/>
            <ac:cxnSpMk id="182" creationId="{0780FB64-0FE6-4E30-8A86-B0D61E447371}"/>
          </ac:cxnSpMkLst>
        </pc:cxnChg>
        <pc:cxnChg chg="add mod">
          <ac:chgData name="Sanders Wang" userId="089d73b8-785c-4012-b931-81c632b6c9c7" providerId="ADAL" clId="{FBF74FA8-289A-4721-BAF1-EBCB6CAB25EC}" dt="2021-03-16T15:40:29.630" v="1195" actId="14100"/>
          <ac:cxnSpMkLst>
            <pc:docMk/>
            <pc:sldMk cId="1597191723" sldId="269"/>
            <ac:cxnSpMk id="183" creationId="{63FF8445-FBB9-4EF7-856F-790BCE7D4743}"/>
          </ac:cxnSpMkLst>
        </pc:cxnChg>
        <pc:cxnChg chg="add mod">
          <ac:chgData name="Sanders Wang" userId="089d73b8-785c-4012-b931-81c632b6c9c7" providerId="ADAL" clId="{FBF74FA8-289A-4721-BAF1-EBCB6CAB25EC}" dt="2021-03-16T15:40:56.429" v="1199" actId="14100"/>
          <ac:cxnSpMkLst>
            <pc:docMk/>
            <pc:sldMk cId="1597191723" sldId="269"/>
            <ac:cxnSpMk id="184" creationId="{D5FD4BC2-F322-44F8-BFA7-390B744C81B1}"/>
          </ac:cxnSpMkLst>
        </pc:cxnChg>
        <pc:cxnChg chg="add mod">
          <ac:chgData name="Sanders Wang" userId="089d73b8-785c-4012-b931-81c632b6c9c7" providerId="ADAL" clId="{FBF74FA8-289A-4721-BAF1-EBCB6CAB25EC}" dt="2021-03-16T15:41:11.796" v="1202" actId="14100"/>
          <ac:cxnSpMkLst>
            <pc:docMk/>
            <pc:sldMk cId="1597191723" sldId="269"/>
            <ac:cxnSpMk id="185" creationId="{AEFE100E-3447-4123-AEB5-842E3F9C7F60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86" creationId="{85B42661-3B0D-4ECA-B13F-091C806D8213}"/>
          </ac:cxnSpMkLst>
        </pc:cxnChg>
        <pc:cxnChg chg="add mod">
          <ac:chgData name="Sanders Wang" userId="089d73b8-785c-4012-b931-81c632b6c9c7" providerId="ADAL" clId="{FBF74FA8-289A-4721-BAF1-EBCB6CAB25EC}" dt="2021-03-16T15:41:23.961" v="1205" actId="14100"/>
          <ac:cxnSpMkLst>
            <pc:docMk/>
            <pc:sldMk cId="1597191723" sldId="269"/>
            <ac:cxnSpMk id="187" creationId="{A26C57D7-FC13-4C04-BFF2-B99129397D5E}"/>
          </ac:cxnSpMkLst>
        </pc:cxnChg>
        <pc:cxnChg chg="add mod">
          <ac:chgData name="Sanders Wang" userId="089d73b8-785c-4012-b931-81c632b6c9c7" providerId="ADAL" clId="{FBF74FA8-289A-4721-BAF1-EBCB6CAB25EC}" dt="2021-03-16T15:42:22.993" v="1213" actId="14100"/>
          <ac:cxnSpMkLst>
            <pc:docMk/>
            <pc:sldMk cId="1597191723" sldId="269"/>
            <ac:cxnSpMk id="189" creationId="{F196E750-CB84-4E17-A152-A349BBC2AE70}"/>
          </ac:cxnSpMkLst>
        </pc:cxnChg>
        <pc:cxnChg chg="add mod">
          <ac:chgData name="Sanders Wang" userId="089d73b8-785c-4012-b931-81c632b6c9c7" providerId="ADAL" clId="{FBF74FA8-289A-4721-BAF1-EBCB6CAB25EC}" dt="2021-03-16T15:46:52.777" v="1230" actId="1076"/>
          <ac:cxnSpMkLst>
            <pc:docMk/>
            <pc:sldMk cId="1597191723" sldId="269"/>
            <ac:cxnSpMk id="190" creationId="{67F2DD77-F145-4D60-9B36-0649ADF85D7F}"/>
          </ac:cxnSpMkLst>
        </pc:cxnChg>
        <pc:cxnChg chg="add mod">
          <ac:chgData name="Sanders Wang" userId="089d73b8-785c-4012-b931-81c632b6c9c7" providerId="ADAL" clId="{FBF74FA8-289A-4721-BAF1-EBCB6CAB25EC}" dt="2021-03-16T15:43:02.815" v="1219" actId="14100"/>
          <ac:cxnSpMkLst>
            <pc:docMk/>
            <pc:sldMk cId="1597191723" sldId="269"/>
            <ac:cxnSpMk id="193" creationId="{7C468F5A-A133-49DD-AB2E-DBE0B94F1BA8}"/>
          </ac:cxnSpMkLst>
        </pc:cxnChg>
        <pc:cxnChg chg="add mod">
          <ac:chgData name="Sanders Wang" userId="089d73b8-785c-4012-b931-81c632b6c9c7" providerId="ADAL" clId="{FBF74FA8-289A-4721-BAF1-EBCB6CAB25EC}" dt="2021-03-16T15:47:19.318" v="1235" actId="692"/>
          <ac:cxnSpMkLst>
            <pc:docMk/>
            <pc:sldMk cId="1597191723" sldId="269"/>
            <ac:cxnSpMk id="196" creationId="{EF7DFB29-5DFD-4E6E-AC00-7C4546BABA31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97" creationId="{0B234A8C-1A05-4B77-80DD-E60F970393B5}"/>
          </ac:cxnSpMkLst>
        </pc:cxnChg>
        <pc:cxnChg chg="add mod">
          <ac:chgData name="Sanders Wang" userId="089d73b8-785c-4012-b931-81c632b6c9c7" providerId="ADAL" clId="{FBF74FA8-289A-4721-BAF1-EBCB6CAB25EC}" dt="2021-03-16T15:47:42.357" v="1237" actId="14100"/>
          <ac:cxnSpMkLst>
            <pc:docMk/>
            <pc:sldMk cId="1597191723" sldId="269"/>
            <ac:cxnSpMk id="198" creationId="{04ED758D-9EEC-4283-9EEA-CB80EFFB533D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05" creationId="{FE34BC3C-9CF9-4F50-83BB-98EA8BB0A2B2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08" creationId="{FFC35B72-C20A-4E07-982E-C7E41664C167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12" creationId="{EACA55E0-37A1-4E0E-A7B8-745001EE3B95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17" creationId="{0AD06267-805B-4132-B200-6174B0AA2851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23" creationId="{FDC5992A-994A-4EE8-B925-38665DFF67E5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44" creationId="{E2AC7740-B7F2-45A1-A285-33E290E2BFD0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48" creationId="{606BEEEC-B947-4168-A33B-34FE9155F55F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52" creationId="{D72F3939-0252-4955-86EB-BB16424D7A2E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57" creationId="{4D0960B4-F4C9-4179-B34B-F8BE84DEAB78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64" creationId="{AF71A2F4-758A-47F6-85E7-E60493FFF41B}"/>
          </ac:cxnSpMkLst>
        </pc:cxnChg>
      </pc:sldChg>
      <pc:sldChg chg="addSp delSp modSp add del mod">
        <pc:chgData name="Sanders Wang" userId="089d73b8-785c-4012-b931-81c632b6c9c7" providerId="ADAL" clId="{FBF74FA8-289A-4721-BAF1-EBCB6CAB25EC}" dt="2021-03-16T15:27:16.981" v="1148"/>
        <pc:sldMkLst>
          <pc:docMk/>
          <pc:sldMk cId="1740479431" sldId="269"/>
        </pc:sldMkLst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36" creationId="{8BCCAFE6-3734-4CD9-9E8F-01F1E321BE25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40" creationId="{ECCDD462-E7B2-491E-B0F7-1318B28859BC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42" creationId="{856436BB-7421-4DEE-A126-CF40CCA4EFAD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47" creationId="{D505B1E3-B6DD-4BF2-9B5E-BAB9AF63521D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68" creationId="{5A800A3D-E371-4BC7-AC64-B87176739D74}"/>
          </ac:spMkLst>
        </pc:spChg>
        <pc:grpChg chg="add del">
          <ac:chgData name="Sanders Wang" userId="089d73b8-785c-4012-b931-81c632b6c9c7" providerId="ADAL" clId="{FBF74FA8-289A-4721-BAF1-EBCB6CAB25EC}" dt="2021-03-16T15:27:16.106" v="1147" actId="478"/>
          <ac:grpSpMkLst>
            <pc:docMk/>
            <pc:sldMk cId="1740479431" sldId="269"/>
            <ac:grpSpMk id="262" creationId="{755315DF-3038-4C70-B618-DE23F70D3286}"/>
          </ac:grpSpMkLst>
        </pc:grp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17" creationId="{7321A11C-4579-4D1A-B926-7BEE2DEEF894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38" creationId="{86428C54-31B2-4DB0-832D-D2CC8282BB84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39" creationId="{8A52F475-400E-411A-8A7D-A2C09480D83D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41" creationId="{6E617452-E5DF-49F3-8EE8-02020718E251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43" creationId="{AACB1B9B-67F6-48D1-8BB8-F478DCEB7A8D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51" creationId="{9C70A7B8-6FDD-4527-B077-B0742D4DA9D1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61" creationId="{EA5DD033-53CE-4BDE-A3F5-E7B938B17A73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65" creationId="{EE0FE72E-C869-423D-8DBC-A54BB5390D7F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67" creationId="{7FC04FC2-0CCB-4D2C-AE39-FE85C62B0DE0}"/>
          </ac:picMkLst>
        </pc:picChg>
        <pc:cxnChg chg="add del mod">
          <ac:chgData name="Sanders Wang" userId="089d73b8-785c-4012-b931-81c632b6c9c7" providerId="ADAL" clId="{FBF74FA8-289A-4721-BAF1-EBCB6CAB25EC}" dt="2021-03-16T15:27:16.106" v="1147" actId="478"/>
          <ac:cxnSpMkLst>
            <pc:docMk/>
            <pc:sldMk cId="1740479431" sldId="269"/>
            <ac:cxnSpMk id="244" creationId="{E2AC7740-B7F2-45A1-A285-33E290E2BFD0}"/>
          </ac:cxnSpMkLst>
        </pc:cxnChg>
        <pc:cxnChg chg="add del mod">
          <ac:chgData name="Sanders Wang" userId="089d73b8-785c-4012-b931-81c632b6c9c7" providerId="ADAL" clId="{FBF74FA8-289A-4721-BAF1-EBCB6CAB25EC}" dt="2021-03-16T15:27:16.106" v="1147" actId="478"/>
          <ac:cxnSpMkLst>
            <pc:docMk/>
            <pc:sldMk cId="1740479431" sldId="269"/>
            <ac:cxnSpMk id="248" creationId="{606BEEEC-B947-4168-A33B-34FE9155F55F}"/>
          </ac:cxnSpMkLst>
        </pc:cxnChg>
        <pc:cxnChg chg="mod">
          <ac:chgData name="Sanders Wang" userId="089d73b8-785c-4012-b931-81c632b6c9c7" providerId="ADAL" clId="{FBF74FA8-289A-4721-BAF1-EBCB6CAB25EC}" dt="2021-03-16T15:27:16.106" v="1147" actId="478"/>
          <ac:cxnSpMkLst>
            <pc:docMk/>
            <pc:sldMk cId="1740479431" sldId="269"/>
            <ac:cxnSpMk id="264" creationId="{AF71A2F4-758A-47F6-85E7-E60493FFF41B}"/>
          </ac:cxnSpMkLst>
        </pc:cxnChg>
      </pc:sldChg>
      <pc:sldChg chg="new del">
        <pc:chgData name="Sanders Wang" userId="089d73b8-785c-4012-b931-81c632b6c9c7" providerId="ADAL" clId="{FBF74FA8-289A-4721-BAF1-EBCB6CAB25EC}" dt="2021-03-16T15:27:48.405" v="1150" actId="680"/>
        <pc:sldMkLst>
          <pc:docMk/>
          <pc:sldMk cId="1774046552" sldId="269"/>
        </pc:sldMkLst>
      </pc:sldChg>
      <pc:sldChg chg="addSp delSp modSp add mod">
        <pc:chgData name="Sanders Wang" userId="089d73b8-785c-4012-b931-81c632b6c9c7" providerId="ADAL" clId="{FBF74FA8-289A-4721-BAF1-EBCB6CAB25EC}" dt="2021-03-16T15:50:42.219" v="1279" actId="14100"/>
        <pc:sldMkLst>
          <pc:docMk/>
          <pc:sldMk cId="1680596979" sldId="270"/>
        </pc:sldMkLst>
        <pc:spChg chg="add mod">
          <ac:chgData name="Sanders Wang" userId="089d73b8-785c-4012-b931-81c632b6c9c7" providerId="ADAL" clId="{FBF74FA8-289A-4721-BAF1-EBCB6CAB25EC}" dt="2021-03-16T15:50:10.695" v="1274" actId="1037"/>
          <ac:spMkLst>
            <pc:docMk/>
            <pc:sldMk cId="1680596979" sldId="270"/>
            <ac:spMk id="76" creationId="{850A983C-E9DD-4DD4-AE40-4D8BB4CAD17B}"/>
          </ac:spMkLst>
        </pc:spChg>
        <pc:spChg chg="add mod">
          <ac:chgData name="Sanders Wang" userId="089d73b8-785c-4012-b931-81c632b6c9c7" providerId="ADAL" clId="{FBF74FA8-289A-4721-BAF1-EBCB6CAB25EC}" dt="2021-03-16T15:49:27.545" v="1249" actId="1076"/>
          <ac:spMkLst>
            <pc:docMk/>
            <pc:sldMk cId="1680596979" sldId="270"/>
            <ac:spMk id="77" creationId="{8E9D3C39-990C-46C4-BDA0-25C9ACB995A8}"/>
          </ac:spMkLst>
        </pc:spChg>
        <pc:picChg chg="add mod">
          <ac:chgData name="Sanders Wang" userId="089d73b8-785c-4012-b931-81c632b6c9c7" providerId="ADAL" clId="{FBF74FA8-289A-4721-BAF1-EBCB6CAB25EC}" dt="2021-03-16T15:49:29.479" v="1250" actId="1076"/>
          <ac:picMkLst>
            <pc:docMk/>
            <pc:sldMk cId="1680596979" sldId="270"/>
            <ac:picMk id="73" creationId="{F7D972F9-FEA0-4D5E-B7A7-743065B5BC29}"/>
          </ac:picMkLst>
        </pc:picChg>
        <pc:picChg chg="add mod">
          <ac:chgData name="Sanders Wang" userId="089d73b8-785c-4012-b931-81c632b6c9c7" providerId="ADAL" clId="{FBF74FA8-289A-4721-BAF1-EBCB6CAB25EC}" dt="2021-03-16T15:50:10.695" v="1274" actId="1037"/>
          <ac:picMkLst>
            <pc:docMk/>
            <pc:sldMk cId="1680596979" sldId="270"/>
            <ac:picMk id="75" creationId="{54844CAB-C251-48FB-83BA-DE3D1574397C}"/>
          </ac:picMkLst>
        </pc:picChg>
        <pc:picChg chg="add mod">
          <ac:chgData name="Sanders Wang" userId="089d73b8-785c-4012-b931-81c632b6c9c7" providerId="ADAL" clId="{FBF74FA8-289A-4721-BAF1-EBCB6CAB25EC}" dt="2021-03-16T15:49:27.545" v="1249" actId="1076"/>
          <ac:picMkLst>
            <pc:docMk/>
            <pc:sldMk cId="1680596979" sldId="270"/>
            <ac:picMk id="78" creationId="{31021688-471E-43B2-8E8E-C7018E19C0BE}"/>
          </ac:picMkLst>
        </pc:picChg>
        <pc:cxnChg chg="add del mod">
          <ac:chgData name="Sanders Wang" userId="089d73b8-785c-4012-b931-81c632b6c9c7" providerId="ADAL" clId="{FBF74FA8-289A-4721-BAF1-EBCB6CAB25EC}" dt="2021-03-16T15:48:24.297" v="1241" actId="478"/>
          <ac:cxnSpMkLst>
            <pc:docMk/>
            <pc:sldMk cId="1680596979" sldId="270"/>
            <ac:cxnSpMk id="74" creationId="{C96155E9-D9EE-4A21-B8F8-C61CA2F4C621}"/>
          </ac:cxnSpMkLst>
        </pc:cxnChg>
        <pc:cxnChg chg="add mod">
          <ac:chgData name="Sanders Wang" userId="089d73b8-785c-4012-b931-81c632b6c9c7" providerId="ADAL" clId="{FBF74FA8-289A-4721-BAF1-EBCB6CAB25EC}" dt="2021-03-16T15:50:16.146" v="1275" actId="14100"/>
          <ac:cxnSpMkLst>
            <pc:docMk/>
            <pc:sldMk cId="1680596979" sldId="270"/>
            <ac:cxnSpMk id="79" creationId="{1C305DA6-723E-4BAE-A235-25A47CD9C49C}"/>
          </ac:cxnSpMkLst>
        </pc:cxnChg>
        <pc:cxnChg chg="add mod">
          <ac:chgData name="Sanders Wang" userId="089d73b8-785c-4012-b931-81c632b6c9c7" providerId="ADAL" clId="{FBF74FA8-289A-4721-BAF1-EBCB6CAB25EC}" dt="2021-03-16T15:49:10.950" v="1247" actId="1076"/>
          <ac:cxnSpMkLst>
            <pc:docMk/>
            <pc:sldMk cId="1680596979" sldId="270"/>
            <ac:cxnSpMk id="80" creationId="{23D71365-34F4-4A8B-880D-721FEB944362}"/>
          </ac:cxnSpMkLst>
        </pc:cxnChg>
        <pc:cxnChg chg="add mod">
          <ac:chgData name="Sanders Wang" userId="089d73b8-785c-4012-b931-81c632b6c9c7" providerId="ADAL" clId="{FBF74FA8-289A-4721-BAF1-EBCB6CAB25EC}" dt="2021-03-16T15:50:22.149" v="1276" actId="14100"/>
          <ac:cxnSpMkLst>
            <pc:docMk/>
            <pc:sldMk cId="1680596979" sldId="270"/>
            <ac:cxnSpMk id="82" creationId="{644AB41F-552F-4375-8C59-D27101F29A01}"/>
          </ac:cxnSpMkLst>
        </pc:cxnChg>
        <pc:cxnChg chg="add mod">
          <ac:chgData name="Sanders Wang" userId="089d73b8-785c-4012-b931-81c632b6c9c7" providerId="ADAL" clId="{FBF74FA8-289A-4721-BAF1-EBCB6CAB25EC}" dt="2021-03-16T15:49:57.979" v="1256" actId="14100"/>
          <ac:cxnSpMkLst>
            <pc:docMk/>
            <pc:sldMk cId="1680596979" sldId="270"/>
            <ac:cxnSpMk id="85" creationId="{08C93F79-9721-4638-A5C7-8E7C0FB5DF4F}"/>
          </ac:cxnSpMkLst>
        </pc:cxnChg>
        <pc:cxnChg chg="add mod">
          <ac:chgData name="Sanders Wang" userId="089d73b8-785c-4012-b931-81c632b6c9c7" providerId="ADAL" clId="{FBF74FA8-289A-4721-BAF1-EBCB6CAB25EC}" dt="2021-03-16T15:50:42.219" v="1279" actId="14100"/>
          <ac:cxnSpMkLst>
            <pc:docMk/>
            <pc:sldMk cId="1680596979" sldId="270"/>
            <ac:cxnSpMk id="91" creationId="{16E9F8EB-6974-4B2B-A85E-347B3E681D53}"/>
          </ac:cxnSpMkLst>
        </pc:cxnChg>
      </pc:sldChg>
      <pc:sldChg chg="addSp delSp modSp add del mod">
        <pc:chgData name="Sanders Wang" userId="089d73b8-785c-4012-b931-81c632b6c9c7" providerId="ADAL" clId="{FBF74FA8-289A-4721-BAF1-EBCB6CAB25EC}" dt="2021-03-16T15:47:58.532" v="1238" actId="47"/>
        <pc:sldMkLst>
          <pc:docMk/>
          <pc:sldMk cId="3153125134" sldId="270"/>
        </pc:sldMkLst>
        <pc:spChg chg="add mod">
          <ac:chgData name="Sanders Wang" userId="089d73b8-785c-4012-b931-81c632b6c9c7" providerId="ADAL" clId="{FBF74FA8-289A-4721-BAF1-EBCB6CAB25EC}" dt="2021-03-16T15:45:47.163" v="1222"/>
          <ac:spMkLst>
            <pc:docMk/>
            <pc:sldMk cId="3153125134" sldId="270"/>
            <ac:spMk id="74" creationId="{3D3F4D7C-7955-435E-8E1B-DFF8D3462D42}"/>
          </ac:spMkLst>
        </pc:spChg>
        <pc:spChg chg="add mod">
          <ac:chgData name="Sanders Wang" userId="089d73b8-785c-4012-b931-81c632b6c9c7" providerId="ADAL" clId="{FBF74FA8-289A-4721-BAF1-EBCB6CAB25EC}" dt="2021-03-16T15:45:47.163" v="1222"/>
          <ac:spMkLst>
            <pc:docMk/>
            <pc:sldMk cId="3153125134" sldId="270"/>
            <ac:spMk id="75" creationId="{75C86766-D28F-4FC8-A865-1DDD4DDD5F95}"/>
          </ac:spMkLst>
        </pc:spChg>
        <pc:picChg chg="add mod">
          <ac:chgData name="Sanders Wang" userId="089d73b8-785c-4012-b931-81c632b6c9c7" providerId="ADAL" clId="{FBF74FA8-289A-4721-BAF1-EBCB6CAB25EC}" dt="2021-03-16T15:46:10.225" v="1226" actId="1076"/>
          <ac:picMkLst>
            <pc:docMk/>
            <pc:sldMk cId="3153125134" sldId="270"/>
            <ac:picMk id="71" creationId="{9A3FD142-8523-435D-8456-F218AB3693BA}"/>
          </ac:picMkLst>
        </pc:picChg>
        <pc:picChg chg="add mod">
          <ac:chgData name="Sanders Wang" userId="089d73b8-785c-4012-b931-81c632b6c9c7" providerId="ADAL" clId="{FBF74FA8-289A-4721-BAF1-EBCB6CAB25EC}" dt="2021-03-16T15:45:47.163" v="1222"/>
          <ac:picMkLst>
            <pc:docMk/>
            <pc:sldMk cId="3153125134" sldId="270"/>
            <ac:picMk id="73" creationId="{9BC404A0-94D6-447C-9807-8AE0A8ECE78A}"/>
          </ac:picMkLst>
        </pc:picChg>
        <pc:picChg chg="add mod">
          <ac:chgData name="Sanders Wang" userId="089d73b8-785c-4012-b931-81c632b6c9c7" providerId="ADAL" clId="{FBF74FA8-289A-4721-BAF1-EBCB6CAB25EC}" dt="2021-03-16T15:45:47.163" v="1222"/>
          <ac:picMkLst>
            <pc:docMk/>
            <pc:sldMk cId="3153125134" sldId="270"/>
            <ac:picMk id="76" creationId="{60BA7B7C-3B59-4EFE-AEDF-B3338A6207CE}"/>
          </ac:picMkLst>
        </pc:picChg>
        <pc:cxnChg chg="add del mod">
          <ac:chgData name="Sanders Wang" userId="089d73b8-785c-4012-b931-81c632b6c9c7" providerId="ADAL" clId="{FBF74FA8-289A-4721-BAF1-EBCB6CAB25EC}" dt="2021-03-16T15:45:56.144" v="1223" actId="478"/>
          <ac:cxnSpMkLst>
            <pc:docMk/>
            <pc:sldMk cId="3153125134" sldId="270"/>
            <ac:cxnSpMk id="72" creationId="{9AA6415D-F980-4375-B719-FCA8013531CF}"/>
          </ac:cxnSpMkLst>
        </pc:cxnChg>
        <pc:cxnChg chg="add mod">
          <ac:chgData name="Sanders Wang" userId="089d73b8-785c-4012-b931-81c632b6c9c7" providerId="ADAL" clId="{FBF74FA8-289A-4721-BAF1-EBCB6CAB25EC}" dt="2021-03-16T15:45:47.163" v="1222"/>
          <ac:cxnSpMkLst>
            <pc:docMk/>
            <pc:sldMk cId="3153125134" sldId="270"/>
            <ac:cxnSpMk id="77" creationId="{9D54A44F-2531-42C3-84F6-D1709C65EBBB}"/>
          </ac:cxnSpMkLst>
        </pc:cxnChg>
        <pc:cxnChg chg="add mod">
          <ac:chgData name="Sanders Wang" userId="089d73b8-785c-4012-b931-81c632b6c9c7" providerId="ADAL" clId="{FBF74FA8-289A-4721-BAF1-EBCB6CAB25EC}" dt="2021-03-16T15:46:07.200" v="1225" actId="14100"/>
          <ac:cxnSpMkLst>
            <pc:docMk/>
            <pc:sldMk cId="3153125134" sldId="270"/>
            <ac:cxnSpMk id="78" creationId="{6EE0F5CD-19E0-4F21-AD81-DF8A796999B5}"/>
          </ac:cxnSpMkLst>
        </pc:cxnChg>
      </pc:sldChg>
      <pc:sldChg chg="add">
        <pc:chgData name="Sanders Wang" userId="089d73b8-785c-4012-b931-81c632b6c9c7" providerId="ADAL" clId="{FBF74FA8-289A-4721-BAF1-EBCB6CAB25EC}" dt="2021-03-16T15:52:28.893" v="1280"/>
        <pc:sldMkLst>
          <pc:docMk/>
          <pc:sldMk cId="1627479973" sldId="271"/>
        </pc:sldMkLst>
      </pc:sldChg>
    </pc:docChg>
  </pc:docChgLst>
  <pc:docChgLst>
    <pc:chgData name="Sanders Wang" userId="089d73b8-785c-4012-b931-81c632b6c9c7" providerId="ADAL" clId="{5354F822-A9E9-4067-BCDA-0FDA68F60510}"/>
    <pc:docChg chg="undo redo custSel addSld delSld modSld sldOrd">
      <pc:chgData name="Sanders Wang" userId="089d73b8-785c-4012-b931-81c632b6c9c7" providerId="ADAL" clId="{5354F822-A9E9-4067-BCDA-0FDA68F60510}" dt="2021-03-15T20:28:58.556" v="10178" actId="47"/>
      <pc:docMkLst>
        <pc:docMk/>
      </pc:docMkLst>
      <pc:sldChg chg="addSp delSp modSp mod">
        <pc:chgData name="Sanders Wang" userId="089d73b8-785c-4012-b931-81c632b6c9c7" providerId="ADAL" clId="{5354F822-A9E9-4067-BCDA-0FDA68F60510}" dt="2021-03-13T10:46:29.625" v="9380" actId="1076"/>
        <pc:sldMkLst>
          <pc:docMk/>
          <pc:sldMk cId="3594584873" sldId="256"/>
        </pc:sldMkLst>
        <pc:spChg chg="add mod">
          <ac:chgData name="Sanders Wang" userId="089d73b8-785c-4012-b931-81c632b6c9c7" providerId="ADAL" clId="{5354F822-A9E9-4067-BCDA-0FDA68F60510}" dt="2021-03-07T14:55:53.046" v="1887" actId="1076"/>
          <ac:spMkLst>
            <pc:docMk/>
            <pc:sldMk cId="3594584873" sldId="256"/>
            <ac:spMk id="3" creationId="{CBCD3152-2663-4C9E-93D1-02AB133AE53D}"/>
          </ac:spMkLst>
        </pc:spChg>
        <pc:spChg chg="add mod">
          <ac:chgData name="Sanders Wang" userId="089d73b8-785c-4012-b931-81c632b6c9c7" providerId="ADAL" clId="{5354F822-A9E9-4067-BCDA-0FDA68F60510}" dt="2021-03-07T10:43:19.203" v="1573" actId="14100"/>
          <ac:spMkLst>
            <pc:docMk/>
            <pc:sldMk cId="3594584873" sldId="256"/>
            <ac:spMk id="4" creationId="{0F925B07-04F2-43C6-BADA-36B09D6D3EDC}"/>
          </ac:spMkLst>
        </pc:spChg>
        <pc:spChg chg="add mod">
          <ac:chgData name="Sanders Wang" userId="089d73b8-785c-4012-b931-81c632b6c9c7" providerId="ADAL" clId="{5354F822-A9E9-4067-BCDA-0FDA68F60510}" dt="2021-03-07T09:58:39.547" v="985" actId="14100"/>
          <ac:spMkLst>
            <pc:docMk/>
            <pc:sldMk cId="3594584873" sldId="256"/>
            <ac:spMk id="5" creationId="{FBB8C38A-68BF-4B9C-8542-BAE76E43DC8D}"/>
          </ac:spMkLst>
        </pc:spChg>
        <pc:spChg chg="add mod">
          <ac:chgData name="Sanders Wang" userId="089d73b8-785c-4012-b931-81c632b6c9c7" providerId="ADAL" clId="{5354F822-A9E9-4067-BCDA-0FDA68F60510}" dt="2021-03-07T10:51:42.455" v="1709" actId="1076"/>
          <ac:spMkLst>
            <pc:docMk/>
            <pc:sldMk cId="3594584873" sldId="256"/>
            <ac:spMk id="6" creationId="{5255580C-D390-4594-81BB-35124C4000AA}"/>
          </ac:spMkLst>
        </pc:spChg>
        <pc:spChg chg="add mod">
          <ac:chgData name="Sanders Wang" userId="089d73b8-785c-4012-b931-81c632b6c9c7" providerId="ADAL" clId="{5354F822-A9E9-4067-BCDA-0FDA68F60510}" dt="2021-03-07T09:56:27.760" v="960" actId="1076"/>
          <ac:spMkLst>
            <pc:docMk/>
            <pc:sldMk cId="3594584873" sldId="256"/>
            <ac:spMk id="7" creationId="{54630845-F979-40F9-8B0E-1B615A2F2B3A}"/>
          </ac:spMkLst>
        </pc:spChg>
        <pc:spChg chg="add mod">
          <ac:chgData name="Sanders Wang" userId="089d73b8-785c-4012-b931-81c632b6c9c7" providerId="ADAL" clId="{5354F822-A9E9-4067-BCDA-0FDA68F60510}" dt="2021-03-07T10:43:24.535" v="1574" actId="14100"/>
          <ac:spMkLst>
            <pc:docMk/>
            <pc:sldMk cId="3594584873" sldId="256"/>
            <ac:spMk id="8" creationId="{1E79276E-CF47-48B2-9802-22FFD2A57CE2}"/>
          </ac:spMkLst>
        </pc:spChg>
        <pc:spChg chg="add mod">
          <ac:chgData name="Sanders Wang" userId="089d73b8-785c-4012-b931-81c632b6c9c7" providerId="ADAL" clId="{5354F822-A9E9-4067-BCDA-0FDA68F60510}" dt="2021-03-07T08:46:56.345" v="385" actId="1038"/>
          <ac:spMkLst>
            <pc:docMk/>
            <pc:sldMk cId="3594584873" sldId="256"/>
            <ac:spMk id="9" creationId="{95BE15F2-D1BC-4035-A876-FD1B9626CCB6}"/>
          </ac:spMkLst>
        </pc:spChg>
        <pc:spChg chg="add mod">
          <ac:chgData name="Sanders Wang" userId="089d73b8-785c-4012-b931-81c632b6c9c7" providerId="ADAL" clId="{5354F822-A9E9-4067-BCDA-0FDA68F60510}" dt="2021-03-07T09:01:06.093" v="625" actId="1076"/>
          <ac:spMkLst>
            <pc:docMk/>
            <pc:sldMk cId="3594584873" sldId="256"/>
            <ac:spMk id="10" creationId="{BBD51309-0728-405D-899E-36D37D9503BE}"/>
          </ac:spMkLst>
        </pc:spChg>
        <pc:spChg chg="add mod">
          <ac:chgData name="Sanders Wang" userId="089d73b8-785c-4012-b931-81c632b6c9c7" providerId="ADAL" clId="{5354F822-A9E9-4067-BCDA-0FDA68F60510}" dt="2021-03-07T08:46:56.345" v="385" actId="1038"/>
          <ac:spMkLst>
            <pc:docMk/>
            <pc:sldMk cId="3594584873" sldId="256"/>
            <ac:spMk id="11" creationId="{FE3CEA4C-9F6E-4AD9-B65D-E85725A2F0BB}"/>
          </ac:spMkLst>
        </pc:spChg>
        <pc:spChg chg="add mod">
          <ac:chgData name="Sanders Wang" userId="089d73b8-785c-4012-b931-81c632b6c9c7" providerId="ADAL" clId="{5354F822-A9E9-4067-BCDA-0FDA68F60510}" dt="2021-03-07T08:58:13.502" v="532" actId="1076"/>
          <ac:spMkLst>
            <pc:docMk/>
            <pc:sldMk cId="3594584873" sldId="256"/>
            <ac:spMk id="12" creationId="{AC12F31F-FDA6-4CDB-929C-98AD26CFB0E3}"/>
          </ac:spMkLst>
        </pc:spChg>
        <pc:spChg chg="add mod">
          <ac:chgData name="Sanders Wang" userId="089d73b8-785c-4012-b931-81c632b6c9c7" providerId="ADAL" clId="{5354F822-A9E9-4067-BCDA-0FDA68F60510}" dt="2021-03-07T09:40:17.851" v="854" actId="14100"/>
          <ac:spMkLst>
            <pc:docMk/>
            <pc:sldMk cId="3594584873" sldId="256"/>
            <ac:spMk id="13" creationId="{89C871BC-59A0-4306-B486-7B873A90ACC7}"/>
          </ac:spMkLst>
        </pc:spChg>
        <pc:spChg chg="add del mod">
          <ac:chgData name="Sanders Wang" userId="089d73b8-785c-4012-b931-81c632b6c9c7" providerId="ADAL" clId="{5354F822-A9E9-4067-BCDA-0FDA68F60510}" dt="2021-03-07T09:05:23.348" v="678" actId="478"/>
          <ac:spMkLst>
            <pc:docMk/>
            <pc:sldMk cId="3594584873" sldId="256"/>
            <ac:spMk id="14" creationId="{857360DF-4D9B-4093-A322-5E7284F73DAA}"/>
          </ac:spMkLst>
        </pc:spChg>
        <pc:spChg chg="add mod">
          <ac:chgData name="Sanders Wang" userId="089d73b8-785c-4012-b931-81c632b6c9c7" providerId="ADAL" clId="{5354F822-A9E9-4067-BCDA-0FDA68F60510}" dt="2021-03-07T17:33:34.990" v="3747" actId="14100"/>
          <ac:spMkLst>
            <pc:docMk/>
            <pc:sldMk cId="3594584873" sldId="256"/>
            <ac:spMk id="14" creationId="{D74E88A1-3520-4C81-A3B1-F3C06A1A25E6}"/>
          </ac:spMkLst>
        </pc:spChg>
        <pc:spChg chg="add del mod">
          <ac:chgData name="Sanders Wang" userId="089d73b8-785c-4012-b931-81c632b6c9c7" providerId="ADAL" clId="{5354F822-A9E9-4067-BCDA-0FDA68F60510}" dt="2021-03-07T14:56:51.873" v="1889" actId="478"/>
          <ac:spMkLst>
            <pc:docMk/>
            <pc:sldMk cId="3594584873" sldId="256"/>
            <ac:spMk id="18" creationId="{8219C4D8-B1C2-4F23-9130-23F67C42E60F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24" creationId="{145478EE-F91B-49C0-AF1A-B82AF4BA2EEA}"/>
          </ac:spMkLst>
        </pc:spChg>
        <pc:spChg chg="add mod">
          <ac:chgData name="Sanders Wang" userId="089d73b8-785c-4012-b931-81c632b6c9c7" providerId="ADAL" clId="{5354F822-A9E9-4067-BCDA-0FDA68F60510}" dt="2021-03-07T09:05:39.803" v="681" actId="6549"/>
          <ac:spMkLst>
            <pc:docMk/>
            <pc:sldMk cId="3594584873" sldId="256"/>
            <ac:spMk id="25" creationId="{AA7B8D31-360A-4BC9-89AC-66D3591D18A5}"/>
          </ac:spMkLst>
        </pc:spChg>
        <pc:spChg chg="add mod">
          <ac:chgData name="Sanders Wang" userId="089d73b8-785c-4012-b931-81c632b6c9c7" providerId="ADAL" clId="{5354F822-A9E9-4067-BCDA-0FDA68F60510}" dt="2021-03-07T09:14:54.884" v="805" actId="1076"/>
          <ac:spMkLst>
            <pc:docMk/>
            <pc:sldMk cId="3594584873" sldId="256"/>
            <ac:spMk id="28" creationId="{9E6DD89D-A10C-40C4-9170-C8F7D793A787}"/>
          </ac:spMkLst>
        </pc:spChg>
        <pc:spChg chg="add mod">
          <ac:chgData name="Sanders Wang" userId="089d73b8-785c-4012-b931-81c632b6c9c7" providerId="ADAL" clId="{5354F822-A9E9-4067-BCDA-0FDA68F60510}" dt="2021-03-07T09:57:33.608" v="983" actId="20577"/>
          <ac:spMkLst>
            <pc:docMk/>
            <pc:sldMk cId="3594584873" sldId="256"/>
            <ac:spMk id="29" creationId="{69EB4E38-3C4B-4D75-B314-23CDB998CFFF}"/>
          </ac:spMkLst>
        </pc:spChg>
        <pc:spChg chg="add mod">
          <ac:chgData name="Sanders Wang" userId="089d73b8-785c-4012-b931-81c632b6c9c7" providerId="ADAL" clId="{5354F822-A9E9-4067-BCDA-0FDA68F60510}" dt="2021-03-07T09:42:13.896" v="866" actId="1076"/>
          <ac:spMkLst>
            <pc:docMk/>
            <pc:sldMk cId="3594584873" sldId="256"/>
            <ac:spMk id="33" creationId="{706A5B15-6C67-4ABF-9DF5-CBE8D42255BF}"/>
          </ac:spMkLst>
        </pc:spChg>
        <pc:spChg chg="add mod">
          <ac:chgData name="Sanders Wang" userId="089d73b8-785c-4012-b931-81c632b6c9c7" providerId="ADAL" clId="{5354F822-A9E9-4067-BCDA-0FDA68F60510}" dt="2021-03-07T10:33:33.944" v="1413" actId="1076"/>
          <ac:spMkLst>
            <pc:docMk/>
            <pc:sldMk cId="3594584873" sldId="256"/>
            <ac:spMk id="35" creationId="{D5FD9BD7-F87B-491E-9856-FB718D69343A}"/>
          </ac:spMkLst>
        </pc:spChg>
        <pc:spChg chg="add mod">
          <ac:chgData name="Sanders Wang" userId="089d73b8-785c-4012-b931-81c632b6c9c7" providerId="ADAL" clId="{5354F822-A9E9-4067-BCDA-0FDA68F60510}" dt="2021-03-07T08:50:04.864" v="416" actId="1076"/>
          <ac:spMkLst>
            <pc:docMk/>
            <pc:sldMk cId="3594584873" sldId="256"/>
            <ac:spMk id="43" creationId="{6A852C33-F857-4A4F-AD35-81A9AEF08998}"/>
          </ac:spMkLst>
        </pc:spChg>
        <pc:spChg chg="add del mod">
          <ac:chgData name="Sanders Wang" userId="089d73b8-785c-4012-b931-81c632b6c9c7" providerId="ADAL" clId="{5354F822-A9E9-4067-BCDA-0FDA68F60510}" dt="2021-03-07T08:58:01.622" v="530" actId="478"/>
          <ac:spMkLst>
            <pc:docMk/>
            <pc:sldMk cId="3594584873" sldId="256"/>
            <ac:spMk id="44" creationId="{0C968961-4C3E-44C6-9167-A1A6B524E598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45" creationId="{C5140107-823A-4CE2-B8BC-1C9280B38073}"/>
          </ac:spMkLst>
        </pc:spChg>
        <pc:spChg chg="add del mod">
          <ac:chgData name="Sanders Wang" userId="089d73b8-785c-4012-b931-81c632b6c9c7" providerId="ADAL" clId="{5354F822-A9E9-4067-BCDA-0FDA68F60510}" dt="2021-03-07T10:05:33.645" v="1085" actId="478"/>
          <ac:spMkLst>
            <pc:docMk/>
            <pc:sldMk cId="3594584873" sldId="256"/>
            <ac:spMk id="50" creationId="{E2538C22-6A35-4128-97D6-93A65CB96236}"/>
          </ac:spMkLst>
        </pc:spChg>
        <pc:spChg chg="add del mod">
          <ac:chgData name="Sanders Wang" userId="089d73b8-785c-4012-b931-81c632b6c9c7" providerId="ADAL" clId="{5354F822-A9E9-4067-BCDA-0FDA68F60510}" dt="2021-03-07T10:05:53.342" v="1088" actId="478"/>
          <ac:spMkLst>
            <pc:docMk/>
            <pc:sldMk cId="3594584873" sldId="256"/>
            <ac:spMk id="51" creationId="{248F7519-66E8-46E8-A7C2-485BC3E171DE}"/>
          </ac:spMkLst>
        </pc:spChg>
        <pc:spChg chg="add del mod">
          <ac:chgData name="Sanders Wang" userId="089d73b8-785c-4012-b931-81c632b6c9c7" providerId="ADAL" clId="{5354F822-A9E9-4067-BCDA-0FDA68F60510}" dt="2021-03-07T10:35:45.372" v="1441" actId="478"/>
          <ac:spMkLst>
            <pc:docMk/>
            <pc:sldMk cId="3594584873" sldId="256"/>
            <ac:spMk id="62" creationId="{8FE4A648-510F-4705-9637-1F14032D1874}"/>
          </ac:spMkLst>
        </pc:spChg>
        <pc:spChg chg="add mod">
          <ac:chgData name="Sanders Wang" userId="089d73b8-785c-4012-b931-81c632b6c9c7" providerId="ADAL" clId="{5354F822-A9E9-4067-BCDA-0FDA68F60510}" dt="2021-03-07T10:36:16.389" v="1448" actId="1076"/>
          <ac:spMkLst>
            <pc:docMk/>
            <pc:sldMk cId="3594584873" sldId="256"/>
            <ac:spMk id="63" creationId="{8B93F37D-529C-4FD8-9814-BBAD97B336CA}"/>
          </ac:spMkLst>
        </pc:spChg>
        <pc:spChg chg="add mod">
          <ac:chgData name="Sanders Wang" userId="089d73b8-785c-4012-b931-81c632b6c9c7" providerId="ADAL" clId="{5354F822-A9E9-4067-BCDA-0FDA68F60510}" dt="2021-03-07T09:42:06.406" v="865" actId="1076"/>
          <ac:spMkLst>
            <pc:docMk/>
            <pc:sldMk cId="3594584873" sldId="256"/>
            <ac:spMk id="84" creationId="{0A91D40F-E290-46EC-BC22-4A1AD58FEEA1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85" creationId="{00619F26-D7E9-49D3-AA9C-8880168BCEB7}"/>
          </ac:spMkLst>
        </pc:spChg>
        <pc:spChg chg="add del mod">
          <ac:chgData name="Sanders Wang" userId="089d73b8-785c-4012-b931-81c632b6c9c7" providerId="ADAL" clId="{5354F822-A9E9-4067-BCDA-0FDA68F60510}" dt="2021-03-07T10:35:04.282" v="1437" actId="478"/>
          <ac:spMkLst>
            <pc:docMk/>
            <pc:sldMk cId="3594584873" sldId="256"/>
            <ac:spMk id="95" creationId="{5EB4CCF0-1A1C-4034-A5DB-5618419E7DA0}"/>
          </ac:spMkLst>
        </pc:spChg>
        <pc:spChg chg="add mod">
          <ac:chgData name="Sanders Wang" userId="089d73b8-785c-4012-b931-81c632b6c9c7" providerId="ADAL" clId="{5354F822-A9E9-4067-BCDA-0FDA68F60510}" dt="2021-03-13T10:37:58.021" v="9355" actId="14100"/>
          <ac:spMkLst>
            <pc:docMk/>
            <pc:sldMk cId="3594584873" sldId="256"/>
            <ac:spMk id="102" creationId="{38405097-B39C-47A0-AEA8-5DE0F9224E87}"/>
          </ac:spMkLst>
        </pc:spChg>
        <pc:spChg chg="add del mod">
          <ac:chgData name="Sanders Wang" userId="089d73b8-785c-4012-b931-81c632b6c9c7" providerId="ADAL" clId="{5354F822-A9E9-4067-BCDA-0FDA68F60510}" dt="2021-03-07T10:51:36.379" v="1707" actId="478"/>
          <ac:spMkLst>
            <pc:docMk/>
            <pc:sldMk cId="3594584873" sldId="256"/>
            <ac:spMk id="102" creationId="{46F5E1AB-FE08-4527-B5C2-7504086BBDED}"/>
          </ac:spMkLst>
        </pc:spChg>
        <pc:spChg chg="add mod">
          <ac:chgData name="Sanders Wang" userId="089d73b8-785c-4012-b931-81c632b6c9c7" providerId="ADAL" clId="{5354F822-A9E9-4067-BCDA-0FDA68F60510}" dt="2021-03-13T09:51:01.158" v="9206" actId="571"/>
          <ac:spMkLst>
            <pc:docMk/>
            <pc:sldMk cId="3594584873" sldId="256"/>
            <ac:spMk id="105" creationId="{AECB512E-1B95-4A30-A53D-0EED14B771EE}"/>
          </ac:spMkLst>
        </pc:spChg>
        <pc:spChg chg="add mod">
          <ac:chgData name="Sanders Wang" userId="089d73b8-785c-4012-b931-81c632b6c9c7" providerId="ADAL" clId="{5354F822-A9E9-4067-BCDA-0FDA68F60510}" dt="2021-03-07T10:50:19.595" v="1689" actId="1035"/>
          <ac:spMkLst>
            <pc:docMk/>
            <pc:sldMk cId="3594584873" sldId="256"/>
            <ac:spMk id="106" creationId="{8CF3E830-8A8A-494E-986A-FD122272FC45}"/>
          </ac:spMkLst>
        </pc:spChg>
        <pc:spChg chg="add mod">
          <ac:chgData name="Sanders Wang" userId="089d73b8-785c-4012-b931-81c632b6c9c7" providerId="ADAL" clId="{5354F822-A9E9-4067-BCDA-0FDA68F60510}" dt="2021-03-13T09:51:37.332" v="9214" actId="14100"/>
          <ac:spMkLst>
            <pc:docMk/>
            <pc:sldMk cId="3594584873" sldId="256"/>
            <ac:spMk id="107" creationId="{3048D966-F061-461C-8318-56CBF770238E}"/>
          </ac:spMkLst>
        </pc:spChg>
        <pc:spChg chg="add mod">
          <ac:chgData name="Sanders Wang" userId="089d73b8-785c-4012-b931-81c632b6c9c7" providerId="ADAL" clId="{5354F822-A9E9-4067-BCDA-0FDA68F60510}" dt="2021-03-13T10:46:29.625" v="9380" actId="1076"/>
          <ac:spMkLst>
            <pc:docMk/>
            <pc:sldMk cId="3594584873" sldId="256"/>
            <ac:spMk id="110" creationId="{93BB4F95-B6E7-4394-9325-AF188463EDD3}"/>
          </ac:spMkLst>
        </pc:spChg>
        <pc:spChg chg="add mod">
          <ac:chgData name="Sanders Wang" userId="089d73b8-785c-4012-b931-81c632b6c9c7" providerId="ADAL" clId="{5354F822-A9E9-4067-BCDA-0FDA68F60510}" dt="2021-03-07T10:54:50.169" v="1733" actId="1076"/>
          <ac:spMkLst>
            <pc:docMk/>
            <pc:sldMk cId="3594584873" sldId="256"/>
            <ac:spMk id="112" creationId="{FC8B7E35-94CC-44B5-A6D4-8DE6F071E50C}"/>
          </ac:spMkLst>
        </pc:spChg>
        <pc:spChg chg="add mod">
          <ac:chgData name="Sanders Wang" userId="089d73b8-785c-4012-b931-81c632b6c9c7" providerId="ADAL" clId="{5354F822-A9E9-4067-BCDA-0FDA68F60510}" dt="2021-03-07T09:41:40.619" v="861" actId="1076"/>
          <ac:spMkLst>
            <pc:docMk/>
            <pc:sldMk cId="3594584873" sldId="256"/>
            <ac:spMk id="123" creationId="{FFF3152C-1B89-4CE7-A1E1-CD3B178ECA42}"/>
          </ac:spMkLst>
        </pc:spChg>
        <pc:spChg chg="add mod">
          <ac:chgData name="Sanders Wang" userId="089d73b8-785c-4012-b931-81c632b6c9c7" providerId="ADAL" clId="{5354F822-A9E9-4067-BCDA-0FDA68F60510}" dt="2021-03-07T09:41:47.266" v="862" actId="1076"/>
          <ac:spMkLst>
            <pc:docMk/>
            <pc:sldMk cId="3594584873" sldId="256"/>
            <ac:spMk id="124" creationId="{5B817E4D-9697-47AF-A40E-40D2586F863A}"/>
          </ac:spMkLst>
        </pc:spChg>
        <pc:spChg chg="add mod">
          <ac:chgData name="Sanders Wang" userId="089d73b8-785c-4012-b931-81c632b6c9c7" providerId="ADAL" clId="{5354F822-A9E9-4067-BCDA-0FDA68F60510}" dt="2021-03-07T09:47:10.025" v="903" actId="1076"/>
          <ac:spMkLst>
            <pc:docMk/>
            <pc:sldMk cId="3594584873" sldId="256"/>
            <ac:spMk id="132" creationId="{99297CEA-49F5-4AE9-9768-88F3A8D77FCE}"/>
          </ac:spMkLst>
        </pc:spChg>
        <pc:spChg chg="add mod">
          <ac:chgData name="Sanders Wang" userId="089d73b8-785c-4012-b931-81c632b6c9c7" providerId="ADAL" clId="{5354F822-A9E9-4067-BCDA-0FDA68F60510}" dt="2021-03-07T09:47:05.727" v="902" actId="1076"/>
          <ac:spMkLst>
            <pc:docMk/>
            <pc:sldMk cId="3594584873" sldId="256"/>
            <ac:spMk id="133" creationId="{9F258B56-EB06-4FC5-BC1D-3B6042560271}"/>
          </ac:spMkLst>
        </pc:spChg>
        <pc:spChg chg="add mod">
          <ac:chgData name="Sanders Wang" userId="089d73b8-785c-4012-b931-81c632b6c9c7" providerId="ADAL" clId="{5354F822-A9E9-4067-BCDA-0FDA68F60510}" dt="2021-03-07T09:52:23.769" v="931" actId="14100"/>
          <ac:spMkLst>
            <pc:docMk/>
            <pc:sldMk cId="3594584873" sldId="256"/>
            <ac:spMk id="137" creationId="{62459ED9-3A37-497F-8AB2-2428CFE364F4}"/>
          </ac:spMkLst>
        </pc:spChg>
        <pc:spChg chg="add del mod">
          <ac:chgData name="Sanders Wang" userId="089d73b8-785c-4012-b931-81c632b6c9c7" providerId="ADAL" clId="{5354F822-A9E9-4067-BCDA-0FDA68F60510}" dt="2021-03-07T09:51:18.652" v="926" actId="478"/>
          <ac:spMkLst>
            <pc:docMk/>
            <pc:sldMk cId="3594584873" sldId="256"/>
            <ac:spMk id="138" creationId="{3867F0F1-189F-4271-817B-7F289AAE3E83}"/>
          </ac:spMkLst>
        </pc:spChg>
        <pc:spChg chg="add mod">
          <ac:chgData name="Sanders Wang" userId="089d73b8-785c-4012-b931-81c632b6c9c7" providerId="ADAL" clId="{5354F822-A9E9-4067-BCDA-0FDA68F60510}" dt="2021-03-07T09:50:00.816" v="921" actId="14100"/>
          <ac:spMkLst>
            <pc:docMk/>
            <pc:sldMk cId="3594584873" sldId="256"/>
            <ac:spMk id="139" creationId="{EDC6799B-11BB-4EB1-996F-31AC26B26DF8}"/>
          </ac:spMkLst>
        </pc:spChg>
        <pc:spChg chg="add mod">
          <ac:chgData name="Sanders Wang" userId="089d73b8-785c-4012-b931-81c632b6c9c7" providerId="ADAL" clId="{5354F822-A9E9-4067-BCDA-0FDA68F60510}" dt="2021-03-07T09:51:12.730" v="925"/>
          <ac:spMkLst>
            <pc:docMk/>
            <pc:sldMk cId="3594584873" sldId="256"/>
            <ac:spMk id="140" creationId="{7A320D5F-9618-415B-A2C5-CFB6B32C80A9}"/>
          </ac:spMkLst>
        </pc:spChg>
        <pc:spChg chg="add mod">
          <ac:chgData name="Sanders Wang" userId="089d73b8-785c-4012-b931-81c632b6c9c7" providerId="ADAL" clId="{5354F822-A9E9-4067-BCDA-0FDA68F60510}" dt="2021-03-07T09:52:39.894" v="935" actId="1076"/>
          <ac:spMkLst>
            <pc:docMk/>
            <pc:sldMk cId="3594584873" sldId="256"/>
            <ac:spMk id="145" creationId="{56868622-D2DB-4056-BEC7-D97145B6C45E}"/>
          </ac:spMkLst>
        </pc:spChg>
        <pc:spChg chg="add mod">
          <ac:chgData name="Sanders Wang" userId="089d73b8-785c-4012-b931-81c632b6c9c7" providerId="ADAL" clId="{5354F822-A9E9-4067-BCDA-0FDA68F60510}" dt="2021-03-08T07:49:00.103" v="3779" actId="1035"/>
          <ac:spMkLst>
            <pc:docMk/>
            <pc:sldMk cId="3594584873" sldId="256"/>
            <ac:spMk id="154" creationId="{95D8F459-032A-4645-A213-7851737C111A}"/>
          </ac:spMkLst>
        </pc:spChg>
        <pc:spChg chg="add mod">
          <ac:chgData name="Sanders Wang" userId="089d73b8-785c-4012-b931-81c632b6c9c7" providerId="ADAL" clId="{5354F822-A9E9-4067-BCDA-0FDA68F60510}" dt="2021-03-08T07:49:00.103" v="3779" actId="1035"/>
          <ac:spMkLst>
            <pc:docMk/>
            <pc:sldMk cId="3594584873" sldId="256"/>
            <ac:spMk id="155" creationId="{DAE514B6-BCA7-4310-942F-089B4D5B1CCE}"/>
          </ac:spMkLst>
        </pc:spChg>
        <pc:spChg chg="add mod">
          <ac:chgData name="Sanders Wang" userId="089d73b8-785c-4012-b931-81c632b6c9c7" providerId="ADAL" clId="{5354F822-A9E9-4067-BCDA-0FDA68F60510}" dt="2021-03-07T09:56:39.874" v="961" actId="571"/>
          <ac:spMkLst>
            <pc:docMk/>
            <pc:sldMk cId="3594584873" sldId="256"/>
            <ac:spMk id="156" creationId="{5BC0FD45-9D82-4758-A9D2-D8758E669996}"/>
          </ac:spMkLst>
        </pc:spChg>
        <pc:spChg chg="add mod">
          <ac:chgData name="Sanders Wang" userId="089d73b8-785c-4012-b931-81c632b6c9c7" providerId="ADAL" clId="{5354F822-A9E9-4067-BCDA-0FDA68F60510}" dt="2021-03-10T18:39:31.556" v="3807"/>
          <ac:spMkLst>
            <pc:docMk/>
            <pc:sldMk cId="3594584873" sldId="256"/>
            <ac:spMk id="157" creationId="{5B6586E1-54AB-475E-B050-E0509624A367}"/>
          </ac:spMkLst>
        </pc:spChg>
        <pc:spChg chg="add del mod">
          <ac:chgData name="Sanders Wang" userId="089d73b8-785c-4012-b931-81c632b6c9c7" providerId="ADAL" clId="{5354F822-A9E9-4067-BCDA-0FDA68F60510}" dt="2021-03-07T10:05:28.349" v="1084" actId="478"/>
          <ac:spMkLst>
            <pc:docMk/>
            <pc:sldMk cId="3594584873" sldId="256"/>
            <ac:spMk id="161" creationId="{2E97AE76-3D70-428D-938A-8C38C74560DC}"/>
          </ac:spMkLst>
        </pc:spChg>
        <pc:spChg chg="add mod">
          <ac:chgData name="Sanders Wang" userId="089d73b8-785c-4012-b931-81c632b6c9c7" providerId="ADAL" clId="{5354F822-A9E9-4067-BCDA-0FDA68F60510}" dt="2021-03-07T10:19:41.108" v="1212" actId="1076"/>
          <ac:spMkLst>
            <pc:docMk/>
            <pc:sldMk cId="3594584873" sldId="256"/>
            <ac:spMk id="169" creationId="{A6C9B572-5B37-4D15-A9C7-85D21DA35A5D}"/>
          </ac:spMkLst>
        </pc:spChg>
        <pc:spChg chg="add mod">
          <ac:chgData name="Sanders Wang" userId="089d73b8-785c-4012-b931-81c632b6c9c7" providerId="ADAL" clId="{5354F822-A9E9-4067-BCDA-0FDA68F60510}" dt="2021-03-07T10:20:34.288" v="1232" actId="1035"/>
          <ac:spMkLst>
            <pc:docMk/>
            <pc:sldMk cId="3594584873" sldId="256"/>
            <ac:spMk id="174" creationId="{EFB52433-7916-4E9D-8ACB-7EB5DB976E8A}"/>
          </ac:spMkLst>
        </pc:spChg>
        <pc:spChg chg="add mod">
          <ac:chgData name="Sanders Wang" userId="089d73b8-785c-4012-b931-81c632b6c9c7" providerId="ADAL" clId="{5354F822-A9E9-4067-BCDA-0FDA68F60510}" dt="2021-03-07T10:20:40.869" v="1233" actId="1076"/>
          <ac:spMkLst>
            <pc:docMk/>
            <pc:sldMk cId="3594584873" sldId="256"/>
            <ac:spMk id="177" creationId="{C594D415-A894-4459-A74D-E84B0A3977D2}"/>
          </ac:spMkLst>
        </pc:spChg>
        <pc:spChg chg="add mod">
          <ac:chgData name="Sanders Wang" userId="089d73b8-785c-4012-b931-81c632b6c9c7" providerId="ADAL" clId="{5354F822-A9E9-4067-BCDA-0FDA68F60510}" dt="2021-03-07T10:39:00.107" v="1506" actId="1076"/>
          <ac:spMkLst>
            <pc:docMk/>
            <pc:sldMk cId="3594584873" sldId="256"/>
            <ac:spMk id="187" creationId="{AFABE5DE-E411-4638-9C06-7E181F121982}"/>
          </ac:spMkLst>
        </pc:spChg>
        <pc:spChg chg="add mod">
          <ac:chgData name="Sanders Wang" userId="089d73b8-785c-4012-b931-81c632b6c9c7" providerId="ADAL" clId="{5354F822-A9E9-4067-BCDA-0FDA68F60510}" dt="2021-03-07T10:38:36.064" v="1503" actId="1076"/>
          <ac:spMkLst>
            <pc:docMk/>
            <pc:sldMk cId="3594584873" sldId="256"/>
            <ac:spMk id="191" creationId="{708FD0AB-1B14-4A45-B0B2-FA09675D90F2}"/>
          </ac:spMkLst>
        </pc:spChg>
        <pc:spChg chg="add mod">
          <ac:chgData name="Sanders Wang" userId="089d73b8-785c-4012-b931-81c632b6c9c7" providerId="ADAL" clId="{5354F822-A9E9-4067-BCDA-0FDA68F60510}" dt="2021-03-07T10:14:20.406" v="1173" actId="1076"/>
          <ac:spMkLst>
            <pc:docMk/>
            <pc:sldMk cId="3594584873" sldId="256"/>
            <ac:spMk id="193" creationId="{C030113A-D6FC-4E79-AC70-AEB5976A5E92}"/>
          </ac:spMkLst>
        </pc:spChg>
        <pc:spChg chg="add mod">
          <ac:chgData name="Sanders Wang" userId="089d73b8-785c-4012-b931-81c632b6c9c7" providerId="ADAL" clId="{5354F822-A9E9-4067-BCDA-0FDA68F60510}" dt="2021-03-07T10:13:35.251" v="1165" actId="571"/>
          <ac:spMkLst>
            <pc:docMk/>
            <pc:sldMk cId="3594584873" sldId="256"/>
            <ac:spMk id="194" creationId="{FFBB75C3-CA45-4AD8-B0BE-AD1F15AE4464}"/>
          </ac:spMkLst>
        </pc:spChg>
        <pc:spChg chg="add mod">
          <ac:chgData name="Sanders Wang" userId="089d73b8-785c-4012-b931-81c632b6c9c7" providerId="ADAL" clId="{5354F822-A9E9-4067-BCDA-0FDA68F60510}" dt="2021-03-07T10:14:47.902" v="1181" actId="20577"/>
          <ac:spMkLst>
            <pc:docMk/>
            <pc:sldMk cId="3594584873" sldId="256"/>
            <ac:spMk id="199" creationId="{4B566FD2-66BF-41EE-AE43-95EC4A5E4218}"/>
          </ac:spMkLst>
        </pc:spChg>
        <pc:spChg chg="add mod">
          <ac:chgData name="Sanders Wang" userId="089d73b8-785c-4012-b931-81c632b6c9c7" providerId="ADAL" clId="{5354F822-A9E9-4067-BCDA-0FDA68F60510}" dt="2021-03-07T10:20:20.481" v="1219" actId="1076"/>
          <ac:spMkLst>
            <pc:docMk/>
            <pc:sldMk cId="3594584873" sldId="256"/>
            <ac:spMk id="204" creationId="{865383E3-5D25-4FF8-9032-A8636631564A}"/>
          </ac:spMkLst>
        </pc:spChg>
        <pc:spChg chg="add del mod">
          <ac:chgData name="Sanders Wang" userId="089d73b8-785c-4012-b931-81c632b6c9c7" providerId="ADAL" clId="{5354F822-A9E9-4067-BCDA-0FDA68F60510}" dt="2021-03-07T10:19:13.658" v="1202" actId="478"/>
          <ac:spMkLst>
            <pc:docMk/>
            <pc:sldMk cId="3594584873" sldId="256"/>
            <ac:spMk id="208" creationId="{4DD468B3-FD44-4C43-85E2-2D5F1FF17864}"/>
          </ac:spMkLst>
        </pc:spChg>
        <pc:spChg chg="add mod">
          <ac:chgData name="Sanders Wang" userId="089d73b8-785c-4012-b931-81c632b6c9c7" providerId="ADAL" clId="{5354F822-A9E9-4067-BCDA-0FDA68F60510}" dt="2021-03-07T10:21:37.252" v="1260" actId="14100"/>
          <ac:spMkLst>
            <pc:docMk/>
            <pc:sldMk cId="3594584873" sldId="256"/>
            <ac:spMk id="209" creationId="{12E291CA-83C9-4BBD-9254-603B0FAA2B7B}"/>
          </ac:spMkLst>
        </pc:spChg>
        <pc:spChg chg="add mod">
          <ac:chgData name="Sanders Wang" userId="089d73b8-785c-4012-b931-81c632b6c9c7" providerId="ADAL" clId="{5354F822-A9E9-4067-BCDA-0FDA68F60510}" dt="2021-03-07T10:38:45.275" v="1504" actId="1076"/>
          <ac:spMkLst>
            <pc:docMk/>
            <pc:sldMk cId="3594584873" sldId="256"/>
            <ac:spMk id="218" creationId="{213E0433-7450-4A59-AFD5-1EEC07891371}"/>
          </ac:spMkLst>
        </pc:spChg>
        <pc:spChg chg="add mod">
          <ac:chgData name="Sanders Wang" userId="089d73b8-785c-4012-b931-81c632b6c9c7" providerId="ADAL" clId="{5354F822-A9E9-4067-BCDA-0FDA68F60510}" dt="2021-03-07T10:22:06.924" v="1266" actId="1076"/>
          <ac:spMkLst>
            <pc:docMk/>
            <pc:sldMk cId="3594584873" sldId="256"/>
            <ac:spMk id="220" creationId="{AFAFC6BC-DAA0-4FD3-899F-E4D5DBC3E6C0}"/>
          </ac:spMkLst>
        </pc:spChg>
        <pc:spChg chg="add del mod">
          <ac:chgData name="Sanders Wang" userId="089d73b8-785c-4012-b931-81c632b6c9c7" providerId="ADAL" clId="{5354F822-A9E9-4067-BCDA-0FDA68F60510}" dt="2021-03-07T10:30:30.417" v="1321" actId="478"/>
          <ac:spMkLst>
            <pc:docMk/>
            <pc:sldMk cId="3594584873" sldId="256"/>
            <ac:spMk id="222" creationId="{B7CF1C79-9AF1-4076-B28D-94056F562433}"/>
          </ac:spMkLst>
        </pc:spChg>
        <pc:spChg chg="add del mod">
          <ac:chgData name="Sanders Wang" userId="089d73b8-785c-4012-b931-81c632b6c9c7" providerId="ADAL" clId="{5354F822-A9E9-4067-BCDA-0FDA68F60510}" dt="2021-03-07T10:29:32.289" v="1315" actId="478"/>
          <ac:spMkLst>
            <pc:docMk/>
            <pc:sldMk cId="3594584873" sldId="256"/>
            <ac:spMk id="224" creationId="{5648D3BB-FF05-448E-B53C-1C6A2462C189}"/>
          </ac:spMkLst>
        </pc:spChg>
        <pc:spChg chg="add mod">
          <ac:chgData name="Sanders Wang" userId="089d73b8-785c-4012-b931-81c632b6c9c7" providerId="ADAL" clId="{5354F822-A9E9-4067-BCDA-0FDA68F60510}" dt="2021-03-07T10:48:07.246" v="1637" actId="1036"/>
          <ac:spMkLst>
            <pc:docMk/>
            <pc:sldMk cId="3594584873" sldId="256"/>
            <ac:spMk id="226" creationId="{8320D0B3-CC14-4EE2-B1E3-984BF7FDAD53}"/>
          </ac:spMkLst>
        </pc:spChg>
        <pc:spChg chg="add mod">
          <ac:chgData name="Sanders Wang" userId="089d73b8-785c-4012-b931-81c632b6c9c7" providerId="ADAL" clId="{5354F822-A9E9-4067-BCDA-0FDA68F60510}" dt="2021-03-07T10:48:07.246" v="1637" actId="1036"/>
          <ac:spMkLst>
            <pc:docMk/>
            <pc:sldMk cId="3594584873" sldId="256"/>
            <ac:spMk id="227" creationId="{AD171C07-B532-4323-88D4-4A399A9F530C}"/>
          </ac:spMkLst>
        </pc:spChg>
        <pc:spChg chg="add mod">
          <ac:chgData name="Sanders Wang" userId="089d73b8-785c-4012-b931-81c632b6c9c7" providerId="ADAL" clId="{5354F822-A9E9-4067-BCDA-0FDA68F60510}" dt="2021-03-07T10:29:02.945" v="1310" actId="571"/>
          <ac:spMkLst>
            <pc:docMk/>
            <pc:sldMk cId="3594584873" sldId="256"/>
            <ac:spMk id="229" creationId="{13B0C806-51F6-4C28-8584-D81FB1997854}"/>
          </ac:spMkLst>
        </pc:spChg>
        <pc:spChg chg="add mod">
          <ac:chgData name="Sanders Wang" userId="089d73b8-785c-4012-b931-81c632b6c9c7" providerId="ADAL" clId="{5354F822-A9E9-4067-BCDA-0FDA68F60510}" dt="2021-03-07T10:29:22.110" v="1313" actId="571"/>
          <ac:spMkLst>
            <pc:docMk/>
            <pc:sldMk cId="3594584873" sldId="256"/>
            <ac:spMk id="232" creationId="{EA6785C9-0BC0-4D82-8887-A7C6D502F39E}"/>
          </ac:spMkLst>
        </pc:spChg>
        <pc:spChg chg="add mod">
          <ac:chgData name="Sanders Wang" userId="089d73b8-785c-4012-b931-81c632b6c9c7" providerId="ADAL" clId="{5354F822-A9E9-4067-BCDA-0FDA68F60510}" dt="2021-03-07T10:38:51.830" v="1505" actId="14100"/>
          <ac:spMkLst>
            <pc:docMk/>
            <pc:sldMk cId="3594584873" sldId="256"/>
            <ac:spMk id="234" creationId="{A78A5A6A-42A2-42DF-B834-932DCD433F79}"/>
          </ac:spMkLst>
        </pc:spChg>
        <pc:spChg chg="add mod">
          <ac:chgData name="Sanders Wang" userId="089d73b8-785c-4012-b931-81c632b6c9c7" providerId="ADAL" clId="{5354F822-A9E9-4067-BCDA-0FDA68F60510}" dt="2021-03-07T10:30:56.833" v="1324" actId="571"/>
          <ac:spMkLst>
            <pc:docMk/>
            <pc:sldMk cId="3594584873" sldId="256"/>
            <ac:spMk id="241" creationId="{34ADC704-043A-478A-8D33-3FB686EF00D1}"/>
          </ac:spMkLst>
        </pc:spChg>
        <pc:spChg chg="add mod">
          <ac:chgData name="Sanders Wang" userId="089d73b8-785c-4012-b931-81c632b6c9c7" providerId="ADAL" clId="{5354F822-A9E9-4067-BCDA-0FDA68F60510}" dt="2021-03-07T10:31:42.196" v="1385" actId="14100"/>
          <ac:spMkLst>
            <pc:docMk/>
            <pc:sldMk cId="3594584873" sldId="256"/>
            <ac:spMk id="243" creationId="{7FF3A539-C9EF-4787-AA8B-5F88C898BD31}"/>
          </ac:spMkLst>
        </pc:spChg>
        <pc:spChg chg="add mod">
          <ac:chgData name="Sanders Wang" userId="089d73b8-785c-4012-b931-81c632b6c9c7" providerId="ADAL" clId="{5354F822-A9E9-4067-BCDA-0FDA68F60510}" dt="2021-03-07T10:47:52.397" v="1616" actId="1036"/>
          <ac:spMkLst>
            <pc:docMk/>
            <pc:sldMk cId="3594584873" sldId="256"/>
            <ac:spMk id="244" creationId="{9CC951CE-0FD1-45D9-801E-102625716F93}"/>
          </ac:spMkLst>
        </pc:spChg>
        <pc:spChg chg="add mod">
          <ac:chgData name="Sanders Wang" userId="089d73b8-785c-4012-b931-81c632b6c9c7" providerId="ADAL" clId="{5354F822-A9E9-4067-BCDA-0FDA68F60510}" dt="2021-03-07T10:47:52.397" v="1616" actId="1036"/>
          <ac:spMkLst>
            <pc:docMk/>
            <pc:sldMk cId="3594584873" sldId="256"/>
            <ac:spMk id="245" creationId="{61FEB68E-F0A6-4016-9117-15D267D72CAF}"/>
          </ac:spMkLst>
        </pc:spChg>
        <pc:spChg chg="add mod">
          <ac:chgData name="Sanders Wang" userId="089d73b8-785c-4012-b931-81c632b6c9c7" providerId="ADAL" clId="{5354F822-A9E9-4067-BCDA-0FDA68F60510}" dt="2021-03-07T10:36:31.907" v="1450" actId="1076"/>
          <ac:spMkLst>
            <pc:docMk/>
            <pc:sldMk cId="3594584873" sldId="256"/>
            <ac:spMk id="250" creationId="{9D4D607F-D20A-4AD7-9BD5-E1AC57F7E11A}"/>
          </ac:spMkLst>
        </pc:spChg>
        <pc:spChg chg="add mod">
          <ac:chgData name="Sanders Wang" userId="089d73b8-785c-4012-b931-81c632b6c9c7" providerId="ADAL" clId="{5354F822-A9E9-4067-BCDA-0FDA68F60510}" dt="2021-03-11T19:14:51.004" v="8342"/>
          <ac:spMkLst>
            <pc:docMk/>
            <pc:sldMk cId="3594584873" sldId="256"/>
            <ac:spMk id="255" creationId="{D95D7251-DCDB-48F4-86CF-86B4667745DA}"/>
          </ac:spMkLst>
        </pc:spChg>
        <pc:spChg chg="add mod">
          <ac:chgData name="Sanders Wang" userId="089d73b8-785c-4012-b931-81c632b6c9c7" providerId="ADAL" clId="{5354F822-A9E9-4067-BCDA-0FDA68F60510}" dt="2021-03-07T10:39:15.973" v="1518" actId="20577"/>
          <ac:spMkLst>
            <pc:docMk/>
            <pc:sldMk cId="3594584873" sldId="256"/>
            <ac:spMk id="260" creationId="{9108D3B5-E088-4A7D-8319-D7C1CD27EC04}"/>
          </ac:spMkLst>
        </pc:spChg>
        <pc:spChg chg="add del mod">
          <ac:chgData name="Sanders Wang" userId="089d73b8-785c-4012-b931-81c632b6c9c7" providerId="ADAL" clId="{5354F822-A9E9-4067-BCDA-0FDA68F60510}" dt="2021-03-07T10:41:44.007" v="1551" actId="478"/>
          <ac:spMkLst>
            <pc:docMk/>
            <pc:sldMk cId="3594584873" sldId="256"/>
            <ac:spMk id="262" creationId="{C2E99EE6-8C54-4F93-871D-1E878EFBAAEC}"/>
          </ac:spMkLst>
        </pc:spChg>
        <pc:spChg chg="add mod">
          <ac:chgData name="Sanders Wang" userId="089d73b8-785c-4012-b931-81c632b6c9c7" providerId="ADAL" clId="{5354F822-A9E9-4067-BCDA-0FDA68F60510}" dt="2021-03-07T10:39:56.028" v="1522" actId="571"/>
          <ac:spMkLst>
            <pc:docMk/>
            <pc:sldMk cId="3594584873" sldId="256"/>
            <ac:spMk id="264" creationId="{F6D69C5D-75AD-4FC8-BF72-E72366458444}"/>
          </ac:spMkLst>
        </pc:spChg>
        <pc:spChg chg="add mod">
          <ac:chgData name="Sanders Wang" userId="089d73b8-785c-4012-b931-81c632b6c9c7" providerId="ADAL" clId="{5354F822-A9E9-4067-BCDA-0FDA68F60510}" dt="2021-03-07T16:40:06.418" v="3115" actId="20577"/>
          <ac:spMkLst>
            <pc:docMk/>
            <pc:sldMk cId="3594584873" sldId="256"/>
            <ac:spMk id="265" creationId="{BED69061-580F-4F0B-8949-869ADEFE308D}"/>
          </ac:spMkLst>
        </pc:spChg>
        <pc:spChg chg="add mod">
          <ac:chgData name="Sanders Wang" userId="089d73b8-785c-4012-b931-81c632b6c9c7" providerId="ADAL" clId="{5354F822-A9E9-4067-BCDA-0FDA68F60510}" dt="2021-03-07T10:42:39.255" v="1560" actId="1038"/>
          <ac:spMkLst>
            <pc:docMk/>
            <pc:sldMk cId="3594584873" sldId="256"/>
            <ac:spMk id="270" creationId="{BDDA34D2-C08E-4550-8D3E-EE3BB7F93B28}"/>
          </ac:spMkLst>
        </pc:spChg>
        <pc:spChg chg="add mod">
          <ac:chgData name="Sanders Wang" userId="089d73b8-785c-4012-b931-81c632b6c9c7" providerId="ADAL" clId="{5354F822-A9E9-4067-BCDA-0FDA68F60510}" dt="2021-03-13T10:46:13.557" v="9374" actId="1076"/>
          <ac:spMkLst>
            <pc:docMk/>
            <pc:sldMk cId="3594584873" sldId="256"/>
            <ac:spMk id="280" creationId="{8F86BAF2-ED14-4719-A497-B562FB3AE13A}"/>
          </ac:spMkLst>
        </pc:spChg>
        <pc:spChg chg="add mod ord">
          <ac:chgData name="Sanders Wang" userId="089d73b8-785c-4012-b931-81c632b6c9c7" providerId="ADAL" clId="{5354F822-A9E9-4067-BCDA-0FDA68F60510}" dt="2021-03-13T09:52:20.378" v="9220" actId="166"/>
          <ac:spMkLst>
            <pc:docMk/>
            <pc:sldMk cId="3594584873" sldId="256"/>
            <ac:spMk id="281" creationId="{758B1FCF-C34C-4820-90BF-E419F45CB05D}"/>
          </ac:spMkLst>
        </pc:spChg>
        <pc:spChg chg="add mod">
          <ac:chgData name="Sanders Wang" userId="089d73b8-785c-4012-b931-81c632b6c9c7" providerId="ADAL" clId="{5354F822-A9E9-4067-BCDA-0FDA68F60510}" dt="2021-03-07T10:50:58.900" v="1703" actId="1035"/>
          <ac:spMkLst>
            <pc:docMk/>
            <pc:sldMk cId="3594584873" sldId="256"/>
            <ac:spMk id="287" creationId="{DC8EC517-B062-408E-8A98-8D257AA1262E}"/>
          </ac:spMkLst>
        </pc:spChg>
        <pc:spChg chg="add mod">
          <ac:chgData name="Sanders Wang" userId="089d73b8-785c-4012-b931-81c632b6c9c7" providerId="ADAL" clId="{5354F822-A9E9-4067-BCDA-0FDA68F60510}" dt="2021-03-07T10:51:32.201" v="1706" actId="571"/>
          <ac:spMkLst>
            <pc:docMk/>
            <pc:sldMk cId="3594584873" sldId="256"/>
            <ac:spMk id="289" creationId="{5944F781-9756-48C0-891C-40B1D9120C2D}"/>
          </ac:spMkLst>
        </pc:spChg>
        <pc:spChg chg="add mod">
          <ac:chgData name="Sanders Wang" userId="089d73b8-785c-4012-b931-81c632b6c9c7" providerId="ADAL" clId="{5354F822-A9E9-4067-BCDA-0FDA68F60510}" dt="2021-03-07T10:52:56.713" v="1726" actId="1076"/>
          <ac:spMkLst>
            <pc:docMk/>
            <pc:sldMk cId="3594584873" sldId="256"/>
            <ac:spMk id="290" creationId="{6C2EC5CC-33A3-4AF8-A64D-DD294CC64359}"/>
          </ac:spMkLst>
        </pc:spChg>
        <pc:spChg chg="add mod">
          <ac:chgData name="Sanders Wang" userId="089d73b8-785c-4012-b931-81c632b6c9c7" providerId="ADAL" clId="{5354F822-A9E9-4067-BCDA-0FDA68F60510}" dt="2021-03-07T10:55:38.066" v="1776" actId="1076"/>
          <ac:spMkLst>
            <pc:docMk/>
            <pc:sldMk cId="3594584873" sldId="256"/>
            <ac:spMk id="301" creationId="{5EEB3B9C-80AA-40DE-A334-3BD87D4A7881}"/>
          </ac:spMkLst>
        </pc:spChg>
        <pc:picChg chg="add mod">
          <ac:chgData name="Sanders Wang" userId="089d73b8-785c-4012-b931-81c632b6c9c7" providerId="ADAL" clId="{5354F822-A9E9-4067-BCDA-0FDA68F60510}" dt="2021-03-07T14:57:03.219" v="1893" actId="14100"/>
          <ac:picMkLst>
            <pc:docMk/>
            <pc:sldMk cId="3594584873" sldId="256"/>
            <ac:picMk id="17" creationId="{C916959D-7D3B-47FE-A8FC-EB9A92FD8C5F}"/>
          </ac:picMkLst>
        </pc:picChg>
        <pc:cxnChg chg="add mod">
          <ac:chgData name="Sanders Wang" userId="089d73b8-785c-4012-b931-81c632b6c9c7" providerId="ADAL" clId="{5354F822-A9E9-4067-BCDA-0FDA68F60510}" dt="2021-03-07T09:40:17.851" v="854" actId="14100"/>
          <ac:cxnSpMkLst>
            <pc:docMk/>
            <pc:sldMk cId="3594584873" sldId="256"/>
            <ac:cxnSpMk id="16" creationId="{28BEAD55-4D75-4D4A-9E84-151930ED226D}"/>
          </ac:cxnSpMkLst>
        </pc:cxnChg>
        <pc:cxnChg chg="add del mod">
          <ac:chgData name="Sanders Wang" userId="089d73b8-785c-4012-b931-81c632b6c9c7" providerId="ADAL" clId="{5354F822-A9E9-4067-BCDA-0FDA68F60510}" dt="2021-03-07T09:01:26.075" v="626" actId="478"/>
          <ac:cxnSpMkLst>
            <pc:docMk/>
            <pc:sldMk cId="3594584873" sldId="256"/>
            <ac:cxnSpMk id="17" creationId="{FF2AEF1E-645F-4F7F-BE2E-F3A1B384CFBF}"/>
          </ac:cxnSpMkLst>
        </pc:cxnChg>
        <pc:cxnChg chg="add mod">
          <ac:chgData name="Sanders Wang" userId="089d73b8-785c-4012-b931-81c632b6c9c7" providerId="ADAL" clId="{5354F822-A9E9-4067-BCDA-0FDA68F60510}" dt="2021-03-07T09:38:57.123" v="849" actId="14100"/>
          <ac:cxnSpMkLst>
            <pc:docMk/>
            <pc:sldMk cId="3594584873" sldId="256"/>
            <ac:cxnSpMk id="30" creationId="{8193EE38-3FB9-474E-8F60-7C5DDEB1B6EB}"/>
          </ac:cxnSpMkLst>
        </pc:cxnChg>
        <pc:cxnChg chg="add mod">
          <ac:chgData name="Sanders Wang" userId="089d73b8-785c-4012-b931-81c632b6c9c7" providerId="ADAL" clId="{5354F822-A9E9-4067-BCDA-0FDA68F60510}" dt="2021-03-07T08:58:33.651" v="534" actId="692"/>
          <ac:cxnSpMkLst>
            <pc:docMk/>
            <pc:sldMk cId="3594584873" sldId="256"/>
            <ac:cxnSpMk id="46" creationId="{1FBE8AB5-4D17-4C14-BE84-754E613C79A7}"/>
          </ac:cxnSpMkLst>
        </pc:cxnChg>
        <pc:cxnChg chg="add del mod">
          <ac:chgData name="Sanders Wang" userId="089d73b8-785c-4012-b931-81c632b6c9c7" providerId="ADAL" clId="{5354F822-A9E9-4067-BCDA-0FDA68F60510}" dt="2021-03-07T10:49:05.524" v="1642" actId="14100"/>
          <ac:cxnSpMkLst>
            <pc:docMk/>
            <pc:sldMk cId="3594584873" sldId="256"/>
            <ac:cxnSpMk id="52" creationId="{0B138F94-9A8C-4EE6-849A-6DB0D8F04530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70" creationId="{AE2560F9-8436-4998-BCDA-3D148462715E}"/>
          </ac:cxnSpMkLst>
        </pc:cxnChg>
        <pc:cxnChg chg="add del mod">
          <ac:chgData name="Sanders Wang" userId="089d73b8-785c-4012-b931-81c632b6c9c7" providerId="ADAL" clId="{5354F822-A9E9-4067-BCDA-0FDA68F60510}" dt="2021-03-07T10:38:30.846" v="1502" actId="478"/>
          <ac:cxnSpMkLst>
            <pc:docMk/>
            <pc:sldMk cId="3594584873" sldId="256"/>
            <ac:cxnSpMk id="77" creationId="{2D2A23EE-A1E6-4EBB-9E87-845A3BD918B9}"/>
          </ac:cxnSpMkLst>
        </pc:cxnChg>
        <pc:cxnChg chg="add mod">
          <ac:chgData name="Sanders Wang" userId="089d73b8-785c-4012-b931-81c632b6c9c7" providerId="ADAL" clId="{5354F822-A9E9-4067-BCDA-0FDA68F60510}" dt="2021-03-07T09:43:00.546" v="871" actId="14100"/>
          <ac:cxnSpMkLst>
            <pc:docMk/>
            <pc:sldMk cId="3594584873" sldId="256"/>
            <ac:cxnSpMk id="80" creationId="{0CB05E7D-CD77-4696-86F4-2E60B0463686}"/>
          </ac:cxnSpMkLst>
        </pc:cxnChg>
        <pc:cxnChg chg="add mod">
          <ac:chgData name="Sanders Wang" userId="089d73b8-785c-4012-b931-81c632b6c9c7" providerId="ADAL" clId="{5354F822-A9E9-4067-BCDA-0FDA68F60510}" dt="2021-03-07T10:50:19.595" v="1689" actId="1035"/>
          <ac:cxnSpMkLst>
            <pc:docMk/>
            <pc:sldMk cId="3594584873" sldId="256"/>
            <ac:cxnSpMk id="86" creationId="{D82DDB01-8A72-4448-8C0D-3C186769B5D7}"/>
          </ac:cxnSpMkLst>
        </pc:cxnChg>
        <pc:cxnChg chg="add mod">
          <ac:chgData name="Sanders Wang" userId="089d73b8-785c-4012-b931-81c632b6c9c7" providerId="ADAL" clId="{5354F822-A9E9-4067-BCDA-0FDA68F60510}" dt="2021-03-07T10:36:16.389" v="1448" actId="1076"/>
          <ac:cxnSpMkLst>
            <pc:docMk/>
            <pc:sldMk cId="3594584873" sldId="256"/>
            <ac:cxnSpMk id="91" creationId="{ED9B98E2-1479-4D93-BD0C-AD7F751A7AF3}"/>
          </ac:cxnSpMkLst>
        </pc:cxnChg>
        <pc:cxnChg chg="add mod">
          <ac:chgData name="Sanders Wang" userId="089d73b8-785c-4012-b931-81c632b6c9c7" providerId="ADAL" clId="{5354F822-A9E9-4067-BCDA-0FDA68F60510}" dt="2021-03-07T12:31:06.943" v="1819" actId="14100"/>
          <ac:cxnSpMkLst>
            <pc:docMk/>
            <pc:sldMk cId="3594584873" sldId="256"/>
            <ac:cxnSpMk id="94" creationId="{365E1841-0A18-4129-978F-B19016BD7193}"/>
          </ac:cxnSpMkLst>
        </pc:cxnChg>
        <pc:cxnChg chg="add mod">
          <ac:chgData name="Sanders Wang" userId="089d73b8-785c-4012-b931-81c632b6c9c7" providerId="ADAL" clId="{5354F822-A9E9-4067-BCDA-0FDA68F60510}" dt="2021-03-07T14:21:19.954" v="1824" actId="1076"/>
          <ac:cxnSpMkLst>
            <pc:docMk/>
            <pc:sldMk cId="3594584873" sldId="256"/>
            <ac:cxnSpMk id="95" creationId="{76416556-3252-4F57-9896-0E7B6105AD1A}"/>
          </ac:cxnSpMkLst>
        </pc:cxnChg>
        <pc:cxnChg chg="add mod">
          <ac:chgData name="Sanders Wang" userId="089d73b8-785c-4012-b931-81c632b6c9c7" providerId="ADAL" clId="{5354F822-A9E9-4067-BCDA-0FDA68F60510}" dt="2021-03-07T14:21:30.713" v="1825" actId="14100"/>
          <ac:cxnSpMkLst>
            <pc:docMk/>
            <pc:sldMk cId="3594584873" sldId="256"/>
            <ac:cxnSpMk id="96" creationId="{7C550515-D265-4BC5-997B-714BBF8EEB50}"/>
          </ac:cxnSpMkLst>
        </pc:cxnChg>
        <pc:cxnChg chg="add mod">
          <ac:chgData name="Sanders Wang" userId="089d73b8-785c-4012-b931-81c632b6c9c7" providerId="ADAL" clId="{5354F822-A9E9-4067-BCDA-0FDA68F60510}" dt="2021-03-07T17:33:34.990" v="3747" actId="14100"/>
          <ac:cxnSpMkLst>
            <pc:docMk/>
            <pc:sldMk cId="3594584873" sldId="256"/>
            <ac:cxnSpMk id="100" creationId="{2509DEFD-702A-46E6-B147-4058B1178694}"/>
          </ac:cxnSpMkLst>
        </pc:cxnChg>
        <pc:cxnChg chg="add mod">
          <ac:chgData name="Sanders Wang" userId="089d73b8-785c-4012-b931-81c632b6c9c7" providerId="ADAL" clId="{5354F822-A9E9-4067-BCDA-0FDA68F60510}" dt="2021-03-07T14:59:30.987" v="1912" actId="14100"/>
          <ac:cxnSpMkLst>
            <pc:docMk/>
            <pc:sldMk cId="3594584873" sldId="256"/>
            <ac:cxnSpMk id="104" creationId="{99DC365C-2B78-469E-ACF2-AB8A40E91199}"/>
          </ac:cxnSpMkLst>
        </pc:cxnChg>
        <pc:cxnChg chg="add mod">
          <ac:chgData name="Sanders Wang" userId="089d73b8-785c-4012-b931-81c632b6c9c7" providerId="ADAL" clId="{5354F822-A9E9-4067-BCDA-0FDA68F60510}" dt="2021-03-13T09:52:36.302" v="9222" actId="14100"/>
          <ac:cxnSpMkLst>
            <pc:docMk/>
            <pc:sldMk cId="3594584873" sldId="256"/>
            <ac:cxnSpMk id="108" creationId="{32118A13-FB06-430B-86D8-FAA5C6AFBD7A}"/>
          </ac:cxnSpMkLst>
        </pc:cxnChg>
        <pc:cxnChg chg="add mod">
          <ac:chgData name="Sanders Wang" userId="089d73b8-785c-4012-b931-81c632b6c9c7" providerId="ADAL" clId="{5354F822-A9E9-4067-BCDA-0FDA68F60510}" dt="2021-03-07T10:53:01.228" v="1727" actId="14100"/>
          <ac:cxnSpMkLst>
            <pc:docMk/>
            <pc:sldMk cId="3594584873" sldId="256"/>
            <ac:cxnSpMk id="109" creationId="{F9EE2898-62E0-49CE-95F9-087C6E8B3A5E}"/>
          </ac:cxnSpMkLst>
        </pc:cxnChg>
        <pc:cxnChg chg="add mod">
          <ac:chgData name="Sanders Wang" userId="089d73b8-785c-4012-b931-81c632b6c9c7" providerId="ADAL" clId="{5354F822-A9E9-4067-BCDA-0FDA68F60510}" dt="2021-03-07T09:42:45.917" v="870" actId="14100"/>
          <ac:cxnSpMkLst>
            <pc:docMk/>
            <pc:sldMk cId="3594584873" sldId="256"/>
            <ac:cxnSpMk id="125" creationId="{753B40AD-6A97-489B-830A-CA27C3C0E1A4}"/>
          </ac:cxnSpMkLst>
        </pc:cxnChg>
        <pc:cxnChg chg="add mod">
          <ac:chgData name="Sanders Wang" userId="089d73b8-785c-4012-b931-81c632b6c9c7" providerId="ADAL" clId="{5354F822-A9E9-4067-BCDA-0FDA68F60510}" dt="2021-03-07T09:47:29.702" v="905" actId="14100"/>
          <ac:cxnSpMkLst>
            <pc:docMk/>
            <pc:sldMk cId="3594584873" sldId="256"/>
            <ac:cxnSpMk id="134" creationId="{68653D14-638B-4626-AF65-BA9E0D556ECB}"/>
          </ac:cxnSpMkLst>
        </pc:cxnChg>
        <pc:cxnChg chg="add mod">
          <ac:chgData name="Sanders Wang" userId="089d73b8-785c-4012-b931-81c632b6c9c7" providerId="ADAL" clId="{5354F822-A9E9-4067-BCDA-0FDA68F60510}" dt="2021-03-07T09:52:42.434" v="936" actId="14100"/>
          <ac:cxnSpMkLst>
            <pc:docMk/>
            <pc:sldMk cId="3594584873" sldId="256"/>
            <ac:cxnSpMk id="141" creationId="{A4EF176C-56D2-4BC0-9A79-CC13FEAFEFE9}"/>
          </ac:cxnSpMkLst>
        </pc:cxnChg>
        <pc:cxnChg chg="add mod">
          <ac:chgData name="Sanders Wang" userId="089d73b8-785c-4012-b931-81c632b6c9c7" providerId="ADAL" clId="{5354F822-A9E9-4067-BCDA-0FDA68F60510}" dt="2021-03-07T09:53:05.535" v="940" actId="14100"/>
          <ac:cxnSpMkLst>
            <pc:docMk/>
            <pc:sldMk cId="3594584873" sldId="256"/>
            <ac:cxnSpMk id="148" creationId="{B84656F6-44F6-4094-A2CC-B18E75487C23}"/>
          </ac:cxnSpMkLst>
        </pc:cxnChg>
        <pc:cxnChg chg="add mod">
          <ac:chgData name="Sanders Wang" userId="089d73b8-785c-4012-b931-81c632b6c9c7" providerId="ADAL" clId="{5354F822-A9E9-4067-BCDA-0FDA68F60510}" dt="2021-03-07T09:53:21.798" v="943" actId="14100"/>
          <ac:cxnSpMkLst>
            <pc:docMk/>
            <pc:sldMk cId="3594584873" sldId="256"/>
            <ac:cxnSpMk id="151" creationId="{692AFFFE-6019-485A-9A3F-819DE724DB31}"/>
          </ac:cxnSpMkLst>
        </pc:cxnChg>
        <pc:cxnChg chg="add mod">
          <ac:chgData name="Sanders Wang" userId="089d73b8-785c-4012-b931-81c632b6c9c7" providerId="ADAL" clId="{5354F822-A9E9-4067-BCDA-0FDA68F60510}" dt="2021-03-07T10:35:55.703" v="1443" actId="14100"/>
          <ac:cxnSpMkLst>
            <pc:docMk/>
            <pc:sldMk cId="3594584873" sldId="256"/>
            <ac:cxnSpMk id="165" creationId="{8559E26C-D042-4A91-8BF7-CC43D3AA756D}"/>
          </ac:cxnSpMkLst>
        </pc:cxnChg>
        <pc:cxnChg chg="add del mod">
          <ac:chgData name="Sanders Wang" userId="089d73b8-785c-4012-b931-81c632b6c9c7" providerId="ADAL" clId="{5354F822-A9E9-4067-BCDA-0FDA68F60510}" dt="2021-03-07T10:05:36.035" v="1086" actId="478"/>
          <ac:cxnSpMkLst>
            <pc:docMk/>
            <pc:sldMk cId="3594584873" sldId="256"/>
            <ac:cxnSpMk id="171" creationId="{3A68A9CE-D061-464B-A2F0-19EE112000DA}"/>
          </ac:cxnSpMkLst>
        </pc:cxnChg>
        <pc:cxnChg chg="add del mod">
          <ac:chgData name="Sanders Wang" userId="089d73b8-785c-4012-b931-81c632b6c9c7" providerId="ADAL" clId="{5354F822-A9E9-4067-BCDA-0FDA68F60510}" dt="2021-03-07T10:38:19.600" v="1499" actId="478"/>
          <ac:cxnSpMkLst>
            <pc:docMk/>
            <pc:sldMk cId="3594584873" sldId="256"/>
            <ac:cxnSpMk id="185" creationId="{85A0913F-AD71-4546-B5D7-30F216E25633}"/>
          </ac:cxnSpMkLst>
        </pc:cxnChg>
        <pc:cxnChg chg="add mod">
          <ac:chgData name="Sanders Wang" userId="089d73b8-785c-4012-b931-81c632b6c9c7" providerId="ADAL" clId="{5354F822-A9E9-4067-BCDA-0FDA68F60510}" dt="2021-03-07T10:31:02.144" v="1325" actId="14100"/>
          <ac:cxnSpMkLst>
            <pc:docMk/>
            <pc:sldMk cId="3594584873" sldId="256"/>
            <ac:cxnSpMk id="195" creationId="{D47706D1-1B4D-4DBA-93A0-6FC17D645EDE}"/>
          </ac:cxnSpMkLst>
        </pc:cxnChg>
        <pc:cxnChg chg="add del mod">
          <ac:chgData name="Sanders Wang" userId="089d73b8-785c-4012-b931-81c632b6c9c7" providerId="ADAL" clId="{5354F822-A9E9-4067-BCDA-0FDA68F60510}" dt="2021-03-07T10:38:28.260" v="1501" actId="478"/>
          <ac:cxnSpMkLst>
            <pc:docMk/>
            <pc:sldMk cId="3594584873" sldId="256"/>
            <ac:cxnSpMk id="210" creationId="{06079784-FB52-4DAE-95A9-C2C1C19F6DA3}"/>
          </ac:cxnSpMkLst>
        </pc:cxnChg>
        <pc:cxnChg chg="add mod">
          <ac:chgData name="Sanders Wang" userId="089d73b8-785c-4012-b931-81c632b6c9c7" providerId="ADAL" clId="{5354F822-A9E9-4067-BCDA-0FDA68F60510}" dt="2021-03-07T10:21:04.288" v="1237" actId="14100"/>
          <ac:cxnSpMkLst>
            <pc:docMk/>
            <pc:sldMk cId="3594584873" sldId="256"/>
            <ac:cxnSpMk id="215" creationId="{EBA41466-7E9E-4B1A-B48A-74404CF33A6C}"/>
          </ac:cxnSpMkLst>
        </pc:cxnChg>
        <pc:cxnChg chg="add mod">
          <ac:chgData name="Sanders Wang" userId="089d73b8-785c-4012-b931-81c632b6c9c7" providerId="ADAL" clId="{5354F822-A9E9-4067-BCDA-0FDA68F60510}" dt="2021-03-07T10:30:42.949" v="1323" actId="14100"/>
          <ac:cxnSpMkLst>
            <pc:docMk/>
            <pc:sldMk cId="3594584873" sldId="256"/>
            <ac:cxnSpMk id="235" creationId="{3979D016-578B-4F65-92B0-A92F3CA8CE87}"/>
          </ac:cxnSpMkLst>
        </pc:cxnChg>
        <pc:cxnChg chg="add mod">
          <ac:chgData name="Sanders Wang" userId="089d73b8-785c-4012-b931-81c632b6c9c7" providerId="ADAL" clId="{5354F822-A9E9-4067-BCDA-0FDA68F60510}" dt="2021-03-07T10:37:48.304" v="1489" actId="14100"/>
          <ac:cxnSpMkLst>
            <pc:docMk/>
            <pc:sldMk cId="3594584873" sldId="256"/>
            <ac:cxnSpMk id="256" creationId="{6050E2DC-D5BF-467B-B941-6ED3AD0DE395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266" creationId="{5256D4B1-234B-4E21-8836-07465CACC613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273" creationId="{0A7FC55B-8044-44D4-B75B-092702ED48F0}"/>
          </ac:cxnSpMkLst>
        </pc:cxnChg>
        <pc:cxnChg chg="add mod">
          <ac:chgData name="Sanders Wang" userId="089d73b8-785c-4012-b931-81c632b6c9c7" providerId="ADAL" clId="{5354F822-A9E9-4067-BCDA-0FDA68F60510}" dt="2021-03-07T10:42:51.584" v="1562" actId="14100"/>
          <ac:cxnSpMkLst>
            <pc:docMk/>
            <pc:sldMk cId="3594584873" sldId="256"/>
            <ac:cxnSpMk id="277" creationId="{0D976427-4642-47B3-8CAA-6606FFF98ADD}"/>
          </ac:cxnSpMkLst>
        </pc:cxnChg>
        <pc:cxnChg chg="add mod">
          <ac:chgData name="Sanders Wang" userId="089d73b8-785c-4012-b931-81c632b6c9c7" providerId="ADAL" clId="{5354F822-A9E9-4067-BCDA-0FDA68F60510}" dt="2021-03-07T10:51:04.217" v="1704" actId="14100"/>
          <ac:cxnSpMkLst>
            <pc:docMk/>
            <pc:sldMk cId="3594584873" sldId="256"/>
            <ac:cxnSpMk id="284" creationId="{67266764-329B-4FC7-99CE-BC29DE281570}"/>
          </ac:cxnSpMkLst>
        </pc:cxnChg>
        <pc:cxnChg chg="add mod">
          <ac:chgData name="Sanders Wang" userId="089d73b8-785c-4012-b931-81c632b6c9c7" providerId="ADAL" clId="{5354F822-A9E9-4067-BCDA-0FDA68F60510}" dt="2021-03-07T10:54:25.376" v="1732" actId="14100"/>
          <ac:cxnSpMkLst>
            <pc:docMk/>
            <pc:sldMk cId="3594584873" sldId="256"/>
            <ac:cxnSpMk id="296" creationId="{8CB609F7-3A81-4513-8C74-7B78D0E306AD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1T18:37:12.138" v="7914" actId="14100"/>
        <pc:sldMkLst>
          <pc:docMk/>
          <pc:sldMk cId="1154223382" sldId="257"/>
        </pc:sldMkLst>
        <pc:spChg chg="add mod">
          <ac:chgData name="Sanders Wang" userId="089d73b8-785c-4012-b931-81c632b6c9c7" providerId="ADAL" clId="{5354F822-A9E9-4067-BCDA-0FDA68F60510}" dt="2021-03-11T14:15:09.498" v="6699" actId="692"/>
          <ac:spMkLst>
            <pc:docMk/>
            <pc:sldMk cId="1154223382" sldId="257"/>
            <ac:spMk id="2" creationId="{93AAD6D4-A312-4039-ADAF-73B095B45A2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" creationId="{459BE350-EBC9-439F-8887-036B4ADAF58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" creationId="{BBB65B9D-53C0-4B06-8253-01538245C1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" creationId="{6C854118-C254-4758-9150-C1404E69D31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" creationId="{9EB5E259-7390-43BE-81D4-F91DF6105B2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" creationId="{2C84B5B2-075B-4D09-B27F-E89579EDBFE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" creationId="{86AB402F-738B-4E06-9099-133125DD828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" creationId="{5E4B976D-C8F3-49FF-95C9-B838B44F411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" creationId="{A501DDB7-95E5-4376-BD7A-D3CEE1F6D1A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" creationId="{BB0BBE1B-A37A-4DB3-AADB-02F2D985333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" creationId="{A6743AB1-1724-49CC-A401-8E68FB6E875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" creationId="{77353793-F1FF-44B0-82CF-171D04E1FA6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" creationId="{9F7BB898-2AE8-4CEF-A44A-F8FCFAFB142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" creationId="{D56E35A4-CFD6-410F-800D-35546F250F5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" creationId="{0D715C6A-D48C-4B21-8B69-31E6D9A3650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" creationId="{E03900FB-9E36-4902-99F7-E10D5F6B4B4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2" creationId="{FE1E28AC-E97A-4778-9611-690391DB7EB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3" creationId="{276C684B-9281-4F45-B320-50DF51B3BAC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5" creationId="{DDE7127C-E719-41C9-84C0-23D71A7C300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6" creationId="{9B8CE82F-4436-41FD-9712-31DF9FD56EF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8" creationId="{B721215F-15FF-4F44-AC16-EFB2C2DA24B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9" creationId="{640F1EF5-B4C3-4768-994B-C3ADB66C432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0" creationId="{A1370F08-C921-41B1-A080-E6D311AB14D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1" creationId="{E97CDAD0-A9A5-4145-80E3-C9B64DF6AB2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2" creationId="{E98CD30D-B980-47F1-8BF3-F587F7E1BFC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4" creationId="{77A2E071-0BB8-4FE5-B127-0960B0419EE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5" creationId="{433C660C-505B-47FF-9EA2-29DA1AC2EB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6" creationId="{36A8305B-A414-4D6B-93CC-B4A3FD3BED2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8" creationId="{DF60708C-8796-4C4B-9C00-E6CE0B9DCE0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0" creationId="{2D19BC86-731B-4E6E-A7A0-FAA8D6FDA2F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1" creationId="{FF245E0A-0A9C-483F-9EE7-830D3587CFC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2" creationId="{46F8DC65-CBD6-4424-9422-38836F26277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3" creationId="{E72397D4-EEBA-4146-8C91-B18A3516874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5" creationId="{678FFA25-19D4-4868-96C7-5A8D2EEE214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7" creationId="{2E227259-D202-44CA-A09F-F92D07C9C4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8" creationId="{1EA835B2-12F4-4004-9B09-A869EB5B3ED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9" creationId="{09AC0641-9693-4958-83FC-FF2F9C15DF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0" creationId="{E428E025-0309-4C15-A2BC-368D6FA231A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2" creationId="{E97505A8-7B7E-4A86-9B00-544D67EFF69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3" creationId="{29A182A2-D7FA-46E7-90DB-B80A88E8A6A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5" creationId="{C16922C8-D240-43CA-A3B2-E9862CEF261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6" creationId="{CFA1B9D1-E17E-40E3-8771-C704B54CC66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9" creationId="{6FF937E8-B8AB-4A22-A006-6E6DA48F1E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0" creationId="{D851D2C4-378E-480A-B918-C2753067D85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5" creationId="{C413F308-DCD8-42EF-B158-EA0A1636721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6" creationId="{88A5401F-B0F8-4AAD-B87F-52F1BE1CC6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7" creationId="{23FA4EDC-DBE4-431D-B808-123A39EC1E1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8" creationId="{7D9F04EB-2C7F-41BB-90D7-6DF999B22C3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0" creationId="{BB1FB5DD-1B62-41D9-88A1-CF4889D47F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1" creationId="{73EC1B1C-AB58-4C83-953E-8A63F6AE4F0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2" creationId="{03E0C14D-6EB2-42C0-B69B-21C260090B2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3" creationId="{A87E6AF1-9FFF-48E1-B1D0-AE9C45F8C8B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4" creationId="{B331AD3B-C426-4F10-A936-0A5B7F4467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5" creationId="{C49BAF3C-68C6-4AB5-B4AD-0A8B8AADDB8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6" creationId="{A5CDC261-CC19-47B8-9406-1209C01CE7D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8" creationId="{846626F2-B786-44DF-A7F8-5A3A0F93036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0" creationId="{814E5B1E-650E-4FB2-B3F7-4EF92C7420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2" creationId="{BE7F3DDF-DC1B-4667-8288-13A2FFC103A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4" creationId="{2A29A924-7CFF-41E7-8462-63F14A3C337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5" creationId="{36DCCE46-7F70-4D3D-A6C3-B153D44D59A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6" creationId="{18BA2F9E-CC0B-4C07-80BB-5DA6985AE6E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7" creationId="{ED8E3D62-FB1D-4223-841B-B2E20EFA45C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8" creationId="{F0FE5E2B-2623-4F64-B18C-6DDC0403B0D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9" creationId="{14F16190-08B5-461A-86F9-E611EDDD20A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1" creationId="{E8A8FA62-71F9-4F11-9BED-0940D1E338F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2" creationId="{B2227107-3F65-4102-8718-99E9A8CAB2A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3" creationId="{0D5526EC-E180-45D6-A131-DC7F6C16BB4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4" creationId="{1A0DC436-28BF-4FEB-8025-5573592340F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6" creationId="{03337EE7-4D17-4968-803F-145A5E30A7E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7" creationId="{F6AB11F7-BD37-49F7-BF67-6A360A4A05C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8" creationId="{455BD0D4-8386-4B68-AB5F-994E17C5EE2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9" creationId="{B52B441E-6DF3-42A7-A11B-C6E88BF92B7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0" creationId="{01027003-DB57-43A5-A3F7-0F4E8685D71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2" creationId="{C2888E9E-C019-40E7-82E1-BE0F6581101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3" creationId="{D662ACAC-AC58-45A2-B82F-D39C7C9F71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4" creationId="{ECDBA252-396F-4DCC-8639-2A63BC33408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6" creationId="{AFB0BEE4-6A16-4F27-9662-A27C9C8363B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7" creationId="{460DC1FB-5C44-4001-8450-8FADA8D7A3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0" creationId="{D0FD796B-8620-40E1-B7D5-C7BF864E58A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1" creationId="{64CDF7CC-22AE-4C37-90B2-8198CA844A3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2" creationId="{1FEBE790-384B-42D6-BB60-F876DD840F7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3" creationId="{786768C9-74D6-437F-B77D-8EE740F76D7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4" creationId="{EB8DD270-4E7F-4BBB-8EBA-A133D727E32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6" creationId="{6E3E51ED-D3D5-43CF-9B75-8A446729260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7" creationId="{F0C66C71-B923-49FC-964B-5311DDE431E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8" creationId="{6C451B46-A63D-44F9-B2B8-2EADA7AE3A6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9" creationId="{29EBE072-0DF5-4D27-8BA5-911547B3608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0" creationId="{4F5932C7-0C2C-45A8-8098-03CBB09646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1" creationId="{9B08CEC1-8088-4D50-A74D-26B6DD9FBF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2" creationId="{325A4616-C4F3-4A57-A770-DA0C5762FF3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3" creationId="{34D38270-9080-4630-98FC-49D6D85E2A8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4" creationId="{0FF81F42-74F5-4519-9F0B-26DBDEF452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6" creationId="{62B574CB-072B-43B5-BF41-CF946C1529B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8" creationId="{0991A9F1-BFFB-4413-AB1E-853C0E106E1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9" creationId="{222A990A-737F-4FC6-AEE2-BD1C6315F3A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0" creationId="{68F9CC3F-F792-4456-9B91-8F4FC6C122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1" creationId="{10E7D8C6-B6EA-4E6C-A0AD-75880085FA6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2" creationId="{81B8536A-3A31-47A5-9AA5-008360533E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3" creationId="{7F951BC6-9203-473E-B1E8-4DECA356E6D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4" creationId="{4EFC8E9B-B49D-440B-BB5B-0B978AF4550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5" creationId="{ACA2C808-DBC9-4222-9D73-1A1026C9480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6" creationId="{F628AC10-9D96-4158-92D9-C7979892B47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7" creationId="{C7B237C0-D028-4F3B-9BB9-6A5815385C6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8" creationId="{5D299AE2-D102-4510-A1D2-BAD904959E3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9" creationId="{E9EDCA57-E1F5-4B50-B90E-F9652263B45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0" creationId="{801CA363-51D1-401C-B591-74C45AE20781}"/>
          </ac:spMkLst>
        </pc:spChg>
        <pc:spChg chg="add mod">
          <ac:chgData name="Sanders Wang" userId="089d73b8-785c-4012-b931-81c632b6c9c7" providerId="ADAL" clId="{5354F822-A9E9-4067-BCDA-0FDA68F60510}" dt="2021-03-10T18:42:07.270" v="3814" actId="20577"/>
          <ac:spMkLst>
            <pc:docMk/>
            <pc:sldMk cId="1154223382" sldId="257"/>
            <ac:spMk id="140" creationId="{867BA5EF-8B49-4257-953A-7AC90646601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1" creationId="{4E64B67E-5EC3-4E7C-A78E-CF4AC55776D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2" creationId="{22F0AC20-992B-432B-8263-9C8C368C9677}"/>
          </ac:spMkLst>
        </pc:spChg>
        <pc:spChg chg="add mod">
          <ac:chgData name="Sanders Wang" userId="089d73b8-785c-4012-b931-81c632b6c9c7" providerId="ADAL" clId="{5354F822-A9E9-4067-BCDA-0FDA68F60510}" dt="2021-03-11T18:36:11.313" v="7908" actId="14100"/>
          <ac:spMkLst>
            <pc:docMk/>
            <pc:sldMk cId="1154223382" sldId="257"/>
            <ac:spMk id="142" creationId="{D0E67BB4-DB5B-4C93-8CD7-B1AE24D8303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3" creationId="{2ED4928E-FB2A-4C35-9FBA-4A278960D3D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7" creationId="{3823E239-2213-4FD9-95CC-1937F0F3DA8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8" creationId="{4E62ABA1-858C-4149-A327-53263BCCD98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9" creationId="{C9E614CD-80B0-4C17-AC57-068A4A67469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1" creationId="{9A9FA371-AF9F-4D38-ABB5-B8ECA24496A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3" creationId="{E0FE9E2A-A6C6-4A78-8B31-0B001685863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4" creationId="{ADC4CE17-CA15-4C62-8403-EF3C19FBB3C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5" creationId="{FDC390F7-97D1-415A-93E7-38CF509B627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7" creationId="{789746A2-B6C7-4638-84FD-CF5D55C2A05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8" creationId="{A8441CF2-A134-4978-BA00-CF075E6B97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9" creationId="{A1287641-AE96-45DD-A233-840CFABCFE2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0" creationId="{30342497-AFC6-44EF-A146-989F6EF5290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1" creationId="{629A1A0A-4F64-4907-AE07-A146F688A1C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2" creationId="{A4E3F2AA-9C80-46B6-9CE1-6C5384C1DAE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3" creationId="{3F055C72-37FB-47D5-A814-1DD2F14BE2F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4" creationId="{FB812F4E-80CC-47CB-A47F-6136204E4C9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5" creationId="{19718F08-71C4-4679-8164-7CB907A9FBE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6" creationId="{580AC8B2-21D8-49CF-BB00-CD08978CCC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7" creationId="{E0A66837-B7A9-46F0-8067-9E4DFEC8031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8" creationId="{0F8234EE-394B-427B-835B-6F5B885C6CA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0" creationId="{F0E88B86-829A-4E72-A382-95406F277CD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1" creationId="{D455988E-8233-4537-9DE4-C5B7503849A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4" creationId="{29655EED-2281-4BF1-A51C-71A4DFCBD33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5" creationId="{8B1E9AF9-1F75-4511-850D-28D45746019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6" creationId="{79338BC2-FD16-42F2-BE4E-ED65DCA9B0C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8" creationId="{408F2CF6-59B3-4D77-B037-C75EBFB424D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9" creationId="{B5A1DB4D-5683-4857-86FC-043FD725E8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0" creationId="{58582F29-44CD-4A3A-AF3B-4E92F59ECFE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1" creationId="{BB610DFD-AE50-4133-8D37-20E2AB3C1E1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2" creationId="{79DFBEFB-EDCC-4F3F-A9AA-3D100876A4E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3" creationId="{FFE8D25D-AA86-4B73-A431-B4AD4123E63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4" creationId="{58D0A4D8-AC76-4A06-A264-510474D94B9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6" creationId="{D49899BE-1A53-498A-9827-AB0F12890E1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7" creationId="{2D48431F-F68F-4A8C-9B71-582527DF68D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8" creationId="{C5D76059-73C0-4B21-ABAB-052545331D2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9" creationId="{66C634D5-3C1C-4D42-B417-624A793C813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0" creationId="{18BFD1A2-3E27-48FE-B36E-51DAB3073E7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1" creationId="{8BFEB2AA-6B96-4221-83D1-C4A66B11B7B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2" creationId="{943CD07C-632F-4D13-9EC9-353B95E1AEE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5" creationId="{CDB5B284-BB57-4782-90CE-E62432CD8E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8" creationId="{91407F40-4F46-42EA-82E2-F589E41AF7E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9" creationId="{8904C288-7235-4B74-B01A-58F3D880F4F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1" creationId="{E33C7D6A-5AD4-4F61-8017-8E177A3C059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2" creationId="{D8E9AC72-D9E7-494C-AAA2-A0E9736091D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04" creationId="{4E2EB87D-8D73-461E-A69E-298C5235CBA9}"/>
          </ac:spMkLst>
        </pc:spChg>
        <pc:spChg chg="add mod">
          <ac:chgData name="Sanders Wang" userId="089d73b8-785c-4012-b931-81c632b6c9c7" providerId="ADAL" clId="{5354F822-A9E9-4067-BCDA-0FDA68F60510}" dt="2021-03-07T16:21:39.288" v="2962" actId="1035"/>
          <ac:spMkLst>
            <pc:docMk/>
            <pc:sldMk cId="1154223382" sldId="257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5354F822-A9E9-4067-BCDA-0FDA68F60510}" dt="2021-03-07T14:57:57.495" v="1904" actId="478"/>
          <ac:spMkLst>
            <pc:docMk/>
            <pc:sldMk cId="1154223382" sldId="257"/>
            <ac:spMk id="209" creationId="{7AA34CE3-EB7D-4449-A736-E9070B39920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4" creationId="{41157CB0-275A-45EF-B025-C450BA766A6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27" creationId="{9649161E-F8EB-4534-943A-7581F8BE18F1}"/>
          </ac:spMkLst>
        </pc:spChg>
        <pc:spChg chg="add mod">
          <ac:chgData name="Sanders Wang" userId="089d73b8-785c-4012-b931-81c632b6c9c7" providerId="ADAL" clId="{5354F822-A9E9-4067-BCDA-0FDA68F60510}" dt="2021-03-07T16:37:48.937" v="3078" actId="113"/>
          <ac:spMkLst>
            <pc:docMk/>
            <pc:sldMk cId="1154223382" sldId="257"/>
            <ac:spMk id="228" creationId="{3ADC4150-49AA-405D-9597-6717EDB7E8B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29" creationId="{0610A4B2-0751-4777-AA7C-D11ECFB78AFE}"/>
          </ac:spMkLst>
        </pc:spChg>
        <pc:spChg chg="add del mod">
          <ac:chgData name="Sanders Wang" userId="089d73b8-785c-4012-b931-81c632b6c9c7" providerId="ADAL" clId="{5354F822-A9E9-4067-BCDA-0FDA68F60510}" dt="2021-03-07T15:11:08.582" v="2107" actId="478"/>
          <ac:spMkLst>
            <pc:docMk/>
            <pc:sldMk cId="1154223382" sldId="257"/>
            <ac:spMk id="232" creationId="{17FA5ED9-EA21-426D-90A5-575444C1399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34" creationId="{65FCADA9-75C4-491F-A6B8-236A72A004D2}"/>
          </ac:spMkLst>
        </pc:spChg>
        <pc:spChg chg="add mod">
          <ac:chgData name="Sanders Wang" userId="089d73b8-785c-4012-b931-81c632b6c9c7" providerId="ADAL" clId="{5354F822-A9E9-4067-BCDA-0FDA68F60510}" dt="2021-03-07T16:37:48.937" v="3078" actId="113"/>
          <ac:spMkLst>
            <pc:docMk/>
            <pc:sldMk cId="1154223382" sldId="257"/>
            <ac:spMk id="235" creationId="{EC00C743-BB1B-4586-B82D-528CE3E574E4}"/>
          </ac:spMkLst>
        </pc:spChg>
        <pc:spChg chg="add del mod">
          <ac:chgData name="Sanders Wang" userId="089d73b8-785c-4012-b931-81c632b6c9c7" providerId="ADAL" clId="{5354F822-A9E9-4067-BCDA-0FDA68F60510}" dt="2021-03-07T15:11:10.668" v="2108" actId="478"/>
          <ac:spMkLst>
            <pc:docMk/>
            <pc:sldMk cId="1154223382" sldId="257"/>
            <ac:spMk id="238" creationId="{5EA7D0DB-A284-40CD-9A8D-CC4E244CB7D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54" creationId="{2901C124-8396-4637-B75A-4A26402BA244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58" creationId="{D75A76A5-B402-4825-A7EC-35B1B5CD3AB9}"/>
          </ac:spMkLst>
        </pc:spChg>
        <pc:spChg chg="add mod">
          <ac:chgData name="Sanders Wang" userId="089d73b8-785c-4012-b931-81c632b6c9c7" providerId="ADAL" clId="{5354F822-A9E9-4067-BCDA-0FDA68F60510}" dt="2021-03-07T16:37:53.160" v="3079" actId="14100"/>
          <ac:spMkLst>
            <pc:docMk/>
            <pc:sldMk cId="1154223382" sldId="257"/>
            <ac:spMk id="259" creationId="{C4E31602-77E4-4FA0-BEB7-57D56926DBA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3" creationId="{BEF30532-FC90-4E55-941B-D61C0A3C8FE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5" creationId="{1D10A5B6-16D1-4A54-A1E1-D2B703C7F58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9" creationId="{21A3015B-852D-4E4B-9CB2-3A358980AE4E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77" creationId="{2B9D0678-B691-4442-9D06-29DDF38A921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1" creationId="{E22EA1D3-893F-47EF-AA2C-F3AD5D7337A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3" creationId="{4800F66E-7FA1-4A8C-8CD4-7015CD85B22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4" creationId="{3FB80C52-E8F2-4C93-8A29-B1E2B4E677A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1" creationId="{5E945681-7076-4971-9250-48850CA7609B}"/>
          </ac:spMkLst>
        </pc:spChg>
        <pc:spChg chg="add mod">
          <ac:chgData name="Sanders Wang" userId="089d73b8-785c-4012-b931-81c632b6c9c7" providerId="ADAL" clId="{5354F822-A9E9-4067-BCDA-0FDA68F60510}" dt="2021-03-07T16:37:24.670" v="3071" actId="14100"/>
          <ac:spMkLst>
            <pc:docMk/>
            <pc:sldMk cId="1154223382" sldId="257"/>
            <ac:spMk id="292" creationId="{7686AC0E-2D3B-480A-A3A7-A7CDDF912FE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07T16:37:41.674" v="3075" actId="14100"/>
          <ac:spMkLst>
            <pc:docMk/>
            <pc:sldMk cId="1154223382" sldId="257"/>
            <ac:spMk id="297" creationId="{B1F9478E-D2D0-492C-94B3-44E59683ACB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8" creationId="{3CA46DA5-253B-4493-A8AB-AA03630274F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9" creationId="{4B8FF0F9-FDC7-4A46-A439-A3B2D1B6100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0" creationId="{81D1A171-86D6-4197-A78C-69F39A904D0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2" creationId="{A8F3F060-AB0A-43F0-9E61-C1792561C20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3" creationId="{D7D57C53-DA51-45B5-A38D-C07DCD306AD5}"/>
          </ac:spMkLst>
        </pc:spChg>
        <pc:spChg chg="add mod">
          <ac:chgData name="Sanders Wang" userId="089d73b8-785c-4012-b931-81c632b6c9c7" providerId="ADAL" clId="{5354F822-A9E9-4067-BCDA-0FDA68F60510}" dt="2021-03-08T08:08:46.429" v="3780"/>
          <ac:spMkLst>
            <pc:docMk/>
            <pc:sldMk cId="1154223382" sldId="257"/>
            <ac:spMk id="312" creationId="{BFD832DD-8E9D-4862-98C6-A140E97F056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14" creationId="{CA55C502-89EB-49FC-A079-42F5A8D9068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16" creationId="{02117CBF-41AA-42B5-8F71-29A8D827D5E2}"/>
          </ac:spMkLst>
        </pc:spChg>
        <pc:spChg chg="add del mod">
          <ac:chgData name="Sanders Wang" userId="089d73b8-785c-4012-b931-81c632b6c9c7" providerId="ADAL" clId="{5354F822-A9E9-4067-BCDA-0FDA68F60510}" dt="2021-03-07T15:33:23.865" v="2371"/>
          <ac:spMkLst>
            <pc:docMk/>
            <pc:sldMk cId="1154223382" sldId="257"/>
            <ac:spMk id="320" creationId="{C23BEB9E-A892-4118-8D67-57444B3252F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1" creationId="{9AE1C7E8-64E3-4EF6-AF54-D692383C0A4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3" creationId="{31DDB597-80E8-4B0C-8DCD-66BA474BAA0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6" creationId="{0B578B8C-2834-4C5C-8657-1E09BD96158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8" creationId="{DB95FA41-AC0C-4DC1-85CB-DEBCC866396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0" creationId="{5A29A8D8-6B07-4FB6-AB81-295CC579E728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1" creationId="{F9BC559B-D01D-4561-95D1-6612DBCB1B2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3" creationId="{9DA94804-66D1-48CA-8F73-B4FC4E47090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5" creationId="{CB310B40-375C-4C8C-8820-4A298EF9BF6A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6" creationId="{C7F719DF-2159-4D40-9229-8DC15100E7A9}"/>
          </ac:spMkLst>
        </pc:spChg>
        <pc:spChg chg="add mod">
          <ac:chgData name="Sanders Wang" userId="089d73b8-785c-4012-b931-81c632b6c9c7" providerId="ADAL" clId="{5354F822-A9E9-4067-BCDA-0FDA68F60510}" dt="2021-03-07T16:37:03.157" v="3065" actId="113"/>
          <ac:spMkLst>
            <pc:docMk/>
            <pc:sldMk cId="1154223382" sldId="257"/>
            <ac:spMk id="351" creationId="{DCBAC85D-62B0-433A-8F36-F22D69AC6D15}"/>
          </ac:spMkLst>
        </pc:spChg>
        <pc:spChg chg="add mod">
          <ac:chgData name="Sanders Wang" userId="089d73b8-785c-4012-b931-81c632b6c9c7" providerId="ADAL" clId="{5354F822-A9E9-4067-BCDA-0FDA68F60510}" dt="2021-03-07T16:37:03.157" v="3065" actId="113"/>
          <ac:spMkLst>
            <pc:docMk/>
            <pc:sldMk cId="1154223382" sldId="257"/>
            <ac:spMk id="352" creationId="{63673E39-3EFC-4D81-A0BD-E1537F26C31E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54" creationId="{7676321B-A322-434A-9CBD-67FC0307588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55" creationId="{24808D35-6E72-4939-86A5-80C955E57034}"/>
          </ac:spMkLst>
        </pc:spChg>
        <pc:spChg chg="add mod">
          <ac:chgData name="Sanders Wang" userId="089d73b8-785c-4012-b931-81c632b6c9c7" providerId="ADAL" clId="{5354F822-A9E9-4067-BCDA-0FDA68F60510}" dt="2021-03-07T16:37:27.267" v="3072" actId="14100"/>
          <ac:spMkLst>
            <pc:docMk/>
            <pc:sldMk cId="1154223382" sldId="257"/>
            <ac:spMk id="365" creationId="{6EE9D4DC-6228-4115-92D0-37EB90F5DB5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66" creationId="{F32B8C23-BDCC-474A-80D6-FA0BBB1A6C3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68" creationId="{9F202DFC-9992-4740-BB2E-BE2BC0221F7C}"/>
          </ac:spMkLst>
        </pc:spChg>
        <pc:spChg chg="add mod">
          <ac:chgData name="Sanders Wang" userId="089d73b8-785c-4012-b931-81c632b6c9c7" providerId="ADAL" clId="{5354F822-A9E9-4067-BCDA-0FDA68F60510}" dt="2021-03-07T16:37:19.372" v="3070" actId="207"/>
          <ac:spMkLst>
            <pc:docMk/>
            <pc:sldMk cId="1154223382" sldId="257"/>
            <ac:spMk id="371" creationId="{FD45537A-5D9A-453D-B2B2-86D039D1E6F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78" creationId="{A7B9B004-CCAD-4910-8BA9-ED117AB0E8A7}"/>
          </ac:spMkLst>
        </pc:spChg>
        <pc:spChg chg="add mod">
          <ac:chgData name="Sanders Wang" userId="089d73b8-785c-4012-b931-81c632b6c9c7" providerId="ADAL" clId="{5354F822-A9E9-4067-BCDA-0FDA68F60510}" dt="2021-03-07T16:34:19.206" v="3037" actId="1076"/>
          <ac:spMkLst>
            <pc:docMk/>
            <pc:sldMk cId="1154223382" sldId="257"/>
            <ac:spMk id="380" creationId="{94016D41-B667-4AF9-BF36-9BE6D0D45E44}"/>
          </ac:spMkLst>
        </pc:spChg>
        <pc:spChg chg="add del mod">
          <ac:chgData name="Sanders Wang" userId="089d73b8-785c-4012-b931-81c632b6c9c7" providerId="ADAL" clId="{5354F822-A9E9-4067-BCDA-0FDA68F60510}" dt="2021-03-07T15:57:07.529" v="2644" actId="478"/>
          <ac:spMkLst>
            <pc:docMk/>
            <pc:sldMk cId="1154223382" sldId="257"/>
            <ac:spMk id="384" creationId="{ACE9EB5A-7342-4901-88FE-2257E3676A75}"/>
          </ac:spMkLst>
        </pc:spChg>
        <pc:spChg chg="add del mod">
          <ac:chgData name="Sanders Wang" userId="089d73b8-785c-4012-b931-81c632b6c9c7" providerId="ADAL" clId="{5354F822-A9E9-4067-BCDA-0FDA68F60510}" dt="2021-03-07T16:34:52.213" v="3041" actId="478"/>
          <ac:spMkLst>
            <pc:docMk/>
            <pc:sldMk cId="1154223382" sldId="257"/>
            <ac:spMk id="386" creationId="{9A9C0721-1DBE-482A-8162-0C1D2D253464}"/>
          </ac:spMkLst>
        </pc:spChg>
        <pc:spChg chg="add del mod">
          <ac:chgData name="Sanders Wang" userId="089d73b8-785c-4012-b931-81c632b6c9c7" providerId="ADAL" clId="{5354F822-A9E9-4067-BCDA-0FDA68F60510}" dt="2021-03-07T16:35:14.528" v="3046" actId="478"/>
          <ac:spMkLst>
            <pc:docMk/>
            <pc:sldMk cId="1154223382" sldId="257"/>
            <ac:spMk id="392" creationId="{4517852A-16B6-43C4-83B5-BD8701AFDFDF}"/>
          </ac:spMkLst>
        </pc:spChg>
        <pc:spChg chg="add del mod">
          <ac:chgData name="Sanders Wang" userId="089d73b8-785c-4012-b931-81c632b6c9c7" providerId="ADAL" clId="{5354F822-A9E9-4067-BCDA-0FDA68F60510}" dt="2021-03-07T16:34:49.084" v="3040" actId="478"/>
          <ac:spMkLst>
            <pc:docMk/>
            <pc:sldMk cId="1154223382" sldId="257"/>
            <ac:spMk id="394" creationId="{68D496A3-A2C4-41DA-970C-4A05B2E8D58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99" creationId="{6D4A1A71-CEC4-4B59-B14C-6A57EC2F981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07" creationId="{94B29CFA-239E-4070-BF72-97DA2B5E41F8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13" creationId="{D3B9408F-726F-4410-9EEB-91A065956996}"/>
          </ac:spMkLst>
        </pc:spChg>
        <pc:spChg chg="add mod">
          <ac:chgData name="Sanders Wang" userId="089d73b8-785c-4012-b931-81c632b6c9c7" providerId="ADAL" clId="{5354F822-A9E9-4067-BCDA-0FDA68F60510}" dt="2021-03-07T16:26:15.830" v="2966" actId="1076"/>
          <ac:spMkLst>
            <pc:docMk/>
            <pc:sldMk cId="1154223382" sldId="257"/>
            <ac:spMk id="416" creationId="{DB1BAFF1-E793-4040-A118-00383DDD425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0" creationId="{1A013EFA-BB53-4C74-943E-53B92555A9D8}"/>
          </ac:spMkLst>
        </pc:spChg>
        <pc:spChg chg="add mod">
          <ac:chgData name="Sanders Wang" userId="089d73b8-785c-4012-b931-81c632b6c9c7" providerId="ADAL" clId="{5354F822-A9E9-4067-BCDA-0FDA68F60510}" dt="2021-03-07T16:26:05.118" v="2965" actId="1076"/>
          <ac:spMkLst>
            <pc:docMk/>
            <pc:sldMk cId="1154223382" sldId="257"/>
            <ac:spMk id="432" creationId="{AB1F3621-8D79-4DBB-8F8A-53F53F7BCCCA}"/>
          </ac:spMkLst>
        </pc:spChg>
        <pc:spChg chg="add del mod">
          <ac:chgData name="Sanders Wang" userId="089d73b8-785c-4012-b931-81c632b6c9c7" providerId="ADAL" clId="{5354F822-A9E9-4067-BCDA-0FDA68F60510}" dt="2021-03-07T16:09:05.580" v="2793" actId="478"/>
          <ac:spMkLst>
            <pc:docMk/>
            <pc:sldMk cId="1154223382" sldId="257"/>
            <ac:spMk id="434" creationId="{10D44A0C-385E-4A15-817D-1805F4A80F4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6" creationId="{10A15C4C-9DF3-4278-8EDF-6F1D08A65635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9" creationId="{6276466A-4F18-49E5-9FD9-45FA55792B56}"/>
          </ac:spMkLst>
        </pc:spChg>
        <pc:spChg chg="add mod ord">
          <ac:chgData name="Sanders Wang" userId="089d73b8-785c-4012-b931-81c632b6c9c7" providerId="ADAL" clId="{5354F822-A9E9-4067-BCDA-0FDA68F60510}" dt="2021-03-07T16:31:36.394" v="3023" actId="207"/>
          <ac:spMkLst>
            <pc:docMk/>
            <pc:sldMk cId="1154223382" sldId="257"/>
            <ac:spMk id="440" creationId="{024BC042-3E7B-4F6B-B0F0-09C9835F5CF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49" creationId="{60A35E5F-A9A1-4DFA-832D-B347C1F0BCC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52" creationId="{1FECC10D-4D90-4570-BF83-33EA46F80A41}"/>
          </ac:spMkLst>
        </pc:spChg>
        <pc:spChg chg="add mod">
          <ac:chgData name="Sanders Wang" userId="089d73b8-785c-4012-b931-81c632b6c9c7" providerId="ADAL" clId="{5354F822-A9E9-4067-BCDA-0FDA68F60510}" dt="2021-03-07T16:38:12.826" v="3082" actId="20577"/>
          <ac:spMkLst>
            <pc:docMk/>
            <pc:sldMk cId="1154223382" sldId="257"/>
            <ac:spMk id="453" creationId="{136072DE-8D71-4BEE-870F-CB97B529CF0A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58" creationId="{FFE1903A-D27E-401B-9E52-31F877F52DC3}"/>
          </ac:spMkLst>
        </pc:spChg>
        <pc:spChg chg="add mod">
          <ac:chgData name="Sanders Wang" userId="089d73b8-785c-4012-b931-81c632b6c9c7" providerId="ADAL" clId="{5354F822-A9E9-4067-BCDA-0FDA68F60510}" dt="2021-03-07T16:40:25.823" v="3118" actId="1076"/>
          <ac:spMkLst>
            <pc:docMk/>
            <pc:sldMk cId="1154223382" sldId="257"/>
            <ac:spMk id="464" creationId="{41AD88D8-789F-4739-AA94-26A99872B743}"/>
          </ac:spMkLst>
        </pc:spChg>
        <pc:spChg chg="add mod ord">
          <ac:chgData name="Sanders Wang" userId="089d73b8-785c-4012-b931-81c632b6c9c7" providerId="ADAL" clId="{5354F822-A9E9-4067-BCDA-0FDA68F60510}" dt="2021-03-07T16:36:53.788" v="3062" actId="207"/>
          <ac:spMkLst>
            <pc:docMk/>
            <pc:sldMk cId="1154223382" sldId="257"/>
            <ac:spMk id="470" creationId="{294202BC-A916-4D7D-8ACB-9FAC035240CE}"/>
          </ac:spMkLst>
        </pc:spChg>
        <pc:spChg chg="add mod">
          <ac:chgData name="Sanders Wang" userId="089d73b8-785c-4012-b931-81c632b6c9c7" providerId="ADAL" clId="{5354F822-A9E9-4067-BCDA-0FDA68F60510}" dt="2021-03-07T16:25:54.034" v="2963" actId="571"/>
          <ac:spMkLst>
            <pc:docMk/>
            <pc:sldMk cId="1154223382" sldId="257"/>
            <ac:spMk id="472" creationId="{E7E7EF34-0E4D-444C-8983-3BB240D97B0D}"/>
          </ac:spMkLst>
        </pc:spChg>
        <pc:spChg chg="add mod">
          <ac:chgData name="Sanders Wang" userId="089d73b8-785c-4012-b931-81c632b6c9c7" providerId="ADAL" clId="{5354F822-A9E9-4067-BCDA-0FDA68F60510}" dt="2021-03-07T16:27:10.959" v="2977" actId="1076"/>
          <ac:spMkLst>
            <pc:docMk/>
            <pc:sldMk cId="1154223382" sldId="257"/>
            <ac:spMk id="479" creationId="{FA69665A-41CF-4CA9-A52D-A0B1F1CA803C}"/>
          </ac:spMkLst>
        </pc:spChg>
        <pc:spChg chg="add mod">
          <ac:chgData name="Sanders Wang" userId="089d73b8-785c-4012-b931-81c632b6c9c7" providerId="ADAL" clId="{5354F822-A9E9-4067-BCDA-0FDA68F60510}" dt="2021-03-07T16:27:32.172" v="2980" actId="1076"/>
          <ac:spMkLst>
            <pc:docMk/>
            <pc:sldMk cId="1154223382" sldId="257"/>
            <ac:spMk id="482" creationId="{014EED4D-455C-4B0C-9C3A-409979691080}"/>
          </ac:spMkLst>
        </pc:spChg>
        <pc:spChg chg="add mod">
          <ac:chgData name="Sanders Wang" userId="089d73b8-785c-4012-b931-81c632b6c9c7" providerId="ADAL" clId="{5354F822-A9E9-4067-BCDA-0FDA68F60510}" dt="2021-03-07T16:29:12.114" v="2997" actId="1076"/>
          <ac:spMkLst>
            <pc:docMk/>
            <pc:sldMk cId="1154223382" sldId="257"/>
            <ac:spMk id="486" creationId="{9C579189-395A-44E9-9AAF-33DAC02ED28D}"/>
          </ac:spMkLst>
        </pc:spChg>
        <pc:spChg chg="add mod">
          <ac:chgData name="Sanders Wang" userId="089d73b8-785c-4012-b931-81c632b6c9c7" providerId="ADAL" clId="{5354F822-A9E9-4067-BCDA-0FDA68F60510}" dt="2021-03-07T16:31:36.394" v="3023" actId="207"/>
          <ac:spMkLst>
            <pc:docMk/>
            <pc:sldMk cId="1154223382" sldId="257"/>
            <ac:spMk id="487" creationId="{C96D1927-F229-45F1-ABEA-5D0D6432C0A4}"/>
          </ac:spMkLst>
        </pc:spChg>
        <pc:spChg chg="add mod">
          <ac:chgData name="Sanders Wang" userId="089d73b8-785c-4012-b931-81c632b6c9c7" providerId="ADAL" clId="{5354F822-A9E9-4067-BCDA-0FDA68F60510}" dt="2021-03-07T16:32:35.094" v="3024" actId="571"/>
          <ac:spMkLst>
            <pc:docMk/>
            <pc:sldMk cId="1154223382" sldId="257"/>
            <ac:spMk id="489" creationId="{D4D79EB2-25CA-4300-8811-46A20566B879}"/>
          </ac:spMkLst>
        </pc:spChg>
        <pc:spChg chg="add del mod">
          <ac:chgData name="Sanders Wang" userId="089d73b8-785c-4012-b931-81c632b6c9c7" providerId="ADAL" clId="{5354F822-A9E9-4067-BCDA-0FDA68F60510}" dt="2021-03-07T16:33:44.254" v="3036" actId="478"/>
          <ac:spMkLst>
            <pc:docMk/>
            <pc:sldMk cId="1154223382" sldId="257"/>
            <ac:spMk id="492" creationId="{D3A20D31-A87E-4E1B-A6C0-B3EF9924C627}"/>
          </ac:spMkLst>
        </pc:spChg>
        <pc:spChg chg="add mod ord">
          <ac:chgData name="Sanders Wang" userId="089d73b8-785c-4012-b931-81c632b6c9c7" providerId="ADAL" clId="{5354F822-A9E9-4067-BCDA-0FDA68F60510}" dt="2021-03-07T16:33:40.183" v="3035" actId="167"/>
          <ac:spMkLst>
            <pc:docMk/>
            <pc:sldMk cId="1154223382" sldId="257"/>
            <ac:spMk id="493" creationId="{93E3EB4D-40F1-4FFC-949C-A930016DC821}"/>
          </ac:spMkLst>
        </pc:spChg>
        <pc:spChg chg="add mod">
          <ac:chgData name="Sanders Wang" userId="089d73b8-785c-4012-b931-81c632b6c9c7" providerId="ADAL" clId="{5354F822-A9E9-4067-BCDA-0FDA68F60510}" dt="2021-03-07T16:36:28.458" v="3059" actId="14100"/>
          <ac:spMkLst>
            <pc:docMk/>
            <pc:sldMk cId="1154223382" sldId="257"/>
            <ac:spMk id="494" creationId="{2CB8E807-5604-45F1-9181-643B99D113E0}"/>
          </ac:spMkLst>
        </pc:spChg>
        <pc:spChg chg="add mod">
          <ac:chgData name="Sanders Wang" userId="089d73b8-785c-4012-b931-81c632b6c9c7" providerId="ADAL" clId="{5354F822-A9E9-4067-BCDA-0FDA68F60510}" dt="2021-03-07T16:39:20.712" v="3092" actId="1036"/>
          <ac:spMkLst>
            <pc:docMk/>
            <pc:sldMk cId="1154223382" sldId="257"/>
            <ac:spMk id="500" creationId="{98E16777-D22A-4D93-B864-D7527D028F2F}"/>
          </ac:spMkLst>
        </pc:spChg>
        <pc:spChg chg="add del mod">
          <ac:chgData name="Sanders Wang" userId="089d73b8-785c-4012-b931-81c632b6c9c7" providerId="ADAL" clId="{5354F822-A9E9-4067-BCDA-0FDA68F60510}" dt="2021-03-08T12:23:00.621" v="3786" actId="478"/>
          <ac:spMkLst>
            <pc:docMk/>
            <pc:sldMk cId="1154223382" sldId="257"/>
            <ac:spMk id="503" creationId="{A9491254-8B56-4199-AF59-41666BAA6B76}"/>
          </ac:spMkLst>
        </pc:spChg>
        <pc:spChg chg="add mod">
          <ac:chgData name="Sanders Wang" userId="089d73b8-785c-4012-b931-81c632b6c9c7" providerId="ADAL" clId="{5354F822-A9E9-4067-BCDA-0FDA68F60510}" dt="2021-03-11T18:37:12.138" v="7914" actId="14100"/>
          <ac:spMkLst>
            <pc:docMk/>
            <pc:sldMk cId="1154223382" sldId="257"/>
            <ac:spMk id="506" creationId="{49426A5A-C870-4572-8999-99D030405ACC}"/>
          </ac:spMkLst>
        </pc:spChg>
        <pc:spChg chg="add mod">
          <ac:chgData name="Sanders Wang" userId="089d73b8-785c-4012-b931-81c632b6c9c7" providerId="ADAL" clId="{5354F822-A9E9-4067-BCDA-0FDA68F60510}" dt="2021-03-07T16:43:31.762" v="3156" actId="1035"/>
          <ac:spMkLst>
            <pc:docMk/>
            <pc:sldMk cId="1154223382" sldId="257"/>
            <ac:spMk id="510" creationId="{CCE61A1A-E29B-4219-BB36-ADD94E984768}"/>
          </ac:spMkLst>
        </pc:spChg>
        <pc:spChg chg="add mod">
          <ac:chgData name="Sanders Wang" userId="089d73b8-785c-4012-b931-81c632b6c9c7" providerId="ADAL" clId="{5354F822-A9E9-4067-BCDA-0FDA68F60510}" dt="2021-03-07T16:45:18.886" v="3240" actId="20577"/>
          <ac:spMkLst>
            <pc:docMk/>
            <pc:sldMk cId="1154223382" sldId="257"/>
            <ac:spMk id="512" creationId="{F457577F-9446-4704-B710-4500D3CE2DE9}"/>
          </ac:spMkLst>
        </pc:spChg>
        <pc:spChg chg="add mod">
          <ac:chgData name="Sanders Wang" userId="089d73b8-785c-4012-b931-81c632b6c9c7" providerId="ADAL" clId="{5354F822-A9E9-4067-BCDA-0FDA68F60510}" dt="2021-03-07T16:46:52.903" v="3241" actId="571"/>
          <ac:spMkLst>
            <pc:docMk/>
            <pc:sldMk cId="1154223382" sldId="257"/>
            <ac:spMk id="514" creationId="{D80AFB49-BD15-46D1-AB7F-D0A898260119}"/>
          </ac:spMkLst>
        </pc:spChg>
        <pc:spChg chg="add mod">
          <ac:chgData name="Sanders Wang" userId="089d73b8-785c-4012-b931-81c632b6c9c7" providerId="ADAL" clId="{5354F822-A9E9-4067-BCDA-0FDA68F60510}" dt="2021-03-07T16:49:36.669" v="3384" actId="20577"/>
          <ac:spMkLst>
            <pc:docMk/>
            <pc:sldMk cId="1154223382" sldId="257"/>
            <ac:spMk id="515" creationId="{4F3C5A56-B5DE-4B41-AE5C-9141874A3376}"/>
          </ac:spMkLst>
        </pc:spChg>
        <pc:spChg chg="add mod">
          <ac:chgData name="Sanders Wang" userId="089d73b8-785c-4012-b931-81c632b6c9c7" providerId="ADAL" clId="{5354F822-A9E9-4067-BCDA-0FDA68F60510}" dt="2021-03-07T16:56:55.629" v="3631" actId="1036"/>
          <ac:spMkLst>
            <pc:docMk/>
            <pc:sldMk cId="1154223382" sldId="257"/>
            <ac:spMk id="516" creationId="{FC425EE4-5AA0-4F63-B92E-EAEB8F200D22}"/>
          </ac:spMkLst>
        </pc:spChg>
        <pc:spChg chg="add mod">
          <ac:chgData name="Sanders Wang" userId="089d73b8-785c-4012-b931-81c632b6c9c7" providerId="ADAL" clId="{5354F822-A9E9-4067-BCDA-0FDA68F60510}" dt="2021-03-07T16:50:30.018" v="3390" actId="571"/>
          <ac:spMkLst>
            <pc:docMk/>
            <pc:sldMk cId="1154223382" sldId="257"/>
            <ac:spMk id="523" creationId="{BEFB12CE-BC74-4D8C-BD8A-6733BEF90248}"/>
          </ac:spMkLst>
        </pc:spChg>
        <pc:spChg chg="add mod">
          <ac:chgData name="Sanders Wang" userId="089d73b8-785c-4012-b931-81c632b6c9c7" providerId="ADAL" clId="{5354F822-A9E9-4067-BCDA-0FDA68F60510}" dt="2021-03-11T13:40:35.814" v="6625" actId="113"/>
          <ac:spMkLst>
            <pc:docMk/>
            <pc:sldMk cId="1154223382" sldId="257"/>
            <ac:spMk id="528" creationId="{C25827DD-FFE3-4EE6-95CF-5CB9F83C2353}"/>
          </ac:spMkLst>
        </pc:spChg>
        <pc:spChg chg="add mod">
          <ac:chgData name="Sanders Wang" userId="089d73b8-785c-4012-b931-81c632b6c9c7" providerId="ADAL" clId="{5354F822-A9E9-4067-BCDA-0FDA68F60510}" dt="2021-03-07T16:53:23.670" v="3517" actId="1035"/>
          <ac:spMkLst>
            <pc:docMk/>
            <pc:sldMk cId="1154223382" sldId="257"/>
            <ac:spMk id="530" creationId="{1220CC62-ECA0-43F0-9C15-5D60034EA9A6}"/>
          </ac:spMkLst>
        </pc:spChg>
        <pc:spChg chg="add del mod">
          <ac:chgData name="Sanders Wang" userId="089d73b8-785c-4012-b931-81c632b6c9c7" providerId="ADAL" clId="{5354F822-A9E9-4067-BCDA-0FDA68F60510}" dt="2021-03-07T16:56:50.859" v="3624" actId="1076"/>
          <ac:spMkLst>
            <pc:docMk/>
            <pc:sldMk cId="1154223382" sldId="257"/>
            <ac:spMk id="531" creationId="{4B3A9C67-E2EA-4700-87AD-DBB534FBD1A3}"/>
          </ac:spMkLst>
        </pc:spChg>
        <pc:spChg chg="add mod">
          <ac:chgData name="Sanders Wang" userId="089d73b8-785c-4012-b931-81c632b6c9c7" providerId="ADAL" clId="{5354F822-A9E9-4067-BCDA-0FDA68F60510}" dt="2021-03-07T16:57:37.200" v="3664" actId="20577"/>
          <ac:spMkLst>
            <pc:docMk/>
            <pc:sldMk cId="1154223382" sldId="257"/>
            <ac:spMk id="532" creationId="{A4485D62-90AC-408A-B709-9EA94EF95A94}"/>
          </ac:spMkLst>
        </pc:spChg>
        <pc:spChg chg="add mod">
          <ac:chgData name="Sanders Wang" userId="089d73b8-785c-4012-b931-81c632b6c9c7" providerId="ADAL" clId="{5354F822-A9E9-4067-BCDA-0FDA68F60510}" dt="2021-03-07T16:59:01.858" v="3666" actId="571"/>
          <ac:spMkLst>
            <pc:docMk/>
            <pc:sldMk cId="1154223382" sldId="257"/>
            <ac:spMk id="538" creationId="{0A471C5F-59A2-44A6-B6A6-878CB74CA974}"/>
          </ac:spMkLst>
        </pc:spChg>
        <pc:spChg chg="add mod">
          <ac:chgData name="Sanders Wang" userId="089d73b8-785c-4012-b931-81c632b6c9c7" providerId="ADAL" clId="{5354F822-A9E9-4067-BCDA-0FDA68F60510}" dt="2021-03-07T16:59:26.173" v="3672"/>
          <ac:spMkLst>
            <pc:docMk/>
            <pc:sldMk cId="1154223382" sldId="257"/>
            <ac:spMk id="540" creationId="{21CE1213-D568-4E58-BE26-E293C0FA4959}"/>
          </ac:spMkLst>
        </pc:spChg>
        <pc:spChg chg="add mod">
          <ac:chgData name="Sanders Wang" userId="089d73b8-785c-4012-b931-81c632b6c9c7" providerId="ADAL" clId="{5354F822-A9E9-4067-BCDA-0FDA68F60510}" dt="2021-03-07T17:00:03.226" v="3697" actId="20577"/>
          <ac:spMkLst>
            <pc:docMk/>
            <pc:sldMk cId="1154223382" sldId="257"/>
            <ac:spMk id="541" creationId="{65A5E937-2DEB-40AD-A403-87B81E334E67}"/>
          </ac:spMkLst>
        </pc:spChg>
        <pc:spChg chg="add mod">
          <ac:chgData name="Sanders Wang" userId="089d73b8-785c-4012-b931-81c632b6c9c7" providerId="ADAL" clId="{5354F822-A9E9-4067-BCDA-0FDA68F60510}" dt="2021-03-07T17:01:17.312" v="3738" actId="20577"/>
          <ac:spMkLst>
            <pc:docMk/>
            <pc:sldMk cId="1154223382" sldId="257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07T16:21:39.288" v="2962" actId="1035"/>
          <ac:picMkLst>
            <pc:docMk/>
            <pc:sldMk cId="1154223382" sldId="257"/>
            <ac:picMk id="208" creationId="{C9FD2316-B592-44E1-AB15-980959C4C578}"/>
          </ac:picMkLst>
        </pc:pic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" creationId="{20D5D200-D6A0-4EA8-BCD5-60CAA982A72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1" creationId="{245E0BAE-73EC-4B0A-86FE-D3B494C6C9A8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" creationId="{6ACAE78B-B9C2-4C98-AA40-42873F5F882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6" creationId="{E520F4D6-A2EF-4876-AD3D-4E994764363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1" creationId="{685E0F58-E57B-4099-8C9E-FE96FF77973E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4" creationId="{749D9870-0E81-4CC0-8A57-6A82E14177E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7" creationId="{E8E504F0-4E45-4B4E-BA77-BDF1F3AA05F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3" creationId="{3F067F7F-FBE1-46AF-88D1-41043D58AE2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7" creationId="{37501C10-540E-4A81-BC10-0F78ACAA7EC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9" creationId="{52CDC942-2CBC-477D-9859-763B970A184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44" creationId="{6B724C8A-43EE-4196-9852-DA092399CC7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46" creationId="{190C54C6-7F6A-46AA-895C-798E9BB50E3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1" creationId="{BA10A10B-C172-4B03-AC1B-ED2F952AEA4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4" creationId="{FC98DD42-040F-49C9-8206-3891067534F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7" creationId="{BB943269-783C-4140-9F25-EB45CF0D42E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8" creationId="{6EFE0F90-E0B9-40A5-8B10-B4530B51239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1" creationId="{2D85F2FF-1C77-44A9-A4C6-15A293B04C5B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2" creationId="{AE73D1A1-6664-492D-A88F-19A982B6DB48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3" creationId="{6986683C-B430-4B4D-96C6-A4AFF8D4C55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4" creationId="{0A0634CE-70DA-44AB-AEA5-1AE769B21630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9" creationId="{DF31505D-3A36-40F2-9F0F-7C3996B103AE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77" creationId="{09F0F97F-78E5-480A-9748-976F8B4D17C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79" creationId="{EECB01B0-5679-4A8B-B81F-874021C9CCC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81" creationId="{9E9D361B-3B8A-495E-8331-066BA7EA795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83" creationId="{92DA2D75-698F-473A-87FC-D1602D6963C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90" creationId="{1474B97B-D813-4E35-9B1A-842BE683EF7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95" creationId="{A92B3BFB-0FDA-4AB6-8E8C-86ED3107B66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1" creationId="{55C8E6C4-CBDF-4680-AA67-75966414C3A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5" creationId="{828F8CB2-1CDC-4247-8E90-576E332C646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8" creationId="{34CC5DCA-DACB-4822-8736-B6E7E7C2A52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9" creationId="{A425F5CD-B58F-4B1E-9AD9-9492DF95011A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15" creationId="{BD5D0814-79A2-4694-B2F1-0C1BE60E9D7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25" creationId="{7ACF28C6-E174-4562-B2D5-D3EA138E563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27" creationId="{5BDD9A3A-76FF-489C-A313-C8B0962FD99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4" creationId="{5C14DFE9-55F5-45F1-8BD9-1D509174511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5" creationId="{6B5A931D-D67C-4094-B80F-A9EB30D9F2B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6" creationId="{9926D5FF-56DB-4ED4-BC77-19055D825B1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0" creationId="{47C31D3A-F0C9-4DFE-B99B-48A75134D6A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2" creationId="{278329D9-12FC-487C-8353-DB5D0FCEC59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6" creationId="{BAC646B1-A4FF-4D6A-8739-A731A4A63A4A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69" creationId="{9188083D-ACDE-48CC-90CA-F17E239D131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2" creationId="{8F3F5E6C-B69B-4401-B861-2A615E8A102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3" creationId="{2943D8C2-A11F-4A1A-BA15-37D00147CA0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7" creationId="{9B06B97F-67BF-4A74-8E16-CADFB7FE980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85" creationId="{15AE09EC-7BFC-4AE6-B4B2-0CDA8902E2D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3" creationId="{33B6F3AC-6116-45D2-A048-DF1CA3117BF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4" creationId="{072AA870-8BBD-4546-A4FB-271ACB972DF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6" creationId="{C5B5DA8B-F7F7-481B-A72E-967F8056B64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7" creationId="{247FD269-FE84-490C-B306-17F78CE52A8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00" creationId="{B01BE387-8BE2-42C3-A619-02906FC1BA5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03" creationId="{8DC36B39-2D32-4F41-B72B-9A1B153801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15" creationId="{6910626F-F231-41F6-9647-48BFAD793F5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18" creationId="{AC857F93-4A54-4B01-96DF-0BA76AB2365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0" creationId="{C0A78433-2BE1-4F8C-AC6B-123EA78B1B7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2" creationId="{258CCC42-6494-47EA-A05B-D0040351BA1F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8" creationId="{E84D2E1D-830C-440C-BC49-BDB8E9C47E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82" creationId="{FEAF11CF-8348-4D91-89D8-A5143E2C3BB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13" creationId="{9308BDBE-F621-4876-B8CB-CA95D2710FDD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18" creationId="{07A45C21-7592-4FCD-97D9-A90051C6F236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25" creationId="{70FCA613-B16B-48F8-8C0E-0835576B1B7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29" creationId="{468A230A-732F-4C3A-8598-41A6260545CB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34" creationId="{254E00DB-6E43-4BFA-92EF-4739548DC5FF}"/>
          </ac:cxnSpMkLst>
        </pc:cxnChg>
        <pc:cxnChg chg="add mod">
          <ac:chgData name="Sanders Wang" userId="089d73b8-785c-4012-b931-81c632b6c9c7" providerId="ADAL" clId="{5354F822-A9E9-4067-BCDA-0FDA68F60510}" dt="2021-03-07T16:43:31.762" v="3156" actId="1035"/>
          <ac:cxnSpMkLst>
            <pc:docMk/>
            <pc:sldMk cId="1154223382" sldId="257"/>
            <ac:cxnSpMk id="341" creationId="{203AE8D7-C704-4D4C-BD21-ABD5D2A5771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44" creationId="{880671C4-CB9F-4570-8ECE-2AC1FD120658}"/>
          </ac:cxnSpMkLst>
        </pc:cxnChg>
        <pc:cxnChg chg="add mod">
          <ac:chgData name="Sanders Wang" userId="089d73b8-785c-4012-b931-81c632b6c9c7" providerId="ADAL" clId="{5354F822-A9E9-4067-BCDA-0FDA68F60510}" dt="2021-03-07T16:37:00.215" v="3063" actId="1076"/>
          <ac:cxnSpMkLst>
            <pc:docMk/>
            <pc:sldMk cId="1154223382" sldId="257"/>
            <ac:cxnSpMk id="347" creationId="{2B31DA77-9AFA-44A4-9174-40497C8EF21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50" creationId="{C97D1599-26A0-4E0B-8724-3DE6D6FF2E4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62" creationId="{4DF14D99-4611-405C-A47A-D00984B39B87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67" creationId="{0AC608FD-0B43-4D36-822C-4C9AE07373D4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70" creationId="{6126FE16-72A2-4A26-9939-30FA132B074A}"/>
          </ac:cxnSpMkLst>
        </pc:cxnChg>
        <pc:cxnChg chg="add mod">
          <ac:chgData name="Sanders Wang" userId="089d73b8-785c-4012-b931-81c632b6c9c7" providerId="ADAL" clId="{5354F822-A9E9-4067-BCDA-0FDA68F60510}" dt="2021-03-07T16:27:14.485" v="2978" actId="14100"/>
          <ac:cxnSpMkLst>
            <pc:docMk/>
            <pc:sldMk cId="1154223382" sldId="257"/>
            <ac:cxnSpMk id="372" creationId="{D6F8F77E-33BB-440D-915A-05E747846820}"/>
          </ac:cxnSpMkLst>
        </pc:cxnChg>
        <pc:cxnChg chg="add del mod">
          <ac:chgData name="Sanders Wang" userId="089d73b8-785c-4012-b931-81c632b6c9c7" providerId="ADAL" clId="{5354F822-A9E9-4067-BCDA-0FDA68F60510}" dt="2021-03-07T15:57:07.529" v="2644" actId="478"/>
          <ac:cxnSpMkLst>
            <pc:docMk/>
            <pc:sldMk cId="1154223382" sldId="257"/>
            <ac:cxnSpMk id="379" creationId="{9D0953F4-3481-4485-9D5B-D20A124287A2}"/>
          </ac:cxnSpMkLst>
        </pc:cxnChg>
        <pc:cxnChg chg="add del mod">
          <ac:chgData name="Sanders Wang" userId="089d73b8-785c-4012-b931-81c632b6c9c7" providerId="ADAL" clId="{5354F822-A9E9-4067-BCDA-0FDA68F60510}" dt="2021-03-07T15:57:07.529" v="2644" actId="478"/>
          <ac:cxnSpMkLst>
            <pc:docMk/>
            <pc:sldMk cId="1154223382" sldId="257"/>
            <ac:cxnSpMk id="385" creationId="{565DDF1C-6C68-4B88-90EF-CD351277B4B6}"/>
          </ac:cxnSpMkLst>
        </pc:cxnChg>
        <pc:cxnChg chg="add del mod">
          <ac:chgData name="Sanders Wang" userId="089d73b8-785c-4012-b931-81c632b6c9c7" providerId="ADAL" clId="{5354F822-A9E9-4067-BCDA-0FDA68F60510}" dt="2021-03-07T16:35:19.145" v="3047" actId="478"/>
          <ac:cxnSpMkLst>
            <pc:docMk/>
            <pc:sldMk cId="1154223382" sldId="257"/>
            <ac:cxnSpMk id="387" creationId="{15096E71-7F83-4FD4-984B-AE464F60C51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95" creationId="{33E3E487-6953-4708-8A18-CE5F8C6C4528}"/>
          </ac:cxnSpMkLst>
        </pc:cxnChg>
        <pc:cxnChg chg="add del mod">
          <ac:chgData name="Sanders Wang" userId="089d73b8-785c-4012-b931-81c632b6c9c7" providerId="ADAL" clId="{5354F822-A9E9-4067-BCDA-0FDA68F60510}" dt="2021-03-07T16:35:11.870" v="3045" actId="478"/>
          <ac:cxnSpMkLst>
            <pc:docMk/>
            <pc:sldMk cId="1154223382" sldId="257"/>
            <ac:cxnSpMk id="400" creationId="{3F649648-0394-445F-BBEB-A0E5B5F8E5E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04" creationId="{66EFCA32-84C8-412C-ABA4-D5C92DF9258A}"/>
          </ac:cxnSpMkLst>
        </pc:cxnChg>
        <pc:cxnChg chg="add mod">
          <ac:chgData name="Sanders Wang" userId="089d73b8-785c-4012-b931-81c632b6c9c7" providerId="ADAL" clId="{5354F822-A9E9-4067-BCDA-0FDA68F60510}" dt="2021-03-07T16:35:32.802" v="3050" actId="14100"/>
          <ac:cxnSpMkLst>
            <pc:docMk/>
            <pc:sldMk cId="1154223382" sldId="257"/>
            <ac:cxnSpMk id="418" creationId="{31ADA213-4DEC-4E21-86D6-C9803CEE93D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25" creationId="{DCD9BBE7-A729-4ABC-99EF-205E0255540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35" creationId="{2AECCD73-3E1F-46C7-A66B-6BC955999A1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41" creationId="{A3F54D94-F5AF-4C12-9FEF-C0EF61025366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45" creationId="{023FA4DF-C132-40FB-A3BA-3607D4CD2F83}"/>
          </ac:cxnSpMkLst>
        </pc:cxnChg>
        <pc:cxnChg chg="add mod">
          <ac:chgData name="Sanders Wang" userId="089d73b8-785c-4012-b931-81c632b6c9c7" providerId="ADAL" clId="{5354F822-A9E9-4067-BCDA-0FDA68F60510}" dt="2021-03-07T16:39:28.636" v="3093" actId="14100"/>
          <ac:cxnSpMkLst>
            <pc:docMk/>
            <pc:sldMk cId="1154223382" sldId="257"/>
            <ac:cxnSpMk id="450" creationId="{7DE2EDD2-5048-4071-AB67-B09E9325AC21}"/>
          </ac:cxnSpMkLst>
        </pc:cxnChg>
        <pc:cxnChg chg="add mod">
          <ac:chgData name="Sanders Wang" userId="089d73b8-785c-4012-b931-81c632b6c9c7" providerId="ADAL" clId="{5354F822-A9E9-4067-BCDA-0FDA68F60510}" dt="2021-03-07T16:40:52.415" v="3121" actId="14100"/>
          <ac:cxnSpMkLst>
            <pc:docMk/>
            <pc:sldMk cId="1154223382" sldId="257"/>
            <ac:cxnSpMk id="459" creationId="{DCFE52BE-4757-4F40-AD2F-6995416F5B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60" creationId="{AF19768E-6651-4BB7-AD32-B87064FB8812}"/>
          </ac:cxnSpMkLst>
        </pc:cxnChg>
        <pc:cxnChg chg="add mod">
          <ac:chgData name="Sanders Wang" userId="089d73b8-785c-4012-b931-81c632b6c9c7" providerId="ADAL" clId="{5354F822-A9E9-4067-BCDA-0FDA68F60510}" dt="2021-03-07T16:40:25.823" v="3118" actId="1076"/>
          <ac:cxnSpMkLst>
            <pc:docMk/>
            <pc:sldMk cId="1154223382" sldId="257"/>
            <ac:cxnSpMk id="465" creationId="{1FFCA537-67B6-4EA1-A320-7A5DA5267464}"/>
          </ac:cxnSpMkLst>
        </pc:cxnChg>
        <pc:cxnChg chg="add mod">
          <ac:chgData name="Sanders Wang" userId="089d73b8-785c-4012-b931-81c632b6c9c7" providerId="ADAL" clId="{5354F822-A9E9-4067-BCDA-0FDA68F60510}" dt="2021-03-07T16:27:42.577" v="2981" actId="14100"/>
          <ac:cxnSpMkLst>
            <pc:docMk/>
            <pc:sldMk cId="1154223382" sldId="257"/>
            <ac:cxnSpMk id="473" creationId="{EC96661D-37C2-4CAE-B16E-81FF5F5A0A1C}"/>
          </ac:cxnSpMkLst>
        </pc:cxnChg>
        <pc:cxnChg chg="add mod">
          <ac:chgData name="Sanders Wang" userId="089d73b8-785c-4012-b931-81c632b6c9c7" providerId="ADAL" clId="{5354F822-A9E9-4067-BCDA-0FDA68F60510}" dt="2021-03-07T16:32:41.903" v="3025" actId="14100"/>
          <ac:cxnSpMkLst>
            <pc:docMk/>
            <pc:sldMk cId="1154223382" sldId="257"/>
            <ac:cxnSpMk id="483" creationId="{77F9C09F-A46D-4849-86D8-D5CCA2A436EB}"/>
          </ac:cxnSpMkLst>
        </pc:cxnChg>
        <pc:cxnChg chg="add mod">
          <ac:chgData name="Sanders Wang" userId="089d73b8-785c-4012-b931-81c632b6c9c7" providerId="ADAL" clId="{5354F822-A9E9-4067-BCDA-0FDA68F60510}" dt="2021-03-07T16:40:59.452" v="3122" actId="14100"/>
          <ac:cxnSpMkLst>
            <pc:docMk/>
            <pc:sldMk cId="1154223382" sldId="257"/>
            <ac:cxnSpMk id="490" creationId="{B10B8CF8-01BC-4F89-8397-6CEDBC539515}"/>
          </ac:cxnSpMkLst>
        </pc:cxnChg>
        <pc:cxnChg chg="add mod">
          <ac:chgData name="Sanders Wang" userId="089d73b8-785c-4012-b931-81c632b6c9c7" providerId="ADAL" clId="{5354F822-A9E9-4067-BCDA-0FDA68F60510}" dt="2021-03-07T16:39:20.712" v="3092" actId="1036"/>
          <ac:cxnSpMkLst>
            <pc:docMk/>
            <pc:sldMk cId="1154223382" sldId="257"/>
            <ac:cxnSpMk id="501" creationId="{3F31A20D-3530-4E17-975A-D466186363CD}"/>
          </ac:cxnSpMkLst>
        </pc:cxnChg>
        <pc:cxnChg chg="add mod">
          <ac:chgData name="Sanders Wang" userId="089d73b8-785c-4012-b931-81c632b6c9c7" providerId="ADAL" clId="{5354F822-A9E9-4067-BCDA-0FDA68F60510}" dt="2021-03-07T16:50:37.279" v="3391" actId="14100"/>
          <ac:cxnSpMkLst>
            <pc:docMk/>
            <pc:sldMk cId="1154223382" sldId="257"/>
            <ac:cxnSpMk id="517" creationId="{46DBC504-DED1-4A5C-831E-C2AE0CCE419E}"/>
          </ac:cxnSpMkLst>
        </pc:cxnChg>
        <pc:cxnChg chg="add mod">
          <ac:chgData name="Sanders Wang" userId="089d73b8-785c-4012-b931-81c632b6c9c7" providerId="ADAL" clId="{5354F822-A9E9-4067-BCDA-0FDA68F60510}" dt="2021-03-07T16:50:53.279" v="3394" actId="14100"/>
          <ac:cxnSpMkLst>
            <pc:docMk/>
            <pc:sldMk cId="1154223382" sldId="257"/>
            <ac:cxnSpMk id="525" creationId="{D7903CB1-22DA-4EA2-82D3-F4BD8CA6D2CE}"/>
          </ac:cxnSpMkLst>
        </pc:cxnChg>
        <pc:cxnChg chg="add mod">
          <ac:chgData name="Sanders Wang" userId="089d73b8-785c-4012-b931-81c632b6c9c7" providerId="ADAL" clId="{5354F822-A9E9-4067-BCDA-0FDA68F60510}" dt="2021-03-07T16:59:11.801" v="3667" actId="14100"/>
          <ac:cxnSpMkLst>
            <pc:docMk/>
            <pc:sldMk cId="1154223382" sldId="257"/>
            <ac:cxnSpMk id="533" creationId="{0B819850-88CD-4ACC-93B5-617A2ED1EE57}"/>
          </ac:cxnSpMkLst>
        </pc:cxnChg>
      </pc:sldChg>
      <pc:sldChg chg="addSp delSp modSp add mod">
        <pc:chgData name="Sanders Wang" userId="089d73b8-785c-4012-b931-81c632b6c9c7" providerId="ADAL" clId="{5354F822-A9E9-4067-BCDA-0FDA68F60510}" dt="2021-03-13T12:49:06.260" v="9527" actId="1076"/>
        <pc:sldMkLst>
          <pc:docMk/>
          <pc:sldMk cId="3333820530" sldId="258"/>
        </pc:sldMkLst>
        <pc:spChg chg="add mod ord">
          <ac:chgData name="Sanders Wang" userId="089d73b8-785c-4012-b931-81c632b6c9c7" providerId="ADAL" clId="{5354F822-A9E9-4067-BCDA-0FDA68F60510}" dt="2021-03-11T09:48:25.552" v="5228" actId="14100"/>
          <ac:spMkLst>
            <pc:docMk/>
            <pc:sldMk cId="3333820530" sldId="258"/>
            <ac:spMk id="42" creationId="{DF4219F7-6DB7-471E-8137-786F75ED8FA0}"/>
          </ac:spMkLst>
        </pc:spChg>
        <pc:spChg chg="add mod">
          <ac:chgData name="Sanders Wang" userId="089d73b8-785c-4012-b931-81c632b6c9c7" providerId="ADAL" clId="{5354F822-A9E9-4067-BCDA-0FDA68F60510}" dt="2021-03-11T09:39:09.324" v="5143" actId="571"/>
          <ac:spMkLst>
            <pc:docMk/>
            <pc:sldMk cId="3333820530" sldId="258"/>
            <ac:spMk id="45" creationId="{314D34DD-E60E-4A21-8478-80E69A92DD00}"/>
          </ac:spMkLst>
        </pc:spChg>
        <pc:spChg chg="add mod">
          <ac:chgData name="Sanders Wang" userId="089d73b8-785c-4012-b931-81c632b6c9c7" providerId="ADAL" clId="{5354F822-A9E9-4067-BCDA-0FDA68F60510}" dt="2021-03-11T09:41:04.235" v="5168" actId="14100"/>
          <ac:spMkLst>
            <pc:docMk/>
            <pc:sldMk cId="3333820530" sldId="258"/>
            <ac:spMk id="50" creationId="{4E65E2DA-3C5F-4443-B049-9C1EFF1F6B15}"/>
          </ac:spMkLst>
        </pc:spChg>
        <pc:spChg chg="add mod">
          <ac:chgData name="Sanders Wang" userId="089d73b8-785c-4012-b931-81c632b6c9c7" providerId="ADAL" clId="{5354F822-A9E9-4067-BCDA-0FDA68F60510}" dt="2021-03-11T09:43:37.801" v="5189" actId="113"/>
          <ac:spMkLst>
            <pc:docMk/>
            <pc:sldMk cId="3333820530" sldId="258"/>
            <ac:spMk id="51" creationId="{2CB58A3B-B966-404C-98F3-D7DBFBEE4E04}"/>
          </ac:spMkLst>
        </pc:spChg>
        <pc:spChg chg="add mod">
          <ac:chgData name="Sanders Wang" userId="089d73b8-785c-4012-b931-81c632b6c9c7" providerId="ADAL" clId="{5354F822-A9E9-4067-BCDA-0FDA68F60510}" dt="2021-03-11T09:42:21.467" v="5176" actId="571"/>
          <ac:spMkLst>
            <pc:docMk/>
            <pc:sldMk cId="3333820530" sldId="258"/>
            <ac:spMk id="53" creationId="{B1F28BDD-33E2-47E7-9CD5-897001BB73D2}"/>
          </ac:spMkLst>
        </pc:spChg>
        <pc:spChg chg="add mod">
          <ac:chgData name="Sanders Wang" userId="089d73b8-785c-4012-b931-81c632b6c9c7" providerId="ADAL" clId="{5354F822-A9E9-4067-BCDA-0FDA68F60510}" dt="2021-03-11T09:43:19.995" v="5181" actId="571"/>
          <ac:spMkLst>
            <pc:docMk/>
            <pc:sldMk cId="3333820530" sldId="258"/>
            <ac:spMk id="60" creationId="{A78F4158-8C9D-4381-AB2C-070E902C0A44}"/>
          </ac:spMkLst>
        </pc:spChg>
        <pc:spChg chg="add mod">
          <ac:chgData name="Sanders Wang" userId="089d73b8-785c-4012-b931-81c632b6c9c7" providerId="ADAL" clId="{5354F822-A9E9-4067-BCDA-0FDA68F60510}" dt="2021-03-11T09:43:42.323" v="5190"/>
          <ac:spMkLst>
            <pc:docMk/>
            <pc:sldMk cId="3333820530" sldId="258"/>
            <ac:spMk id="61" creationId="{674FC967-21A4-49B9-811C-908CC7E8C245}"/>
          </ac:spMkLst>
        </pc:spChg>
        <pc:spChg chg="add mod">
          <ac:chgData name="Sanders Wang" userId="089d73b8-785c-4012-b931-81c632b6c9c7" providerId="ADAL" clId="{5354F822-A9E9-4067-BCDA-0FDA68F60510}" dt="2021-03-11T09:44:36.909" v="5196" actId="1076"/>
          <ac:spMkLst>
            <pc:docMk/>
            <pc:sldMk cId="3333820530" sldId="258"/>
            <ac:spMk id="64" creationId="{8DDA3050-5179-4A1E-92FD-797F3284E124}"/>
          </ac:spMkLst>
        </pc:spChg>
        <pc:spChg chg="add mod">
          <ac:chgData name="Sanders Wang" userId="089d73b8-785c-4012-b931-81c632b6c9c7" providerId="ADAL" clId="{5354F822-A9E9-4067-BCDA-0FDA68F60510}" dt="2021-03-11T09:47:21.589" v="5221"/>
          <ac:spMkLst>
            <pc:docMk/>
            <pc:sldMk cId="3333820530" sldId="258"/>
            <ac:spMk id="65" creationId="{93ED7E95-B7AA-47DA-B358-37A67A6A1E34}"/>
          </ac:spMkLst>
        </pc:spChg>
        <pc:spChg chg="add mod">
          <ac:chgData name="Sanders Wang" userId="089d73b8-785c-4012-b931-81c632b6c9c7" providerId="ADAL" clId="{5354F822-A9E9-4067-BCDA-0FDA68F60510}" dt="2021-03-11T09:45:38.606" v="5206" actId="1076"/>
          <ac:spMkLst>
            <pc:docMk/>
            <pc:sldMk cId="3333820530" sldId="258"/>
            <ac:spMk id="66" creationId="{C50352D9-33FA-4191-8E6E-EBC237B7C2DC}"/>
          </ac:spMkLst>
        </pc:spChg>
        <pc:spChg chg="add mod">
          <ac:chgData name="Sanders Wang" userId="089d73b8-785c-4012-b931-81c632b6c9c7" providerId="ADAL" clId="{5354F822-A9E9-4067-BCDA-0FDA68F60510}" dt="2021-03-11T09:45:48.092" v="5208" actId="571"/>
          <ac:spMkLst>
            <pc:docMk/>
            <pc:sldMk cId="3333820530" sldId="258"/>
            <ac:spMk id="68" creationId="{5A43D589-3A4B-4189-B8AF-2B07A4029EDC}"/>
          </ac:spMkLst>
        </pc:spChg>
        <pc:spChg chg="add mod">
          <ac:chgData name="Sanders Wang" userId="089d73b8-785c-4012-b931-81c632b6c9c7" providerId="ADAL" clId="{5354F822-A9E9-4067-BCDA-0FDA68F60510}" dt="2021-03-11T09:48:01.620" v="5224" actId="6549"/>
          <ac:spMkLst>
            <pc:docMk/>
            <pc:sldMk cId="3333820530" sldId="258"/>
            <ac:spMk id="69" creationId="{99400E68-AD7D-498C-B92C-2FAB99806008}"/>
          </ac:spMkLst>
        </pc:spChg>
        <pc:spChg chg="add del mod">
          <ac:chgData name="Sanders Wang" userId="089d73b8-785c-4012-b931-81c632b6c9c7" providerId="ADAL" clId="{5354F822-A9E9-4067-BCDA-0FDA68F60510}" dt="2021-03-11T09:47:14.944" v="5214" actId="478"/>
          <ac:spMkLst>
            <pc:docMk/>
            <pc:sldMk cId="3333820530" sldId="258"/>
            <ac:spMk id="70" creationId="{4FCF729B-39D6-4E01-BBF4-CFC59A25A611}"/>
          </ac:spMkLst>
        </pc:spChg>
        <pc:spChg chg="add mod">
          <ac:chgData name="Sanders Wang" userId="089d73b8-785c-4012-b931-81c632b6c9c7" providerId="ADAL" clId="{5354F822-A9E9-4067-BCDA-0FDA68F60510}" dt="2021-03-11T09:50:27.142" v="5235" actId="1076"/>
          <ac:spMkLst>
            <pc:docMk/>
            <pc:sldMk cId="3333820530" sldId="258"/>
            <ac:spMk id="74" creationId="{9159F8FF-37F3-4675-B781-27CEBD25F803}"/>
          </ac:spMkLst>
        </pc:spChg>
        <pc:spChg chg="add mod ord">
          <ac:chgData name="Sanders Wang" userId="089d73b8-785c-4012-b931-81c632b6c9c7" providerId="ADAL" clId="{5354F822-A9E9-4067-BCDA-0FDA68F60510}" dt="2021-03-11T09:56:58.725" v="5289" actId="166"/>
          <ac:spMkLst>
            <pc:docMk/>
            <pc:sldMk cId="3333820530" sldId="258"/>
            <ac:spMk id="77" creationId="{72058E66-97DC-4C61-BF2B-553F969D74B8}"/>
          </ac:spMkLst>
        </pc:spChg>
        <pc:spChg chg="add del mod">
          <ac:chgData name="Sanders Wang" userId="089d73b8-785c-4012-b931-81c632b6c9c7" providerId="ADAL" clId="{5354F822-A9E9-4067-BCDA-0FDA68F60510}" dt="2021-03-11T09:56:08.634" v="5255" actId="478"/>
          <ac:spMkLst>
            <pc:docMk/>
            <pc:sldMk cId="3333820530" sldId="258"/>
            <ac:spMk id="79" creationId="{6DE0CBF9-6464-404E-A491-EF35284CE0CC}"/>
          </ac:spMkLst>
        </pc:spChg>
        <pc:spChg chg="add mod">
          <ac:chgData name="Sanders Wang" userId="089d73b8-785c-4012-b931-81c632b6c9c7" providerId="ADAL" clId="{5354F822-A9E9-4067-BCDA-0FDA68F60510}" dt="2021-03-11T09:56:40.203" v="5286" actId="1035"/>
          <ac:spMkLst>
            <pc:docMk/>
            <pc:sldMk cId="3333820530" sldId="258"/>
            <ac:spMk id="81" creationId="{162086B2-B203-4AFB-BB9C-481F79FCDE8E}"/>
          </ac:spMkLst>
        </pc:spChg>
        <pc:spChg chg="add mod">
          <ac:chgData name="Sanders Wang" userId="089d73b8-785c-4012-b931-81c632b6c9c7" providerId="ADAL" clId="{5354F822-A9E9-4067-BCDA-0FDA68F60510}" dt="2021-03-11T11:31:50.342" v="5339" actId="1076"/>
          <ac:spMkLst>
            <pc:docMk/>
            <pc:sldMk cId="3333820530" sldId="258"/>
            <ac:spMk id="84" creationId="{C3E2CAA5-1833-4D8F-8CC1-F06761CAA938}"/>
          </ac:spMkLst>
        </pc:spChg>
        <pc:spChg chg="add mod">
          <ac:chgData name="Sanders Wang" userId="089d73b8-785c-4012-b931-81c632b6c9c7" providerId="ADAL" clId="{5354F822-A9E9-4067-BCDA-0FDA68F60510}" dt="2021-03-11T09:55:36.110" v="5253" actId="20577"/>
          <ac:spMkLst>
            <pc:docMk/>
            <pc:sldMk cId="3333820530" sldId="258"/>
            <ac:spMk id="85" creationId="{95F71686-ACFF-4F2F-9768-E0A386A5579B}"/>
          </ac:spMkLst>
        </pc:spChg>
        <pc:spChg chg="add mod">
          <ac:chgData name="Sanders Wang" userId="089d73b8-785c-4012-b931-81c632b6c9c7" providerId="ADAL" clId="{5354F822-A9E9-4067-BCDA-0FDA68F60510}" dt="2021-03-11T11:26:42.652" v="5295" actId="1076"/>
          <ac:spMkLst>
            <pc:docMk/>
            <pc:sldMk cId="3333820530" sldId="258"/>
            <ac:spMk id="92" creationId="{F2791C14-5450-45FD-8C50-ED4AC5D32E16}"/>
          </ac:spMkLst>
        </pc:spChg>
        <pc:spChg chg="add mod">
          <ac:chgData name="Sanders Wang" userId="089d73b8-785c-4012-b931-81c632b6c9c7" providerId="ADAL" clId="{5354F822-A9E9-4067-BCDA-0FDA68F60510}" dt="2021-03-11T11:29:01.302" v="5307" actId="1076"/>
          <ac:spMkLst>
            <pc:docMk/>
            <pc:sldMk cId="3333820530" sldId="258"/>
            <ac:spMk id="98" creationId="{049BE5A0-C0B6-49C5-B92E-C7744AE4A03C}"/>
          </ac:spMkLst>
        </pc:spChg>
        <pc:spChg chg="add mod">
          <ac:chgData name="Sanders Wang" userId="089d73b8-785c-4012-b931-81c632b6c9c7" providerId="ADAL" clId="{5354F822-A9E9-4067-BCDA-0FDA68F60510}" dt="2021-03-11T11:31:42.602" v="5338" actId="14100"/>
          <ac:spMkLst>
            <pc:docMk/>
            <pc:sldMk cId="3333820530" sldId="258"/>
            <ac:spMk id="107" creationId="{B40559E7-8F46-44EE-A730-0BB7DB7F8CAF}"/>
          </ac:spMkLst>
        </pc:spChg>
        <pc:spChg chg="add mod">
          <ac:chgData name="Sanders Wang" userId="089d73b8-785c-4012-b931-81c632b6c9c7" providerId="ADAL" clId="{5354F822-A9E9-4067-BCDA-0FDA68F60510}" dt="2021-03-11T11:34:37.362" v="5348" actId="1076"/>
          <ac:spMkLst>
            <pc:docMk/>
            <pc:sldMk cId="3333820530" sldId="258"/>
            <ac:spMk id="114" creationId="{78733E38-C407-4450-99C6-86C903C9A69B}"/>
          </ac:spMkLst>
        </pc:spChg>
        <pc:spChg chg="add del mod">
          <ac:chgData name="Sanders Wang" userId="089d73b8-785c-4012-b931-81c632b6c9c7" providerId="ADAL" clId="{5354F822-A9E9-4067-BCDA-0FDA68F60510}" dt="2021-03-11T13:39:07.471" v="6613"/>
          <ac:spMkLst>
            <pc:docMk/>
            <pc:sldMk cId="3333820530" sldId="258"/>
            <ac:spMk id="118" creationId="{CA25B40C-2F60-483A-9426-F5935AC89604}"/>
          </ac:spMkLst>
        </pc:spChg>
        <pc:spChg chg="add mod">
          <ac:chgData name="Sanders Wang" userId="089d73b8-785c-4012-b931-81c632b6c9c7" providerId="ADAL" clId="{5354F822-A9E9-4067-BCDA-0FDA68F60510}" dt="2021-03-11T11:37:44.026" v="5355" actId="1076"/>
          <ac:spMkLst>
            <pc:docMk/>
            <pc:sldMk cId="3333820530" sldId="258"/>
            <ac:spMk id="120" creationId="{18F9B835-3596-46A7-B3A9-A6797A9216EF}"/>
          </ac:spMkLst>
        </pc:spChg>
        <pc:spChg chg="add mod ord">
          <ac:chgData name="Sanders Wang" userId="089d73b8-785c-4012-b931-81c632b6c9c7" providerId="ADAL" clId="{5354F822-A9E9-4067-BCDA-0FDA68F60510}" dt="2021-03-11T11:39:28.855" v="5384" actId="14100"/>
          <ac:spMkLst>
            <pc:docMk/>
            <pc:sldMk cId="3333820530" sldId="258"/>
            <ac:spMk id="127" creationId="{3619B0FB-17CF-4C36-96F1-54E679E8E002}"/>
          </ac:spMkLst>
        </pc:spChg>
        <pc:spChg chg="add mod">
          <ac:chgData name="Sanders Wang" userId="089d73b8-785c-4012-b931-81c632b6c9c7" providerId="ADAL" clId="{5354F822-A9E9-4067-BCDA-0FDA68F60510}" dt="2021-03-11T12:14:10.443" v="5703" actId="1076"/>
          <ac:spMkLst>
            <pc:docMk/>
            <pc:sldMk cId="3333820530" sldId="258"/>
            <ac:spMk id="136" creationId="{BE61FB4B-D842-4440-BC36-E2B45BE29D82}"/>
          </ac:spMkLst>
        </pc:spChg>
        <pc:spChg chg="add mod">
          <ac:chgData name="Sanders Wang" userId="089d73b8-785c-4012-b931-81c632b6c9c7" providerId="ADAL" clId="{5354F822-A9E9-4067-BCDA-0FDA68F60510}" dt="2021-03-11T12:30:31.984" v="5828" actId="14100"/>
          <ac:spMkLst>
            <pc:docMk/>
            <pc:sldMk cId="3333820530" sldId="258"/>
            <ac:spMk id="137" creationId="{CE1EDED6-E126-4326-A799-6806DF9ABF27}"/>
          </ac:spMkLst>
        </pc:spChg>
        <pc:spChg chg="add mod">
          <ac:chgData name="Sanders Wang" userId="089d73b8-785c-4012-b931-81c632b6c9c7" providerId="ADAL" clId="{5354F822-A9E9-4067-BCDA-0FDA68F60510}" dt="2021-03-11T11:43:41.892" v="5414" actId="14100"/>
          <ac:spMkLst>
            <pc:docMk/>
            <pc:sldMk cId="3333820530" sldId="258"/>
            <ac:spMk id="138" creationId="{237654C6-484B-4420-A331-76A14E17F960}"/>
          </ac:spMkLst>
        </pc:spChg>
        <pc:spChg chg="add mod">
          <ac:chgData name="Sanders Wang" userId="089d73b8-785c-4012-b931-81c632b6c9c7" providerId="ADAL" clId="{5354F822-A9E9-4067-BCDA-0FDA68F60510}" dt="2021-03-11T12:14:13.873" v="5704" actId="1076"/>
          <ac:spMkLst>
            <pc:docMk/>
            <pc:sldMk cId="3333820530" sldId="258"/>
            <ac:spMk id="139" creationId="{0948F2C2-C2F7-4470-B92D-788A2F41B8AA}"/>
          </ac:spMkLst>
        </pc:spChg>
        <pc:spChg chg="add mod">
          <ac:chgData name="Sanders Wang" userId="089d73b8-785c-4012-b931-81c632b6c9c7" providerId="ADAL" clId="{5354F822-A9E9-4067-BCDA-0FDA68F60510}" dt="2021-03-11T12:14:03.856" v="5702" actId="14100"/>
          <ac:spMkLst>
            <pc:docMk/>
            <pc:sldMk cId="3333820530" sldId="258"/>
            <ac:spMk id="140" creationId="{89943B06-528E-4E25-868F-294285B72C4F}"/>
          </ac:spMkLst>
        </pc:spChg>
        <pc:spChg chg="add del mod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140" creationId="{BF9E2154-E430-4F0B-9EBD-66F91EB96288}"/>
          </ac:spMkLst>
        </pc:spChg>
        <pc:spChg chg="add mod">
          <ac:chgData name="Sanders Wang" userId="089d73b8-785c-4012-b931-81c632b6c9c7" providerId="ADAL" clId="{5354F822-A9E9-4067-BCDA-0FDA68F60510}" dt="2021-03-10T18:49:03.595" v="3918" actId="20577"/>
          <ac:spMkLst>
            <pc:docMk/>
            <pc:sldMk cId="3333820530" sldId="258"/>
            <ac:spMk id="141" creationId="{66C0F814-1DD4-4E25-86CB-F9B4D643F6E7}"/>
          </ac:spMkLst>
        </pc:spChg>
        <pc:spChg chg="add mod">
          <ac:chgData name="Sanders Wang" userId="089d73b8-785c-4012-b931-81c632b6c9c7" providerId="ADAL" clId="{5354F822-A9E9-4067-BCDA-0FDA68F60510}" dt="2021-03-10T18:55:24.599" v="4076" actId="1076"/>
          <ac:spMkLst>
            <pc:docMk/>
            <pc:sldMk cId="3333820530" sldId="258"/>
            <ac:spMk id="142" creationId="{AA5BC8B7-8382-4958-BD8C-937B4870D208}"/>
          </ac:spMkLst>
        </pc:spChg>
        <pc:spChg chg="add mod">
          <ac:chgData name="Sanders Wang" userId="089d73b8-785c-4012-b931-81c632b6c9c7" providerId="ADAL" clId="{5354F822-A9E9-4067-BCDA-0FDA68F60510}" dt="2021-03-11T13:07:31.071" v="6298" actId="1037"/>
          <ac:spMkLst>
            <pc:docMk/>
            <pc:sldMk cId="3333820530" sldId="258"/>
            <ac:spMk id="144" creationId="{B2F7409E-DAA9-448C-ACE6-062FC5315E6B}"/>
          </ac:spMkLst>
        </pc:spChg>
        <pc:spChg chg="add mod">
          <ac:chgData name="Sanders Wang" userId="089d73b8-785c-4012-b931-81c632b6c9c7" providerId="ADAL" clId="{5354F822-A9E9-4067-BCDA-0FDA68F60510}" dt="2021-03-10T19:05:43.564" v="4171" actId="1038"/>
          <ac:spMkLst>
            <pc:docMk/>
            <pc:sldMk cId="3333820530" sldId="258"/>
            <ac:spMk id="145" creationId="{24D880CB-9A5E-4EB6-8DC7-80B44750B551}"/>
          </ac:spMkLst>
        </pc:spChg>
        <pc:spChg chg="add mod ord">
          <ac:chgData name="Sanders Wang" userId="089d73b8-785c-4012-b931-81c632b6c9c7" providerId="ADAL" clId="{5354F822-A9E9-4067-BCDA-0FDA68F60510}" dt="2021-03-11T13:07:31.071" v="6298" actId="1037"/>
          <ac:spMkLst>
            <pc:docMk/>
            <pc:sldMk cId="3333820530" sldId="258"/>
            <ac:spMk id="146" creationId="{9FDB019A-41DA-4B9A-AA40-90B8FCFA67EE}"/>
          </ac:spMkLst>
        </pc:spChg>
        <pc:spChg chg="add mod">
          <ac:chgData name="Sanders Wang" userId="089d73b8-785c-4012-b931-81c632b6c9c7" providerId="ADAL" clId="{5354F822-A9E9-4067-BCDA-0FDA68F60510}" dt="2021-03-10T19:32:03.229" v="4395" actId="14100"/>
          <ac:spMkLst>
            <pc:docMk/>
            <pc:sldMk cId="3333820530" sldId="258"/>
            <ac:spMk id="152" creationId="{F7BFB6B9-FF89-4412-95BF-303CDAF7E61B}"/>
          </ac:spMkLst>
        </pc:spChg>
        <pc:spChg chg="add mod">
          <ac:chgData name="Sanders Wang" userId="089d73b8-785c-4012-b931-81c632b6c9c7" providerId="ADAL" clId="{5354F822-A9E9-4067-BCDA-0FDA68F60510}" dt="2021-03-10T19:03:07.581" v="4132" actId="1076"/>
          <ac:spMkLst>
            <pc:docMk/>
            <pc:sldMk cId="3333820530" sldId="258"/>
            <ac:spMk id="153" creationId="{6CC0F3AB-F224-4F87-BFCC-DBD97F2D1CD4}"/>
          </ac:spMkLst>
        </pc:spChg>
        <pc:spChg chg="add mod">
          <ac:chgData name="Sanders Wang" userId="089d73b8-785c-4012-b931-81c632b6c9c7" providerId="ADAL" clId="{5354F822-A9E9-4067-BCDA-0FDA68F60510}" dt="2021-03-11T11:45:22.934" v="5442" actId="1076"/>
          <ac:spMkLst>
            <pc:docMk/>
            <pc:sldMk cId="3333820530" sldId="258"/>
            <ac:spMk id="155" creationId="{22C79FC7-5CC7-43A4-BFEE-39D69AA83444}"/>
          </ac:spMkLst>
        </pc:spChg>
        <pc:spChg chg="add mod">
          <ac:chgData name="Sanders Wang" userId="089d73b8-785c-4012-b931-81c632b6c9c7" providerId="ADAL" clId="{5354F822-A9E9-4067-BCDA-0FDA68F60510}" dt="2021-03-11T11:47:05.638" v="5455" actId="1076"/>
          <ac:spMkLst>
            <pc:docMk/>
            <pc:sldMk cId="3333820530" sldId="258"/>
            <ac:spMk id="156" creationId="{2BE75B99-7210-43FA-92D4-B71EFB80B4E9}"/>
          </ac:spMkLst>
        </pc:spChg>
        <pc:spChg chg="add mod">
          <ac:chgData name="Sanders Wang" userId="089d73b8-785c-4012-b931-81c632b6c9c7" providerId="ADAL" clId="{5354F822-A9E9-4067-BCDA-0FDA68F60510}" dt="2021-03-11T11:28:56.177" v="5306" actId="1076"/>
          <ac:spMkLst>
            <pc:docMk/>
            <pc:sldMk cId="3333820530" sldId="258"/>
            <ac:spMk id="157" creationId="{48D0FBC7-4CA9-40DF-A510-92A2AD94ADB5}"/>
          </ac:spMkLst>
        </pc:spChg>
        <pc:spChg chg="add mod">
          <ac:chgData name="Sanders Wang" userId="089d73b8-785c-4012-b931-81c632b6c9c7" providerId="ADAL" clId="{5354F822-A9E9-4067-BCDA-0FDA68F60510}" dt="2021-03-10T18:59:43.344" v="4100" actId="255"/>
          <ac:spMkLst>
            <pc:docMk/>
            <pc:sldMk cId="3333820530" sldId="258"/>
            <ac:spMk id="158" creationId="{57A24766-DFB7-4D35-918E-37E47F946E09}"/>
          </ac:spMkLst>
        </pc:spChg>
        <pc:spChg chg="add del mod">
          <ac:chgData name="Sanders Wang" userId="089d73b8-785c-4012-b931-81c632b6c9c7" providerId="ADAL" clId="{5354F822-A9E9-4067-BCDA-0FDA68F60510}" dt="2021-03-10T19:00:20.633" v="4101" actId="478"/>
          <ac:spMkLst>
            <pc:docMk/>
            <pc:sldMk cId="3333820530" sldId="258"/>
            <ac:spMk id="159" creationId="{AE55EECA-526C-4BC9-B024-905F98649531}"/>
          </ac:spMkLst>
        </pc:spChg>
        <pc:spChg chg="add del mod">
          <ac:chgData name="Sanders Wang" userId="089d73b8-785c-4012-b931-81c632b6c9c7" providerId="ADAL" clId="{5354F822-A9E9-4067-BCDA-0FDA68F60510}" dt="2021-03-11T12:54:39.056" v="6110" actId="21"/>
          <ac:spMkLst>
            <pc:docMk/>
            <pc:sldMk cId="3333820530" sldId="258"/>
            <ac:spMk id="160" creationId="{ED39E90E-ECD3-4C08-BF36-234751D97C95}"/>
          </ac:spMkLst>
        </pc:spChg>
        <pc:spChg chg="add del mod">
          <ac:chgData name="Sanders Wang" userId="089d73b8-785c-4012-b931-81c632b6c9c7" providerId="ADAL" clId="{5354F822-A9E9-4067-BCDA-0FDA68F60510}" dt="2021-03-10T19:24:48.326" v="4331" actId="478"/>
          <ac:spMkLst>
            <pc:docMk/>
            <pc:sldMk cId="3333820530" sldId="258"/>
            <ac:spMk id="161" creationId="{BFB6CB9E-F695-483E-BEB6-153A5983CAEA}"/>
          </ac:spMkLst>
        </pc:spChg>
        <pc:spChg chg="add mod ord">
          <ac:chgData name="Sanders Wang" userId="089d73b8-785c-4012-b931-81c632b6c9c7" providerId="ADAL" clId="{5354F822-A9E9-4067-BCDA-0FDA68F60510}" dt="2021-03-11T09:48:29.118" v="5229" actId="14100"/>
          <ac:spMkLst>
            <pc:docMk/>
            <pc:sldMk cId="3333820530" sldId="258"/>
            <ac:spMk id="163" creationId="{DF5D6FB7-0235-46CF-8BE0-2F7DCB4BF958}"/>
          </ac:spMkLst>
        </pc:spChg>
        <pc:spChg chg="add mod">
          <ac:chgData name="Sanders Wang" userId="089d73b8-785c-4012-b931-81c632b6c9c7" providerId="ADAL" clId="{5354F822-A9E9-4067-BCDA-0FDA68F60510}" dt="2021-03-10T19:14:22.609" v="4262"/>
          <ac:spMkLst>
            <pc:docMk/>
            <pc:sldMk cId="3333820530" sldId="258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0T19:11:35.755" v="4224" actId="14100"/>
          <ac:spMkLst>
            <pc:docMk/>
            <pc:sldMk cId="3333820530" sldId="258"/>
            <ac:spMk id="168" creationId="{D3B03089-8F6B-4995-A25C-59D8D4E78BBD}"/>
          </ac:spMkLst>
        </pc:spChg>
        <pc:spChg chg="add del mod">
          <ac:chgData name="Sanders Wang" userId="089d73b8-785c-4012-b931-81c632b6c9c7" providerId="ADAL" clId="{5354F822-A9E9-4067-BCDA-0FDA68F60510}" dt="2021-03-11T13:27:05.129" v="6561" actId="478"/>
          <ac:spMkLst>
            <pc:docMk/>
            <pc:sldMk cId="3333820530" sldId="258"/>
            <ac:spMk id="170" creationId="{69688EDA-9E64-4154-B03D-0DEF6D5800D3}"/>
          </ac:spMkLst>
        </pc:spChg>
        <pc:spChg chg="add mod">
          <ac:chgData name="Sanders Wang" userId="089d73b8-785c-4012-b931-81c632b6c9c7" providerId="ADAL" clId="{5354F822-A9E9-4067-BCDA-0FDA68F60510}" dt="2021-03-12T12:22:13.737" v="8860" actId="14100"/>
          <ac:spMkLst>
            <pc:docMk/>
            <pc:sldMk cId="3333820530" sldId="258"/>
            <ac:spMk id="172" creationId="{99A12848-2A5A-4563-ADE7-B658D4874CC3}"/>
          </ac:spMkLst>
        </pc:spChg>
        <pc:spChg chg="add mod">
          <ac:chgData name="Sanders Wang" userId="089d73b8-785c-4012-b931-81c632b6c9c7" providerId="ADAL" clId="{5354F822-A9E9-4067-BCDA-0FDA68F60510}" dt="2021-03-11T19:45:17.680" v="8783" actId="207"/>
          <ac:spMkLst>
            <pc:docMk/>
            <pc:sldMk cId="3333820530" sldId="258"/>
            <ac:spMk id="173" creationId="{940B728D-EAFB-4532-BC01-0412BD749002}"/>
          </ac:spMkLst>
        </pc:spChg>
        <pc:spChg chg="add del mod">
          <ac:chgData name="Sanders Wang" userId="089d73b8-785c-4012-b931-81c632b6c9c7" providerId="ADAL" clId="{5354F822-A9E9-4067-BCDA-0FDA68F60510}" dt="2021-03-10T19:11:13.658" v="4213" actId="478"/>
          <ac:spMkLst>
            <pc:docMk/>
            <pc:sldMk cId="3333820530" sldId="258"/>
            <ac:spMk id="175" creationId="{66D17069-4416-40FB-891D-2CBDC1CE149F}"/>
          </ac:spMkLst>
        </pc:spChg>
        <pc:spChg chg="add mod ord">
          <ac:chgData name="Sanders Wang" userId="089d73b8-785c-4012-b931-81c632b6c9c7" providerId="ADAL" clId="{5354F822-A9E9-4067-BCDA-0FDA68F60510}" dt="2021-03-11T13:15:52.599" v="6378" actId="166"/>
          <ac:spMkLst>
            <pc:docMk/>
            <pc:sldMk cId="3333820530" sldId="258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0T19:13:29.396" v="4252" actId="20577"/>
          <ac:spMkLst>
            <pc:docMk/>
            <pc:sldMk cId="3333820530" sldId="258"/>
            <ac:spMk id="182" creationId="{B03BB3DC-3770-477E-AA71-1E066774BA37}"/>
          </ac:spMkLst>
        </pc:spChg>
        <pc:spChg chg="add mod">
          <ac:chgData name="Sanders Wang" userId="089d73b8-785c-4012-b931-81c632b6c9c7" providerId="ADAL" clId="{5354F822-A9E9-4067-BCDA-0FDA68F60510}" dt="2021-03-11T12:53:10.520" v="6080" actId="1035"/>
          <ac:spMkLst>
            <pc:docMk/>
            <pc:sldMk cId="3333820530" sldId="258"/>
            <ac:spMk id="184" creationId="{AAAD7119-B0E9-45C2-9D1C-28216CA0799D}"/>
          </ac:spMkLst>
        </pc:spChg>
        <pc:spChg chg="add del mod">
          <ac:chgData name="Sanders Wang" userId="089d73b8-785c-4012-b931-81c632b6c9c7" providerId="ADAL" clId="{5354F822-A9E9-4067-BCDA-0FDA68F60510}" dt="2021-03-11T12:42:01.964" v="5994" actId="478"/>
          <ac:spMkLst>
            <pc:docMk/>
            <pc:sldMk cId="3333820530" sldId="258"/>
            <ac:spMk id="185" creationId="{A1707175-B277-4AB7-96D2-20D405124E44}"/>
          </ac:spMkLst>
        </pc:spChg>
        <pc:spChg chg="add del mod">
          <ac:chgData name="Sanders Wang" userId="089d73b8-785c-4012-b931-81c632b6c9c7" providerId="ADAL" clId="{5354F822-A9E9-4067-BCDA-0FDA68F60510}" dt="2021-03-11T12:42:01.964" v="5994" actId="478"/>
          <ac:spMkLst>
            <pc:docMk/>
            <pc:sldMk cId="3333820530" sldId="258"/>
            <ac:spMk id="186" creationId="{1D1B1E23-F1AD-4D84-8103-F7B1233CC69B}"/>
          </ac:spMkLst>
        </pc:spChg>
        <pc:spChg chg="add mod ord">
          <ac:chgData name="Sanders Wang" userId="089d73b8-785c-4012-b931-81c632b6c9c7" providerId="ADAL" clId="{5354F822-A9E9-4067-BCDA-0FDA68F60510}" dt="2021-03-11T13:01:24.009" v="6191" actId="1076"/>
          <ac:spMkLst>
            <pc:docMk/>
            <pc:sldMk cId="3333820530" sldId="258"/>
            <ac:spMk id="192" creationId="{75BF0587-A144-4429-A9D7-6D6F367E4ABD}"/>
          </ac:spMkLst>
        </pc:spChg>
        <pc:spChg chg="add mod">
          <ac:chgData name="Sanders Wang" userId="089d73b8-785c-4012-b931-81c632b6c9c7" providerId="ADAL" clId="{5354F822-A9E9-4067-BCDA-0FDA68F60510}" dt="2021-03-10T19:25:06.361" v="4337" actId="1076"/>
          <ac:spMkLst>
            <pc:docMk/>
            <pc:sldMk cId="3333820530" sldId="258"/>
            <ac:spMk id="193" creationId="{FED1CA64-C549-4E22-A423-C719AF98FBC1}"/>
          </ac:spMkLst>
        </pc:spChg>
        <pc:spChg chg="add mod">
          <ac:chgData name="Sanders Wang" userId="089d73b8-785c-4012-b931-81c632b6c9c7" providerId="ADAL" clId="{5354F822-A9E9-4067-BCDA-0FDA68F60510}" dt="2021-03-11T12:53:25.255" v="6098" actId="1035"/>
          <ac:spMkLst>
            <pc:docMk/>
            <pc:sldMk cId="3333820530" sldId="258"/>
            <ac:spMk id="199" creationId="{DA7C8E50-3046-4E45-8E0D-CB0DC1F3F032}"/>
          </ac:spMkLst>
        </pc:spChg>
        <pc:spChg chg="add mod">
          <ac:chgData name="Sanders Wang" userId="089d73b8-785c-4012-b931-81c632b6c9c7" providerId="ADAL" clId="{5354F822-A9E9-4067-BCDA-0FDA68F60510}" dt="2021-03-10T19:29:07.991" v="4369" actId="14100"/>
          <ac:spMkLst>
            <pc:docMk/>
            <pc:sldMk cId="3333820530" sldId="258"/>
            <ac:spMk id="201" creationId="{986E56F6-3085-4721-8E88-4D10ABB8942B}"/>
          </ac:spMkLst>
        </pc:spChg>
        <pc:spChg chg="add mod">
          <ac:chgData name="Sanders Wang" userId="089d73b8-785c-4012-b931-81c632b6c9c7" providerId="ADAL" clId="{5354F822-A9E9-4067-BCDA-0FDA68F60510}" dt="2021-03-11T12:52:54.307" v="6051" actId="1035"/>
          <ac:spMkLst>
            <pc:docMk/>
            <pc:sldMk cId="3333820530" sldId="258"/>
            <ac:spMk id="202" creationId="{D9854941-90C5-4E5B-BFB0-04B2C7D1505D}"/>
          </ac:spMkLst>
        </pc:spChg>
        <pc:spChg chg="add mod">
          <ac:chgData name="Sanders Wang" userId="089d73b8-785c-4012-b931-81c632b6c9c7" providerId="ADAL" clId="{5354F822-A9E9-4067-BCDA-0FDA68F60510}" dt="2021-03-11T12:53:25.255" v="6098" actId="1035"/>
          <ac:spMkLst>
            <pc:docMk/>
            <pc:sldMk cId="3333820530" sldId="258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04" creationId="{4E2EB87D-8D73-461E-A69E-298C5235CBA9}"/>
          </ac:spMkLst>
        </pc:spChg>
        <pc:spChg chg="add mod">
          <ac:chgData name="Sanders Wang" userId="089d73b8-785c-4012-b931-81c632b6c9c7" providerId="ADAL" clId="{5354F822-A9E9-4067-BCDA-0FDA68F60510}" dt="2021-03-11T12:55:50.937" v="6119" actId="1076"/>
          <ac:spMkLst>
            <pc:docMk/>
            <pc:sldMk cId="3333820530" sldId="258"/>
            <ac:spMk id="205" creationId="{55ABC064-79E5-4E35-A87B-4E7C5D14C3AA}"/>
          </ac:spMkLst>
        </pc:spChg>
        <pc:spChg chg="del">
          <ac:chgData name="Sanders Wang" userId="089d73b8-785c-4012-b931-81c632b6c9c7" providerId="ADAL" clId="{5354F822-A9E9-4067-BCDA-0FDA68F60510}" dt="2021-03-10T18:44:52.085" v="3821" actId="478"/>
          <ac:spMkLst>
            <pc:docMk/>
            <pc:sldMk cId="3333820530" sldId="258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5354F822-A9E9-4067-BCDA-0FDA68F60510}" dt="2021-03-10T19:23:49.047" v="4311" actId="478"/>
          <ac:spMkLst>
            <pc:docMk/>
            <pc:sldMk cId="3333820530" sldId="258"/>
            <ac:spMk id="209" creationId="{444AEB44-FF43-4BB3-8D21-B418D8AFD442}"/>
          </ac:spMkLst>
        </pc:spChg>
        <pc:spChg chg="add mod">
          <ac:chgData name="Sanders Wang" userId="089d73b8-785c-4012-b931-81c632b6c9c7" providerId="ADAL" clId="{5354F822-A9E9-4067-BCDA-0FDA68F60510}" dt="2021-03-11T12:51:05.141" v="6021" actId="571"/>
          <ac:spMkLst>
            <pc:docMk/>
            <pc:sldMk cId="3333820530" sldId="258"/>
            <ac:spMk id="209" creationId="{F7529970-DDD9-402E-BE0F-0E9B15A81951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11T12:51:26.681" v="6025" actId="113"/>
          <ac:spMkLst>
            <pc:docMk/>
            <pc:sldMk cId="3333820530" sldId="258"/>
            <ac:spMk id="211" creationId="{3842FC3E-21F7-4B54-999D-25AFFF45DC4A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14" creationId="{41157CB0-275A-45EF-B025-C450BA766A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11T12:54:02.821" v="6104" actId="571"/>
          <ac:spMkLst>
            <pc:docMk/>
            <pc:sldMk cId="3333820530" sldId="258"/>
            <ac:spMk id="218" creationId="{E6D1286A-8749-45E1-BF1F-761B3A6BAF39}"/>
          </ac:spMkLst>
        </pc:spChg>
        <pc:spChg chg="add mod">
          <ac:chgData name="Sanders Wang" userId="089d73b8-785c-4012-b931-81c632b6c9c7" providerId="ADAL" clId="{5354F822-A9E9-4067-BCDA-0FDA68F60510}" dt="2021-03-10T19:31:50.403" v="4393" actId="20577"/>
          <ac:spMkLst>
            <pc:docMk/>
            <pc:sldMk cId="3333820530" sldId="258"/>
            <ac:spMk id="220" creationId="{C61AD98D-1FF6-4CCC-83FB-402FDFEF8CFC}"/>
          </ac:spMkLst>
        </pc:spChg>
        <pc:spChg chg="add del mod">
          <ac:chgData name="Sanders Wang" userId="089d73b8-785c-4012-b931-81c632b6c9c7" providerId="ADAL" clId="{5354F822-A9E9-4067-BCDA-0FDA68F60510}" dt="2021-03-11T12:54:54.400" v="6113" actId="1076"/>
          <ac:spMkLst>
            <pc:docMk/>
            <pc:sldMk cId="3333820530" sldId="258"/>
            <ac:spMk id="221" creationId="{B2666BC2-1A34-4405-AC68-495490DEB894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7" creationId="{9649161E-F8EB-4534-943A-7581F8BE18F1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8" creationId="{3ADC4150-49AA-405D-9597-6717EDB7E8B2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9" creationId="{0610A4B2-0751-4777-AA7C-D11ECFB78AFE}"/>
          </ac:spMkLst>
        </pc:spChg>
        <pc:spChg chg="add mod">
          <ac:chgData name="Sanders Wang" userId="089d73b8-785c-4012-b931-81c632b6c9c7" providerId="ADAL" clId="{5354F822-A9E9-4067-BCDA-0FDA68F60510}" dt="2021-03-10T19:32:10.847" v="4396" actId="571"/>
          <ac:spMkLst>
            <pc:docMk/>
            <pc:sldMk cId="3333820530" sldId="258"/>
            <ac:spMk id="231" creationId="{538338DF-BBDC-475B-A76F-7D69B4A777A8}"/>
          </ac:spMkLst>
        </pc:spChg>
        <pc:spChg chg="add mod">
          <ac:chgData name="Sanders Wang" userId="089d73b8-785c-4012-b931-81c632b6c9c7" providerId="ADAL" clId="{5354F822-A9E9-4067-BCDA-0FDA68F60510}" dt="2021-03-10T19:36:39.236" v="4426" actId="113"/>
          <ac:spMkLst>
            <pc:docMk/>
            <pc:sldMk cId="3333820530" sldId="258"/>
            <ac:spMk id="233" creationId="{DBE0F596-89AB-4B8E-9AD9-E5430912A91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34" creationId="{65FCADA9-75C4-491F-A6B8-236A72A004D2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35" creationId="{EC00C743-BB1B-4586-B82D-528CE3E574E4}"/>
          </ac:spMkLst>
        </pc:spChg>
        <pc:spChg chg="add mod">
          <ac:chgData name="Sanders Wang" userId="089d73b8-785c-4012-b931-81c632b6c9c7" providerId="ADAL" clId="{5354F822-A9E9-4067-BCDA-0FDA68F60510}" dt="2021-03-10T19:35:56.663" v="4421" actId="1076"/>
          <ac:spMkLst>
            <pc:docMk/>
            <pc:sldMk cId="3333820530" sldId="258"/>
            <ac:spMk id="236" creationId="{78904887-7DEB-4A85-BE8C-F739CE2B28C7}"/>
          </ac:spMkLst>
        </pc:spChg>
        <pc:spChg chg="add mod">
          <ac:chgData name="Sanders Wang" userId="089d73b8-785c-4012-b931-81c632b6c9c7" providerId="ADAL" clId="{5354F822-A9E9-4067-BCDA-0FDA68F60510}" dt="2021-03-10T19:43:52.861" v="4477" actId="1076"/>
          <ac:spMkLst>
            <pc:docMk/>
            <pc:sldMk cId="3333820530" sldId="258"/>
            <ac:spMk id="239" creationId="{6F44CC21-28BC-4676-86ED-6244FABBC1D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10T19:38:30.579" v="4440" actId="571"/>
          <ac:spMkLst>
            <pc:docMk/>
            <pc:sldMk cId="3333820530" sldId="258"/>
            <ac:spMk id="241" creationId="{A448557C-9782-48D7-AB05-65E4442F01FA}"/>
          </ac:spMkLst>
        </pc:spChg>
        <pc:spChg chg="add mod">
          <ac:chgData name="Sanders Wang" userId="089d73b8-785c-4012-b931-81c632b6c9c7" providerId="ADAL" clId="{5354F822-A9E9-4067-BCDA-0FDA68F60510}" dt="2021-03-10T19:42:19.035" v="4469" actId="20577"/>
          <ac:spMkLst>
            <pc:docMk/>
            <pc:sldMk cId="3333820530" sldId="258"/>
            <ac:spMk id="246" creationId="{2727B139-8051-4F5A-8F56-E29B28A5A1FA}"/>
          </ac:spMkLst>
        </pc:spChg>
        <pc:spChg chg="add mod">
          <ac:chgData name="Sanders Wang" userId="089d73b8-785c-4012-b931-81c632b6c9c7" providerId="ADAL" clId="{5354F822-A9E9-4067-BCDA-0FDA68F60510}" dt="2021-03-10T19:42:15.291" v="4467" actId="571"/>
          <ac:spMkLst>
            <pc:docMk/>
            <pc:sldMk cId="3333820530" sldId="258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4" creationId="{2901C124-8396-4637-B75A-4A26402BA244}"/>
          </ac:spMkLst>
        </pc:spChg>
        <pc:spChg chg="add mod">
          <ac:chgData name="Sanders Wang" userId="089d73b8-785c-4012-b931-81c632b6c9c7" providerId="ADAL" clId="{5354F822-A9E9-4067-BCDA-0FDA68F60510}" dt="2021-03-11T12:57:27.320" v="6145" actId="1035"/>
          <ac:spMkLst>
            <pc:docMk/>
            <pc:sldMk cId="3333820530" sldId="258"/>
            <ac:spMk id="256" creationId="{43F5F745-D403-423E-B63A-7988BCB1A35C}"/>
          </ac:spMkLst>
        </pc:spChg>
        <pc:spChg chg="add mod">
          <ac:chgData name="Sanders Wang" userId="089d73b8-785c-4012-b931-81c632b6c9c7" providerId="ADAL" clId="{5354F822-A9E9-4067-BCDA-0FDA68F60510}" dt="2021-03-11T12:56:18.616" v="6124"/>
          <ac:spMkLst>
            <pc:docMk/>
            <pc:sldMk cId="3333820530" sldId="258"/>
            <ac:spMk id="258" creationId="{4DDBF443-BB5F-4B3A-82CF-21F4C108143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8" creationId="{D75A76A5-B402-4825-A7EC-35B1B5CD3AB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9" creationId="{C4E31602-77E4-4FA0-BEB7-57D56926DBAF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11T12:57:55.527" v="6153" actId="1036"/>
          <ac:spMkLst>
            <pc:docMk/>
            <pc:sldMk cId="3333820530" sldId="258"/>
            <ac:spMk id="260" creationId="{7AD57A7A-C606-4CFF-BDA4-22AC9FB8E517}"/>
          </ac:spMkLst>
        </pc:spChg>
        <pc:spChg chg="add mod">
          <ac:chgData name="Sanders Wang" userId="089d73b8-785c-4012-b931-81c632b6c9c7" providerId="ADAL" clId="{5354F822-A9E9-4067-BCDA-0FDA68F60510}" dt="2021-03-11T13:36:42.399" v="6599" actId="14100"/>
          <ac:spMkLst>
            <pc:docMk/>
            <pc:sldMk cId="3333820530" sldId="258"/>
            <ac:spMk id="262" creationId="{BD73B22E-687A-4818-8D96-B61A2C048C9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3" creationId="{BEF30532-FC90-4E55-941B-D61C0A3C8FE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5" creationId="{1D10A5B6-16D1-4A54-A1E1-D2B703C7F581}"/>
          </ac:spMkLst>
        </pc:spChg>
        <pc:spChg chg="add mod ord">
          <ac:chgData name="Sanders Wang" userId="089d73b8-785c-4012-b931-81c632b6c9c7" providerId="ADAL" clId="{5354F822-A9E9-4067-BCDA-0FDA68F60510}" dt="2021-03-11T13:15:52.599" v="6378" actId="166"/>
          <ac:spMkLst>
            <pc:docMk/>
            <pc:sldMk cId="3333820530" sldId="258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9" creationId="{21A3015B-852D-4E4B-9CB2-3A358980AE4E}"/>
          </ac:spMkLst>
        </pc:spChg>
        <pc:spChg chg="add mod">
          <ac:chgData name="Sanders Wang" userId="089d73b8-785c-4012-b931-81c632b6c9c7" providerId="ADAL" clId="{5354F822-A9E9-4067-BCDA-0FDA68F60510}" dt="2021-03-11T13:14:35.306" v="6369" actId="21"/>
          <ac:spMkLst>
            <pc:docMk/>
            <pc:sldMk cId="3333820530" sldId="258"/>
            <ac:spMk id="271" creationId="{CF8FCDBE-6824-4BAE-A6BF-DEF49E350765}"/>
          </ac:spMkLst>
        </pc:spChg>
        <pc:spChg chg="add del mod">
          <ac:chgData name="Sanders Wang" userId="089d73b8-785c-4012-b931-81c632b6c9c7" providerId="ADAL" clId="{5354F822-A9E9-4067-BCDA-0FDA68F60510}" dt="2021-03-11T13:15:13.015" v="6374" actId="478"/>
          <ac:spMkLst>
            <pc:docMk/>
            <pc:sldMk cId="3333820530" sldId="258"/>
            <ac:spMk id="274" creationId="{684DC145-9610-4964-BF83-6F097821E9EC}"/>
          </ac:spMkLst>
        </pc:spChg>
        <pc:spChg chg="add del mod">
          <ac:chgData name="Sanders Wang" userId="089d73b8-785c-4012-b931-81c632b6c9c7" providerId="ADAL" clId="{5354F822-A9E9-4067-BCDA-0FDA68F60510}" dt="2021-03-11T13:09:24.835" v="6316" actId="478"/>
          <ac:spMkLst>
            <pc:docMk/>
            <pc:sldMk cId="3333820530" sldId="258"/>
            <ac:spMk id="275" creationId="{8C2679B8-AB3A-49B7-8F01-2E1C588FF963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77" creationId="{2B9D0678-B691-4442-9D06-29DDF38A921D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8" creationId="{D6789219-B67B-4AC7-96DC-9F0B76D67B1E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9" creationId="{A7DCAB40-FF1C-4B79-8C97-8AACAE4ABDD2}"/>
          </ac:spMkLst>
        </pc:spChg>
        <pc:spChg chg="add mod">
          <ac:chgData name="Sanders Wang" userId="089d73b8-785c-4012-b931-81c632b6c9c7" providerId="ADAL" clId="{5354F822-A9E9-4067-BCDA-0FDA68F60510}" dt="2021-03-11T13:13:54.960" v="6363" actId="14100"/>
          <ac:spMkLst>
            <pc:docMk/>
            <pc:sldMk cId="3333820530" sldId="258"/>
            <ac:spMk id="280" creationId="{965F40A2-DBB6-477D-8AA6-BC34F34F7379}"/>
          </ac:spMkLst>
        </pc:spChg>
        <pc:spChg chg="add mod">
          <ac:chgData name="Sanders Wang" userId="089d73b8-785c-4012-b931-81c632b6c9c7" providerId="ADAL" clId="{5354F822-A9E9-4067-BCDA-0FDA68F60510}" dt="2021-03-11T13:14:39.672" v="6370"/>
          <ac:spMkLst>
            <pc:docMk/>
            <pc:sldMk cId="3333820530" sldId="258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1" creationId="{E22EA1D3-893F-47EF-AA2C-F3AD5D7337A7}"/>
          </ac:spMkLst>
        </pc:spChg>
        <pc:spChg chg="add mod">
          <ac:chgData name="Sanders Wang" userId="089d73b8-785c-4012-b931-81c632b6c9c7" providerId="ADAL" clId="{5354F822-A9E9-4067-BCDA-0FDA68F60510}" dt="2021-03-12T12:25:27.636" v="8869" actId="14100"/>
          <ac:spMkLst>
            <pc:docMk/>
            <pc:sldMk cId="3333820530" sldId="258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3" creationId="{4800F66E-7FA1-4A8C-8CD4-7015CD85B22B}"/>
          </ac:spMkLst>
        </pc:spChg>
        <pc:spChg chg="add mod">
          <ac:chgData name="Sanders Wang" userId="089d73b8-785c-4012-b931-81c632b6c9c7" providerId="ADAL" clId="{5354F822-A9E9-4067-BCDA-0FDA68F60510}" dt="2021-03-11T13:16:16.490" v="6381" actId="1076"/>
          <ac:spMkLst>
            <pc:docMk/>
            <pc:sldMk cId="3333820530" sldId="258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4" creationId="{3FB80C52-E8F2-4C93-8A29-B1E2B4E677AB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11T13:29:21.010" v="6572" actId="113"/>
          <ac:spMkLst>
            <pc:docMk/>
            <pc:sldMk cId="3333820530" sldId="258"/>
            <ac:spMk id="287" creationId="{725A1B66-7C67-45C5-A3A0-7222069ACBBE}"/>
          </ac:spMkLst>
        </pc:spChg>
        <pc:spChg chg="add mod">
          <ac:chgData name="Sanders Wang" userId="089d73b8-785c-4012-b931-81c632b6c9c7" providerId="ADAL" clId="{5354F822-A9E9-4067-BCDA-0FDA68F60510}" dt="2021-03-11T13:17:36.197" v="6431" actId="1036"/>
          <ac:spMkLst>
            <pc:docMk/>
            <pc:sldMk cId="3333820530" sldId="258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1" creationId="{5E945681-7076-4971-9250-48850CA7609B}"/>
          </ac:spMkLst>
        </pc:spChg>
        <pc:spChg chg="add mod">
          <ac:chgData name="Sanders Wang" userId="089d73b8-785c-4012-b931-81c632b6c9c7" providerId="ADAL" clId="{5354F822-A9E9-4067-BCDA-0FDA68F60510}" dt="2021-03-12T12:25:36.233" v="8870" actId="113"/>
          <ac:spMkLst>
            <pc:docMk/>
            <pc:sldMk cId="3333820530" sldId="258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2" creationId="{7686AC0E-2D3B-480A-A3A7-A7CDDF912FE2}"/>
          </ac:spMkLst>
        </pc:spChg>
        <pc:spChg chg="add mod">
          <ac:chgData name="Sanders Wang" userId="089d73b8-785c-4012-b931-81c632b6c9c7" providerId="ADAL" clId="{5354F822-A9E9-4067-BCDA-0FDA68F60510}" dt="2021-03-11T13:28:42.687" v="6571" actId="1076"/>
          <ac:spMkLst>
            <pc:docMk/>
            <pc:sldMk cId="3333820530" sldId="258"/>
            <ac:spMk id="292" creationId="{F4274A93-F322-45CA-939D-C15F4DAFACF1}"/>
          </ac:spMkLst>
        </pc:spChg>
        <pc:spChg chg="add mod">
          <ac:chgData name="Sanders Wang" userId="089d73b8-785c-4012-b931-81c632b6c9c7" providerId="ADAL" clId="{5354F822-A9E9-4067-BCDA-0FDA68F60510}" dt="2021-03-11T13:38:58.535" v="6611" actId="14100"/>
          <ac:spMkLst>
            <pc:docMk/>
            <pc:sldMk cId="3333820530" sldId="258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11T13:37:04.803" v="6601" actId="571"/>
          <ac:spMkLst>
            <pc:docMk/>
            <pc:sldMk cId="3333820530" sldId="258"/>
            <ac:spMk id="294" creationId="{88988A57-50EE-45EB-844B-5B5D089EF2D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7" creationId="{B1F9478E-D2D0-492C-94B3-44E59683ACB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8" creationId="{3CA46DA5-253B-4493-A8AB-AA03630274F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9" creationId="{4B8FF0F9-FDC7-4A46-A439-A3B2D1B6100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0" creationId="{81D1A171-86D6-4197-A78C-69F39A904D0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2" creationId="{A8F3F060-AB0A-43F0-9E61-C1792561C20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3" creationId="{D7D57C53-DA51-45B5-A38D-C07DCD306AD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2" creationId="{BFD832DD-8E9D-4862-98C6-A140E97F05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4" creationId="{CA55C502-89EB-49FC-A079-42F5A8D9068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6" creationId="{02117CBF-41AA-42B5-8F71-29A8D827D5E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1" creationId="{9AE1C7E8-64E3-4EF6-AF54-D692383C0A4F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3" creationId="{31DDB597-80E8-4B0C-8DCD-66BA474BAA0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6" creationId="{0B578B8C-2834-4C5C-8657-1E09BD961580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8" creationId="{DB95FA41-AC0C-4DC1-85CB-DEBCC866396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0" creationId="{5A29A8D8-6B07-4FB6-AB81-295CC579E72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1" creationId="{F9BC559B-D01D-4561-95D1-6612DBCB1B2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3" creationId="{9DA94804-66D1-48CA-8F73-B4FC4E47090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5" creationId="{CB310B40-375C-4C8C-8820-4A298EF9BF6A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6" creationId="{C7F719DF-2159-4D40-9229-8DC15100E7A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1" creationId="{DCBAC85D-62B0-433A-8F36-F22D69AC6D1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2" creationId="{63673E39-3EFC-4D81-A0BD-E1537F26C31E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4" creationId="{7676321B-A322-434A-9CBD-67FC0307588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5" creationId="{24808D35-6E72-4939-86A5-80C955E5703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5" creationId="{6EE9D4DC-6228-4115-92D0-37EB90F5DB50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6" creationId="{F32B8C23-BDCC-474A-80D6-FA0BBB1A6C3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8" creationId="{9F202DFC-9992-4740-BB2E-BE2BC0221F7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71" creationId="{FD45537A-5D9A-453D-B2B2-86D039D1E6F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78" creationId="{A7B9B004-CCAD-4910-8BA9-ED117AB0E8A7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80" creationId="{94016D41-B667-4AF9-BF36-9BE6D0D45E4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99" creationId="{6D4A1A71-CEC4-4B59-B14C-6A57EC2F981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07" creationId="{94B29CFA-239E-4070-BF72-97DA2B5E41F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13" creationId="{D3B9408F-726F-4410-9EEB-91A06595699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16" creationId="{DB1BAFF1-E793-4040-A118-00383DDD425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0" creationId="{1A013EFA-BB53-4C74-943E-53B92555A9D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2" creationId="{AB1F3621-8D79-4DBB-8F8A-53F53F7BCCCA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6" creationId="{10A15C4C-9DF3-4278-8EDF-6F1D08A6563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9" creationId="{6276466A-4F18-49E5-9FD9-45FA55792B5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40" creationId="{024BC042-3E7B-4F6B-B0F0-09C9835F5CF9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49" creationId="{60A35E5F-A9A1-4DFA-832D-B347C1F0BCC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2" creationId="{1FECC10D-4D90-4570-BF83-33EA46F80A41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3" creationId="{136072DE-8D71-4BEE-870F-CB97B529CF0A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8" creationId="{FFE1903A-D27E-401B-9E52-31F877F52DC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64" creationId="{41AD88D8-789F-4739-AA94-26A99872B74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70" creationId="{294202BC-A916-4D7D-8ACB-9FAC035240CE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72" creationId="{E7E7EF34-0E4D-444C-8983-3BB240D97B0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79" creationId="{FA69665A-41CF-4CA9-A52D-A0B1F1CA803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82" creationId="{014EED4D-455C-4B0C-9C3A-409979691080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86" creationId="{9C579189-395A-44E9-9AAF-33DAC02ED28D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87" creationId="{C96D1927-F229-45F1-ABEA-5D0D6432C0A4}"/>
          </ac:spMkLst>
        </pc:spChg>
        <pc:spChg chg="mod">
          <ac:chgData name="Sanders Wang" userId="089d73b8-785c-4012-b931-81c632b6c9c7" providerId="ADAL" clId="{5354F822-A9E9-4067-BCDA-0FDA68F60510}" dt="2021-03-10T18:54:57.958" v="4072" actId="1036"/>
          <ac:spMkLst>
            <pc:docMk/>
            <pc:sldMk cId="3333820530" sldId="258"/>
            <ac:spMk id="489" creationId="{D4D79EB2-25CA-4300-8811-46A20566B879}"/>
          </ac:spMkLst>
        </pc:spChg>
        <pc:spChg chg="del mod">
          <ac:chgData name="Sanders Wang" userId="089d73b8-785c-4012-b931-81c632b6c9c7" providerId="ADAL" clId="{5354F822-A9E9-4067-BCDA-0FDA68F60510}" dt="2021-03-10T18:46:29.201" v="3896" actId="478"/>
          <ac:spMkLst>
            <pc:docMk/>
            <pc:sldMk cId="3333820530" sldId="258"/>
            <ac:spMk id="493" creationId="{93E3EB4D-40F1-4FFC-949C-A930016DC82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94" creationId="{2CB8E807-5604-45F1-9181-643B99D113E0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00" creationId="{98E16777-D22A-4D93-B864-D7527D028F2F}"/>
          </ac:spMkLst>
        </pc:spChg>
        <pc:spChg chg="del mod">
          <ac:chgData name="Sanders Wang" userId="089d73b8-785c-4012-b931-81c632b6c9c7" providerId="ADAL" clId="{5354F822-A9E9-4067-BCDA-0FDA68F60510}" dt="2021-03-10T18:46:31.414" v="3897" actId="478"/>
          <ac:spMkLst>
            <pc:docMk/>
            <pc:sldMk cId="3333820530" sldId="258"/>
            <ac:spMk id="506" creationId="{49426A5A-C870-4572-8999-99D030405ACC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0" creationId="{CCE61A1A-E29B-4219-BB36-ADD94E984768}"/>
          </ac:spMkLst>
        </pc:spChg>
        <pc:spChg chg="del">
          <ac:chgData name="Sanders Wang" userId="089d73b8-785c-4012-b931-81c632b6c9c7" providerId="ADAL" clId="{5354F822-A9E9-4067-BCDA-0FDA68F60510}" dt="2021-03-10T18:45:02.503" v="3822" actId="478"/>
          <ac:spMkLst>
            <pc:docMk/>
            <pc:sldMk cId="3333820530" sldId="258"/>
            <ac:spMk id="512" creationId="{F457577F-9446-4704-B710-4500D3CE2DE9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4" creationId="{D80AFB49-BD15-46D1-AB7F-D0A898260119}"/>
          </ac:spMkLst>
        </pc:spChg>
        <pc:spChg chg="add del mod">
          <ac:chgData name="Sanders Wang" userId="089d73b8-785c-4012-b931-81c632b6c9c7" providerId="ADAL" clId="{5354F822-A9E9-4067-BCDA-0FDA68F60510}" dt="2021-03-10T18:46:44.123" v="3900" actId="478"/>
          <ac:spMkLst>
            <pc:docMk/>
            <pc:sldMk cId="3333820530" sldId="258"/>
            <ac:spMk id="515" creationId="{4F3C5A56-B5DE-4B41-AE5C-9141874A3376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6" creationId="{FC425EE4-5AA0-4F63-B92E-EAEB8F200D22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23" creationId="{BEFB12CE-BC74-4D8C-BD8A-6733BEF90248}"/>
          </ac:spMkLst>
        </pc:spChg>
        <pc:spChg chg="add del mod">
          <ac:chgData name="Sanders Wang" userId="089d73b8-785c-4012-b931-81c632b6c9c7" providerId="ADAL" clId="{5354F822-A9E9-4067-BCDA-0FDA68F60510}" dt="2021-03-10T18:46:47.213" v="3901" actId="478"/>
          <ac:spMkLst>
            <pc:docMk/>
            <pc:sldMk cId="3333820530" sldId="258"/>
            <ac:spMk id="528" creationId="{C25827DD-FFE3-4EE6-95CF-5CB9F83C2353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0" creationId="{1220CC62-ECA0-43F0-9C15-5D60034EA9A6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1" creationId="{4B3A9C67-E2EA-4700-87AD-DBB534FBD1A3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2" creationId="{A4485D62-90AC-408A-B709-9EA94EF95A9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38" creationId="{0A471C5F-59A2-44A6-B6A6-878CB74CA97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40" creationId="{21CE1213-D568-4E58-BE26-E293C0FA495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41" creationId="{65A5E937-2DEB-40AD-A403-87B81E334E67}"/>
          </ac:spMkLst>
        </pc:spChg>
        <pc:spChg chg="del">
          <ac:chgData name="Sanders Wang" userId="089d73b8-785c-4012-b931-81c632b6c9c7" providerId="ADAL" clId="{5354F822-A9E9-4067-BCDA-0FDA68F60510}" dt="2021-03-10T18:41:30.028" v="3809" actId="478"/>
          <ac:spMkLst>
            <pc:docMk/>
            <pc:sldMk cId="3333820530" sldId="258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13T12:49:06.260" v="9527" actId="1076"/>
          <ac:picMkLst>
            <pc:docMk/>
            <pc:sldMk cId="3333820530" sldId="258"/>
            <ac:picMk id="4" creationId="{C5F21B7F-55AC-4AB0-9BD6-0C6EE8823F90}"/>
          </ac:picMkLst>
        </pc:picChg>
        <pc:picChg chg="add mod">
          <ac:chgData name="Sanders Wang" userId="089d73b8-785c-4012-b931-81c632b6c9c7" providerId="ADAL" clId="{5354F822-A9E9-4067-BCDA-0FDA68F60510}" dt="2021-03-11T13:28:38.015" v="6570" actId="1076"/>
          <ac:picMkLst>
            <pc:docMk/>
            <pc:sldMk cId="3333820530" sldId="258"/>
            <ac:picMk id="106" creationId="{5DB815E3-3F3F-4DA3-AAEC-94E89CD2FBF6}"/>
          </ac:picMkLst>
        </pc:picChg>
        <pc:picChg chg="add mod ord">
          <ac:chgData name="Sanders Wang" userId="089d73b8-785c-4012-b931-81c632b6c9c7" providerId="ADAL" clId="{5354F822-A9E9-4067-BCDA-0FDA68F60510}" dt="2021-03-12T12:25:18.071" v="8868" actId="166"/>
          <ac:picMkLst>
            <pc:docMk/>
            <pc:sldMk cId="3333820530" sldId="258"/>
            <ac:picMk id="110" creationId="{65E4511C-0DCB-4A3C-AC0B-435E119FE486}"/>
          </ac:picMkLst>
        </pc:picChg>
        <pc:picChg chg="add del mod">
          <ac:chgData name="Sanders Wang" userId="089d73b8-785c-4012-b931-81c632b6c9c7" providerId="ADAL" clId="{5354F822-A9E9-4067-BCDA-0FDA68F60510}" dt="2021-03-13T12:48:57.292" v="9525" actId="478"/>
          <ac:picMkLst>
            <pc:docMk/>
            <pc:sldMk cId="3333820530" sldId="258"/>
            <ac:picMk id="112" creationId="{44A8E095-7381-4656-BE6C-DDFFEBB2F240}"/>
          </ac:picMkLst>
        </pc:picChg>
        <pc:picChg chg="add mod ord">
          <ac:chgData name="Sanders Wang" userId="089d73b8-785c-4012-b931-81c632b6c9c7" providerId="ADAL" clId="{5354F822-A9E9-4067-BCDA-0FDA68F60510}" dt="2021-03-12T12:06:53.228" v="8813" actId="166"/>
          <ac:picMkLst>
            <pc:docMk/>
            <pc:sldMk cId="3333820530" sldId="258"/>
            <ac:picMk id="116" creationId="{72B8FBF8-FE37-453D-BCA6-ADE166F05026}"/>
          </ac:picMkLst>
        </pc:picChg>
        <pc:picChg chg="add mod">
          <ac:chgData name="Sanders Wang" userId="089d73b8-785c-4012-b931-81c632b6c9c7" providerId="ADAL" clId="{5354F822-A9E9-4067-BCDA-0FDA68F60510}" dt="2021-03-11T13:40:06.050" v="6623" actId="1076"/>
          <ac:picMkLst>
            <pc:docMk/>
            <pc:sldMk cId="3333820530" sldId="258"/>
            <ac:picMk id="122" creationId="{59ECC1F2-A5F6-43D9-B692-64F607AA1B90}"/>
          </ac:picMkLst>
        </pc:picChg>
        <pc:picChg chg="del">
          <ac:chgData name="Sanders Wang" userId="089d73b8-785c-4012-b931-81c632b6c9c7" providerId="ADAL" clId="{5354F822-A9E9-4067-BCDA-0FDA68F60510}" dt="2021-03-10T18:44:52.085" v="3821" actId="478"/>
          <ac:picMkLst>
            <pc:docMk/>
            <pc:sldMk cId="3333820530" sldId="258"/>
            <ac:picMk id="208" creationId="{C9FD2316-B592-44E1-AB15-980959C4C578}"/>
          </ac:picMkLst>
        </pc:picChg>
        <pc:picChg chg="add mod">
          <ac:chgData name="Sanders Wang" userId="089d73b8-785c-4012-b931-81c632b6c9c7" providerId="ADAL" clId="{5354F822-A9E9-4067-BCDA-0FDA68F60510}" dt="2021-03-11T15:34:48.189" v="7220" actId="1076"/>
          <ac:picMkLst>
            <pc:docMk/>
            <pc:sldMk cId="3333820530" sldId="258"/>
            <ac:picMk id="297" creationId="{D70853DD-8F67-4A39-AFC6-2BF17F838AF1}"/>
          </ac:picMkLst>
        </pc:pic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3" creationId="{EFCB458B-A6A0-4B6B-98C8-579A9AD53BC9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8" creationId="{80E1BBCC-1539-439D-8F83-136D700A88CA}"/>
          </ac:cxnSpMkLst>
        </pc:cxnChg>
        <pc:cxnChg chg="add mod">
          <ac:chgData name="Sanders Wang" userId="089d73b8-785c-4012-b931-81c632b6c9c7" providerId="ADAL" clId="{5354F822-A9E9-4067-BCDA-0FDA68F60510}" dt="2021-03-11T09:50:13.320" v="5233" actId="14100"/>
          <ac:cxnSpMkLst>
            <pc:docMk/>
            <pc:sldMk cId="3333820530" sldId="258"/>
            <ac:cxnSpMk id="47" creationId="{0EF76AB0-7119-437B-B0A5-0AA08C928791}"/>
          </ac:cxnSpMkLst>
        </pc:cxnChg>
        <pc:cxnChg chg="add mod">
          <ac:chgData name="Sanders Wang" userId="089d73b8-785c-4012-b931-81c632b6c9c7" providerId="ADAL" clId="{5354F822-A9E9-4067-BCDA-0FDA68F60510}" dt="2021-03-11T09:42:37.197" v="5180" actId="14100"/>
          <ac:cxnSpMkLst>
            <pc:docMk/>
            <pc:sldMk cId="3333820530" sldId="258"/>
            <ac:cxnSpMk id="55" creationId="{A4355B4C-9D29-42A5-B546-AEAA569E3D1C}"/>
          </ac:cxnSpMkLst>
        </pc:cxnChg>
        <pc:cxnChg chg="add mod">
          <ac:chgData name="Sanders Wang" userId="089d73b8-785c-4012-b931-81c632b6c9c7" providerId="ADAL" clId="{5354F822-A9E9-4067-BCDA-0FDA68F60510}" dt="2021-03-11T12:51:37.790" v="6027" actId="14100"/>
          <ac:cxnSpMkLst>
            <pc:docMk/>
            <pc:sldMk cId="3333820530" sldId="258"/>
            <ac:cxnSpMk id="76" creationId="{5F6278BF-B9CE-4864-B723-F72E35E14D0B}"/>
          </ac:cxnSpMkLst>
        </pc:cxnChg>
        <pc:cxnChg chg="add del mod">
          <ac:chgData name="Sanders Wang" userId="089d73b8-785c-4012-b931-81c632b6c9c7" providerId="ADAL" clId="{5354F822-A9E9-4067-BCDA-0FDA68F60510}" dt="2021-03-11T09:56:08.634" v="5255" actId="478"/>
          <ac:cxnSpMkLst>
            <pc:docMk/>
            <pc:sldMk cId="3333820530" sldId="258"/>
            <ac:cxnSpMk id="80" creationId="{63684B3D-BD43-4994-85A2-1DE2CB5B8986}"/>
          </ac:cxnSpMkLst>
        </pc:cxnChg>
        <pc:cxnChg chg="add mod">
          <ac:chgData name="Sanders Wang" userId="089d73b8-785c-4012-b931-81c632b6c9c7" providerId="ADAL" clId="{5354F822-A9E9-4067-BCDA-0FDA68F60510}" dt="2021-03-11T12:51:08.622" v="6022" actId="14100"/>
          <ac:cxnSpMkLst>
            <pc:docMk/>
            <pc:sldMk cId="3333820530" sldId="258"/>
            <ac:cxnSpMk id="82" creationId="{32BD2E31-8969-466E-AAB7-ED75E7C82288}"/>
          </ac:cxnSpMkLst>
        </pc:cxnChg>
        <pc:cxnChg chg="add mod">
          <ac:chgData name="Sanders Wang" userId="089d73b8-785c-4012-b931-81c632b6c9c7" providerId="ADAL" clId="{5354F822-A9E9-4067-BCDA-0FDA68F60510}" dt="2021-03-11T09:56:45.174" v="5287" actId="14100"/>
          <ac:cxnSpMkLst>
            <pc:docMk/>
            <pc:sldMk cId="3333820530" sldId="258"/>
            <ac:cxnSpMk id="86" creationId="{F581F865-1057-4754-9D28-AFC19A209605}"/>
          </ac:cxnSpMkLst>
        </pc:cxnChg>
        <pc:cxnChg chg="add mod">
          <ac:chgData name="Sanders Wang" userId="089d73b8-785c-4012-b931-81c632b6c9c7" providerId="ADAL" clId="{5354F822-A9E9-4067-BCDA-0FDA68F60510}" dt="2021-03-11T11:32:13.154" v="5340" actId="14100"/>
          <ac:cxnSpMkLst>
            <pc:docMk/>
            <pc:sldMk cId="3333820530" sldId="258"/>
            <ac:cxnSpMk id="93" creationId="{88AEE70F-FCDD-4BB4-AFE0-FCCC43712C27}"/>
          </ac:cxnSpMkLst>
        </pc:cxnChg>
        <pc:cxnChg chg="add mod">
          <ac:chgData name="Sanders Wang" userId="089d73b8-785c-4012-b931-81c632b6c9c7" providerId="ADAL" clId="{5354F822-A9E9-4067-BCDA-0FDA68F60510}" dt="2021-03-11T11:29:01.302" v="5307" actId="1076"/>
          <ac:cxnSpMkLst>
            <pc:docMk/>
            <pc:sldMk cId="3333820530" sldId="258"/>
            <ac:cxnSpMk id="99" creationId="{7AB1A1F4-E631-478F-A593-BDE517E53050}"/>
          </ac:cxnSpMkLst>
        </pc:cxnChg>
        <pc:cxnChg chg="add mod">
          <ac:chgData name="Sanders Wang" userId="089d73b8-785c-4012-b931-81c632b6c9c7" providerId="ADAL" clId="{5354F822-A9E9-4067-BCDA-0FDA68F60510}" dt="2021-03-11T11:32:34.294" v="5344" actId="14100"/>
          <ac:cxnSpMkLst>
            <pc:docMk/>
            <pc:sldMk cId="3333820530" sldId="258"/>
            <ac:cxnSpMk id="109" creationId="{AFAE8E16-3273-446A-B9B1-8892EAC74F09}"/>
          </ac:cxnSpMkLst>
        </pc:cxnChg>
        <pc:cxnChg chg="add mod">
          <ac:chgData name="Sanders Wang" userId="089d73b8-785c-4012-b931-81c632b6c9c7" providerId="ADAL" clId="{5354F822-A9E9-4067-BCDA-0FDA68F60510}" dt="2021-03-11T11:35:03.778" v="5353" actId="14100"/>
          <ac:cxnSpMkLst>
            <pc:docMk/>
            <pc:sldMk cId="3333820530" sldId="258"/>
            <ac:cxnSpMk id="115" creationId="{B5376CD8-A3D3-4920-951B-B3EBDB06AA93}"/>
          </ac:cxnSpMkLst>
        </pc:cxnChg>
        <pc:cxnChg chg="add mod">
          <ac:chgData name="Sanders Wang" userId="089d73b8-785c-4012-b931-81c632b6c9c7" providerId="ADAL" clId="{5354F822-A9E9-4067-BCDA-0FDA68F60510}" dt="2021-03-11T12:54:08.306" v="6105" actId="14100"/>
          <ac:cxnSpMkLst>
            <pc:docMk/>
            <pc:sldMk cId="3333820530" sldId="258"/>
            <ac:cxnSpMk id="121" creationId="{83048BBA-EC8F-48CC-9B9B-3C4E6A0660B5}"/>
          </ac:cxnSpMkLst>
        </pc:cxnChg>
        <pc:cxnChg chg="add mod">
          <ac:chgData name="Sanders Wang" userId="089d73b8-785c-4012-b931-81c632b6c9c7" providerId="ADAL" clId="{5354F822-A9E9-4067-BCDA-0FDA68F60510}" dt="2021-03-11T11:38:24.297" v="5362" actId="14100"/>
          <ac:cxnSpMkLst>
            <pc:docMk/>
            <pc:sldMk cId="3333820530" sldId="258"/>
            <ac:cxnSpMk id="124" creationId="{3D1A1FAB-F687-4500-9841-FFC1FE690D13}"/>
          </ac:cxnSpMkLst>
        </pc:cxnChg>
        <pc:cxnChg chg="add mod">
          <ac:chgData name="Sanders Wang" userId="089d73b8-785c-4012-b931-81c632b6c9c7" providerId="ADAL" clId="{5354F822-A9E9-4067-BCDA-0FDA68F60510}" dt="2021-03-11T12:56:29.077" v="6126" actId="1076"/>
          <ac:cxnSpMkLst>
            <pc:docMk/>
            <pc:sldMk cId="3333820530" sldId="258"/>
            <ac:cxnSpMk id="128" creationId="{BB83222E-54A9-488F-BB0B-5BA8DF159DAC}"/>
          </ac:cxnSpMkLst>
        </pc:cxnChg>
        <pc:cxnChg chg="add mod">
          <ac:chgData name="Sanders Wang" userId="089d73b8-785c-4012-b931-81c632b6c9c7" providerId="ADAL" clId="{5354F822-A9E9-4067-BCDA-0FDA68F60510}" dt="2021-03-11T13:05:14.943" v="6269" actId="14100"/>
          <ac:cxnSpMkLst>
            <pc:docMk/>
            <pc:sldMk cId="3333820530" sldId="258"/>
            <ac:cxnSpMk id="132" creationId="{7B5FD7E0-C0E6-4C37-846B-CCF566E8A857}"/>
          </ac:cxnSpMkLst>
        </pc:cxnChg>
        <pc:cxnChg chg="add mod">
          <ac:chgData name="Sanders Wang" userId="089d73b8-785c-4012-b931-81c632b6c9c7" providerId="ADAL" clId="{5354F822-A9E9-4067-BCDA-0FDA68F60510}" dt="2021-03-11T13:07:31.071" v="6298" actId="1037"/>
          <ac:cxnSpMkLst>
            <pc:docMk/>
            <pc:sldMk cId="3333820530" sldId="258"/>
            <ac:cxnSpMk id="143" creationId="{65B7FDFE-7E64-4635-9829-E878769365BA}"/>
          </ac:cxnSpMkLst>
        </pc:cxnChg>
        <pc:cxnChg chg="add mod">
          <ac:chgData name="Sanders Wang" userId="089d73b8-785c-4012-b931-81c632b6c9c7" providerId="ADAL" clId="{5354F822-A9E9-4067-BCDA-0FDA68F60510}" dt="2021-03-11T11:46:54.664" v="5451" actId="14100"/>
          <ac:cxnSpMkLst>
            <pc:docMk/>
            <pc:sldMk cId="3333820530" sldId="258"/>
            <ac:cxnSpMk id="147" creationId="{082597F6-C040-4759-AC6C-EF20594B4D9B}"/>
          </ac:cxnSpMkLst>
        </pc:cxnChg>
        <pc:cxnChg chg="add mod">
          <ac:chgData name="Sanders Wang" userId="089d73b8-785c-4012-b931-81c632b6c9c7" providerId="ADAL" clId="{5354F822-A9E9-4067-BCDA-0FDA68F60510}" dt="2021-03-11T12:14:03.856" v="5702" actId="14100"/>
          <ac:cxnSpMkLst>
            <pc:docMk/>
            <pc:sldMk cId="3333820530" sldId="258"/>
            <ac:cxnSpMk id="148" creationId="{3E631F44-E5C0-4DDE-86B0-EC85C67D5726}"/>
          </ac:cxnSpMkLst>
        </pc:cxnChg>
        <pc:cxnChg chg="add mod">
          <ac:chgData name="Sanders Wang" userId="089d73b8-785c-4012-b931-81c632b6c9c7" providerId="ADAL" clId="{5354F822-A9E9-4067-BCDA-0FDA68F60510}" dt="2021-03-11T12:30:31.984" v="5828" actId="14100"/>
          <ac:cxnSpMkLst>
            <pc:docMk/>
            <pc:sldMk cId="3333820530" sldId="258"/>
            <ac:cxnSpMk id="149" creationId="{991DACB3-DF19-4061-B0E9-F94685C1A88A}"/>
          </ac:cxnSpMkLst>
        </pc:cxnChg>
        <pc:cxnChg chg="add mod">
          <ac:chgData name="Sanders Wang" userId="089d73b8-785c-4012-b931-81c632b6c9c7" providerId="ADAL" clId="{5354F822-A9E9-4067-BCDA-0FDA68F60510}" dt="2021-03-11T12:14:13.873" v="5704" actId="1076"/>
          <ac:cxnSpMkLst>
            <pc:docMk/>
            <pc:sldMk cId="3333820530" sldId="258"/>
            <ac:cxnSpMk id="150" creationId="{343CAC5D-6969-4AA4-A327-30616572D9B4}"/>
          </ac:cxnSpMkLst>
        </pc:cxnChg>
        <pc:cxnChg chg="add mod">
          <ac:chgData name="Sanders Wang" userId="089d73b8-785c-4012-b931-81c632b6c9c7" providerId="ADAL" clId="{5354F822-A9E9-4067-BCDA-0FDA68F60510}" dt="2021-03-10T19:32:03.229" v="4395" actId="14100"/>
          <ac:cxnSpMkLst>
            <pc:docMk/>
            <pc:sldMk cId="3333820530" sldId="258"/>
            <ac:cxnSpMk id="151" creationId="{43039024-FDC8-462D-AA80-5F4F47AD2982}"/>
          </ac:cxnSpMkLst>
        </pc:cxnChg>
        <pc:cxnChg chg="add mod">
          <ac:chgData name="Sanders Wang" userId="089d73b8-785c-4012-b931-81c632b6c9c7" providerId="ADAL" clId="{5354F822-A9E9-4067-BCDA-0FDA68F60510}" dt="2021-03-11T12:14:10.443" v="5703" actId="1076"/>
          <ac:cxnSpMkLst>
            <pc:docMk/>
            <pc:sldMk cId="3333820530" sldId="258"/>
            <ac:cxnSpMk id="154" creationId="{51D6197A-1EBB-42A2-BF85-32ABCB677BC1}"/>
          </ac:cxnSpMkLst>
        </pc:cxnChg>
        <pc:cxnChg chg="add mod">
          <ac:chgData name="Sanders Wang" userId="089d73b8-785c-4012-b931-81c632b6c9c7" providerId="ADAL" clId="{5354F822-A9E9-4067-BCDA-0FDA68F60510}" dt="2021-03-11T19:45:37.886" v="8786" actId="14100"/>
          <ac:cxnSpMkLst>
            <pc:docMk/>
            <pc:sldMk cId="3333820530" sldId="258"/>
            <ac:cxnSpMk id="159" creationId="{4F02FB45-7E54-4729-B784-05794644D8DF}"/>
          </ac:cxnSpMkLst>
        </pc:cxnChg>
        <pc:cxnChg chg="add del mod">
          <ac:chgData name="Sanders Wang" userId="089d73b8-785c-4012-b931-81c632b6c9c7" providerId="ADAL" clId="{5354F822-A9E9-4067-BCDA-0FDA68F60510}" dt="2021-03-11T16:57:08.232" v="7787" actId="478"/>
          <ac:cxnSpMkLst>
            <pc:docMk/>
            <pc:sldMk cId="3333820530" sldId="258"/>
            <ac:cxnSpMk id="159" creationId="{A27E6803-9A13-4F6F-8123-7A5DF98544F6}"/>
          </ac:cxnSpMkLst>
        </pc:cxn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161" creationId="{8D869B2A-BF87-4CAE-A9F7-93C5D51E1579}"/>
          </ac:cxnSpMkLst>
        </pc:cxnChg>
        <pc:cxnChg chg="add mod">
          <ac:chgData name="Sanders Wang" userId="089d73b8-785c-4012-b931-81c632b6c9c7" providerId="ADAL" clId="{5354F822-A9E9-4067-BCDA-0FDA68F60510}" dt="2021-03-10T19:32:40.668" v="4398" actId="14100"/>
          <ac:cxnSpMkLst>
            <pc:docMk/>
            <pc:sldMk cId="3333820530" sldId="258"/>
            <ac:cxnSpMk id="162" creationId="{A3B31EB2-DD70-41A2-BF12-EAA5C09FC3A5}"/>
          </ac:cxnSpMkLst>
        </pc:cxnChg>
        <pc:cxnChg chg="add del mod">
          <ac:chgData name="Sanders Wang" userId="089d73b8-785c-4012-b931-81c632b6c9c7" providerId="ADAL" clId="{5354F822-A9E9-4067-BCDA-0FDA68F60510}" dt="2021-03-11T13:27:14.272" v="6562" actId="478"/>
          <ac:cxnSpMkLst>
            <pc:docMk/>
            <pc:sldMk cId="3333820530" sldId="258"/>
            <ac:cxnSpMk id="165" creationId="{94D60986-45F7-45C8-B8B8-6C33AD44F0BF}"/>
          </ac:cxnSpMkLst>
        </pc:cxn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165" creationId="{9C265EA7-CC45-4B99-BBB0-4BA08DEE37EA}"/>
          </ac:cxnSpMkLst>
        </pc:cxnChg>
        <pc:cxnChg chg="add mod">
          <ac:chgData name="Sanders Wang" userId="089d73b8-785c-4012-b931-81c632b6c9c7" providerId="ADAL" clId="{5354F822-A9E9-4067-BCDA-0FDA68F60510}" dt="2021-03-12T12:24:25.675" v="8862" actId="14100"/>
          <ac:cxnSpMkLst>
            <pc:docMk/>
            <pc:sldMk cId="3333820530" sldId="258"/>
            <ac:cxnSpMk id="166" creationId="{73E04029-D6CF-4C85-BC49-4680C30D8030}"/>
          </ac:cxnSpMkLst>
        </pc:cxnChg>
        <pc:cxnChg chg="add mod">
          <ac:chgData name="Sanders Wang" userId="089d73b8-785c-4012-b931-81c632b6c9c7" providerId="ADAL" clId="{5354F822-A9E9-4067-BCDA-0FDA68F60510}" dt="2021-03-12T12:24:40.506" v="8864" actId="14100"/>
          <ac:cxnSpMkLst>
            <pc:docMk/>
            <pc:sldMk cId="3333820530" sldId="258"/>
            <ac:cxnSpMk id="167" creationId="{78E5CCA2-517F-4118-8F43-0BF23A713151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169" creationId="{C38930A0-1A61-4613-B9FF-1B536B83B61E}"/>
          </ac:cxnSpMkLst>
        </pc:cxnChg>
        <pc:cxnChg chg="add mod">
          <ac:chgData name="Sanders Wang" userId="089d73b8-785c-4012-b931-81c632b6c9c7" providerId="ADAL" clId="{5354F822-A9E9-4067-BCDA-0FDA68F60510}" dt="2021-03-12T12:25:13.288" v="8867" actId="14100"/>
          <ac:cxnSpMkLst>
            <pc:docMk/>
            <pc:sldMk cId="3333820530" sldId="258"/>
            <ac:cxnSpMk id="170" creationId="{207A08D5-EF0E-4B7A-A2CD-28358DE7C12A}"/>
          </ac:cxnSpMkLst>
        </pc:cxnChg>
        <pc:cxnChg chg="add mod">
          <ac:chgData name="Sanders Wang" userId="089d73b8-785c-4012-b931-81c632b6c9c7" providerId="ADAL" clId="{5354F822-A9E9-4067-BCDA-0FDA68F60510}" dt="2021-03-12T12:09:06.174" v="8819" actId="571"/>
          <ac:cxnSpMkLst>
            <pc:docMk/>
            <pc:sldMk cId="3333820530" sldId="258"/>
            <ac:cxnSpMk id="171" creationId="{9338827C-0537-4561-BA3D-7F93B68BA948}"/>
          </ac:cxnSpMkLst>
        </pc:cxnChg>
        <pc:cxnChg chg="add mod">
          <ac:chgData name="Sanders Wang" userId="089d73b8-785c-4012-b931-81c632b6c9c7" providerId="ADAL" clId="{5354F822-A9E9-4067-BCDA-0FDA68F60510}" dt="2021-03-11T12:31:49.936" v="5838" actId="1076"/>
          <ac:cxnSpMkLst>
            <pc:docMk/>
            <pc:sldMk cId="3333820530" sldId="258"/>
            <ac:cxnSpMk id="174" creationId="{B5E19C47-35A4-4105-8446-F8D957C35458}"/>
          </ac:cxnSpMkLst>
        </pc:cxnChg>
        <pc:cxnChg chg="add del mod">
          <ac:chgData name="Sanders Wang" userId="089d73b8-785c-4012-b931-81c632b6c9c7" providerId="ADAL" clId="{5354F822-A9E9-4067-BCDA-0FDA68F60510}" dt="2021-03-10T19:11:18.087" v="4214" actId="478"/>
          <ac:cxnSpMkLst>
            <pc:docMk/>
            <pc:sldMk cId="3333820530" sldId="258"/>
            <ac:cxnSpMk id="176" creationId="{0341A330-7D16-4ACC-947A-CD47ADEE1C37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183" creationId="{FCC11A8D-17F8-4DAC-896A-D1ADD8D58F72}"/>
          </ac:cxnSpMkLst>
        </pc:cxnChg>
        <pc:cxnChg chg="add mod">
          <ac:chgData name="Sanders Wang" userId="089d73b8-785c-4012-b931-81c632b6c9c7" providerId="ADAL" clId="{5354F822-A9E9-4067-BCDA-0FDA68F60510}" dt="2021-03-10T19:32:03.229" v="4395" actId="14100"/>
          <ac:cxnSpMkLst>
            <pc:docMk/>
            <pc:sldMk cId="3333820530" sldId="258"/>
            <ac:cxnSpMk id="187" creationId="{53392B27-FDF4-474D-A08B-B2B0472EC8BC}"/>
          </ac:cxnSpMkLst>
        </pc:cxnChg>
        <pc:cxnChg chg="add mod">
          <ac:chgData name="Sanders Wang" userId="089d73b8-785c-4012-b931-81c632b6c9c7" providerId="ADAL" clId="{5354F822-A9E9-4067-BCDA-0FDA68F60510}" dt="2021-03-11T13:01:24.009" v="6191" actId="1076"/>
          <ac:cxnSpMkLst>
            <pc:docMk/>
            <pc:sldMk cId="3333820530" sldId="258"/>
            <ac:cxnSpMk id="194" creationId="{5A3ADFEC-2D4A-4841-B247-309AFB96F218}"/>
          </ac:cxnSpMkLst>
        </pc:cxnChg>
        <pc:cxnChg chg="add del mod">
          <ac:chgData name="Sanders Wang" userId="089d73b8-785c-4012-b931-81c632b6c9c7" providerId="ADAL" clId="{5354F822-A9E9-4067-BCDA-0FDA68F60510}" dt="2021-03-10T19:21:22.616" v="4299" actId="478"/>
          <ac:cxnSpMkLst>
            <pc:docMk/>
            <pc:sldMk cId="3333820530" sldId="258"/>
            <ac:cxnSpMk id="194" creationId="{BDFD6E85-5617-4828-91F9-CB22D75E8B4E}"/>
          </ac:cxnSpMkLst>
        </pc:cxnChg>
        <pc:cxnChg chg="add mod">
          <ac:chgData name="Sanders Wang" userId="089d73b8-785c-4012-b931-81c632b6c9c7" providerId="ADAL" clId="{5354F822-A9E9-4067-BCDA-0FDA68F60510}" dt="2021-03-11T13:01:24.009" v="6191" actId="1076"/>
          <ac:cxnSpMkLst>
            <pc:docMk/>
            <pc:sldMk cId="3333820530" sldId="258"/>
            <ac:cxnSpMk id="196" creationId="{98212EA0-4213-4057-9CB1-95623C0AA880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0" creationId="{9E40E91A-585B-408E-B566-009E4EE5F733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0T18:43:11.912" v="3817" actId="478"/>
          <ac:cxnSpMkLst>
            <pc:docMk/>
            <pc:sldMk cId="3333820530" sldId="258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6" creationId="{260A4B39-3AD3-458C-B1B2-FEE15274EBA6}"/>
          </ac:cxnSpMkLst>
        </pc:cxnChg>
        <pc:cxnChg chg="add del mod">
          <ac:chgData name="Sanders Wang" userId="089d73b8-785c-4012-b931-81c632b6c9c7" providerId="ADAL" clId="{5354F822-A9E9-4067-BCDA-0FDA68F60510}" dt="2021-03-10T19:23:20.606" v="4307" actId="478"/>
          <ac:cxnSpMkLst>
            <pc:docMk/>
            <pc:sldMk cId="3333820530" sldId="258"/>
            <ac:cxnSpMk id="207" creationId="{183AA032-D787-4940-BEFF-2D0474234132}"/>
          </ac:cxnSpMkLst>
        </pc:cxnChg>
        <pc:cxnChg chg="add mod ord">
          <ac:chgData name="Sanders Wang" userId="089d73b8-785c-4012-b931-81c632b6c9c7" providerId="ADAL" clId="{5354F822-A9E9-4067-BCDA-0FDA68F60510}" dt="2021-03-11T13:15:52.599" v="6378" actId="166"/>
          <ac:cxnSpMkLst>
            <pc:docMk/>
            <pc:sldMk cId="3333820530" sldId="258"/>
            <ac:cxnSpMk id="214" creationId="{6AE85481-B08D-47EB-BD6D-CF3590B0D216}"/>
          </ac:cxnSpMkLst>
        </pc:cxnChg>
        <pc:cxnChg chg="del mod">
          <ac:chgData name="Sanders Wang" userId="089d73b8-785c-4012-b931-81c632b6c9c7" providerId="ADAL" clId="{5354F822-A9E9-4067-BCDA-0FDA68F60510}" dt="2021-03-10T18:43:11.912" v="3817" actId="478"/>
          <ac:cxnSpMkLst>
            <pc:docMk/>
            <pc:sldMk cId="3333820530" sldId="258"/>
            <ac:cxnSpMk id="215" creationId="{6910626F-F231-41F6-9647-48BFAD793F5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18" creationId="{AC857F93-4A54-4B01-96DF-0BA76AB23651}"/>
          </ac:cxnSpMkLst>
        </pc:cxnChg>
        <pc:cxnChg chg="add mod">
          <ac:chgData name="Sanders Wang" userId="089d73b8-785c-4012-b931-81c632b6c9c7" providerId="ADAL" clId="{5354F822-A9E9-4067-BCDA-0FDA68F60510}" dt="2021-03-11T12:57:27.320" v="6145" actId="1035"/>
          <ac:cxnSpMkLst>
            <pc:docMk/>
            <pc:sldMk cId="3333820530" sldId="258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11T12:55:30.375" v="6116" actId="14100"/>
          <ac:cxnSpMkLst>
            <pc:docMk/>
            <pc:sldMk cId="3333820530" sldId="258"/>
            <ac:cxnSpMk id="222" creationId="{B8674DF2-098A-475A-91FE-D01FBE657F90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11T12:53:35.605" v="6100" actId="1076"/>
          <ac:cxnSpMkLst>
            <pc:docMk/>
            <pc:sldMk cId="3333820530" sldId="258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10T19:35:56.663" v="4421" actId="1076"/>
          <ac:cxnSpMkLst>
            <pc:docMk/>
            <pc:sldMk cId="3333820530" sldId="258"/>
            <ac:cxnSpMk id="238" creationId="{F27CD460-8A67-49B3-8E00-0B0AD97BCFEA}"/>
          </ac:cxnSpMkLst>
        </pc:cxnChg>
        <pc:cxnChg chg="add mod">
          <ac:chgData name="Sanders Wang" userId="089d73b8-785c-4012-b931-81c632b6c9c7" providerId="ADAL" clId="{5354F822-A9E9-4067-BCDA-0FDA68F60510}" dt="2021-03-10T19:38:44.757" v="4444" actId="14100"/>
          <ac:cxnSpMkLst>
            <pc:docMk/>
            <pc:sldMk cId="3333820530" sldId="258"/>
            <ac:cxnSpMk id="242" creationId="{7C8FB3B9-751B-40E5-B351-D8D1FEAB68E3}"/>
          </ac:cxnSpMkLst>
        </pc:cxnChg>
        <pc:cxnChg chg="add mod">
          <ac:chgData name="Sanders Wang" userId="089d73b8-785c-4012-b931-81c632b6c9c7" providerId="ADAL" clId="{5354F822-A9E9-4067-BCDA-0FDA68F60510}" dt="2021-03-10T19:42:33.707" v="4472" actId="14100"/>
          <ac:cxnSpMkLst>
            <pc:docMk/>
            <pc:sldMk cId="3333820530" sldId="258"/>
            <ac:cxnSpMk id="249" creationId="{745A456C-1889-48C9-B3E5-5CDE736D41FE}"/>
          </ac:cxnSpMkLst>
        </pc:cxnChg>
        <pc:cxnChg chg="add mod">
          <ac:chgData name="Sanders Wang" userId="089d73b8-785c-4012-b931-81c632b6c9c7" providerId="ADAL" clId="{5354F822-A9E9-4067-BCDA-0FDA68F60510}" dt="2021-03-11T12:57:55.527" v="6153" actId="1036"/>
          <ac:cxnSpMkLst>
            <pc:docMk/>
            <pc:sldMk cId="3333820530" sldId="258"/>
            <ac:cxnSpMk id="257" creationId="{F47103D0-5E96-4CBB-86F6-53E5F342E5C2}"/>
          </ac:cxnSpMkLst>
        </pc:cxnChg>
        <pc:cxnChg chg="add del mod">
          <ac:chgData name="Sanders Wang" userId="089d73b8-785c-4012-b931-81c632b6c9c7" providerId="ADAL" clId="{5354F822-A9E9-4067-BCDA-0FDA68F60510}" dt="2021-03-11T12:58:05.390" v="6154" actId="478"/>
          <ac:cxnSpMkLst>
            <pc:docMk/>
            <pc:sldMk cId="3333820530" sldId="258"/>
            <ac:cxnSpMk id="259" creationId="{28ABF38E-750C-4A16-B2B9-6476473D6E2F}"/>
          </ac:cxnSpMkLst>
        </pc:cxnChg>
        <pc:cxnChg chg="add mod">
          <ac:chgData name="Sanders Wang" userId="089d73b8-785c-4012-b931-81c632b6c9c7" providerId="ADAL" clId="{5354F822-A9E9-4067-BCDA-0FDA68F60510}" dt="2021-03-11T12:57:55.527" v="6153" actId="1036"/>
          <ac:cxnSpMkLst>
            <pc:docMk/>
            <pc:sldMk cId="3333820530" sldId="258"/>
            <ac:cxnSpMk id="261" creationId="{367545B3-73F1-4229-904A-F143325BB112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11T13:18:04.037" v="6434" actId="14100"/>
          <ac:cxnSpMkLst>
            <pc:docMk/>
            <pc:sldMk cId="3333820530" sldId="258"/>
            <ac:cxnSpMk id="264" creationId="{5C681352-004E-41A0-A8CB-4307E48C99A2}"/>
          </ac:cxnSpMkLst>
        </pc:cxnChg>
        <pc:cxnChg chg="add mod ord">
          <ac:chgData name="Sanders Wang" userId="089d73b8-785c-4012-b931-81c632b6c9c7" providerId="ADAL" clId="{5354F822-A9E9-4067-BCDA-0FDA68F60510}" dt="2021-03-11T13:16:21.772" v="6382" actId="14100"/>
          <ac:cxnSpMkLst>
            <pc:docMk/>
            <pc:sldMk cId="3333820530" sldId="258"/>
            <ac:cxnSpMk id="269" creationId="{02ED5026-C172-46F4-ABC5-259B97C7C455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0" creationId="{C0A78433-2BE1-4F8C-AC6B-123EA78B1B7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2" creationId="{258CCC42-6494-47EA-A05B-D0040351BA1F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8" creationId="{E84D2E1D-830C-440C-BC49-BDB8E9C47E95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82" creationId="{FEAF11CF-8348-4D91-89D8-A5143E2C3BBC}"/>
          </ac:cxnSpMkLst>
        </pc:cxnChg>
        <pc:cxnChg chg="add mod">
          <ac:chgData name="Sanders Wang" userId="089d73b8-785c-4012-b931-81c632b6c9c7" providerId="ADAL" clId="{5354F822-A9E9-4067-BCDA-0FDA68F60510}" dt="2021-03-11T13:17:41.584" v="6432" actId="14100"/>
          <ac:cxnSpMkLst>
            <pc:docMk/>
            <pc:sldMk cId="3333820530" sldId="258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11T13:17:36.197" v="6431" actId="1036"/>
          <ac:cxnSpMkLst>
            <pc:docMk/>
            <pc:sldMk cId="3333820530" sldId="258"/>
            <ac:cxnSpMk id="289" creationId="{32C21A48-7D91-44C7-B57A-2BC7D3C508BF}"/>
          </ac:cxnSpMkLst>
        </pc:cxnChg>
        <pc:cxnChg chg="add mod">
          <ac:chgData name="Sanders Wang" userId="089d73b8-785c-4012-b931-81c632b6c9c7" providerId="ADAL" clId="{5354F822-A9E9-4067-BCDA-0FDA68F60510}" dt="2021-03-11T13:20:49.038" v="6510" actId="14100"/>
          <ac:cxnSpMkLst>
            <pc:docMk/>
            <pc:sldMk cId="3333820530" sldId="258"/>
            <ac:cxnSpMk id="290" creationId="{F0C0FBE6-1A2D-4ADB-96A5-00F5DA158AB2}"/>
          </ac:cxnSpMkLst>
        </pc:cxnChg>
        <pc:cxnChg chg="add del mod">
          <ac:chgData name="Sanders Wang" userId="089d73b8-785c-4012-b931-81c632b6c9c7" providerId="ADAL" clId="{5354F822-A9E9-4067-BCDA-0FDA68F60510}" dt="2021-03-11T13:37:08.196" v="6602" actId="478"/>
          <ac:cxnSpMkLst>
            <pc:docMk/>
            <pc:sldMk cId="3333820530" sldId="258"/>
            <ac:cxnSpMk id="295" creationId="{70F6ECCB-2A16-4472-A2D0-9BC3EA56698D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11T13:44:34.748" v="6630" actId="14100"/>
          <ac:cxnSpMkLst>
            <pc:docMk/>
            <pc:sldMk cId="3333820530" sldId="258"/>
            <ac:cxnSpMk id="296" creationId="{D8CCC464-800E-4944-8832-623BC9B04D56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13" creationId="{9308BDBE-F621-4876-B8CB-CA95D2710FDD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18" creationId="{07A45C21-7592-4FCD-97D9-A90051C6F236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25" creationId="{70FCA613-B16B-48F8-8C0E-0835576B1B7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29" creationId="{468A230A-732F-4C3A-8598-41A6260545CB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34" creationId="{254E00DB-6E43-4BFA-92EF-4739548DC5FF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341" creationId="{203AE8D7-C704-4D4C-BD21-ABD5D2A5771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44" creationId="{880671C4-CB9F-4570-8ECE-2AC1FD12065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47" creationId="{2B31DA77-9AFA-44A4-9174-40497C8EF21A}"/>
          </ac:cxnSpMkLst>
        </pc:cxnChg>
        <pc:cxnChg chg="del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50" creationId="{C97D1599-26A0-4E0B-8724-3DE6D6FF2E41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62" creationId="{4DF14D99-4611-405C-A47A-D00984B39B87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67" creationId="{0AC608FD-0B43-4D36-822C-4C9AE07373D4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70" creationId="{6126FE16-72A2-4A26-9939-30FA132B074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72" creationId="{D6F8F77E-33BB-440D-915A-05E747846820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95" creationId="{33E3E487-6953-4708-8A18-CE5F8C6C452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04" creationId="{66EFCA32-84C8-412C-ABA4-D5C92DF9258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18" creationId="{31ADA213-4DEC-4E21-86D6-C9803CEE93D1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25" creationId="{DCD9BBE7-A729-4ABC-99EF-205E0255540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35" creationId="{2AECCD73-3E1F-46C7-A66B-6BC955999A1E}"/>
          </ac:cxnSpMkLst>
        </pc:cxnChg>
        <pc:cxnChg chg="del mod">
          <ac:chgData name="Sanders Wang" userId="089d73b8-785c-4012-b931-81c632b6c9c7" providerId="ADAL" clId="{5354F822-A9E9-4067-BCDA-0FDA68F60510}" dt="2021-03-10T18:43:15.141" v="3818" actId="478"/>
          <ac:cxnSpMkLst>
            <pc:docMk/>
            <pc:sldMk cId="3333820530" sldId="258"/>
            <ac:cxnSpMk id="441" creationId="{A3F54D94-F5AF-4C12-9FEF-C0EF61025366}"/>
          </ac:cxnSpMkLst>
        </pc:cxnChg>
        <pc:cxnChg chg="del mod">
          <ac:chgData name="Sanders Wang" userId="089d73b8-785c-4012-b931-81c632b6c9c7" providerId="ADAL" clId="{5354F822-A9E9-4067-BCDA-0FDA68F60510}" dt="2021-03-10T18:43:43.475" v="3819" actId="478"/>
          <ac:cxnSpMkLst>
            <pc:docMk/>
            <pc:sldMk cId="3333820530" sldId="258"/>
            <ac:cxnSpMk id="445" creationId="{023FA4DF-C132-40FB-A3BA-3607D4CD2F83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450" creationId="{7DE2EDD2-5048-4071-AB67-B09E9325AC21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459" creationId="{DCFE52BE-4757-4F40-AD2F-6995416F5B95}"/>
          </ac:cxnSpMkLst>
        </pc:cxnChg>
        <pc:cxnChg chg="del mod">
          <ac:chgData name="Sanders Wang" userId="089d73b8-785c-4012-b931-81c632b6c9c7" providerId="ADAL" clId="{5354F822-A9E9-4067-BCDA-0FDA68F60510}" dt="2021-03-10T18:43:48.068" v="3820" actId="478"/>
          <ac:cxnSpMkLst>
            <pc:docMk/>
            <pc:sldMk cId="3333820530" sldId="258"/>
            <ac:cxnSpMk id="460" creationId="{AF19768E-6651-4BB7-AD32-B87064FB8812}"/>
          </ac:cxnSpMkLst>
        </pc:cxnChg>
        <pc:cxnChg chg="del mod">
          <ac:chgData name="Sanders Wang" userId="089d73b8-785c-4012-b931-81c632b6c9c7" providerId="ADAL" clId="{5354F822-A9E9-4067-BCDA-0FDA68F60510}" dt="2021-03-10T18:43:48.068" v="3820" actId="478"/>
          <ac:cxnSpMkLst>
            <pc:docMk/>
            <pc:sldMk cId="3333820530" sldId="258"/>
            <ac:cxnSpMk id="465" creationId="{1FFCA537-67B6-4EA1-A320-7A5DA5267464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5354F822-A9E9-4067-BCDA-0FDA68F60510}" dt="2021-03-10T18:55:20.051" v="4075" actId="14100"/>
          <ac:cxnSpMkLst>
            <pc:docMk/>
            <pc:sldMk cId="3333820530" sldId="258"/>
            <ac:cxnSpMk id="483" creationId="{77F9C09F-A46D-4849-86D8-D5CCA2A436EB}"/>
          </ac:cxnSpMkLst>
        </pc:cxnChg>
        <pc:cxnChg chg="mod">
          <ac:chgData name="Sanders Wang" userId="089d73b8-785c-4012-b931-81c632b6c9c7" providerId="ADAL" clId="{5354F822-A9E9-4067-BCDA-0FDA68F60510}" dt="2021-03-10T18:54:57.958" v="4072" actId="1036"/>
          <ac:cxnSpMkLst>
            <pc:docMk/>
            <pc:sldMk cId="3333820530" sldId="258"/>
            <ac:cxnSpMk id="490" creationId="{B10B8CF8-01BC-4F89-8397-6CEDBC539515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01" creationId="{3F31A20D-3530-4E17-975A-D466186363CD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17" creationId="{46DBC504-DED1-4A5C-831E-C2AE0CCE419E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25" creationId="{D7903CB1-22DA-4EA2-82D3-F4BD8CA6D2C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533" creationId="{0B819850-88CD-4ACC-93B5-617A2ED1EE57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2:41:13.438" v="9463" actId="11529"/>
        <pc:sldMkLst>
          <pc:docMk/>
          <pc:sldMk cId="3289429343" sldId="259"/>
        </pc:sldMkLst>
        <pc:spChg chg="add mod">
          <ac:chgData name="Sanders Wang" userId="089d73b8-785c-4012-b931-81c632b6c9c7" providerId="ADAL" clId="{5354F822-A9E9-4067-BCDA-0FDA68F60510}" dt="2021-03-10T19:49:32.347" v="4507" actId="6549"/>
          <ac:spMkLst>
            <pc:docMk/>
            <pc:sldMk cId="3289429343" sldId="259"/>
            <ac:spMk id="2" creationId="{A337876A-69F1-46E2-8811-7FB87167199A}"/>
          </ac:spMkLst>
        </pc:spChg>
        <pc:spChg chg="add mod">
          <ac:chgData name="Sanders Wang" userId="089d73b8-785c-4012-b931-81c632b6c9c7" providerId="ADAL" clId="{5354F822-A9E9-4067-BCDA-0FDA68F60510}" dt="2021-03-11T13:55:24.253" v="6656" actId="1036"/>
          <ac:spMkLst>
            <pc:docMk/>
            <pc:sldMk cId="3289429343" sldId="259"/>
            <ac:spMk id="6" creationId="{CF52C375-D292-4577-99B6-323171256386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9" creationId="{87397283-3103-4A0E-8F44-C6C7B6BCF353}"/>
          </ac:spMkLst>
        </pc:spChg>
        <pc:spChg chg="add mod">
          <ac:chgData name="Sanders Wang" userId="089d73b8-785c-4012-b931-81c632b6c9c7" providerId="ADAL" clId="{5354F822-A9E9-4067-BCDA-0FDA68F60510}" dt="2021-03-11T08:32:46.349" v="4717" actId="1076"/>
          <ac:spMkLst>
            <pc:docMk/>
            <pc:sldMk cId="3289429343" sldId="259"/>
            <ac:spMk id="21" creationId="{A6D84BAA-876C-4413-AF2B-4A6D5D49D222}"/>
          </ac:spMkLst>
        </pc:spChg>
        <pc:spChg chg="add del">
          <ac:chgData name="Sanders Wang" userId="089d73b8-785c-4012-b931-81c632b6c9c7" providerId="ADAL" clId="{5354F822-A9E9-4067-BCDA-0FDA68F60510}" dt="2021-03-13T12:41:13.438" v="9463" actId="11529"/>
          <ac:spMkLst>
            <pc:docMk/>
            <pc:sldMk cId="3289429343" sldId="259"/>
            <ac:spMk id="25" creationId="{F0D5CCFF-0ABC-4274-B515-35EBA5F91867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27" creationId="{3A34CA1D-80CD-4417-BF8C-A4E6A17DDEFD}"/>
          </ac:spMkLst>
        </pc:spChg>
        <pc:spChg chg="add mod">
          <ac:chgData name="Sanders Wang" userId="089d73b8-785c-4012-b931-81c632b6c9c7" providerId="ADAL" clId="{5354F822-A9E9-4067-BCDA-0FDA68F60510}" dt="2021-03-13T10:31:53.663" v="9280" actId="14100"/>
          <ac:spMkLst>
            <pc:docMk/>
            <pc:sldMk cId="3289429343" sldId="259"/>
            <ac:spMk id="28" creationId="{E02D5D27-7AF2-4C10-B6D8-9E86460D6ED6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30" creationId="{2F93B299-4576-402B-A9D3-F82885DD6607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0" creationId="{9AEE68A8-5E9B-4211-A08A-A6A4C67D0BE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1" creationId="{E73ACDC9-8FAE-4FB8-A8D7-4DD0F885BF6B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2" creationId="{F25269B7-F95A-4BD5-8457-A82AEA8FFA46}"/>
          </ac:spMkLst>
        </pc:spChg>
        <pc:spChg chg="add del mod">
          <ac:chgData name="Sanders Wang" userId="089d73b8-785c-4012-b931-81c632b6c9c7" providerId="ADAL" clId="{5354F822-A9E9-4067-BCDA-0FDA68F60510}" dt="2021-03-11T08:55:54.688" v="5001" actId="478"/>
          <ac:spMkLst>
            <pc:docMk/>
            <pc:sldMk cId="3289429343" sldId="259"/>
            <ac:spMk id="43" creationId="{DF55C652-5EE6-4312-BEFA-C270FC9EE12F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4" creationId="{10E6E252-B99C-453F-881E-C16035F7FE91}"/>
          </ac:spMkLst>
        </pc:spChg>
        <pc:spChg chg="add del mod">
          <ac:chgData name="Sanders Wang" userId="089d73b8-785c-4012-b931-81c632b6c9c7" providerId="ADAL" clId="{5354F822-A9E9-4067-BCDA-0FDA68F60510}" dt="2021-03-11T08:51:20.523" v="4961" actId="478"/>
          <ac:spMkLst>
            <pc:docMk/>
            <pc:sldMk cId="3289429343" sldId="259"/>
            <ac:spMk id="47" creationId="{A89C11A1-816C-4A17-89FE-A8BD528B3D3D}"/>
          </ac:spMkLst>
        </pc:spChg>
        <pc:spChg chg="add del mod">
          <ac:chgData name="Sanders Wang" userId="089d73b8-785c-4012-b931-81c632b6c9c7" providerId="ADAL" clId="{5354F822-A9E9-4067-BCDA-0FDA68F60510}" dt="2021-03-12T20:14:16.212" v="9133" actId="478"/>
          <ac:spMkLst>
            <pc:docMk/>
            <pc:sldMk cId="3289429343" sldId="259"/>
            <ac:spMk id="50" creationId="{5C590EF1-36E1-4214-B55C-6EDE6BD23BE8}"/>
          </ac:spMkLst>
        </pc:spChg>
        <pc:spChg chg="add del mod">
          <ac:chgData name="Sanders Wang" userId="089d73b8-785c-4012-b931-81c632b6c9c7" providerId="ADAL" clId="{5354F822-A9E9-4067-BCDA-0FDA68F60510}" dt="2021-03-11T08:51:13.236" v="4960" actId="478"/>
          <ac:spMkLst>
            <pc:docMk/>
            <pc:sldMk cId="3289429343" sldId="259"/>
            <ac:spMk id="50" creationId="{FB6498D3-3F2E-4E76-84BA-B436F86117F4}"/>
          </ac:spMkLst>
        </pc:spChg>
        <pc:spChg chg="add del mod">
          <ac:chgData name="Sanders Wang" userId="089d73b8-785c-4012-b931-81c632b6c9c7" providerId="ADAL" clId="{5354F822-A9E9-4067-BCDA-0FDA68F60510}" dt="2021-03-11T08:52:51.187" v="4969" actId="478"/>
          <ac:spMkLst>
            <pc:docMk/>
            <pc:sldMk cId="3289429343" sldId="259"/>
            <ac:spMk id="53" creationId="{6122F72A-8C2A-4D43-B6AA-5892B3BD7916}"/>
          </ac:spMkLst>
        </pc:spChg>
        <pc:spChg chg="add mod">
          <ac:chgData name="Sanders Wang" userId="089d73b8-785c-4012-b931-81c632b6c9c7" providerId="ADAL" clId="{5354F822-A9E9-4067-BCDA-0FDA68F60510}" dt="2021-03-13T10:35:26.936" v="9316" actId="14100"/>
          <ac:spMkLst>
            <pc:docMk/>
            <pc:sldMk cId="3289429343" sldId="259"/>
            <ac:spMk id="55" creationId="{91E2361A-321E-4237-992B-ECF4AD34905C}"/>
          </ac:spMkLst>
        </pc:spChg>
        <pc:spChg chg="add mod">
          <ac:chgData name="Sanders Wang" userId="089d73b8-785c-4012-b931-81c632b6c9c7" providerId="ADAL" clId="{5354F822-A9E9-4067-BCDA-0FDA68F60510}" dt="2021-03-13T10:32:02.280" v="9281" actId="1076"/>
          <ac:spMkLst>
            <pc:docMk/>
            <pc:sldMk cId="3289429343" sldId="259"/>
            <ac:spMk id="56" creationId="{FDF672E7-B7C1-49CD-B1A2-ED7B2B4C48ED}"/>
          </ac:spMkLst>
        </pc:spChg>
        <pc:spChg chg="add mod">
          <ac:chgData name="Sanders Wang" userId="089d73b8-785c-4012-b931-81c632b6c9c7" providerId="ADAL" clId="{5354F822-A9E9-4067-BCDA-0FDA68F60510}" dt="2021-03-13T10:32:21.426" v="9283" actId="1076"/>
          <ac:spMkLst>
            <pc:docMk/>
            <pc:sldMk cId="3289429343" sldId="259"/>
            <ac:spMk id="57" creationId="{0CE6A4DC-6C15-4C39-93CA-B6EAC324EC8D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69" creationId="{38E0FE1B-45FE-4F1C-8B0E-35DC66E524F8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72" creationId="{C94F836C-A910-4770-8A92-85BEFEA385DC}"/>
          </ac:spMkLst>
        </pc:spChg>
        <pc:spChg chg="add mod">
          <ac:chgData name="Sanders Wang" userId="089d73b8-785c-4012-b931-81c632b6c9c7" providerId="ADAL" clId="{5354F822-A9E9-4067-BCDA-0FDA68F60510}" dt="2021-03-13T10:37:29.809" v="9354" actId="1076"/>
          <ac:spMkLst>
            <pc:docMk/>
            <pc:sldMk cId="3289429343" sldId="259"/>
            <ac:spMk id="73" creationId="{622263F0-106B-45C4-87A3-C15F4EAA12A3}"/>
          </ac:spMkLst>
        </pc:spChg>
        <pc:spChg chg="add del mod">
          <ac:chgData name="Sanders Wang" userId="089d73b8-785c-4012-b931-81c632b6c9c7" providerId="ADAL" clId="{5354F822-A9E9-4067-BCDA-0FDA68F60510}" dt="2021-03-11T09:31:07.930" v="5097" actId="478"/>
          <ac:spMkLst>
            <pc:docMk/>
            <pc:sldMk cId="3289429343" sldId="259"/>
            <ac:spMk id="77" creationId="{FC48E943-EAAD-4EC8-8A53-98C3A9DB73AF}"/>
          </ac:spMkLst>
        </pc:spChg>
        <pc:spChg chg="add mod">
          <ac:chgData name="Sanders Wang" userId="089d73b8-785c-4012-b931-81c632b6c9c7" providerId="ADAL" clId="{5354F822-A9E9-4067-BCDA-0FDA68F60510}" dt="2021-03-13T10:32:43.658" v="9287" actId="14100"/>
          <ac:spMkLst>
            <pc:docMk/>
            <pc:sldMk cId="3289429343" sldId="259"/>
            <ac:spMk id="78" creationId="{35EAB0AC-066B-416C-B891-F8C9A1FAA761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79" creationId="{CF24100A-A428-4644-8016-2B80EB368FDE}"/>
          </ac:spMkLst>
        </pc:spChg>
        <pc:spChg chg="add mod">
          <ac:chgData name="Sanders Wang" userId="089d73b8-785c-4012-b931-81c632b6c9c7" providerId="ADAL" clId="{5354F822-A9E9-4067-BCDA-0FDA68F60510}" dt="2021-03-13T10:44:41.596" v="9368" actId="1076"/>
          <ac:spMkLst>
            <pc:docMk/>
            <pc:sldMk cId="3289429343" sldId="259"/>
            <ac:spMk id="80" creationId="{2B7FBBA6-7A72-431E-90CE-A75888679CAB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1" creationId="{46ED493A-12A6-420C-B585-4DB496D236F2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2" creationId="{9E6A13C0-ADBF-4775-8AE1-C0D012D90249}"/>
          </ac:spMkLst>
        </pc:spChg>
        <pc:spChg chg="add del mod">
          <ac:chgData name="Sanders Wang" userId="089d73b8-785c-4012-b931-81c632b6c9c7" providerId="ADAL" clId="{5354F822-A9E9-4067-BCDA-0FDA68F60510}" dt="2021-03-11T11:52:08.959" v="5493" actId="478"/>
          <ac:spMkLst>
            <pc:docMk/>
            <pc:sldMk cId="3289429343" sldId="259"/>
            <ac:spMk id="83" creationId="{414CEBC8-40E3-4436-9540-59557B5BDC6C}"/>
          </ac:spMkLst>
        </pc:spChg>
        <pc:spChg chg="add mod">
          <ac:chgData name="Sanders Wang" userId="089d73b8-785c-4012-b931-81c632b6c9c7" providerId="ADAL" clId="{5354F822-A9E9-4067-BCDA-0FDA68F60510}" dt="2021-03-11T11:58:22.342" v="5532" actId="164"/>
          <ac:spMkLst>
            <pc:docMk/>
            <pc:sldMk cId="3289429343" sldId="259"/>
            <ac:spMk id="84" creationId="{AB4CD44A-C4A0-487E-BEEC-4B31EC42D298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5" creationId="{72865825-3D6B-40A4-8994-FB605C1DE282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6" creationId="{34C7CDF8-2855-47EC-BB10-73A4A16BD724}"/>
          </ac:spMkLst>
        </pc:spChg>
        <pc:spChg chg="add mod">
          <ac:chgData name="Sanders Wang" userId="089d73b8-785c-4012-b931-81c632b6c9c7" providerId="ADAL" clId="{5354F822-A9E9-4067-BCDA-0FDA68F60510}" dt="2021-03-13T10:44:41.596" v="9368" actId="1076"/>
          <ac:spMkLst>
            <pc:docMk/>
            <pc:sldMk cId="3289429343" sldId="259"/>
            <ac:spMk id="87" creationId="{83A273D2-D5AE-476C-BE9E-981F95E8061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88" creationId="{A538E8E2-757B-42CC-9E47-08AE962978AA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89" creationId="{0298D326-9D3A-439F-A815-BEA718BDB879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90" creationId="{7241152E-65B5-4576-8A62-5233679B5C72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91" creationId="{3D2D8819-BE88-4B3C-935F-88A952F58F9C}"/>
          </ac:spMkLst>
        </pc:spChg>
        <pc:spChg chg="add del mod">
          <ac:chgData name="Sanders Wang" userId="089d73b8-785c-4012-b931-81c632b6c9c7" providerId="ADAL" clId="{5354F822-A9E9-4067-BCDA-0FDA68F60510}" dt="2021-03-11T11:58:06.609" v="5529" actId="478"/>
          <ac:spMkLst>
            <pc:docMk/>
            <pc:sldMk cId="3289429343" sldId="259"/>
            <ac:spMk id="94" creationId="{D65E0E7E-DAB3-4D82-9929-0528D19BE948}"/>
          </ac:spMkLst>
        </pc:spChg>
        <pc:spChg chg="mod">
          <ac:chgData name="Sanders Wang" userId="089d73b8-785c-4012-b931-81c632b6c9c7" providerId="ADAL" clId="{5354F822-A9E9-4067-BCDA-0FDA68F60510}" dt="2021-03-11T11:59:13.801" v="5536"/>
          <ac:spMkLst>
            <pc:docMk/>
            <pc:sldMk cId="3289429343" sldId="259"/>
            <ac:spMk id="98" creationId="{26D944AA-5708-4F59-A756-5A54284D49C3}"/>
          </ac:spMkLst>
        </pc:spChg>
        <pc:spChg chg="mod">
          <ac:chgData name="Sanders Wang" userId="089d73b8-785c-4012-b931-81c632b6c9c7" providerId="ADAL" clId="{5354F822-A9E9-4067-BCDA-0FDA68F60510}" dt="2021-03-11T11:59:55.698" v="5540" actId="1076"/>
          <ac:spMkLst>
            <pc:docMk/>
            <pc:sldMk cId="3289429343" sldId="259"/>
            <ac:spMk id="101" creationId="{FC615318-1FF3-4020-B9AB-4C16FD31B10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03" creationId="{6A263923-D4A6-47CA-BD75-81E226C03B8E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06" creationId="{28A44C4C-DF4A-46A6-982C-8CA70685BB66}"/>
          </ac:spMkLst>
        </pc:spChg>
        <pc:spChg chg="mod">
          <ac:chgData name="Sanders Wang" userId="089d73b8-785c-4012-b931-81c632b6c9c7" providerId="ADAL" clId="{5354F822-A9E9-4067-BCDA-0FDA68F60510}" dt="2021-03-13T10:33:15.185" v="9295" actId="1076"/>
          <ac:spMkLst>
            <pc:docMk/>
            <pc:sldMk cId="3289429343" sldId="259"/>
            <ac:spMk id="109" creationId="{A313F6CA-D61E-4C0A-BFA0-F273CC4FECAB}"/>
          </ac:spMkLst>
        </pc:spChg>
        <pc:spChg chg="add del mod">
          <ac:chgData name="Sanders Wang" userId="089d73b8-785c-4012-b931-81c632b6c9c7" providerId="ADAL" clId="{5354F822-A9E9-4067-BCDA-0FDA68F60510}" dt="2021-03-11T14:04:57.839" v="6683" actId="478"/>
          <ac:spMkLst>
            <pc:docMk/>
            <pc:sldMk cId="3289429343" sldId="259"/>
            <ac:spMk id="111" creationId="{ACF85372-AD4C-4853-B99A-B5DEAB647AE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13" creationId="{E509D739-3AF5-4A9F-9C26-687B0B6D64E5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6" creationId="{D9074476-9830-49D2-A677-3B643FBB1F00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8" creationId="{72C600C5-F3F9-4E91-98D2-B7EE87EA0FD8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9" creationId="{44D36F9B-9B63-4B26-8E11-5BD018A4687D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0" creationId="{3F767BB2-FC70-4000-93F2-DF03368E5961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1" creationId="{9B1F5FD1-EBFF-4B57-93B3-2679EF007046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2" creationId="{FF8D62AF-BDF1-4CAF-AB1A-1726C783D16B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3" creationId="{BD1E96D0-BBBE-4E4B-90EC-554E0D20B886}"/>
          </ac:spMkLst>
        </pc:spChg>
        <pc:spChg chg="add mod">
          <ac:chgData name="Sanders Wang" userId="089d73b8-785c-4012-b931-81c632b6c9c7" providerId="ADAL" clId="{5354F822-A9E9-4067-BCDA-0FDA68F60510}" dt="2021-03-13T10:28:33.452" v="9235" actId="1076"/>
          <ac:spMkLst>
            <pc:docMk/>
            <pc:sldMk cId="3289429343" sldId="259"/>
            <ac:spMk id="124" creationId="{A7036E32-797D-4F46-A10A-F1EAB640E104}"/>
          </ac:spMkLst>
        </pc:spChg>
        <pc:spChg chg="add mod">
          <ac:chgData name="Sanders Wang" userId="089d73b8-785c-4012-b931-81c632b6c9c7" providerId="ADAL" clId="{5354F822-A9E9-4067-BCDA-0FDA68F60510}" dt="2021-03-13T10:28:08.319" v="9228" actId="14100"/>
          <ac:spMkLst>
            <pc:docMk/>
            <pc:sldMk cId="3289429343" sldId="259"/>
            <ac:spMk id="125" creationId="{C246A62E-1930-4F1A-A7DF-23E94D8EEE86}"/>
          </ac:spMkLst>
        </pc:spChg>
        <pc:spChg chg="add mod">
          <ac:chgData name="Sanders Wang" userId="089d73b8-785c-4012-b931-81c632b6c9c7" providerId="ADAL" clId="{5354F822-A9E9-4067-BCDA-0FDA68F60510}" dt="2021-03-13T10:29:37.035" v="9237" actId="1076"/>
          <ac:spMkLst>
            <pc:docMk/>
            <pc:sldMk cId="3289429343" sldId="259"/>
            <ac:spMk id="126" creationId="{9B0B703C-919B-41D9-9DBC-B88255F19FDC}"/>
          </ac:spMkLst>
        </pc:spChg>
        <pc:spChg chg="add mod">
          <ac:chgData name="Sanders Wang" userId="089d73b8-785c-4012-b931-81c632b6c9c7" providerId="ADAL" clId="{5354F822-A9E9-4067-BCDA-0FDA68F60510}" dt="2021-03-11T12:28:03.420" v="5810" actId="571"/>
          <ac:spMkLst>
            <pc:docMk/>
            <pc:sldMk cId="3289429343" sldId="259"/>
            <ac:spMk id="127" creationId="{E2320D9B-B036-4B5D-B2E1-05F289FF75FB}"/>
          </ac:spMkLst>
        </pc:spChg>
        <pc:spChg chg="add mod ord">
          <ac:chgData name="Sanders Wang" userId="089d73b8-785c-4012-b931-81c632b6c9c7" providerId="ADAL" clId="{5354F822-A9E9-4067-BCDA-0FDA68F60510}" dt="2021-03-13T10:28:18.640" v="9232" actId="1076"/>
          <ac:spMkLst>
            <pc:docMk/>
            <pc:sldMk cId="3289429343" sldId="259"/>
            <ac:spMk id="128" creationId="{4C73C4A3-6786-4D39-8376-F53CF58600E4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30" creationId="{DA806B34-D8FB-4F5B-9C2E-A92AD3A9069E}"/>
          </ac:spMkLst>
        </pc:spChg>
        <pc:spChg chg="add del mod">
          <ac:chgData name="Sanders Wang" userId="089d73b8-785c-4012-b931-81c632b6c9c7" providerId="ADAL" clId="{5354F822-A9E9-4067-BCDA-0FDA68F60510}" dt="2021-03-11T12:39:21.099" v="5966" actId="478"/>
          <ac:spMkLst>
            <pc:docMk/>
            <pc:sldMk cId="3289429343" sldId="259"/>
            <ac:spMk id="137" creationId="{2846FC45-8D30-4159-B3C5-02616E9D823C}"/>
          </ac:spMkLst>
        </pc:spChg>
        <pc:spChg chg="add mod">
          <ac:chgData name="Sanders Wang" userId="089d73b8-785c-4012-b931-81c632b6c9c7" providerId="ADAL" clId="{5354F822-A9E9-4067-BCDA-0FDA68F60510}" dt="2021-03-13T10:35:11.807" v="9315" actId="14100"/>
          <ac:spMkLst>
            <pc:docMk/>
            <pc:sldMk cId="3289429343" sldId="259"/>
            <ac:spMk id="137" creationId="{39E327FF-929D-458F-AD51-D795835EA0AE}"/>
          </ac:spMkLst>
        </pc:spChg>
        <pc:spChg chg="add del mod ord">
          <ac:chgData name="Sanders Wang" userId="089d73b8-785c-4012-b931-81c632b6c9c7" providerId="ADAL" clId="{5354F822-A9E9-4067-BCDA-0FDA68F60510}" dt="2021-03-13T10:37:24.310" v="9353" actId="478"/>
          <ac:spMkLst>
            <pc:docMk/>
            <pc:sldMk cId="3289429343" sldId="259"/>
            <ac:spMk id="138" creationId="{12E9C988-B39C-4862-9F88-30F5FE0FB4B6}"/>
          </ac:spMkLst>
        </pc:spChg>
        <pc:spChg chg="add mod">
          <ac:chgData name="Sanders Wang" userId="089d73b8-785c-4012-b931-81c632b6c9c7" providerId="ADAL" clId="{5354F822-A9E9-4067-BCDA-0FDA68F60510}" dt="2021-03-13T10:44:31.943" v="9367" actId="1076"/>
          <ac:spMkLst>
            <pc:docMk/>
            <pc:sldMk cId="3289429343" sldId="259"/>
            <ac:spMk id="139" creationId="{0BC0F355-E8C1-45CF-849F-35FD2189CC98}"/>
          </ac:spMkLst>
        </pc:spChg>
        <pc:spChg chg="add mod ord">
          <ac:chgData name="Sanders Wang" userId="089d73b8-785c-4012-b931-81c632b6c9c7" providerId="ADAL" clId="{5354F822-A9E9-4067-BCDA-0FDA68F60510}" dt="2021-03-12T20:00:33.571" v="9075" actId="207"/>
          <ac:spMkLst>
            <pc:docMk/>
            <pc:sldMk cId="3289429343" sldId="259"/>
            <ac:spMk id="143" creationId="{78C57E81-A12B-452F-8981-727D80FB5E51}"/>
          </ac:spMkLst>
        </pc:spChg>
        <pc:spChg chg="add del mod">
          <ac:chgData name="Sanders Wang" userId="089d73b8-785c-4012-b931-81c632b6c9c7" providerId="ADAL" clId="{5354F822-A9E9-4067-BCDA-0FDA68F60510}" dt="2021-03-11T13:59:46.303" v="6672" actId="478"/>
          <ac:spMkLst>
            <pc:docMk/>
            <pc:sldMk cId="3289429343" sldId="259"/>
            <ac:spMk id="146" creationId="{936A7B7B-9AB9-4EDD-B43B-FA5B0208561B}"/>
          </ac:spMkLst>
        </pc:spChg>
        <pc:spChg chg="add mod">
          <ac:chgData name="Sanders Wang" userId="089d73b8-785c-4012-b931-81c632b6c9c7" providerId="ADAL" clId="{5354F822-A9E9-4067-BCDA-0FDA68F60510}" dt="2021-03-13T10:43:38.886" v="9356" actId="571"/>
          <ac:spMkLst>
            <pc:docMk/>
            <pc:sldMk cId="3289429343" sldId="259"/>
            <ac:spMk id="147" creationId="{4A058AF4-AAA4-4063-B2AB-E06D7B5690C1}"/>
          </ac:spMkLst>
        </pc:spChg>
        <pc:spChg chg="add mod">
          <ac:chgData name="Sanders Wang" userId="089d73b8-785c-4012-b931-81c632b6c9c7" providerId="ADAL" clId="{5354F822-A9E9-4067-BCDA-0FDA68F60510}" dt="2021-03-13T12:41:12.978" v="9462" actId="571"/>
          <ac:spMkLst>
            <pc:docMk/>
            <pc:sldMk cId="3289429343" sldId="259"/>
            <ac:spMk id="149" creationId="{19698A68-8135-4473-B5A0-ADF00D732311}"/>
          </ac:spMkLst>
        </pc:spChg>
        <pc:spChg chg="add del mod">
          <ac:chgData name="Sanders Wang" userId="089d73b8-785c-4012-b931-81c632b6c9c7" providerId="ADAL" clId="{5354F822-A9E9-4067-BCDA-0FDA68F60510}" dt="2021-03-11T14:16:20.384" v="6705" actId="478"/>
          <ac:spMkLst>
            <pc:docMk/>
            <pc:sldMk cId="3289429343" sldId="259"/>
            <ac:spMk id="149" creationId="{989EB8F2-3AD7-49C2-81DF-6B0E4AF6A6F4}"/>
          </ac:spMkLst>
        </pc:spChg>
        <pc:spChg chg="add del mod">
          <ac:chgData name="Sanders Wang" userId="089d73b8-785c-4012-b931-81c632b6c9c7" providerId="ADAL" clId="{5354F822-A9E9-4067-BCDA-0FDA68F60510}" dt="2021-03-11T14:16:24.915" v="6706" actId="478"/>
          <ac:spMkLst>
            <pc:docMk/>
            <pc:sldMk cId="3289429343" sldId="259"/>
            <ac:spMk id="152" creationId="{7D3449E9-2C1A-495B-9BB5-3C333302000A}"/>
          </ac:spMkLst>
        </pc:spChg>
        <pc:spChg chg="add del mod">
          <ac:chgData name="Sanders Wang" userId="089d73b8-785c-4012-b931-81c632b6c9c7" providerId="ADAL" clId="{5354F822-A9E9-4067-BCDA-0FDA68F60510}" dt="2021-03-11T14:19:16.139" v="6729" actId="478"/>
          <ac:spMkLst>
            <pc:docMk/>
            <pc:sldMk cId="3289429343" sldId="259"/>
            <ac:spMk id="158" creationId="{364F6468-5CE2-4FFB-B867-D07AAF35C05E}"/>
          </ac:spMkLst>
        </pc:spChg>
        <pc:spChg chg="add del mod">
          <ac:chgData name="Sanders Wang" userId="089d73b8-785c-4012-b931-81c632b6c9c7" providerId="ADAL" clId="{5354F822-A9E9-4067-BCDA-0FDA68F60510}" dt="2021-03-11T14:37:28.029" v="6774" actId="478"/>
          <ac:spMkLst>
            <pc:docMk/>
            <pc:sldMk cId="3289429343" sldId="259"/>
            <ac:spMk id="166" creationId="{AAE6BB45-C513-4B2A-8F47-A8B4FB53B0C9}"/>
          </ac:spMkLst>
        </pc:spChg>
        <pc:spChg chg="add del mod">
          <ac:chgData name="Sanders Wang" userId="089d73b8-785c-4012-b931-81c632b6c9c7" providerId="ADAL" clId="{5354F822-A9E9-4067-BCDA-0FDA68F60510}" dt="2021-03-11T14:39:07.915" v="6781" actId="478"/>
          <ac:spMkLst>
            <pc:docMk/>
            <pc:sldMk cId="3289429343" sldId="259"/>
            <ac:spMk id="173" creationId="{FCF1EA4F-5E2B-4ACB-9FD8-67AA0F179EA8}"/>
          </ac:spMkLst>
        </pc:spChg>
        <pc:grpChg chg="add mod">
          <ac:chgData name="Sanders Wang" userId="089d73b8-785c-4012-b931-81c632b6c9c7" providerId="ADAL" clId="{5354F822-A9E9-4067-BCDA-0FDA68F60510}" dt="2021-03-13T10:33:01.007" v="9292" actId="1076"/>
          <ac:grpSpMkLst>
            <pc:docMk/>
            <pc:sldMk cId="3289429343" sldId="259"/>
            <ac:grpSpMk id="95" creationId="{63EE87BC-D63A-473F-AA1D-C95EFB09E352}"/>
          </ac:grpSpMkLst>
        </pc:grpChg>
        <pc:grpChg chg="add mod">
          <ac:chgData name="Sanders Wang" userId="089d73b8-785c-4012-b931-81c632b6c9c7" providerId="ADAL" clId="{5354F822-A9E9-4067-BCDA-0FDA68F60510}" dt="2021-03-13T10:29:46.137" v="9239" actId="1076"/>
          <ac:grpSpMkLst>
            <pc:docMk/>
            <pc:sldMk cId="3289429343" sldId="259"/>
            <ac:grpSpMk id="97" creationId="{C8E7B289-E125-4F8E-B16C-1E3C3F78C20B}"/>
          </ac:grpSpMkLst>
        </pc:grpChg>
        <pc:grpChg chg="add mod">
          <ac:chgData name="Sanders Wang" userId="089d73b8-785c-4012-b931-81c632b6c9c7" providerId="ADAL" clId="{5354F822-A9E9-4067-BCDA-0FDA68F60510}" dt="2021-03-13T10:27:59.644" v="9226" actId="1076"/>
          <ac:grpSpMkLst>
            <pc:docMk/>
            <pc:sldMk cId="3289429343" sldId="259"/>
            <ac:grpSpMk id="100" creationId="{764FF6E8-B3D7-428C-BB8A-257B8647F774}"/>
          </ac:grpSpMkLst>
        </pc:grpChg>
        <pc:grpChg chg="add mod">
          <ac:chgData name="Sanders Wang" userId="089d73b8-785c-4012-b931-81c632b6c9c7" providerId="ADAL" clId="{5354F822-A9E9-4067-BCDA-0FDA68F60510}" dt="2021-03-13T10:34:21.934" v="9305" actId="1076"/>
          <ac:grpSpMkLst>
            <pc:docMk/>
            <pc:sldMk cId="3289429343" sldId="259"/>
            <ac:grpSpMk id="107" creationId="{19526DC6-7222-4EF3-BF60-01866F2CF635}"/>
          </ac:grpSpMkLst>
        </pc:grpChg>
        <pc:picChg chg="add mod">
          <ac:chgData name="Sanders Wang" userId="089d73b8-785c-4012-b931-81c632b6c9c7" providerId="ADAL" clId="{5354F822-A9E9-4067-BCDA-0FDA68F60510}" dt="2021-03-11T15:32:57.953" v="7211" actId="1076"/>
          <ac:picMkLst>
            <pc:docMk/>
            <pc:sldMk cId="3289429343" sldId="259"/>
            <ac:picMk id="4" creationId="{F405E99B-5C45-4FE4-BA3C-508263300D96}"/>
          </ac:picMkLst>
        </pc:picChg>
        <pc:picChg chg="add del mod">
          <ac:chgData name="Sanders Wang" userId="089d73b8-785c-4012-b931-81c632b6c9c7" providerId="ADAL" clId="{5354F822-A9E9-4067-BCDA-0FDA68F60510}" dt="2021-03-10T19:54:28.246" v="4516" actId="478"/>
          <ac:picMkLst>
            <pc:docMk/>
            <pc:sldMk cId="3289429343" sldId="259"/>
            <ac:picMk id="5" creationId="{61F30FCB-551E-430C-952C-E60E12541D19}"/>
          </ac:picMkLst>
        </pc:picChg>
        <pc:picChg chg="add del mod">
          <ac:chgData name="Sanders Wang" userId="089d73b8-785c-4012-b931-81c632b6c9c7" providerId="ADAL" clId="{5354F822-A9E9-4067-BCDA-0FDA68F60510}" dt="2021-03-11T14:16:34.114" v="6709" actId="478"/>
          <ac:picMkLst>
            <pc:docMk/>
            <pc:sldMk cId="3289429343" sldId="259"/>
            <ac:picMk id="7" creationId="{19E34979-93B2-45D1-88E0-7B9ABC4791BB}"/>
          </ac:picMkLst>
        </pc:picChg>
        <pc:picChg chg="add del mod">
          <ac:chgData name="Sanders Wang" userId="089d73b8-785c-4012-b931-81c632b6c9c7" providerId="ADAL" clId="{5354F822-A9E9-4067-BCDA-0FDA68F60510}" dt="2021-03-12T19:41:29.178" v="8927" actId="478"/>
          <ac:picMkLst>
            <pc:docMk/>
            <pc:sldMk cId="3289429343" sldId="259"/>
            <ac:picMk id="7" creationId="{1A714F30-5192-44B6-B85C-D2AB877B41B4}"/>
          </ac:picMkLst>
        </pc:picChg>
        <pc:picChg chg="add del mod ord">
          <ac:chgData name="Sanders Wang" userId="089d73b8-785c-4012-b931-81c632b6c9c7" providerId="ADAL" clId="{5354F822-A9E9-4067-BCDA-0FDA68F60510}" dt="2021-03-12T19:49:16.119" v="8974" actId="478"/>
          <ac:picMkLst>
            <pc:docMk/>
            <pc:sldMk cId="3289429343" sldId="259"/>
            <ac:picMk id="8" creationId="{AADA0653-6EF2-47AB-A48F-9EE286A09639}"/>
          </ac:picMkLst>
        </pc:picChg>
        <pc:picChg chg="add del mod">
          <ac:chgData name="Sanders Wang" userId="089d73b8-785c-4012-b931-81c632b6c9c7" providerId="ADAL" clId="{5354F822-A9E9-4067-BCDA-0FDA68F60510}" dt="2021-03-12T19:49:18.161" v="8975" actId="478"/>
          <ac:picMkLst>
            <pc:docMk/>
            <pc:sldMk cId="3289429343" sldId="259"/>
            <ac:picMk id="9" creationId="{D0C30695-52F2-4BA2-ACD4-9CCACE571921}"/>
          </ac:picMkLst>
        </pc:picChg>
        <pc:picChg chg="add del mod">
          <ac:chgData name="Sanders Wang" userId="089d73b8-785c-4012-b931-81c632b6c9c7" providerId="ADAL" clId="{5354F822-A9E9-4067-BCDA-0FDA68F60510}" dt="2021-03-12T20:14:29.488" v="9136" actId="478"/>
          <ac:picMkLst>
            <pc:docMk/>
            <pc:sldMk cId="3289429343" sldId="259"/>
            <ac:picMk id="10" creationId="{C9275085-558F-4E16-A9DF-795E1617FF44}"/>
          </ac:picMkLst>
        </pc:picChg>
        <pc:picChg chg="add del mod">
          <ac:chgData name="Sanders Wang" userId="089d73b8-785c-4012-b931-81c632b6c9c7" providerId="ADAL" clId="{5354F822-A9E9-4067-BCDA-0FDA68F60510}" dt="2021-03-12T20:14:29.488" v="9136" actId="478"/>
          <ac:picMkLst>
            <pc:docMk/>
            <pc:sldMk cId="3289429343" sldId="259"/>
            <ac:picMk id="11" creationId="{A202DA99-A35D-467C-94DB-4DE757F0336D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3" creationId="{7240AAD1-7063-46F2-99CD-B26133FECAA5}"/>
          </ac:picMkLst>
        </pc:picChg>
        <pc:picChg chg="add del mod">
          <ac:chgData name="Sanders Wang" userId="089d73b8-785c-4012-b931-81c632b6c9c7" providerId="ADAL" clId="{5354F822-A9E9-4067-BCDA-0FDA68F60510}" dt="2021-03-10T20:01:19.440" v="4559" actId="478"/>
          <ac:picMkLst>
            <pc:docMk/>
            <pc:sldMk cId="3289429343" sldId="259"/>
            <ac:picMk id="13" creationId="{AEF92AFD-967F-4D60-BA3E-F59B1EE3B9C4}"/>
          </ac:picMkLst>
        </pc:picChg>
        <pc:picChg chg="add del">
          <ac:chgData name="Sanders Wang" userId="089d73b8-785c-4012-b931-81c632b6c9c7" providerId="ADAL" clId="{5354F822-A9E9-4067-BCDA-0FDA68F60510}" dt="2021-03-10T20:01:45.672" v="4561" actId="478"/>
          <ac:picMkLst>
            <pc:docMk/>
            <pc:sldMk cId="3289429343" sldId="259"/>
            <ac:picMk id="14" creationId="{EF7C6FA4-E832-4F9E-8BD1-33F956DFC766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5" creationId="{16EA132E-6D5E-4AB1-A7DC-C5C3F6B23052}"/>
          </ac:picMkLst>
        </pc:picChg>
        <pc:picChg chg="add del mod">
          <ac:chgData name="Sanders Wang" userId="089d73b8-785c-4012-b931-81c632b6c9c7" providerId="ADAL" clId="{5354F822-A9E9-4067-BCDA-0FDA68F60510}" dt="2021-03-11T14:16:51.854" v="6715" actId="478"/>
          <ac:picMkLst>
            <pc:docMk/>
            <pc:sldMk cId="3289429343" sldId="259"/>
            <ac:picMk id="16" creationId="{0713BEFB-72F1-450E-A262-B5B96ECEEE7F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7" creationId="{136048F2-25A1-4767-97FE-DFFF06CD4F63}"/>
          </ac:picMkLst>
        </pc:picChg>
        <pc:picChg chg="add del mod">
          <ac:chgData name="Sanders Wang" userId="089d73b8-785c-4012-b931-81c632b6c9c7" providerId="ADAL" clId="{5354F822-A9E9-4067-BCDA-0FDA68F60510}" dt="2021-03-10T20:05:22.808" v="4576" actId="478"/>
          <ac:picMkLst>
            <pc:docMk/>
            <pc:sldMk cId="3289429343" sldId="259"/>
            <ac:picMk id="18" creationId="{B7847499-6269-44F1-9D81-14947DE1BC6C}"/>
          </ac:picMkLst>
        </pc:picChg>
        <pc:picChg chg="add del mod">
          <ac:chgData name="Sanders Wang" userId="089d73b8-785c-4012-b931-81c632b6c9c7" providerId="ADAL" clId="{5354F822-A9E9-4067-BCDA-0FDA68F60510}" dt="2021-03-12T19:45:38.382" v="8953" actId="478"/>
          <ac:picMkLst>
            <pc:docMk/>
            <pc:sldMk cId="3289429343" sldId="259"/>
            <ac:picMk id="20" creationId="{6A337F93-F897-4990-8435-DA821635AE62}"/>
          </ac:picMkLst>
        </pc:picChg>
        <pc:picChg chg="add del mod">
          <ac:chgData name="Sanders Wang" userId="089d73b8-785c-4012-b931-81c632b6c9c7" providerId="ADAL" clId="{5354F822-A9E9-4067-BCDA-0FDA68F60510}" dt="2021-03-12T19:45:47.693" v="8955" actId="478"/>
          <ac:picMkLst>
            <pc:docMk/>
            <pc:sldMk cId="3289429343" sldId="259"/>
            <ac:picMk id="22" creationId="{928F1BDA-8D5F-42DF-A6C6-39E293E5ABED}"/>
          </ac:picMkLst>
        </pc:picChg>
        <pc:picChg chg="add del mod">
          <ac:chgData name="Sanders Wang" userId="089d73b8-785c-4012-b931-81c632b6c9c7" providerId="ADAL" clId="{5354F822-A9E9-4067-BCDA-0FDA68F60510}" dt="2021-03-11T14:19:27.465" v="6733" actId="478"/>
          <ac:picMkLst>
            <pc:docMk/>
            <pc:sldMk cId="3289429343" sldId="259"/>
            <ac:picMk id="22" creationId="{DD494428-EEBF-428F-8DDF-8C2E0816B6C8}"/>
          </ac:picMkLst>
        </pc:picChg>
        <pc:picChg chg="add del mod">
          <ac:chgData name="Sanders Wang" userId="089d73b8-785c-4012-b931-81c632b6c9c7" providerId="ADAL" clId="{5354F822-A9E9-4067-BCDA-0FDA68F60510}" dt="2021-03-11T14:36:04.237" v="6753" actId="478"/>
          <ac:picMkLst>
            <pc:docMk/>
            <pc:sldMk cId="3289429343" sldId="259"/>
            <ac:picMk id="24" creationId="{D3C89557-81F4-4082-BA76-BED29243465F}"/>
          </ac:picMkLst>
        </pc:picChg>
        <pc:picChg chg="add del mod ord">
          <ac:chgData name="Sanders Wang" userId="089d73b8-785c-4012-b931-81c632b6c9c7" providerId="ADAL" clId="{5354F822-A9E9-4067-BCDA-0FDA68F60510}" dt="2021-03-12T20:11:53.843" v="9114" actId="478"/>
          <ac:picMkLst>
            <pc:docMk/>
            <pc:sldMk cId="3289429343" sldId="259"/>
            <ac:picMk id="25" creationId="{38017EA2-BB8F-4471-95A9-479C1EF6FF9C}"/>
          </ac:picMkLst>
        </pc:picChg>
        <pc:picChg chg="add del mod">
          <ac:chgData name="Sanders Wang" userId="089d73b8-785c-4012-b931-81c632b6c9c7" providerId="ADAL" clId="{5354F822-A9E9-4067-BCDA-0FDA68F60510}" dt="2021-03-11T14:36:22.807" v="6759" actId="478"/>
          <ac:picMkLst>
            <pc:docMk/>
            <pc:sldMk cId="3289429343" sldId="259"/>
            <ac:picMk id="25" creationId="{5473A6F4-6347-43F2-9917-433BBD9FB188}"/>
          </ac:picMkLst>
        </pc:picChg>
        <pc:picChg chg="add del mod">
          <ac:chgData name="Sanders Wang" userId="089d73b8-785c-4012-b931-81c632b6c9c7" providerId="ADAL" clId="{5354F822-A9E9-4067-BCDA-0FDA68F60510}" dt="2021-03-11T14:36:25.357" v="6760" actId="478"/>
          <ac:picMkLst>
            <pc:docMk/>
            <pc:sldMk cId="3289429343" sldId="259"/>
            <ac:picMk id="26" creationId="{C5540B3D-0F8A-4E09-A05A-5A1913ADD61C}"/>
          </ac:picMkLst>
        </pc:picChg>
        <pc:picChg chg="add del mod">
          <ac:chgData name="Sanders Wang" userId="089d73b8-785c-4012-b931-81c632b6c9c7" providerId="ADAL" clId="{5354F822-A9E9-4067-BCDA-0FDA68F60510}" dt="2021-03-10T20:18:11.261" v="4687" actId="478"/>
          <ac:picMkLst>
            <pc:docMk/>
            <pc:sldMk cId="3289429343" sldId="259"/>
            <ac:picMk id="28" creationId="{8E3BCD66-0AE1-49FA-B207-EAF5C1366DEB}"/>
          </ac:picMkLst>
        </pc:picChg>
        <pc:picChg chg="add del mod">
          <ac:chgData name="Sanders Wang" userId="089d73b8-785c-4012-b931-81c632b6c9c7" providerId="ADAL" clId="{5354F822-A9E9-4067-BCDA-0FDA68F60510}" dt="2021-03-10T20:15:44.326" v="4674" actId="478"/>
          <ac:picMkLst>
            <pc:docMk/>
            <pc:sldMk cId="3289429343" sldId="259"/>
            <ac:picMk id="30" creationId="{128CFFDB-1F09-419D-888F-E243089A20E3}"/>
          </ac:picMkLst>
        </pc:picChg>
        <pc:picChg chg="add del mod">
          <ac:chgData name="Sanders Wang" userId="089d73b8-785c-4012-b931-81c632b6c9c7" providerId="ADAL" clId="{5354F822-A9E9-4067-BCDA-0FDA68F60510}" dt="2021-03-11T14:17:14.445" v="6720" actId="478"/>
          <ac:picMkLst>
            <pc:docMk/>
            <pc:sldMk cId="3289429343" sldId="259"/>
            <ac:picMk id="31" creationId="{55273134-D5D6-468A-B7AA-B5CDBB36774E}"/>
          </ac:picMkLst>
        </pc:picChg>
        <pc:picChg chg="add del mod">
          <ac:chgData name="Sanders Wang" userId="089d73b8-785c-4012-b931-81c632b6c9c7" providerId="ADAL" clId="{5354F822-A9E9-4067-BCDA-0FDA68F60510}" dt="2021-03-11T08:52:59.733" v="4971" actId="478"/>
          <ac:picMkLst>
            <pc:docMk/>
            <pc:sldMk cId="3289429343" sldId="259"/>
            <ac:picMk id="32" creationId="{129E56FD-F0DF-494E-ABE5-6777DA88B0E7}"/>
          </ac:picMkLst>
        </pc:picChg>
        <pc:picChg chg="add del mod">
          <ac:chgData name="Sanders Wang" userId="089d73b8-785c-4012-b931-81c632b6c9c7" providerId="ADAL" clId="{5354F822-A9E9-4067-BCDA-0FDA68F60510}" dt="2021-03-12T19:46:18.796" v="8963" actId="478"/>
          <ac:picMkLst>
            <pc:docMk/>
            <pc:sldMk cId="3289429343" sldId="259"/>
            <ac:picMk id="33" creationId="{B9A48248-B92D-4F20-851D-422CCC8F6930}"/>
          </ac:picMkLst>
        </pc:picChg>
        <pc:picChg chg="add del mod ord">
          <ac:chgData name="Sanders Wang" userId="089d73b8-785c-4012-b931-81c632b6c9c7" providerId="ADAL" clId="{5354F822-A9E9-4067-BCDA-0FDA68F60510}" dt="2021-03-11T14:39:40.841" v="6792" actId="478"/>
          <ac:picMkLst>
            <pc:docMk/>
            <pc:sldMk cId="3289429343" sldId="259"/>
            <ac:picMk id="34" creationId="{355C07F3-7AD3-4232-8262-BF6FDFF067DD}"/>
          </ac:picMkLst>
        </pc:picChg>
        <pc:picChg chg="add del mod">
          <ac:chgData name="Sanders Wang" userId="089d73b8-785c-4012-b931-81c632b6c9c7" providerId="ADAL" clId="{5354F822-A9E9-4067-BCDA-0FDA68F60510}" dt="2021-03-11T14:19:39.089" v="6736" actId="478"/>
          <ac:picMkLst>
            <pc:docMk/>
            <pc:sldMk cId="3289429343" sldId="259"/>
            <ac:picMk id="35" creationId="{77AB26AE-79C4-424F-8A65-8BCA2AA2E79C}"/>
          </ac:picMkLst>
        </pc:picChg>
        <pc:picChg chg="add mod">
          <ac:chgData name="Sanders Wang" userId="089d73b8-785c-4012-b931-81c632b6c9c7" providerId="ADAL" clId="{5354F822-A9E9-4067-BCDA-0FDA68F60510}" dt="2021-03-13T10:32:37.328" v="9285" actId="1076"/>
          <ac:picMkLst>
            <pc:docMk/>
            <pc:sldMk cId="3289429343" sldId="259"/>
            <ac:picMk id="35" creationId="{F8F7918E-E881-476C-87F1-072CB1AC9F6B}"/>
          </ac:picMkLst>
        </pc:picChg>
        <pc:picChg chg="add del mod">
          <ac:chgData name="Sanders Wang" userId="089d73b8-785c-4012-b931-81c632b6c9c7" providerId="ADAL" clId="{5354F822-A9E9-4067-BCDA-0FDA68F60510}" dt="2021-03-11T14:36:27.371" v="6761" actId="478"/>
          <ac:picMkLst>
            <pc:docMk/>
            <pc:sldMk cId="3289429343" sldId="259"/>
            <ac:picMk id="36" creationId="{8A386BED-F1B3-4C9B-84A4-B7DE5EA73E50}"/>
          </ac:picMkLst>
        </pc:picChg>
        <pc:picChg chg="add del mod">
          <ac:chgData name="Sanders Wang" userId="089d73b8-785c-4012-b931-81c632b6c9c7" providerId="ADAL" clId="{5354F822-A9E9-4067-BCDA-0FDA68F60510}" dt="2021-03-11T14:36:29.872" v="6762" actId="478"/>
          <ac:picMkLst>
            <pc:docMk/>
            <pc:sldMk cId="3289429343" sldId="259"/>
            <ac:picMk id="37" creationId="{2B4C9147-AF7D-43D4-840B-24630CD40EEC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37" creationId="{ED176610-E5CC-41C8-89D2-895F9970D485}"/>
          </ac:picMkLst>
        </pc:picChg>
        <pc:picChg chg="add del mod">
          <ac:chgData name="Sanders Wang" userId="089d73b8-785c-4012-b931-81c632b6c9c7" providerId="ADAL" clId="{5354F822-A9E9-4067-BCDA-0FDA68F60510}" dt="2021-03-11T14:36:31.945" v="6763" actId="478"/>
          <ac:picMkLst>
            <pc:docMk/>
            <pc:sldMk cId="3289429343" sldId="259"/>
            <ac:picMk id="38" creationId="{48FA4DBD-5B39-473D-ABAB-9CAC9164DD58}"/>
          </ac:picMkLst>
        </pc:picChg>
        <pc:picChg chg="add mod">
          <ac:chgData name="Sanders Wang" userId="089d73b8-785c-4012-b931-81c632b6c9c7" providerId="ADAL" clId="{5354F822-A9E9-4067-BCDA-0FDA68F60510}" dt="2021-03-12T20:12:51.316" v="9131" actId="1076"/>
          <ac:picMkLst>
            <pc:docMk/>
            <pc:sldMk cId="3289429343" sldId="259"/>
            <ac:picMk id="39" creationId="{7F949B51-7BC9-46E4-89D0-EF255AE51378}"/>
          </ac:picMkLst>
        </pc:picChg>
        <pc:picChg chg="add del mod">
          <ac:chgData name="Sanders Wang" userId="089d73b8-785c-4012-b931-81c632b6c9c7" providerId="ADAL" clId="{5354F822-A9E9-4067-BCDA-0FDA68F60510}" dt="2021-03-11T08:53:12.976" v="4975" actId="478"/>
          <ac:picMkLst>
            <pc:docMk/>
            <pc:sldMk cId="3289429343" sldId="259"/>
            <ac:picMk id="39" creationId="{D9683E70-478D-49C8-A790-12406862ABDB}"/>
          </ac:picMkLst>
        </pc:picChg>
        <pc:picChg chg="add mod">
          <ac:chgData name="Sanders Wang" userId="089d73b8-785c-4012-b931-81c632b6c9c7" providerId="ADAL" clId="{5354F822-A9E9-4067-BCDA-0FDA68F60510}" dt="2021-03-12T20:12:29.646" v="9124" actId="1076"/>
          <ac:picMkLst>
            <pc:docMk/>
            <pc:sldMk cId="3289429343" sldId="259"/>
            <ac:picMk id="45" creationId="{2CBFBF01-6C91-4034-8C22-F06478CCC437}"/>
          </ac:picMkLst>
        </pc:picChg>
        <pc:picChg chg="add mod or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46" creationId="{4B623916-B672-4AA8-A5D6-1364EBE13E34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48" creationId="{37E3973F-ED7C-4DC4-ABDE-616AD855E10D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49" creationId="{85171B1E-7C20-464A-9888-48C9B875D2F2}"/>
          </ac:picMkLst>
        </pc:picChg>
        <pc:picChg chg="add mod">
          <ac:chgData name="Sanders Wang" userId="089d73b8-785c-4012-b931-81c632b6c9c7" providerId="ADAL" clId="{5354F822-A9E9-4067-BCDA-0FDA68F60510}" dt="2021-03-13T10:31:34.329" v="9278" actId="1076"/>
          <ac:picMkLst>
            <pc:docMk/>
            <pc:sldMk cId="3289429343" sldId="259"/>
            <ac:picMk id="52" creationId="{E40FB2AF-FFB6-42E6-A711-1A76C682B63E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54" creationId="{D39E5C3C-1687-4F29-ADF3-37B71FC0ABCF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63" creationId="{10F48830-E8BF-4F5C-8A02-EC27B26CDF38}"/>
          </ac:picMkLst>
        </pc:picChg>
        <pc:picChg chg="add del mod">
          <ac:chgData name="Sanders Wang" userId="089d73b8-785c-4012-b931-81c632b6c9c7" providerId="ADAL" clId="{5354F822-A9E9-4067-BCDA-0FDA68F60510}" dt="2021-03-12T19:46:32.154" v="8965" actId="478"/>
          <ac:picMkLst>
            <pc:docMk/>
            <pc:sldMk cId="3289429343" sldId="259"/>
            <ac:picMk id="64" creationId="{BA1D3ED5-9A8E-4CEB-8368-9D318DB147AA}"/>
          </ac:picMkLst>
        </pc:picChg>
        <pc:picChg chg="add del mod">
          <ac:chgData name="Sanders Wang" userId="089d73b8-785c-4012-b931-81c632b6c9c7" providerId="ADAL" clId="{5354F822-A9E9-4067-BCDA-0FDA68F60510}" dt="2021-03-11T14:19:47.830" v="6738" actId="478"/>
          <ac:picMkLst>
            <pc:docMk/>
            <pc:sldMk cId="3289429343" sldId="259"/>
            <ac:picMk id="65" creationId="{BAAB2CB2-8AC5-41CB-90A8-C77F7DDE6BD2}"/>
          </ac:picMkLst>
        </pc:picChg>
        <pc:picChg chg="add del mod">
          <ac:chgData name="Sanders Wang" userId="089d73b8-785c-4012-b931-81c632b6c9c7" providerId="ADAL" clId="{5354F822-A9E9-4067-BCDA-0FDA68F60510}" dt="2021-03-11T14:37:36.425" v="6776" actId="478"/>
          <ac:picMkLst>
            <pc:docMk/>
            <pc:sldMk cId="3289429343" sldId="259"/>
            <ac:picMk id="66" creationId="{5C3BA40C-B761-43DD-8079-D8DC4B6CB705}"/>
          </ac:picMkLst>
        </pc:picChg>
        <pc:picChg chg="add del mod">
          <ac:chgData name="Sanders Wang" userId="089d73b8-785c-4012-b931-81c632b6c9c7" providerId="ADAL" clId="{5354F822-A9E9-4067-BCDA-0FDA68F60510}" dt="2021-03-11T14:39:35.606" v="6790" actId="478"/>
          <ac:picMkLst>
            <pc:docMk/>
            <pc:sldMk cId="3289429343" sldId="259"/>
            <ac:picMk id="67" creationId="{FB2FFC37-EEB1-4055-894C-4EB1B560474F}"/>
          </ac:picMkLst>
        </pc:picChg>
        <pc:picChg chg="add del mod">
          <ac:chgData name="Sanders Wang" userId="089d73b8-785c-4012-b931-81c632b6c9c7" providerId="ADAL" clId="{5354F822-A9E9-4067-BCDA-0FDA68F60510}" dt="2021-03-11T14:39:38.418" v="6791" actId="478"/>
          <ac:picMkLst>
            <pc:docMk/>
            <pc:sldMk cId="3289429343" sldId="259"/>
            <ac:picMk id="68" creationId="{D1371CB4-C411-4543-9B81-A815E6304A8E}"/>
          </ac:picMkLst>
        </pc:picChg>
        <pc:picChg chg="add del mod">
          <ac:chgData name="Sanders Wang" userId="089d73b8-785c-4012-b931-81c632b6c9c7" providerId="ADAL" clId="{5354F822-A9E9-4067-BCDA-0FDA68F60510}" dt="2021-03-11T14:39:23.459" v="6786" actId="478"/>
          <ac:picMkLst>
            <pc:docMk/>
            <pc:sldMk cId="3289429343" sldId="259"/>
            <ac:picMk id="70" creationId="{9D9FEB33-2545-4B46-923F-B6295DF950B6}"/>
          </ac:picMkLst>
        </pc:picChg>
        <pc:picChg chg="add del mod">
          <ac:chgData name="Sanders Wang" userId="089d73b8-785c-4012-b931-81c632b6c9c7" providerId="ADAL" clId="{5354F822-A9E9-4067-BCDA-0FDA68F60510}" dt="2021-03-11T19:43:18.891" v="8777" actId="478"/>
          <ac:picMkLst>
            <pc:docMk/>
            <pc:sldMk cId="3289429343" sldId="259"/>
            <ac:picMk id="71" creationId="{7380BF36-81FA-431F-8381-343137944549}"/>
          </ac:picMkLst>
        </pc:picChg>
        <pc:picChg chg="add del mod">
          <ac:chgData name="Sanders Wang" userId="089d73b8-785c-4012-b931-81c632b6c9c7" providerId="ADAL" clId="{5354F822-A9E9-4067-BCDA-0FDA68F60510}" dt="2021-03-12T20:02:24.093" v="9082" actId="478"/>
          <ac:picMkLst>
            <pc:docMk/>
            <pc:sldMk cId="3289429343" sldId="259"/>
            <ac:picMk id="76" creationId="{6D83C979-5B72-44CB-860C-6DF188D69277}"/>
          </ac:picMkLst>
        </pc:picChg>
        <pc:picChg chg="add mod">
          <ac:chgData name="Sanders Wang" userId="089d73b8-785c-4012-b931-81c632b6c9c7" providerId="ADAL" clId="{5354F822-A9E9-4067-BCDA-0FDA68F60510}" dt="2021-03-13T10:32:55.151" v="9291" actId="1076"/>
          <ac:picMkLst>
            <pc:docMk/>
            <pc:sldMk cId="3289429343" sldId="259"/>
            <ac:picMk id="93" creationId="{06DDC72C-F137-40B1-AECA-CCB57CE30B69}"/>
          </ac:picMkLst>
        </pc:picChg>
        <pc:picChg chg="mod">
          <ac:chgData name="Sanders Wang" userId="089d73b8-785c-4012-b931-81c632b6c9c7" providerId="ADAL" clId="{5354F822-A9E9-4067-BCDA-0FDA68F60510}" dt="2021-03-11T11:59:13.801" v="5536"/>
          <ac:picMkLst>
            <pc:docMk/>
            <pc:sldMk cId="3289429343" sldId="259"/>
            <ac:picMk id="99" creationId="{94C49F43-0C44-4A4D-BB70-B25CAAF61D35}"/>
          </ac:picMkLst>
        </pc:picChg>
        <pc:picChg chg="mod">
          <ac:chgData name="Sanders Wang" userId="089d73b8-785c-4012-b931-81c632b6c9c7" providerId="ADAL" clId="{5354F822-A9E9-4067-BCDA-0FDA68F60510}" dt="2021-03-11T11:59:51.520" v="5538"/>
          <ac:picMkLst>
            <pc:docMk/>
            <pc:sldMk cId="3289429343" sldId="259"/>
            <ac:picMk id="102" creationId="{45272B2B-9BBF-4FFF-8BC7-3A028D8F4798}"/>
          </ac:picMkLst>
        </pc:picChg>
        <pc:picChg chg="add del mod">
          <ac:chgData name="Sanders Wang" userId="089d73b8-785c-4012-b931-81c632b6c9c7" providerId="ADAL" clId="{5354F822-A9E9-4067-BCDA-0FDA68F60510}" dt="2021-03-12T19:35:19.607" v="8891" actId="478"/>
          <ac:picMkLst>
            <pc:docMk/>
            <pc:sldMk cId="3289429343" sldId="259"/>
            <ac:picMk id="107" creationId="{DAB266A8-2AB5-4C24-A9DA-AD8DBD3CBBF4}"/>
          </ac:picMkLst>
        </pc:picChg>
        <pc:picChg chg="add del mod">
          <ac:chgData name="Sanders Wang" userId="089d73b8-785c-4012-b931-81c632b6c9c7" providerId="ADAL" clId="{5354F822-A9E9-4067-BCDA-0FDA68F60510}" dt="2021-03-12T19:41:27.022" v="8926" actId="478"/>
          <ac:picMkLst>
            <pc:docMk/>
            <pc:sldMk cId="3289429343" sldId="259"/>
            <ac:picMk id="109" creationId="{7ED4F183-6E3D-4CE5-83C4-6C31CF58AD22}"/>
          </ac:picMkLst>
        </pc:picChg>
        <pc:picChg chg="mod">
          <ac:chgData name="Sanders Wang" userId="089d73b8-785c-4012-b931-81c632b6c9c7" providerId="ADAL" clId="{5354F822-A9E9-4067-BCDA-0FDA68F60510}" dt="2021-03-13T10:33:18.696" v="9297" actId="1076"/>
          <ac:picMkLst>
            <pc:docMk/>
            <pc:sldMk cId="3289429343" sldId="259"/>
            <ac:picMk id="110" creationId="{0E91C5AE-1733-441D-9AD3-F933BE0E9041}"/>
          </ac:picMkLst>
        </pc:picChg>
        <pc:picChg chg="add del mod">
          <ac:chgData name="Sanders Wang" userId="089d73b8-785c-4012-b931-81c632b6c9c7" providerId="ADAL" clId="{5354F822-A9E9-4067-BCDA-0FDA68F60510}" dt="2021-03-12T19:41:52.582" v="8934" actId="478"/>
          <ac:picMkLst>
            <pc:docMk/>
            <pc:sldMk cId="3289429343" sldId="259"/>
            <ac:picMk id="110" creationId="{2AD5932F-ED00-4489-9EA4-ACAF2A8C3114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11" creationId="{8560D45D-5032-408D-96A5-706F49E3AAE1}"/>
          </ac:picMkLst>
        </pc:picChg>
        <pc:picChg chg="add mod">
          <ac:chgData name="Sanders Wang" userId="089d73b8-785c-4012-b931-81c632b6c9c7" providerId="ADAL" clId="{5354F822-A9E9-4067-BCDA-0FDA68F60510}" dt="2021-03-13T10:31:39.050" v="9279" actId="1076"/>
          <ac:picMkLst>
            <pc:docMk/>
            <pc:sldMk cId="3289429343" sldId="259"/>
            <ac:picMk id="112" creationId="{35F26AA9-A39F-43CC-8571-02F8FD18013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4" creationId="{1697BB3A-FC07-413A-A840-8317B9EA885D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5" creationId="{48CEF4AA-0CF1-4846-924F-46E9FEFFAFA2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7" creationId="{1AE99A65-91DB-408B-BFAA-C7A49AEED18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27" creationId="{C9810058-9A82-4F18-B556-E50FDC8374D0}"/>
          </ac:picMkLst>
        </pc:picChg>
        <pc:picChg chg="add del mod">
          <ac:chgData name="Sanders Wang" userId="089d73b8-785c-4012-b931-81c632b6c9c7" providerId="ADAL" clId="{5354F822-A9E9-4067-BCDA-0FDA68F60510}" dt="2021-03-12T20:02:30.269" v="9084" actId="478"/>
          <ac:picMkLst>
            <pc:docMk/>
            <pc:sldMk cId="3289429343" sldId="259"/>
            <ac:picMk id="129" creationId="{FA746D01-B4A1-4417-893D-0F51358429A8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31" creationId="{36C62B0B-6DEA-4675-B62B-C5E85F6E830D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32" creationId="{68AFE04A-BB0C-432C-BB3D-02B12C9EF23C}"/>
          </ac:picMkLst>
        </pc:picChg>
        <pc:picChg chg="add del mod ord">
          <ac:chgData name="Sanders Wang" userId="089d73b8-785c-4012-b931-81c632b6c9c7" providerId="ADAL" clId="{5354F822-A9E9-4067-BCDA-0FDA68F60510}" dt="2021-03-11T14:17:22.294" v="6722" actId="478"/>
          <ac:picMkLst>
            <pc:docMk/>
            <pc:sldMk cId="3289429343" sldId="259"/>
            <ac:picMk id="132" creationId="{6A5EEF58-BE6C-4D27-9F45-8B384AB3834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33" creationId="{279FD18B-900A-41B7-83DC-B03EBB02C57D}"/>
          </ac:picMkLst>
        </pc:picChg>
        <pc:picChg chg="add mod">
          <ac:chgData name="Sanders Wang" userId="089d73b8-785c-4012-b931-81c632b6c9c7" providerId="ADAL" clId="{5354F822-A9E9-4067-BCDA-0FDA68F60510}" dt="2021-03-13T10:44:53.992" v="9369" actId="1076"/>
          <ac:picMkLst>
            <pc:docMk/>
            <pc:sldMk cId="3289429343" sldId="259"/>
            <ac:picMk id="134" creationId="{B01774AA-665F-48CF-8C3E-55CAA8445621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35" creationId="{370B569F-33C6-4878-BF5E-6C26C530180B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36" creationId="{368D2070-DF2B-40CD-8E48-8FED2489BDE7}"/>
          </ac:picMkLst>
        </pc:picChg>
        <pc:picChg chg="add del mod">
          <ac:chgData name="Sanders Wang" userId="089d73b8-785c-4012-b931-81c632b6c9c7" providerId="ADAL" clId="{5354F822-A9E9-4067-BCDA-0FDA68F60510}" dt="2021-03-11T12:39:17.633" v="5965" actId="478"/>
          <ac:picMkLst>
            <pc:docMk/>
            <pc:sldMk cId="3289429343" sldId="259"/>
            <ac:picMk id="136" creationId="{76C727A5-C389-4CFA-A603-51ECF8A455F9}"/>
          </ac:picMkLst>
        </pc:picChg>
        <pc:picChg chg="add del mod ord">
          <ac:chgData name="Sanders Wang" userId="089d73b8-785c-4012-b931-81c632b6c9c7" providerId="ADAL" clId="{5354F822-A9E9-4067-BCDA-0FDA68F60510}" dt="2021-03-12T20:11:55.866" v="9115" actId="478"/>
          <ac:picMkLst>
            <pc:docMk/>
            <pc:sldMk cId="3289429343" sldId="259"/>
            <ac:picMk id="137" creationId="{927AB25E-F536-4B7C-AC93-52F17EB46EA9}"/>
          </ac:picMkLst>
        </pc:picChg>
        <pc:picChg chg="add del mod">
          <ac:chgData name="Sanders Wang" userId="089d73b8-785c-4012-b931-81c632b6c9c7" providerId="ADAL" clId="{5354F822-A9E9-4067-BCDA-0FDA68F60510}" dt="2021-03-12T20:02:37.882" v="9086" actId="478"/>
          <ac:picMkLst>
            <pc:docMk/>
            <pc:sldMk cId="3289429343" sldId="259"/>
            <ac:picMk id="138" creationId="{81E7BB51-A378-44A2-AF11-96A84E9C8664}"/>
          </ac:picMkLst>
        </pc:picChg>
        <pc:picChg chg="add mod">
          <ac:chgData name="Sanders Wang" userId="089d73b8-785c-4012-b931-81c632b6c9c7" providerId="ADAL" clId="{5354F822-A9E9-4067-BCDA-0FDA68F60510}" dt="2021-03-12T20:02:35.159" v="9085" actId="571"/>
          <ac:picMkLst>
            <pc:docMk/>
            <pc:sldMk cId="3289429343" sldId="259"/>
            <ac:picMk id="140" creationId="{257A1BE0-A831-41A5-B1EA-0A2F8FD60B4C}"/>
          </ac:picMkLst>
        </pc:picChg>
        <pc:picChg chg="add mod">
          <ac:chgData name="Sanders Wang" userId="089d73b8-785c-4012-b931-81c632b6c9c7" providerId="ADAL" clId="{5354F822-A9E9-4067-BCDA-0FDA68F60510}" dt="2021-03-13T10:44:27.236" v="9366" actId="1076"/>
          <ac:picMkLst>
            <pc:docMk/>
            <pc:sldMk cId="3289429343" sldId="259"/>
            <ac:picMk id="141" creationId="{B0EFEAC1-0272-4588-B27E-B1EC20199872}"/>
          </ac:picMkLst>
        </pc:picChg>
        <pc:picChg chg="add mod">
          <ac:chgData name="Sanders Wang" userId="089d73b8-785c-4012-b931-81c632b6c9c7" providerId="ADAL" clId="{5354F822-A9E9-4067-BCDA-0FDA68F60510}" dt="2021-03-12T20:12:20.861" v="9123" actId="571"/>
          <ac:picMkLst>
            <pc:docMk/>
            <pc:sldMk cId="3289429343" sldId="259"/>
            <ac:picMk id="142" creationId="{A5D9883F-C296-4B36-893A-F6A51DCE14F7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144" creationId="{99C695BA-9733-45CD-9FC0-CDB35A04E86A}"/>
          </ac:picMkLst>
        </pc:picChg>
        <pc:picChg chg="add mod">
          <ac:chgData name="Sanders Wang" userId="089d73b8-785c-4012-b931-81c632b6c9c7" providerId="ADAL" clId="{5354F822-A9E9-4067-BCDA-0FDA68F60510}" dt="2021-03-12T20:00:01.471" v="9072" actId="1076"/>
          <ac:picMkLst>
            <pc:docMk/>
            <pc:sldMk cId="3289429343" sldId="259"/>
            <ac:picMk id="145" creationId="{14919C9E-4801-483B-8E97-FC023D700BB5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146" creationId="{C95AB2C8-265B-4EB1-AD89-7F9B5A7AA045}"/>
          </ac:picMkLst>
        </pc:picChg>
        <pc:picChg chg="add mod or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48" creationId="{9949052B-4755-40AB-B23E-16960FF22D7B}"/>
          </ac:picMkLst>
        </pc:picChg>
        <pc:picChg chg="add del mod">
          <ac:chgData name="Sanders Wang" userId="089d73b8-785c-4012-b931-81c632b6c9c7" providerId="ADAL" clId="{5354F822-A9E9-4067-BCDA-0FDA68F60510}" dt="2021-03-12T20:11:51.799" v="9113" actId="478"/>
          <ac:picMkLst>
            <pc:docMk/>
            <pc:sldMk cId="3289429343" sldId="259"/>
            <ac:picMk id="151" creationId="{91386FD6-64AE-45D0-A301-E5FC02DF2D4B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53" creationId="{5D285414-57A6-4F72-9281-FC53F1ECFB60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54" creationId="{2327EC96-8E36-46A7-98D4-26CD2B037594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57" creationId="{486913DA-BE62-443A-A09A-2AFE8A406849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59" creationId="{A0A583DE-BAF3-451A-9C79-00A9C4E92A33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60" creationId="{38C89B61-1A0B-45C5-AEA7-A8A211269FB9}"/>
          </ac:picMkLst>
        </pc:picChg>
        <pc:picChg chg="add del mod">
          <ac:chgData name="Sanders Wang" userId="089d73b8-785c-4012-b931-81c632b6c9c7" providerId="ADAL" clId="{5354F822-A9E9-4067-BCDA-0FDA68F60510}" dt="2021-03-12T19:39:44.778" v="8903" actId="478"/>
          <ac:picMkLst>
            <pc:docMk/>
            <pc:sldMk cId="3289429343" sldId="259"/>
            <ac:picMk id="163" creationId="{304CE8D0-E7B5-4CBD-B366-28622386E35D}"/>
          </ac:picMkLst>
        </pc:picChg>
        <pc:picChg chg="add del mod">
          <ac:chgData name="Sanders Wang" userId="089d73b8-785c-4012-b931-81c632b6c9c7" providerId="ADAL" clId="{5354F822-A9E9-4067-BCDA-0FDA68F60510}" dt="2021-03-12T19:39:47.126" v="8904" actId="478"/>
          <ac:picMkLst>
            <pc:docMk/>
            <pc:sldMk cId="3289429343" sldId="259"/>
            <ac:picMk id="164" creationId="{2C4BA310-71C7-4CB1-BD35-30C85B99DD72}"/>
          </ac:picMkLst>
        </pc:picChg>
        <pc:picChg chg="add del mod">
          <ac:chgData name="Sanders Wang" userId="089d73b8-785c-4012-b931-81c632b6c9c7" providerId="ADAL" clId="{5354F822-A9E9-4067-BCDA-0FDA68F60510}" dt="2021-03-12T19:39:50.015" v="8905" actId="478"/>
          <ac:picMkLst>
            <pc:docMk/>
            <pc:sldMk cId="3289429343" sldId="259"/>
            <ac:picMk id="165" creationId="{6043C2A2-3B73-47B1-BB0A-B0A83103F2A6}"/>
          </ac:picMkLst>
        </pc:picChg>
        <pc:picChg chg="add del mod">
          <ac:chgData name="Sanders Wang" userId="089d73b8-785c-4012-b931-81c632b6c9c7" providerId="ADAL" clId="{5354F822-A9E9-4067-BCDA-0FDA68F60510}" dt="2021-03-12T19:40:29.970" v="8914" actId="478"/>
          <ac:picMkLst>
            <pc:docMk/>
            <pc:sldMk cId="3289429343" sldId="259"/>
            <ac:picMk id="167" creationId="{2C2E56D9-4011-41CA-81AC-3B443D4F4135}"/>
          </ac:picMkLst>
        </pc:picChg>
        <pc:picChg chg="add del mod">
          <ac:chgData name="Sanders Wang" userId="089d73b8-785c-4012-b931-81c632b6c9c7" providerId="ADAL" clId="{5354F822-A9E9-4067-BCDA-0FDA68F60510}" dt="2021-03-12T19:40:31.752" v="8915" actId="478"/>
          <ac:picMkLst>
            <pc:docMk/>
            <pc:sldMk cId="3289429343" sldId="259"/>
            <ac:picMk id="168" creationId="{FC3E1C7C-8082-4C39-8925-1ED233B45820}"/>
          </ac:picMkLst>
        </pc:picChg>
        <pc:picChg chg="add del mod">
          <ac:chgData name="Sanders Wang" userId="089d73b8-785c-4012-b931-81c632b6c9c7" providerId="ADAL" clId="{5354F822-A9E9-4067-BCDA-0FDA68F60510}" dt="2021-03-12T19:40:34.036" v="8916" actId="478"/>
          <ac:picMkLst>
            <pc:docMk/>
            <pc:sldMk cId="3289429343" sldId="259"/>
            <ac:picMk id="169" creationId="{BA71A3A1-3424-4768-942F-4B72BA88C3B0}"/>
          </ac:picMkLst>
        </pc:picChg>
        <pc:picChg chg="add del mod">
          <ac:chgData name="Sanders Wang" userId="089d73b8-785c-4012-b931-81c632b6c9c7" providerId="ADAL" clId="{5354F822-A9E9-4067-BCDA-0FDA68F60510}" dt="2021-03-12T19:42:18.823" v="8939" actId="478"/>
          <ac:picMkLst>
            <pc:docMk/>
            <pc:sldMk cId="3289429343" sldId="259"/>
            <ac:picMk id="170" creationId="{F9AC0A58-D0F5-4BCD-BA39-9104D1EDC13D}"/>
          </ac:picMkLst>
        </pc:picChg>
        <pc:picChg chg="add del mod">
          <ac:chgData name="Sanders Wang" userId="089d73b8-785c-4012-b931-81c632b6c9c7" providerId="ADAL" clId="{5354F822-A9E9-4067-BCDA-0FDA68F60510}" dt="2021-03-11T14:44:38.954" v="6838" actId="478"/>
          <ac:picMkLst>
            <pc:docMk/>
            <pc:sldMk cId="3289429343" sldId="259"/>
            <ac:picMk id="172" creationId="{52850AD7-5CC8-4D0A-9A8D-AC10B5E5D81B}"/>
          </ac:picMkLst>
        </pc:picChg>
        <pc:picChg chg="add del mod">
          <ac:chgData name="Sanders Wang" userId="089d73b8-785c-4012-b931-81c632b6c9c7" providerId="ADAL" clId="{5354F822-A9E9-4067-BCDA-0FDA68F60510}" dt="2021-03-11T14:44:36.980" v="6837" actId="478"/>
          <ac:picMkLst>
            <pc:docMk/>
            <pc:sldMk cId="3289429343" sldId="259"/>
            <ac:picMk id="174" creationId="{6EF9C60A-D649-4AE8-9106-5D16EC489ACD}"/>
          </ac:picMkLst>
        </pc:picChg>
        <pc:picChg chg="add del mod">
          <ac:chgData name="Sanders Wang" userId="089d73b8-785c-4012-b931-81c632b6c9c7" providerId="ADAL" clId="{5354F822-A9E9-4067-BCDA-0FDA68F60510}" dt="2021-03-11T14:44:34.785" v="6836" actId="478"/>
          <ac:picMkLst>
            <pc:docMk/>
            <pc:sldMk cId="3289429343" sldId="259"/>
            <ac:picMk id="176" creationId="{8621A778-7BF1-4F6E-9FEB-3DE5008B30B7}"/>
          </ac:picMkLst>
        </pc:picChg>
        <pc:picChg chg="add del mod">
          <ac:chgData name="Sanders Wang" userId="089d73b8-785c-4012-b931-81c632b6c9c7" providerId="ADAL" clId="{5354F822-A9E9-4067-BCDA-0FDA68F60510}" dt="2021-03-11T14:44:32.683" v="6835" actId="478"/>
          <ac:picMkLst>
            <pc:docMk/>
            <pc:sldMk cId="3289429343" sldId="259"/>
            <ac:picMk id="178" creationId="{AFB16051-3563-49F9-94AD-DC5E61D732A5}"/>
          </ac:picMkLst>
        </pc:picChg>
        <pc:picChg chg="add del mod">
          <ac:chgData name="Sanders Wang" userId="089d73b8-785c-4012-b931-81c632b6c9c7" providerId="ADAL" clId="{5354F822-A9E9-4067-BCDA-0FDA68F60510}" dt="2021-03-12T19:34:51.872" v="8883" actId="478"/>
          <ac:picMkLst>
            <pc:docMk/>
            <pc:sldMk cId="3289429343" sldId="259"/>
            <ac:picMk id="180" creationId="{ABBDA0D6-3565-404F-9DAF-4A235C4843E5}"/>
          </ac:picMkLst>
        </pc:picChg>
        <pc:picChg chg="add del mod">
          <ac:chgData name="Sanders Wang" userId="089d73b8-785c-4012-b931-81c632b6c9c7" providerId="ADAL" clId="{5354F822-A9E9-4067-BCDA-0FDA68F60510}" dt="2021-03-12T19:34:54.116" v="8884" actId="478"/>
          <ac:picMkLst>
            <pc:docMk/>
            <pc:sldMk cId="3289429343" sldId="259"/>
            <ac:picMk id="181" creationId="{0858F167-3F4F-4CEB-B28F-BC56604918D0}"/>
          </ac:picMkLst>
        </pc:picChg>
        <pc:picChg chg="add del mod">
          <ac:chgData name="Sanders Wang" userId="089d73b8-785c-4012-b931-81c632b6c9c7" providerId="ADAL" clId="{5354F822-A9E9-4067-BCDA-0FDA68F60510}" dt="2021-03-12T19:34:56.671" v="8885" actId="478"/>
          <ac:picMkLst>
            <pc:docMk/>
            <pc:sldMk cId="3289429343" sldId="259"/>
            <ac:picMk id="182" creationId="{2B2E899A-F6C9-45EB-9507-9DAFA6A627D0}"/>
          </ac:picMkLst>
        </pc:picChg>
        <pc:picChg chg="add del mod">
          <ac:chgData name="Sanders Wang" userId="089d73b8-785c-4012-b931-81c632b6c9c7" providerId="ADAL" clId="{5354F822-A9E9-4067-BCDA-0FDA68F60510}" dt="2021-03-11T18:22:09.213" v="7897" actId="478"/>
          <ac:picMkLst>
            <pc:docMk/>
            <pc:sldMk cId="3289429343" sldId="259"/>
            <ac:picMk id="184" creationId="{9786CBA3-0E47-4683-9635-2FD7209611A0}"/>
          </ac:picMkLst>
        </pc:picChg>
        <pc:cxnChg chg="add mod">
          <ac:chgData name="Sanders Wang" userId="089d73b8-785c-4012-b931-81c632b6c9c7" providerId="ADAL" clId="{5354F822-A9E9-4067-BCDA-0FDA68F60510}" dt="2021-03-11T12:08:09.627" v="5680" actId="692"/>
          <ac:cxnSpMkLst>
            <pc:docMk/>
            <pc:sldMk cId="3289429343" sldId="259"/>
            <ac:cxnSpMk id="5" creationId="{6F800D61-51F9-4E8C-82EF-BEE98F326BE7}"/>
          </ac:cxnSpMkLst>
        </pc:cxnChg>
        <pc:cxnChg chg="add mod">
          <ac:chgData name="Sanders Wang" userId="089d73b8-785c-4012-b931-81c632b6c9c7" providerId="ADAL" clId="{5354F822-A9E9-4067-BCDA-0FDA68F60510}" dt="2021-03-13T10:31:23.710" v="9276" actId="1037"/>
          <ac:cxnSpMkLst>
            <pc:docMk/>
            <pc:sldMk cId="3289429343" sldId="259"/>
            <ac:cxnSpMk id="23" creationId="{25C6037D-92D6-4001-A657-E7679E581E80}"/>
          </ac:cxnSpMkLst>
        </pc:cxnChg>
        <pc:cxnChg chg="add mod">
          <ac:chgData name="Sanders Wang" userId="089d73b8-785c-4012-b931-81c632b6c9c7" providerId="ADAL" clId="{5354F822-A9E9-4067-BCDA-0FDA68F60510}" dt="2021-03-13T10:33:06.648" v="9293" actId="14100"/>
          <ac:cxnSpMkLst>
            <pc:docMk/>
            <pc:sldMk cId="3289429343" sldId="259"/>
            <ac:cxnSpMk id="29" creationId="{89A5CBC0-B879-4D11-9B0A-FF0FECCFB97D}"/>
          </ac:cxnSpMkLst>
        </pc:cxnChg>
        <pc:cxnChg chg="add mod">
          <ac:chgData name="Sanders Wang" userId="089d73b8-785c-4012-b931-81c632b6c9c7" providerId="ADAL" clId="{5354F822-A9E9-4067-BCDA-0FDA68F60510}" dt="2021-03-13T10:31:23.710" v="9276" actId="1037"/>
          <ac:cxnSpMkLst>
            <pc:docMk/>
            <pc:sldMk cId="3289429343" sldId="259"/>
            <ac:cxnSpMk id="58" creationId="{1FCF12A1-C22B-4B25-A0C4-FFE25F4BFB90}"/>
          </ac:cxnSpMkLst>
        </pc:cxnChg>
        <pc:cxnChg chg="add mod">
          <ac:chgData name="Sanders Wang" userId="089d73b8-785c-4012-b931-81c632b6c9c7" providerId="ADAL" clId="{5354F822-A9E9-4067-BCDA-0FDA68F60510}" dt="2021-03-13T10:37:18.740" v="9351" actId="1037"/>
          <ac:cxnSpMkLst>
            <pc:docMk/>
            <pc:sldMk cId="3289429343" sldId="259"/>
            <ac:cxnSpMk id="104" creationId="{03EA651A-9DC9-461D-9543-6112508FDE5C}"/>
          </ac:cxnSpMkLst>
        </pc:cxnChg>
        <pc:cxnChg chg="add mod">
          <ac:chgData name="Sanders Wang" userId="089d73b8-785c-4012-b931-81c632b6c9c7" providerId="ADAL" clId="{5354F822-A9E9-4067-BCDA-0FDA68F60510}" dt="2021-03-13T10:37:18.740" v="9351" actId="1037"/>
          <ac:cxnSpMkLst>
            <pc:docMk/>
            <pc:sldMk cId="3289429343" sldId="259"/>
            <ac:cxnSpMk id="105" creationId="{114A7A2B-5EF8-4CF3-B95A-F1AA68351882}"/>
          </ac:cxnSpMkLst>
        </pc:cxnChg>
        <pc:cxnChg chg="add mod">
          <ac:chgData name="Sanders Wang" userId="089d73b8-785c-4012-b931-81c632b6c9c7" providerId="ADAL" clId="{5354F822-A9E9-4067-BCDA-0FDA68F60510}" dt="2021-03-13T10:44:41.596" v="9368" actId="1076"/>
          <ac:cxnSpMkLst>
            <pc:docMk/>
            <pc:sldMk cId="3289429343" sldId="259"/>
            <ac:cxnSpMk id="108" creationId="{BC0752B8-31D2-4BB5-B466-9A755CEFC227}"/>
          </ac:cxnSpMkLst>
        </pc:cxnChg>
        <pc:cxnChg chg="add mod ord">
          <ac:chgData name="Sanders Wang" userId="089d73b8-785c-4012-b931-81c632b6c9c7" providerId="ADAL" clId="{5354F822-A9E9-4067-BCDA-0FDA68F60510}" dt="2021-03-13T10:45:15.855" v="9373" actId="166"/>
          <ac:cxnSpMkLst>
            <pc:docMk/>
            <pc:sldMk cId="3289429343" sldId="259"/>
            <ac:cxnSpMk id="129" creationId="{8B9BE7BA-3841-40F3-8CF1-ADC798398042}"/>
          </ac:cxnSpMkLst>
        </pc:cxnChg>
      </pc:sldChg>
      <pc:sldChg chg="addSp delSp modSp add mod ord">
        <pc:chgData name="Sanders Wang" userId="089d73b8-785c-4012-b931-81c632b6c9c7" providerId="ADAL" clId="{5354F822-A9E9-4067-BCDA-0FDA68F60510}" dt="2021-03-12T19:58:35.190" v="9070" actId="1076"/>
        <pc:sldMkLst>
          <pc:docMk/>
          <pc:sldMk cId="1987836075" sldId="260"/>
        </pc:sldMkLst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2" creationId="{9B203F58-B5CC-4754-B8A2-BBD22676788D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3" creationId="{65E0EADE-9638-4DC7-9331-603BC0B76C82}"/>
          </ac:spMkLst>
        </pc:spChg>
        <pc:spChg chg="add mod">
          <ac:chgData name="Sanders Wang" userId="089d73b8-785c-4012-b931-81c632b6c9c7" providerId="ADAL" clId="{5354F822-A9E9-4067-BCDA-0FDA68F60510}" dt="2021-03-12T11:15:06.644" v="8799" actId="1076"/>
          <ac:spMkLst>
            <pc:docMk/>
            <pc:sldMk cId="1987836075" sldId="260"/>
            <ac:spMk id="4" creationId="{022C60A6-48E4-442F-9EA4-A438E6277583}"/>
          </ac:spMkLst>
        </pc:spChg>
        <pc:spChg chg="add mod">
          <ac:chgData name="Sanders Wang" userId="089d73b8-785c-4012-b931-81c632b6c9c7" providerId="ADAL" clId="{5354F822-A9E9-4067-BCDA-0FDA68F60510}" dt="2021-03-12T11:15:26.542" v="8805" actId="1076"/>
          <ac:spMkLst>
            <pc:docMk/>
            <pc:sldMk cId="1987836075" sldId="260"/>
            <ac:spMk id="6" creationId="{EAF49257-DBF1-4F1E-9289-BF567EA68115}"/>
          </ac:spMkLst>
        </pc:spChg>
        <pc:spChg chg="add del mod">
          <ac:chgData name="Sanders Wang" userId="089d73b8-785c-4012-b931-81c632b6c9c7" providerId="ADAL" clId="{5354F822-A9E9-4067-BCDA-0FDA68F60510}" dt="2021-03-11T14:48:13.642" v="6870" actId="478"/>
          <ac:spMkLst>
            <pc:docMk/>
            <pc:sldMk cId="1987836075" sldId="260"/>
            <ac:spMk id="6" creationId="{F795C2FF-030A-4038-B1AA-A4CC30A528D9}"/>
          </ac:spMkLst>
        </pc:spChg>
        <pc:spChg chg="add del mod">
          <ac:chgData name="Sanders Wang" userId="089d73b8-785c-4012-b931-81c632b6c9c7" providerId="ADAL" clId="{5354F822-A9E9-4067-BCDA-0FDA68F60510}" dt="2021-03-11T14:54:40.931" v="6930" actId="478"/>
          <ac:spMkLst>
            <pc:docMk/>
            <pc:sldMk cId="1987836075" sldId="260"/>
            <ac:spMk id="10" creationId="{89B304D1-2BD0-4F3A-AF71-DC61D2982462}"/>
          </ac:spMkLst>
        </pc:spChg>
        <pc:spChg chg="add mod">
          <ac:chgData name="Sanders Wang" userId="089d73b8-785c-4012-b931-81c632b6c9c7" providerId="ADAL" clId="{5354F822-A9E9-4067-BCDA-0FDA68F60510}" dt="2021-03-11T14:57:20.855" v="7003" actId="1076"/>
          <ac:spMkLst>
            <pc:docMk/>
            <pc:sldMk cId="1987836075" sldId="260"/>
            <ac:spMk id="11" creationId="{EBF503C3-EE85-42B7-82E4-681AD1C846A2}"/>
          </ac:spMkLst>
        </pc:spChg>
        <pc:spChg chg="add mod">
          <ac:chgData name="Sanders Wang" userId="089d73b8-785c-4012-b931-81c632b6c9c7" providerId="ADAL" clId="{5354F822-A9E9-4067-BCDA-0FDA68F60510}" dt="2021-03-11T15:51:35.054" v="7318" actId="14100"/>
          <ac:spMkLst>
            <pc:docMk/>
            <pc:sldMk cId="1987836075" sldId="260"/>
            <ac:spMk id="17" creationId="{C33028CC-98A5-4036-8921-BA688D112FB2}"/>
          </ac:spMkLst>
        </pc:spChg>
        <pc:spChg chg="add del mod">
          <ac:chgData name="Sanders Wang" userId="089d73b8-785c-4012-b931-81c632b6c9c7" providerId="ADAL" clId="{5354F822-A9E9-4067-BCDA-0FDA68F60510}" dt="2021-03-11T15:33:37.459" v="7213" actId="478"/>
          <ac:spMkLst>
            <pc:docMk/>
            <pc:sldMk cId="1987836075" sldId="260"/>
            <ac:spMk id="28" creationId="{F7501A74-78D7-4614-AB5D-8C513AD9C03B}"/>
          </ac:spMkLst>
        </pc:spChg>
        <pc:spChg chg="add del mod">
          <ac:chgData name="Sanders Wang" userId="089d73b8-785c-4012-b931-81c632b6c9c7" providerId="ADAL" clId="{5354F822-A9E9-4067-BCDA-0FDA68F60510}" dt="2021-03-11T15:39:52.682" v="7224" actId="478"/>
          <ac:spMkLst>
            <pc:docMk/>
            <pc:sldMk cId="1987836075" sldId="260"/>
            <ac:spMk id="31" creationId="{903C9D54-3FA9-4DFD-8672-F7BB5C84799C}"/>
          </ac:spMkLst>
        </pc:spChg>
        <pc:spChg chg="add mod">
          <ac:chgData name="Sanders Wang" userId="089d73b8-785c-4012-b931-81c632b6c9c7" providerId="ADAL" clId="{5354F822-A9E9-4067-BCDA-0FDA68F60510}" dt="2021-03-11T15:54:04.129" v="7340" actId="14100"/>
          <ac:spMkLst>
            <pc:docMk/>
            <pc:sldMk cId="1987836075" sldId="260"/>
            <ac:spMk id="34" creationId="{90A3C88A-9B64-4BDF-B78A-09EB5C439BF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42" creationId="{DF4219F7-6DB7-471E-8137-786F75ED8FA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45" creationId="{314D34DD-E60E-4A21-8478-80E69A92DD0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0" creationId="{4E65E2DA-3C5F-4443-B049-9C1EFF1F6B1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1" creationId="{2CB58A3B-B966-404C-98F3-D7DBFBEE4E0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3" creationId="{B1F28BDD-33E2-47E7-9CD5-897001BB73D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0" creationId="{A78F4158-8C9D-4381-AB2C-070E902C0A4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1" creationId="{674FC967-21A4-49B9-811C-908CC7E8C24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4" creationId="{8DDA3050-5179-4A1E-92FD-797F3284E12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5" creationId="{93ED7E95-B7AA-47DA-B358-37A67A6A1E3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6" creationId="{C50352D9-33FA-4191-8E6E-EBC237B7C2D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8" creationId="{5A43D589-3A4B-4189-B8AF-2B07A4029ED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9" creationId="{99400E68-AD7D-498C-B92C-2FAB9980600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74" creationId="{9159F8FF-37F3-4675-B781-27CEBD25F803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77" creationId="{72058E66-97DC-4C61-BF2B-553F969D74B8}"/>
          </ac:spMkLst>
        </pc:spChg>
        <pc:spChg chg="add del mod">
          <ac:chgData name="Sanders Wang" userId="089d73b8-785c-4012-b931-81c632b6c9c7" providerId="ADAL" clId="{5354F822-A9E9-4067-BCDA-0FDA68F60510}" dt="2021-03-11T16:33:58.296" v="7626" actId="478"/>
          <ac:spMkLst>
            <pc:docMk/>
            <pc:sldMk cId="1987836075" sldId="260"/>
            <ac:spMk id="80" creationId="{03E6A0B7-9D42-4C97-B393-CD1138DBA2E2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81" creationId="{162086B2-B203-4AFB-BB9C-481F79FCDE8E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84" creationId="{C3E2CAA5-1833-4D8F-8CC1-F06761CAA93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85" creationId="{95F71686-ACFF-4F2F-9768-E0A386A5579B}"/>
          </ac:spMkLst>
        </pc:spChg>
        <pc:spChg chg="add del mod">
          <ac:chgData name="Sanders Wang" userId="089d73b8-785c-4012-b931-81c632b6c9c7" providerId="ADAL" clId="{5354F822-A9E9-4067-BCDA-0FDA68F60510}" dt="2021-03-11T16:34:41.440" v="7631" actId="478"/>
          <ac:spMkLst>
            <pc:docMk/>
            <pc:sldMk cId="1987836075" sldId="260"/>
            <ac:spMk id="88" creationId="{5AA8F65E-1C12-4497-87DF-E06453B354F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92" creationId="{F2791C14-5450-45FD-8C50-ED4AC5D32E16}"/>
          </ac:spMkLst>
        </pc:spChg>
        <pc:spChg chg="add mod">
          <ac:chgData name="Sanders Wang" userId="089d73b8-785c-4012-b931-81c632b6c9c7" providerId="ADAL" clId="{5354F822-A9E9-4067-BCDA-0FDA68F60510}" dt="2021-03-12T11:15:53.482" v="8809" actId="1076"/>
          <ac:spMkLst>
            <pc:docMk/>
            <pc:sldMk cId="1987836075" sldId="260"/>
            <ac:spMk id="97" creationId="{CC4CA503-6034-4B55-A344-047180AADB0E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98" creationId="{049BE5A0-C0B6-49C5-B92E-C7744AE4A03C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07" creationId="{B40559E7-8F46-44EE-A730-0BB7DB7F8CAF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14" creationId="{78733E38-C407-4450-99C6-86C903C9A69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20" creationId="{18F9B835-3596-46A7-B3A9-A6797A9216EF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27" creationId="{3619B0FB-17CF-4C36-96F1-54E679E8E00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6" creationId="{BE61FB4B-D842-4440-BC36-E2B45BE29D8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7" creationId="{CE1EDED6-E126-4326-A799-6806DF9ABF2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8" creationId="{237654C6-484B-4420-A331-76A14E17F960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9" creationId="{0948F2C2-C2F7-4470-B92D-788A2F41B8AA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40" creationId="{89943B06-528E-4E25-868F-294285B72C4F}"/>
          </ac:spMkLst>
        </pc:spChg>
        <pc:spChg chg="mod">
          <ac:chgData name="Sanders Wang" userId="089d73b8-785c-4012-b931-81c632b6c9c7" providerId="ADAL" clId="{5354F822-A9E9-4067-BCDA-0FDA68F60510}" dt="2021-03-11T13:50:44.915" v="6644"/>
          <ac:spMkLst>
            <pc:docMk/>
            <pc:sldMk cId="1987836075" sldId="260"/>
            <ac:spMk id="141" creationId="{66C0F814-1DD4-4E25-86CB-F9B4D643F6E7}"/>
          </ac:spMkLst>
        </pc:spChg>
        <pc:spChg chg="del">
          <ac:chgData name="Sanders Wang" userId="089d73b8-785c-4012-b931-81c632b6c9c7" providerId="ADAL" clId="{5354F822-A9E9-4067-BCDA-0FDA68F60510}" dt="2021-03-11T13:45:48.661" v="6632" actId="478"/>
          <ac:spMkLst>
            <pc:docMk/>
            <pc:sldMk cId="1987836075" sldId="260"/>
            <ac:spMk id="142" creationId="{AA5BC8B7-8382-4958-BD8C-937B4870D208}"/>
          </ac:spMkLst>
        </pc:spChg>
        <pc:spChg chg="mod">
          <ac:chgData name="Sanders Wang" userId="089d73b8-785c-4012-b931-81c632b6c9c7" providerId="ADAL" clId="{5354F822-A9E9-4067-BCDA-0FDA68F60510}" dt="2021-03-11T14:55:09.062" v="6981" actId="1037"/>
          <ac:spMkLst>
            <pc:docMk/>
            <pc:sldMk cId="1987836075" sldId="260"/>
            <ac:spMk id="144" creationId="{B2F7409E-DAA9-448C-ACE6-062FC5315E6B}"/>
          </ac:spMkLst>
        </pc:spChg>
        <pc:spChg chg="del">
          <ac:chgData name="Sanders Wang" userId="089d73b8-785c-4012-b931-81c632b6c9c7" providerId="ADAL" clId="{5354F822-A9E9-4067-BCDA-0FDA68F60510}" dt="2021-03-11T13:45:52.005" v="6633" actId="478"/>
          <ac:spMkLst>
            <pc:docMk/>
            <pc:sldMk cId="1987836075" sldId="260"/>
            <ac:spMk id="145" creationId="{24D880CB-9A5E-4EB6-8DC7-80B44750B551}"/>
          </ac:spMkLst>
        </pc:spChg>
        <pc:spChg chg="mod">
          <ac:chgData name="Sanders Wang" userId="089d73b8-785c-4012-b931-81c632b6c9c7" providerId="ADAL" clId="{5354F822-A9E9-4067-BCDA-0FDA68F60510}" dt="2021-03-11T15:22:05.019" v="7088" actId="1076"/>
          <ac:spMkLst>
            <pc:docMk/>
            <pc:sldMk cId="1987836075" sldId="260"/>
            <ac:spMk id="146" creationId="{9FDB019A-41DA-4B9A-AA40-90B8FCFA67E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52" creationId="{F7BFB6B9-FF89-4412-95BF-303CDAF7E61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53" creationId="{6CC0F3AB-F224-4F87-BFCC-DBD97F2D1CD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5" creationId="{22C79FC7-5CC7-43A4-BFEE-39D69AA8344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6" creationId="{2BE75B99-7210-43FA-92D4-B71EFB80B4E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7" creationId="{48D0FBC7-4CA9-40DF-A510-92A2AD94ADB5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8" creationId="{57A24766-DFB7-4D35-918E-37E47F946E0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60" creationId="{ED39E90E-ECD3-4C08-BF36-234751D97C9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63" creationId="{DF5D6FB7-0235-46CF-8BE0-2F7DCB4BF95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67" creationId="{D83447C5-1A51-4D7E-A4A1-DE695DFE7941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68" creationId="{D3B03089-8F6B-4995-A25C-59D8D4E78BBD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70" creationId="{EB14AD54-DF01-43D3-9C43-25AFF7083C9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73" creationId="{940B728D-EAFB-4532-BC01-0412BD749002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79" creationId="{60C5CF8D-2D29-451F-B457-6EFA3827FBF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2T11:15:02.440" v="8798" actId="1076"/>
          <ac:spMkLst>
            <pc:docMk/>
            <pc:sldMk cId="1987836075" sldId="260"/>
            <ac:spMk id="181" creationId="{6A62D05C-3972-4F69-B51E-44CD2BB9DFD6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82" creationId="{B03BB3DC-3770-477E-AA71-1E066774BA3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84" creationId="{AAAD7119-B0E9-45C2-9D1C-28216CA0799D}"/>
          </ac:spMkLst>
        </pc:spChg>
        <pc:spChg chg="add mod or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5" creationId="{094DD600-3BF2-4467-8BF8-0BB32744492D}"/>
          </ac:spMkLst>
        </pc:spChg>
        <pc:spChg chg="add mod">
          <ac:chgData name="Sanders Wang" userId="089d73b8-785c-4012-b931-81c632b6c9c7" providerId="ADAL" clId="{5354F822-A9E9-4067-BCDA-0FDA68F60510}" dt="2021-03-11T15:17:53.119" v="7048" actId="1076"/>
          <ac:spMkLst>
            <pc:docMk/>
            <pc:sldMk cId="1987836075" sldId="260"/>
            <ac:spMk id="186" creationId="{0C4B1F23-C6FC-4E18-9FBE-7357E4868D85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8" creationId="{8CFCBB74-A1E7-4DDC-88A2-2E908AD284B9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9" creationId="{27B4B863-7775-46DA-AC49-FF3AD248C865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91" creationId="{8B7ABCB2-EED4-4730-B263-956F8AA2F63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92" creationId="{75BF0587-A144-4429-A9D7-6D6F367E4ABD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93" creationId="{FED1CA64-C549-4E22-A423-C719AF98FBC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99" creationId="{DA7C8E50-3046-4E45-8E0D-CB0DC1F3F03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1" creationId="{986E56F6-3085-4721-8E88-4D10ABB8942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2" creationId="{D9854941-90C5-4E5B-BFB0-04B2C7D1505D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5" creationId="{55ABC064-79E5-4E35-A87B-4E7C5D14C3AA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07" creationId="{0EF8728A-69B2-4EB7-9401-07569C1FF084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08" creationId="{7F85A17A-6C11-4BF2-B273-D57C85440E71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209" creationId="{F7529970-DDD9-402E-BE0F-0E9B15A81951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10" creationId="{6C189DDA-69FD-4734-89F8-ECDEDA368AC2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211" creationId="{3842FC3E-21F7-4B54-999D-25AFFF45DC4A}"/>
          </ac:spMkLst>
        </pc:spChg>
        <pc:spChg chg="add mod">
          <ac:chgData name="Sanders Wang" userId="089d73b8-785c-4012-b931-81c632b6c9c7" providerId="ADAL" clId="{5354F822-A9E9-4067-BCDA-0FDA68F60510}" dt="2021-03-11T17:12:50.782" v="7875" actId="14100"/>
          <ac:spMkLst>
            <pc:docMk/>
            <pc:sldMk cId="1987836075" sldId="260"/>
            <ac:spMk id="213" creationId="{6336AB62-69C9-480E-A306-9E15DFA4D6ED}"/>
          </ac:spMkLst>
        </pc:spChg>
        <pc:spChg chg="add mod ord">
          <ac:chgData name="Sanders Wang" userId="089d73b8-785c-4012-b931-81c632b6c9c7" providerId="ADAL" clId="{5354F822-A9E9-4067-BCDA-0FDA68F60510}" dt="2021-03-11T15:51:24.521" v="7315" actId="1037"/>
          <ac:spMkLst>
            <pc:docMk/>
            <pc:sldMk cId="1987836075" sldId="260"/>
            <ac:spMk id="216" creationId="{E5182FFA-3B1D-4C62-9486-A3B2A0A9AA00}"/>
          </ac:spMkLst>
        </pc:spChg>
        <pc:spChg chg="add mod">
          <ac:chgData name="Sanders Wang" userId="089d73b8-785c-4012-b931-81c632b6c9c7" providerId="ADAL" clId="{5354F822-A9E9-4067-BCDA-0FDA68F60510}" dt="2021-03-11T15:51:24.521" v="7315" actId="1037"/>
          <ac:spMkLst>
            <pc:docMk/>
            <pc:sldMk cId="1987836075" sldId="260"/>
            <ac:spMk id="217" creationId="{B5D6A925-9173-49A1-9AF2-F2B8DBEDB58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18" creationId="{E6D1286A-8749-45E1-BF1F-761B3A6BAF3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20" creationId="{C61AD98D-1FF6-4CCC-83FB-402FDFEF8CFC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21" creationId="{B2666BC2-1A34-4405-AC68-495490DEB894}"/>
          </ac:spMkLst>
        </pc:spChg>
        <pc:spChg chg="add del mod">
          <ac:chgData name="Sanders Wang" userId="089d73b8-785c-4012-b931-81c632b6c9c7" providerId="ADAL" clId="{5354F822-A9E9-4067-BCDA-0FDA68F60510}" dt="2021-03-11T15:40:43.262" v="7228" actId="478"/>
          <ac:spMkLst>
            <pc:docMk/>
            <pc:sldMk cId="1987836075" sldId="260"/>
            <ac:spMk id="226" creationId="{BC171797-6215-403B-BEA1-6462B9EA41C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1" creationId="{538338DF-BBDC-475B-A76F-7D69B4A777A8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3" creationId="{DBE0F596-89AB-4B8E-9AD9-E5430912A914}"/>
          </ac:spMkLst>
        </pc:spChg>
        <pc:spChg chg="add del mod">
          <ac:chgData name="Sanders Wang" userId="089d73b8-785c-4012-b931-81c632b6c9c7" providerId="ADAL" clId="{5354F822-A9E9-4067-BCDA-0FDA68F60510}" dt="2021-03-11T15:42:47.023" v="7240" actId="478"/>
          <ac:spMkLst>
            <pc:docMk/>
            <pc:sldMk cId="1987836075" sldId="260"/>
            <ac:spMk id="234" creationId="{63D3245A-8601-49FB-9B15-38EC621D8276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6" creationId="{78904887-7DEB-4A85-BE8C-F739CE2B28C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9" creationId="{6F44CC21-28BC-4676-86ED-6244FABBC1D3}"/>
          </ac:spMkLst>
        </pc:spChg>
        <pc:spChg chg="add del mod">
          <ac:chgData name="Sanders Wang" userId="089d73b8-785c-4012-b931-81c632b6c9c7" providerId="ADAL" clId="{5354F822-A9E9-4067-BCDA-0FDA68F60510}" dt="2021-03-11T15:43:29.803" v="7245" actId="478"/>
          <ac:spMkLst>
            <pc:docMk/>
            <pc:sldMk cId="1987836075" sldId="260"/>
            <ac:spMk id="240" creationId="{26F03EA0-C30C-4B55-85CC-0581DC0976FA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1" creationId="{A448557C-9782-48D7-AB05-65E4442F01FA}"/>
          </ac:spMkLst>
        </pc:spChg>
        <pc:spChg chg="add del mod">
          <ac:chgData name="Sanders Wang" userId="089d73b8-785c-4012-b931-81c632b6c9c7" providerId="ADAL" clId="{5354F822-A9E9-4067-BCDA-0FDA68F60510}" dt="2021-03-11T15:45:05.175" v="7251" actId="478"/>
          <ac:spMkLst>
            <pc:docMk/>
            <pc:sldMk cId="1987836075" sldId="260"/>
            <ac:spMk id="245" creationId="{157EA04B-2654-45A3-B70D-563745A6231F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6" creationId="{2727B139-8051-4F5A-8F56-E29B28A5A1FA}"/>
          </ac:spMkLst>
        </pc:spChg>
        <pc:spChg chg="add mod">
          <ac:chgData name="Sanders Wang" userId="089d73b8-785c-4012-b931-81c632b6c9c7" providerId="ADAL" clId="{5354F822-A9E9-4067-BCDA-0FDA68F60510}" dt="2021-03-11T16:01:53.756" v="7386" actId="14100"/>
          <ac:spMkLst>
            <pc:docMk/>
            <pc:sldMk cId="1987836075" sldId="260"/>
            <ac:spMk id="247" creationId="{7928A6E4-5F85-43C4-BA3A-7C2240A1B8E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56" creationId="{43F5F745-D403-423E-B63A-7988BCB1A35C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58" creationId="{4DDBF443-BB5F-4B3A-82CF-21F4C1081431}"/>
          </ac:spMkLst>
        </pc:spChg>
        <pc:spChg chg="add mod">
          <ac:chgData name="Sanders Wang" userId="089d73b8-785c-4012-b931-81c632b6c9c7" providerId="ADAL" clId="{5354F822-A9E9-4067-BCDA-0FDA68F60510}" dt="2021-03-11T16:20:43.749" v="7533" actId="113"/>
          <ac:spMkLst>
            <pc:docMk/>
            <pc:sldMk cId="1987836075" sldId="260"/>
            <ac:spMk id="259" creationId="{54F91E19-071C-418E-AB9C-CBCB20D6F4E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60" creationId="{7AD57A7A-C606-4CFF-BDA4-22AC9FB8E51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62" creationId="{BD73B22E-687A-4818-8D96-B61A2C048C9C}"/>
          </ac:spMkLst>
        </pc:spChg>
        <pc:spChg chg="add mod">
          <ac:chgData name="Sanders Wang" userId="089d73b8-785c-4012-b931-81c632b6c9c7" providerId="ADAL" clId="{5354F822-A9E9-4067-BCDA-0FDA68F60510}" dt="2021-03-11T16:22:04.453" v="7543" actId="1076"/>
          <ac:spMkLst>
            <pc:docMk/>
            <pc:sldMk cId="1987836075" sldId="260"/>
            <ac:spMk id="266" creationId="{7B10D9F9-A9F5-4399-92B4-3D790BC8B28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71" creationId="{CF8FCDBE-6824-4BAE-A6BF-DEF49E350765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8" creationId="{D6789219-B67B-4AC7-96DC-9F0B76D67B1E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9" creationId="{A7DCAB40-FF1C-4B79-8C97-8AACAE4ABDD2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0" creationId="{965F40A2-DBB6-477D-8AA6-BC34F34F7379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7" creationId="{725A1B66-7C67-45C5-A3A0-7222069ACBB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2" creationId="{F4274A93-F322-45CA-939D-C15F4DAFACF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4" creationId="{88988A57-50EE-45EB-844B-5B5D089EF2D3}"/>
          </ac:spMkLst>
        </pc:spChg>
        <pc:spChg chg="add mod">
          <ac:chgData name="Sanders Wang" userId="089d73b8-785c-4012-b931-81c632b6c9c7" providerId="ADAL" clId="{5354F822-A9E9-4067-BCDA-0FDA68F60510}" dt="2021-03-11T16:22:31.690" v="7549" actId="1076"/>
          <ac:spMkLst>
            <pc:docMk/>
            <pc:sldMk cId="1987836075" sldId="260"/>
            <ac:spMk id="295" creationId="{F814F7FF-85CB-4681-8A2A-A849D3A0CEA0}"/>
          </ac:spMkLst>
        </pc:spChg>
        <pc:spChg chg="add mod">
          <ac:chgData name="Sanders Wang" userId="089d73b8-785c-4012-b931-81c632b6c9c7" providerId="ADAL" clId="{5354F822-A9E9-4067-BCDA-0FDA68F60510}" dt="2021-03-11T16:15:45.439" v="7495" actId="14100"/>
          <ac:spMkLst>
            <pc:docMk/>
            <pc:sldMk cId="1987836075" sldId="260"/>
            <ac:spMk id="297" creationId="{6F9ED5A9-C899-45F5-A7EC-DAD21E43C9FD}"/>
          </ac:spMkLst>
        </pc:spChg>
        <pc:spChg chg="add mod">
          <ac:chgData name="Sanders Wang" userId="089d73b8-785c-4012-b931-81c632b6c9c7" providerId="ADAL" clId="{5354F822-A9E9-4067-BCDA-0FDA68F60510}" dt="2021-03-11T16:16:40.256" v="7496" actId="14100"/>
          <ac:spMkLst>
            <pc:docMk/>
            <pc:sldMk cId="1987836075" sldId="260"/>
            <ac:spMk id="298" creationId="{554A5A0F-E469-4AE0-9112-8D8831E79959}"/>
          </ac:spMkLst>
        </pc:spChg>
        <pc:spChg chg="add mod">
          <ac:chgData name="Sanders Wang" userId="089d73b8-785c-4012-b931-81c632b6c9c7" providerId="ADAL" clId="{5354F822-A9E9-4067-BCDA-0FDA68F60510}" dt="2021-03-11T16:14:57.906" v="7480" actId="1076"/>
          <ac:spMkLst>
            <pc:docMk/>
            <pc:sldMk cId="1987836075" sldId="260"/>
            <ac:spMk id="299" creationId="{A22101C1-942A-4C90-BF66-EAD76745D2AF}"/>
          </ac:spMkLst>
        </pc:spChg>
        <pc:spChg chg="add mod">
          <ac:chgData name="Sanders Wang" userId="089d73b8-785c-4012-b931-81c632b6c9c7" providerId="ADAL" clId="{5354F822-A9E9-4067-BCDA-0FDA68F60510}" dt="2021-03-11T16:19:00.027" v="7515" actId="14100"/>
          <ac:spMkLst>
            <pc:docMk/>
            <pc:sldMk cId="1987836075" sldId="260"/>
            <ac:spMk id="300" creationId="{0F41CA98-0F6D-4A85-9BAA-169AFDDA9623}"/>
          </ac:spMkLst>
        </pc:spChg>
        <pc:spChg chg="add mod">
          <ac:chgData name="Sanders Wang" userId="089d73b8-785c-4012-b931-81c632b6c9c7" providerId="ADAL" clId="{5354F822-A9E9-4067-BCDA-0FDA68F60510}" dt="2021-03-11T16:20:54.940" v="7535" actId="113"/>
          <ac:spMkLst>
            <pc:docMk/>
            <pc:sldMk cId="1987836075" sldId="260"/>
            <ac:spMk id="301" creationId="{5A102659-A79A-4FBE-BBE6-E818ADBD4169}"/>
          </ac:spMkLst>
        </pc:spChg>
        <pc:spChg chg="add mod">
          <ac:chgData name="Sanders Wang" userId="089d73b8-785c-4012-b931-81c632b6c9c7" providerId="ADAL" clId="{5354F822-A9E9-4067-BCDA-0FDA68F60510}" dt="2021-03-11T16:25:49.293" v="7565" actId="1076"/>
          <ac:spMkLst>
            <pc:docMk/>
            <pc:sldMk cId="1987836075" sldId="260"/>
            <ac:spMk id="303" creationId="{E5C90761-3D40-4FBA-A44D-7F58BCF61F74}"/>
          </ac:spMkLst>
        </pc:spChg>
        <pc:spChg chg="add mod">
          <ac:chgData name="Sanders Wang" userId="089d73b8-785c-4012-b931-81c632b6c9c7" providerId="ADAL" clId="{5354F822-A9E9-4067-BCDA-0FDA68F60510}" dt="2021-03-11T16:29:53.426" v="7608" actId="113"/>
          <ac:spMkLst>
            <pc:docMk/>
            <pc:sldMk cId="1987836075" sldId="260"/>
            <ac:spMk id="305" creationId="{CBB363C0-E9DA-432D-B151-904C064D561A}"/>
          </ac:spMkLst>
        </pc:spChg>
        <pc:spChg chg="add mod">
          <ac:chgData name="Sanders Wang" userId="089d73b8-785c-4012-b931-81c632b6c9c7" providerId="ADAL" clId="{5354F822-A9E9-4067-BCDA-0FDA68F60510}" dt="2021-03-11T16:30:40.521" v="7612" actId="688"/>
          <ac:spMkLst>
            <pc:docMk/>
            <pc:sldMk cId="1987836075" sldId="260"/>
            <ac:spMk id="306" creationId="{0BAE7995-A0AD-44ED-94B8-6530CCBF9802}"/>
          </ac:spMkLst>
        </pc:spChg>
        <pc:spChg chg="add mod">
          <ac:chgData name="Sanders Wang" userId="089d73b8-785c-4012-b931-81c632b6c9c7" providerId="ADAL" clId="{5354F822-A9E9-4067-BCDA-0FDA68F60510}" dt="2021-03-11T17:11:48.379" v="7869" actId="688"/>
          <ac:spMkLst>
            <pc:docMk/>
            <pc:sldMk cId="1987836075" sldId="260"/>
            <ac:spMk id="307" creationId="{EC6F8A9B-CFF3-4C2C-A43A-48B712794A1B}"/>
          </ac:spMkLst>
        </pc:spChg>
        <pc:spChg chg="add mod">
          <ac:chgData name="Sanders Wang" userId="089d73b8-785c-4012-b931-81c632b6c9c7" providerId="ADAL" clId="{5354F822-A9E9-4067-BCDA-0FDA68F60510}" dt="2021-03-11T17:11:38.894" v="7867" actId="1076"/>
          <ac:spMkLst>
            <pc:docMk/>
            <pc:sldMk cId="1987836075" sldId="260"/>
            <ac:spMk id="308" creationId="{97398E48-A2B0-49B3-BFCE-60A1CDD28C87}"/>
          </ac:spMkLst>
        </pc:spChg>
        <pc:spChg chg="add mod">
          <ac:chgData name="Sanders Wang" userId="089d73b8-785c-4012-b931-81c632b6c9c7" providerId="ADAL" clId="{5354F822-A9E9-4067-BCDA-0FDA68F60510}" dt="2021-03-11T17:11:38.894" v="7867" actId="1076"/>
          <ac:spMkLst>
            <pc:docMk/>
            <pc:sldMk cId="1987836075" sldId="260"/>
            <ac:spMk id="313" creationId="{F73B14CB-9F89-4117-88BC-BA93C6635620}"/>
          </ac:spMkLst>
        </pc:spChg>
        <pc:spChg chg="add mod">
          <ac:chgData name="Sanders Wang" userId="089d73b8-785c-4012-b931-81c632b6c9c7" providerId="ADAL" clId="{5354F822-A9E9-4067-BCDA-0FDA68F60510}" dt="2021-03-11T17:12:36.913" v="7874" actId="1076"/>
          <ac:spMkLst>
            <pc:docMk/>
            <pc:sldMk cId="1987836075" sldId="260"/>
            <ac:spMk id="322" creationId="{6353B330-650C-493B-9EA7-39512852B050}"/>
          </ac:spMkLst>
        </pc:spChg>
        <pc:spChg chg="del">
          <ac:chgData name="Sanders Wang" userId="089d73b8-785c-4012-b931-81c632b6c9c7" providerId="ADAL" clId="{5354F822-A9E9-4067-BCDA-0FDA68F60510}" dt="2021-03-11T13:45:48.661" v="6632" actId="478"/>
          <ac:spMkLst>
            <pc:docMk/>
            <pc:sldMk cId="1987836075" sldId="260"/>
            <ac:spMk id="489" creationId="{D4D79EB2-25CA-4300-8811-46A20566B879}"/>
          </ac:spMkLst>
        </pc:spChg>
        <pc:spChg chg="add del mod">
          <ac:chgData name="Sanders Wang" userId="089d73b8-785c-4012-b931-81c632b6c9c7" providerId="ADAL" clId="{5354F822-A9E9-4067-BCDA-0FDA68F60510}" dt="2021-03-11T16:07:11.901" v="7409" actId="478"/>
          <ac:spMkLst>
            <pc:docMk/>
            <pc:sldMk cId="1987836075" sldId="260"/>
            <ac:spMk id="495" creationId="{5FD91711-1E12-4F2D-9177-F32313A84337}"/>
          </ac:spMkLst>
        </pc:sp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5" creationId="{F896F8BD-00C2-4F15-AF20-DAB04511ED65}"/>
          </ac:picMkLst>
        </pc:picChg>
        <pc:picChg chg="add mod">
          <ac:chgData name="Sanders Wang" userId="089d73b8-785c-4012-b931-81c632b6c9c7" providerId="ADAL" clId="{5354F822-A9E9-4067-BCDA-0FDA68F60510}" dt="2021-03-11T14:55:15.581" v="6982" actId="1076"/>
          <ac:picMkLst>
            <pc:docMk/>
            <pc:sldMk cId="1987836075" sldId="260"/>
            <ac:picMk id="9" creationId="{F18ADEB0-1EAA-4A2B-9662-61866983351E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2" creationId="{767AADDA-DC57-4ACE-872C-D4D9BFC7EE58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3" creationId="{D92599D8-61EE-45B4-A9CC-CD54B53C216C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4" creationId="{1DE025B6-1916-4FD2-8DBB-24B847E23C69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5" creationId="{A8D172F0-0CA9-4A51-AFA9-DF3FD3982B1F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6" creationId="{2B5B43BE-B3B2-417D-AD2E-4E9CDD72568B}"/>
          </ac:picMkLst>
        </pc:picChg>
        <pc:picChg chg="add mod">
          <ac:chgData name="Sanders Wang" userId="089d73b8-785c-4012-b931-81c632b6c9c7" providerId="ADAL" clId="{5354F822-A9E9-4067-BCDA-0FDA68F60510}" dt="2021-03-11T15:34:06.897" v="7218" actId="1076"/>
          <ac:picMkLst>
            <pc:docMk/>
            <pc:sldMk cId="1987836075" sldId="260"/>
            <ac:picMk id="27" creationId="{F6105102-48E8-4034-83DF-FC08D8DEA73D}"/>
          </ac:picMkLst>
        </pc:picChg>
        <pc:picChg chg="add mod">
          <ac:chgData name="Sanders Wang" userId="089d73b8-785c-4012-b931-81c632b6c9c7" providerId="ADAL" clId="{5354F822-A9E9-4067-BCDA-0FDA68F60510}" dt="2021-03-11T15:53:17.715" v="7332" actId="1076"/>
          <ac:picMkLst>
            <pc:docMk/>
            <pc:sldMk cId="1987836075" sldId="260"/>
            <ac:picMk id="30" creationId="{32929016-D239-4B04-A2BC-87FB470D7CAD}"/>
          </ac:picMkLst>
        </pc:picChg>
        <pc:picChg chg="add mod">
          <ac:chgData name="Sanders Wang" userId="089d73b8-785c-4012-b931-81c632b6c9c7" providerId="ADAL" clId="{5354F822-A9E9-4067-BCDA-0FDA68F60510}" dt="2021-03-11T16:21:40.883" v="7538" actId="1076"/>
          <ac:picMkLst>
            <pc:docMk/>
            <pc:sldMk cId="1987836075" sldId="260"/>
            <ac:picMk id="48" creationId="{6D27D495-807E-4373-AD88-B3D789B72F77}"/>
          </ac:picMkLst>
        </pc:picChg>
        <pc:picChg chg="add mod">
          <ac:chgData name="Sanders Wang" userId="089d73b8-785c-4012-b931-81c632b6c9c7" providerId="ADAL" clId="{5354F822-A9E9-4067-BCDA-0FDA68F60510}" dt="2021-03-11T17:11:51.879" v="7870" actId="1076"/>
          <ac:picMkLst>
            <pc:docMk/>
            <pc:sldMk cId="1987836075" sldId="260"/>
            <ac:picMk id="79" creationId="{806565E7-69B0-4083-B1D2-F85FB77433CB}"/>
          </ac:picMkLst>
        </pc:picChg>
        <pc:picChg chg="add mod">
          <ac:chgData name="Sanders Wang" userId="089d73b8-785c-4012-b931-81c632b6c9c7" providerId="ADAL" clId="{5354F822-A9E9-4067-BCDA-0FDA68F60510}" dt="2021-03-11T17:11:38.894" v="7867" actId="1076"/>
          <ac:picMkLst>
            <pc:docMk/>
            <pc:sldMk cId="1987836075" sldId="260"/>
            <ac:picMk id="87" creationId="{C88FB678-576F-4845-A6D6-77836AF7EBEC}"/>
          </ac:picMkLst>
        </pc:picChg>
        <pc:picChg chg="add mod">
          <ac:chgData name="Sanders Wang" userId="089d73b8-785c-4012-b931-81c632b6c9c7" providerId="ADAL" clId="{5354F822-A9E9-4067-BCDA-0FDA68F60510}" dt="2021-03-11T17:14:34.767" v="7889" actId="1076"/>
          <ac:picMkLst>
            <pc:docMk/>
            <pc:sldMk cId="1987836075" sldId="260"/>
            <ac:picMk id="94" creationId="{4B8A9231-3AA9-4D4D-9FD7-BA70B43AB296}"/>
          </ac:picMkLst>
        </pc:picChg>
        <pc:picChg chg="add mod">
          <ac:chgData name="Sanders Wang" userId="089d73b8-785c-4012-b931-81c632b6c9c7" providerId="ADAL" clId="{5354F822-A9E9-4067-BCDA-0FDA68F60510}" dt="2021-03-12T19:58:14.067" v="9063" actId="14100"/>
          <ac:picMkLst>
            <pc:docMk/>
            <pc:sldMk cId="1987836075" sldId="260"/>
            <ac:picMk id="98" creationId="{41750CA0-08B6-42EF-917C-1CC46D8C12DF}"/>
          </ac:picMkLst>
        </pc:picChg>
        <pc:picChg chg="add mod">
          <ac:chgData name="Sanders Wang" userId="089d73b8-785c-4012-b931-81c632b6c9c7" providerId="ADAL" clId="{5354F822-A9E9-4067-BCDA-0FDA68F60510}" dt="2021-03-12T19:58:03.751" v="9061" actId="14100"/>
          <ac:picMkLst>
            <pc:docMk/>
            <pc:sldMk cId="1987836075" sldId="260"/>
            <ac:picMk id="99" creationId="{33BA5D01-B9BB-4E42-97A8-1AAEEC0DEBF1}"/>
          </ac:picMkLst>
        </pc:picChg>
        <pc:picChg chg="add mod">
          <ac:chgData name="Sanders Wang" userId="089d73b8-785c-4012-b931-81c632b6c9c7" providerId="ADAL" clId="{5354F822-A9E9-4067-BCDA-0FDA68F60510}" dt="2021-03-12T19:57:22.474" v="9054" actId="1076"/>
          <ac:picMkLst>
            <pc:docMk/>
            <pc:sldMk cId="1987836075" sldId="260"/>
            <ac:picMk id="100" creationId="{C85A1FB2-7E3A-49BB-8AF8-0699E6A7B116}"/>
          </ac:picMkLst>
        </pc:picChg>
        <pc:picChg chg="add mod">
          <ac:chgData name="Sanders Wang" userId="089d73b8-785c-4012-b931-81c632b6c9c7" providerId="ADAL" clId="{5354F822-A9E9-4067-BCDA-0FDA68F60510}" dt="2021-03-12T19:57:19.944" v="9053" actId="14100"/>
          <ac:picMkLst>
            <pc:docMk/>
            <pc:sldMk cId="1987836075" sldId="260"/>
            <ac:picMk id="101" creationId="{6E46A273-1DF9-46F4-AB58-B773BC9F763A}"/>
          </ac:picMkLst>
        </pc:picChg>
        <pc:picChg chg="add mod">
          <ac:chgData name="Sanders Wang" userId="089d73b8-785c-4012-b931-81c632b6c9c7" providerId="ADAL" clId="{5354F822-A9E9-4067-BCDA-0FDA68F60510}" dt="2021-03-12T19:57:41.858" v="9057" actId="1076"/>
          <ac:picMkLst>
            <pc:docMk/>
            <pc:sldMk cId="1987836075" sldId="260"/>
            <ac:picMk id="102" creationId="{48E5EBC2-7847-47F3-8776-7FCD1360514F}"/>
          </ac:picMkLst>
        </pc:picChg>
        <pc:picChg chg="add mod">
          <ac:chgData name="Sanders Wang" userId="089d73b8-785c-4012-b931-81c632b6c9c7" providerId="ADAL" clId="{5354F822-A9E9-4067-BCDA-0FDA68F60510}" dt="2021-03-12T19:58:17.580" v="9064" actId="1076"/>
          <ac:picMkLst>
            <pc:docMk/>
            <pc:sldMk cId="1987836075" sldId="260"/>
            <ac:picMk id="103" creationId="{668F0ACD-823B-4742-840C-CC1AF92BE61B}"/>
          </ac:picMkLst>
        </pc:picChg>
        <pc:picChg chg="add mod">
          <ac:chgData name="Sanders Wang" userId="089d73b8-785c-4012-b931-81c632b6c9c7" providerId="ADAL" clId="{5354F822-A9E9-4067-BCDA-0FDA68F60510}" dt="2021-03-12T19:58:25.515" v="9067" actId="1076"/>
          <ac:picMkLst>
            <pc:docMk/>
            <pc:sldMk cId="1987836075" sldId="260"/>
            <ac:picMk id="104" creationId="{87D23452-57C1-41B5-96E0-3B278EBB9750}"/>
          </ac:picMkLst>
        </pc:picChg>
        <pc:picChg chg="add mod">
          <ac:chgData name="Sanders Wang" userId="089d73b8-785c-4012-b931-81c632b6c9c7" providerId="ADAL" clId="{5354F822-A9E9-4067-BCDA-0FDA68F60510}" dt="2021-03-12T19:58:35.190" v="9070" actId="1076"/>
          <ac:picMkLst>
            <pc:docMk/>
            <pc:sldMk cId="1987836075" sldId="260"/>
            <ac:picMk id="105" creationId="{385A3C2B-FB7D-4C28-94ED-DB1744E481F7}"/>
          </ac:picMkLst>
        </pc:picChg>
        <pc:picChg chg="del">
          <ac:chgData name="Sanders Wang" userId="089d73b8-785c-4012-b931-81c632b6c9c7" providerId="ADAL" clId="{5354F822-A9E9-4067-BCDA-0FDA68F60510}" dt="2021-03-11T13:46:05.808" v="6635" actId="478"/>
          <ac:picMkLst>
            <pc:docMk/>
            <pc:sldMk cId="1987836075" sldId="260"/>
            <ac:picMk id="106" creationId="{5DB815E3-3F3F-4DA3-AAEC-94E89CD2FBF6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0" creationId="{65E4511C-0DCB-4A3C-AC0B-435E119FE486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2" creationId="{44A8E095-7381-4656-BE6C-DDFFEBB2F240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6" creationId="{72B8FBF8-FE37-453D-BCA6-ADE166F05026}"/>
          </ac:picMkLst>
        </pc:picChg>
        <pc:picChg chg="del">
          <ac:chgData name="Sanders Wang" userId="089d73b8-785c-4012-b931-81c632b6c9c7" providerId="ADAL" clId="{5354F822-A9E9-4067-BCDA-0FDA68F60510}" dt="2021-03-11T13:46:05.808" v="6635" actId="478"/>
          <ac:picMkLst>
            <pc:docMk/>
            <pc:sldMk cId="1987836075" sldId="260"/>
            <ac:picMk id="122" creationId="{59ECC1F2-A5F6-43D9-B692-64F607AA1B90}"/>
          </ac:picMkLst>
        </pc:picChg>
        <pc:picChg chg="add del mod">
          <ac:chgData name="Sanders Wang" userId="089d73b8-785c-4012-b931-81c632b6c9c7" providerId="ADAL" clId="{5354F822-A9E9-4067-BCDA-0FDA68F60510}" dt="2021-03-12T19:57:44.982" v="9058" actId="478"/>
          <ac:picMkLst>
            <pc:docMk/>
            <pc:sldMk cId="1987836075" sldId="260"/>
            <ac:picMk id="161" creationId="{25581767-F58E-4969-BD9F-3AADE6AB23E2}"/>
          </ac:picMkLst>
        </pc:picChg>
        <pc:picChg chg="add del mod">
          <ac:chgData name="Sanders Wang" userId="089d73b8-785c-4012-b931-81c632b6c9c7" providerId="ADAL" clId="{5354F822-A9E9-4067-BCDA-0FDA68F60510}" dt="2021-03-11T14:44:26.785" v="6834" actId="478"/>
          <ac:picMkLst>
            <pc:docMk/>
            <pc:sldMk cId="1987836075" sldId="260"/>
            <ac:picMk id="165" creationId="{0816CAA3-3465-44CC-A5C1-D105AC084717}"/>
          </ac:picMkLst>
        </pc:picChg>
        <pc:picChg chg="add del mod">
          <ac:chgData name="Sanders Wang" userId="089d73b8-785c-4012-b931-81c632b6c9c7" providerId="ADAL" clId="{5354F822-A9E9-4067-BCDA-0FDA68F60510}" dt="2021-03-12T19:56:39.320" v="9042" actId="478"/>
          <ac:picMkLst>
            <pc:docMk/>
            <pc:sldMk cId="1987836075" sldId="260"/>
            <ac:picMk id="166" creationId="{19AD142C-7214-45ED-BDFA-5D0DBEFF8AB3}"/>
          </ac:picMkLst>
        </pc:pic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171" creationId="{A45C6899-FEDF-4984-8A22-204A7CE3B1ED}"/>
          </ac:picMkLst>
        </pc:picChg>
        <pc:picChg chg="add del mod">
          <ac:chgData name="Sanders Wang" userId="089d73b8-785c-4012-b931-81c632b6c9c7" providerId="ADAL" clId="{5354F822-A9E9-4067-BCDA-0FDA68F60510}" dt="2021-03-11T14:51:06.297" v="6906" actId="478"/>
          <ac:picMkLst>
            <pc:docMk/>
            <pc:sldMk cId="1987836075" sldId="260"/>
            <ac:picMk id="172" creationId="{BCB3EE3B-5AFB-48B8-A60B-6196EC949522}"/>
          </ac:picMkLst>
        </pc:pic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175" creationId="{E226BCFD-00C8-46B8-AAEF-72F8D429BA2E}"/>
          </ac:picMkLst>
        </pc:picChg>
        <pc:picChg chg="add del mod">
          <ac:chgData name="Sanders Wang" userId="089d73b8-785c-4012-b931-81c632b6c9c7" providerId="ADAL" clId="{5354F822-A9E9-4067-BCDA-0FDA68F60510}" dt="2021-03-12T19:58:19.653" v="9065" actId="478"/>
          <ac:picMkLst>
            <pc:docMk/>
            <pc:sldMk cId="1987836075" sldId="260"/>
            <ac:picMk id="176" creationId="{5865A8F6-2E9A-4334-A2B2-25067F7A2C57}"/>
          </ac:picMkLst>
        </pc:picChg>
        <pc:picChg chg="add del mod">
          <ac:chgData name="Sanders Wang" userId="089d73b8-785c-4012-b931-81c632b6c9c7" providerId="ADAL" clId="{5354F822-A9E9-4067-BCDA-0FDA68F60510}" dt="2021-03-11T14:49:40.916" v="6901" actId="478"/>
          <ac:picMkLst>
            <pc:docMk/>
            <pc:sldMk cId="1987836075" sldId="260"/>
            <ac:picMk id="177" creationId="{8E83014A-FE1D-4830-9A87-340E9587830A}"/>
          </ac:picMkLst>
        </pc:picChg>
        <pc:picChg chg="add del mod">
          <ac:chgData name="Sanders Wang" userId="089d73b8-785c-4012-b931-81c632b6c9c7" providerId="ADAL" clId="{5354F822-A9E9-4067-BCDA-0FDA68F60510}" dt="2021-03-12T19:58:27.891" v="9068" actId="478"/>
          <ac:picMkLst>
            <pc:docMk/>
            <pc:sldMk cId="1987836075" sldId="260"/>
            <ac:picMk id="178" creationId="{025F897A-B712-4CCF-9254-1168550637E2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25" creationId="{BB76D27C-4C7C-4D70-9FC7-7C0EF5BCC19D}"/>
          </ac:picMkLst>
        </pc:picChg>
        <pc:picChg chg="add mod">
          <ac:chgData name="Sanders Wang" userId="089d73b8-785c-4012-b931-81c632b6c9c7" providerId="ADAL" clId="{5354F822-A9E9-4067-BCDA-0FDA68F60510}" dt="2021-03-11T16:22:04.453" v="7543" actId="1076"/>
          <ac:picMkLst>
            <pc:docMk/>
            <pc:sldMk cId="1987836075" sldId="260"/>
            <ac:picMk id="228" creationId="{876AB91A-81D9-4F8E-9544-B30C92A02706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30" creationId="{CEC5D789-F815-4BBC-AB67-9D400DE0ADE6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37" creationId="{CC7B88B0-A192-4867-899F-6440297C80FA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44" creationId="{CB78F51D-CA55-4F41-B614-02BAD2F88526}"/>
          </ac:picMkLst>
        </pc:picChg>
        <pc:picChg chg="add del mod">
          <ac:chgData name="Sanders Wang" userId="089d73b8-785c-4012-b931-81c632b6c9c7" providerId="ADAL" clId="{5354F822-A9E9-4067-BCDA-0FDA68F60510}" dt="2021-03-12T19:57:08.629" v="9049" actId="478"/>
          <ac:picMkLst>
            <pc:docMk/>
            <pc:sldMk cId="1987836075" sldId="260"/>
            <ac:picMk id="309" creationId="{97933B6F-9F21-4061-AB5F-16C79A3EC78F}"/>
          </ac:picMkLst>
        </pc:picChg>
        <pc:picChg chg="add mod">
          <ac:chgData name="Sanders Wang" userId="089d73b8-785c-4012-b931-81c632b6c9c7" providerId="ADAL" clId="{5354F822-A9E9-4067-BCDA-0FDA68F60510}" dt="2021-03-11T17:14:25.666" v="7888" actId="1076"/>
          <ac:picMkLst>
            <pc:docMk/>
            <pc:sldMk cId="1987836075" sldId="260"/>
            <ac:picMk id="311" creationId="{540D0195-9385-4FC9-B248-C49974C03DC5}"/>
          </ac:picMkLst>
        </pc:picChg>
        <pc:picChg chg="add del mod">
          <ac:chgData name="Sanders Wang" userId="089d73b8-785c-4012-b931-81c632b6c9c7" providerId="ADAL" clId="{5354F822-A9E9-4067-BCDA-0FDA68F60510}" dt="2021-03-12T19:56:29.353" v="9037" actId="478"/>
          <ac:picMkLst>
            <pc:docMk/>
            <pc:sldMk cId="1987836075" sldId="260"/>
            <ac:picMk id="321" creationId="{6CB92229-A448-441B-953D-FDA63B1CA841}"/>
          </ac:picMkLst>
        </pc:picChg>
        <pc:picChg chg="add del mod">
          <ac:chgData name="Sanders Wang" userId="089d73b8-785c-4012-b931-81c632b6c9c7" providerId="ADAL" clId="{5354F822-A9E9-4067-BCDA-0FDA68F60510}" dt="2021-03-12T19:57:13.479" v="9051" actId="478"/>
          <ac:picMkLst>
            <pc:docMk/>
            <pc:sldMk cId="1987836075" sldId="260"/>
            <ac:picMk id="323" creationId="{9D9393C1-907E-40D0-BD85-00A6B83374D0}"/>
          </ac:picMkLst>
        </pc:picChg>
        <pc:picChg chg="add del mod">
          <ac:chgData name="Sanders Wang" userId="089d73b8-785c-4012-b931-81c632b6c9c7" providerId="ADAL" clId="{5354F822-A9E9-4067-BCDA-0FDA68F60510}" dt="2021-03-12T19:56:47.225" v="9045" actId="478"/>
          <ac:picMkLst>
            <pc:docMk/>
            <pc:sldMk cId="1987836075" sldId="260"/>
            <ac:picMk id="324" creationId="{AEA6EFC7-BAD0-434F-B8D9-D06FF84C9216}"/>
          </ac:picMkLst>
        </pc:picChg>
        <pc:picChg chg="add mod">
          <ac:chgData name="Sanders Wang" userId="089d73b8-785c-4012-b931-81c632b6c9c7" providerId="ADAL" clId="{5354F822-A9E9-4067-BCDA-0FDA68F60510}" dt="2021-03-11T16:15:15.729" v="7483" actId="1076"/>
          <ac:picMkLst>
            <pc:docMk/>
            <pc:sldMk cId="1987836075" sldId="260"/>
            <ac:picMk id="494" creationId="{433E8710-0411-427B-B75B-CA588840D5ED}"/>
          </ac:picMkLst>
        </pc:picChg>
        <pc:picChg chg="add mod">
          <ac:chgData name="Sanders Wang" userId="089d73b8-785c-4012-b931-81c632b6c9c7" providerId="ADAL" clId="{5354F822-A9E9-4067-BCDA-0FDA68F60510}" dt="2021-03-11T16:19:07.530" v="7517" actId="1076"/>
          <ac:picMkLst>
            <pc:docMk/>
            <pc:sldMk cId="1987836075" sldId="260"/>
            <ac:picMk id="497" creationId="{B684CE87-8567-4C80-A65C-E988244D91AA}"/>
          </ac:picMkLst>
        </pc:picChg>
        <pc:picChg chg="add mod">
          <ac:chgData name="Sanders Wang" userId="089d73b8-785c-4012-b931-81c632b6c9c7" providerId="ADAL" clId="{5354F822-A9E9-4067-BCDA-0FDA68F60510}" dt="2021-03-11T16:25:14.471" v="7556" actId="1076"/>
          <ac:picMkLst>
            <pc:docMk/>
            <pc:sldMk cId="1987836075" sldId="260"/>
            <ac:picMk id="508" creationId="{E6137A47-889F-43D5-A952-9677FB5763DF}"/>
          </ac:picMkLst>
        </pc:picChg>
        <pc:picChg chg="add mod">
          <ac:chgData name="Sanders Wang" userId="089d73b8-785c-4012-b931-81c632b6c9c7" providerId="ADAL" clId="{5354F822-A9E9-4067-BCDA-0FDA68F60510}" dt="2021-03-11T16:28:55.137" v="7593" actId="1076"/>
          <ac:picMkLst>
            <pc:docMk/>
            <pc:sldMk cId="1987836075" sldId="260"/>
            <ac:picMk id="510" creationId="{D10BF548-50AF-49AE-BF81-D596D8F02A12}"/>
          </ac:picMkLst>
        </pc:pic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8" creationId="{80E1BBCC-1539-439D-8F83-136D700A88CA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" creationId="{1AB1490D-9DF2-40AF-9977-598CEFB1CB61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24" creationId="{6D5EBDC4-E380-4EFA-B79F-9E8F2ABC4DE1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47" creationId="{0EF76AB0-7119-437B-B0A5-0AA08C928791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55" creationId="{A4355B4C-9D29-42A5-B546-AEAA569E3D1C}"/>
          </ac:cxnSpMkLst>
        </pc:cxnChg>
        <pc:cxnChg chg="del mod">
          <ac:chgData name="Sanders Wang" userId="089d73b8-785c-4012-b931-81c632b6c9c7" providerId="ADAL" clId="{5354F822-A9E9-4067-BCDA-0FDA68F60510}" dt="2021-03-11T13:45:58.104" v="6634" actId="478"/>
          <ac:cxnSpMkLst>
            <pc:docMk/>
            <pc:sldMk cId="1987836075" sldId="260"/>
            <ac:cxnSpMk id="76" creationId="{5F6278BF-B9CE-4864-B723-F72E35E14D0B}"/>
          </ac:cxnSpMkLst>
        </pc:cxnChg>
        <pc:cxnChg chg="del mod">
          <ac:chgData name="Sanders Wang" userId="089d73b8-785c-4012-b931-81c632b6c9c7" providerId="ADAL" clId="{5354F822-A9E9-4067-BCDA-0FDA68F60510}" dt="2021-03-11T13:45:58.104" v="6634" actId="478"/>
          <ac:cxnSpMkLst>
            <pc:docMk/>
            <pc:sldMk cId="1987836075" sldId="260"/>
            <ac:cxnSpMk id="82" creationId="{32BD2E31-8969-466E-AAB7-ED75E7C8228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86" creationId="{F581F865-1057-4754-9D28-AFC19A20960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93" creationId="{88AEE70F-FCDD-4BB4-AFE0-FCCC43712C27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99" creationId="{7AB1A1F4-E631-478F-A593-BDE517E53050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09" creationId="{AFAE8E16-3273-446A-B9B1-8892EAC74F09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15" creationId="{B5376CD8-A3D3-4920-951B-B3EBDB06AA93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21" creationId="{83048BBA-EC8F-48CC-9B9B-3C4E6A0660B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24" creationId="{3D1A1FAB-F687-4500-9841-FFC1FE690D13}"/>
          </ac:cxnSpMkLst>
        </pc:cxnChg>
        <pc:cxnChg chg="del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28" creationId="{BB83222E-54A9-488F-BB0B-5BA8DF159DAC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32" creationId="{7B5FD7E0-C0E6-4C37-846B-CCF566E8A857}"/>
          </ac:cxnSpMkLst>
        </pc:cxnChg>
        <pc:cxnChg chg="mod">
          <ac:chgData name="Sanders Wang" userId="089d73b8-785c-4012-b931-81c632b6c9c7" providerId="ADAL" clId="{5354F822-A9E9-4067-BCDA-0FDA68F60510}" dt="2021-03-11T15:21:59.072" v="7087" actId="14100"/>
          <ac:cxnSpMkLst>
            <pc:docMk/>
            <pc:sldMk cId="1987836075" sldId="260"/>
            <ac:cxnSpMk id="143" creationId="{65B7FDFE-7E64-4635-9829-E878769365B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7" creationId="{082597F6-C040-4759-AC6C-EF20594B4D9B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8" creationId="{3E631F44-E5C0-4DDE-86B0-EC85C67D572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9" creationId="{991DACB3-DF19-4061-B0E9-F94685C1A88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0" creationId="{343CAC5D-6969-4AA4-A327-30616572D9B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1" creationId="{43039024-FDC8-462D-AA80-5F4F47AD2982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4" creationId="{51D6197A-1EBB-42A2-BF85-32ABCB677BC1}"/>
          </ac:cxnSpMkLst>
        </pc:cxnChg>
        <pc:cxnChg chg="del mod">
          <ac:chgData name="Sanders Wang" userId="089d73b8-785c-4012-b931-81c632b6c9c7" providerId="ADAL" clId="{5354F822-A9E9-4067-BCDA-0FDA68F60510}" dt="2021-03-11T13:46:30.748" v="6639" actId="478"/>
          <ac:cxnSpMkLst>
            <pc:docMk/>
            <pc:sldMk cId="1987836075" sldId="260"/>
            <ac:cxnSpMk id="159" creationId="{A27E6803-9A13-4F6F-8123-7A5DF98544F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62" creationId="{A3B31EB2-DD70-41A2-BF12-EAA5C09FC3A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69" creationId="{C38930A0-1A61-4613-B9FF-1B536B83B61E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74" creationId="{B5E19C47-35A4-4105-8446-F8D957C3545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83" creationId="{FCC11A8D-17F8-4DAC-896A-D1ADD8D58F72}"/>
          </ac:cxnSpMkLst>
        </pc:cxnChg>
        <pc:cxnChg chg="del mod">
          <ac:chgData name="Sanders Wang" userId="089d73b8-785c-4012-b931-81c632b6c9c7" providerId="ADAL" clId="{5354F822-A9E9-4067-BCDA-0FDA68F60510}" dt="2021-03-11T13:46:17.585" v="6637" actId="478"/>
          <ac:cxnSpMkLst>
            <pc:docMk/>
            <pc:sldMk cId="1987836075" sldId="260"/>
            <ac:cxnSpMk id="187" creationId="{53392B27-FDF4-474D-A08B-B2B0472EC8BC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0" creationId="{D87AF396-C7C2-48DE-81CF-30BEDD689001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94" creationId="{5A3ADFEC-2D4A-4841-B247-309AFB96F218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5" creationId="{C03615C2-5D8E-4609-A2B4-437261584EEB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96" creationId="{98212EA0-4213-4057-9CB1-95623C0AA880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7" creationId="{BFDC1C4C-DABA-4866-ADBB-8A1DBEB8CA34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8" creationId="{AFCBEC76-7EF2-4A4B-B352-0ACA107D5106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00" creationId="{9E40E91A-585B-408E-B566-009E4EE5F73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06" creationId="{260A4B39-3AD3-458C-B1B2-FEE15274EBA6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212" creationId="{B0809FF1-11F9-4B8E-AD61-78FC0E63721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14" creationId="{6AE85481-B08D-47EB-BD6D-CF3590B0D216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15" creationId="{C49B7400-B628-4BC9-844A-41FBE57D8DCC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22" creationId="{B8674DF2-098A-475A-91FE-D01FBE657F90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23" creationId="{11CF5B9E-E64C-41D2-B5E4-4617C6AF3B4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38" creationId="{F27CD460-8A67-49B3-8E00-0B0AD97BCFE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42" creationId="{7C8FB3B9-751B-40E5-B351-D8D1FEAB68E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49" creationId="{745A456C-1889-48C9-B3E5-5CDE736D41FE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50" creationId="{FA57B628-EDD9-4227-8B86-5BDC0BA07B67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53" creationId="{AC9A4976-52E0-402B-BA18-165A8BFF5D06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57" creationId="{F47103D0-5E96-4CBB-86F6-53E5F342E5C2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61" creationId="{367545B3-73F1-4229-904A-F143325BB112}"/>
          </ac:cxnSpMkLst>
        </pc:cxnChg>
        <pc:cxnChg chg="add mod">
          <ac:chgData name="Sanders Wang" userId="089d73b8-785c-4012-b931-81c632b6c9c7" providerId="ADAL" clId="{5354F822-A9E9-4067-BCDA-0FDA68F60510}" dt="2021-03-11T15:55:11.219" v="7343" actId="14100"/>
          <ac:cxnSpMkLst>
            <pc:docMk/>
            <pc:sldMk cId="1987836075" sldId="260"/>
            <ac:cxnSpMk id="263" creationId="{74342793-CC8C-4198-85AD-DD8A35AF6F4F}"/>
          </ac:cxnSpMkLst>
        </pc:cxnChg>
        <pc:cxnChg chg="del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64" creationId="{5C681352-004E-41A0-A8CB-4307E48C99A2}"/>
          </ac:cxnSpMkLst>
        </pc:cxnChg>
        <pc:cxnChg chg="add mod">
          <ac:chgData name="Sanders Wang" userId="089d73b8-785c-4012-b931-81c632b6c9c7" providerId="ADAL" clId="{5354F822-A9E9-4067-BCDA-0FDA68F60510}" dt="2021-03-11T15:55:25.128" v="7346" actId="14100"/>
          <ac:cxnSpMkLst>
            <pc:docMk/>
            <pc:sldMk cId="1987836075" sldId="260"/>
            <ac:cxnSpMk id="265" creationId="{4239B82D-7019-4841-9E54-91F72046D1DC}"/>
          </ac:cxnSpMkLst>
        </pc:cxnChg>
        <pc:cxnChg chg="add mod">
          <ac:chgData name="Sanders Wang" userId="089d73b8-785c-4012-b931-81c632b6c9c7" providerId="ADAL" clId="{5354F822-A9E9-4067-BCDA-0FDA68F60510}" dt="2021-03-11T16:21:51.182" v="7540" actId="14100"/>
          <ac:cxnSpMkLst>
            <pc:docMk/>
            <pc:sldMk cId="1987836075" sldId="260"/>
            <ac:cxnSpMk id="267" creationId="{966E7D15-08F1-4C17-B666-599D6F6D082F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69" creationId="{02ED5026-C172-46F4-ABC5-259B97C7C455}"/>
          </ac:cxnSpMkLst>
        </pc:cxnChg>
        <pc:cxnChg chg="add mod">
          <ac:chgData name="Sanders Wang" userId="089d73b8-785c-4012-b931-81c632b6c9c7" providerId="ADAL" clId="{5354F822-A9E9-4067-BCDA-0FDA68F60510}" dt="2021-03-11T16:00:22.595" v="7372" actId="14100"/>
          <ac:cxnSpMkLst>
            <pc:docMk/>
            <pc:sldMk cId="1987836075" sldId="260"/>
            <ac:cxnSpMk id="270" creationId="{F7E1A02B-A302-4AC3-B221-DE73F2DC5B66}"/>
          </ac:cxnSpMkLst>
        </pc:cxnChg>
        <pc:cxnChg chg="add del mod">
          <ac:chgData name="Sanders Wang" userId="089d73b8-785c-4012-b931-81c632b6c9c7" providerId="ADAL" clId="{5354F822-A9E9-4067-BCDA-0FDA68F60510}" dt="2021-03-11T16:22:15.513" v="7546" actId="478"/>
          <ac:cxnSpMkLst>
            <pc:docMk/>
            <pc:sldMk cId="1987836075" sldId="260"/>
            <ac:cxnSpMk id="272" creationId="{562A9F74-CF2E-4257-BC95-42A3A1F8BD43}"/>
          </ac:cxnSpMkLst>
        </pc:cxnChg>
        <pc:cxnChg chg="add mod">
          <ac:chgData name="Sanders Wang" userId="089d73b8-785c-4012-b931-81c632b6c9c7" providerId="ADAL" clId="{5354F822-A9E9-4067-BCDA-0FDA68F60510}" dt="2021-03-11T16:00:37.100" v="7375" actId="14100"/>
          <ac:cxnSpMkLst>
            <pc:docMk/>
            <pc:sldMk cId="1987836075" sldId="260"/>
            <ac:cxnSpMk id="273" creationId="{A328A0A2-6A89-433E-85FD-D7C785A86308}"/>
          </ac:cxnSpMkLst>
        </pc:cxnChg>
        <pc:cxnChg chg="add mod">
          <ac:chgData name="Sanders Wang" userId="089d73b8-785c-4012-b931-81c632b6c9c7" providerId="ADAL" clId="{5354F822-A9E9-4067-BCDA-0FDA68F60510}" dt="2021-03-11T16:22:10.584" v="7545" actId="14100"/>
          <ac:cxnSpMkLst>
            <pc:docMk/>
            <pc:sldMk cId="1987836075" sldId="260"/>
            <ac:cxnSpMk id="274" creationId="{32852FE5-50C5-48CA-B8D4-DD0CD89B086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89" creationId="{32C21A48-7D91-44C7-B57A-2BC7D3C508BF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90" creationId="{F0C0FBE6-1A2D-4ADB-96A5-00F5DA158AB2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96" creationId="{D8CCC464-800E-4944-8832-623BC9B04D56}"/>
          </ac:cxnSpMkLst>
        </pc:cxnChg>
        <pc:cxnChg chg="add mod">
          <ac:chgData name="Sanders Wang" userId="089d73b8-785c-4012-b931-81c632b6c9c7" providerId="ADAL" clId="{5354F822-A9E9-4067-BCDA-0FDA68F60510}" dt="2021-03-11T16:27:57.324" v="7576" actId="14100"/>
          <ac:cxnSpMkLst>
            <pc:docMk/>
            <pc:sldMk cId="1987836075" sldId="260"/>
            <ac:cxnSpMk id="302" creationId="{324464EA-C494-410A-B7B3-3051E41B2175}"/>
          </ac:cxnSpMkLst>
        </pc:cxnChg>
        <pc:cxnChg chg="add mod">
          <ac:chgData name="Sanders Wang" userId="089d73b8-785c-4012-b931-81c632b6c9c7" providerId="ADAL" clId="{5354F822-A9E9-4067-BCDA-0FDA68F60510}" dt="2021-03-11T16:28:55.137" v="7593" actId="1076"/>
          <ac:cxnSpMkLst>
            <pc:docMk/>
            <pc:sldMk cId="1987836075" sldId="260"/>
            <ac:cxnSpMk id="304" creationId="{EE4D9070-E0EC-4E99-9705-F734FFA432F6}"/>
          </ac:cxnSpMkLst>
        </pc:cxnChg>
        <pc:cxnChg chg="add mod">
          <ac:chgData name="Sanders Wang" userId="089d73b8-785c-4012-b931-81c632b6c9c7" providerId="ADAL" clId="{5354F822-A9E9-4067-BCDA-0FDA68F60510}" dt="2021-03-11T17:11:38.894" v="7867" actId="1076"/>
          <ac:cxnSpMkLst>
            <pc:docMk/>
            <pc:sldMk cId="1987836075" sldId="260"/>
            <ac:cxnSpMk id="314" creationId="{3D15EAC5-E0D5-447D-ACF6-2A7E7CCA1B37}"/>
          </ac:cxnSpMkLst>
        </pc:cxnChg>
        <pc:cxnChg chg="del mod">
          <ac:chgData name="Sanders Wang" userId="089d73b8-785c-4012-b931-81c632b6c9c7" providerId="ADAL" clId="{5354F822-A9E9-4067-BCDA-0FDA68F60510}" dt="2021-03-11T13:45:48.661" v="6632" actId="478"/>
          <ac:cxnSpMkLst>
            <pc:docMk/>
            <pc:sldMk cId="1987836075" sldId="260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5354F822-A9E9-4067-BCDA-0FDA68F60510}" dt="2021-03-11T13:45:48.661" v="6632" actId="478"/>
          <ac:cxnSpMkLst>
            <pc:docMk/>
            <pc:sldMk cId="1987836075" sldId="260"/>
            <ac:cxnSpMk id="490" creationId="{B10B8CF8-01BC-4F89-8397-6CEDBC539515}"/>
          </ac:cxnSpMkLst>
        </pc:cxnChg>
      </pc:sldChg>
      <pc:sldChg chg="addSp delSp modSp add mod ord">
        <pc:chgData name="Sanders Wang" userId="089d73b8-785c-4012-b931-81c632b6c9c7" providerId="ADAL" clId="{5354F822-A9E9-4067-BCDA-0FDA68F60510}" dt="2021-03-12T19:54:27.713" v="9021" actId="1076"/>
        <pc:sldMkLst>
          <pc:docMk/>
          <pc:sldMk cId="3658138583" sldId="261"/>
        </pc:sldMkLst>
        <pc:spChg chg="add mod">
          <ac:chgData name="Sanders Wang" userId="089d73b8-785c-4012-b931-81c632b6c9c7" providerId="ADAL" clId="{5354F822-A9E9-4067-BCDA-0FDA68F60510}" dt="2021-03-11T18:21:02.276" v="7894"/>
          <ac:spMkLst>
            <pc:docMk/>
            <pc:sldMk cId="3658138583" sldId="261"/>
            <ac:spMk id="36" creationId="{A1A9EA66-F536-4EF4-A6EB-311A5448E719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42" creationId="{DF4219F7-6DB7-471E-8137-786F75ED8FA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45" creationId="{314D34DD-E60E-4A21-8478-80E69A92DD0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0" creationId="{4E65E2DA-3C5F-4443-B049-9C1EFF1F6B1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1" creationId="{2CB58A3B-B966-404C-98F3-D7DBFBEE4E0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3" creationId="{B1F28BDD-33E2-47E7-9CD5-897001BB73D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0" creationId="{A78F4158-8C9D-4381-AB2C-070E902C0A4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1" creationId="{674FC967-21A4-49B9-811C-908CC7E8C24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4" creationId="{8DDA3050-5179-4A1E-92FD-797F3284E12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5" creationId="{93ED7E95-B7AA-47DA-B358-37A67A6A1E3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6" creationId="{C50352D9-33FA-4191-8E6E-EBC237B7C2D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8" creationId="{5A43D589-3A4B-4189-B8AF-2B07A4029ED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9" creationId="{99400E68-AD7D-498C-B92C-2FAB9980600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74" creationId="{9159F8FF-37F3-4675-B781-27CEBD25F80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77" creationId="{72058E66-97DC-4C61-BF2B-553F969D74B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1" creationId="{162086B2-B203-4AFB-BB9C-481F79FCDE8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4" creationId="{C3E2CAA5-1833-4D8F-8CC1-F06761CAA93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5" creationId="{95F71686-ACFF-4F2F-9768-E0A386A5579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92" creationId="{F2791C14-5450-45FD-8C50-ED4AC5D32E1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98" creationId="{049BE5A0-C0B6-49C5-B92E-C7744AE4A03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07" creationId="{B40559E7-8F46-44EE-A730-0BB7DB7F8CAF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14" creationId="{78733E38-C407-4450-99C6-86C903C9A69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20" creationId="{18F9B835-3596-46A7-B3A9-A6797A9216EF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27" creationId="{3619B0FB-17CF-4C36-96F1-54E679E8E00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6" creationId="{BE61FB4B-D842-4440-BC36-E2B45BE29D8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7" creationId="{CE1EDED6-E126-4326-A799-6806DF9ABF2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8" creationId="{237654C6-484B-4420-A331-76A14E17F96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9" creationId="{0948F2C2-C2F7-4470-B92D-788A2F41B8A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40" creationId="{89943B06-528E-4E25-868F-294285B72C4F}"/>
          </ac:spMkLst>
        </pc:spChg>
        <pc:spChg chg="del">
          <ac:chgData name="Sanders Wang" userId="089d73b8-785c-4012-b931-81c632b6c9c7" providerId="ADAL" clId="{5354F822-A9E9-4067-BCDA-0FDA68F60510}" dt="2021-03-11T18:21:01.497" v="7893" actId="478"/>
          <ac:spMkLst>
            <pc:docMk/>
            <pc:sldMk cId="3658138583" sldId="261"/>
            <ac:spMk id="141" creationId="{66C0F814-1DD4-4E25-86CB-F9B4D643F6E7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142" creationId="{AA5BC8B7-8382-4958-BD8C-937B4870D208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144" creationId="{B2F7409E-DAA9-448C-ACE6-062FC5315E6B}"/>
          </ac:spMkLst>
        </pc:spChg>
        <pc:spChg chg="del">
          <ac:chgData name="Sanders Wang" userId="089d73b8-785c-4012-b931-81c632b6c9c7" providerId="ADAL" clId="{5354F822-A9E9-4067-BCDA-0FDA68F60510}" dt="2021-03-11T16:43:12.932" v="7660" actId="478"/>
          <ac:spMkLst>
            <pc:docMk/>
            <pc:sldMk cId="3658138583" sldId="261"/>
            <ac:spMk id="145" creationId="{24D880CB-9A5E-4EB6-8DC7-80B44750B551}"/>
          </ac:spMkLst>
        </pc:spChg>
        <pc:spChg chg="mod">
          <ac:chgData name="Sanders Wang" userId="089d73b8-785c-4012-b931-81c632b6c9c7" providerId="ADAL" clId="{5354F822-A9E9-4067-BCDA-0FDA68F60510}" dt="2021-03-11T16:52:57.044" v="7758" actId="1076"/>
          <ac:spMkLst>
            <pc:docMk/>
            <pc:sldMk cId="3658138583" sldId="261"/>
            <ac:spMk id="146" creationId="{9FDB019A-41DA-4B9A-AA40-90B8FCFA67EE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52" creationId="{F7BFB6B9-FF89-4412-95BF-303CDAF7E61B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53" creationId="{6CC0F3AB-F224-4F87-BFCC-DBD97F2D1CD4}"/>
          </ac:spMkLst>
        </pc:spChg>
        <pc:spChg chg="mod ord">
          <ac:chgData name="Sanders Wang" userId="089d73b8-785c-4012-b931-81c632b6c9c7" providerId="ADAL" clId="{5354F822-A9E9-4067-BCDA-0FDA68F60510}" dt="2021-03-11T16:53:11.842" v="7761" actId="1076"/>
          <ac:spMkLst>
            <pc:docMk/>
            <pc:sldMk cId="3658138583" sldId="261"/>
            <ac:spMk id="155" creationId="{22C79FC7-5CC7-43A4-BFEE-39D69AA83444}"/>
          </ac:spMkLst>
        </pc:spChg>
        <pc:spChg chg="del">
          <ac:chgData name="Sanders Wang" userId="089d73b8-785c-4012-b931-81c632b6c9c7" providerId="ADAL" clId="{5354F822-A9E9-4067-BCDA-0FDA68F60510}" dt="2021-03-11T16:43:41.570" v="7664" actId="478"/>
          <ac:spMkLst>
            <pc:docMk/>
            <pc:sldMk cId="3658138583" sldId="261"/>
            <ac:spMk id="156" creationId="{2BE75B99-7210-43FA-92D4-B71EFB80B4E9}"/>
          </ac:spMkLst>
        </pc:spChg>
        <pc:spChg chg="del">
          <ac:chgData name="Sanders Wang" userId="089d73b8-785c-4012-b931-81c632b6c9c7" providerId="ADAL" clId="{5354F822-A9E9-4067-BCDA-0FDA68F60510}" dt="2021-03-11T16:43:35.648" v="7663" actId="478"/>
          <ac:spMkLst>
            <pc:docMk/>
            <pc:sldMk cId="3658138583" sldId="261"/>
            <ac:spMk id="157" creationId="{48D0FBC7-4CA9-40DF-A510-92A2AD94ADB5}"/>
          </ac:spMkLst>
        </pc:spChg>
        <pc:spChg chg="mod ord">
          <ac:chgData name="Sanders Wang" userId="089d73b8-785c-4012-b931-81c632b6c9c7" providerId="ADAL" clId="{5354F822-A9E9-4067-BCDA-0FDA68F60510}" dt="2021-03-11T16:49:34.639" v="7716" actId="1076"/>
          <ac:spMkLst>
            <pc:docMk/>
            <pc:sldMk cId="3658138583" sldId="261"/>
            <ac:spMk id="158" creationId="{57A24766-DFB7-4D35-918E-37E47F946E09}"/>
          </ac:spMkLst>
        </pc:spChg>
        <pc:spChg chg="mod ord">
          <ac:chgData name="Sanders Wang" userId="089d73b8-785c-4012-b931-81c632b6c9c7" providerId="ADAL" clId="{5354F822-A9E9-4067-BCDA-0FDA68F60510}" dt="2021-03-11T17:05:32.374" v="7829" actId="1076"/>
          <ac:spMkLst>
            <pc:docMk/>
            <pc:sldMk cId="3658138583" sldId="261"/>
            <ac:spMk id="160" creationId="{ED39E90E-ECD3-4C08-BF36-234751D97C95}"/>
          </ac:spMkLst>
        </pc:spChg>
        <pc:spChg chg="add mod">
          <ac:chgData name="Sanders Wang" userId="089d73b8-785c-4012-b931-81c632b6c9c7" providerId="ADAL" clId="{5354F822-A9E9-4067-BCDA-0FDA68F60510}" dt="2021-03-11T16:50:30.312" v="7737" actId="1076"/>
          <ac:spMkLst>
            <pc:docMk/>
            <pc:sldMk cId="3658138583" sldId="261"/>
            <ac:spMk id="161" creationId="{41EB9DF1-5998-451F-BEB3-69CBCA882CD0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63" creationId="{DF5D6FB7-0235-46CF-8BE0-2F7DCB4BF958}"/>
          </ac:spMkLst>
        </pc:spChg>
        <pc:spChg chg="mod">
          <ac:chgData name="Sanders Wang" userId="089d73b8-785c-4012-b931-81c632b6c9c7" providerId="ADAL" clId="{5354F822-A9E9-4067-BCDA-0FDA68F60510}" dt="2021-03-11T16:49:37.399" v="7717" actId="1076"/>
          <ac:spMkLst>
            <pc:docMk/>
            <pc:sldMk cId="3658138583" sldId="261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1T16:50:22.751" v="7735" actId="14100"/>
          <ac:spMkLst>
            <pc:docMk/>
            <pc:sldMk cId="3658138583" sldId="261"/>
            <ac:spMk id="165" creationId="{442C1C0D-DAEA-4A66-AAFF-FE9CADF16298}"/>
          </ac:spMkLst>
        </pc:spChg>
        <pc:spChg chg="add mod ord">
          <ac:chgData name="Sanders Wang" userId="089d73b8-785c-4012-b931-81c632b6c9c7" providerId="ADAL" clId="{5354F822-A9E9-4067-BCDA-0FDA68F60510}" dt="2021-03-11T16:55:25.109" v="7778" actId="1076"/>
          <ac:spMkLst>
            <pc:docMk/>
            <pc:sldMk cId="3658138583" sldId="261"/>
            <ac:spMk id="166" creationId="{AB41CC41-BD1D-4CDB-9BF7-1F0D5D4B8373}"/>
          </ac:spMkLst>
        </pc:spChg>
        <pc:spChg chg="add mod">
          <ac:chgData name="Sanders Wang" userId="089d73b8-785c-4012-b931-81c632b6c9c7" providerId="ADAL" clId="{5354F822-A9E9-4067-BCDA-0FDA68F60510}" dt="2021-03-11T16:50:52.549" v="7739"/>
          <ac:spMkLst>
            <pc:docMk/>
            <pc:sldMk cId="3658138583" sldId="261"/>
            <ac:spMk id="167" creationId="{F1408187-B25D-4D0A-A197-73D895F90A10}"/>
          </ac:spMkLst>
        </pc:spChg>
        <pc:spChg chg="del">
          <ac:chgData name="Sanders Wang" userId="089d73b8-785c-4012-b931-81c632b6c9c7" providerId="ADAL" clId="{5354F822-A9E9-4067-BCDA-0FDA68F60510}" dt="2021-03-11T16:44:26.024" v="7670" actId="478"/>
          <ac:spMkLst>
            <pc:docMk/>
            <pc:sldMk cId="3658138583" sldId="261"/>
            <ac:spMk id="168" creationId="{D3B03089-8F6B-4995-A25C-59D8D4E78BBD}"/>
          </ac:spMkLst>
        </pc:spChg>
        <pc:spChg chg="add mod">
          <ac:chgData name="Sanders Wang" userId="089d73b8-785c-4012-b931-81c632b6c9c7" providerId="ADAL" clId="{5354F822-A9E9-4067-BCDA-0FDA68F60510}" dt="2021-03-11T16:51:30.448" v="7742" actId="1076"/>
          <ac:spMkLst>
            <pc:docMk/>
            <pc:sldMk cId="3658138583" sldId="261"/>
            <ac:spMk id="170" creationId="{F1A03486-C4AF-40EB-9ADD-E5FF4DDB9941}"/>
          </ac:spMkLst>
        </pc:spChg>
        <pc:spChg chg="add mod">
          <ac:chgData name="Sanders Wang" userId="089d73b8-785c-4012-b931-81c632b6c9c7" providerId="ADAL" clId="{5354F822-A9E9-4067-BCDA-0FDA68F60510}" dt="2021-03-11T16:52:10.184" v="7751" actId="20577"/>
          <ac:spMkLst>
            <pc:docMk/>
            <pc:sldMk cId="3658138583" sldId="261"/>
            <ac:spMk id="171" creationId="{75E9F216-9A77-4630-B6EE-304A0B9ACCF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73" creationId="{940B728D-EAFB-4532-BC01-0412BD749002}"/>
          </ac:spMkLst>
        </pc:spChg>
        <pc:spChg chg="add mod">
          <ac:chgData name="Sanders Wang" userId="089d73b8-785c-4012-b931-81c632b6c9c7" providerId="ADAL" clId="{5354F822-A9E9-4067-BCDA-0FDA68F60510}" dt="2021-03-11T16:53:30.083" v="7763" actId="1076"/>
          <ac:spMkLst>
            <pc:docMk/>
            <pc:sldMk cId="3658138583" sldId="261"/>
            <ac:spMk id="175" creationId="{50878FCE-86B9-44A2-BEAD-9F821BEFE2FA}"/>
          </ac:spMkLst>
        </pc:spChg>
        <pc:spChg chg="add mod">
          <ac:chgData name="Sanders Wang" userId="089d73b8-785c-4012-b931-81c632b6c9c7" providerId="ADAL" clId="{5354F822-A9E9-4067-BCDA-0FDA68F60510}" dt="2021-03-11T16:53:19.754" v="7762" actId="571"/>
          <ac:spMkLst>
            <pc:docMk/>
            <pc:sldMk cId="3658138583" sldId="261"/>
            <ac:spMk id="176" creationId="{8B7537E0-073E-45F8-AD81-B5683E9D8CFA}"/>
          </ac:spMkLst>
        </pc:spChg>
        <pc:spChg chg="add mod">
          <ac:chgData name="Sanders Wang" userId="089d73b8-785c-4012-b931-81c632b6c9c7" providerId="ADAL" clId="{5354F822-A9E9-4067-BCDA-0FDA68F60510}" dt="2021-03-11T16:53:36.082" v="7764" actId="571"/>
          <ac:spMkLst>
            <pc:docMk/>
            <pc:sldMk cId="3658138583" sldId="261"/>
            <ac:spMk id="177" creationId="{C039CDE0-8515-4C56-8D16-C76C12250234}"/>
          </ac:spMkLst>
        </pc:spChg>
        <pc:spChg chg="add mod">
          <ac:chgData name="Sanders Wang" userId="089d73b8-785c-4012-b931-81c632b6c9c7" providerId="ADAL" clId="{5354F822-A9E9-4067-BCDA-0FDA68F60510}" dt="2021-03-11T16:54:20.150" v="7766" actId="571"/>
          <ac:spMkLst>
            <pc:docMk/>
            <pc:sldMk cId="3658138583" sldId="261"/>
            <ac:spMk id="178" creationId="{49BFBCFC-93DD-4CCF-965E-726A0640DE5A}"/>
          </ac:spMkLst>
        </pc:spChg>
        <pc:spChg chg="add mod">
          <ac:chgData name="Sanders Wang" userId="089d73b8-785c-4012-b931-81c632b6c9c7" providerId="ADAL" clId="{5354F822-A9E9-4067-BCDA-0FDA68F60510}" dt="2021-03-11T16:55:19.283" v="7776"/>
          <ac:spMkLst>
            <pc:docMk/>
            <pc:sldMk cId="3658138583" sldId="261"/>
            <ac:spMk id="179" creationId="{70BF856C-D92E-4BC2-9CF2-DEEEC0C02ED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1T16:54:42.898" v="7771" actId="1076"/>
          <ac:spMkLst>
            <pc:docMk/>
            <pc:sldMk cId="3658138583" sldId="261"/>
            <ac:spMk id="181" creationId="{0C1B7F00-EC83-4022-8916-9A432F21B186}"/>
          </ac:spMkLst>
        </pc:spChg>
        <pc:spChg chg="del">
          <ac:chgData name="Sanders Wang" userId="089d73b8-785c-4012-b931-81c632b6c9c7" providerId="ADAL" clId="{5354F822-A9E9-4067-BCDA-0FDA68F60510}" dt="2021-03-11T16:44:09.936" v="7665" actId="478"/>
          <ac:spMkLst>
            <pc:docMk/>
            <pc:sldMk cId="3658138583" sldId="261"/>
            <ac:spMk id="182" creationId="{B03BB3DC-3770-477E-AA71-1E066774BA3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84" creationId="{AAAD7119-B0E9-45C2-9D1C-28216CA0799D}"/>
          </ac:spMkLst>
        </pc:spChg>
        <pc:spChg chg="add mod">
          <ac:chgData name="Sanders Wang" userId="089d73b8-785c-4012-b931-81c632b6c9c7" providerId="ADAL" clId="{5354F822-A9E9-4067-BCDA-0FDA68F60510}" dt="2021-03-11T16:56:02.451" v="7782" actId="6549"/>
          <ac:spMkLst>
            <pc:docMk/>
            <pc:sldMk cId="3658138583" sldId="261"/>
            <ac:spMk id="185" creationId="{27B880E3-B699-4147-B505-847556442A93}"/>
          </ac:spMkLst>
        </pc:spChg>
        <pc:spChg chg="add mod">
          <ac:chgData name="Sanders Wang" userId="089d73b8-785c-4012-b931-81c632b6c9c7" providerId="ADAL" clId="{5354F822-A9E9-4067-BCDA-0FDA68F60510}" dt="2021-03-11T16:56:38.747" v="7786"/>
          <ac:spMkLst>
            <pc:docMk/>
            <pc:sldMk cId="3658138583" sldId="261"/>
            <ac:spMk id="186" creationId="{46014815-26F2-412F-AF69-A00B4A85F9D9}"/>
          </ac:spMkLst>
        </pc:spChg>
        <pc:spChg chg="add del mod">
          <ac:chgData name="Sanders Wang" userId="089d73b8-785c-4012-b931-81c632b6c9c7" providerId="ADAL" clId="{5354F822-A9E9-4067-BCDA-0FDA68F60510}" dt="2021-03-11T16:58:07.683" v="7795" actId="478"/>
          <ac:spMkLst>
            <pc:docMk/>
            <pc:sldMk cId="3658138583" sldId="261"/>
            <ac:spMk id="188" creationId="{A3319BD9-B85E-4F66-8C21-B2D00A268805}"/>
          </ac:spMkLst>
        </pc:spChg>
        <pc:spChg chg="add mod">
          <ac:chgData name="Sanders Wang" userId="089d73b8-785c-4012-b931-81c632b6c9c7" providerId="ADAL" clId="{5354F822-A9E9-4067-BCDA-0FDA68F60510}" dt="2021-03-11T17:04:00.069" v="7818" actId="1076"/>
          <ac:spMkLst>
            <pc:docMk/>
            <pc:sldMk cId="3658138583" sldId="261"/>
            <ac:spMk id="190" creationId="{41A8FCAD-4DAC-4AC0-B3E3-B72DDAD69C98}"/>
          </ac:spMkLst>
        </pc:spChg>
        <pc:spChg chg="add mod">
          <ac:chgData name="Sanders Wang" userId="089d73b8-785c-4012-b931-81c632b6c9c7" providerId="ADAL" clId="{5354F822-A9E9-4067-BCDA-0FDA68F60510}" dt="2021-03-11T17:03:53.277" v="7817" actId="1076"/>
          <ac:spMkLst>
            <pc:docMk/>
            <pc:sldMk cId="3658138583" sldId="261"/>
            <ac:spMk id="191" creationId="{659AFD92-DF04-43B2-9817-BDC8EAE12E6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92" creationId="{75BF0587-A144-4429-A9D7-6D6F367E4ABD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93" creationId="{FED1CA64-C549-4E22-A423-C719AF98FBC1}"/>
          </ac:spMkLst>
        </pc:spChg>
        <pc:spChg chg="add mod">
          <ac:chgData name="Sanders Wang" userId="089d73b8-785c-4012-b931-81c632b6c9c7" providerId="ADAL" clId="{5354F822-A9E9-4067-BCDA-0FDA68F60510}" dt="2021-03-11T17:07:29.108" v="7856" actId="1076"/>
          <ac:spMkLst>
            <pc:docMk/>
            <pc:sldMk cId="3658138583" sldId="261"/>
            <ac:spMk id="197" creationId="{9BF80A9B-D814-4F06-9AEB-EC55ADC0A7E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99" creationId="{DA7C8E50-3046-4E45-8E0D-CB0DC1F3F032}"/>
          </ac:spMkLst>
        </pc:spChg>
        <pc:spChg chg="del">
          <ac:chgData name="Sanders Wang" userId="089d73b8-785c-4012-b931-81c632b6c9c7" providerId="ADAL" clId="{5354F822-A9E9-4067-BCDA-0FDA68F60510}" dt="2021-03-11T16:43:07.729" v="7658" actId="478"/>
          <ac:spMkLst>
            <pc:docMk/>
            <pc:sldMk cId="3658138583" sldId="261"/>
            <ac:spMk id="201" creationId="{986E56F6-3085-4721-8E88-4D10ABB8942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2" creationId="{D9854941-90C5-4E5B-BFB0-04B2C7D1505D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5" creationId="{55ABC064-79E5-4E35-A87B-4E7C5D14C3AA}"/>
          </ac:spMkLst>
        </pc:spChg>
        <pc:spChg chg="add mod">
          <ac:chgData name="Sanders Wang" userId="089d73b8-785c-4012-b931-81c632b6c9c7" providerId="ADAL" clId="{5354F822-A9E9-4067-BCDA-0FDA68F60510}" dt="2021-03-11T17:04:14.943" v="7819" actId="1076"/>
          <ac:spMkLst>
            <pc:docMk/>
            <pc:sldMk cId="3658138583" sldId="261"/>
            <ac:spMk id="208" creationId="{A6843A71-C8A1-4572-A0E4-D6A9EB3B9EA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9" creationId="{F7529970-DDD9-402E-BE0F-0E9B15A8195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11" creationId="{3842FC3E-21F7-4B54-999D-25AFFF45DC4A}"/>
          </ac:spMkLst>
        </pc:spChg>
        <pc:spChg chg="add mod">
          <ac:chgData name="Sanders Wang" userId="089d73b8-785c-4012-b931-81c632b6c9c7" providerId="ADAL" clId="{5354F822-A9E9-4067-BCDA-0FDA68F60510}" dt="2021-03-11T17:04:58.409" v="7826"/>
          <ac:spMkLst>
            <pc:docMk/>
            <pc:sldMk cId="3658138583" sldId="261"/>
            <ac:spMk id="213" creationId="{EB55B2EB-BDE6-480E-ACAC-0D03276A5B3D}"/>
          </ac:spMkLst>
        </pc:spChg>
        <pc:spChg chg="add mod">
          <ac:chgData name="Sanders Wang" userId="089d73b8-785c-4012-b931-81c632b6c9c7" providerId="ADAL" clId="{5354F822-A9E9-4067-BCDA-0FDA68F60510}" dt="2021-03-11T17:06:38.380" v="7855"/>
          <ac:spMkLst>
            <pc:docMk/>
            <pc:sldMk cId="3658138583" sldId="261"/>
            <ac:spMk id="215" creationId="{530315BE-1F70-4965-A19A-6968F907F74F}"/>
          </ac:spMkLst>
        </pc:spChg>
        <pc:spChg chg="add mod">
          <ac:chgData name="Sanders Wang" userId="089d73b8-785c-4012-b931-81c632b6c9c7" providerId="ADAL" clId="{5354F822-A9E9-4067-BCDA-0FDA68F60510}" dt="2021-03-11T17:07:41.117" v="7860"/>
          <ac:spMkLst>
            <pc:docMk/>
            <pc:sldMk cId="3658138583" sldId="261"/>
            <ac:spMk id="216" creationId="{ADE1976D-D5DD-42B2-B460-7F6D1E70DDD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18" creationId="{E6D1286A-8749-45E1-BF1F-761B3A6BAF39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20" creationId="{C61AD98D-1FF6-4CCC-83FB-402FDFEF8CF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21" creationId="{B2666BC2-1A34-4405-AC68-495490DEB894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31" creationId="{538338DF-BBDC-475B-A76F-7D69B4A777A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3" creationId="{DBE0F596-89AB-4B8E-9AD9-E5430912A91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6" creationId="{78904887-7DEB-4A85-BE8C-F739CE2B28C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9" creationId="{6F44CC21-28BC-4676-86ED-6244FABBC1D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1" creationId="{A448557C-9782-48D7-AB05-65E4442F01F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6" creationId="{2727B139-8051-4F5A-8F56-E29B28A5A1F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56" creationId="{43F5F745-D403-423E-B63A-7988BCB1A35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58" creationId="{4DDBF443-BB5F-4B3A-82CF-21F4C108143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0" creationId="{7AD57A7A-C606-4CFF-BDA4-22AC9FB8E51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2" creationId="{BD73B22E-687A-4818-8D96-B61A2C048C9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1" creationId="{CF8FCDBE-6824-4BAE-A6BF-DEF49E350765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8" creationId="{D6789219-B67B-4AC7-96DC-9F0B76D67B1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9" creationId="{A7DCAB40-FF1C-4B79-8C97-8AACAE4ABDD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0" creationId="{965F40A2-DBB6-477D-8AA6-BC34F34F7379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7" creationId="{725A1B66-7C67-45C5-A3A0-7222069ACBB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2" creationId="{F4274A93-F322-45CA-939D-C15F4DAFACF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4" creationId="{88988A57-50EE-45EB-844B-5B5D089EF2D3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489" creationId="{D4D79EB2-25CA-4300-8811-46A20566B879}"/>
          </ac:spMkLst>
        </pc:spChg>
        <pc:picChg chg="add mod">
          <ac:chgData name="Sanders Wang" userId="089d73b8-785c-4012-b931-81c632b6c9c7" providerId="ADAL" clId="{5354F822-A9E9-4067-BCDA-0FDA68F60510}" dt="2021-03-11T18:21:02.276" v="7894"/>
          <ac:picMkLst>
            <pc:docMk/>
            <pc:sldMk cId="3658138583" sldId="261"/>
            <ac:picMk id="37" creationId="{2004DDCC-09B8-4204-9591-CCC902F9567A}"/>
          </ac:picMkLst>
        </pc:picChg>
        <pc:picChg chg="add mod">
          <ac:chgData name="Sanders Wang" userId="089d73b8-785c-4012-b931-81c632b6c9c7" providerId="ADAL" clId="{5354F822-A9E9-4067-BCDA-0FDA68F60510}" dt="2021-03-12T19:54:12.481" v="9019" actId="1076"/>
          <ac:picMkLst>
            <pc:docMk/>
            <pc:sldMk cId="3658138583" sldId="261"/>
            <ac:picMk id="38" creationId="{9325613B-8B82-464C-9D38-60E923CC556C}"/>
          </ac:picMkLst>
        </pc:picChg>
        <pc:picChg chg="add mod">
          <ac:chgData name="Sanders Wang" userId="089d73b8-785c-4012-b931-81c632b6c9c7" providerId="ADAL" clId="{5354F822-A9E9-4067-BCDA-0FDA68F60510}" dt="2021-03-12T19:54:27.713" v="9021" actId="1076"/>
          <ac:picMkLst>
            <pc:docMk/>
            <pc:sldMk cId="3658138583" sldId="261"/>
            <ac:picMk id="39" creationId="{14366452-0764-46A9-AD52-18F50EB5BA49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06" creationId="{5DB815E3-3F3F-4DA3-AAEC-94E89CD2FBF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0" creationId="{65E4511C-0DCB-4A3C-AC0B-435E119FE48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2" creationId="{44A8E095-7381-4656-BE6C-DDFFEBB2F240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6" creationId="{72B8FBF8-FE37-453D-BCA6-ADE166F0502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22" creationId="{59ECC1F2-A5F6-43D9-B692-64F607AA1B90}"/>
          </ac:picMkLst>
        </pc:picChg>
        <pc:picChg chg="add mod">
          <ac:chgData name="Sanders Wang" userId="089d73b8-785c-4012-b931-81c632b6c9c7" providerId="ADAL" clId="{5354F822-A9E9-4067-BCDA-0FDA68F60510}" dt="2021-03-11T17:04:00.069" v="7818" actId="1076"/>
          <ac:picMkLst>
            <pc:docMk/>
            <pc:sldMk cId="3658138583" sldId="261"/>
            <ac:picMk id="189" creationId="{39F3D8D6-12C6-499A-A335-24E4C4931E30}"/>
          </ac:picMkLst>
        </pc:picChg>
        <pc:picChg chg="add del mod">
          <ac:chgData name="Sanders Wang" userId="089d73b8-785c-4012-b931-81c632b6c9c7" providerId="ADAL" clId="{5354F822-A9E9-4067-BCDA-0FDA68F60510}" dt="2021-03-12T19:53:51.523" v="9014" actId="478"/>
          <ac:picMkLst>
            <pc:docMk/>
            <pc:sldMk cId="3658138583" sldId="261"/>
            <ac:picMk id="195" creationId="{6CAD8B28-37DA-4466-83AD-BAFAE422491B}"/>
          </ac:picMkLst>
        </pc:picChg>
        <pc:picChg chg="add mod">
          <ac:chgData name="Sanders Wang" userId="089d73b8-785c-4012-b931-81c632b6c9c7" providerId="ADAL" clId="{5354F822-A9E9-4067-BCDA-0FDA68F60510}" dt="2021-03-11T17:04:00.069" v="7818" actId="1076"/>
          <ac:picMkLst>
            <pc:docMk/>
            <pc:sldMk cId="3658138583" sldId="261"/>
            <ac:picMk id="198" creationId="{9C8C9DD9-08ED-4D6D-9BFD-E7916191B957}"/>
          </ac:picMkLst>
        </pc:picChg>
        <pc:picChg chg="add del mod">
          <ac:chgData name="Sanders Wang" userId="089d73b8-785c-4012-b931-81c632b6c9c7" providerId="ADAL" clId="{5354F822-A9E9-4067-BCDA-0FDA68F60510}" dt="2021-03-12T19:53:54.655" v="9015" actId="478"/>
          <ac:picMkLst>
            <pc:docMk/>
            <pc:sldMk cId="3658138583" sldId="261"/>
            <ac:picMk id="207" creationId="{488019EE-6D5B-4B3D-9F3A-0F1700C7629D}"/>
          </ac:picMkLst>
        </pc:picChg>
        <pc:picChg chg="add mod">
          <ac:chgData name="Sanders Wang" userId="089d73b8-785c-4012-b931-81c632b6c9c7" providerId="ADAL" clId="{5354F822-A9E9-4067-BCDA-0FDA68F60510}" dt="2021-03-11T17:04:14.943" v="7819" actId="1076"/>
          <ac:picMkLst>
            <pc:docMk/>
            <pc:sldMk cId="3658138583" sldId="261"/>
            <ac:picMk id="210" creationId="{27828AE5-483B-492C-9ADE-E58DB442C008}"/>
          </ac:picMkLst>
        </pc:picChg>
        <pc:picChg chg="add mod">
          <ac:chgData name="Sanders Wang" userId="089d73b8-785c-4012-b931-81c632b6c9c7" providerId="ADAL" clId="{5354F822-A9E9-4067-BCDA-0FDA68F60510}" dt="2021-03-11T17:04:14.943" v="7819" actId="1076"/>
          <ac:picMkLst>
            <pc:docMk/>
            <pc:sldMk cId="3658138583" sldId="261"/>
            <ac:picMk id="212" creationId="{08888B45-3399-461E-BDE7-091D220D6BC7}"/>
          </ac:picMkLst>
        </pc:picChg>
        <pc:picChg chg="del">
          <ac:chgData name="Sanders Wang" userId="089d73b8-785c-4012-b931-81c632b6c9c7" providerId="ADAL" clId="{5354F822-A9E9-4067-BCDA-0FDA68F60510}" dt="2021-03-11T18:20:57.175" v="7892" actId="478"/>
          <ac:picMkLst>
            <pc:docMk/>
            <pc:sldMk cId="3658138583" sldId="261"/>
            <ac:picMk id="297" creationId="{D70853DD-8F67-4A39-AFC6-2BF17F838AF1}"/>
          </ac:picMkLst>
        </pc:picChg>
        <pc:cxnChg chg="del mod">
          <ac:chgData name="Sanders Wang" userId="089d73b8-785c-4012-b931-81c632b6c9c7" providerId="ADAL" clId="{5354F822-A9E9-4067-BCDA-0FDA68F60510}" dt="2021-03-11T16:50:24.801" v="7736" actId="478"/>
          <ac:cxnSpMkLst>
            <pc:docMk/>
            <pc:sldMk cId="3658138583" sldId="261"/>
            <ac:cxnSpMk id="8" creationId="{80E1BBCC-1539-439D-8F83-136D700A88C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47" creationId="{0EF76AB0-7119-437B-B0A5-0AA08C928791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55" creationId="{A4355B4C-9D29-42A5-B546-AEAA569E3D1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76" creationId="{5F6278BF-B9CE-4864-B723-F72E35E14D0B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82" creationId="{32BD2E31-8969-466E-AAB7-ED75E7C8228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86" creationId="{F581F865-1057-4754-9D28-AFC19A20960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93" creationId="{88AEE70F-FCDD-4BB4-AFE0-FCCC43712C27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99" creationId="{7AB1A1F4-E631-478F-A593-BDE517E5305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09" creationId="{AFAE8E16-3273-446A-B9B1-8892EAC74F09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15" creationId="{B5376CD8-A3D3-4920-951B-B3EBDB06AA9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1" creationId="{83048BBA-EC8F-48CC-9B9B-3C4E6A0660B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4" creationId="{3D1A1FAB-F687-4500-9841-FFC1FE690D13}"/>
          </ac:cxnSpMkLst>
        </pc:cxnChg>
        <pc:cxnChg chg="del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8" creationId="{BB83222E-54A9-488F-BB0B-5BA8DF159DA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32" creationId="{7B5FD7E0-C0E6-4C37-846B-CCF566E8A857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143" creationId="{65B7FDFE-7E64-4635-9829-E878769365B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7" creationId="{082597F6-C040-4759-AC6C-EF20594B4D9B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8" creationId="{3E631F44-E5C0-4DDE-86B0-EC85C67D572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9" creationId="{991DACB3-DF19-4061-B0E9-F94685C1A88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0" creationId="{343CAC5D-6969-4AA4-A327-30616572D9B4}"/>
          </ac:cxnSpMkLst>
        </pc:cxnChg>
        <pc:cxnChg chg="del mod">
          <ac:chgData name="Sanders Wang" userId="089d73b8-785c-4012-b931-81c632b6c9c7" providerId="ADAL" clId="{5354F822-A9E9-4067-BCDA-0FDA68F60510}" dt="2021-03-11T16:43:04.343" v="7657" actId="478"/>
          <ac:cxnSpMkLst>
            <pc:docMk/>
            <pc:sldMk cId="3658138583" sldId="261"/>
            <ac:cxnSpMk id="151" creationId="{43039024-FDC8-462D-AA80-5F4F47AD298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4" creationId="{51D6197A-1EBB-42A2-BF85-32ABCB677BC1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9" creationId="{A27E6803-9A13-4F6F-8123-7A5DF98544F6}"/>
          </ac:cxnSpMkLst>
        </pc:cxnChg>
        <pc:cxnChg chg="del mod">
          <ac:chgData name="Sanders Wang" userId="089d73b8-785c-4012-b931-81c632b6c9c7" providerId="ADAL" clId="{5354F822-A9E9-4067-BCDA-0FDA68F60510}" dt="2021-03-11T16:43:04.343" v="7657" actId="478"/>
          <ac:cxnSpMkLst>
            <pc:docMk/>
            <pc:sldMk cId="3658138583" sldId="261"/>
            <ac:cxnSpMk id="162" creationId="{A3B31EB2-DD70-41A2-BF12-EAA5C09FC3A5}"/>
          </ac:cxnSpMkLst>
        </pc:cxnChg>
        <pc:cxnChg chg="del mod">
          <ac:chgData name="Sanders Wang" userId="089d73b8-785c-4012-b931-81c632b6c9c7" providerId="ADAL" clId="{5354F822-A9E9-4067-BCDA-0FDA68F60510}" dt="2021-03-11T16:44:23.402" v="7669" actId="478"/>
          <ac:cxnSpMkLst>
            <pc:docMk/>
            <pc:sldMk cId="3658138583" sldId="261"/>
            <ac:cxnSpMk id="169" creationId="{C38930A0-1A61-4613-B9FF-1B536B83B61E}"/>
          </ac:cxnSpMkLst>
        </pc:cxnChg>
        <pc:cxnChg chg="add mod">
          <ac:chgData name="Sanders Wang" userId="089d73b8-785c-4012-b931-81c632b6c9c7" providerId="ADAL" clId="{5354F822-A9E9-4067-BCDA-0FDA68F60510}" dt="2021-03-11T16:52:45.675" v="7757" actId="14100"/>
          <ac:cxnSpMkLst>
            <pc:docMk/>
            <pc:sldMk cId="3658138583" sldId="261"/>
            <ac:cxnSpMk id="172" creationId="{CB657C08-52FF-4F3F-BDAB-B0C377DEF12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74" creationId="{B5E19C47-35A4-4105-8446-F8D957C35458}"/>
          </ac:cxnSpMkLst>
        </pc:cxnChg>
        <pc:cxnChg chg="del mod">
          <ac:chgData name="Sanders Wang" userId="089d73b8-785c-4012-b931-81c632b6c9c7" providerId="ADAL" clId="{5354F822-A9E9-4067-BCDA-0FDA68F60510}" dt="2021-03-11T16:44:13.121" v="7666" actId="478"/>
          <ac:cxnSpMkLst>
            <pc:docMk/>
            <pc:sldMk cId="3658138583" sldId="261"/>
            <ac:cxnSpMk id="183" creationId="{FCC11A8D-17F8-4DAC-896A-D1ADD8D58F72}"/>
          </ac:cxnSpMkLst>
        </pc:cxnChg>
        <pc:cxnChg chg="del mod">
          <ac:chgData name="Sanders Wang" userId="089d73b8-785c-4012-b931-81c632b6c9c7" providerId="ADAL" clId="{5354F822-A9E9-4067-BCDA-0FDA68F60510}" dt="2021-03-11T16:43:10.249" v="7659" actId="478"/>
          <ac:cxnSpMkLst>
            <pc:docMk/>
            <pc:sldMk cId="3658138583" sldId="261"/>
            <ac:cxnSpMk id="187" creationId="{53392B27-FDF4-474D-A08B-B2B0472EC8B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94" creationId="{5A3ADFEC-2D4A-4841-B247-309AFB96F21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96" creationId="{98212EA0-4213-4057-9CB1-95623C0AA88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0" creationId="{9E40E91A-585B-408E-B566-009E4EE5F73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6" creationId="{260A4B39-3AD3-458C-B1B2-FEE15274EBA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14" creationId="{6AE85481-B08D-47EB-BD6D-CF3590B0D21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22" creationId="{B8674DF2-098A-475A-91FE-D01FBE657F9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38" creationId="{F27CD460-8A67-49B3-8E00-0B0AD97BCFE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42" creationId="{7C8FB3B9-751B-40E5-B351-D8D1FEAB68E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49" creationId="{745A456C-1889-48C9-B3E5-5CDE736D41FE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57" creationId="{F47103D0-5E96-4CBB-86F6-53E5F342E5C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1" creationId="{367545B3-73F1-4229-904A-F143325BB112}"/>
          </ac:cxnSpMkLst>
        </pc:cxnChg>
        <pc:cxnChg chg="del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4" creationId="{5C681352-004E-41A0-A8CB-4307E48C99A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9" creationId="{02ED5026-C172-46F4-ABC5-259B97C7C45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89" creationId="{32C21A48-7D91-44C7-B57A-2BC7D3C508BF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90" creationId="{F0C0FBE6-1A2D-4ADB-96A5-00F5DA158AB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96" creationId="{D8CCC464-800E-4944-8832-623BC9B04D56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490" creationId="{B10B8CF8-01BC-4F89-8397-6CEDBC539515}"/>
          </ac:cxnSpMkLst>
        </pc:cxnChg>
      </pc:sldChg>
      <pc:sldChg chg="addSp delSp modSp add mod">
        <pc:chgData name="Sanders Wang" userId="089d73b8-785c-4012-b931-81c632b6c9c7" providerId="ADAL" clId="{5354F822-A9E9-4067-BCDA-0FDA68F60510}" dt="2021-03-13T15:15:37.798" v="10166" actId="1076"/>
        <pc:sldMkLst>
          <pc:docMk/>
          <pc:sldMk cId="1906394738" sldId="262"/>
        </pc:sldMkLst>
        <pc:spChg chg="add del">
          <ac:chgData name="Sanders Wang" userId="089d73b8-785c-4012-b931-81c632b6c9c7" providerId="ADAL" clId="{5354F822-A9E9-4067-BCDA-0FDA68F60510}" dt="2021-03-11T18:36:56.537" v="7912" actId="478"/>
          <ac:spMkLst>
            <pc:docMk/>
            <pc:sldMk cId="1906394738" sldId="262"/>
            <ac:spMk id="2" creationId="{93AAD6D4-A312-4039-ADAF-73B095B45A21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40" creationId="{867BA5EF-8B49-4257-953A-7AC90646601E}"/>
          </ac:spMkLst>
        </pc:spChg>
        <pc:spChg chg="add mod">
          <ac:chgData name="Sanders Wang" userId="089d73b8-785c-4012-b931-81c632b6c9c7" providerId="ADAL" clId="{5354F822-A9E9-4067-BCDA-0FDA68F60510}" dt="2021-03-11T19:42:05.122" v="8757" actId="14100"/>
          <ac:spMkLst>
            <pc:docMk/>
            <pc:sldMk cId="1906394738" sldId="262"/>
            <ac:spMk id="143" creationId="{271FABE5-907F-43EE-B178-2A4285C2D97D}"/>
          </ac:spMkLst>
        </pc:spChg>
        <pc:spChg chg="add mod">
          <ac:chgData name="Sanders Wang" userId="089d73b8-785c-4012-b931-81c632b6c9c7" providerId="ADAL" clId="{5354F822-A9E9-4067-BCDA-0FDA68F60510}" dt="2021-03-11T19:29:04.557" v="8616" actId="14100"/>
          <ac:spMkLst>
            <pc:docMk/>
            <pc:sldMk cId="1906394738" sldId="262"/>
            <ac:spMk id="144" creationId="{A0B95BC6-6C9F-4737-A19A-8092547D6E14}"/>
          </ac:spMkLst>
        </pc:spChg>
        <pc:spChg chg="add del mod">
          <ac:chgData name="Sanders Wang" userId="089d73b8-785c-4012-b931-81c632b6c9c7" providerId="ADAL" clId="{5354F822-A9E9-4067-BCDA-0FDA68F60510}" dt="2021-03-11T19:16:11.657" v="8369" actId="478"/>
          <ac:spMkLst>
            <pc:docMk/>
            <pc:sldMk cId="1906394738" sldId="262"/>
            <ac:spMk id="145" creationId="{A27D14A0-F604-4BE5-B7E8-E34FC49E1F2C}"/>
          </ac:spMkLst>
        </pc:spChg>
        <pc:spChg chg="add del mod">
          <ac:chgData name="Sanders Wang" userId="089d73b8-785c-4012-b931-81c632b6c9c7" providerId="ADAL" clId="{5354F822-A9E9-4067-BCDA-0FDA68F60510}" dt="2021-03-11T18:43:12.695" v="7981" actId="478"/>
          <ac:spMkLst>
            <pc:docMk/>
            <pc:sldMk cId="1906394738" sldId="262"/>
            <ac:spMk id="146" creationId="{A62386D9-109B-48F7-B7BB-C0DF03197E7C}"/>
          </ac:spMkLst>
        </pc:spChg>
        <pc:spChg chg="add mod ord">
          <ac:chgData name="Sanders Wang" userId="089d73b8-785c-4012-b931-81c632b6c9c7" providerId="ADAL" clId="{5354F822-A9E9-4067-BCDA-0FDA68F60510}" dt="2021-03-11T19:17:00.611" v="8491" actId="14100"/>
          <ac:spMkLst>
            <pc:docMk/>
            <pc:sldMk cId="1906394738" sldId="262"/>
            <ac:spMk id="147" creationId="{8C0826F7-2322-4B5A-A8DA-3AF1D8A57CB6}"/>
          </ac:spMkLst>
        </pc:spChg>
        <pc:spChg chg="add del mod">
          <ac:chgData name="Sanders Wang" userId="089d73b8-785c-4012-b931-81c632b6c9c7" providerId="ADAL" clId="{5354F822-A9E9-4067-BCDA-0FDA68F60510}" dt="2021-03-11T18:43:02.821" v="7979" actId="478"/>
          <ac:spMkLst>
            <pc:docMk/>
            <pc:sldMk cId="1906394738" sldId="262"/>
            <ac:spMk id="148" creationId="{4935D591-82E3-4836-9589-9F5913122DD2}"/>
          </ac:spMkLst>
        </pc:spChg>
        <pc:spChg chg="add mod">
          <ac:chgData name="Sanders Wang" userId="089d73b8-785c-4012-b931-81c632b6c9c7" providerId="ADAL" clId="{5354F822-A9E9-4067-BCDA-0FDA68F60510}" dt="2021-03-11T19:17:12.981" v="8494" actId="14100"/>
          <ac:spMkLst>
            <pc:docMk/>
            <pc:sldMk cId="1906394738" sldId="262"/>
            <ac:spMk id="149" creationId="{8D5F0D3D-F370-4D12-B019-C180EACAD7E1}"/>
          </ac:spMkLst>
        </pc:spChg>
        <pc:spChg chg="add del mod">
          <ac:chgData name="Sanders Wang" userId="089d73b8-785c-4012-b931-81c632b6c9c7" providerId="ADAL" clId="{5354F822-A9E9-4067-BCDA-0FDA68F60510}" dt="2021-03-11T18:43:05.930" v="7980" actId="478"/>
          <ac:spMkLst>
            <pc:docMk/>
            <pc:sldMk cId="1906394738" sldId="262"/>
            <ac:spMk id="150" creationId="{34AE8FC8-BAD3-4F21-9E24-F758C3F40F1F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2" creationId="{A4D9BBB7-E5BB-46AC-903F-18A8493968F2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4" creationId="{A2C08A91-9472-4162-84DF-CFF3854A716E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5" creationId="{14C68B9F-2B14-48A1-ABFC-EDE2B37CD778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6" creationId="{849F2C9D-A879-4B45-9327-CD2A223024D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7" creationId="{01ABC0CF-4CD2-40D6-8B84-6E9FF82F0B6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8" creationId="{ED00069E-A103-4221-94C8-9583644145E4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0" creationId="{31E7013F-BF43-43B8-BD7C-6A1EA844AE86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1" creationId="{C84D247E-EBBB-4ED5-A45E-D18ABA008A26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2" creationId="{46E8E57F-C2A0-4B42-8E4D-72D2F754B89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3" creationId="{A3D0D8D0-3D36-4C44-B49D-63EBC4D4384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4" creationId="{B26BA133-EE07-41B8-A21A-413EACCBA80C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5" creationId="{595AD14A-60AA-4C06-95FF-E45476C3D241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9" creationId="{4887DF2B-314F-41E9-9A73-9909A07E39E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0" creationId="{369A80FF-659F-4E00-A694-0B8DD840A56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1" creationId="{386DFA74-2EEF-45C1-9861-725A0A8C56C8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3" creationId="{21E10535-8AC8-4CB2-B985-0B74FFA1F8E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4" creationId="{A0D7F566-6354-41B4-8A88-B9000CC9E1E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6" creationId="{CC400273-C5C4-4DBA-9B77-DC0EA9492FD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7" creationId="{6C36E013-CCEA-477A-B3AC-367E37076B4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9" creationId="{22F9CE4E-C24B-4625-A42A-AC85C31A3EB5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0" creationId="{16D08EF5-17E4-4DBA-A3A1-4FDAD9CC3F37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2" creationId="{2F72E1FC-20D3-405E-A132-023ECC95122E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3" creationId="{8BCEB075-D71C-441C-99DA-F85588A5DE38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86" creationId="{5C0FF8F2-E0D8-4007-8B07-F1FBC7801032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95" creationId="{54BAB65B-5786-4BA6-A419-A0E48DB126D3}"/>
          </ac:spMkLst>
        </pc:spChg>
        <pc:spChg chg="add mod">
          <ac:chgData name="Sanders Wang" userId="089d73b8-785c-4012-b931-81c632b6c9c7" providerId="ADAL" clId="{5354F822-A9E9-4067-BCDA-0FDA68F60510}" dt="2021-03-11T19:17:09.346" v="8493" actId="14100"/>
          <ac:spMkLst>
            <pc:docMk/>
            <pc:sldMk cId="1906394738" sldId="262"/>
            <ac:spMk id="200" creationId="{C1187660-9990-48E4-81F0-B253A608814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04" creationId="{4E2EB87D-8D73-461E-A69E-298C5235CBA9}"/>
          </ac:spMkLst>
        </pc:spChg>
        <pc:spChg chg="del">
          <ac:chgData name="Sanders Wang" userId="089d73b8-785c-4012-b931-81c632b6c9c7" providerId="ADAL" clId="{5354F822-A9E9-4067-BCDA-0FDA68F60510}" dt="2021-03-11T18:45:49.185" v="8024" actId="478"/>
          <ac:spMkLst>
            <pc:docMk/>
            <pc:sldMk cId="1906394738" sldId="262"/>
            <ac:spMk id="206" creationId="{F0D9EA1F-84D3-4705-B143-0DAF8EC54C1E}"/>
          </ac:spMkLst>
        </pc:spChg>
        <pc:spChg chg="add mod">
          <ac:chgData name="Sanders Wang" userId="089d73b8-785c-4012-b931-81c632b6c9c7" providerId="ADAL" clId="{5354F822-A9E9-4067-BCDA-0FDA68F60510}" dt="2021-03-11T19:17:26.855" v="8496" actId="14100"/>
          <ac:spMkLst>
            <pc:docMk/>
            <pc:sldMk cId="1906394738" sldId="262"/>
            <ac:spMk id="209" creationId="{ED218DD8-7122-4532-BF3A-608D829334C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1" creationId="{F66A0FDC-5455-42B9-9556-ACFDE1786EF5}"/>
          </ac:spMkLst>
        </pc:spChg>
        <pc:spChg chg="add mod">
          <ac:chgData name="Sanders Wang" userId="089d73b8-785c-4012-b931-81c632b6c9c7" providerId="ADAL" clId="{5354F822-A9E9-4067-BCDA-0FDA68F60510}" dt="2021-03-11T19:17:49.038" v="8502" actId="14100"/>
          <ac:spMkLst>
            <pc:docMk/>
            <pc:sldMk cId="1906394738" sldId="262"/>
            <ac:spMk id="212" creationId="{B09B0102-A724-41DE-AF5A-70B22E296E7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4" creationId="{41157CB0-275A-45EF-B025-C450BA766A6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7" creationId="{CBF96EE2-ED68-4AD9-8AD0-5874DEC0885B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9" creationId="{40495E23-2969-45E9-8B1A-BCEE980A56C7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26" creationId="{6D5E235B-D33F-47BF-AE5B-0725EA73882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7" creationId="{9649161E-F8EB-4534-943A-7581F8BE18F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8" creationId="{3ADC4150-49AA-405D-9597-6717EDB7E8B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9" creationId="{0610A4B2-0751-4777-AA7C-D11ECFB78AFE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1" creationId="{9B737789-18C8-46BE-B01E-840815FB110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34" creationId="{65FCADA9-75C4-491F-A6B8-236A72A004D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35" creationId="{EC00C743-BB1B-4586-B82D-528CE3E574E4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6" creationId="{78572E57-258E-4957-80A5-3E2DC590F6AB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8" creationId="{0B8B563D-F32E-47C5-BA93-FA96440C55F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45" creationId="{2F1A444A-0229-4BCD-B498-A686DF889ED8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47" creationId="{3B812FED-05AD-42B6-86B7-FA68D0A5D149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53" creationId="{888E5360-BC4F-47E9-8B2B-3AE4D34BBBD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4" creationId="{2901C124-8396-4637-B75A-4A26402BA24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8" creationId="{D75A76A5-B402-4825-A7EC-35B1B5CD3AB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9" creationId="{C4E31602-77E4-4FA0-BEB7-57D56926DBAF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11T19:20:12.911" v="8552" actId="14100"/>
          <ac:spMkLst>
            <pc:docMk/>
            <pc:sldMk cId="1906394738" sldId="262"/>
            <ac:spMk id="261" creationId="{03E63A4C-0BCC-4306-810C-CDA4344F2497}"/>
          </ac:spMkLst>
        </pc:spChg>
        <pc:spChg chg="add mod">
          <ac:chgData name="Sanders Wang" userId="089d73b8-785c-4012-b931-81c632b6c9c7" providerId="ADAL" clId="{5354F822-A9E9-4067-BCDA-0FDA68F60510}" dt="2021-03-11T19:42:25.964" v="8770" actId="1036"/>
          <ac:spMkLst>
            <pc:docMk/>
            <pc:sldMk cId="1906394738" sldId="262"/>
            <ac:spMk id="262" creationId="{21D69A48-1488-4FF5-AB0A-F31D44EA314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3" creationId="{BEF30532-FC90-4E55-941B-D61C0A3C8FE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5" creationId="{1D10A5B6-16D1-4A54-A1E1-D2B703C7F581}"/>
          </ac:spMkLst>
        </pc:spChg>
        <pc:spChg chg="add mod">
          <ac:chgData name="Sanders Wang" userId="089d73b8-785c-4012-b931-81c632b6c9c7" providerId="ADAL" clId="{5354F822-A9E9-4067-BCDA-0FDA68F60510}" dt="2021-03-11T19:42:25.964" v="8770" actId="1036"/>
          <ac:spMkLst>
            <pc:docMk/>
            <pc:sldMk cId="1906394738" sldId="262"/>
            <ac:spMk id="266" creationId="{D80AB96D-9660-497A-A849-46F0E31327C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9" creationId="{21A3015B-852D-4E4B-9CB2-3A358980AE4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77" creationId="{2B9D0678-B691-4442-9D06-29DDF38A921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1" creationId="{E22EA1D3-893F-47EF-AA2C-F3AD5D7337A7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3" creationId="{4800F66E-7FA1-4A8C-8CD4-7015CD85B22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4" creationId="{3FB80C52-E8F2-4C93-8A29-B1E2B4E677A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11T19:19:22.120" v="8543" actId="571"/>
          <ac:spMkLst>
            <pc:docMk/>
            <pc:sldMk cId="1906394738" sldId="262"/>
            <ac:spMk id="288" creationId="{48DB3F5A-43CA-40E1-8C91-DD3300E306C9}"/>
          </ac:spMkLst>
        </pc:spChg>
        <pc:spChg chg="add mod">
          <ac:chgData name="Sanders Wang" userId="089d73b8-785c-4012-b931-81c632b6c9c7" providerId="ADAL" clId="{5354F822-A9E9-4067-BCDA-0FDA68F60510}" dt="2021-03-11T19:22:17.646" v="8579" actId="14100"/>
          <ac:spMkLst>
            <pc:docMk/>
            <pc:sldMk cId="1906394738" sldId="262"/>
            <ac:spMk id="289" creationId="{D314AF3A-25FD-44B9-93C1-4843E048E10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1" creationId="{5E945681-7076-4971-9250-48850CA7609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2" creationId="{7686AC0E-2D3B-480A-A3A7-A7CDDF912FE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11T19:42:18.335" v="8758" actId="1076"/>
          <ac:spMkLst>
            <pc:docMk/>
            <pc:sldMk cId="1906394738" sldId="262"/>
            <ac:spMk id="296" creationId="{E306099F-C98A-4DE0-874D-9887195E015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7" creationId="{B1F9478E-D2D0-492C-94B3-44E59683ACB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8" creationId="{3CA46DA5-253B-4493-A8AB-AA03630274F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9" creationId="{4B8FF0F9-FDC7-4A46-A439-A3B2D1B6100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0" creationId="{81D1A171-86D6-4197-A78C-69F39A904D0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2" creationId="{A8F3F060-AB0A-43F0-9E61-C1792561C20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3" creationId="{D7D57C53-DA51-45B5-A38D-C07DCD306AD5}"/>
          </ac:spMkLst>
        </pc:spChg>
        <pc:spChg chg="add mod">
          <ac:chgData name="Sanders Wang" userId="089d73b8-785c-4012-b931-81c632b6c9c7" providerId="ADAL" clId="{5354F822-A9E9-4067-BCDA-0FDA68F60510}" dt="2021-03-11T19:22:46.035" v="8581" actId="571"/>
          <ac:spMkLst>
            <pc:docMk/>
            <pc:sldMk cId="1906394738" sldId="262"/>
            <ac:spMk id="306" creationId="{F036449B-E05D-42A0-8D53-B2733FF6DB2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2" creationId="{BFD832DD-8E9D-4862-98C6-A140E97F056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4" creationId="{CA55C502-89EB-49FC-A079-42F5A8D90683}"/>
          </ac:spMkLst>
        </pc:spChg>
        <pc:spChg chg="add mod">
          <ac:chgData name="Sanders Wang" userId="089d73b8-785c-4012-b931-81c632b6c9c7" providerId="ADAL" clId="{5354F822-A9E9-4067-BCDA-0FDA68F60510}" dt="2021-03-11T19:23:36.604" v="8592" actId="113"/>
          <ac:spMkLst>
            <pc:docMk/>
            <pc:sldMk cId="1906394738" sldId="262"/>
            <ac:spMk id="315" creationId="{1868B6D4-25ED-41D1-A25D-5E0818C0FEE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6" creationId="{02117CBF-41AA-42B5-8F71-29A8D827D5E2}"/>
          </ac:spMkLst>
        </pc:spChg>
        <pc:spChg chg="add mod">
          <ac:chgData name="Sanders Wang" userId="089d73b8-785c-4012-b931-81c632b6c9c7" providerId="ADAL" clId="{5354F822-A9E9-4067-BCDA-0FDA68F60510}" dt="2021-03-11T19:24:16.209" v="8599" actId="113"/>
          <ac:spMkLst>
            <pc:docMk/>
            <pc:sldMk cId="1906394738" sldId="262"/>
            <ac:spMk id="320" creationId="{F94BB16C-24C6-4525-B46C-0D1D96770C3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1" creationId="{9AE1C7E8-64E3-4EF6-AF54-D692383C0A4F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3" creationId="{31DDB597-80E8-4B0C-8DCD-66BA474BAA0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6" creationId="{0B578B8C-2834-4C5C-8657-1E09BD96158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8" creationId="{DB95FA41-AC0C-4DC1-85CB-DEBCC866396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0" creationId="{5A29A8D8-6B07-4FB6-AB81-295CC579E72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1" creationId="{F9BC559B-D01D-4561-95D1-6612DBCB1B2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3" creationId="{9DA94804-66D1-48CA-8F73-B4FC4E47090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5" creationId="{CB310B40-375C-4C8C-8820-4A298EF9BF6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6" creationId="{C7F719DF-2159-4D40-9229-8DC15100E7A9}"/>
          </ac:spMkLst>
        </pc:spChg>
        <pc:spChg chg="add mod">
          <ac:chgData name="Sanders Wang" userId="089d73b8-785c-4012-b931-81c632b6c9c7" providerId="ADAL" clId="{5354F822-A9E9-4067-BCDA-0FDA68F60510}" dt="2021-03-11T19:25:31.124" v="8613"/>
          <ac:spMkLst>
            <pc:docMk/>
            <pc:sldMk cId="1906394738" sldId="262"/>
            <ac:spMk id="337" creationId="{8BD03211-8B8D-4A5E-848B-04CCC45BFA77}"/>
          </ac:spMkLst>
        </pc:spChg>
        <pc:spChg chg="add del mod">
          <ac:chgData name="Sanders Wang" userId="089d73b8-785c-4012-b931-81c632b6c9c7" providerId="ADAL" clId="{5354F822-A9E9-4067-BCDA-0FDA68F60510}" dt="2021-03-11T19:29:39.579" v="8621" actId="478"/>
          <ac:spMkLst>
            <pc:docMk/>
            <pc:sldMk cId="1906394738" sldId="262"/>
            <ac:spMk id="340" creationId="{87C31818-1465-444C-8D01-B1AFABC07367}"/>
          </ac:spMkLst>
        </pc:spChg>
        <pc:spChg chg="add del mod">
          <ac:chgData name="Sanders Wang" userId="089d73b8-785c-4012-b931-81c632b6c9c7" providerId="ADAL" clId="{5354F822-A9E9-4067-BCDA-0FDA68F60510}" dt="2021-03-11T19:29:42.026" v="8622" actId="478"/>
          <ac:spMkLst>
            <pc:docMk/>
            <pc:sldMk cId="1906394738" sldId="262"/>
            <ac:spMk id="342" creationId="{3A3B709C-9725-4AB8-9605-EA78467B0789}"/>
          </ac:spMkLst>
        </pc:spChg>
        <pc:spChg chg="add del mod">
          <ac:chgData name="Sanders Wang" userId="089d73b8-785c-4012-b931-81c632b6c9c7" providerId="ADAL" clId="{5354F822-A9E9-4067-BCDA-0FDA68F60510}" dt="2021-03-11T19:30:51.625" v="8635" actId="478"/>
          <ac:spMkLst>
            <pc:docMk/>
            <pc:sldMk cId="1906394738" sldId="262"/>
            <ac:spMk id="343" creationId="{82AA0C29-25C4-405C-A6AF-89A0ECE75E39}"/>
          </ac:spMkLst>
        </pc:spChg>
        <pc:spChg chg="add del mod">
          <ac:chgData name="Sanders Wang" userId="089d73b8-785c-4012-b931-81c632b6c9c7" providerId="ADAL" clId="{5354F822-A9E9-4067-BCDA-0FDA68F60510}" dt="2021-03-11T19:30:12.872" v="8629" actId="478"/>
          <ac:spMkLst>
            <pc:docMk/>
            <pc:sldMk cId="1906394738" sldId="262"/>
            <ac:spMk id="349" creationId="{3DC3EFAF-3101-4FB9-818D-714BAF0F01E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1" creationId="{DCBAC85D-62B0-433A-8F36-F22D69AC6D1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2" creationId="{63673E39-3EFC-4D81-A0BD-E1537F26C31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4" creationId="{7676321B-A322-434A-9CBD-67FC0307588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5" creationId="{24808D35-6E72-4939-86A5-80C955E57034}"/>
          </ac:spMkLst>
        </pc:spChg>
        <pc:spChg chg="add del mod">
          <ac:chgData name="Sanders Wang" userId="089d73b8-785c-4012-b931-81c632b6c9c7" providerId="ADAL" clId="{5354F822-A9E9-4067-BCDA-0FDA68F60510}" dt="2021-03-11T19:30:54.876" v="8636" actId="478"/>
          <ac:spMkLst>
            <pc:docMk/>
            <pc:sldMk cId="1906394738" sldId="262"/>
            <ac:spMk id="357" creationId="{14A76968-6F88-45B5-A042-43AFCE0DC844}"/>
          </ac:spMkLst>
        </pc:spChg>
        <pc:spChg chg="add del mod">
          <ac:chgData name="Sanders Wang" userId="089d73b8-785c-4012-b931-81c632b6c9c7" providerId="ADAL" clId="{5354F822-A9E9-4067-BCDA-0FDA68F60510}" dt="2021-03-11T19:40:46.736" v="8748" actId="478"/>
          <ac:spMkLst>
            <pc:docMk/>
            <pc:sldMk cId="1906394738" sldId="262"/>
            <ac:spMk id="358" creationId="{44DCFB26-4C9B-4CD4-B143-BE054F9944BA}"/>
          </ac:spMkLst>
        </pc:spChg>
        <pc:spChg chg="add mod">
          <ac:chgData name="Sanders Wang" userId="089d73b8-785c-4012-b931-81c632b6c9c7" providerId="ADAL" clId="{5354F822-A9E9-4067-BCDA-0FDA68F60510}" dt="2021-03-11T19:31:10.066" v="8675" actId="1038"/>
          <ac:spMkLst>
            <pc:docMk/>
            <pc:sldMk cId="1906394738" sldId="262"/>
            <ac:spMk id="359" creationId="{40388E73-1DB9-48D4-B02C-D97A314C71DE}"/>
          </ac:spMkLst>
        </pc:spChg>
        <pc:spChg chg="add mod">
          <ac:chgData name="Sanders Wang" userId="089d73b8-785c-4012-b931-81c632b6c9c7" providerId="ADAL" clId="{5354F822-A9E9-4067-BCDA-0FDA68F60510}" dt="2021-03-11T19:31:10.066" v="8675" actId="1038"/>
          <ac:spMkLst>
            <pc:docMk/>
            <pc:sldMk cId="1906394738" sldId="262"/>
            <ac:spMk id="360" creationId="{68C046C8-2035-481B-8EB3-1D3BB3E82DE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5" creationId="{6EE9D4DC-6228-4115-92D0-37EB90F5DB5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6" creationId="{F32B8C23-BDCC-474A-80D6-FA0BBB1A6C3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8" creationId="{9F202DFC-9992-4740-BB2E-BE2BC0221F7C}"/>
          </ac:spMkLst>
        </pc:spChg>
        <pc:spChg chg="add del mod">
          <ac:chgData name="Sanders Wang" userId="089d73b8-785c-4012-b931-81c632b6c9c7" providerId="ADAL" clId="{5354F822-A9E9-4067-BCDA-0FDA68F60510}" dt="2021-03-12T08:14:41.066" v="8788" actId="14100"/>
          <ac:spMkLst>
            <pc:docMk/>
            <pc:sldMk cId="1906394738" sldId="262"/>
            <ac:spMk id="371" creationId="{FD45537A-5D9A-453D-B2B2-86D039D1E6F6}"/>
          </ac:spMkLst>
        </pc:spChg>
        <pc:spChg chg="add del mod">
          <ac:chgData name="Sanders Wang" userId="089d73b8-785c-4012-b931-81c632b6c9c7" providerId="ADAL" clId="{5354F822-A9E9-4067-BCDA-0FDA68F60510}" dt="2021-03-11T19:30:30.533" v="8631" actId="478"/>
          <ac:spMkLst>
            <pc:docMk/>
            <pc:sldMk cId="1906394738" sldId="262"/>
            <ac:spMk id="375" creationId="{4FCDFB1D-D974-49C1-9D6E-4DF154E4E9C0}"/>
          </ac:spMkLst>
        </pc:spChg>
        <pc:spChg chg="add del mod">
          <ac:chgData name="Sanders Wang" userId="089d73b8-785c-4012-b931-81c632b6c9c7" providerId="ADAL" clId="{5354F822-A9E9-4067-BCDA-0FDA68F60510}" dt="2021-03-12T19:56:02.395" v="9036" actId="1036"/>
          <ac:spMkLst>
            <pc:docMk/>
            <pc:sldMk cId="1906394738" sldId="262"/>
            <ac:spMk id="376" creationId="{883F14D6-3F9D-443D-B79A-988EB4F9164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78" creationId="{A7B9B004-CCAD-4910-8BA9-ED117AB0E8A7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80" creationId="{94016D41-B667-4AF9-BF36-9BE6D0D45E44}"/>
          </ac:spMkLst>
        </pc:spChg>
        <pc:spChg chg="add del mod">
          <ac:chgData name="Sanders Wang" userId="089d73b8-785c-4012-b931-81c632b6c9c7" providerId="ADAL" clId="{5354F822-A9E9-4067-BCDA-0FDA68F60510}" dt="2021-03-11T19:34:12.891" v="8683" actId="478"/>
          <ac:spMkLst>
            <pc:docMk/>
            <pc:sldMk cId="1906394738" sldId="262"/>
            <ac:spMk id="382" creationId="{036BBCBE-7FEA-48CC-B641-1B1838C8A206}"/>
          </ac:spMkLst>
        </pc:spChg>
        <pc:spChg chg="add mod">
          <ac:chgData name="Sanders Wang" userId="089d73b8-785c-4012-b931-81c632b6c9c7" providerId="ADAL" clId="{5354F822-A9E9-4067-BCDA-0FDA68F60510}" dt="2021-03-11T19:40:30.811" v="8745" actId="14100"/>
          <ac:spMkLst>
            <pc:docMk/>
            <pc:sldMk cId="1906394738" sldId="262"/>
            <ac:spMk id="387" creationId="{CC39860C-3E01-45AD-8CBF-37F3011571BF}"/>
          </ac:spMkLst>
        </pc:spChg>
        <pc:spChg chg="add mod">
          <ac:chgData name="Sanders Wang" userId="089d73b8-785c-4012-b931-81c632b6c9c7" providerId="ADAL" clId="{5354F822-A9E9-4067-BCDA-0FDA68F60510}" dt="2021-03-12T19:55:10.133" v="9023" actId="14100"/>
          <ac:spMkLst>
            <pc:docMk/>
            <pc:sldMk cId="1906394738" sldId="262"/>
            <ac:spMk id="388" creationId="{21862F6E-1D7A-41BB-91D9-A3B19B131795}"/>
          </ac:spMkLst>
        </pc:spChg>
        <pc:spChg chg="add mod">
          <ac:chgData name="Sanders Wang" userId="089d73b8-785c-4012-b931-81c632b6c9c7" providerId="ADAL" clId="{5354F822-A9E9-4067-BCDA-0FDA68F60510}" dt="2021-03-11T19:44:30.955" v="8781" actId="14100"/>
          <ac:spMkLst>
            <pc:docMk/>
            <pc:sldMk cId="1906394738" sldId="262"/>
            <ac:spMk id="394" creationId="{57BF87FB-5C2E-4372-BB49-CC9E9450C999}"/>
          </ac:spMkLst>
        </pc:spChg>
        <pc:spChg chg="add del">
          <ac:chgData name="Sanders Wang" userId="089d73b8-785c-4012-b931-81c632b6c9c7" providerId="ADAL" clId="{5354F822-A9E9-4067-BCDA-0FDA68F60510}" dt="2021-03-11T18:37:58.880" v="7919" actId="478"/>
          <ac:spMkLst>
            <pc:docMk/>
            <pc:sldMk cId="1906394738" sldId="262"/>
            <ac:spMk id="399" creationId="{6D4A1A71-CEC4-4B59-B14C-6A57EC2F981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07" creationId="{94B29CFA-239E-4070-BF72-97DA2B5E41F8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13" creationId="{D3B9408F-726F-4410-9EEB-91A065956996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16" creationId="{DB1BAFF1-E793-4040-A118-00383DDD425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0" creationId="{1A013EFA-BB53-4C74-943E-53B92555A9D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2" creationId="{AB1F3621-8D79-4DBB-8F8A-53F53F7BCCC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6" creationId="{10A15C4C-9DF3-4278-8EDF-6F1D08A6563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9" creationId="{6276466A-4F18-49E5-9FD9-45FA55792B5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40" creationId="{024BC042-3E7B-4F6B-B0F0-09C9835F5CF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49" creationId="{60A35E5F-A9A1-4DFA-832D-B347C1F0BCC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52" creationId="{1FECC10D-4D90-4570-BF83-33EA46F80A41}"/>
          </ac:spMkLst>
        </pc:spChg>
        <pc:spChg chg="add del mod">
          <ac:chgData name="Sanders Wang" userId="089d73b8-785c-4012-b931-81c632b6c9c7" providerId="ADAL" clId="{5354F822-A9E9-4067-BCDA-0FDA68F60510}" dt="2021-03-11T18:39:13.958" v="7939" actId="478"/>
          <ac:spMkLst>
            <pc:docMk/>
            <pc:sldMk cId="1906394738" sldId="262"/>
            <ac:spMk id="453" creationId="{136072DE-8D71-4BEE-870F-CB97B529CF0A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58" creationId="{FFE1903A-D27E-401B-9E52-31F877F52DC3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64" creationId="{41AD88D8-789F-4739-AA94-26A99872B743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70" creationId="{294202BC-A916-4D7D-8ACB-9FAC035240CE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72" creationId="{E7E7EF34-0E4D-444C-8983-3BB240D97B0D}"/>
          </ac:spMkLst>
        </pc:spChg>
        <pc:spChg chg="mod">
          <ac:chgData name="Sanders Wang" userId="089d73b8-785c-4012-b931-81c632b6c9c7" providerId="ADAL" clId="{5354F822-A9E9-4067-BCDA-0FDA68F60510}" dt="2021-03-12T08:14:44.511" v="8789" actId="14100"/>
          <ac:spMkLst>
            <pc:docMk/>
            <pc:sldMk cId="1906394738" sldId="262"/>
            <ac:spMk id="479" creationId="{FA69665A-41CF-4CA9-A52D-A0B1F1CA803C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2" creationId="{014EED4D-455C-4B0C-9C3A-409979691080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6" creationId="{9C579189-395A-44E9-9AAF-33DAC02ED28D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7" creationId="{C96D1927-F229-45F1-ABEA-5D0D6432C0A4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9" creationId="{D4D79EB2-25CA-4300-8811-46A20566B879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93" creationId="{93E3EB4D-40F1-4FFC-949C-A930016DC821}"/>
          </ac:spMkLst>
        </pc:spChg>
        <pc:spChg chg="add del">
          <ac:chgData name="Sanders Wang" userId="089d73b8-785c-4012-b931-81c632b6c9c7" providerId="ADAL" clId="{5354F822-A9E9-4067-BCDA-0FDA68F60510}" dt="2021-03-11T18:38:01.511" v="7920" actId="478"/>
          <ac:spMkLst>
            <pc:docMk/>
            <pc:sldMk cId="1906394738" sldId="262"/>
            <ac:spMk id="494" creationId="{2CB8E807-5604-45F1-9181-643B99D113E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00" creationId="{98E16777-D22A-4D93-B864-D7527D028F2F}"/>
          </ac:spMkLst>
        </pc:spChg>
        <pc:spChg chg="del">
          <ac:chgData name="Sanders Wang" userId="089d73b8-785c-4012-b931-81c632b6c9c7" providerId="ADAL" clId="{5354F822-A9E9-4067-BCDA-0FDA68F60510}" dt="2021-03-11T18:37:03.174" v="7913" actId="478"/>
          <ac:spMkLst>
            <pc:docMk/>
            <pc:sldMk cId="1906394738" sldId="262"/>
            <ac:spMk id="506" creationId="{49426A5A-C870-4572-8999-99D030405AC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0" creationId="{CCE61A1A-E29B-4219-BB36-ADD94E98476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2" creationId="{F457577F-9446-4704-B710-4500D3CE2DE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4" creationId="{D80AFB49-BD15-46D1-AB7F-D0A89826011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5" creationId="{4F3C5A56-B5DE-4B41-AE5C-9141874A3376}"/>
          </ac:spMkLst>
        </pc:spChg>
        <pc:spChg chg="add del">
          <ac:chgData name="Sanders Wang" userId="089d73b8-785c-4012-b931-81c632b6c9c7" providerId="ADAL" clId="{5354F822-A9E9-4067-BCDA-0FDA68F60510}" dt="2021-03-11T18:37:31.830" v="7915" actId="478"/>
          <ac:spMkLst>
            <pc:docMk/>
            <pc:sldMk cId="1906394738" sldId="262"/>
            <ac:spMk id="516" creationId="{FC425EE4-5AA0-4F63-B92E-EAEB8F200D2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23" creationId="{BEFB12CE-BC74-4D8C-BD8A-6733BEF9024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28" creationId="{C25827DD-FFE3-4EE6-95CF-5CB9F83C235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0" creationId="{1220CC62-ECA0-43F0-9C15-5D60034EA9A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1" creationId="{4B3A9C67-E2EA-4700-87AD-DBB534FBD1A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2" creationId="{A4485D62-90AC-408A-B709-9EA94EF95A9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8" creationId="{0A471C5F-59A2-44A6-B6A6-878CB74CA97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40" creationId="{21CE1213-D568-4E58-BE26-E293C0FA495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41" creationId="{65A5E937-2DEB-40AD-A403-87B81E334E67}"/>
          </ac:spMkLst>
        </pc:spChg>
        <pc:spChg chg="del">
          <ac:chgData name="Sanders Wang" userId="089d73b8-785c-4012-b931-81c632b6c9c7" providerId="ADAL" clId="{5354F822-A9E9-4067-BCDA-0FDA68F60510}" dt="2021-03-11T18:35:45.198" v="7905" actId="478"/>
          <ac:spMkLst>
            <pc:docMk/>
            <pc:sldMk cId="1906394738" sldId="262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13T15:15:14.718" v="10164" actId="1076"/>
          <ac:picMkLst>
            <pc:docMk/>
            <pc:sldMk cId="1906394738" sldId="262"/>
            <ac:picMk id="90" creationId="{41F3730B-D38E-4DD5-B9C2-9D429724EB91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1" creationId="{DBB9B0D3-9521-4D89-9A3C-369D0F18C0FD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2" creationId="{4F8F38D4-4AC2-4C7D-9CB4-B08A1FA3456D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3" creationId="{F04B97A2-0847-41D9-ACF2-D2370961FDB0}"/>
          </ac:picMkLst>
        </pc:picChg>
        <pc:picChg chg="add mod">
          <ac:chgData name="Sanders Wang" userId="089d73b8-785c-4012-b931-81c632b6c9c7" providerId="ADAL" clId="{5354F822-A9E9-4067-BCDA-0FDA68F60510}" dt="2021-03-12T20:03:48.563" v="9091" actId="1076"/>
          <ac:picMkLst>
            <pc:docMk/>
            <pc:sldMk cId="1906394738" sldId="262"/>
            <ac:picMk id="94" creationId="{2C04C67A-6055-4E36-9F07-B31E5B88F629}"/>
          </ac:picMkLst>
        </pc:picChg>
        <pc:picChg chg="add mod">
          <ac:chgData name="Sanders Wang" userId="089d73b8-785c-4012-b931-81c632b6c9c7" providerId="ADAL" clId="{5354F822-A9E9-4067-BCDA-0FDA68F60510}" dt="2021-03-12T20:03:57.589" v="9094" actId="1076"/>
          <ac:picMkLst>
            <pc:docMk/>
            <pc:sldMk cId="1906394738" sldId="262"/>
            <ac:picMk id="95" creationId="{E28AF0E4-AA11-4689-9BA6-354D45BD7165}"/>
          </ac:picMkLst>
        </pc:picChg>
        <pc:picChg chg="add mod">
          <ac:chgData name="Sanders Wang" userId="089d73b8-785c-4012-b931-81c632b6c9c7" providerId="ADAL" clId="{5354F822-A9E9-4067-BCDA-0FDA68F60510}" dt="2021-03-12T20:04:08.953" v="9097" actId="1076"/>
          <ac:picMkLst>
            <pc:docMk/>
            <pc:sldMk cId="1906394738" sldId="262"/>
            <ac:picMk id="96" creationId="{4B961768-EB62-48DE-88B8-7109DC62DABE}"/>
          </ac:picMkLst>
        </pc:picChg>
        <pc:picChg chg="add del mod">
          <ac:chgData name="Sanders Wang" userId="089d73b8-785c-4012-b931-81c632b6c9c7" providerId="ADAL" clId="{5354F822-A9E9-4067-BCDA-0FDA68F60510}" dt="2021-03-11T18:42:54.841" v="7977" actId="478"/>
          <ac:picMkLst>
            <pc:docMk/>
            <pc:sldMk cId="1906394738" sldId="262"/>
            <ac:picMk id="181" creationId="{2D97F6E1-665F-4A78-A2DD-533C2240F8C0}"/>
          </ac:picMkLst>
        </pc:picChg>
        <pc:picChg chg="add del mod">
          <ac:chgData name="Sanders Wang" userId="089d73b8-785c-4012-b931-81c632b6c9c7" providerId="ADAL" clId="{5354F822-A9E9-4067-BCDA-0FDA68F60510}" dt="2021-03-11T18:42:54.841" v="7977" actId="478"/>
          <ac:picMkLst>
            <pc:docMk/>
            <pc:sldMk cId="1906394738" sldId="262"/>
            <ac:picMk id="184" creationId="{D86BE9E2-9AE3-4459-AB4A-999CDDF40C75}"/>
          </ac:picMkLst>
        </pc:picChg>
        <pc:picChg chg="del">
          <ac:chgData name="Sanders Wang" userId="089d73b8-785c-4012-b931-81c632b6c9c7" providerId="ADAL" clId="{5354F822-A9E9-4067-BCDA-0FDA68F60510}" dt="2021-03-11T18:38:46.721" v="7925" actId="478"/>
          <ac:picMkLst>
            <pc:docMk/>
            <pc:sldMk cId="1906394738" sldId="262"/>
            <ac:picMk id="208" creationId="{C9FD2316-B592-44E1-AB15-980959C4C578}"/>
          </ac:picMkLst>
        </pc:picChg>
        <pc:picChg chg="add del mod">
          <ac:chgData name="Sanders Wang" userId="089d73b8-785c-4012-b931-81c632b6c9c7" providerId="ADAL" clId="{5354F822-A9E9-4067-BCDA-0FDA68F60510}" dt="2021-03-12T20:04:02.459" v="9095" actId="478"/>
          <ac:picMkLst>
            <pc:docMk/>
            <pc:sldMk cId="1906394738" sldId="262"/>
            <ac:picMk id="338" creationId="{E84AC378-DF5C-4202-83F9-54B9964B3308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39" creationId="{68090A14-7557-40C3-95E3-194F2FB1E963}"/>
          </ac:picMkLst>
        </pc:picChg>
        <pc:picChg chg="add del mod">
          <ac:chgData name="Sanders Wang" userId="089d73b8-785c-4012-b931-81c632b6c9c7" providerId="ADAL" clId="{5354F822-A9E9-4067-BCDA-0FDA68F60510}" dt="2021-03-11T19:29:44.730" v="8623" actId="478"/>
          <ac:picMkLst>
            <pc:docMk/>
            <pc:sldMk cId="1906394738" sldId="262"/>
            <ac:picMk id="345" creationId="{E753A096-5BE6-49C8-8ED2-0A94715A79FB}"/>
          </ac:picMkLst>
        </pc:picChg>
        <pc:picChg chg="add mod ord">
          <ac:chgData name="Sanders Wang" userId="089d73b8-785c-4012-b931-81c632b6c9c7" providerId="ADAL" clId="{5354F822-A9E9-4067-BCDA-0FDA68F60510}" dt="2021-03-13T15:15:14.718" v="10164" actId="1076"/>
          <ac:picMkLst>
            <pc:docMk/>
            <pc:sldMk cId="1906394738" sldId="262"/>
            <ac:picMk id="346" creationId="{AB8452AA-13A8-4B5A-873C-CB5D2DE54661}"/>
          </ac:picMkLst>
        </pc:picChg>
        <pc:picChg chg="add del mod">
          <ac:chgData name="Sanders Wang" userId="089d73b8-785c-4012-b931-81c632b6c9c7" providerId="ADAL" clId="{5354F822-A9E9-4067-BCDA-0FDA68F60510}" dt="2021-03-11T19:30:26.792" v="8630" actId="478"/>
          <ac:picMkLst>
            <pc:docMk/>
            <pc:sldMk cId="1906394738" sldId="262"/>
            <ac:picMk id="348" creationId="{16A00051-501C-4855-B332-CF3D20932372}"/>
          </ac:picMkLst>
        </pc:picChg>
        <pc:picChg chg="add del mod">
          <ac:chgData name="Sanders Wang" userId="089d73b8-785c-4012-b931-81c632b6c9c7" providerId="ADAL" clId="{5354F822-A9E9-4067-BCDA-0FDA68F60510}" dt="2021-03-11T19:34:26.536" v="8687" actId="478"/>
          <ac:picMkLst>
            <pc:docMk/>
            <pc:sldMk cId="1906394738" sldId="262"/>
            <ac:picMk id="353" creationId="{E8AEF03B-27CE-475B-8219-AD349E086431}"/>
          </ac:picMkLst>
        </pc:picChg>
        <pc:picChg chg="add del mod">
          <ac:chgData name="Sanders Wang" userId="089d73b8-785c-4012-b931-81c632b6c9c7" providerId="ADAL" clId="{5354F822-A9E9-4067-BCDA-0FDA68F60510}" dt="2021-03-11T19:29:37.244" v="8620" actId="478"/>
          <ac:picMkLst>
            <pc:docMk/>
            <pc:sldMk cId="1906394738" sldId="262"/>
            <ac:picMk id="356" creationId="{D8714075-2490-43CE-8F23-A79205A24EC3}"/>
          </ac:picMkLst>
        </pc:picChg>
        <pc:picChg chg="add del mod">
          <ac:chgData name="Sanders Wang" userId="089d73b8-785c-4012-b931-81c632b6c9c7" providerId="ADAL" clId="{5354F822-A9E9-4067-BCDA-0FDA68F60510}" dt="2021-03-11T19:29:33.737" v="8619" actId="478"/>
          <ac:picMkLst>
            <pc:docMk/>
            <pc:sldMk cId="1906394738" sldId="262"/>
            <ac:picMk id="361" creationId="{8E671498-53E0-4BA5-A2AC-C32C2FE9717A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63" creationId="{74FE861C-203B-493A-B33D-25F4A7B012CB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64" creationId="{601D5C4C-C8F0-4878-B3FE-49A5322C95BF}"/>
          </ac:picMkLst>
        </pc:picChg>
        <pc:picChg chg="add del mod">
          <ac:chgData name="Sanders Wang" userId="089d73b8-785c-4012-b931-81c632b6c9c7" providerId="ADAL" clId="{5354F822-A9E9-4067-BCDA-0FDA68F60510}" dt="2021-03-12T19:55:24.362" v="9026" actId="478"/>
          <ac:picMkLst>
            <pc:docMk/>
            <pc:sldMk cId="1906394738" sldId="262"/>
            <ac:picMk id="369" creationId="{73BD46C1-DD6D-4264-9629-9484DC92D4FF}"/>
          </ac:picMkLst>
        </pc:picChg>
        <pc:picChg chg="add del mod">
          <ac:chgData name="Sanders Wang" userId="089d73b8-785c-4012-b931-81c632b6c9c7" providerId="ADAL" clId="{5354F822-A9E9-4067-BCDA-0FDA68F60510}" dt="2021-03-12T19:55:26.092" v="9027" actId="478"/>
          <ac:picMkLst>
            <pc:docMk/>
            <pc:sldMk cId="1906394738" sldId="262"/>
            <ac:picMk id="373" creationId="{A0ED941C-CCB2-4D6D-BF25-0C75F3769437}"/>
          </ac:picMkLst>
        </pc:picChg>
        <pc:picChg chg="add del mod">
          <ac:chgData name="Sanders Wang" userId="089d73b8-785c-4012-b931-81c632b6c9c7" providerId="ADAL" clId="{5354F822-A9E9-4067-BCDA-0FDA68F60510}" dt="2021-03-12T19:55:28.320" v="9028" actId="478"/>
          <ac:picMkLst>
            <pc:docMk/>
            <pc:sldMk cId="1906394738" sldId="262"/>
            <ac:picMk id="374" creationId="{DA0CF5B0-70AF-4391-99B9-AFF3D0667873}"/>
          </ac:picMkLst>
        </pc:picChg>
        <pc:picChg chg="add del mod">
          <ac:chgData name="Sanders Wang" userId="089d73b8-785c-4012-b931-81c632b6c9c7" providerId="ADAL" clId="{5354F822-A9E9-4067-BCDA-0FDA68F60510}" dt="2021-03-12T19:54:57.904" v="9022" actId="478"/>
          <ac:picMkLst>
            <pc:docMk/>
            <pc:sldMk cId="1906394738" sldId="262"/>
            <ac:picMk id="377" creationId="{D3A9071C-0803-41D2-B916-2DD15E3ABC87}"/>
          </ac:picMkLst>
        </pc:picChg>
        <pc:picChg chg="add mod">
          <ac:chgData name="Sanders Wang" userId="089d73b8-785c-4012-b931-81c632b6c9c7" providerId="ADAL" clId="{5354F822-A9E9-4067-BCDA-0FDA68F60510}" dt="2021-03-11T19:34:40.782" v="8690" actId="1076"/>
          <ac:picMkLst>
            <pc:docMk/>
            <pc:sldMk cId="1906394738" sldId="262"/>
            <ac:picMk id="381" creationId="{2EE6BBEA-227D-496E-A12F-235D9A8D9920}"/>
          </ac:picMkLst>
        </pc:picChg>
        <pc:picChg chg="add mod">
          <ac:chgData name="Sanders Wang" userId="089d73b8-785c-4012-b931-81c632b6c9c7" providerId="ADAL" clId="{5354F822-A9E9-4067-BCDA-0FDA68F60510}" dt="2021-03-11T19:40:23.541" v="8744" actId="1076"/>
          <ac:picMkLst>
            <pc:docMk/>
            <pc:sldMk cId="1906394738" sldId="262"/>
            <ac:picMk id="383" creationId="{461F1D23-8A4D-4E5F-A62B-92E57E85B327}"/>
          </ac:picMkLst>
        </pc:picChg>
        <pc:picChg chg="add mod">
          <ac:chgData name="Sanders Wang" userId="089d73b8-785c-4012-b931-81c632b6c9c7" providerId="ADAL" clId="{5354F822-A9E9-4067-BCDA-0FDA68F60510}" dt="2021-03-13T15:15:19.955" v="10165" actId="1076"/>
          <ac:picMkLst>
            <pc:docMk/>
            <pc:sldMk cId="1906394738" sldId="262"/>
            <ac:picMk id="385" creationId="{6E283050-69C3-492F-BE99-93858C4EF9A3}"/>
          </ac:picMkLst>
        </pc:picChg>
        <pc:picChg chg="add del mod">
          <ac:chgData name="Sanders Wang" userId="089d73b8-785c-4012-b931-81c632b6c9c7" providerId="ADAL" clId="{5354F822-A9E9-4067-BCDA-0FDA68F60510}" dt="2021-03-12T20:03:51.352" v="9092" actId="478"/>
          <ac:picMkLst>
            <pc:docMk/>
            <pc:sldMk cId="1906394738" sldId="262"/>
            <ac:picMk id="389" creationId="{595E0DA9-0A85-4D5F-9D45-1B44CFBCD09E}"/>
          </ac:picMkLst>
        </pc:picChg>
        <pc:picChg chg="add del mod">
          <ac:chgData name="Sanders Wang" userId="089d73b8-785c-4012-b931-81c632b6c9c7" providerId="ADAL" clId="{5354F822-A9E9-4067-BCDA-0FDA68F60510}" dt="2021-03-11T19:39:56.018" v="8740" actId="478"/>
          <ac:picMkLst>
            <pc:docMk/>
            <pc:sldMk cId="1906394738" sldId="262"/>
            <ac:picMk id="390" creationId="{63B93746-2416-4525-B063-F5901E735356}"/>
          </ac:picMkLst>
        </pc:picChg>
        <pc:picChg chg="add del mod">
          <ac:chgData name="Sanders Wang" userId="089d73b8-785c-4012-b931-81c632b6c9c7" providerId="ADAL" clId="{5354F822-A9E9-4067-BCDA-0FDA68F60510}" dt="2021-03-12T20:03:43.937" v="9089" actId="478"/>
          <ac:picMkLst>
            <pc:docMk/>
            <pc:sldMk cId="1906394738" sldId="262"/>
            <ac:picMk id="391" creationId="{3F9B9F83-0AF6-4384-B551-6BB612B8BF9E}"/>
          </ac:picMkLst>
        </pc:picChg>
        <pc:picChg chg="add mod">
          <ac:chgData name="Sanders Wang" userId="089d73b8-785c-4012-b931-81c632b6c9c7" providerId="ADAL" clId="{5354F822-A9E9-4067-BCDA-0FDA68F60510}" dt="2021-03-13T15:15:37.798" v="10166" actId="1076"/>
          <ac:picMkLst>
            <pc:docMk/>
            <pc:sldMk cId="1906394738" sldId="262"/>
            <ac:picMk id="393" creationId="{03D470A4-2175-4132-8D06-D18519620FDC}"/>
          </ac:picMkLst>
        </pc:pic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1" creationId="{42E416B7-6D64-473B-A3A4-6E20EBFBB93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3" creationId="{10062F40-FBBD-4CA2-85CE-6CB20989272D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9" creationId="{E43D7FB8-6565-4B87-8CE5-472E5E7B42AD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6" creationId="{309984B6-AF66-435C-AE0D-5B0C40FDAB0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7" creationId="{E8BF735C-0523-4F04-9EC7-6290A542C1D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8" creationId="{1DCAC499-8884-45A4-940A-D5F10B1B28F8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2" creationId="{8246BBB7-C103-4937-A47E-707E258F2846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5" creationId="{4A9180AD-976C-4E11-9131-949FDB5B3236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8" creationId="{AC74E648-1860-49BA-A95C-E1F6008B17F7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197" creationId="{DC35863F-723F-4D19-AD15-F26E41072716}"/>
          </ac:cxnSpMkLst>
        </pc:cxnChg>
        <pc:cxnChg chg="add mod">
          <ac:chgData name="Sanders Wang" userId="089d73b8-785c-4012-b931-81c632b6c9c7" providerId="ADAL" clId="{5354F822-A9E9-4067-BCDA-0FDA68F60510}" dt="2021-03-11T19:17:09.346" v="8493" actId="14100"/>
          <ac:cxnSpMkLst>
            <pc:docMk/>
            <pc:sldMk cId="1906394738" sldId="262"/>
            <ac:cxnSpMk id="201" creationId="{00DD6A5E-8248-40AD-87B6-7777372CD6D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11T19:17:12.981" v="8494" actId="14100"/>
          <ac:cxnSpMkLst>
            <pc:docMk/>
            <pc:sldMk cId="1906394738" sldId="262"/>
            <ac:cxnSpMk id="207" creationId="{F37B9E55-A123-4684-8F73-9F03EBA7B1CA}"/>
          </ac:cxnSpMkLst>
        </pc:cxnChg>
        <pc:cxnChg chg="add mod">
          <ac:chgData name="Sanders Wang" userId="089d73b8-785c-4012-b931-81c632b6c9c7" providerId="ADAL" clId="{5354F822-A9E9-4067-BCDA-0FDA68F60510}" dt="2021-03-11T19:17:49.038" v="8502" actId="14100"/>
          <ac:cxnSpMkLst>
            <pc:docMk/>
            <pc:sldMk cId="1906394738" sldId="262"/>
            <ac:cxnSpMk id="213" creationId="{DDE868EB-A414-4A91-8713-EDEDDC9ECB0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15" creationId="{6910626F-F231-41F6-9647-48BFAD793F5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18" creationId="{AC857F93-4A54-4B01-96DF-0BA76AB23651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22" creationId="{816747F1-1C2E-471E-835E-760C9EC3ED0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32" creationId="{364844C1-5CDD-4E8E-B903-BECDE3623626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41" creationId="{2EB59CDA-FEEC-4863-952F-58C2DD2077C9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49" creationId="{581D50BB-3CCF-4854-A2F8-E047E4B1AB7B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55" creationId="{D79CA453-7068-40E6-9B69-2215BD44375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11T19:42:25.964" v="8770" actId="1036"/>
          <ac:cxnSpMkLst>
            <pc:docMk/>
            <pc:sldMk cId="1906394738" sldId="262"/>
            <ac:cxnSpMk id="267" creationId="{03313087-4892-41ED-97F7-0AE0CF80A672}"/>
          </ac:cxnSpMkLst>
        </pc:cxnChg>
        <pc:cxnChg chg="add mod">
          <ac:chgData name="Sanders Wang" userId="089d73b8-785c-4012-b931-81c632b6c9c7" providerId="ADAL" clId="{5354F822-A9E9-4067-BCDA-0FDA68F60510}" dt="2021-03-11T19:42:25.964" v="8770" actId="1036"/>
          <ac:cxnSpMkLst>
            <pc:docMk/>
            <pc:sldMk cId="1906394738" sldId="262"/>
            <ac:cxnSpMk id="268" creationId="{37600267-B9A2-499C-9778-9B36AD69606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0" creationId="{C0A78433-2BE1-4F8C-AC6B-123EA78B1B7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2" creationId="{258CCC42-6494-47EA-A05B-D0040351BA1F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8" creationId="{E84D2E1D-830C-440C-BC49-BDB8E9C47E95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82" creationId="{FEAF11CF-8348-4D91-89D8-A5143E2C3BB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11T19:22:49.584" v="8582" actId="14100"/>
          <ac:cxnSpMkLst>
            <pc:docMk/>
            <pc:sldMk cId="1906394738" sldId="262"/>
            <ac:cxnSpMk id="287" creationId="{0F21ABD7-D175-4493-88A9-F668090E917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11T19:42:18.335" v="8758" actId="1076"/>
          <ac:cxnSpMkLst>
            <pc:docMk/>
            <pc:sldMk cId="1906394738" sldId="262"/>
            <ac:cxnSpMk id="301" creationId="{5DCDE0D4-F5EC-47A6-98D1-149F3F1DCB64}"/>
          </ac:cxnSpMkLst>
        </pc:cxnChg>
        <pc:cxnChg chg="add mod">
          <ac:chgData name="Sanders Wang" userId="089d73b8-785c-4012-b931-81c632b6c9c7" providerId="ADAL" clId="{5354F822-A9E9-4067-BCDA-0FDA68F60510}" dt="2021-03-11T19:22:58.901" v="8585" actId="14100"/>
          <ac:cxnSpMkLst>
            <pc:docMk/>
            <pc:sldMk cId="1906394738" sldId="262"/>
            <ac:cxnSpMk id="308" creationId="{136E663D-A051-4D47-B147-D692E18B0F3B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13" creationId="{9308BDBE-F621-4876-B8CB-CA95D2710FD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18" creationId="{07A45C21-7592-4FCD-97D9-A90051C6F236}"/>
          </ac:cxnSpMkLst>
        </pc:cxnChg>
        <pc:cxnChg chg="add mod">
          <ac:chgData name="Sanders Wang" userId="089d73b8-785c-4012-b931-81c632b6c9c7" providerId="ADAL" clId="{5354F822-A9E9-4067-BCDA-0FDA68F60510}" dt="2021-03-11T19:24:29.429" v="8603" actId="14100"/>
          <ac:cxnSpMkLst>
            <pc:docMk/>
            <pc:sldMk cId="1906394738" sldId="262"/>
            <ac:cxnSpMk id="322" creationId="{4AB56844-A5B6-4431-BA9C-1B9BBCFB365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25" creationId="{70FCA613-B16B-48F8-8C0E-0835576B1B7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29" creationId="{468A230A-732F-4C3A-8598-41A6260545CB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34" creationId="{254E00DB-6E43-4BFA-92EF-4739548DC5FF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1" creationId="{203AE8D7-C704-4D4C-BD21-ABD5D2A5771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4" creationId="{880671C4-CB9F-4570-8ECE-2AC1FD12065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7" creationId="{2B31DA77-9AFA-44A4-9174-40497C8EF21A}"/>
          </ac:cxnSpMkLst>
        </pc:cxnChg>
        <pc:cxnChg chg="add del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50" creationId="{C97D1599-26A0-4E0B-8724-3DE6D6FF2E41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62" creationId="{4DF14D99-4611-405C-A47A-D00984B39B8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67" creationId="{0AC608FD-0B43-4D36-822C-4C9AE07373D4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370" creationId="{6126FE16-72A2-4A26-9939-30FA132B074A}"/>
          </ac:cxnSpMkLst>
        </pc:cxnChg>
        <pc:cxnChg chg="mod">
          <ac:chgData name="Sanders Wang" userId="089d73b8-785c-4012-b931-81c632b6c9c7" providerId="ADAL" clId="{5354F822-A9E9-4067-BCDA-0FDA68F60510}" dt="2021-03-12T08:14:44.511" v="8789" actId="14100"/>
          <ac:cxnSpMkLst>
            <pc:docMk/>
            <pc:sldMk cId="1906394738" sldId="262"/>
            <ac:cxnSpMk id="372" creationId="{D6F8F77E-33BB-440D-915A-05E747846820}"/>
          </ac:cxnSpMkLst>
        </pc:cxnChg>
        <pc:cxnChg chg="add del mod">
          <ac:chgData name="Sanders Wang" userId="089d73b8-785c-4012-b931-81c632b6c9c7" providerId="ADAL" clId="{5354F822-A9E9-4067-BCDA-0FDA68F60510}" dt="2021-03-11T18:37:58.880" v="7919" actId="478"/>
          <ac:cxnSpMkLst>
            <pc:docMk/>
            <pc:sldMk cId="1906394738" sldId="262"/>
            <ac:cxnSpMk id="395" creationId="{33E3E487-6953-4708-8A18-CE5F8C6C452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04" creationId="{66EFCA32-84C8-412C-ABA4-D5C92DF9258A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18" creationId="{31ADA213-4DEC-4E21-86D6-C9803CEE93D1}"/>
          </ac:cxnSpMkLst>
        </pc:cxnChg>
        <pc:cxnChg chg="add del mod">
          <ac:chgData name="Sanders Wang" userId="089d73b8-785c-4012-b931-81c632b6c9c7" providerId="ADAL" clId="{5354F822-A9E9-4067-BCDA-0FDA68F60510}" dt="2021-03-11T18:37:54.951" v="7918" actId="478"/>
          <ac:cxnSpMkLst>
            <pc:docMk/>
            <pc:sldMk cId="1906394738" sldId="262"/>
            <ac:cxnSpMk id="425" creationId="{DCD9BBE7-A729-4ABC-99EF-205E0255540A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35" creationId="{2AECCD73-3E1F-46C7-A66B-6BC955999A1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41" creationId="{A3F54D94-F5AF-4C12-9FEF-C0EF61025366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45" creationId="{023FA4DF-C132-40FB-A3BA-3607D4CD2F83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50" creationId="{7DE2EDD2-5048-4071-AB67-B09E9325AC21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59" creationId="{DCFE52BE-4757-4F40-AD2F-6995416F5B95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60" creationId="{AF19768E-6651-4BB7-AD32-B87064FB8812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65" creationId="{1FFCA537-67B6-4EA1-A320-7A5DA5267464}"/>
          </ac:cxnSpMkLst>
        </pc:cxnChg>
        <pc:cxnChg chg="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83" creationId="{77F9C09F-A46D-4849-86D8-D5CCA2A436EB}"/>
          </ac:cxnSpMkLst>
        </pc:cxnChg>
        <pc:cxnChg chg="mod">
          <ac:chgData name="Sanders Wang" userId="089d73b8-785c-4012-b931-81c632b6c9c7" providerId="ADAL" clId="{5354F822-A9E9-4067-BCDA-0FDA68F60510}" dt="2021-03-11T19:19:31.126" v="8544" actId="14100"/>
          <ac:cxnSpMkLst>
            <pc:docMk/>
            <pc:sldMk cId="1906394738" sldId="262"/>
            <ac:cxnSpMk id="490" creationId="{B10B8CF8-01BC-4F89-8397-6CEDBC539515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01" creationId="{3F31A20D-3530-4E17-975A-D466186363C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17" creationId="{46DBC504-DED1-4A5C-831E-C2AE0CCE419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25" creationId="{D7903CB1-22DA-4EA2-82D3-F4BD8CA6D2C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33" creationId="{0B819850-88CD-4ACC-93B5-617A2ED1EE57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3:20:16.685" v="9732" actId="166"/>
        <pc:sldMkLst>
          <pc:docMk/>
          <pc:sldMk cId="2350540821" sldId="263"/>
        </pc:sldMkLst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4" creationId="{33A53D57-6552-4596-814B-1F2E00A5D28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5" creationId="{A69F9F5D-2410-467D-A624-3F6B0990C059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6" creationId="{1E9EFDF4-6549-4571-961B-10E0A043A68C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7" creationId="{EC74A8AC-6695-4A2F-AC09-D5BB050E03E5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8" creationId="{01B61DE1-B873-46C1-B1A1-04CAC3FF4BAB}"/>
          </ac:spMkLst>
        </pc:spChg>
        <pc:spChg chg="add del mod">
          <ac:chgData name="Sanders Wang" userId="089d73b8-785c-4012-b931-81c632b6c9c7" providerId="ADAL" clId="{5354F822-A9E9-4067-BCDA-0FDA68F60510}" dt="2021-03-13T12:35:17.940" v="9386" actId="478"/>
          <ac:spMkLst>
            <pc:docMk/>
            <pc:sldMk cId="2350540821" sldId="263"/>
            <ac:spMk id="9" creationId="{52B7B72B-0C16-4155-877E-0D42CB7EB581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3" creationId="{9F316522-D1FB-40D3-8504-78A8884FC85D}"/>
          </ac:spMkLst>
        </pc:spChg>
        <pc:spChg chg="add del mod">
          <ac:chgData name="Sanders Wang" userId="089d73b8-785c-4012-b931-81c632b6c9c7" providerId="ADAL" clId="{5354F822-A9E9-4067-BCDA-0FDA68F60510}" dt="2021-03-13T12:35:36.370" v="9390" actId="478"/>
          <ac:spMkLst>
            <pc:docMk/>
            <pc:sldMk cId="2350540821" sldId="263"/>
            <ac:spMk id="14" creationId="{568EB223-1E03-415C-9E49-0292DED8437B}"/>
          </ac:spMkLst>
        </pc:spChg>
        <pc:spChg chg="add mod">
          <ac:chgData name="Sanders Wang" userId="089d73b8-785c-4012-b931-81c632b6c9c7" providerId="ADAL" clId="{5354F822-A9E9-4067-BCDA-0FDA68F60510}" dt="2021-03-13T12:47:07.570" v="9520" actId="1076"/>
          <ac:spMkLst>
            <pc:docMk/>
            <pc:sldMk cId="2350540821" sldId="263"/>
            <ac:spMk id="16" creationId="{01B8D38B-4281-49C5-8204-E0A2103728E6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7" creationId="{A680E897-4FA5-4580-AA74-A54BD593C76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8" creationId="{5616FD9A-99A4-4152-97A1-A353523EE59E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9" creationId="{4C37A2BE-606D-4124-8D96-4A494725B8D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0" creationId="{953AC3AD-2D12-408C-840A-5FFC2476CBA2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1" creationId="{0DEF94D4-6CA6-4A95-BEB3-5E61BBFEEB82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2" creationId="{80A49A50-0A51-4E53-BEFF-57C355711813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6" creationId="{F62F4C4C-52C4-4088-B24B-F5DD74E2BB35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7" creationId="{BBD6F5EA-F100-4657-9664-D1520AD77396}"/>
          </ac:spMkLst>
        </pc:spChg>
        <pc:spChg chg="mod">
          <ac:chgData name="Sanders Wang" userId="089d73b8-785c-4012-b931-81c632b6c9c7" providerId="ADAL" clId="{5354F822-A9E9-4067-BCDA-0FDA68F60510}" dt="2021-03-13T12:34:56.863" v="9382"/>
          <ac:spMkLst>
            <pc:docMk/>
            <pc:sldMk cId="2350540821" sldId="263"/>
            <ac:spMk id="36" creationId="{DCB9D985-D941-4C5F-94A8-1D524C41B4FD}"/>
          </ac:spMkLst>
        </pc:spChg>
        <pc:spChg chg="add del mod">
          <ac:chgData name="Sanders Wang" userId="089d73b8-785c-4012-b931-81c632b6c9c7" providerId="ADAL" clId="{5354F822-A9E9-4067-BCDA-0FDA68F60510}" dt="2021-03-13T12:35:29.344" v="9389" actId="478"/>
          <ac:spMkLst>
            <pc:docMk/>
            <pc:sldMk cId="2350540821" sldId="263"/>
            <ac:spMk id="38" creationId="{B53D5D4B-AC53-4A3A-AE26-47955D4B9159}"/>
          </ac:spMkLst>
        </pc:spChg>
        <pc:spChg chg="add mod">
          <ac:chgData name="Sanders Wang" userId="089d73b8-785c-4012-b931-81c632b6c9c7" providerId="ADAL" clId="{5354F822-A9E9-4067-BCDA-0FDA68F60510}" dt="2021-03-13T12:37:02.128" v="9416" actId="20577"/>
          <ac:spMkLst>
            <pc:docMk/>
            <pc:sldMk cId="2350540821" sldId="263"/>
            <ac:spMk id="41" creationId="{005FDA72-0404-4659-A1A2-38A89439351C}"/>
          </ac:spMkLst>
        </pc:spChg>
        <pc:spChg chg="add mod">
          <ac:chgData name="Sanders Wang" userId="089d73b8-785c-4012-b931-81c632b6c9c7" providerId="ADAL" clId="{5354F822-A9E9-4067-BCDA-0FDA68F60510}" dt="2021-03-13T12:57:07.692" v="9609" actId="14100"/>
          <ac:spMkLst>
            <pc:docMk/>
            <pc:sldMk cId="2350540821" sldId="263"/>
            <ac:spMk id="44" creationId="{10AA23FF-AE9C-4155-8917-DB5B6D3074B2}"/>
          </ac:spMkLst>
        </pc:spChg>
        <pc:spChg chg="add del mod">
          <ac:chgData name="Sanders Wang" userId="089d73b8-785c-4012-b931-81c632b6c9c7" providerId="ADAL" clId="{5354F822-A9E9-4067-BCDA-0FDA68F60510}" dt="2021-03-13T12:56:52.061" v="9603" actId="478"/>
          <ac:spMkLst>
            <pc:docMk/>
            <pc:sldMk cId="2350540821" sldId="263"/>
            <ac:spMk id="45" creationId="{D1774F64-00EE-46D2-AE03-927E44DA99E7}"/>
          </ac:spMkLst>
        </pc:spChg>
        <pc:spChg chg="add del mod">
          <ac:chgData name="Sanders Wang" userId="089d73b8-785c-4012-b931-81c632b6c9c7" providerId="ADAL" clId="{5354F822-A9E9-4067-BCDA-0FDA68F60510}" dt="2021-03-13T12:44:37.199" v="9493" actId="478"/>
          <ac:spMkLst>
            <pc:docMk/>
            <pc:sldMk cId="2350540821" sldId="263"/>
            <ac:spMk id="46" creationId="{A61A6703-E9F8-4FE9-95F3-13D77EFBBF2F}"/>
          </ac:spMkLst>
        </pc:spChg>
        <pc:spChg chg="add del mod">
          <ac:chgData name="Sanders Wang" userId="089d73b8-785c-4012-b931-81c632b6c9c7" providerId="ADAL" clId="{5354F822-A9E9-4067-BCDA-0FDA68F60510}" dt="2021-03-13T12:38:14.587" v="9429" actId="478"/>
          <ac:spMkLst>
            <pc:docMk/>
            <pc:sldMk cId="2350540821" sldId="263"/>
            <ac:spMk id="50" creationId="{985BAD10-7B0D-4526-A339-93B900917118}"/>
          </ac:spMkLst>
        </pc:spChg>
        <pc:spChg chg="add del mod">
          <ac:chgData name="Sanders Wang" userId="089d73b8-785c-4012-b931-81c632b6c9c7" providerId="ADAL" clId="{5354F822-A9E9-4067-BCDA-0FDA68F60510}" dt="2021-03-13T12:38:37.744" v="9433" actId="478"/>
          <ac:spMkLst>
            <pc:docMk/>
            <pc:sldMk cId="2350540821" sldId="263"/>
            <ac:spMk id="51" creationId="{6BDBE6C6-A5EC-4749-9899-D8DF48B54448}"/>
          </ac:spMkLst>
        </pc:spChg>
        <pc:spChg chg="add del mod">
          <ac:chgData name="Sanders Wang" userId="089d73b8-785c-4012-b931-81c632b6c9c7" providerId="ADAL" clId="{5354F822-A9E9-4067-BCDA-0FDA68F60510}" dt="2021-03-13T12:38:46.682" v="9435" actId="478"/>
          <ac:spMkLst>
            <pc:docMk/>
            <pc:sldMk cId="2350540821" sldId="263"/>
            <ac:spMk id="52" creationId="{264FA6FA-D662-422F-B518-45A28D51F1E9}"/>
          </ac:spMkLst>
        </pc:spChg>
        <pc:spChg chg="add del mod">
          <ac:chgData name="Sanders Wang" userId="089d73b8-785c-4012-b931-81c632b6c9c7" providerId="ADAL" clId="{5354F822-A9E9-4067-BCDA-0FDA68F60510}" dt="2021-03-13T12:38:52.698" v="9436" actId="478"/>
          <ac:spMkLst>
            <pc:docMk/>
            <pc:sldMk cId="2350540821" sldId="263"/>
            <ac:spMk id="53" creationId="{F4C84F4A-70D0-4DA7-A1A0-53A81C08C0F7}"/>
          </ac:spMkLst>
        </pc:spChg>
        <pc:spChg chg="add del mod">
          <ac:chgData name="Sanders Wang" userId="089d73b8-785c-4012-b931-81c632b6c9c7" providerId="ADAL" clId="{5354F822-A9E9-4067-BCDA-0FDA68F60510}" dt="2021-03-13T12:38:04.918" v="9427" actId="478"/>
          <ac:spMkLst>
            <pc:docMk/>
            <pc:sldMk cId="2350540821" sldId="263"/>
            <ac:spMk id="56" creationId="{62E7884A-C3D5-4FC8-8521-749DF2DB1AE2}"/>
          </ac:spMkLst>
        </pc:spChg>
        <pc:spChg chg="add mod">
          <ac:chgData name="Sanders Wang" userId="089d73b8-785c-4012-b931-81c632b6c9c7" providerId="ADAL" clId="{5354F822-A9E9-4067-BCDA-0FDA68F60510}" dt="2021-03-13T12:37:48.091" v="9421" actId="571"/>
          <ac:spMkLst>
            <pc:docMk/>
            <pc:sldMk cId="2350540821" sldId="263"/>
            <ac:spMk id="57" creationId="{DE62D7E6-3A93-4498-AC80-1DB9B8E4E1C1}"/>
          </ac:spMkLst>
        </pc:spChg>
        <pc:spChg chg="add del mod">
          <ac:chgData name="Sanders Wang" userId="089d73b8-785c-4012-b931-81c632b6c9c7" providerId="ADAL" clId="{5354F822-A9E9-4067-BCDA-0FDA68F60510}" dt="2021-03-13T12:56:49.413" v="9602" actId="478"/>
          <ac:spMkLst>
            <pc:docMk/>
            <pc:sldMk cId="2350540821" sldId="263"/>
            <ac:spMk id="63" creationId="{2D03F2DC-39A9-4577-8847-54F51932ED6F}"/>
          </ac:spMkLst>
        </pc:spChg>
        <pc:spChg chg="add mod">
          <ac:chgData name="Sanders Wang" userId="089d73b8-785c-4012-b931-81c632b6c9c7" providerId="ADAL" clId="{5354F822-A9E9-4067-BCDA-0FDA68F60510}" dt="2021-03-13T12:49:46.800" v="9532" actId="164"/>
          <ac:spMkLst>
            <pc:docMk/>
            <pc:sldMk cId="2350540821" sldId="263"/>
            <ac:spMk id="65" creationId="{5723FFF0-8955-4D54-B0AF-7C9153F358F4}"/>
          </ac:spMkLst>
        </pc:spChg>
        <pc:spChg chg="add mod">
          <ac:chgData name="Sanders Wang" userId="089d73b8-785c-4012-b931-81c632b6c9c7" providerId="ADAL" clId="{5354F822-A9E9-4067-BCDA-0FDA68F60510}" dt="2021-03-13T12:46:49.626" v="9518" actId="1037"/>
          <ac:spMkLst>
            <pc:docMk/>
            <pc:sldMk cId="2350540821" sldId="263"/>
            <ac:spMk id="71" creationId="{926B90E5-D099-4C48-AF40-687D2EE60E77}"/>
          </ac:spMkLst>
        </pc:spChg>
        <pc:spChg chg="add mod">
          <ac:chgData name="Sanders Wang" userId="089d73b8-785c-4012-b931-81c632b6c9c7" providerId="ADAL" clId="{5354F822-A9E9-4067-BCDA-0FDA68F60510}" dt="2021-03-13T13:04:02.944" v="9707" actId="14100"/>
          <ac:spMkLst>
            <pc:docMk/>
            <pc:sldMk cId="2350540821" sldId="263"/>
            <ac:spMk id="75" creationId="{0C0FD789-3B50-4BA0-9148-FCAA76163373}"/>
          </ac:spMkLst>
        </pc:spChg>
        <pc:spChg chg="add mod">
          <ac:chgData name="Sanders Wang" userId="089d73b8-785c-4012-b931-81c632b6c9c7" providerId="ADAL" clId="{5354F822-A9E9-4067-BCDA-0FDA68F60510}" dt="2021-03-13T12:47:02.733" v="9519" actId="571"/>
          <ac:spMkLst>
            <pc:docMk/>
            <pc:sldMk cId="2350540821" sldId="263"/>
            <ac:spMk id="76" creationId="{E1CA85A7-C60F-45B1-856C-19BE23369408}"/>
          </ac:spMkLst>
        </pc:spChg>
        <pc:spChg chg="mod">
          <ac:chgData name="Sanders Wang" userId="089d73b8-785c-4012-b931-81c632b6c9c7" providerId="ADAL" clId="{5354F822-A9E9-4067-BCDA-0FDA68F60510}" dt="2021-03-13T12:49:50.396" v="9533" actId="571"/>
          <ac:spMkLst>
            <pc:docMk/>
            <pc:sldMk cId="2350540821" sldId="263"/>
            <ac:spMk id="80" creationId="{7CFD95A1-AB58-4215-AE68-A0962470DA13}"/>
          </ac:spMkLst>
        </pc:spChg>
        <pc:spChg chg="add mod">
          <ac:chgData name="Sanders Wang" userId="089d73b8-785c-4012-b931-81c632b6c9c7" providerId="ADAL" clId="{5354F822-A9E9-4067-BCDA-0FDA68F60510}" dt="2021-03-13T12:50:01.146" v="9536" actId="20577"/>
          <ac:spMkLst>
            <pc:docMk/>
            <pc:sldMk cId="2350540821" sldId="263"/>
            <ac:spMk id="82" creationId="{7853748C-A15B-4A2E-90B7-52792E49ADEB}"/>
          </ac:spMkLst>
        </pc:spChg>
        <pc:spChg chg="add mod">
          <ac:chgData name="Sanders Wang" userId="089d73b8-785c-4012-b931-81c632b6c9c7" providerId="ADAL" clId="{5354F822-A9E9-4067-BCDA-0FDA68F60510}" dt="2021-03-13T12:50:33.442" v="9539" actId="20577"/>
          <ac:spMkLst>
            <pc:docMk/>
            <pc:sldMk cId="2350540821" sldId="263"/>
            <ac:spMk id="83" creationId="{323AEDE2-4470-48DC-9A23-13FCD14FF024}"/>
          </ac:spMkLst>
        </pc:spChg>
        <pc:spChg chg="add del mod">
          <ac:chgData name="Sanders Wang" userId="089d73b8-785c-4012-b931-81c632b6c9c7" providerId="ADAL" clId="{5354F822-A9E9-4067-BCDA-0FDA68F60510}" dt="2021-03-13T12:57:11.072" v="9610" actId="478"/>
          <ac:spMkLst>
            <pc:docMk/>
            <pc:sldMk cId="2350540821" sldId="263"/>
            <ac:spMk id="84" creationId="{17D5FED0-2A80-4BAB-8F51-68F182365A0C}"/>
          </ac:spMkLst>
        </pc:spChg>
        <pc:spChg chg="add del mod">
          <ac:chgData name="Sanders Wang" userId="089d73b8-785c-4012-b931-81c632b6c9c7" providerId="ADAL" clId="{5354F822-A9E9-4067-BCDA-0FDA68F60510}" dt="2021-03-13T12:57:11.072" v="9610" actId="478"/>
          <ac:spMkLst>
            <pc:docMk/>
            <pc:sldMk cId="2350540821" sldId="263"/>
            <ac:spMk id="85" creationId="{B9FF72F6-3F4E-4E34-AFB5-C02B664FAEAB}"/>
          </ac:spMkLst>
        </pc:spChg>
        <pc:spChg chg="add mod">
          <ac:chgData name="Sanders Wang" userId="089d73b8-785c-4012-b931-81c632b6c9c7" providerId="ADAL" clId="{5354F822-A9E9-4067-BCDA-0FDA68F60510}" dt="2021-03-13T12:50:45.911" v="9540" actId="571"/>
          <ac:spMkLst>
            <pc:docMk/>
            <pc:sldMk cId="2350540821" sldId="263"/>
            <ac:spMk id="88" creationId="{84BD323C-BC35-485B-88B6-7C0E072E4DAB}"/>
          </ac:spMkLst>
        </pc:spChg>
        <pc:spChg chg="add del mod">
          <ac:chgData name="Sanders Wang" userId="089d73b8-785c-4012-b931-81c632b6c9c7" providerId="ADAL" clId="{5354F822-A9E9-4067-BCDA-0FDA68F60510}" dt="2021-03-13T12:57:15.782" v="9612" actId="478"/>
          <ac:spMkLst>
            <pc:docMk/>
            <pc:sldMk cId="2350540821" sldId="263"/>
            <ac:spMk id="94" creationId="{CE94F02E-ED17-44F5-A82F-EE36962D35E6}"/>
          </ac:spMkLst>
        </pc:spChg>
        <pc:spChg chg="add mod ord">
          <ac:chgData name="Sanders Wang" userId="089d73b8-785c-4012-b931-81c632b6c9c7" providerId="ADAL" clId="{5354F822-A9E9-4067-BCDA-0FDA68F60510}" dt="2021-03-13T13:20:16.685" v="9732" actId="166"/>
          <ac:spMkLst>
            <pc:docMk/>
            <pc:sldMk cId="2350540821" sldId="263"/>
            <ac:spMk id="95" creationId="{AFD72DBA-78E6-47C2-8E1F-D641B5CCCFFE}"/>
          </ac:spMkLst>
        </pc:spChg>
        <pc:spChg chg="add mod">
          <ac:chgData name="Sanders Wang" userId="089d73b8-785c-4012-b931-81c632b6c9c7" providerId="ADAL" clId="{5354F822-A9E9-4067-BCDA-0FDA68F60510}" dt="2021-03-13T12:54:32.193" v="9577" actId="1036"/>
          <ac:spMkLst>
            <pc:docMk/>
            <pc:sldMk cId="2350540821" sldId="263"/>
            <ac:spMk id="100" creationId="{7E0A6AC2-89FE-404E-A19C-7D442A6B7100}"/>
          </ac:spMkLst>
        </pc:spChg>
        <pc:spChg chg="add mod">
          <ac:chgData name="Sanders Wang" userId="089d73b8-785c-4012-b931-81c632b6c9c7" providerId="ADAL" clId="{5354F822-A9E9-4067-BCDA-0FDA68F60510}" dt="2021-03-13T12:55:17.448" v="9585" actId="20577"/>
          <ac:spMkLst>
            <pc:docMk/>
            <pc:sldMk cId="2350540821" sldId="263"/>
            <ac:spMk id="102" creationId="{1A00352B-6476-414D-9F8C-4A709786E173}"/>
          </ac:spMkLst>
        </pc:spChg>
        <pc:spChg chg="add mod">
          <ac:chgData name="Sanders Wang" userId="089d73b8-785c-4012-b931-81c632b6c9c7" providerId="ADAL" clId="{5354F822-A9E9-4067-BCDA-0FDA68F60510}" dt="2021-03-13T12:55:57.721" v="9601" actId="14100"/>
          <ac:spMkLst>
            <pc:docMk/>
            <pc:sldMk cId="2350540821" sldId="263"/>
            <ac:spMk id="103" creationId="{FC9D1D52-F7E8-4CB7-8FA2-6FA3E874696D}"/>
          </ac:spMkLst>
        </pc:spChg>
        <pc:spChg chg="add mod">
          <ac:chgData name="Sanders Wang" userId="089d73b8-785c-4012-b931-81c632b6c9c7" providerId="ADAL" clId="{5354F822-A9E9-4067-BCDA-0FDA68F60510}" dt="2021-03-13T12:57:32.935" v="9614" actId="1076"/>
          <ac:spMkLst>
            <pc:docMk/>
            <pc:sldMk cId="2350540821" sldId="263"/>
            <ac:spMk id="104" creationId="{594E58C4-0C6F-4C83-A122-D0EFFF0CD0CB}"/>
          </ac:spMkLst>
        </pc:spChg>
        <pc:spChg chg="add mod">
          <ac:chgData name="Sanders Wang" userId="089d73b8-785c-4012-b931-81c632b6c9c7" providerId="ADAL" clId="{5354F822-A9E9-4067-BCDA-0FDA68F60510}" dt="2021-03-13T13:07:53.875" v="9728" actId="1038"/>
          <ac:spMkLst>
            <pc:docMk/>
            <pc:sldMk cId="2350540821" sldId="263"/>
            <ac:spMk id="108" creationId="{D3AAE6AC-D2DD-4760-9070-BE7E6295760C}"/>
          </ac:spMkLst>
        </pc:spChg>
        <pc:spChg chg="add mod">
          <ac:chgData name="Sanders Wang" userId="089d73b8-785c-4012-b931-81c632b6c9c7" providerId="ADAL" clId="{5354F822-A9E9-4067-BCDA-0FDA68F60510}" dt="2021-03-13T13:03:41.789" v="9701" actId="1038"/>
          <ac:spMkLst>
            <pc:docMk/>
            <pc:sldMk cId="2350540821" sldId="263"/>
            <ac:spMk id="114" creationId="{9DED6DA9-A02E-4244-91CE-076D6FE4EAA4}"/>
          </ac:spMkLst>
        </pc:spChg>
        <pc:spChg chg="add mod">
          <ac:chgData name="Sanders Wang" userId="089d73b8-785c-4012-b931-81c632b6c9c7" providerId="ADAL" clId="{5354F822-A9E9-4067-BCDA-0FDA68F60510}" dt="2021-03-13T13:03:58.410" v="9706" actId="14100"/>
          <ac:spMkLst>
            <pc:docMk/>
            <pc:sldMk cId="2350540821" sldId="263"/>
            <ac:spMk id="115" creationId="{DF35D1C8-6EEE-4BB6-9790-F1116351714A}"/>
          </ac:spMkLst>
        </pc:spChg>
        <pc:spChg chg="add mod ord">
          <ac:chgData name="Sanders Wang" userId="089d73b8-785c-4012-b931-81c632b6c9c7" providerId="ADAL" clId="{5354F822-A9E9-4067-BCDA-0FDA68F60510}" dt="2021-03-13T13:05:09.717" v="9714" actId="166"/>
          <ac:spMkLst>
            <pc:docMk/>
            <pc:sldMk cId="2350540821" sldId="263"/>
            <ac:spMk id="116" creationId="{551A202E-C9CB-4FF3-8F70-77D9C6D8DB34}"/>
          </ac:spMkLst>
        </pc:spChg>
        <pc:spChg chg="add mod">
          <ac:chgData name="Sanders Wang" userId="089d73b8-785c-4012-b931-81c632b6c9c7" providerId="ADAL" clId="{5354F822-A9E9-4067-BCDA-0FDA68F60510}" dt="2021-03-13T13:04:14.566" v="9710" actId="1076"/>
          <ac:spMkLst>
            <pc:docMk/>
            <pc:sldMk cId="2350540821" sldId="263"/>
            <ac:spMk id="117" creationId="{4CBE4233-8A32-4F7E-A1D0-19523BCD13AF}"/>
          </ac:spMkLst>
        </pc:spChg>
        <pc:spChg chg="mod">
          <ac:chgData name="Sanders Wang" userId="089d73b8-785c-4012-b931-81c632b6c9c7" providerId="ADAL" clId="{5354F822-A9E9-4067-BCDA-0FDA68F60510}" dt="2021-03-13T13:04:47.688" v="9711"/>
          <ac:spMkLst>
            <pc:docMk/>
            <pc:sldMk cId="2350540821" sldId="263"/>
            <ac:spMk id="123" creationId="{694EF64C-7633-42CA-8105-28CFDA658DE4}"/>
          </ac:spMkLst>
        </pc:spChg>
        <pc:spChg chg="add mod">
          <ac:chgData name="Sanders Wang" userId="089d73b8-785c-4012-b931-81c632b6c9c7" providerId="ADAL" clId="{5354F822-A9E9-4067-BCDA-0FDA68F60510}" dt="2021-03-13T13:20:08.560" v="9731" actId="571"/>
          <ac:spMkLst>
            <pc:docMk/>
            <pc:sldMk cId="2350540821" sldId="263"/>
            <ac:spMk id="130" creationId="{EE99AA75-9073-4CD2-91D7-32B54D072E47}"/>
          </ac:spMkLst>
        </pc:spChg>
        <pc:grpChg chg="add del mod">
          <ac:chgData name="Sanders Wang" userId="089d73b8-785c-4012-b931-81c632b6c9c7" providerId="ADAL" clId="{5354F822-A9E9-4067-BCDA-0FDA68F60510}" dt="2021-03-13T12:35:23.049" v="9387" actId="478"/>
          <ac:grpSpMkLst>
            <pc:docMk/>
            <pc:sldMk cId="2350540821" sldId="263"/>
            <ac:grpSpMk id="35" creationId="{0C1DF120-B005-4029-B454-610BAD848D14}"/>
          </ac:grpSpMkLst>
        </pc:grpChg>
        <pc:grpChg chg="add mod">
          <ac:chgData name="Sanders Wang" userId="089d73b8-785c-4012-b931-81c632b6c9c7" providerId="ADAL" clId="{5354F822-A9E9-4067-BCDA-0FDA68F60510}" dt="2021-03-13T12:49:46.800" v="9532" actId="164"/>
          <ac:grpSpMkLst>
            <pc:docMk/>
            <pc:sldMk cId="2350540821" sldId="263"/>
            <ac:grpSpMk id="78" creationId="{6796BB19-DC27-4E7A-9CD8-87221FA76FEF}"/>
          </ac:grpSpMkLst>
        </pc:grpChg>
        <pc:grpChg chg="add mod">
          <ac:chgData name="Sanders Wang" userId="089d73b8-785c-4012-b931-81c632b6c9c7" providerId="ADAL" clId="{5354F822-A9E9-4067-BCDA-0FDA68F60510}" dt="2021-03-13T12:49:50.396" v="9533" actId="571"/>
          <ac:grpSpMkLst>
            <pc:docMk/>
            <pc:sldMk cId="2350540821" sldId="263"/>
            <ac:grpSpMk id="79" creationId="{BF1629F0-CC1E-4D63-BDCF-BE27F6FCE60E}"/>
          </ac:grpSpMkLst>
        </pc:grpChg>
        <pc:grpChg chg="add mod">
          <ac:chgData name="Sanders Wang" userId="089d73b8-785c-4012-b931-81c632b6c9c7" providerId="ADAL" clId="{5354F822-A9E9-4067-BCDA-0FDA68F60510}" dt="2021-03-13T13:04:51.964" v="9712" actId="1076"/>
          <ac:grpSpMkLst>
            <pc:docMk/>
            <pc:sldMk cId="2350540821" sldId="263"/>
            <ac:grpSpMk id="122" creationId="{A62436F2-2DB8-41F6-B9D5-B7F6671AE985}"/>
          </ac:grpSpMkLst>
        </pc:grp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0" creationId="{DAEE8B56-89AD-4EC5-A567-6C19ED44E7E4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1" creationId="{AAEB1268-57EF-4AC6-B3C7-6CF3C9DC0276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2" creationId="{D7626CA7-C16B-4523-A2D0-2B19E1CC5367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3" creationId="{8966E7A3-1AD6-48ED-8174-576FABD4DAC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4" creationId="{CA6D1863-1442-4343-89A5-6FBBE605EEB8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5" creationId="{BA9D0D98-40F1-440F-959E-F761AE183DC6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8" creationId="{A54B4A10-4015-4DA9-897B-783561BEEA2E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9" creationId="{426F8A01-2C13-4331-9C29-AC47F3BFE259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0" creationId="{F34DCF00-45D0-459A-B27A-4E0605829E51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1" creationId="{B2B03C4D-32FD-40B1-AD17-526806E8390D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2" creationId="{2D58CAB2-15A7-4CE9-9052-7EFFEDB9742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3" creationId="{F351ABAD-4062-4259-9E6D-641D9762557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4" creationId="{49E0AF36-7E51-4649-886B-7657BE48CF43}"/>
          </ac:picMkLst>
        </pc:picChg>
        <pc:picChg chg="mod">
          <ac:chgData name="Sanders Wang" userId="089d73b8-785c-4012-b931-81c632b6c9c7" providerId="ADAL" clId="{5354F822-A9E9-4067-BCDA-0FDA68F60510}" dt="2021-03-13T12:34:56.863" v="9382"/>
          <ac:picMkLst>
            <pc:docMk/>
            <pc:sldMk cId="2350540821" sldId="263"/>
            <ac:picMk id="37" creationId="{9627C415-DC8D-488E-B783-3CDC706E0CD6}"/>
          </ac:picMkLst>
        </pc:picChg>
        <pc:picChg chg="add del mod">
          <ac:chgData name="Sanders Wang" userId="089d73b8-785c-4012-b931-81c632b6c9c7" providerId="ADAL" clId="{5354F822-A9E9-4067-BCDA-0FDA68F60510}" dt="2021-03-13T12:37:54.113" v="9423" actId="478"/>
          <ac:picMkLst>
            <pc:docMk/>
            <pc:sldMk cId="2350540821" sldId="263"/>
            <ac:picMk id="47" creationId="{C0CA7CEA-7D04-44A7-A735-7D535F3BCC86}"/>
          </ac:picMkLst>
        </pc:picChg>
        <pc:picChg chg="add mod">
          <ac:chgData name="Sanders Wang" userId="089d73b8-785c-4012-b931-81c632b6c9c7" providerId="ADAL" clId="{5354F822-A9E9-4067-BCDA-0FDA68F60510}" dt="2021-03-13T12:56:58.623" v="9605" actId="14100"/>
          <ac:picMkLst>
            <pc:docMk/>
            <pc:sldMk cId="2350540821" sldId="263"/>
            <ac:picMk id="48" creationId="{2F6AADBD-CCE4-494C-96CB-B5B4F3215E58}"/>
          </ac:picMkLst>
        </pc:picChg>
        <pc:picChg chg="add del mod">
          <ac:chgData name="Sanders Wang" userId="089d73b8-785c-4012-b931-81c632b6c9c7" providerId="ADAL" clId="{5354F822-A9E9-4067-BCDA-0FDA68F60510}" dt="2021-03-13T12:37:58.526" v="9425" actId="478"/>
          <ac:picMkLst>
            <pc:docMk/>
            <pc:sldMk cId="2350540821" sldId="263"/>
            <ac:picMk id="49" creationId="{75E37218-EC44-4B82-9665-6605C320E58D}"/>
          </ac:picMkLst>
        </pc:picChg>
        <pc:picChg chg="add del mod">
          <ac:chgData name="Sanders Wang" userId="089d73b8-785c-4012-b931-81c632b6c9c7" providerId="ADAL" clId="{5354F822-A9E9-4067-BCDA-0FDA68F60510}" dt="2021-03-13T12:37:51.774" v="9422" actId="478"/>
          <ac:picMkLst>
            <pc:docMk/>
            <pc:sldMk cId="2350540821" sldId="263"/>
            <ac:picMk id="54" creationId="{F600BB60-5FA9-4745-92F9-62876A3FE2F0}"/>
          </ac:picMkLst>
        </pc:picChg>
        <pc:picChg chg="add mod">
          <ac:chgData name="Sanders Wang" userId="089d73b8-785c-4012-b931-81c632b6c9c7" providerId="ADAL" clId="{5354F822-A9E9-4067-BCDA-0FDA68F60510}" dt="2021-03-13T12:44:24.480" v="9491" actId="1038"/>
          <ac:picMkLst>
            <pc:docMk/>
            <pc:sldMk cId="2350540821" sldId="263"/>
            <ac:picMk id="55" creationId="{71CBC7D8-55E1-48B9-9005-BB4CEA00D026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58" creationId="{8354ACEE-4BD3-4613-AE96-A94506732EFA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59" creationId="{E851FC64-FC6D-43DD-8C1C-B994704EE468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60" creationId="{9AB6DC43-2283-4E33-B5CA-59FAA9BEE165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61" creationId="{60D08ED2-04C3-4C0B-9465-71B04D28BF43}"/>
          </ac:picMkLst>
        </pc:picChg>
        <pc:picChg chg="add mod">
          <ac:chgData name="Sanders Wang" userId="089d73b8-785c-4012-b931-81c632b6c9c7" providerId="ADAL" clId="{5354F822-A9E9-4067-BCDA-0FDA68F60510}" dt="2021-03-13T12:44:00.923" v="9479" actId="14100"/>
          <ac:picMkLst>
            <pc:docMk/>
            <pc:sldMk cId="2350540821" sldId="263"/>
            <ac:picMk id="62" creationId="{45136155-B9BF-45FF-BB97-0B1D4F9A91CE}"/>
          </ac:picMkLst>
        </pc:picChg>
        <pc:picChg chg="add mod">
          <ac:chgData name="Sanders Wang" userId="089d73b8-785c-4012-b931-81c632b6c9c7" providerId="ADAL" clId="{5354F822-A9E9-4067-BCDA-0FDA68F60510}" dt="2021-03-13T12:42:43.846" v="9464" actId="571"/>
          <ac:picMkLst>
            <pc:docMk/>
            <pc:sldMk cId="2350540821" sldId="263"/>
            <ac:picMk id="64" creationId="{547489F8-C783-4BEB-8668-EEF7017F7BCF}"/>
          </ac:picMkLst>
        </pc:picChg>
        <pc:picChg chg="add mod">
          <ac:chgData name="Sanders Wang" userId="089d73b8-785c-4012-b931-81c632b6c9c7" providerId="ADAL" clId="{5354F822-A9E9-4067-BCDA-0FDA68F60510}" dt="2021-03-13T12:49:35.383" v="9531" actId="1076"/>
          <ac:picMkLst>
            <pc:docMk/>
            <pc:sldMk cId="2350540821" sldId="263"/>
            <ac:picMk id="77" creationId="{B8AC5D7D-C96A-4D7D-BB51-74E86293F758}"/>
          </ac:picMkLst>
        </pc:picChg>
        <pc:picChg chg="add del mod">
          <ac:chgData name="Sanders Wang" userId="089d73b8-785c-4012-b931-81c632b6c9c7" providerId="ADAL" clId="{5354F822-A9E9-4067-BCDA-0FDA68F60510}" dt="2021-03-13T12:57:13.682" v="9611" actId="478"/>
          <ac:picMkLst>
            <pc:docMk/>
            <pc:sldMk cId="2350540821" sldId="263"/>
            <ac:picMk id="86" creationId="{4F1A1A7B-2398-46C4-8AE1-C82FEAA1DD34}"/>
          </ac:picMkLst>
        </pc:picChg>
        <pc:picChg chg="add del mod">
          <ac:chgData name="Sanders Wang" userId="089d73b8-785c-4012-b931-81c632b6c9c7" providerId="ADAL" clId="{5354F822-A9E9-4067-BCDA-0FDA68F60510}" dt="2021-03-13T12:57:11.072" v="9610" actId="478"/>
          <ac:picMkLst>
            <pc:docMk/>
            <pc:sldMk cId="2350540821" sldId="263"/>
            <ac:picMk id="87" creationId="{48CB150C-7AC8-4398-BDAA-0588D3DEF748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89" creationId="{E195BD8D-ECA5-4472-9A1A-780E1601EE87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0" creationId="{5CD009F5-CE90-4577-AD12-BD437E6A6AA3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1" creationId="{72ECFD1F-2A86-461B-8ED1-2E03C722E997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2" creationId="{21CDE435-A2AF-47A6-BD1F-B38ECB316689}"/>
          </ac:picMkLst>
        </pc:picChg>
        <pc:picChg chg="add del mod">
          <ac:chgData name="Sanders Wang" userId="089d73b8-785c-4012-b931-81c632b6c9c7" providerId="ADAL" clId="{5354F822-A9E9-4067-BCDA-0FDA68F60510}" dt="2021-03-13T12:57:11.072" v="9610" actId="478"/>
          <ac:picMkLst>
            <pc:docMk/>
            <pc:sldMk cId="2350540821" sldId="263"/>
            <ac:picMk id="93" creationId="{636F4453-E9DB-44BD-81ED-8F4321FD9C66}"/>
          </ac:picMkLst>
        </pc:picChg>
        <pc:picChg chg="add del mod">
          <ac:chgData name="Sanders Wang" userId="089d73b8-785c-4012-b931-81c632b6c9c7" providerId="ADAL" clId="{5354F822-A9E9-4067-BCDA-0FDA68F60510}" dt="2021-03-13T12:51:57.803" v="9544" actId="478"/>
          <ac:picMkLst>
            <pc:docMk/>
            <pc:sldMk cId="2350540821" sldId="263"/>
            <ac:picMk id="97" creationId="{4A779329-FE47-4E37-A715-C2C558357B3E}"/>
          </ac:picMkLst>
        </pc:picChg>
        <pc:picChg chg="add mod ord">
          <ac:chgData name="Sanders Wang" userId="089d73b8-785c-4012-b931-81c632b6c9c7" providerId="ADAL" clId="{5354F822-A9E9-4067-BCDA-0FDA68F60510}" dt="2021-03-13T12:54:37.291" v="9578" actId="167"/>
          <ac:picMkLst>
            <pc:docMk/>
            <pc:sldMk cId="2350540821" sldId="263"/>
            <ac:picMk id="99" creationId="{9213E711-41A1-47DF-98FC-24E33E175911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5" creationId="{4CF87408-4DA1-4520-9201-C6A29935D3B1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6" creationId="{36C446E2-4D70-4233-8FD3-194E9A4E93E3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7" creationId="{FF218842-EAEA-42BC-A188-9711F0D6802C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09" creationId="{FA629705-943B-4381-9D79-8B63DC00641B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0" creationId="{42098619-CE25-4074-9BC4-2902E89CFA16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1" creationId="{45A34E71-4228-42BA-8697-B0D725490908}"/>
          </ac:picMkLst>
        </pc:picChg>
        <pc:picChg chg="add mod or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2" creationId="{5ACA9432-3634-413C-B4DA-54CA87D79712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8" creationId="{E8348E1E-E32B-4B69-BA1A-11530AFE6CD1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9" creationId="{49B7CA44-CA5D-4344-97DE-EC36D014EFC5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20" creationId="{543B0800-B4B2-4EF9-A465-14929C065654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21" creationId="{AB2A0A7C-026C-4E55-AB34-7D6EDF78DE8C}"/>
          </ac:picMkLst>
        </pc:picChg>
        <pc:picChg chg="mod">
          <ac:chgData name="Sanders Wang" userId="089d73b8-785c-4012-b931-81c632b6c9c7" providerId="ADAL" clId="{5354F822-A9E9-4067-BCDA-0FDA68F60510}" dt="2021-03-13T13:04:47.688" v="9711"/>
          <ac:picMkLst>
            <pc:docMk/>
            <pc:sldMk cId="2350540821" sldId="263"/>
            <ac:picMk id="124" creationId="{B93F74B6-A313-4B51-A1DE-1931D3E5B912}"/>
          </ac:picMkLst>
        </pc:picChg>
        <pc:cxnChg chg="add del mod">
          <ac:chgData name="Sanders Wang" userId="089d73b8-785c-4012-b931-81c632b6c9c7" providerId="ADAL" clId="{5354F822-A9E9-4067-BCDA-0FDA68F60510}" dt="2021-03-13T12:35:09.362" v="9384" actId="478"/>
          <ac:cxnSpMkLst>
            <pc:docMk/>
            <pc:sldMk cId="2350540821" sldId="263"/>
            <ac:cxnSpMk id="2" creationId="{D33F7A95-BD8B-43D8-B4B5-0B214F280C41}"/>
          </ac:cxnSpMkLst>
        </pc:cxnChg>
        <pc:cxnChg chg="add del mod">
          <ac:chgData name="Sanders Wang" userId="089d73b8-785c-4012-b931-81c632b6c9c7" providerId="ADAL" clId="{5354F822-A9E9-4067-BCDA-0FDA68F60510}" dt="2021-03-13T12:35:12.461" v="9385" actId="478"/>
          <ac:cxnSpMkLst>
            <pc:docMk/>
            <pc:sldMk cId="2350540821" sldId="263"/>
            <ac:cxnSpMk id="3" creationId="{C2E1C628-1690-4788-84D9-6A6813708629}"/>
          </ac:cxnSpMkLst>
        </pc:cxnChg>
        <pc:cxnChg chg="add mod">
          <ac:chgData name="Sanders Wang" userId="089d73b8-785c-4012-b931-81c632b6c9c7" providerId="ADAL" clId="{5354F822-A9E9-4067-BCDA-0FDA68F60510}" dt="2021-03-13T12:36:37.143" v="9410" actId="1037"/>
          <ac:cxnSpMkLst>
            <pc:docMk/>
            <pc:sldMk cId="2350540821" sldId="263"/>
            <ac:cxnSpMk id="15" creationId="{4C28EC50-D453-4B88-853D-289016C06C2A}"/>
          </ac:cxnSpMkLst>
        </pc:cxnChg>
        <pc:cxnChg chg="add del mod">
          <ac:chgData name="Sanders Wang" userId="089d73b8-785c-4012-b931-81c632b6c9c7" providerId="ADAL" clId="{5354F822-A9E9-4067-BCDA-0FDA68F60510}" dt="2021-03-13T12:35:25.956" v="9388" actId="478"/>
          <ac:cxnSpMkLst>
            <pc:docMk/>
            <pc:sldMk cId="2350540821" sldId="263"/>
            <ac:cxnSpMk id="39" creationId="{28187404-3792-4E02-928C-21A25BB1FCEF}"/>
          </ac:cxnSpMkLst>
        </pc:cxnChg>
        <pc:cxnChg chg="add mod ord">
          <ac:chgData name="Sanders Wang" userId="089d73b8-785c-4012-b931-81c632b6c9c7" providerId="ADAL" clId="{5354F822-A9E9-4067-BCDA-0FDA68F60510}" dt="2021-03-13T12:37:21.751" v="9420" actId="167"/>
          <ac:cxnSpMkLst>
            <pc:docMk/>
            <pc:sldMk cId="2350540821" sldId="263"/>
            <ac:cxnSpMk id="40" creationId="{EE1BD4B7-D581-4F05-889A-905844A17A68}"/>
          </ac:cxnSpMkLst>
        </pc:cxnChg>
        <pc:cxnChg chg="add mod">
          <ac:chgData name="Sanders Wang" userId="089d73b8-785c-4012-b931-81c632b6c9c7" providerId="ADAL" clId="{5354F822-A9E9-4067-BCDA-0FDA68F60510}" dt="2021-03-13T12:49:46.800" v="9532" actId="164"/>
          <ac:cxnSpMkLst>
            <pc:docMk/>
            <pc:sldMk cId="2350540821" sldId="263"/>
            <ac:cxnSpMk id="67" creationId="{178697DB-FB33-4969-8657-ECD9733112B9}"/>
          </ac:cxnSpMkLst>
        </pc:cxnChg>
        <pc:cxnChg chg="add mod">
          <ac:chgData name="Sanders Wang" userId="089d73b8-785c-4012-b931-81c632b6c9c7" providerId="ADAL" clId="{5354F822-A9E9-4067-BCDA-0FDA68F60510}" dt="2021-03-13T12:46:49.626" v="9518" actId="1037"/>
          <ac:cxnSpMkLst>
            <pc:docMk/>
            <pc:sldMk cId="2350540821" sldId="263"/>
            <ac:cxnSpMk id="70" creationId="{EFFA5423-A811-4E6D-8A85-434B92D7B578}"/>
          </ac:cxnSpMkLst>
        </pc:cxnChg>
        <pc:cxnChg chg="mod">
          <ac:chgData name="Sanders Wang" userId="089d73b8-785c-4012-b931-81c632b6c9c7" providerId="ADAL" clId="{5354F822-A9E9-4067-BCDA-0FDA68F60510}" dt="2021-03-13T12:49:50.396" v="9533" actId="571"/>
          <ac:cxnSpMkLst>
            <pc:docMk/>
            <pc:sldMk cId="2350540821" sldId="263"/>
            <ac:cxnSpMk id="81" creationId="{CB9F0E83-4529-42EF-A98F-3331B1579153}"/>
          </ac:cxnSpMkLst>
        </pc:cxnChg>
        <pc:cxnChg chg="add mod">
          <ac:chgData name="Sanders Wang" userId="089d73b8-785c-4012-b931-81c632b6c9c7" providerId="ADAL" clId="{5354F822-A9E9-4067-BCDA-0FDA68F60510}" dt="2021-03-13T12:55:17.448" v="9585" actId="20577"/>
          <ac:cxnSpMkLst>
            <pc:docMk/>
            <pc:sldMk cId="2350540821" sldId="263"/>
            <ac:cxnSpMk id="101" creationId="{9F1BA280-A297-465D-B9F9-51E5C8543CCC}"/>
          </ac:cxnSpMkLst>
        </pc:cxnChg>
        <pc:cxnChg chg="add mod">
          <ac:chgData name="Sanders Wang" userId="089d73b8-785c-4012-b931-81c632b6c9c7" providerId="ADAL" clId="{5354F822-A9E9-4067-BCDA-0FDA68F60510}" dt="2021-03-13T13:03:41.789" v="9701" actId="1038"/>
          <ac:cxnSpMkLst>
            <pc:docMk/>
            <pc:sldMk cId="2350540821" sldId="263"/>
            <ac:cxnSpMk id="113" creationId="{103D2CAB-BB1C-4BD1-AD17-E2169E745BA9}"/>
          </ac:cxnSpMkLst>
        </pc:cxnChg>
        <pc:cxnChg chg="add mod">
          <ac:chgData name="Sanders Wang" userId="089d73b8-785c-4012-b931-81c632b6c9c7" providerId="ADAL" clId="{5354F822-A9E9-4067-BCDA-0FDA68F60510}" dt="2021-03-13T13:07:59.365" v="9729" actId="14100"/>
          <ac:cxnSpMkLst>
            <pc:docMk/>
            <pc:sldMk cId="2350540821" sldId="263"/>
            <ac:cxnSpMk id="125" creationId="{C450A95C-F9F6-4455-9970-8F40BA720020}"/>
          </ac:cxnSpMkLst>
        </pc:cxnChg>
        <pc:cxnChg chg="add mod">
          <ac:chgData name="Sanders Wang" userId="089d73b8-785c-4012-b931-81c632b6c9c7" providerId="ADAL" clId="{5354F822-A9E9-4067-BCDA-0FDA68F60510}" dt="2021-03-13T13:07:53.875" v="9728" actId="1038"/>
          <ac:cxnSpMkLst>
            <pc:docMk/>
            <pc:sldMk cId="2350540821" sldId="263"/>
            <ac:cxnSpMk id="128" creationId="{C3383500-2DA7-4766-8A59-D4E6FC2D71B1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4:05:34.947" v="10162" actId="403"/>
        <pc:sldMkLst>
          <pc:docMk/>
          <pc:sldMk cId="662042280" sldId="264"/>
        </pc:sldMkLst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" creationId="{24AF725A-9852-4FA7-ABC9-96D18DF483C6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" creationId="{6B5831F4-B284-4781-BEB3-693D61C9F3F1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5" creationId="{7EF15516-8AFF-47F0-BC4D-E7EB5FA37578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9" creationId="{4421B1EE-A53C-4DEE-924E-5EDD2289D8BE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15" creationId="{CDAC32AE-BD36-4222-BD47-DFEE060B77AC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16" creationId="{402C6407-42B4-4214-AE93-A78FD76FE346}"/>
          </ac:spMkLst>
        </pc:spChg>
        <pc:spChg chg="add del mod">
          <ac:chgData name="Sanders Wang" userId="089d73b8-785c-4012-b931-81c632b6c9c7" providerId="ADAL" clId="{5354F822-A9E9-4067-BCDA-0FDA68F60510}" dt="2021-03-13T13:22:10.207" v="9764" actId="478"/>
          <ac:spMkLst>
            <pc:docMk/>
            <pc:sldMk cId="662042280" sldId="264"/>
            <ac:spMk id="20" creationId="{1B2A4DA3-85F1-4B98-A07A-9DC88DC54A9D}"/>
          </ac:spMkLst>
        </pc:spChg>
        <pc:spChg chg="add del mod">
          <ac:chgData name="Sanders Wang" userId="089d73b8-785c-4012-b931-81c632b6c9c7" providerId="ADAL" clId="{5354F822-A9E9-4067-BCDA-0FDA68F60510}" dt="2021-03-13T13:22:15.986" v="9765" actId="478"/>
          <ac:spMkLst>
            <pc:docMk/>
            <pc:sldMk cId="662042280" sldId="264"/>
            <ac:spMk id="26" creationId="{E2E231D2-3A1B-48C5-87F3-1F2D279E47FE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28" creationId="{C049C1A5-76FA-44D3-A701-9062751A9A57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0" creationId="{3CDAB6B1-C15A-40C3-A592-33691BAA4C38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6" creationId="{D6DFC372-4D54-45A9-8E00-ED4F1DCD5383}"/>
          </ac:spMkLst>
        </pc:spChg>
        <pc:spChg chg="add mod">
          <ac:chgData name="Sanders Wang" userId="089d73b8-785c-4012-b931-81c632b6c9c7" providerId="ADAL" clId="{5354F822-A9E9-4067-BCDA-0FDA68F60510}" dt="2021-03-13T13:58:18.858" v="10072" actId="14100"/>
          <ac:spMkLst>
            <pc:docMk/>
            <pc:sldMk cId="662042280" sldId="264"/>
            <ac:spMk id="42" creationId="{48C7CCAF-1746-4E55-872C-AE4DC2CE5669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3" creationId="{3E8270A6-9632-417F-92E1-D44179670563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6" creationId="{5F5ECB2F-DFFE-473B-84C0-F9B1AF6CBAD0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7" creationId="{658B0783-4EFB-467A-9FFF-D30C87B27360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8" creationId="{98188EF5-4B04-4A86-A27B-5DC875C87551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9" creationId="{A1AA327E-0E3D-4D98-BE65-9B4BAA279756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1" creationId="{054700BE-FCC7-494F-B9E3-FBE100B8D647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2" creationId="{48D10E7E-F0D5-417E-AA48-7E53E1108D85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4" creationId="{65DE2326-D7DD-4D2B-B393-849A69D00B21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5" creationId="{E6E2C52A-F51D-4872-AFC6-711661A105A5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63" creationId="{26F11B32-95BE-4C54-8116-35D332686E64}"/>
          </ac:spMkLst>
        </pc:spChg>
        <pc:spChg chg="add del mod">
          <ac:chgData name="Sanders Wang" userId="089d73b8-785c-4012-b931-81c632b6c9c7" providerId="ADAL" clId="{5354F822-A9E9-4067-BCDA-0FDA68F60510}" dt="2021-03-13T13:46:00.330" v="9936" actId="478"/>
          <ac:spMkLst>
            <pc:docMk/>
            <pc:sldMk cId="662042280" sldId="264"/>
            <ac:spMk id="66" creationId="{57B94745-5643-4439-8380-1C8C0E8627A3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74" creationId="{ADFDEB07-2BFD-4762-9E5B-6D7A1557860A}"/>
          </ac:spMkLst>
        </pc:spChg>
        <pc:spChg chg="add mod">
          <ac:chgData name="Sanders Wang" userId="089d73b8-785c-4012-b931-81c632b6c9c7" providerId="ADAL" clId="{5354F822-A9E9-4067-BCDA-0FDA68F60510}" dt="2021-03-13T14:05:08.258" v="10155" actId="1076"/>
          <ac:spMkLst>
            <pc:docMk/>
            <pc:sldMk cId="662042280" sldId="264"/>
            <ac:spMk id="78" creationId="{2844850E-1861-436A-B5D5-27A8E3B806AF}"/>
          </ac:spMkLst>
        </pc:spChg>
        <pc:spChg chg="add del mod">
          <ac:chgData name="Sanders Wang" userId="089d73b8-785c-4012-b931-81c632b6c9c7" providerId="ADAL" clId="{5354F822-A9E9-4067-BCDA-0FDA68F60510}" dt="2021-03-13T13:48:12.700" v="9983" actId="478"/>
          <ac:spMkLst>
            <pc:docMk/>
            <pc:sldMk cId="662042280" sldId="264"/>
            <ac:spMk id="82" creationId="{4AE9789E-0FF2-4D04-A54F-C708CF49CDA6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4" creationId="{7779735A-2B1D-45A3-ABE5-C48A43C20402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6" creationId="{97EA8C14-3F3B-4839-AA46-CD1F4DA075B9}"/>
          </ac:spMkLst>
        </pc:spChg>
        <pc:spChg chg="add del mod">
          <ac:chgData name="Sanders Wang" userId="089d73b8-785c-4012-b931-81c632b6c9c7" providerId="ADAL" clId="{5354F822-A9E9-4067-BCDA-0FDA68F60510}" dt="2021-03-13T13:51:26.722" v="10015" actId="478"/>
          <ac:spMkLst>
            <pc:docMk/>
            <pc:sldMk cId="662042280" sldId="264"/>
            <ac:spMk id="87" creationId="{0805A88D-DA87-49A2-A27E-AD26D28E0393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8" creationId="{3150A075-12F9-4990-AA46-6EB0C5E62083}"/>
          </ac:spMkLst>
        </pc:spChg>
        <pc:spChg chg="add mod">
          <ac:chgData name="Sanders Wang" userId="089d73b8-785c-4012-b931-81c632b6c9c7" providerId="ADAL" clId="{5354F822-A9E9-4067-BCDA-0FDA68F60510}" dt="2021-03-13T14:00:00.211" v="10101" actId="1036"/>
          <ac:spMkLst>
            <pc:docMk/>
            <pc:sldMk cId="662042280" sldId="264"/>
            <ac:spMk id="90" creationId="{E1601732-1C69-4D79-A26F-46DC38848DE5}"/>
          </ac:spMkLst>
        </pc:spChg>
        <pc:spChg chg="add mod">
          <ac:chgData name="Sanders Wang" userId="089d73b8-785c-4012-b931-81c632b6c9c7" providerId="ADAL" clId="{5354F822-A9E9-4067-BCDA-0FDA68F60510}" dt="2021-03-13T14:03:14.908" v="10123" actId="20577"/>
          <ac:spMkLst>
            <pc:docMk/>
            <pc:sldMk cId="662042280" sldId="264"/>
            <ac:spMk id="98" creationId="{7F7A7358-97B9-4EDA-8EFA-CCCA3E9DE0CC}"/>
          </ac:spMkLst>
        </pc:spChg>
        <pc:spChg chg="add mod">
          <ac:chgData name="Sanders Wang" userId="089d73b8-785c-4012-b931-81c632b6c9c7" providerId="ADAL" clId="{5354F822-A9E9-4067-BCDA-0FDA68F60510}" dt="2021-03-13T14:00:43.270" v="10117" actId="20577"/>
          <ac:spMkLst>
            <pc:docMk/>
            <pc:sldMk cId="662042280" sldId="264"/>
            <ac:spMk id="99" creationId="{B2749D49-DCC0-4449-9DBD-27DDA3C76C86}"/>
          </ac:spMkLst>
        </pc:spChg>
        <pc:spChg chg="add mod">
          <ac:chgData name="Sanders Wang" userId="089d73b8-785c-4012-b931-81c632b6c9c7" providerId="ADAL" clId="{5354F822-A9E9-4067-BCDA-0FDA68F60510}" dt="2021-03-13T13:59:50.465" v="10095" actId="20577"/>
          <ac:spMkLst>
            <pc:docMk/>
            <pc:sldMk cId="662042280" sldId="264"/>
            <ac:spMk id="100" creationId="{1D21EEA2-FA88-4C82-B7BF-4B6A340EFAE4}"/>
          </ac:spMkLst>
        </pc:spChg>
        <pc:spChg chg="add mod">
          <ac:chgData name="Sanders Wang" userId="089d73b8-785c-4012-b931-81c632b6c9c7" providerId="ADAL" clId="{5354F822-A9E9-4067-BCDA-0FDA68F60510}" dt="2021-03-13T14:05:14.593" v="10157" actId="1076"/>
          <ac:spMkLst>
            <pc:docMk/>
            <pc:sldMk cId="662042280" sldId="264"/>
            <ac:spMk id="101" creationId="{C5F6B52B-9731-449D-A436-A82300325721}"/>
          </ac:spMkLst>
        </pc:spChg>
        <pc:spChg chg="add mod">
          <ac:chgData name="Sanders Wang" userId="089d73b8-785c-4012-b931-81c632b6c9c7" providerId="ADAL" clId="{5354F822-A9E9-4067-BCDA-0FDA68F60510}" dt="2021-03-13T14:04:17.413" v="10130"/>
          <ac:spMkLst>
            <pc:docMk/>
            <pc:sldMk cId="662042280" sldId="264"/>
            <ac:spMk id="108" creationId="{770364F5-80F5-4201-B435-F4A2843FE102}"/>
          </ac:spMkLst>
        </pc:spChg>
        <pc:spChg chg="add mod">
          <ac:chgData name="Sanders Wang" userId="089d73b8-785c-4012-b931-81c632b6c9c7" providerId="ADAL" clId="{5354F822-A9E9-4067-BCDA-0FDA68F60510}" dt="2021-03-13T14:05:34.947" v="10162" actId="403"/>
          <ac:spMkLst>
            <pc:docMk/>
            <pc:sldMk cId="662042280" sldId="264"/>
            <ac:spMk id="109" creationId="{CE2814C9-DFB1-490A-9A41-02B8DD8AF4D1}"/>
          </ac:spMkLst>
        </pc:sp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6" creationId="{AC16F72F-7399-4A1D-981F-85A4960A089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7" creationId="{FBDF1D6D-DECB-434B-857A-EA4AD83FF9B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8" creationId="{F8187CFD-D91F-48EE-8433-1D5238891EF1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0" creationId="{D6B9CA9D-788F-4BB5-8B19-3F5EE9AAB5A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1" creationId="{82A07C24-80F6-4988-BE98-67B6E9CCE322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2" creationId="{C5DADB29-37FF-4F13-8CFF-0802B0DBC5EF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3" creationId="{B797E319-A6E9-438A-B25D-428519BAD32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7" creationId="{5B6223FD-5FC4-43C7-9CB7-D9A1D7E3B67D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8" creationId="{203FB471-FAB8-4660-9E2C-9B8D9CC8B9B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9" creationId="{734818C7-502F-47C7-993C-25FE32A385B0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1" creationId="{4D5A75CE-CC11-4148-AACF-C2AA344260E4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2" creationId="{FBBD8ACF-ADFD-43AD-B5CA-B3D57301AEC2}"/>
          </ac:picMkLst>
        </pc:picChg>
        <pc:picChg chg="add del mod">
          <ac:chgData name="Sanders Wang" userId="089d73b8-785c-4012-b931-81c632b6c9c7" providerId="ADAL" clId="{5354F822-A9E9-4067-BCDA-0FDA68F60510}" dt="2021-03-13T13:38:28.603" v="9870" actId="478"/>
          <ac:picMkLst>
            <pc:docMk/>
            <pc:sldMk cId="662042280" sldId="264"/>
            <ac:picMk id="23" creationId="{A7713CAE-8D53-4BE4-9F17-A527A31E5D94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4" creationId="{43DA5F3C-B6C9-424F-AEBB-D1CAE5F4515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7" creationId="{8A4B9E48-3723-4459-92AB-A3220EDB92AB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2" creationId="{7528CC3F-60CF-4018-BC02-87C7FE8CC7DD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3" creationId="{A80B3A39-4CEB-46A2-9559-EA5CFAAB2EA1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4" creationId="{3CD0DDF5-73BA-4DC1-942D-B6E1C8E9E3E2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5" creationId="{177D0B9B-88B0-4FEE-A48F-D46C50A11737}"/>
          </ac:picMkLst>
        </pc:picChg>
        <pc:picChg chg="add del mod">
          <ac:chgData name="Sanders Wang" userId="089d73b8-785c-4012-b931-81c632b6c9c7" providerId="ADAL" clId="{5354F822-A9E9-4067-BCDA-0FDA68F60510}" dt="2021-03-13T13:26:54.277" v="9800" actId="478"/>
          <ac:picMkLst>
            <pc:docMk/>
            <pc:sldMk cId="662042280" sldId="264"/>
            <ac:picMk id="37" creationId="{36E3DB7A-2B88-43F1-9244-DD9CD23EA11E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8" creationId="{F9A054DA-019E-47F8-AFF5-DB91B905EB0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9" creationId="{E5DD4574-70DC-4112-9EB7-FDECB73C8ECC}"/>
          </ac:picMkLst>
        </pc:picChg>
        <pc:picChg chg="add del mod">
          <ac:chgData name="Sanders Wang" userId="089d73b8-785c-4012-b931-81c632b6c9c7" providerId="ADAL" clId="{5354F822-A9E9-4067-BCDA-0FDA68F60510}" dt="2021-03-13T13:38:59.854" v="9882" actId="478"/>
          <ac:picMkLst>
            <pc:docMk/>
            <pc:sldMk cId="662042280" sldId="264"/>
            <ac:picMk id="40" creationId="{68D744CB-253C-43DF-8A92-EA5F1F12CA89}"/>
          </ac:picMkLst>
        </pc:picChg>
        <pc:picChg chg="add del mod">
          <ac:chgData name="Sanders Wang" userId="089d73b8-785c-4012-b931-81c632b6c9c7" providerId="ADAL" clId="{5354F822-A9E9-4067-BCDA-0FDA68F60510}" dt="2021-03-13T13:38:57.814" v="9881" actId="478"/>
          <ac:picMkLst>
            <pc:docMk/>
            <pc:sldMk cId="662042280" sldId="264"/>
            <ac:picMk id="41" creationId="{3DCF5E81-06CD-42C0-A3F5-4A4A8CA880E9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44" creationId="{9FFA2A86-8869-4B6F-8D86-2B112A0B17A0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45" creationId="{5F9C37B8-6A4B-4E5A-B5E3-2DE667C538A9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0" creationId="{78A715D6-092E-4669-B3C4-F98C3E05D6DE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6" creationId="{EFEF9765-E04B-4064-915E-B09FF9BEB4A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7" creationId="{4238D8DC-C6DD-435D-805C-D2DD725C78C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8" creationId="{1B138B82-71BF-49C5-841B-F79F61281C86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9" creationId="{767CF1BE-83FF-4F51-B5CE-21C3C76B386B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0" creationId="{C8D840ED-D8EF-4952-AC5F-35CF10E2B37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1" creationId="{938010D9-59EB-4577-BE84-973EEFA37E14}"/>
          </ac:picMkLst>
        </pc:picChg>
        <pc:picChg chg="add mod or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4" creationId="{01BB7B7A-06AB-407C-81E0-50C6B80E6E78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5" creationId="{8287D23E-F8C8-40B6-87D4-D6E7C5175F4B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7" creationId="{CC0A8502-4656-41BD-A943-4D0EBD908E34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8" creationId="{918CE587-70AD-4BF4-9B66-D76C67C9E47B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9" creationId="{A9591567-00E5-4E85-8EB7-B75D30FC4DA1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0" creationId="{ED6AE92E-A3ED-4EC9-8473-BC4440224393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1" creationId="{87825115-53A0-4BDA-A4E5-2870E5B1DF4F}"/>
          </ac:picMkLst>
        </pc:picChg>
        <pc:picChg chg="add mod">
          <ac:chgData name="Sanders Wang" userId="089d73b8-785c-4012-b931-81c632b6c9c7" providerId="ADAL" clId="{5354F822-A9E9-4067-BCDA-0FDA68F60510}" dt="2021-03-13T14:03:05.481" v="10120" actId="1076"/>
          <ac:picMkLst>
            <pc:docMk/>
            <pc:sldMk cId="662042280" sldId="264"/>
            <ac:picMk id="72" creationId="{FCF4B8D5-995A-4CF5-B62F-23D719A01B54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3" creationId="{E62C2855-CCAC-4895-B0FB-5E85E7E8A81A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5" creationId="{112CA025-FDDC-4B00-851D-268B97A0CCE3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6" creationId="{ECF4EA28-BE58-4B3C-B92D-B0825EBB2EFF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7" creationId="{AF9BB4C4-7BA2-4462-BB4F-EA043EDBDDF4}"/>
          </ac:picMkLst>
        </pc:picChg>
        <pc:picChg chg="add mod or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81" creationId="{0CCBD7DA-6683-448A-9705-F89E9AAC5D48}"/>
          </ac:picMkLst>
        </pc:picChg>
        <pc:picChg chg="add mod">
          <ac:chgData name="Sanders Wang" userId="089d73b8-785c-4012-b931-81c632b6c9c7" providerId="ADAL" clId="{5354F822-A9E9-4067-BCDA-0FDA68F60510}" dt="2021-03-13T14:03:36.801" v="10128" actId="1076"/>
          <ac:picMkLst>
            <pc:docMk/>
            <pc:sldMk cId="662042280" sldId="264"/>
            <ac:picMk id="83" creationId="{F5B21D52-324D-4615-8043-E0ABEAC842F8}"/>
          </ac:picMkLst>
        </pc:picChg>
        <pc:picChg chg="add del mod">
          <ac:chgData name="Sanders Wang" userId="089d73b8-785c-4012-b931-81c632b6c9c7" providerId="ADAL" clId="{5354F822-A9E9-4067-BCDA-0FDA68F60510}" dt="2021-03-13T13:58:31.473" v="10074" actId="478"/>
          <ac:picMkLst>
            <pc:docMk/>
            <pc:sldMk cId="662042280" sldId="264"/>
            <ac:picMk id="89" creationId="{731CD523-1D54-45E8-8AE5-0F03A274CA44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1" creationId="{7CE93831-883D-4091-ABFE-2780249627A5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2" creationId="{44CE085B-4B38-490C-A86E-1D5825A94F25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3" creationId="{5DF9B4C3-CBF6-471C-B2A8-50F936F59B93}"/>
          </ac:picMkLst>
        </pc:picChg>
        <pc:picChg chg="add mod">
          <ac:chgData name="Sanders Wang" userId="089d73b8-785c-4012-b931-81c632b6c9c7" providerId="ADAL" clId="{5354F822-A9E9-4067-BCDA-0FDA68F60510}" dt="2021-03-13T13:59:03.934" v="10082" actId="1076"/>
          <ac:picMkLst>
            <pc:docMk/>
            <pc:sldMk cId="662042280" sldId="264"/>
            <ac:picMk id="94" creationId="{49D4F965-6E06-4F75-B1DC-C21049FA7B89}"/>
          </ac:picMkLst>
        </pc:picChg>
        <pc:picChg chg="add mod">
          <ac:chgData name="Sanders Wang" userId="089d73b8-785c-4012-b931-81c632b6c9c7" providerId="ADAL" clId="{5354F822-A9E9-4067-BCDA-0FDA68F60510}" dt="2021-03-13T13:58:59.621" v="10081" actId="1076"/>
          <ac:picMkLst>
            <pc:docMk/>
            <pc:sldMk cId="662042280" sldId="264"/>
            <ac:picMk id="95" creationId="{A25D88A6-4A22-4335-AD8B-B17553F0622C}"/>
          </ac:picMkLst>
        </pc:picChg>
        <pc:picChg chg="add mod">
          <ac:chgData name="Sanders Wang" userId="089d73b8-785c-4012-b931-81c632b6c9c7" providerId="ADAL" clId="{5354F822-A9E9-4067-BCDA-0FDA68F60510}" dt="2021-03-13T13:58:56.463" v="10080" actId="1076"/>
          <ac:picMkLst>
            <pc:docMk/>
            <pc:sldMk cId="662042280" sldId="264"/>
            <ac:picMk id="96" creationId="{B345AE60-B0B1-4DA0-895A-EF2DD98E87D7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2" creationId="{0038173F-6A23-43D6-B788-32FC4F5AC468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3" creationId="{9A0B8727-5B8F-4984-84C4-E7A9C60920AF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4" creationId="{660B9331-9626-467A-A899-1B48AF1DD2E0}"/>
          </ac:picMkLst>
        </pc:picChg>
        <pc:picChg chg="add mod">
          <ac:chgData name="Sanders Wang" userId="089d73b8-785c-4012-b931-81c632b6c9c7" providerId="ADAL" clId="{5354F822-A9E9-4067-BCDA-0FDA68F60510}" dt="2021-03-13T14:03:11.522" v="10121" actId="571"/>
          <ac:picMkLst>
            <pc:docMk/>
            <pc:sldMk cId="662042280" sldId="264"/>
            <ac:picMk id="105" creationId="{1AFEF8DF-DFBC-4E86-99EF-F8193B838046}"/>
          </ac:picMkLst>
        </pc:picChg>
        <pc:picChg chg="add mod">
          <ac:chgData name="Sanders Wang" userId="089d73b8-785c-4012-b931-81c632b6c9c7" providerId="ADAL" clId="{5354F822-A9E9-4067-BCDA-0FDA68F60510}" dt="2021-03-13T14:03:11.522" v="10121" actId="571"/>
          <ac:picMkLst>
            <pc:docMk/>
            <pc:sldMk cId="662042280" sldId="264"/>
            <ac:picMk id="106" creationId="{9F24E68E-1236-4017-8BFA-0548C7EA45A4}"/>
          </ac:picMkLst>
        </pc:picChg>
        <pc:picChg chg="add mod">
          <ac:chgData name="Sanders Wang" userId="089d73b8-785c-4012-b931-81c632b6c9c7" providerId="ADAL" clId="{5354F822-A9E9-4067-BCDA-0FDA68F60510}" dt="2021-03-13T14:03:28.674" v="10125" actId="1076"/>
          <ac:picMkLst>
            <pc:docMk/>
            <pc:sldMk cId="662042280" sldId="264"/>
            <ac:picMk id="107" creationId="{078431A2-0479-472B-AA76-AFF589CEF276}"/>
          </ac:picMkLst>
        </pc:picChg>
        <pc:picChg chg="add mod">
          <ac:chgData name="Sanders Wang" userId="089d73b8-785c-4012-b931-81c632b6c9c7" providerId="ADAL" clId="{5354F822-A9E9-4067-BCDA-0FDA68F60510}" dt="2021-03-13T14:05:20.103" v="10158" actId="571"/>
          <ac:picMkLst>
            <pc:docMk/>
            <pc:sldMk cId="662042280" sldId="264"/>
            <ac:picMk id="110" creationId="{F063369C-E17E-45A7-9944-75AB02C3C73E}"/>
          </ac:picMkLst>
        </pc:pic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2" creationId="{6AAE4547-358C-4621-B9D0-E53AFEF76376}"/>
          </ac:cxnSpMkLst>
        </pc:cxnChg>
        <pc:cxnChg chg="add del mod">
          <ac:chgData name="Sanders Wang" userId="089d73b8-785c-4012-b931-81c632b6c9c7" providerId="ADAL" clId="{5354F822-A9E9-4067-BCDA-0FDA68F60510}" dt="2021-03-13T13:21:10.873" v="9737" actId="478"/>
          <ac:cxnSpMkLst>
            <pc:docMk/>
            <pc:sldMk cId="662042280" sldId="264"/>
            <ac:cxnSpMk id="14" creationId="{CD5E3A79-109A-4015-BA82-9AA25BC0EEDB}"/>
          </ac:cxnSpMkLst>
        </pc:cxnChg>
        <pc:cxnChg chg="add del mod">
          <ac:chgData name="Sanders Wang" userId="089d73b8-785c-4012-b931-81c632b6c9c7" providerId="ADAL" clId="{5354F822-A9E9-4067-BCDA-0FDA68F60510}" dt="2021-03-13T13:21:14.351" v="9738" actId="478"/>
          <ac:cxnSpMkLst>
            <pc:docMk/>
            <pc:sldMk cId="662042280" sldId="264"/>
            <ac:cxnSpMk id="25" creationId="{1D856A99-E650-4163-8A11-A46CA58CC524}"/>
          </ac:cxnSpMkLst>
        </pc:cxn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29" creationId="{4A8B4936-F2B9-4EFF-94A1-738E454455EE}"/>
          </ac:cxnSpMkLst>
        </pc:cxn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53" creationId="{BDFFE2E9-FE62-4433-BBA9-8E7138D40449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62" creationId="{677BB264-1046-429C-8A88-1693C12E56B9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79" creationId="{06612971-CE0C-41D9-A7F6-A6789DE30D6C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85" creationId="{285CCCE3-0291-4560-8E2F-EF3748DD72A3}"/>
          </ac:cxnSpMkLst>
        </pc:cxnChg>
        <pc:cxnChg chg="add mod">
          <ac:chgData name="Sanders Wang" userId="089d73b8-785c-4012-b931-81c632b6c9c7" providerId="ADAL" clId="{5354F822-A9E9-4067-BCDA-0FDA68F60510}" dt="2021-03-13T14:03:14.908" v="10123" actId="20577"/>
          <ac:cxnSpMkLst>
            <pc:docMk/>
            <pc:sldMk cId="662042280" sldId="264"/>
            <ac:cxnSpMk id="97" creationId="{5A887E4B-9DCA-4A90-A7B8-912521B74669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5T20:26:41.379" v="10169" actId="478"/>
        <pc:sldMkLst>
          <pc:docMk/>
          <pc:sldMk cId="4089677092" sldId="265"/>
        </pc:sldMkLst>
        <pc:spChg chg="add del mod">
          <ac:chgData name="Sanders Wang" userId="089d73b8-785c-4012-b931-81c632b6c9c7" providerId="ADAL" clId="{5354F822-A9E9-4067-BCDA-0FDA68F60510}" dt="2021-03-15T20:26:41.379" v="10169" actId="478"/>
          <ac:spMkLst>
            <pc:docMk/>
            <pc:sldMk cId="4089677092" sldId="265"/>
            <ac:spMk id="4" creationId="{BB1A629D-6FCB-4E08-8E30-28C9E38B4DD7}"/>
          </ac:spMkLst>
        </pc:spChg>
        <pc:picChg chg="add mod">
          <ac:chgData name="Sanders Wang" userId="089d73b8-785c-4012-b931-81c632b6c9c7" providerId="ADAL" clId="{5354F822-A9E9-4067-BCDA-0FDA68F60510}" dt="2021-03-15T20:26:29.922" v="10168" actId="931"/>
          <ac:picMkLst>
            <pc:docMk/>
            <pc:sldMk cId="4089677092" sldId="265"/>
            <ac:picMk id="3" creationId="{C4919D3A-B841-4B0B-B3B4-A9032799DCEC}"/>
          </ac:picMkLst>
        </pc:picChg>
      </pc:sldChg>
      <pc:sldChg chg="addSp delSp modSp new mod">
        <pc:chgData name="Sanders Wang" userId="089d73b8-785c-4012-b931-81c632b6c9c7" providerId="ADAL" clId="{5354F822-A9E9-4067-BCDA-0FDA68F60510}" dt="2021-03-15T20:27:46.495" v="10176" actId="1076"/>
        <pc:sldMkLst>
          <pc:docMk/>
          <pc:sldMk cId="98349588" sldId="266"/>
        </pc:sldMkLst>
        <pc:spChg chg="add del mod">
          <ac:chgData name="Sanders Wang" userId="089d73b8-785c-4012-b931-81c632b6c9c7" providerId="ADAL" clId="{5354F822-A9E9-4067-BCDA-0FDA68F60510}" dt="2021-03-15T20:27:33.538" v="10172" actId="478"/>
          <ac:spMkLst>
            <pc:docMk/>
            <pc:sldMk cId="98349588" sldId="266"/>
            <ac:spMk id="4" creationId="{22D9FDF4-594E-47F5-B08C-2A41434072E4}"/>
          </ac:spMkLst>
        </pc:spChg>
        <pc:picChg chg="add mod">
          <ac:chgData name="Sanders Wang" userId="089d73b8-785c-4012-b931-81c632b6c9c7" providerId="ADAL" clId="{5354F822-A9E9-4067-BCDA-0FDA68F60510}" dt="2021-03-15T20:27:46.495" v="10176" actId="1076"/>
          <ac:picMkLst>
            <pc:docMk/>
            <pc:sldMk cId="98349588" sldId="266"/>
            <ac:picMk id="3" creationId="{0BF66101-E268-4F89-93EE-95C0DE884967}"/>
          </ac:picMkLst>
        </pc:picChg>
      </pc:sldChg>
      <pc:sldChg chg="new del">
        <pc:chgData name="Sanders Wang" userId="089d73b8-785c-4012-b931-81c632b6c9c7" providerId="ADAL" clId="{5354F822-A9E9-4067-BCDA-0FDA68F60510}" dt="2021-03-15T20:28:58.556" v="10178" actId="47"/>
        <pc:sldMkLst>
          <pc:docMk/>
          <pc:sldMk cId="3957087027" sldId="267"/>
        </pc:sldMkLst>
      </pc:sldChg>
    </pc:docChg>
  </pc:docChgLst>
  <pc:docChgLst>
    <pc:chgData name="Sanders Wang" userId="089d73b8-785c-4012-b931-81c632b6c9c7" providerId="ADAL" clId="{AC8174EE-B0D1-4E45-AD3B-D7D8106DF2A0}"/>
    <pc:docChg chg="custSel addSld delSld modSld">
      <pc:chgData name="Sanders Wang" userId="089d73b8-785c-4012-b931-81c632b6c9c7" providerId="ADAL" clId="{AC8174EE-B0D1-4E45-AD3B-D7D8106DF2A0}" dt="2021-03-18T11:49:42.986" v="81" actId="14100"/>
      <pc:docMkLst>
        <pc:docMk/>
      </pc:docMkLst>
      <pc:sldChg chg="del">
        <pc:chgData name="Sanders Wang" userId="089d73b8-785c-4012-b931-81c632b6c9c7" providerId="ADAL" clId="{AC8174EE-B0D1-4E45-AD3B-D7D8106DF2A0}" dt="2021-03-18T11:49:00.920" v="73" actId="47"/>
        <pc:sldMkLst>
          <pc:docMk/>
          <pc:sldMk cId="3333820530" sldId="258"/>
        </pc:sldMkLst>
      </pc:sldChg>
      <pc:sldChg chg="del">
        <pc:chgData name="Sanders Wang" userId="089d73b8-785c-4012-b931-81c632b6c9c7" providerId="ADAL" clId="{AC8174EE-B0D1-4E45-AD3B-D7D8106DF2A0}" dt="2021-03-18T11:48:49.849" v="64" actId="47"/>
        <pc:sldMkLst>
          <pc:docMk/>
          <pc:sldMk cId="3289429343" sldId="259"/>
        </pc:sldMkLst>
      </pc:sldChg>
      <pc:sldChg chg="del">
        <pc:chgData name="Sanders Wang" userId="089d73b8-785c-4012-b931-81c632b6c9c7" providerId="ADAL" clId="{AC8174EE-B0D1-4E45-AD3B-D7D8106DF2A0}" dt="2021-03-18T11:48:54.161" v="69" actId="47"/>
        <pc:sldMkLst>
          <pc:docMk/>
          <pc:sldMk cId="1987836075" sldId="260"/>
        </pc:sldMkLst>
      </pc:sldChg>
      <pc:sldChg chg="del">
        <pc:chgData name="Sanders Wang" userId="089d73b8-785c-4012-b931-81c632b6c9c7" providerId="ADAL" clId="{AC8174EE-B0D1-4E45-AD3B-D7D8106DF2A0}" dt="2021-03-18T11:48:52.396" v="67" actId="47"/>
        <pc:sldMkLst>
          <pc:docMk/>
          <pc:sldMk cId="3658138583" sldId="261"/>
        </pc:sldMkLst>
      </pc:sldChg>
      <pc:sldChg chg="del">
        <pc:chgData name="Sanders Wang" userId="089d73b8-785c-4012-b931-81c632b6c9c7" providerId="ADAL" clId="{AC8174EE-B0D1-4E45-AD3B-D7D8106DF2A0}" dt="2021-03-18T11:48:50.910" v="65" actId="47"/>
        <pc:sldMkLst>
          <pc:docMk/>
          <pc:sldMk cId="2350540821" sldId="263"/>
        </pc:sldMkLst>
      </pc:sldChg>
      <pc:sldChg chg="del">
        <pc:chgData name="Sanders Wang" userId="089d73b8-785c-4012-b931-81c632b6c9c7" providerId="ADAL" clId="{AC8174EE-B0D1-4E45-AD3B-D7D8106DF2A0}" dt="2021-03-18T11:48:51.680" v="66" actId="47"/>
        <pc:sldMkLst>
          <pc:docMk/>
          <pc:sldMk cId="662042280" sldId="264"/>
        </pc:sldMkLst>
      </pc:sldChg>
      <pc:sldChg chg="del">
        <pc:chgData name="Sanders Wang" userId="089d73b8-785c-4012-b931-81c632b6c9c7" providerId="ADAL" clId="{AC8174EE-B0D1-4E45-AD3B-D7D8106DF2A0}" dt="2021-03-18T11:49:01.698" v="74" actId="47"/>
        <pc:sldMkLst>
          <pc:docMk/>
          <pc:sldMk cId="4089677092" sldId="265"/>
        </pc:sldMkLst>
      </pc:sldChg>
      <pc:sldChg chg="del">
        <pc:chgData name="Sanders Wang" userId="089d73b8-785c-4012-b931-81c632b6c9c7" providerId="ADAL" clId="{AC8174EE-B0D1-4E45-AD3B-D7D8106DF2A0}" dt="2021-03-18T11:49:02.450" v="75" actId="47"/>
        <pc:sldMkLst>
          <pc:docMk/>
          <pc:sldMk cId="98349588" sldId="266"/>
        </pc:sldMkLst>
      </pc:sldChg>
      <pc:sldChg chg="del">
        <pc:chgData name="Sanders Wang" userId="089d73b8-785c-4012-b931-81c632b6c9c7" providerId="ADAL" clId="{AC8174EE-B0D1-4E45-AD3B-D7D8106DF2A0}" dt="2021-03-18T11:15:29.563" v="0" actId="47"/>
        <pc:sldMkLst>
          <pc:docMk/>
          <pc:sldMk cId="62855605" sldId="267"/>
        </pc:sldMkLst>
      </pc:sldChg>
      <pc:sldChg chg="addSp delSp modSp mod">
        <pc:chgData name="Sanders Wang" userId="089d73b8-785c-4012-b931-81c632b6c9c7" providerId="ADAL" clId="{AC8174EE-B0D1-4E45-AD3B-D7D8106DF2A0}" dt="2021-03-18T11:43:02.874" v="12" actId="14100"/>
        <pc:sldMkLst>
          <pc:docMk/>
          <pc:sldMk cId="1430037457" sldId="268"/>
        </pc:sldMkLst>
        <pc:spChg chg="mod">
          <ac:chgData name="Sanders Wang" userId="089d73b8-785c-4012-b931-81c632b6c9c7" providerId="ADAL" clId="{AC8174EE-B0D1-4E45-AD3B-D7D8106DF2A0}" dt="2021-03-18T11:15:45.449" v="2"/>
          <ac:spMkLst>
            <pc:docMk/>
            <pc:sldMk cId="1430037457" sldId="268"/>
            <ac:spMk id="114" creationId="{08016F06-3D47-41FD-887C-309AB88307DF}"/>
          </ac:spMkLst>
        </pc:spChg>
        <pc:spChg chg="add mod">
          <ac:chgData name="Sanders Wang" userId="089d73b8-785c-4012-b931-81c632b6c9c7" providerId="ADAL" clId="{AC8174EE-B0D1-4E45-AD3B-D7D8106DF2A0}" dt="2021-03-18T11:43:02.874" v="12" actId="14100"/>
          <ac:spMkLst>
            <pc:docMk/>
            <pc:sldMk cId="1430037457" sldId="268"/>
            <ac:spMk id="116" creationId="{0B8707BC-2EF0-495E-A2E3-2029491B5810}"/>
          </ac:spMkLst>
        </pc:spChg>
        <pc:grpChg chg="add mod">
          <ac:chgData name="Sanders Wang" userId="089d73b8-785c-4012-b931-81c632b6c9c7" providerId="ADAL" clId="{AC8174EE-B0D1-4E45-AD3B-D7D8106DF2A0}" dt="2021-03-18T11:15:45.449" v="2"/>
          <ac:grpSpMkLst>
            <pc:docMk/>
            <pc:sldMk cId="1430037457" sldId="268"/>
            <ac:grpSpMk id="113" creationId="{24BD4177-C626-4012-83DA-ECCA6B74B066}"/>
          </ac:grpSpMkLst>
        </pc:grpChg>
        <pc:grpChg chg="del">
          <ac:chgData name="Sanders Wang" userId="089d73b8-785c-4012-b931-81c632b6c9c7" providerId="ADAL" clId="{AC8174EE-B0D1-4E45-AD3B-D7D8106DF2A0}" dt="2021-03-18T11:15:44.784" v="1" actId="478"/>
          <ac:grpSpMkLst>
            <pc:docMk/>
            <pc:sldMk cId="1430037457" sldId="268"/>
            <ac:grpSpMk id="262" creationId="{755315DF-3038-4C70-B618-DE23F70D3286}"/>
          </ac:grpSpMkLst>
        </pc:grpChg>
        <pc:cxnChg chg="mod">
          <ac:chgData name="Sanders Wang" userId="089d73b8-785c-4012-b931-81c632b6c9c7" providerId="ADAL" clId="{AC8174EE-B0D1-4E45-AD3B-D7D8106DF2A0}" dt="2021-03-18T11:15:45.449" v="2"/>
          <ac:cxnSpMkLst>
            <pc:docMk/>
            <pc:sldMk cId="1430037457" sldId="268"/>
            <ac:cxnSpMk id="115" creationId="{CD26F10E-0872-4B92-B9A1-E69CE89FC1F5}"/>
          </ac:cxnSpMkLst>
        </pc:cxnChg>
        <pc:cxnChg chg="mod">
          <ac:chgData name="Sanders Wang" userId="089d73b8-785c-4012-b931-81c632b6c9c7" providerId="ADAL" clId="{AC8174EE-B0D1-4E45-AD3B-D7D8106DF2A0}" dt="2021-03-18T11:15:44.784" v="1" actId="478"/>
          <ac:cxnSpMkLst>
            <pc:docMk/>
            <pc:sldMk cId="1430037457" sldId="268"/>
            <ac:cxnSpMk id="264" creationId="{AF71A2F4-758A-47F6-85E7-E60493FFF41B}"/>
          </ac:cxnSpMkLst>
        </pc:cxnChg>
      </pc:sldChg>
      <pc:sldChg chg="addSp modSp mod">
        <pc:chgData name="Sanders Wang" userId="089d73b8-785c-4012-b931-81c632b6c9c7" providerId="ADAL" clId="{AC8174EE-B0D1-4E45-AD3B-D7D8106DF2A0}" dt="2021-03-18T11:42:51.724" v="11" actId="14100"/>
        <pc:sldMkLst>
          <pc:docMk/>
          <pc:sldMk cId="1680596979" sldId="270"/>
        </pc:sldMkLst>
        <pc:spChg chg="add mod">
          <ac:chgData name="Sanders Wang" userId="089d73b8-785c-4012-b931-81c632b6c9c7" providerId="ADAL" clId="{AC8174EE-B0D1-4E45-AD3B-D7D8106DF2A0}" dt="2021-03-18T11:42:51.724" v="11" actId="14100"/>
          <ac:spMkLst>
            <pc:docMk/>
            <pc:sldMk cId="1680596979" sldId="270"/>
            <ac:spMk id="87" creationId="{E9A0B666-68CC-4DA0-A1F7-51EECA959BC5}"/>
          </ac:spMkLst>
        </pc:spChg>
      </pc:sldChg>
      <pc:sldChg chg="del">
        <pc:chgData name="Sanders Wang" userId="089d73b8-785c-4012-b931-81c632b6c9c7" providerId="ADAL" clId="{AC8174EE-B0D1-4E45-AD3B-D7D8106DF2A0}" dt="2021-03-18T11:43:35.265" v="13" actId="47"/>
        <pc:sldMkLst>
          <pc:docMk/>
          <pc:sldMk cId="1488938140" sldId="271"/>
        </pc:sldMkLst>
      </pc:sldChg>
      <pc:sldChg chg="del">
        <pc:chgData name="Sanders Wang" userId="089d73b8-785c-4012-b931-81c632b6c9c7" providerId="ADAL" clId="{AC8174EE-B0D1-4E45-AD3B-D7D8106DF2A0}" dt="2021-03-18T11:43:40.233" v="14" actId="47"/>
        <pc:sldMkLst>
          <pc:docMk/>
          <pc:sldMk cId="2750108034" sldId="272"/>
        </pc:sldMkLst>
      </pc:sldChg>
      <pc:sldChg chg="del">
        <pc:chgData name="Sanders Wang" userId="089d73b8-785c-4012-b931-81c632b6c9c7" providerId="ADAL" clId="{AC8174EE-B0D1-4E45-AD3B-D7D8106DF2A0}" dt="2021-03-18T11:43:42.684" v="15" actId="47"/>
        <pc:sldMkLst>
          <pc:docMk/>
          <pc:sldMk cId="2196998715" sldId="273"/>
        </pc:sldMkLst>
      </pc:sldChg>
      <pc:sldChg chg="del">
        <pc:chgData name="Sanders Wang" userId="089d73b8-785c-4012-b931-81c632b6c9c7" providerId="ADAL" clId="{AC8174EE-B0D1-4E45-AD3B-D7D8106DF2A0}" dt="2021-03-18T11:43:43.256" v="16" actId="47"/>
        <pc:sldMkLst>
          <pc:docMk/>
          <pc:sldMk cId="240150055" sldId="274"/>
        </pc:sldMkLst>
      </pc:sldChg>
      <pc:sldChg chg="del">
        <pc:chgData name="Sanders Wang" userId="089d73b8-785c-4012-b931-81c632b6c9c7" providerId="ADAL" clId="{AC8174EE-B0D1-4E45-AD3B-D7D8106DF2A0}" dt="2021-03-18T11:43:43.842" v="17" actId="47"/>
        <pc:sldMkLst>
          <pc:docMk/>
          <pc:sldMk cId="197361442" sldId="275"/>
        </pc:sldMkLst>
      </pc:sldChg>
      <pc:sldChg chg="del">
        <pc:chgData name="Sanders Wang" userId="089d73b8-785c-4012-b931-81c632b6c9c7" providerId="ADAL" clId="{AC8174EE-B0D1-4E45-AD3B-D7D8106DF2A0}" dt="2021-03-18T11:43:44.509" v="18" actId="47"/>
        <pc:sldMkLst>
          <pc:docMk/>
          <pc:sldMk cId="589897717" sldId="276"/>
        </pc:sldMkLst>
      </pc:sldChg>
      <pc:sldChg chg="del">
        <pc:chgData name="Sanders Wang" userId="089d73b8-785c-4012-b931-81c632b6c9c7" providerId="ADAL" clId="{AC8174EE-B0D1-4E45-AD3B-D7D8106DF2A0}" dt="2021-03-18T11:46:50.337" v="48" actId="47"/>
        <pc:sldMkLst>
          <pc:docMk/>
          <pc:sldMk cId="3039691167" sldId="277"/>
        </pc:sldMkLst>
      </pc:sldChg>
      <pc:sldChg chg="del">
        <pc:chgData name="Sanders Wang" userId="089d73b8-785c-4012-b931-81c632b6c9c7" providerId="ADAL" clId="{AC8174EE-B0D1-4E45-AD3B-D7D8106DF2A0}" dt="2021-03-18T11:46:46.277" v="46" actId="47"/>
        <pc:sldMkLst>
          <pc:docMk/>
          <pc:sldMk cId="3840775722" sldId="278"/>
        </pc:sldMkLst>
      </pc:sldChg>
      <pc:sldChg chg="addSp delSp modSp mod">
        <pc:chgData name="Sanders Wang" userId="089d73b8-785c-4012-b931-81c632b6c9c7" providerId="ADAL" clId="{AC8174EE-B0D1-4E45-AD3B-D7D8106DF2A0}" dt="2021-03-18T11:49:42.986" v="81" actId="14100"/>
        <pc:sldMkLst>
          <pc:docMk/>
          <pc:sldMk cId="2354275390" sldId="279"/>
        </pc:sldMkLst>
        <pc:spChg chg="add mod">
          <ac:chgData name="Sanders Wang" userId="089d73b8-785c-4012-b931-81c632b6c9c7" providerId="ADAL" clId="{AC8174EE-B0D1-4E45-AD3B-D7D8106DF2A0}" dt="2021-03-18T11:49:42.986" v="81" actId="14100"/>
          <ac:spMkLst>
            <pc:docMk/>
            <pc:sldMk cId="2354275390" sldId="279"/>
            <ac:spMk id="96" creationId="{A4549A0E-319B-4DE3-A1D9-DD8BC0A44247}"/>
          </ac:spMkLst>
        </pc:spChg>
        <pc:spChg chg="mod">
          <ac:chgData name="Sanders Wang" userId="089d73b8-785c-4012-b931-81c632b6c9c7" providerId="ADAL" clId="{AC8174EE-B0D1-4E45-AD3B-D7D8106DF2A0}" dt="2021-03-18T11:48:27.717" v="57" actId="692"/>
          <ac:spMkLst>
            <pc:docMk/>
            <pc:sldMk cId="2354275390" sldId="279"/>
            <ac:spMk id="177" creationId="{744ADE32-5A42-4DEA-8695-8E802D928BE8}"/>
          </ac:spMkLst>
        </pc:spChg>
        <pc:spChg chg="mod">
          <ac:chgData name="Sanders Wang" userId="089d73b8-785c-4012-b931-81c632b6c9c7" providerId="ADAL" clId="{AC8174EE-B0D1-4E45-AD3B-D7D8106DF2A0}" dt="2021-03-18T11:48:23.504" v="56" actId="692"/>
          <ac:spMkLst>
            <pc:docMk/>
            <pc:sldMk cId="2354275390" sldId="279"/>
            <ac:spMk id="194" creationId="{FD223458-2468-4340-9B51-56B620CA7DE1}"/>
          </ac:spMkLst>
        </pc:spChg>
        <pc:spChg chg="mod">
          <ac:chgData name="Sanders Wang" userId="089d73b8-785c-4012-b931-81c632b6c9c7" providerId="ADAL" clId="{AC8174EE-B0D1-4E45-AD3B-D7D8106DF2A0}" dt="2021-03-18T11:47:05.443" v="49" actId="692"/>
          <ac:spMkLst>
            <pc:docMk/>
            <pc:sldMk cId="2354275390" sldId="279"/>
            <ac:spMk id="201" creationId="{BBFF2612-A204-450D-995B-D94BD78D707B}"/>
          </ac:spMkLst>
        </pc:spChg>
        <pc:spChg chg="mod">
          <ac:chgData name="Sanders Wang" userId="089d73b8-785c-4012-b931-81c632b6c9c7" providerId="ADAL" clId="{AC8174EE-B0D1-4E45-AD3B-D7D8106DF2A0}" dt="2021-03-18T11:48:19.644" v="55" actId="692"/>
          <ac:spMkLst>
            <pc:docMk/>
            <pc:sldMk cId="2354275390" sldId="279"/>
            <ac:spMk id="204" creationId="{85DA159C-79EA-4790-9534-1861E8896807}"/>
          </ac:spMkLst>
        </pc:spChg>
        <pc:spChg chg="mod">
          <ac:chgData name="Sanders Wang" userId="089d73b8-785c-4012-b931-81c632b6c9c7" providerId="ADAL" clId="{AC8174EE-B0D1-4E45-AD3B-D7D8106DF2A0}" dt="2021-03-18T11:47:18.860" v="50" actId="692"/>
          <ac:spMkLst>
            <pc:docMk/>
            <pc:sldMk cId="2354275390" sldId="279"/>
            <ac:spMk id="226" creationId="{C40033B5-0BB5-48D3-A333-C81A1C8B4A7D}"/>
          </ac:spMkLst>
        </pc:spChg>
        <pc:picChg chg="del">
          <ac:chgData name="Sanders Wang" userId="089d73b8-785c-4012-b931-81c632b6c9c7" providerId="ADAL" clId="{AC8174EE-B0D1-4E45-AD3B-D7D8106DF2A0}" dt="2021-03-18T11:47:38.967" v="51" actId="478"/>
          <ac:picMkLst>
            <pc:docMk/>
            <pc:sldMk cId="2354275390" sldId="279"/>
            <ac:picMk id="78" creationId="{04B68EBB-5940-4DEE-ACAE-D9691274D5A5}"/>
          </ac:picMkLst>
        </pc:picChg>
        <pc:picChg chg="add mod">
          <ac:chgData name="Sanders Wang" userId="089d73b8-785c-4012-b931-81c632b6c9c7" providerId="ADAL" clId="{AC8174EE-B0D1-4E45-AD3B-D7D8106DF2A0}" dt="2021-03-18T11:47:40.140" v="52"/>
          <ac:picMkLst>
            <pc:docMk/>
            <pc:sldMk cId="2354275390" sldId="279"/>
            <ac:picMk id="95" creationId="{2637F021-2F0A-44F0-9182-48F943BCE78A}"/>
          </ac:picMkLst>
        </pc:picChg>
        <pc:cxnChg chg="mod">
          <ac:chgData name="Sanders Wang" userId="089d73b8-785c-4012-b931-81c632b6c9c7" providerId="ADAL" clId="{AC8174EE-B0D1-4E45-AD3B-D7D8106DF2A0}" dt="2021-03-18T11:48:13.274" v="54" actId="692"/>
          <ac:cxnSpMkLst>
            <pc:docMk/>
            <pc:sldMk cId="2354275390" sldId="279"/>
            <ac:cxnSpMk id="10" creationId="{DCA9C3EF-17E8-4D25-8B51-45313B0552C7}"/>
          </ac:cxnSpMkLst>
        </pc:cxnChg>
        <pc:cxnChg chg="mod">
          <ac:chgData name="Sanders Wang" userId="089d73b8-785c-4012-b931-81c632b6c9c7" providerId="ADAL" clId="{AC8174EE-B0D1-4E45-AD3B-D7D8106DF2A0}" dt="2021-03-18T11:47:58.173" v="53" actId="692"/>
          <ac:cxnSpMkLst>
            <pc:docMk/>
            <pc:sldMk cId="2354275390" sldId="279"/>
            <ac:cxnSpMk id="206" creationId="{44F55709-A6B0-4C0F-832D-54E606D71DC9}"/>
          </ac:cxnSpMkLst>
        </pc:cxnChg>
        <pc:cxnChg chg="mod">
          <ac:chgData name="Sanders Wang" userId="089d73b8-785c-4012-b931-81c632b6c9c7" providerId="ADAL" clId="{AC8174EE-B0D1-4E45-AD3B-D7D8106DF2A0}" dt="2021-03-18T11:47:58.173" v="53" actId="692"/>
          <ac:cxnSpMkLst>
            <pc:docMk/>
            <pc:sldMk cId="2354275390" sldId="279"/>
            <ac:cxnSpMk id="207" creationId="{6BB49566-DF9D-46C8-833E-BA2493347E08}"/>
          </ac:cxnSpMkLst>
        </pc:cxnChg>
      </pc:sldChg>
      <pc:sldChg chg="del">
        <pc:chgData name="Sanders Wang" userId="089d73b8-785c-4012-b931-81c632b6c9c7" providerId="ADAL" clId="{AC8174EE-B0D1-4E45-AD3B-D7D8106DF2A0}" dt="2021-03-18T11:46:49.012" v="47" actId="47"/>
        <pc:sldMkLst>
          <pc:docMk/>
          <pc:sldMk cId="2955605820" sldId="281"/>
        </pc:sldMkLst>
      </pc:sldChg>
      <pc:sldChg chg="del">
        <pc:chgData name="Sanders Wang" userId="089d73b8-785c-4012-b931-81c632b6c9c7" providerId="ADAL" clId="{AC8174EE-B0D1-4E45-AD3B-D7D8106DF2A0}" dt="2021-03-18T11:48:41.393" v="58" actId="47"/>
        <pc:sldMkLst>
          <pc:docMk/>
          <pc:sldMk cId="1622792644" sldId="282"/>
        </pc:sldMkLst>
      </pc:sldChg>
      <pc:sldChg chg="del">
        <pc:chgData name="Sanders Wang" userId="089d73b8-785c-4012-b931-81c632b6c9c7" providerId="ADAL" clId="{AC8174EE-B0D1-4E45-AD3B-D7D8106DF2A0}" dt="2021-03-18T11:48:43.031" v="59" actId="47"/>
        <pc:sldMkLst>
          <pc:docMk/>
          <pc:sldMk cId="2933895704" sldId="283"/>
        </pc:sldMkLst>
      </pc:sldChg>
      <pc:sldChg chg="del">
        <pc:chgData name="Sanders Wang" userId="089d73b8-785c-4012-b931-81c632b6c9c7" providerId="ADAL" clId="{AC8174EE-B0D1-4E45-AD3B-D7D8106DF2A0}" dt="2021-03-18T11:46:45.163" v="45" actId="47"/>
        <pc:sldMkLst>
          <pc:docMk/>
          <pc:sldMk cId="3089313538" sldId="284"/>
        </pc:sldMkLst>
      </pc:sldChg>
      <pc:sldChg chg="del">
        <pc:chgData name="Sanders Wang" userId="089d73b8-785c-4012-b931-81c632b6c9c7" providerId="ADAL" clId="{AC8174EE-B0D1-4E45-AD3B-D7D8106DF2A0}" dt="2021-03-18T11:48:44.599" v="60" actId="47"/>
        <pc:sldMkLst>
          <pc:docMk/>
          <pc:sldMk cId="3774187985" sldId="286"/>
        </pc:sldMkLst>
      </pc:sldChg>
      <pc:sldChg chg="del">
        <pc:chgData name="Sanders Wang" userId="089d73b8-785c-4012-b931-81c632b6c9c7" providerId="ADAL" clId="{AC8174EE-B0D1-4E45-AD3B-D7D8106DF2A0}" dt="2021-03-18T11:48:48.445" v="63" actId="47"/>
        <pc:sldMkLst>
          <pc:docMk/>
          <pc:sldMk cId="3017738484" sldId="287"/>
        </pc:sldMkLst>
      </pc:sldChg>
      <pc:sldChg chg="del">
        <pc:chgData name="Sanders Wang" userId="089d73b8-785c-4012-b931-81c632b6c9c7" providerId="ADAL" clId="{AC8174EE-B0D1-4E45-AD3B-D7D8106DF2A0}" dt="2021-03-18T11:48:46.035" v="61" actId="47"/>
        <pc:sldMkLst>
          <pc:docMk/>
          <pc:sldMk cId="2440726389" sldId="288"/>
        </pc:sldMkLst>
      </pc:sldChg>
      <pc:sldChg chg="del">
        <pc:chgData name="Sanders Wang" userId="089d73b8-785c-4012-b931-81c632b6c9c7" providerId="ADAL" clId="{AC8174EE-B0D1-4E45-AD3B-D7D8106DF2A0}" dt="2021-03-18T11:43:50.302" v="20" actId="47"/>
        <pc:sldMkLst>
          <pc:docMk/>
          <pc:sldMk cId="2419090434" sldId="289"/>
        </pc:sldMkLst>
      </pc:sldChg>
      <pc:sldChg chg="del">
        <pc:chgData name="Sanders Wang" userId="089d73b8-785c-4012-b931-81c632b6c9c7" providerId="ADAL" clId="{AC8174EE-B0D1-4E45-AD3B-D7D8106DF2A0}" dt="2021-03-18T11:43:49.469" v="19" actId="47"/>
        <pc:sldMkLst>
          <pc:docMk/>
          <pc:sldMk cId="124681486" sldId="290"/>
        </pc:sldMkLst>
      </pc:sldChg>
      <pc:sldChg chg="del">
        <pc:chgData name="Sanders Wang" userId="089d73b8-785c-4012-b931-81c632b6c9c7" providerId="ADAL" clId="{AC8174EE-B0D1-4E45-AD3B-D7D8106DF2A0}" dt="2021-03-18T11:43:51.208" v="21" actId="47"/>
        <pc:sldMkLst>
          <pc:docMk/>
          <pc:sldMk cId="2418544525" sldId="291"/>
        </pc:sldMkLst>
      </pc:sldChg>
      <pc:sldChg chg="del">
        <pc:chgData name="Sanders Wang" userId="089d73b8-785c-4012-b931-81c632b6c9c7" providerId="ADAL" clId="{AC8174EE-B0D1-4E45-AD3B-D7D8106DF2A0}" dt="2021-03-18T11:43:55.415" v="23" actId="47"/>
        <pc:sldMkLst>
          <pc:docMk/>
          <pc:sldMk cId="3112315691" sldId="292"/>
        </pc:sldMkLst>
      </pc:sldChg>
      <pc:sldChg chg="del">
        <pc:chgData name="Sanders Wang" userId="089d73b8-785c-4012-b931-81c632b6c9c7" providerId="ADAL" clId="{AC8174EE-B0D1-4E45-AD3B-D7D8106DF2A0}" dt="2021-03-18T11:48:47.180" v="62" actId="47"/>
        <pc:sldMkLst>
          <pc:docMk/>
          <pc:sldMk cId="401254535" sldId="293"/>
        </pc:sldMkLst>
      </pc:sldChg>
      <pc:sldChg chg="del">
        <pc:chgData name="Sanders Wang" userId="089d73b8-785c-4012-b931-81c632b6c9c7" providerId="ADAL" clId="{AC8174EE-B0D1-4E45-AD3B-D7D8106DF2A0}" dt="2021-03-18T11:48:53.242" v="68" actId="47"/>
        <pc:sldMkLst>
          <pc:docMk/>
          <pc:sldMk cId="4179764027" sldId="294"/>
        </pc:sldMkLst>
      </pc:sldChg>
      <pc:sldChg chg="del">
        <pc:chgData name="Sanders Wang" userId="089d73b8-785c-4012-b931-81c632b6c9c7" providerId="ADAL" clId="{AC8174EE-B0D1-4E45-AD3B-D7D8106DF2A0}" dt="2021-03-18T11:48:56.804" v="70" actId="47"/>
        <pc:sldMkLst>
          <pc:docMk/>
          <pc:sldMk cId="4169191734" sldId="295"/>
        </pc:sldMkLst>
      </pc:sldChg>
      <pc:sldChg chg="del">
        <pc:chgData name="Sanders Wang" userId="089d73b8-785c-4012-b931-81c632b6c9c7" providerId="ADAL" clId="{AC8174EE-B0D1-4E45-AD3B-D7D8106DF2A0}" dt="2021-03-18T11:48:58.447" v="71" actId="47"/>
        <pc:sldMkLst>
          <pc:docMk/>
          <pc:sldMk cId="1689513901" sldId="296"/>
        </pc:sldMkLst>
      </pc:sldChg>
      <pc:sldChg chg="del">
        <pc:chgData name="Sanders Wang" userId="089d73b8-785c-4012-b931-81c632b6c9c7" providerId="ADAL" clId="{AC8174EE-B0D1-4E45-AD3B-D7D8106DF2A0}" dt="2021-03-18T11:48:59.896" v="72" actId="47"/>
        <pc:sldMkLst>
          <pc:docMk/>
          <pc:sldMk cId="548007815" sldId="297"/>
        </pc:sldMkLst>
      </pc:sldChg>
      <pc:sldChg chg="modSp add mod">
        <pc:chgData name="Sanders Wang" userId="089d73b8-785c-4012-b931-81c632b6c9c7" providerId="ADAL" clId="{AC8174EE-B0D1-4E45-AD3B-D7D8106DF2A0}" dt="2021-03-18T11:46:23.790" v="44" actId="692"/>
        <pc:sldMkLst>
          <pc:docMk/>
          <pc:sldMk cId="1381253614" sldId="298"/>
        </pc:sldMkLst>
        <pc:spChg chg="mod">
          <ac:chgData name="Sanders Wang" userId="089d73b8-785c-4012-b931-81c632b6c9c7" providerId="ADAL" clId="{AC8174EE-B0D1-4E45-AD3B-D7D8106DF2A0}" dt="2021-03-18T11:45:57.500" v="40" actId="207"/>
          <ac:spMkLst>
            <pc:docMk/>
            <pc:sldMk cId="1381253614" sldId="298"/>
            <ac:spMk id="2" creationId="{F5E2F023-3F94-4C05-9DD9-1A217701567E}"/>
          </ac:spMkLst>
        </pc:spChg>
        <pc:spChg chg="mod">
          <ac:chgData name="Sanders Wang" userId="089d73b8-785c-4012-b931-81c632b6c9c7" providerId="ADAL" clId="{AC8174EE-B0D1-4E45-AD3B-D7D8106DF2A0}" dt="2021-03-18T11:45:44.029" v="37" actId="692"/>
          <ac:spMkLst>
            <pc:docMk/>
            <pc:sldMk cId="1381253614" sldId="298"/>
            <ac:spMk id="113" creationId="{CA8745BD-BE5E-419B-9476-B395FFDD10EB}"/>
          </ac:spMkLst>
        </pc:spChg>
        <pc:spChg chg="mod">
          <ac:chgData name="Sanders Wang" userId="089d73b8-785c-4012-b931-81c632b6c9c7" providerId="ADAL" clId="{AC8174EE-B0D1-4E45-AD3B-D7D8106DF2A0}" dt="2021-03-18T11:44:42.386" v="26" actId="692"/>
          <ac:spMkLst>
            <pc:docMk/>
            <pc:sldMk cId="1381253614" sldId="298"/>
            <ac:spMk id="114" creationId="{220D7438-6D67-4D13-98CF-5AD7146A3906}"/>
          </ac:spMkLst>
        </pc:spChg>
        <pc:spChg chg="mod">
          <ac:chgData name="Sanders Wang" userId="089d73b8-785c-4012-b931-81c632b6c9c7" providerId="ADAL" clId="{AC8174EE-B0D1-4E45-AD3B-D7D8106DF2A0}" dt="2021-03-18T11:45:21.048" v="32" actId="207"/>
          <ac:spMkLst>
            <pc:docMk/>
            <pc:sldMk cId="1381253614" sldId="298"/>
            <ac:spMk id="115" creationId="{62F70163-BC89-49D3-9990-02A75BED069D}"/>
          </ac:spMkLst>
        </pc:spChg>
        <pc:spChg chg="mod">
          <ac:chgData name="Sanders Wang" userId="089d73b8-785c-4012-b931-81c632b6c9c7" providerId="ADAL" clId="{AC8174EE-B0D1-4E45-AD3B-D7D8106DF2A0}" dt="2021-03-18T11:46:07.990" v="41" actId="692"/>
          <ac:spMkLst>
            <pc:docMk/>
            <pc:sldMk cId="1381253614" sldId="298"/>
            <ac:spMk id="117" creationId="{181C6D9A-9311-4BAE-9761-C6DA804F17C4}"/>
          </ac:spMkLst>
        </pc:spChg>
        <pc:spChg chg="mod">
          <ac:chgData name="Sanders Wang" userId="089d73b8-785c-4012-b931-81c632b6c9c7" providerId="ADAL" clId="{AC8174EE-B0D1-4E45-AD3B-D7D8106DF2A0}" dt="2021-03-18T11:46:23.790" v="44" actId="692"/>
          <ac:spMkLst>
            <pc:docMk/>
            <pc:sldMk cId="1381253614" sldId="298"/>
            <ac:spMk id="118" creationId="{7240CA4B-4EE0-44A4-AAC2-F5765600828F}"/>
          </ac:spMkLst>
        </pc:spChg>
        <pc:spChg chg="mod">
          <ac:chgData name="Sanders Wang" userId="089d73b8-785c-4012-b931-81c632b6c9c7" providerId="ADAL" clId="{AC8174EE-B0D1-4E45-AD3B-D7D8106DF2A0}" dt="2021-03-18T11:44:47.856" v="27" actId="692"/>
          <ac:spMkLst>
            <pc:docMk/>
            <pc:sldMk cId="1381253614" sldId="298"/>
            <ac:spMk id="126" creationId="{350F887D-ABBB-4FF7-BFFA-C3EA79D063F6}"/>
          </ac:spMkLst>
        </pc:spChg>
        <pc:spChg chg="mod">
          <ac:chgData name="Sanders Wang" userId="089d73b8-785c-4012-b931-81c632b6c9c7" providerId="ADAL" clId="{AC8174EE-B0D1-4E45-AD3B-D7D8106DF2A0}" dt="2021-03-18T11:45:29.002" v="34" actId="692"/>
          <ac:spMkLst>
            <pc:docMk/>
            <pc:sldMk cId="1381253614" sldId="298"/>
            <ac:spMk id="127" creationId="{70752D0B-74A3-4B4C-96EF-6E9C28DFEED2}"/>
          </ac:spMkLst>
        </pc:spChg>
        <pc:spChg chg="mod">
          <ac:chgData name="Sanders Wang" userId="089d73b8-785c-4012-b931-81c632b6c9c7" providerId="ADAL" clId="{AC8174EE-B0D1-4E45-AD3B-D7D8106DF2A0}" dt="2021-03-18T11:44:54.044" v="28" actId="692"/>
          <ac:spMkLst>
            <pc:docMk/>
            <pc:sldMk cId="1381253614" sldId="298"/>
            <ac:spMk id="139" creationId="{72C886CC-2A48-45B2-988D-BF3E8472C869}"/>
          </ac:spMkLst>
        </pc:spChg>
        <pc:spChg chg="mod">
          <ac:chgData name="Sanders Wang" userId="089d73b8-785c-4012-b931-81c632b6c9c7" providerId="ADAL" clId="{AC8174EE-B0D1-4E45-AD3B-D7D8106DF2A0}" dt="2021-03-18T11:45:36.502" v="36" actId="207"/>
          <ac:spMkLst>
            <pc:docMk/>
            <pc:sldMk cId="1381253614" sldId="298"/>
            <ac:spMk id="140" creationId="{3A61FD79-2207-4EC0-89FC-4DF3F1851637}"/>
          </ac:spMkLst>
        </pc:spChg>
      </pc:sldChg>
      <pc:sldChg chg="del">
        <pc:chgData name="Sanders Wang" userId="089d73b8-785c-4012-b931-81c632b6c9c7" providerId="ADAL" clId="{AC8174EE-B0D1-4E45-AD3B-D7D8106DF2A0}" dt="2021-03-18T11:43:54.404" v="22" actId="47"/>
        <pc:sldMkLst>
          <pc:docMk/>
          <pc:sldMk cId="2421449320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ADB94-E04A-40E1-A010-9067A0A61CF2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3F57-A534-4CCE-9229-90C5030B92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9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3F57-A534-4CCE-9229-90C5030B92C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446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5C06-1CD5-442A-85B8-DC393A64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B12EF-5466-49FC-9ACD-F09281598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8D4C-FCB1-4591-B6D1-992A3F65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5B3A-78D0-45B0-8896-CF57B56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0F5E-3594-4F5D-A783-EA48D934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19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DA30-E298-40C7-8FAC-2A8C2950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EF8DF-27E8-4812-8BD4-F435379E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72FD-13DD-4648-9C4E-D0E09C0B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2310-06F7-49CF-ACF7-7A9B71C4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5ABB-CDFB-49FA-9271-45D7B829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240D5-045A-4A96-BC2E-44D2BEEAF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62776-69D9-4521-8E4F-9F7EA895E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D750-58BF-434E-B5C2-AE6DE1D9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50D1-0109-4F11-88A9-F38FE53C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9001-6A90-4EBE-AB17-7EA89A2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4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4221-1E09-4FB7-9F11-31592630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7389-5750-4F0F-8A3C-67DD6BEA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76B0-8A42-45D8-8969-1775DC2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9F02-625D-467A-84A1-12D1F5C7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295F-D3FE-42C0-A5D5-037BC30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464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A8B4-E8D6-4F19-A4AE-9FB9CB5B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961FC-DF92-41AA-B4ED-C41C62AB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D6E3B-B296-491D-BFB0-5660014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BDE2-EDBC-4A0D-A913-A73D72D2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BF75-8204-4284-8DA9-5E68987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6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FB62-3B59-4F99-98A2-4F396DCC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C38A-FCF2-47D8-9873-FD5A8CD5F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691F2-E635-49FD-815D-E68B134C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55C06-986D-4883-B37B-3F3EBD2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9340-10D8-4C68-B0D0-80B048B0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730F-8CF6-49E7-A52B-3A99C69E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6A5C-FC5B-468B-84A7-C550061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54E0-B127-45BB-9D95-1DC1FBAE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8DF86-C7A4-403A-AAC6-E66ABB7F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E2A9D-4249-4F7A-954A-F3601F85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75E60-D562-43DE-9F45-29A8E90F1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6972B-5FFF-4944-8025-081FE4E8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C82E-3A5B-4730-B5D0-53516A3A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C3519-D94B-45A5-AA6C-EC1A12F6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842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196D-7D8C-4719-A6BB-C627064C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01F8-BF7B-4126-87A9-624450DA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30F6C-D95F-46C0-A149-AE321052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06248-0E58-4F78-ACFD-C324319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96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74342-7A7C-410B-AF57-D7AB6A12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224D0-4499-4B31-AA2A-B3DE1945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1AAE0-B2DA-41DF-BF6F-0E7A72DA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157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1EA5-DE82-4A32-BBD9-90B7EEF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C533-29EE-4867-A900-A9D5F4D1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CB0C9-25C6-4539-882E-6F552B2B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9A50-7E25-4445-A765-F8580E9B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3A8C6-F31B-4341-A0A4-E6C9771D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E07C-3D86-4C61-AC59-DBF78D61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485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299C-9BBF-4B0F-8298-1E77478F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27ECC-089A-4178-8FC9-F9F693528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9D181-5132-4F20-B86A-1B08058C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23DD-B062-4631-8463-FE325A37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29F6-C447-418F-B964-C6AAD904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1441-01D1-4C11-90E2-B2474FA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124CD-5974-468B-87EB-B8305CB2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61D8-3F1B-4878-B2C3-522CFBD9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F7A4-DF06-4A71-8834-AE62C77BB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E2DE-D180-464E-9F60-2614DF4D6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5369-5D31-492F-9E71-F54000059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05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commons.wikimedia.org/wiki/file:chess_king_icon.png?uselang=fr?uselang=fr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hyperlink" Target="https://cn.depositphotos.com/98885286/stock-illustration-technical-support-line-icon.html" TargetMode="External"/><Relationship Id="rId21" Type="http://schemas.openxmlformats.org/officeDocument/2006/relationships/hyperlink" Target="https://www.iconfinder.com/icons/6153636/bible_catholic_christian_gospel_orthodox_protestant_sacred_scriptures_icon" TargetMode="External"/><Relationship Id="rId34" Type="http://schemas.openxmlformats.org/officeDocument/2006/relationships/image" Target="../media/image17.png"/><Relationship Id="rId7" Type="http://schemas.openxmlformats.org/officeDocument/2006/relationships/hyperlink" Target="https://pt.wikipedia.org/wiki/Ficheiro:Nuvola_Europe_flag.svg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s://www.iconfinder.com/icons/1561162/conflict_military_soldier_swords_war_weapon_icon" TargetMode="External"/><Relationship Id="rId33" Type="http://schemas.openxmlformats.org/officeDocument/2006/relationships/hyperlink" Target="http://commons.wikimedia.org/wiki/File:Creative-Tail-People-king.svg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://www.myiconfinder.com/icon/builder-constructor-helmet-worker/1887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://game-icons.net/delapouite/originals/caesar.html" TargetMode="Externa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hyperlink" Target="https://svgsilh.com/tag/america-6.html" TargetMode="External"/><Relationship Id="rId5" Type="http://schemas.openxmlformats.org/officeDocument/2006/relationships/hyperlink" Target="https://www.vecteezy.com/vector-art/583546-coins-icon-vector" TargetMode="External"/><Relationship Id="rId15" Type="http://schemas.openxmlformats.org/officeDocument/2006/relationships/hyperlink" Target="https://www.onlinewebfonts.com/icon/313061" TargetMode="External"/><Relationship Id="rId23" Type="http://schemas.openxmlformats.org/officeDocument/2006/relationships/hyperlink" Target="https://game-icons.net/delapouite/originals/sailboat.html" TargetMode="Externa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hyperlink" Target="https://commons.wikimedia.org/wiki/File:Unesco_Cultural_Heritage_logo.svg" TargetMode="External"/><Relationship Id="rId31" Type="http://schemas.openxmlformats.org/officeDocument/2006/relationships/hyperlink" Target="http://commons.wikimedia.org/wiki/File:PriestOrthodox.svg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commons.wikimedia.org/wiki/File:Nuvola_USA_flag.svg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commons.wikimedia.org/wiki/File:People_Politician.png" TargetMode="External"/><Relationship Id="rId30" Type="http://schemas.openxmlformats.org/officeDocument/2006/relationships/image" Target="../media/image15.png"/><Relationship Id="rId35" Type="http://schemas.openxmlformats.org/officeDocument/2006/relationships/hyperlink" Target="http://pngimg.com/download/4072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hyperlink" Target="https://commons.wikimedia.org/wiki/File:Unesco_Cultural_Heritage_logo.svg" TargetMode="External"/><Relationship Id="rId18" Type="http://schemas.openxmlformats.org/officeDocument/2006/relationships/image" Target="../media/image16.png"/><Relationship Id="rId26" Type="http://schemas.openxmlformats.org/officeDocument/2006/relationships/image" Target="../media/image12.png"/><Relationship Id="rId3" Type="http://schemas.openxmlformats.org/officeDocument/2006/relationships/hyperlink" Target="http://game-icons.net/delapouite/originals/caesar.html" TargetMode="External"/><Relationship Id="rId21" Type="http://schemas.openxmlformats.org/officeDocument/2006/relationships/hyperlink" Target="https://game-icons.net/delapouite/originals/sailboat.html" TargetMode="External"/><Relationship Id="rId7" Type="http://schemas.openxmlformats.org/officeDocument/2006/relationships/hyperlink" Target="https://www.onlinewebfonts.com/icon/313061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://www.myiconfinder.com/icon/builder-constructor-helmet-worker/18872" TargetMode="External"/><Relationship Id="rId2" Type="http://schemas.openxmlformats.org/officeDocument/2006/relationships/image" Target="../media/image5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https://cn.depositphotos.com/98885286/stock-illustration-technical-support-line-icon.html" TargetMode="External"/><Relationship Id="rId24" Type="http://schemas.openxmlformats.org/officeDocument/2006/relationships/image" Target="../media/image14.png"/><Relationship Id="rId5" Type="http://schemas.openxmlformats.org/officeDocument/2006/relationships/hyperlink" Target="http://commons.wikimedia.org/wiki/file:chess_king_icon.png?uselang=fr?uselang=fr" TargetMode="External"/><Relationship Id="rId15" Type="http://schemas.openxmlformats.org/officeDocument/2006/relationships/hyperlink" Target="http://commons.wikimedia.org/wiki/File:PriestOrthodox.svg" TargetMode="External"/><Relationship Id="rId23" Type="http://schemas.openxmlformats.org/officeDocument/2006/relationships/hyperlink" Target="https://commons.wikimedia.org/wiki/File:People_Politician.png" TargetMode="External"/><Relationship Id="rId10" Type="http://schemas.openxmlformats.org/officeDocument/2006/relationships/image" Target="../media/image1.jpg"/><Relationship Id="rId19" Type="http://schemas.openxmlformats.org/officeDocument/2006/relationships/hyperlink" Target="http://commons.wikimedia.org/wiki/File:Creative-Tail-People-king.svg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vecteezy.com/vector-art/583546-coins-icon-vector" TargetMode="External"/><Relationship Id="rId14" Type="http://schemas.openxmlformats.org/officeDocument/2006/relationships/image" Target="../media/image15.png"/><Relationship Id="rId22" Type="http://schemas.openxmlformats.org/officeDocument/2006/relationships/image" Target="../media/image13.png"/><Relationship Id="rId27" Type="http://schemas.openxmlformats.org/officeDocument/2006/relationships/hyperlink" Target="https://www.iconfinder.com/icons/1561162/conflict_military_soldier_swords_war_weapon_ic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commons.wikimedia.org/wiki/file:chess_king_icon.png?uselang=fr?uselang=fr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hyperlink" Target="https://sv.wikipedia.org/wiki/Fil:Nuvola_Swedish_flag.svg" TargetMode="External"/><Relationship Id="rId3" Type="http://schemas.openxmlformats.org/officeDocument/2006/relationships/hyperlink" Target="https://cn.depositphotos.com/98885286/stock-illustration-technical-support-line-icon.html" TargetMode="External"/><Relationship Id="rId21" Type="http://schemas.openxmlformats.org/officeDocument/2006/relationships/hyperlink" Target="https://www.iconfinder.com/icons/6153636/bible_catholic_christian_gospel_orthodox_protestant_sacred_scriptures_icon" TargetMode="External"/><Relationship Id="rId34" Type="http://schemas.openxmlformats.org/officeDocument/2006/relationships/image" Target="../media/image17.png"/><Relationship Id="rId7" Type="http://schemas.openxmlformats.org/officeDocument/2006/relationships/hyperlink" Target="https://pt.wikipedia.org/wiki/Ficheiro:Nuvola_Europe_flag.svg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s://www.iconfinder.com/icons/1561162/conflict_military_soldier_swords_war_weapon_icon" TargetMode="External"/><Relationship Id="rId33" Type="http://schemas.openxmlformats.org/officeDocument/2006/relationships/hyperlink" Target="http://commons.wikimedia.org/wiki/File:Creative-Tail-People-king.svg" TargetMode="External"/><Relationship Id="rId38" Type="http://schemas.openxmlformats.org/officeDocument/2006/relationships/image" Target="../media/image19.png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://www.myiconfinder.com/icon/builder-constructor-helmet-worker/1887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://game-icons.net/delapouite/originals/caesar.html" TargetMode="Externa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hyperlink" Target="https://svgsilh.com/tag/america-6.html" TargetMode="External"/><Relationship Id="rId5" Type="http://schemas.openxmlformats.org/officeDocument/2006/relationships/hyperlink" Target="https://www.vecteezy.com/vector-art/583546-coins-icon-vector" TargetMode="External"/><Relationship Id="rId15" Type="http://schemas.openxmlformats.org/officeDocument/2006/relationships/hyperlink" Target="https://www.onlinewebfonts.com/icon/313061" TargetMode="External"/><Relationship Id="rId23" Type="http://schemas.openxmlformats.org/officeDocument/2006/relationships/hyperlink" Target="https://game-icons.net/delapouite/originals/sailboat.html" TargetMode="Externa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hyperlink" Target="https://commons.wikimedia.org/wiki/File:Unesco_Cultural_Heritage_logo.svg" TargetMode="External"/><Relationship Id="rId31" Type="http://schemas.openxmlformats.org/officeDocument/2006/relationships/hyperlink" Target="http://commons.wikimedia.org/wiki/File:PriestOrthodox.svg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commons.wikimedia.org/wiki/File:Nuvola_USA_flag.svg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commons.wikimedia.org/wiki/File:People_Politician.png" TargetMode="External"/><Relationship Id="rId30" Type="http://schemas.openxmlformats.org/officeDocument/2006/relationships/image" Target="../media/image15.png"/><Relationship Id="rId35" Type="http://schemas.openxmlformats.org/officeDocument/2006/relationships/hyperlink" Target="http://pngimg.com/download/40725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lag_of_the_United_Kingdom_(2-3).svg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s://en.wikipedia.org/wiki/House_of_Capet" TargetMode="External"/><Relationship Id="rId26" Type="http://schemas.openxmlformats.org/officeDocument/2006/relationships/hyperlink" Target="https://game-icons.net/delapouite/originals/sailboat.html" TargetMode="External"/><Relationship Id="rId3" Type="http://schemas.openxmlformats.org/officeDocument/2006/relationships/image" Target="../media/image20.png"/><Relationship Id="rId21" Type="http://schemas.openxmlformats.org/officeDocument/2006/relationships/image" Target="../media/image1.jpg"/><Relationship Id="rId7" Type="http://schemas.openxmlformats.org/officeDocument/2006/relationships/image" Target="../media/image21.png"/><Relationship Id="rId12" Type="http://schemas.openxmlformats.org/officeDocument/2006/relationships/hyperlink" Target="http://fr.wikiversity.org/wiki/Fichier:Nuvola_German_flag.svg" TargetMode="External"/><Relationship Id="rId17" Type="http://schemas.openxmlformats.org/officeDocument/2006/relationships/image" Target="../media/image26.pn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a.wikipedia.org/wiki/Rigsdagen_(Det_tyske_kejserrige)" TargetMode="External"/><Relationship Id="rId20" Type="http://schemas.openxmlformats.org/officeDocument/2006/relationships/hyperlink" Target="https://commons.wikimedia.org/wiki/File:Unesco_Cultural_Heritage_logo.svg" TargetMode="Externa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Nuvola_USA_flag.svg" TargetMode="External"/><Relationship Id="rId11" Type="http://schemas.openxmlformats.org/officeDocument/2006/relationships/image" Target="../media/image23.png"/><Relationship Id="rId24" Type="http://schemas.openxmlformats.org/officeDocument/2006/relationships/hyperlink" Target="https://www.iconfinder.com/icons/6153636/bible_catholic_christian_gospel_orthodox_protestant_sacred_scriptures_icon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23" Type="http://schemas.openxmlformats.org/officeDocument/2006/relationships/image" Target="../media/image10.png"/><Relationship Id="rId28" Type="http://schemas.openxmlformats.org/officeDocument/2006/relationships/hyperlink" Target="https://commons.wikimedia.org/wiki/File:Flag_of_the_Holy_Roman_Empire.gif" TargetMode="External"/><Relationship Id="rId10" Type="http://schemas.openxmlformats.org/officeDocument/2006/relationships/hyperlink" Target="https://commons.wikimedia.org/wiki/Category:Nuvola_PNG_icons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s://commons.wikimedia.org/wiki/File:Timeline_(656040)_-_The_Noun_Project.svg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s://www.iconfinder.com/icons/1116178/centurion_galea_helm_helmet_legion_legionary_roman_icon" TargetMode="External"/><Relationship Id="rId22" Type="http://schemas.openxmlformats.org/officeDocument/2006/relationships/hyperlink" Target="https://cn.depositphotos.com/98885286/stock-illustration-technical-support-line-icon.html" TargetMode="External"/><Relationship Id="rId27" Type="http://schemas.openxmlformats.org/officeDocument/2006/relationships/image" Target="../media/image27.gif"/><Relationship Id="rId30" Type="http://schemas.openxmlformats.org/officeDocument/2006/relationships/hyperlink" Target="https://svgsilh.com/tag/religion-15.html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iconfinder.com/icons/6153636/bible_catholic_christian_gospel_orthodox_protestant_sacred_scriptures_icon" TargetMode="External"/><Relationship Id="rId18" Type="http://schemas.openxmlformats.org/officeDocument/2006/relationships/image" Target="../media/image28.png"/><Relationship Id="rId26" Type="http://schemas.openxmlformats.org/officeDocument/2006/relationships/hyperlink" Target="http://sv.wikipedia.org/wiki/fil:pope.svg" TargetMode="External"/><Relationship Id="rId39" Type="http://schemas.openxmlformats.org/officeDocument/2006/relationships/image" Target="../media/image38.png"/><Relationship Id="rId3" Type="http://schemas.openxmlformats.org/officeDocument/2006/relationships/hyperlink" Target="https://cn.depositphotos.com/98885286/stock-illustration-technical-support-line-icon.html" TargetMode="External"/><Relationship Id="rId21" Type="http://schemas.openxmlformats.org/officeDocument/2006/relationships/hyperlink" Target="https://www.iconfinder.com/icons/4881146/avatar_farmer_man_profession_icon" TargetMode="External"/><Relationship Id="rId34" Type="http://schemas.openxmlformats.org/officeDocument/2006/relationships/hyperlink" Target="https://commons.wikimedia.org/wiki/File:Meuble_h%C3%A9raldique_Charrue_antique.svg" TargetMode="External"/><Relationship Id="rId42" Type="http://schemas.openxmlformats.org/officeDocument/2006/relationships/image" Target="../media/image40.svg"/><Relationship Id="rId47" Type="http://schemas.openxmlformats.org/officeDocument/2006/relationships/hyperlink" Target="https://www.liturgytools.net/2016/08/pictures-20th-sunday-ordinary-time-year-c-victory-of-suffering-christ-over-sin.html" TargetMode="External"/><Relationship Id="rId7" Type="http://schemas.openxmlformats.org/officeDocument/2006/relationships/hyperlink" Target="http://commons.wikimedia.org/wiki/file:chess_king_icon.png?uselang=fr?uselang=fr" TargetMode="External"/><Relationship Id="rId12" Type="http://schemas.openxmlformats.org/officeDocument/2006/relationships/image" Target="../media/image10.png"/><Relationship Id="rId17" Type="http://schemas.openxmlformats.org/officeDocument/2006/relationships/hyperlink" Target="http://commons.wikimedia.org/wiki/File:Creative-Tail-People-king.svg" TargetMode="External"/><Relationship Id="rId25" Type="http://schemas.openxmlformats.org/officeDocument/2006/relationships/image" Target="../media/image32.png"/><Relationship Id="rId33" Type="http://schemas.openxmlformats.org/officeDocument/2006/relationships/image" Target="../media/image35.png"/><Relationship Id="rId38" Type="http://schemas.openxmlformats.org/officeDocument/2006/relationships/hyperlink" Target="https://commons.wikimedia.org/wiki/File:Hydroelectric_Energy_-_hydropower_icon.png" TargetMode="External"/><Relationship Id="rId46" Type="http://schemas.openxmlformats.org/officeDocument/2006/relationships/image" Target="../media/image42.png"/><Relationship Id="rId2" Type="http://schemas.openxmlformats.org/officeDocument/2006/relationships/image" Target="../media/image1.jpg"/><Relationship Id="rId16" Type="http://schemas.openxmlformats.org/officeDocument/2006/relationships/image" Target="../media/image16.png"/><Relationship Id="rId20" Type="http://schemas.openxmlformats.org/officeDocument/2006/relationships/image" Target="../media/image29.png"/><Relationship Id="rId29" Type="http://schemas.openxmlformats.org/officeDocument/2006/relationships/image" Target="../media/image34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hyperlink" Target="https://commons.wikimedia.org/wiki/File:Unesco_Cultural_Heritage_logo.svg" TargetMode="External"/><Relationship Id="rId24" Type="http://schemas.openxmlformats.org/officeDocument/2006/relationships/hyperlink" Target="https://www.iconfinder.com/icons/1250929/king_lord_monarch_nobleman_prince_sultan_icon" TargetMode="External"/><Relationship Id="rId32" Type="http://schemas.openxmlformats.org/officeDocument/2006/relationships/hyperlink" Target="https://www.iconfinder.com/icons/1561162/conflict_military_soldier_swords_war_weapon_icon" TargetMode="External"/><Relationship Id="rId37" Type="http://schemas.openxmlformats.org/officeDocument/2006/relationships/image" Target="../media/image37.png"/><Relationship Id="rId40" Type="http://schemas.openxmlformats.org/officeDocument/2006/relationships/hyperlink" Target="https://www.iconfinder.com/icons/1790288/electricity_energy_power_turbine_wind_wind-farm_icon" TargetMode="External"/><Relationship Id="rId45" Type="http://schemas.openxmlformats.org/officeDocument/2006/relationships/hyperlink" Target="https://pngimg.com/download/22951" TargetMode="External"/><Relationship Id="rId5" Type="http://schemas.openxmlformats.org/officeDocument/2006/relationships/hyperlink" Target="http://game-icons.net/delapouite/originals/caesar.html" TargetMode="External"/><Relationship Id="rId15" Type="http://schemas.openxmlformats.org/officeDocument/2006/relationships/hyperlink" Target="http://commons.wikimedia.org/wiki/File:PriestOrthodox.svg" TargetMode="External"/><Relationship Id="rId23" Type="http://schemas.openxmlformats.org/officeDocument/2006/relationships/image" Target="../media/image31.png"/><Relationship Id="rId28" Type="http://schemas.openxmlformats.org/officeDocument/2006/relationships/hyperlink" Target="https://www.flaticon.com/free-icon/priest_206889" TargetMode="External"/><Relationship Id="rId36" Type="http://schemas.openxmlformats.org/officeDocument/2006/relationships/hyperlink" Target="https://www.dreamstime.com/horse-harness-equestrian-cartoon-icon-flat-vector-illustration-isolated-horse-harness-equestrian-cartoon-icon-flat-vector-image199492534" TargetMode="External"/><Relationship Id="rId49" Type="http://schemas.openxmlformats.org/officeDocument/2006/relationships/hyperlink" Target="https://www.vecteezy.com/vector-art/583546-coins-icon-vector" TargetMode="External"/><Relationship Id="rId10" Type="http://schemas.openxmlformats.org/officeDocument/2006/relationships/image" Target="../media/image9.png"/><Relationship Id="rId19" Type="http://schemas.openxmlformats.org/officeDocument/2006/relationships/hyperlink" Target="https://commons.wikimedia.org/wiki/File:City_icon_(Noun_Project).svg" TargetMode="External"/><Relationship Id="rId31" Type="http://schemas.openxmlformats.org/officeDocument/2006/relationships/image" Target="../media/image12.png"/><Relationship Id="rId44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hyperlink" Target="https://svgsilh.com/tag/religion-15.html" TargetMode="External"/><Relationship Id="rId14" Type="http://schemas.openxmlformats.org/officeDocument/2006/relationships/image" Target="../media/image15.png"/><Relationship Id="rId22" Type="http://schemas.openxmlformats.org/officeDocument/2006/relationships/image" Target="../media/image30.jpg"/><Relationship Id="rId27" Type="http://schemas.openxmlformats.org/officeDocument/2006/relationships/image" Target="../media/image33.png"/><Relationship Id="rId30" Type="http://schemas.openxmlformats.org/officeDocument/2006/relationships/hyperlink" Target="https://arquidiocesejuizdefora.org.br/profiles/frei-joel-postma-frederik-otto-postma-ofm/" TargetMode="External"/><Relationship Id="rId35" Type="http://schemas.openxmlformats.org/officeDocument/2006/relationships/image" Target="../media/image36.jpg"/><Relationship Id="rId43" Type="http://schemas.openxmlformats.org/officeDocument/2006/relationships/hyperlink" Target="https://www.flaticon.com/free-icon/printing-press_77227" TargetMode="External"/><Relationship Id="rId48" Type="http://schemas.openxmlformats.org/officeDocument/2006/relationships/image" Target="../media/image2.jp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8EDC4AD3-C3E6-48AD-AEBE-07F78652D2B5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54EC537-2431-437A-8256-97080AA92DC5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pic>
        <p:nvPicPr>
          <p:cNvPr id="111" name="Picture 110" descr="A picture containing icon&#10;&#10;Description automatically generated">
            <a:extLst>
              <a:ext uri="{FF2B5EF4-FFF2-40B4-BE49-F238E27FC236}">
                <a16:creationId xmlns:a16="http://schemas.microsoft.com/office/drawing/2014/main" id="{4B64BA09-D32E-4E75-853E-98D2EC61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1141" y="2199469"/>
            <a:ext cx="482885" cy="48288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6CE1197E-455B-4268-B12E-854E76E7B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717" y="2701835"/>
            <a:ext cx="482886" cy="482886"/>
          </a:xfrm>
          <a:prstGeom prst="rect">
            <a:avLst/>
          </a:prstGeom>
        </p:spPr>
      </p:pic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09B84A18-3557-4D06-B843-02210202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2884" y="2701836"/>
            <a:ext cx="482885" cy="4828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A943734-C632-4BBF-B28F-25A7F1217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605" y="1623299"/>
            <a:ext cx="616449" cy="616449"/>
          </a:xfrm>
          <a:prstGeom prst="rect">
            <a:avLst/>
          </a:prstGeom>
        </p:spPr>
      </p:pic>
      <p:pic>
        <p:nvPicPr>
          <p:cNvPr id="17" name="Picture 16" descr="A picture containing flag&#10;&#10;Description automatically generated">
            <a:extLst>
              <a:ext uri="{FF2B5EF4-FFF2-40B4-BE49-F238E27FC236}">
                <a16:creationId xmlns:a16="http://schemas.microsoft.com/office/drawing/2014/main" id="{7321A11C-4579-4D1A-B926-7BEE2DEEF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684092" y="28555"/>
            <a:ext cx="616449" cy="61644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7D0D0-AEE7-4307-B7BB-7D8EF430AE0A}"/>
              </a:ext>
            </a:extLst>
          </p:cNvPr>
          <p:cNvSpPr/>
          <p:nvPr/>
        </p:nvSpPr>
        <p:spPr>
          <a:xfrm>
            <a:off x="-145547" y="490182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Republic (Rome)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628BE4C-0184-4F81-B332-23D93225BBD4}"/>
              </a:ext>
            </a:extLst>
          </p:cNvPr>
          <p:cNvSpPr/>
          <p:nvPr/>
        </p:nvSpPr>
        <p:spPr>
          <a:xfrm>
            <a:off x="503430" y="478056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Empire (Rome)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87FA99-87CE-4D2B-948C-93818C796331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91F4991-C0B3-4F87-A4A5-BCC9D8A166B0}"/>
              </a:ext>
            </a:extLst>
          </p:cNvPr>
          <p:cNvSpPr/>
          <p:nvPr/>
        </p:nvSpPr>
        <p:spPr>
          <a:xfrm>
            <a:off x="561196" y="3328327"/>
            <a:ext cx="113187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380 Edict of Thessalonica</a:t>
            </a:r>
          </a:p>
          <a:p>
            <a:pPr algn="ctr"/>
            <a:endParaRPr lang="sv-SE" sz="12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BE4A17-6F95-4A71-93D0-0CE1D16DE3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3751665"/>
            <a:ext cx="392132" cy="48031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47F6C-5F51-4BD3-9CB0-2405D5C94457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flipV="1">
            <a:off x="933230" y="4231980"/>
            <a:ext cx="127561" cy="548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CD7A28-4B70-47A5-807A-CDF674D7B48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256857" y="3946927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C64436C-A114-40A4-8A63-817F56650B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19348" y="2669412"/>
            <a:ext cx="482885" cy="48288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8E2B0C7-4905-4696-BBFD-63EF2C80F72F}"/>
              </a:ext>
            </a:extLst>
          </p:cNvPr>
          <p:cNvSpPr/>
          <p:nvPr/>
        </p:nvSpPr>
        <p:spPr>
          <a:xfrm>
            <a:off x="1" y="2271009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186B3F-8916-42AF-90D3-315B6457F3CB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60791" y="3152297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D4E6E2-6C3A-4AED-BC9A-39CD31832C08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15769" y="4027408"/>
            <a:ext cx="136997" cy="8092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11686C-2294-4A8A-AA39-41403F2DA233}"/>
              </a:ext>
            </a:extLst>
          </p:cNvPr>
          <p:cNvSpPr/>
          <p:nvPr/>
        </p:nvSpPr>
        <p:spPr>
          <a:xfrm>
            <a:off x="1654984" y="4152783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4F9F376-6811-40BA-9735-ADDF743F05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408314" y="3132714"/>
            <a:ext cx="482885" cy="4828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1E873DF-A46D-440E-9365-03F2A082A388}"/>
              </a:ext>
            </a:extLst>
          </p:cNvPr>
          <p:cNvSpPr/>
          <p:nvPr/>
        </p:nvSpPr>
        <p:spPr>
          <a:xfrm>
            <a:off x="3539202" y="3174999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4A068A-EAE7-46B3-B02A-17A9AE87471E}"/>
              </a:ext>
            </a:extLst>
          </p:cNvPr>
          <p:cNvCxnSpPr>
            <a:cxnSpLocks/>
          </p:cNvCxnSpPr>
          <p:nvPr/>
        </p:nvCxnSpPr>
        <p:spPr>
          <a:xfrm flipV="1">
            <a:off x="3842535" y="3596784"/>
            <a:ext cx="93075" cy="3690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04B68EBB-5940-4DEE-ACAE-D9691274D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74215" y="1688340"/>
            <a:ext cx="482886" cy="48288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8FEF996-507A-4162-8EE2-2329FE696EC3}"/>
              </a:ext>
            </a:extLst>
          </p:cNvPr>
          <p:cNvSpPr/>
          <p:nvPr/>
        </p:nvSpPr>
        <p:spPr>
          <a:xfrm>
            <a:off x="1332279" y="169117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5168D03-A7FA-458D-9AD5-B89F3C6CC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032276" y="4336085"/>
            <a:ext cx="386955" cy="38695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4922B12-9500-475E-AE2D-92E6FDB136B0}"/>
              </a:ext>
            </a:extLst>
          </p:cNvPr>
          <p:cNvSpPr/>
          <p:nvPr/>
        </p:nvSpPr>
        <p:spPr>
          <a:xfrm>
            <a:off x="4234194" y="4599123"/>
            <a:ext cx="1502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3134942-56B3-410F-97CD-E0AA338CEFCB}"/>
              </a:ext>
            </a:extLst>
          </p:cNvPr>
          <p:cNvCxnSpPr>
            <a:cxnSpLocks/>
          </p:cNvCxnSpPr>
          <p:nvPr/>
        </p:nvCxnSpPr>
        <p:spPr>
          <a:xfrm flipV="1">
            <a:off x="5217254" y="1929783"/>
            <a:ext cx="6536382" cy="136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5E7532-9D36-4A73-BF48-233F38C76E7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969188" y="3985515"/>
            <a:ext cx="256566" cy="3505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3ED8793-BF9D-436C-A1B6-4D2E54C1BA62}"/>
              </a:ext>
            </a:extLst>
          </p:cNvPr>
          <p:cNvCxnSpPr>
            <a:cxnSpLocks/>
          </p:cNvCxnSpPr>
          <p:nvPr/>
        </p:nvCxnSpPr>
        <p:spPr>
          <a:xfrm flipV="1">
            <a:off x="4342472" y="4522890"/>
            <a:ext cx="7596099" cy="549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C1A9B5F-40E5-4668-8C86-EEBFC5DC7493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881085" y="2682354"/>
            <a:ext cx="461499" cy="124451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BB31F9E-D5E8-4435-850C-974855198E40}"/>
              </a:ext>
            </a:extLst>
          </p:cNvPr>
          <p:cNvSpPr/>
          <p:nvPr/>
        </p:nvSpPr>
        <p:spPr>
          <a:xfrm>
            <a:off x="5217254" y="220174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35D680E-E086-4BE7-B86A-6D947BCBDC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3563776" y="2115223"/>
            <a:ext cx="482886" cy="482886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1B31A30F-4103-4775-BA12-3ADFAF6E9F9C}"/>
              </a:ext>
            </a:extLst>
          </p:cNvPr>
          <p:cNvSpPr/>
          <p:nvPr/>
        </p:nvSpPr>
        <p:spPr>
          <a:xfrm>
            <a:off x="3234696" y="246647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8208EFD6-20EB-4407-8FBD-0CEF4AC6D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42601" y="1675232"/>
            <a:ext cx="482886" cy="48288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3EAE90A-6225-4513-84D9-3B7D6BD64A5C}"/>
              </a:ext>
            </a:extLst>
          </p:cNvPr>
          <p:cNvSpPr/>
          <p:nvPr/>
        </p:nvSpPr>
        <p:spPr>
          <a:xfrm>
            <a:off x="3981600" y="162037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EDA92BA-DDB3-4B88-AC41-A63199B0DD26}"/>
              </a:ext>
            </a:extLst>
          </p:cNvPr>
          <p:cNvCxnSpPr>
            <a:cxnSpLocks/>
            <a:stCxn id="119" idx="1"/>
            <a:endCxn id="121" idx="1"/>
          </p:cNvCxnSpPr>
          <p:nvPr/>
        </p:nvCxnSpPr>
        <p:spPr>
          <a:xfrm flipV="1">
            <a:off x="3563776" y="191667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5ADD059-A136-4E50-91B4-366A2F27D1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985469" y="3045778"/>
            <a:ext cx="482885" cy="482885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63CBB89-9E8D-4162-A251-8CBE7170ABDA}"/>
              </a:ext>
            </a:extLst>
          </p:cNvPr>
          <p:cNvSpPr/>
          <p:nvPr/>
        </p:nvSpPr>
        <p:spPr>
          <a:xfrm>
            <a:off x="7177764" y="2940712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48623" y="5949354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A2D13B4-8B9B-4C63-90F1-E35CA0D3F7A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4615005" y="4067891"/>
            <a:ext cx="408712" cy="408712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54937-3A26-4B9D-B88C-6501EFFF5955}"/>
              </a:ext>
            </a:extLst>
          </p:cNvPr>
          <p:cNvSpPr/>
          <p:nvPr/>
        </p:nvSpPr>
        <p:spPr>
          <a:xfrm>
            <a:off x="4986724" y="4073881"/>
            <a:ext cx="118312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1618 - 1648 </a:t>
            </a:r>
            <a:r>
              <a:rPr lang="en-US" sz="1200" b="1" dirty="0" err="1">
                <a:solidFill>
                  <a:schemeClr val="tx1"/>
                </a:solidFill>
              </a:rPr>
              <a:t>Trettioårskriget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4DF871-69C0-4AB2-A88B-0ACE0D4F3BB9}"/>
              </a:ext>
            </a:extLst>
          </p:cNvPr>
          <p:cNvCxnSpPr>
            <a:cxnSpLocks/>
          </p:cNvCxnSpPr>
          <p:nvPr/>
        </p:nvCxnSpPr>
        <p:spPr>
          <a:xfrm>
            <a:off x="5116908" y="3965866"/>
            <a:ext cx="20048" cy="24607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FEA2A4E-2DE0-4AA5-AA16-055561CED54C}"/>
              </a:ext>
            </a:extLst>
          </p:cNvPr>
          <p:cNvCxnSpPr>
            <a:cxnSpLocks/>
          </p:cNvCxnSpPr>
          <p:nvPr/>
        </p:nvCxnSpPr>
        <p:spPr>
          <a:xfrm>
            <a:off x="7123446" y="3946927"/>
            <a:ext cx="481512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7CD194B-7B4C-4AD8-9E19-663339658E63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7006853" y="3528663"/>
            <a:ext cx="220059" cy="3762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A picture containing icon&#10;&#10;Description automatically generated">
            <a:extLst>
              <a:ext uri="{FF2B5EF4-FFF2-40B4-BE49-F238E27FC236}">
                <a16:creationId xmlns:a16="http://schemas.microsoft.com/office/drawing/2014/main" id="{21A45DAC-B75E-48BC-B03F-36D134729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6854" y="2311495"/>
            <a:ext cx="482885" cy="482885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215C5132-A722-4EF7-81CD-8B6E3711E998}"/>
              </a:ext>
            </a:extLst>
          </p:cNvPr>
          <p:cNvSpPr/>
          <p:nvPr/>
        </p:nvSpPr>
        <p:spPr>
          <a:xfrm>
            <a:off x="7864427" y="233187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69" name="Picture 168" descr="A picture containing icon&#10;&#10;Description automatically generated">
            <a:extLst>
              <a:ext uri="{FF2B5EF4-FFF2-40B4-BE49-F238E27FC236}">
                <a16:creationId xmlns:a16="http://schemas.microsoft.com/office/drawing/2014/main" id="{A192B6A1-97C3-4E91-9FF3-C6F1DDDE7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4584" y="2306753"/>
            <a:ext cx="482885" cy="482885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427BB516-4B5C-4910-8F79-A785865C8110}"/>
              </a:ext>
            </a:extLst>
          </p:cNvPr>
          <p:cNvSpPr/>
          <p:nvPr/>
        </p:nvSpPr>
        <p:spPr>
          <a:xfrm>
            <a:off x="9708135" y="238774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CCAA3A9-A682-47DE-B942-07EBF910F468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7678297" y="1976679"/>
            <a:ext cx="0" cy="33481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70A5C1A-C28E-42E9-8863-D77713A3E62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9786027" y="1949930"/>
            <a:ext cx="0" cy="3568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 descr="Icon&#10;&#10;Description automatically generated">
            <a:extLst>
              <a:ext uri="{FF2B5EF4-FFF2-40B4-BE49-F238E27FC236}">
                <a16:creationId xmlns:a16="http://schemas.microsoft.com/office/drawing/2014/main" id="{E9E357FA-64E1-412A-A031-99BD41C9EE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7870878" y="5036207"/>
            <a:ext cx="361368" cy="521636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4FB5A82-8557-4D36-A868-D9B2C3F2FD3E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051562" y="1923264"/>
            <a:ext cx="336867" cy="311294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5B42661-3B0D-4ECA-B13F-091C806D8213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7549037" y="3751665"/>
            <a:ext cx="502525" cy="128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171CEC2-EF5B-4BA0-B10F-4B385FE9648F}"/>
              </a:ext>
            </a:extLst>
          </p:cNvPr>
          <p:cNvSpPr/>
          <p:nvPr/>
        </p:nvSpPr>
        <p:spPr>
          <a:xfrm>
            <a:off x="6774928" y="53994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841412C0-1F9D-4ECE-B4D7-7B80CC002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272643" y="5054027"/>
            <a:ext cx="408712" cy="408712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B234A8C-1A05-4B77-80DD-E60F970393B5}"/>
              </a:ext>
            </a:extLst>
          </p:cNvPr>
          <p:cNvCxnSpPr>
            <a:cxnSpLocks/>
          </p:cNvCxnSpPr>
          <p:nvPr/>
        </p:nvCxnSpPr>
        <p:spPr>
          <a:xfrm flipV="1">
            <a:off x="1800775" y="5748372"/>
            <a:ext cx="8226694" cy="104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239ED4D-78CF-483E-8325-475AF2C7BCA4}"/>
              </a:ext>
            </a:extLst>
          </p:cNvPr>
          <p:cNvSpPr/>
          <p:nvPr/>
        </p:nvSpPr>
        <p:spPr>
          <a:xfrm>
            <a:off x="8375630" y="5062449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00" name="Picture 19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399A115-B3E1-4FE6-87EF-C990E2B1A5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649654" y="5274843"/>
            <a:ext cx="515213" cy="368309"/>
          </a:xfrm>
          <a:prstGeom prst="rect">
            <a:avLst/>
          </a:prstGeom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E34BC3C-9CF9-4F50-83BB-98EA8BB0A2B2}"/>
              </a:ext>
            </a:extLst>
          </p:cNvPr>
          <p:cNvCxnSpPr>
            <a:cxnSpLocks/>
          </p:cNvCxnSpPr>
          <p:nvPr/>
        </p:nvCxnSpPr>
        <p:spPr>
          <a:xfrm flipV="1">
            <a:off x="9907260" y="5728477"/>
            <a:ext cx="1147733" cy="1285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FC35B72-C20A-4E07-982E-C7E41664C167}"/>
              </a:ext>
            </a:extLst>
          </p:cNvPr>
          <p:cNvCxnSpPr>
            <a:cxnSpLocks/>
          </p:cNvCxnSpPr>
          <p:nvPr/>
        </p:nvCxnSpPr>
        <p:spPr>
          <a:xfrm>
            <a:off x="10304980" y="5477625"/>
            <a:ext cx="636244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 descr="Icon&#10;&#10;Description automatically generated">
            <a:extLst>
              <a:ext uri="{FF2B5EF4-FFF2-40B4-BE49-F238E27FC236}">
                <a16:creationId xmlns:a16="http://schemas.microsoft.com/office/drawing/2014/main" id="{CFA0BB89-A366-4C76-A6F0-F8F32995983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0279396" y="4624080"/>
            <a:ext cx="414904" cy="414904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ACA55E0-37A1-4E0E-A7B8-745001EE3B95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0486848" y="1936363"/>
            <a:ext cx="267846" cy="268771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E19D081-CE74-4780-9339-BD938DD34F69}"/>
              </a:ext>
            </a:extLst>
          </p:cNvPr>
          <p:cNvSpPr/>
          <p:nvPr/>
        </p:nvSpPr>
        <p:spPr>
          <a:xfrm>
            <a:off x="9168673" y="47422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1301B7C-1CEE-4124-B464-9E22DAA6A066}"/>
              </a:ext>
            </a:extLst>
          </p:cNvPr>
          <p:cNvSpPr/>
          <p:nvPr/>
        </p:nvSpPr>
        <p:spPr>
          <a:xfrm>
            <a:off x="10941224" y="4681293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34B64766-1CB1-4A74-9A2D-AABD035B83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729346" y="4693718"/>
            <a:ext cx="408712" cy="408712"/>
          </a:xfrm>
          <a:prstGeom prst="rect">
            <a:avLst/>
          </a:prstGeom>
        </p:spPr>
      </p:pic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AD06267-805B-4132-B200-6174B0AA2851}"/>
              </a:ext>
            </a:extLst>
          </p:cNvPr>
          <p:cNvCxnSpPr>
            <a:cxnSpLocks/>
          </p:cNvCxnSpPr>
          <p:nvPr/>
        </p:nvCxnSpPr>
        <p:spPr>
          <a:xfrm>
            <a:off x="10729346" y="5189245"/>
            <a:ext cx="125975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DC5992A-994A-4EE8-B925-38665DFF67E5}"/>
              </a:ext>
            </a:extLst>
          </p:cNvPr>
          <p:cNvCxnSpPr>
            <a:cxnSpLocks/>
          </p:cNvCxnSpPr>
          <p:nvPr/>
        </p:nvCxnSpPr>
        <p:spPr>
          <a:xfrm>
            <a:off x="10941224" y="5471389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232" descr="Icon&#10;&#10;Description automatically generated">
            <a:extLst>
              <a:ext uri="{FF2B5EF4-FFF2-40B4-BE49-F238E27FC236}">
                <a16:creationId xmlns:a16="http://schemas.microsoft.com/office/drawing/2014/main" id="{B29D0725-C907-4E5B-A72A-7B3DD34ADAF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632709" y="3404530"/>
            <a:ext cx="526122" cy="526122"/>
          </a:xfrm>
          <a:prstGeom prst="rect">
            <a:avLst/>
          </a:prstGeom>
        </p:spPr>
      </p:pic>
      <p:pic>
        <p:nvPicPr>
          <p:cNvPr id="234" name="Picture 233" descr="Icon&#10;&#10;Description automatically generated">
            <a:extLst>
              <a:ext uri="{FF2B5EF4-FFF2-40B4-BE49-F238E27FC236}">
                <a16:creationId xmlns:a16="http://schemas.microsoft.com/office/drawing/2014/main" id="{5EF3AA2B-49B0-421B-8DAC-BE83F23454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8BCCAFE6-3734-4CD9-9E8F-01F1E321BE25}"/>
              </a:ext>
            </a:extLst>
          </p:cNvPr>
          <p:cNvSpPr/>
          <p:nvPr/>
        </p:nvSpPr>
        <p:spPr>
          <a:xfrm>
            <a:off x="3330247" y="42232"/>
            <a:ext cx="151660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1607 den engelska kolonin Virginia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1620 Mayflower -&gt; Massachusetts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86428C54-31B2-4DB0-832D-D2CC8282BB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743923" y="59102"/>
            <a:ext cx="482886" cy="482886"/>
          </a:xfrm>
          <a:prstGeom prst="rect">
            <a:avLst/>
          </a:prstGeom>
        </p:spPr>
      </p:pic>
      <p:pic>
        <p:nvPicPr>
          <p:cNvPr id="239" name="Picture 238" descr="Icon&#10;&#10;Description automatically generated">
            <a:extLst>
              <a:ext uri="{FF2B5EF4-FFF2-40B4-BE49-F238E27FC236}">
                <a16:creationId xmlns:a16="http://schemas.microsoft.com/office/drawing/2014/main" id="{8A52F475-400E-411A-8A7D-A2C09480D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9875" y="59102"/>
            <a:ext cx="482886" cy="482886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ECCDD462-E7B2-491E-B0F7-1318B28859BC}"/>
              </a:ext>
            </a:extLst>
          </p:cNvPr>
          <p:cNvSpPr/>
          <p:nvPr/>
        </p:nvSpPr>
        <p:spPr>
          <a:xfrm>
            <a:off x="5632126" y="1361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1773 Dec </a:t>
            </a:r>
            <a:r>
              <a:rPr lang="en-US" sz="1200" b="1" dirty="0" err="1">
                <a:solidFill>
                  <a:schemeClr val="tx1"/>
                </a:solidFill>
              </a:rPr>
              <a:t>Tepartyt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 Boston</a:t>
            </a: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6E617452-E5DF-49F3-8EE8-02020718E2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083890" y="110591"/>
            <a:ext cx="408712" cy="408712"/>
          </a:xfrm>
          <a:prstGeom prst="rect">
            <a:avLst/>
          </a:prstGeom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856436BB-7421-4DEE-A126-CF40CCA4EFAD}"/>
              </a:ext>
            </a:extLst>
          </p:cNvPr>
          <p:cNvSpPr/>
          <p:nvPr/>
        </p:nvSpPr>
        <p:spPr>
          <a:xfrm>
            <a:off x="7336450" y="1198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1775-1783  </a:t>
            </a:r>
            <a:r>
              <a:rPr lang="en-US" sz="1200" b="1" dirty="0" err="1">
                <a:solidFill>
                  <a:schemeClr val="tx1"/>
                </a:solidFill>
              </a:rPr>
              <a:t>Amerikanska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frihetskriget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43" name="Picture 24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ACB1B9B-67F6-48D1-8BB8-F478DCEB7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717986" y="763899"/>
            <a:ext cx="515213" cy="368309"/>
          </a:xfrm>
          <a:prstGeom prst="rect">
            <a:avLst/>
          </a:prstGeom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2AC7740-B7F2-45A1-A285-33E290E2BFD0}"/>
              </a:ext>
            </a:extLst>
          </p:cNvPr>
          <p:cNvCxnSpPr>
            <a:cxnSpLocks/>
            <a:stCxn id="241" idx="2"/>
            <a:endCxn id="243" idx="1"/>
          </p:cNvCxnSpPr>
          <p:nvPr/>
        </p:nvCxnSpPr>
        <p:spPr>
          <a:xfrm>
            <a:off x="7288246" y="519303"/>
            <a:ext cx="429740" cy="4287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505B1E3-B6DD-4BF2-9B5E-BAB9AF63521D}"/>
              </a:ext>
            </a:extLst>
          </p:cNvPr>
          <p:cNvSpPr/>
          <p:nvPr/>
        </p:nvSpPr>
        <p:spPr>
          <a:xfrm>
            <a:off x="7420154" y="1124968"/>
            <a:ext cx="1250678" cy="284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1787 författning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06BEEEC-B947-4168-A33B-34FE9155F55F}"/>
              </a:ext>
            </a:extLst>
          </p:cNvPr>
          <p:cNvCxnSpPr>
            <a:cxnSpLocks/>
            <a:stCxn id="247" idx="3"/>
          </p:cNvCxnSpPr>
          <p:nvPr/>
        </p:nvCxnSpPr>
        <p:spPr>
          <a:xfrm flipV="1">
            <a:off x="8670832" y="1263721"/>
            <a:ext cx="3154723" cy="36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250" descr="Icon&#10;&#10;Description automatically generated">
            <a:extLst>
              <a:ext uri="{FF2B5EF4-FFF2-40B4-BE49-F238E27FC236}">
                <a16:creationId xmlns:a16="http://schemas.microsoft.com/office/drawing/2014/main" id="{9C70A7B8-6FDD-4527-B077-B0742D4DA9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402586" y="629435"/>
            <a:ext cx="361368" cy="521636"/>
          </a:xfrm>
          <a:prstGeom prst="rect">
            <a:avLst/>
          </a:prstGeom>
        </p:spPr>
      </p:pic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72F3939-0252-4955-86EB-BB16424D7A2E}"/>
              </a:ext>
            </a:extLst>
          </p:cNvPr>
          <p:cNvCxnSpPr>
            <a:cxnSpLocks/>
          </p:cNvCxnSpPr>
          <p:nvPr/>
        </p:nvCxnSpPr>
        <p:spPr>
          <a:xfrm flipV="1">
            <a:off x="9100572" y="1267342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D0960B4-F4C9-4179-B34B-F8BE84DEAB78}"/>
              </a:ext>
            </a:extLst>
          </p:cNvPr>
          <p:cNvCxnSpPr>
            <a:cxnSpLocks/>
          </p:cNvCxnSpPr>
          <p:nvPr/>
        </p:nvCxnSpPr>
        <p:spPr>
          <a:xfrm flipV="1">
            <a:off x="10280890" y="1287498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C8A1723-DA89-4CE6-8A8F-430D7C2467C2}"/>
              </a:ext>
            </a:extLst>
          </p:cNvPr>
          <p:cNvCxnSpPr>
            <a:cxnSpLocks/>
          </p:cNvCxnSpPr>
          <p:nvPr/>
        </p:nvCxnSpPr>
        <p:spPr>
          <a:xfrm flipV="1">
            <a:off x="8846831" y="1228789"/>
            <a:ext cx="157137" cy="7211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Picture 260" descr="Logo&#10;&#10;Description automatically generated">
            <a:extLst>
              <a:ext uri="{FF2B5EF4-FFF2-40B4-BE49-F238E27FC236}">
                <a16:creationId xmlns:a16="http://schemas.microsoft.com/office/drawing/2014/main" id="{EA5DD033-53CE-4BDE-A3F5-E7B938B17A7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8917799" y="297078"/>
            <a:ext cx="493172" cy="470979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EE0FE72E-C869-423D-8DBC-A54BB5390D7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9850456" y="645004"/>
            <a:ext cx="230134" cy="333792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7FC04FC2-0CCB-4D2C-AE39-FE85C62B0D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801835" y="253374"/>
            <a:ext cx="408712" cy="408712"/>
          </a:xfrm>
          <a:prstGeom prst="rect">
            <a:avLst/>
          </a:prstGeom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5A800A3D-E371-4BC7-AC64-B87176739D74}"/>
              </a:ext>
            </a:extLst>
          </p:cNvPr>
          <p:cNvSpPr/>
          <p:nvPr/>
        </p:nvSpPr>
        <p:spPr>
          <a:xfrm>
            <a:off x="9977398" y="617508"/>
            <a:ext cx="116657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1861/1865 Inbördeskriget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4BD4177-C626-4012-83DA-ECCA6B74B066}"/>
              </a:ext>
            </a:extLst>
          </p:cNvPr>
          <p:cNvGrpSpPr/>
          <p:nvPr/>
        </p:nvGrpSpPr>
        <p:grpSpPr>
          <a:xfrm>
            <a:off x="8822476" y="218706"/>
            <a:ext cx="708532" cy="635581"/>
            <a:chOff x="3568531" y="1604817"/>
            <a:chExt cx="708532" cy="63558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8016F06-3D47-41FD-887C-309AB88307DF}"/>
                </a:ext>
              </a:extLst>
            </p:cNvPr>
            <p:cNvSpPr/>
            <p:nvPr/>
          </p:nvSpPr>
          <p:spPr>
            <a:xfrm>
              <a:off x="3568531" y="1604817"/>
              <a:ext cx="708532" cy="635581"/>
            </a:xfrm>
            <a:prstGeom prst="ellipse">
              <a:avLst/>
            </a:prstGeom>
            <a:noFill/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D26F10E-0872-4B92-B9A1-E69CE89FC1F5}"/>
                </a:ext>
              </a:extLst>
            </p:cNvPr>
            <p:cNvCxnSpPr>
              <a:cxnSpLocks/>
              <a:stCxn id="114" idx="7"/>
              <a:endCxn id="114" idx="3"/>
            </p:cNvCxnSpPr>
            <p:nvPr/>
          </p:nvCxnSpPr>
          <p:spPr>
            <a:xfrm flipH="1">
              <a:off x="3672293" y="1697896"/>
              <a:ext cx="501008" cy="449423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8707BC-2EF0-495E-A2E3-2029491B5810}"/>
              </a:ext>
            </a:extLst>
          </p:cNvPr>
          <p:cNvSpPr/>
          <p:nvPr/>
        </p:nvSpPr>
        <p:spPr>
          <a:xfrm>
            <a:off x="376717" y="2992794"/>
            <a:ext cx="11433150" cy="16278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003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83533D88-A5F7-4EAB-AE3D-F270D7E3063D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A8B799A-57E6-48F5-ADF1-848E6FB1A4CF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64897" y="5916712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E1A07BD2-8B18-4A3C-A825-C197D248B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6717" y="3194993"/>
            <a:ext cx="482886" cy="482886"/>
          </a:xfrm>
          <a:prstGeom prst="rect">
            <a:avLst/>
          </a:prstGeom>
        </p:spPr>
      </p:pic>
      <p:pic>
        <p:nvPicPr>
          <p:cNvPr id="114" name="Picture 113" descr="A picture containing icon&#10;&#10;Description automatically generated">
            <a:extLst>
              <a:ext uri="{FF2B5EF4-FFF2-40B4-BE49-F238E27FC236}">
                <a16:creationId xmlns:a16="http://schemas.microsoft.com/office/drawing/2014/main" id="{AA363731-0DA8-4556-9FE9-67ADD97188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232884" y="3194994"/>
            <a:ext cx="482885" cy="48288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73D5075-1617-47E7-A8E0-1FB400F971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19348" y="3162570"/>
            <a:ext cx="482885" cy="482885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934CFFEE-A2D9-4390-8099-35143F1E6496}"/>
              </a:ext>
            </a:extLst>
          </p:cNvPr>
          <p:cNvSpPr/>
          <p:nvPr/>
        </p:nvSpPr>
        <p:spPr>
          <a:xfrm>
            <a:off x="1" y="2764167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36B0A238-F283-4825-895C-100AD38CE0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0553" y="4123589"/>
            <a:ext cx="526122" cy="52612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E30269D-001E-47CC-BCDE-E7DCDE3B09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4244823"/>
            <a:ext cx="392132" cy="480315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E6C7A0-59EA-417E-B68A-AAE406879322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1256857" y="4440085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87A14E-BDF1-47E9-87FA-E3805ABFB179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60791" y="3645455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2C9481-B9B1-4473-876A-1E7EA4C4C7CE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028CDA2-E6C0-4EF7-8933-2E6EF682F725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1715769" y="4466301"/>
            <a:ext cx="158950" cy="37037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EE6A94-5DE4-4221-9B8D-EE68154032B2}"/>
              </a:ext>
            </a:extLst>
          </p:cNvPr>
          <p:cNvSpPr/>
          <p:nvPr/>
        </p:nvSpPr>
        <p:spPr>
          <a:xfrm>
            <a:off x="1694451" y="4484980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EBFA22AC-249D-4858-84BD-DA23B3F354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pic>
        <p:nvPicPr>
          <p:cNvPr id="139" name="Picture 138" descr="A picture containing icon&#10;&#10;Description automatically generated">
            <a:extLst>
              <a:ext uri="{FF2B5EF4-FFF2-40B4-BE49-F238E27FC236}">
                <a16:creationId xmlns:a16="http://schemas.microsoft.com/office/drawing/2014/main" id="{9AF0F523-35FD-423F-B861-B0EF79567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265525" y="2826189"/>
            <a:ext cx="482885" cy="48288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F918745C-A7C7-4D72-B1C4-57B9569BD7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778183" y="3625872"/>
            <a:ext cx="482885" cy="48288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20360F7A-DFC9-47D1-80CC-58863769D2D3}"/>
              </a:ext>
            </a:extLst>
          </p:cNvPr>
          <p:cNvSpPr/>
          <p:nvPr/>
        </p:nvSpPr>
        <p:spPr>
          <a:xfrm>
            <a:off x="3909071" y="3668157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5" name="Picture 144" descr="Icon&#10;&#10;Description automatically generated">
            <a:extLst>
              <a:ext uri="{FF2B5EF4-FFF2-40B4-BE49-F238E27FC236}">
                <a16:creationId xmlns:a16="http://schemas.microsoft.com/office/drawing/2014/main" id="{BE34D66E-0F5B-4DEC-9FD0-AEA030AB5D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10518" y="2315060"/>
            <a:ext cx="482886" cy="482886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04BA3D1A-1EB2-4662-95DB-55457CB4C2B1}"/>
              </a:ext>
            </a:extLst>
          </p:cNvPr>
          <p:cNvSpPr/>
          <p:nvPr/>
        </p:nvSpPr>
        <p:spPr>
          <a:xfrm>
            <a:off x="1568582" y="231789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6A4EB6B-E479-403A-9121-AC3D90F73029}"/>
              </a:ext>
            </a:extLst>
          </p:cNvPr>
          <p:cNvSpPr/>
          <p:nvPr/>
        </p:nvSpPr>
        <p:spPr>
          <a:xfrm>
            <a:off x="5381638" y="282846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749D0F6B-F75F-4342-BD47-391A0973BE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933645" y="2741943"/>
            <a:ext cx="482886" cy="482886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158CC15E-816E-48C7-88EA-8E6EA5CDBFF8}"/>
              </a:ext>
            </a:extLst>
          </p:cNvPr>
          <p:cNvSpPr/>
          <p:nvPr/>
        </p:nvSpPr>
        <p:spPr>
          <a:xfrm>
            <a:off x="3604565" y="309319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pic>
        <p:nvPicPr>
          <p:cNvPr id="151" name="Picture 150" descr="Icon&#10;&#10;Description automatically generated">
            <a:extLst>
              <a:ext uri="{FF2B5EF4-FFF2-40B4-BE49-F238E27FC236}">
                <a16:creationId xmlns:a16="http://schemas.microsoft.com/office/drawing/2014/main" id="{35B697A8-3CA4-4994-AA3B-034E8F341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12470" y="2301952"/>
            <a:ext cx="482886" cy="482886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303D1A96-C822-4FD6-AB5D-13E7C97CA125}"/>
              </a:ext>
            </a:extLst>
          </p:cNvPr>
          <p:cNvSpPr/>
          <p:nvPr/>
        </p:nvSpPr>
        <p:spPr>
          <a:xfrm>
            <a:off x="4351469" y="224709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F59CBB-DE3B-4CC7-89C7-8CD576EFF3A1}"/>
              </a:ext>
            </a:extLst>
          </p:cNvPr>
          <p:cNvCxnSpPr>
            <a:cxnSpLocks/>
            <a:stCxn id="148" idx="1"/>
            <a:endCxn id="151" idx="1"/>
          </p:cNvCxnSpPr>
          <p:nvPr/>
        </p:nvCxnSpPr>
        <p:spPr>
          <a:xfrm flipV="1">
            <a:off x="3933645" y="254339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 descr="Icon&#10;&#10;Description automatically generated">
            <a:extLst>
              <a:ext uri="{FF2B5EF4-FFF2-40B4-BE49-F238E27FC236}">
                <a16:creationId xmlns:a16="http://schemas.microsoft.com/office/drawing/2014/main" id="{F6EE961C-6AAE-4CBC-9D76-C94A051425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2270623" y="1541422"/>
            <a:ext cx="361368" cy="521636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587E687-D1C7-4BC2-B3BB-C25D33BADB83}"/>
              </a:ext>
            </a:extLst>
          </p:cNvPr>
          <p:cNvSpPr/>
          <p:nvPr/>
        </p:nvSpPr>
        <p:spPr>
          <a:xfrm>
            <a:off x="1174673" y="1904648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56" name="Picture 15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5E83384F-79B6-412A-8336-FEAAEABD9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2796" y="1107240"/>
            <a:ext cx="515213" cy="368309"/>
          </a:xfrm>
          <a:prstGeom prst="rect">
            <a:avLst/>
          </a:prstGeom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50B6AEB-B1CA-4E37-902C-06784A8DBF41}"/>
              </a:ext>
            </a:extLst>
          </p:cNvPr>
          <p:cNvCxnSpPr>
            <a:cxnSpLocks/>
          </p:cNvCxnSpPr>
          <p:nvPr/>
        </p:nvCxnSpPr>
        <p:spPr>
          <a:xfrm>
            <a:off x="9381035" y="1802240"/>
            <a:ext cx="2362327" cy="1509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AB1E212-9754-4F76-A7B4-AB19AA881206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3451961" y="1835508"/>
            <a:ext cx="241443" cy="47955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A97F7E6-4F64-4B4D-9E77-AEF45F3AE0A1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353913" y="1855569"/>
            <a:ext cx="161457" cy="44638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6C97F3E-ACDE-4BB3-93FF-72F7B1233D0C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5186521" y="3309074"/>
            <a:ext cx="320447" cy="112492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50AA701-8CED-453A-B2E9-9B7BDE944300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3896862" y="4108757"/>
            <a:ext cx="122764" cy="3762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0E8D4D5-1C41-4087-8B5E-156C2F0F8BF1}"/>
              </a:ext>
            </a:extLst>
          </p:cNvPr>
          <p:cNvCxnSpPr>
            <a:cxnSpLocks/>
            <a:stCxn id="145" idx="2"/>
            <a:endCxn id="140" idx="1"/>
          </p:cNvCxnSpPr>
          <p:nvPr/>
        </p:nvCxnSpPr>
        <p:spPr>
          <a:xfrm>
            <a:off x="3451961" y="2797946"/>
            <a:ext cx="326222" cy="10693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3995E0A-21D7-4BA4-90DC-076464A255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985469" y="3538936"/>
            <a:ext cx="482885" cy="482885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6CC9B73E-33D0-40AB-AEF1-1D4C57EDA801}"/>
              </a:ext>
            </a:extLst>
          </p:cNvPr>
          <p:cNvSpPr/>
          <p:nvPr/>
        </p:nvSpPr>
        <p:spPr>
          <a:xfrm>
            <a:off x="7177764" y="3433870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739FAE-2400-433D-9647-76799945A2BD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100283" y="4021821"/>
            <a:ext cx="126629" cy="3555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 descr="A picture containing icon&#10;&#10;Description automatically generated">
            <a:extLst>
              <a:ext uri="{FF2B5EF4-FFF2-40B4-BE49-F238E27FC236}">
                <a16:creationId xmlns:a16="http://schemas.microsoft.com/office/drawing/2014/main" id="{C309480C-01FA-47D9-A360-2ADA27778B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36854" y="2938215"/>
            <a:ext cx="482885" cy="482885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17B50F61-977A-44B0-B5CA-E2621456A612}"/>
              </a:ext>
            </a:extLst>
          </p:cNvPr>
          <p:cNvSpPr/>
          <p:nvPr/>
        </p:nvSpPr>
        <p:spPr>
          <a:xfrm>
            <a:off x="7864427" y="295859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75" name="Picture 174" descr="A picture containing icon&#10;&#10;Description automatically generated">
            <a:extLst>
              <a:ext uri="{FF2B5EF4-FFF2-40B4-BE49-F238E27FC236}">
                <a16:creationId xmlns:a16="http://schemas.microsoft.com/office/drawing/2014/main" id="{FC114D59-F7FA-410F-B3E8-0B40E0E8D1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544584" y="2933473"/>
            <a:ext cx="482885" cy="482885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CC04889A-682B-44BF-9088-58B19181EC0D}"/>
              </a:ext>
            </a:extLst>
          </p:cNvPr>
          <p:cNvSpPr/>
          <p:nvPr/>
        </p:nvSpPr>
        <p:spPr>
          <a:xfrm>
            <a:off x="9708135" y="301446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780FB64-0FE6-4E30-8A86-B0D61E447371}"/>
              </a:ext>
            </a:extLst>
          </p:cNvPr>
          <p:cNvCxnSpPr>
            <a:cxnSpLocks/>
            <a:stCxn id="152" idx="3"/>
            <a:endCxn id="173" idx="1"/>
          </p:cNvCxnSpPr>
          <p:nvPr/>
        </p:nvCxnSpPr>
        <p:spPr>
          <a:xfrm>
            <a:off x="5750122" y="2570261"/>
            <a:ext cx="1686732" cy="609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3FF8445-FBB9-4EF7-856F-790BCE7D4743}"/>
              </a:ext>
            </a:extLst>
          </p:cNvPr>
          <p:cNvCxnSpPr>
            <a:cxnSpLocks/>
            <a:stCxn id="152" idx="3"/>
            <a:endCxn id="175" idx="0"/>
          </p:cNvCxnSpPr>
          <p:nvPr/>
        </p:nvCxnSpPr>
        <p:spPr>
          <a:xfrm>
            <a:off x="5750122" y="2570261"/>
            <a:ext cx="4035905" cy="36321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FD4BC2-F322-44F8-BFA7-390B744C81B1}"/>
              </a:ext>
            </a:extLst>
          </p:cNvPr>
          <p:cNvCxnSpPr>
            <a:cxnSpLocks/>
          </p:cNvCxnSpPr>
          <p:nvPr/>
        </p:nvCxnSpPr>
        <p:spPr>
          <a:xfrm flipV="1">
            <a:off x="7226912" y="1835508"/>
            <a:ext cx="692827" cy="18369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EFE100E-3447-4123-AEB5-842E3F9C7F60}"/>
              </a:ext>
            </a:extLst>
          </p:cNvPr>
          <p:cNvCxnSpPr>
            <a:cxnSpLocks/>
            <a:stCxn id="174" idx="0"/>
          </p:cNvCxnSpPr>
          <p:nvPr/>
        </p:nvCxnSpPr>
        <p:spPr>
          <a:xfrm flipV="1">
            <a:off x="8622731" y="1802240"/>
            <a:ext cx="372159" cy="11563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26C57D7-FC13-4C04-BFF2-B99129397D5E}"/>
              </a:ext>
            </a:extLst>
          </p:cNvPr>
          <p:cNvCxnSpPr>
            <a:cxnSpLocks/>
            <a:stCxn id="177" idx="0"/>
          </p:cNvCxnSpPr>
          <p:nvPr/>
        </p:nvCxnSpPr>
        <p:spPr>
          <a:xfrm flipV="1">
            <a:off x="10540394" y="1802240"/>
            <a:ext cx="476933" cy="12122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 descr="Icon&#10;&#10;Description automatically generated">
            <a:extLst>
              <a:ext uri="{FF2B5EF4-FFF2-40B4-BE49-F238E27FC236}">
                <a16:creationId xmlns:a16="http://schemas.microsoft.com/office/drawing/2014/main" id="{A44B3524-6269-4421-99FA-9574F4A67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5250" y="1058746"/>
            <a:ext cx="482885" cy="482885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196E750-CB84-4E17-A152-A349BBC2AE70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9466693" y="1541631"/>
            <a:ext cx="120721" cy="29387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7F2DD77-F145-4D60-9B36-0649ADF85D7F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10040403" y="1475549"/>
            <a:ext cx="155627" cy="35621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C468F5A-A133-49DD-AB2E-DBE0B94F1BA8}"/>
              </a:ext>
            </a:extLst>
          </p:cNvPr>
          <p:cNvCxnSpPr>
            <a:cxnSpLocks/>
            <a:stCxn id="152" idx="3"/>
            <a:endCxn id="164" idx="1"/>
          </p:cNvCxnSpPr>
          <p:nvPr/>
        </p:nvCxnSpPr>
        <p:spPr>
          <a:xfrm>
            <a:off x="5750122" y="2570261"/>
            <a:ext cx="1235347" cy="1210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F7DFB29-5DFD-4E6E-AC00-7C4546BABA31}"/>
              </a:ext>
            </a:extLst>
          </p:cNvPr>
          <p:cNvCxnSpPr>
            <a:cxnSpLocks/>
          </p:cNvCxnSpPr>
          <p:nvPr/>
        </p:nvCxnSpPr>
        <p:spPr>
          <a:xfrm flipV="1">
            <a:off x="2873434" y="1828379"/>
            <a:ext cx="6589176" cy="309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4ED758D-9EEC-4283-9EEA-CB80EFFB533D}"/>
              </a:ext>
            </a:extLst>
          </p:cNvPr>
          <p:cNvCxnSpPr>
            <a:cxnSpLocks/>
          </p:cNvCxnSpPr>
          <p:nvPr/>
        </p:nvCxnSpPr>
        <p:spPr>
          <a:xfrm flipV="1">
            <a:off x="7144830" y="4417007"/>
            <a:ext cx="3893389" cy="3398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F7D972F9-FEA0-4D5E-B7A7-743065B5B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38957" y="-5919"/>
            <a:ext cx="515213" cy="368309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54844CAB-C251-48FB-83BA-DE3D157439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855793" y="163682"/>
            <a:ext cx="414904" cy="414904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50A983C-E9DD-4DD4-AE40-4D8BB4CAD17B}"/>
              </a:ext>
            </a:extLst>
          </p:cNvPr>
          <p:cNvSpPr/>
          <p:nvPr/>
        </p:nvSpPr>
        <p:spPr>
          <a:xfrm>
            <a:off x="6745070" y="281835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9D3C39-990C-46C4-BDA0-25C9ACB995A8}"/>
              </a:ext>
            </a:extLst>
          </p:cNvPr>
          <p:cNvSpPr/>
          <p:nvPr/>
        </p:nvSpPr>
        <p:spPr>
          <a:xfrm>
            <a:off x="10693760" y="600666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1021688-471E-43B2-8E8E-C7018E19C0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0481882" y="613091"/>
            <a:ext cx="408712" cy="408712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305DA6-723E-4BAE-A235-25A47CD9C49C}"/>
              </a:ext>
            </a:extLst>
          </p:cNvPr>
          <p:cNvCxnSpPr>
            <a:cxnSpLocks/>
          </p:cNvCxnSpPr>
          <p:nvPr/>
        </p:nvCxnSpPr>
        <p:spPr>
          <a:xfrm>
            <a:off x="8270697" y="514494"/>
            <a:ext cx="2218293" cy="60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3D71365-34F4-4A8B-880D-721FEB944362}"/>
              </a:ext>
            </a:extLst>
          </p:cNvPr>
          <p:cNvCxnSpPr>
            <a:cxnSpLocks/>
          </p:cNvCxnSpPr>
          <p:nvPr/>
        </p:nvCxnSpPr>
        <p:spPr>
          <a:xfrm>
            <a:off x="10496512" y="529603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4AB41F-552F-4375-8C59-D27101F29A01}"/>
              </a:ext>
            </a:extLst>
          </p:cNvPr>
          <p:cNvCxnSpPr>
            <a:cxnSpLocks/>
          </p:cNvCxnSpPr>
          <p:nvPr/>
        </p:nvCxnSpPr>
        <p:spPr>
          <a:xfrm flipV="1">
            <a:off x="8822801" y="506884"/>
            <a:ext cx="743350" cy="24765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93F79-9721-4638-A5C7-8E7C0FB5DF4F}"/>
              </a:ext>
            </a:extLst>
          </p:cNvPr>
          <p:cNvCxnSpPr>
            <a:cxnSpLocks/>
          </p:cNvCxnSpPr>
          <p:nvPr/>
        </p:nvCxnSpPr>
        <p:spPr>
          <a:xfrm flipV="1">
            <a:off x="10706180" y="578586"/>
            <a:ext cx="928463" cy="249719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9F8EB-6974-4B2B-A85E-347B3E681D53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10689060" y="362390"/>
            <a:ext cx="7504" cy="19644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DC3F3AC-ED14-4FDE-A8C6-BE5D0037D2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753590" y="1345494"/>
            <a:ext cx="408712" cy="408712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26A0FF3F-8E19-4475-92C2-C4A9A303136D}"/>
              </a:ext>
            </a:extLst>
          </p:cNvPr>
          <p:cNvSpPr/>
          <p:nvPr/>
        </p:nvSpPr>
        <p:spPr>
          <a:xfrm>
            <a:off x="7695192" y="1162002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9A0B666-68CC-4DA0-A1F7-51EECA959BC5}"/>
              </a:ext>
            </a:extLst>
          </p:cNvPr>
          <p:cNvSpPr/>
          <p:nvPr/>
        </p:nvSpPr>
        <p:spPr>
          <a:xfrm>
            <a:off x="376717" y="3488405"/>
            <a:ext cx="11433150" cy="1132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059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8EDC4AD3-C3E6-48AD-AEBE-07F78652D2B5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54EC537-2431-437A-8256-97080AA92DC5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pic>
        <p:nvPicPr>
          <p:cNvPr id="111" name="Picture 110" descr="A picture containing icon&#10;&#10;Description automatically generated">
            <a:extLst>
              <a:ext uri="{FF2B5EF4-FFF2-40B4-BE49-F238E27FC236}">
                <a16:creationId xmlns:a16="http://schemas.microsoft.com/office/drawing/2014/main" id="{4B64BA09-D32E-4E75-853E-98D2EC61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1141" y="2199469"/>
            <a:ext cx="482885" cy="48288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6CE1197E-455B-4268-B12E-854E76E7B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717" y="2701835"/>
            <a:ext cx="482886" cy="482886"/>
          </a:xfrm>
          <a:prstGeom prst="rect">
            <a:avLst/>
          </a:prstGeom>
        </p:spPr>
      </p:pic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09B84A18-3557-4D06-B843-02210202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2884" y="2701836"/>
            <a:ext cx="482885" cy="4828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A943734-C632-4BBF-B28F-25A7F1217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605" y="1623299"/>
            <a:ext cx="616449" cy="616449"/>
          </a:xfrm>
          <a:prstGeom prst="rect">
            <a:avLst/>
          </a:prstGeom>
        </p:spPr>
      </p:pic>
      <p:pic>
        <p:nvPicPr>
          <p:cNvPr id="17" name="Picture 16" descr="A picture containing flag&#10;&#10;Description automatically generated">
            <a:extLst>
              <a:ext uri="{FF2B5EF4-FFF2-40B4-BE49-F238E27FC236}">
                <a16:creationId xmlns:a16="http://schemas.microsoft.com/office/drawing/2014/main" id="{7321A11C-4579-4D1A-B926-7BEE2DEEF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684092" y="28555"/>
            <a:ext cx="616449" cy="61644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7D0D0-AEE7-4307-B7BB-7D8EF430AE0A}"/>
              </a:ext>
            </a:extLst>
          </p:cNvPr>
          <p:cNvSpPr/>
          <p:nvPr/>
        </p:nvSpPr>
        <p:spPr>
          <a:xfrm>
            <a:off x="-145547" y="490182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Republic (Rome)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628BE4C-0184-4F81-B332-23D93225BBD4}"/>
              </a:ext>
            </a:extLst>
          </p:cNvPr>
          <p:cNvSpPr/>
          <p:nvPr/>
        </p:nvSpPr>
        <p:spPr>
          <a:xfrm>
            <a:off x="503430" y="478056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Empire (Rome)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87FA99-87CE-4D2B-948C-93818C796331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91F4991-C0B3-4F87-A4A5-BCC9D8A166B0}"/>
              </a:ext>
            </a:extLst>
          </p:cNvPr>
          <p:cNvSpPr/>
          <p:nvPr/>
        </p:nvSpPr>
        <p:spPr>
          <a:xfrm>
            <a:off x="561196" y="3328327"/>
            <a:ext cx="113187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380 Edict of Thessalonica</a:t>
            </a:r>
          </a:p>
          <a:p>
            <a:pPr algn="ctr"/>
            <a:endParaRPr lang="sv-SE" sz="12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BE4A17-6F95-4A71-93D0-0CE1D16DE3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3751665"/>
            <a:ext cx="392132" cy="48031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47F6C-5F51-4BD3-9CB0-2405D5C94457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flipV="1">
            <a:off x="933230" y="4231980"/>
            <a:ext cx="127561" cy="548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CD7A28-4B70-47A5-807A-CDF674D7B48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256857" y="3946927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C64436C-A114-40A4-8A63-817F56650B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19348" y="2669412"/>
            <a:ext cx="482885" cy="48288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8E2B0C7-4905-4696-BBFD-63EF2C80F72F}"/>
              </a:ext>
            </a:extLst>
          </p:cNvPr>
          <p:cNvSpPr/>
          <p:nvPr/>
        </p:nvSpPr>
        <p:spPr>
          <a:xfrm>
            <a:off x="1" y="2271009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186B3F-8916-42AF-90D3-315B6457F3CB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60791" y="3152297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D4E6E2-6C3A-4AED-BC9A-39CD31832C08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15769" y="4027408"/>
            <a:ext cx="136997" cy="8092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11686C-2294-4A8A-AA39-41403F2DA233}"/>
              </a:ext>
            </a:extLst>
          </p:cNvPr>
          <p:cNvSpPr/>
          <p:nvPr/>
        </p:nvSpPr>
        <p:spPr>
          <a:xfrm>
            <a:off x="1654984" y="4152783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4F9F376-6811-40BA-9735-ADDF743F05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408314" y="3132714"/>
            <a:ext cx="482885" cy="4828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1E873DF-A46D-440E-9365-03F2A082A388}"/>
              </a:ext>
            </a:extLst>
          </p:cNvPr>
          <p:cNvSpPr/>
          <p:nvPr/>
        </p:nvSpPr>
        <p:spPr>
          <a:xfrm>
            <a:off x="3539202" y="3174999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4A068A-EAE7-46B3-B02A-17A9AE87471E}"/>
              </a:ext>
            </a:extLst>
          </p:cNvPr>
          <p:cNvCxnSpPr>
            <a:cxnSpLocks/>
          </p:cNvCxnSpPr>
          <p:nvPr/>
        </p:nvCxnSpPr>
        <p:spPr>
          <a:xfrm flipV="1">
            <a:off x="3842535" y="3596784"/>
            <a:ext cx="93075" cy="3690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04B68EBB-5940-4DEE-ACAE-D9691274D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74215" y="1688340"/>
            <a:ext cx="482886" cy="48288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8FEF996-507A-4162-8EE2-2329FE696EC3}"/>
              </a:ext>
            </a:extLst>
          </p:cNvPr>
          <p:cNvSpPr/>
          <p:nvPr/>
        </p:nvSpPr>
        <p:spPr>
          <a:xfrm>
            <a:off x="1332279" y="169117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5168D03-A7FA-458D-9AD5-B89F3C6CC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032276" y="4336085"/>
            <a:ext cx="386955" cy="38695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4922B12-9500-475E-AE2D-92E6FDB136B0}"/>
              </a:ext>
            </a:extLst>
          </p:cNvPr>
          <p:cNvSpPr/>
          <p:nvPr/>
        </p:nvSpPr>
        <p:spPr>
          <a:xfrm>
            <a:off x="4234194" y="4599123"/>
            <a:ext cx="1502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3134942-56B3-410F-97CD-E0AA338CEFCB}"/>
              </a:ext>
            </a:extLst>
          </p:cNvPr>
          <p:cNvCxnSpPr>
            <a:cxnSpLocks/>
          </p:cNvCxnSpPr>
          <p:nvPr/>
        </p:nvCxnSpPr>
        <p:spPr>
          <a:xfrm flipV="1">
            <a:off x="5217254" y="1929783"/>
            <a:ext cx="6536382" cy="136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5E7532-9D36-4A73-BF48-233F38C76E7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969188" y="3985515"/>
            <a:ext cx="256566" cy="3505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3ED8793-BF9D-436C-A1B6-4D2E54C1BA62}"/>
              </a:ext>
            </a:extLst>
          </p:cNvPr>
          <p:cNvCxnSpPr>
            <a:cxnSpLocks/>
          </p:cNvCxnSpPr>
          <p:nvPr/>
        </p:nvCxnSpPr>
        <p:spPr>
          <a:xfrm flipV="1">
            <a:off x="4342472" y="4522890"/>
            <a:ext cx="7596099" cy="549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C1A9B5F-40E5-4668-8C86-EEBFC5DC7493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881085" y="2682354"/>
            <a:ext cx="461499" cy="124451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BB31F9E-D5E8-4435-850C-974855198E40}"/>
              </a:ext>
            </a:extLst>
          </p:cNvPr>
          <p:cNvSpPr/>
          <p:nvPr/>
        </p:nvSpPr>
        <p:spPr>
          <a:xfrm>
            <a:off x="5217254" y="220174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35D680E-E086-4BE7-B86A-6D947BCBDC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3563776" y="2115223"/>
            <a:ext cx="482886" cy="482886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1B31A30F-4103-4775-BA12-3ADFAF6E9F9C}"/>
              </a:ext>
            </a:extLst>
          </p:cNvPr>
          <p:cNvSpPr/>
          <p:nvPr/>
        </p:nvSpPr>
        <p:spPr>
          <a:xfrm>
            <a:off x="3234696" y="246647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8208EFD6-20EB-4407-8FBD-0CEF4AC6D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42601" y="1675232"/>
            <a:ext cx="482886" cy="48288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3EAE90A-6225-4513-84D9-3B7D6BD64A5C}"/>
              </a:ext>
            </a:extLst>
          </p:cNvPr>
          <p:cNvSpPr/>
          <p:nvPr/>
        </p:nvSpPr>
        <p:spPr>
          <a:xfrm>
            <a:off x="3981600" y="162037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EDA92BA-DDB3-4B88-AC41-A63199B0DD26}"/>
              </a:ext>
            </a:extLst>
          </p:cNvPr>
          <p:cNvCxnSpPr>
            <a:cxnSpLocks/>
            <a:stCxn id="119" idx="1"/>
            <a:endCxn id="121" idx="1"/>
          </p:cNvCxnSpPr>
          <p:nvPr/>
        </p:nvCxnSpPr>
        <p:spPr>
          <a:xfrm flipV="1">
            <a:off x="3563776" y="191667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5ADD059-A136-4E50-91B4-366A2F27D1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985469" y="3045778"/>
            <a:ext cx="482885" cy="482885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63CBB89-9E8D-4162-A251-8CBE7170ABDA}"/>
              </a:ext>
            </a:extLst>
          </p:cNvPr>
          <p:cNvSpPr/>
          <p:nvPr/>
        </p:nvSpPr>
        <p:spPr>
          <a:xfrm>
            <a:off x="7177764" y="2940712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48623" y="5949354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A2D13B4-8B9B-4C63-90F1-E35CA0D3F7A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4615005" y="4067891"/>
            <a:ext cx="408712" cy="408712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54937-3A26-4B9D-B88C-6501EFFF5955}"/>
              </a:ext>
            </a:extLst>
          </p:cNvPr>
          <p:cNvSpPr/>
          <p:nvPr/>
        </p:nvSpPr>
        <p:spPr>
          <a:xfrm>
            <a:off x="4986724" y="4073881"/>
            <a:ext cx="118312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1618 - 1648 </a:t>
            </a:r>
            <a:r>
              <a:rPr lang="en-US" sz="1200" b="1" dirty="0" err="1">
                <a:solidFill>
                  <a:schemeClr val="tx1"/>
                </a:solidFill>
              </a:rPr>
              <a:t>Trettioårskriget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4DF871-69C0-4AB2-A88B-0ACE0D4F3BB9}"/>
              </a:ext>
            </a:extLst>
          </p:cNvPr>
          <p:cNvCxnSpPr>
            <a:cxnSpLocks/>
          </p:cNvCxnSpPr>
          <p:nvPr/>
        </p:nvCxnSpPr>
        <p:spPr>
          <a:xfrm>
            <a:off x="5116908" y="3965866"/>
            <a:ext cx="20048" cy="24607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FEA2A4E-2DE0-4AA5-AA16-055561CED54C}"/>
              </a:ext>
            </a:extLst>
          </p:cNvPr>
          <p:cNvCxnSpPr>
            <a:cxnSpLocks/>
          </p:cNvCxnSpPr>
          <p:nvPr/>
        </p:nvCxnSpPr>
        <p:spPr>
          <a:xfrm>
            <a:off x="7123446" y="3946927"/>
            <a:ext cx="481512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7CD194B-7B4C-4AD8-9E19-663339658E63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7006853" y="3528663"/>
            <a:ext cx="220059" cy="3762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A picture containing icon&#10;&#10;Description automatically generated">
            <a:extLst>
              <a:ext uri="{FF2B5EF4-FFF2-40B4-BE49-F238E27FC236}">
                <a16:creationId xmlns:a16="http://schemas.microsoft.com/office/drawing/2014/main" id="{21A45DAC-B75E-48BC-B03F-36D134729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6854" y="2311495"/>
            <a:ext cx="482885" cy="482885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215C5132-A722-4EF7-81CD-8B6E3711E998}"/>
              </a:ext>
            </a:extLst>
          </p:cNvPr>
          <p:cNvSpPr/>
          <p:nvPr/>
        </p:nvSpPr>
        <p:spPr>
          <a:xfrm>
            <a:off x="7864427" y="233187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69" name="Picture 168" descr="A picture containing icon&#10;&#10;Description automatically generated">
            <a:extLst>
              <a:ext uri="{FF2B5EF4-FFF2-40B4-BE49-F238E27FC236}">
                <a16:creationId xmlns:a16="http://schemas.microsoft.com/office/drawing/2014/main" id="{A192B6A1-97C3-4E91-9FF3-C6F1DDDE7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4584" y="2306753"/>
            <a:ext cx="482885" cy="482885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427BB516-4B5C-4910-8F79-A785865C8110}"/>
              </a:ext>
            </a:extLst>
          </p:cNvPr>
          <p:cNvSpPr/>
          <p:nvPr/>
        </p:nvSpPr>
        <p:spPr>
          <a:xfrm>
            <a:off x="9708135" y="238774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CCAA3A9-A682-47DE-B942-07EBF910F468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7678297" y="1976679"/>
            <a:ext cx="0" cy="33481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70A5C1A-C28E-42E9-8863-D77713A3E62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9786027" y="1949930"/>
            <a:ext cx="0" cy="3568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 descr="Icon&#10;&#10;Description automatically generated">
            <a:extLst>
              <a:ext uri="{FF2B5EF4-FFF2-40B4-BE49-F238E27FC236}">
                <a16:creationId xmlns:a16="http://schemas.microsoft.com/office/drawing/2014/main" id="{E9E357FA-64E1-412A-A031-99BD41C9EE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7870878" y="5036207"/>
            <a:ext cx="361368" cy="521636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4FB5A82-8557-4D36-A868-D9B2C3F2FD3E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051562" y="1923264"/>
            <a:ext cx="336867" cy="311294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5B42661-3B0D-4ECA-B13F-091C806D8213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7549037" y="3751665"/>
            <a:ext cx="502525" cy="128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171CEC2-EF5B-4BA0-B10F-4B385FE9648F}"/>
              </a:ext>
            </a:extLst>
          </p:cNvPr>
          <p:cNvSpPr/>
          <p:nvPr/>
        </p:nvSpPr>
        <p:spPr>
          <a:xfrm>
            <a:off x="6774928" y="53994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841412C0-1F9D-4ECE-B4D7-7B80CC002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272643" y="5054027"/>
            <a:ext cx="408712" cy="408712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B234A8C-1A05-4B77-80DD-E60F970393B5}"/>
              </a:ext>
            </a:extLst>
          </p:cNvPr>
          <p:cNvCxnSpPr>
            <a:cxnSpLocks/>
          </p:cNvCxnSpPr>
          <p:nvPr/>
        </p:nvCxnSpPr>
        <p:spPr>
          <a:xfrm flipV="1">
            <a:off x="1800775" y="5748372"/>
            <a:ext cx="8226694" cy="104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239ED4D-78CF-483E-8325-475AF2C7BCA4}"/>
              </a:ext>
            </a:extLst>
          </p:cNvPr>
          <p:cNvSpPr/>
          <p:nvPr/>
        </p:nvSpPr>
        <p:spPr>
          <a:xfrm>
            <a:off x="8375630" y="5062449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00" name="Picture 19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399A115-B3E1-4FE6-87EF-C990E2B1A5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649654" y="5274843"/>
            <a:ext cx="515213" cy="368309"/>
          </a:xfrm>
          <a:prstGeom prst="rect">
            <a:avLst/>
          </a:prstGeom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E34BC3C-9CF9-4F50-83BB-98EA8BB0A2B2}"/>
              </a:ext>
            </a:extLst>
          </p:cNvPr>
          <p:cNvCxnSpPr>
            <a:cxnSpLocks/>
          </p:cNvCxnSpPr>
          <p:nvPr/>
        </p:nvCxnSpPr>
        <p:spPr>
          <a:xfrm flipV="1">
            <a:off x="9907260" y="5728477"/>
            <a:ext cx="1147733" cy="1285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FC35B72-C20A-4E07-982E-C7E41664C167}"/>
              </a:ext>
            </a:extLst>
          </p:cNvPr>
          <p:cNvCxnSpPr>
            <a:cxnSpLocks/>
          </p:cNvCxnSpPr>
          <p:nvPr/>
        </p:nvCxnSpPr>
        <p:spPr>
          <a:xfrm>
            <a:off x="10304980" y="5477625"/>
            <a:ext cx="636244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 descr="Icon&#10;&#10;Description automatically generated">
            <a:extLst>
              <a:ext uri="{FF2B5EF4-FFF2-40B4-BE49-F238E27FC236}">
                <a16:creationId xmlns:a16="http://schemas.microsoft.com/office/drawing/2014/main" id="{CFA0BB89-A366-4C76-A6F0-F8F32995983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0279396" y="4624080"/>
            <a:ext cx="414904" cy="414904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ACA55E0-37A1-4E0E-A7B8-745001EE3B95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0486848" y="1936363"/>
            <a:ext cx="267846" cy="268771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E19D081-CE74-4780-9339-BD938DD34F69}"/>
              </a:ext>
            </a:extLst>
          </p:cNvPr>
          <p:cNvSpPr/>
          <p:nvPr/>
        </p:nvSpPr>
        <p:spPr>
          <a:xfrm>
            <a:off x="9168673" y="47422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1301B7C-1CEE-4124-B464-9E22DAA6A066}"/>
              </a:ext>
            </a:extLst>
          </p:cNvPr>
          <p:cNvSpPr/>
          <p:nvPr/>
        </p:nvSpPr>
        <p:spPr>
          <a:xfrm>
            <a:off x="10941224" y="4681293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34B64766-1CB1-4A74-9A2D-AABD035B83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729346" y="4693718"/>
            <a:ext cx="408712" cy="408712"/>
          </a:xfrm>
          <a:prstGeom prst="rect">
            <a:avLst/>
          </a:prstGeom>
        </p:spPr>
      </p:pic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AD06267-805B-4132-B200-6174B0AA2851}"/>
              </a:ext>
            </a:extLst>
          </p:cNvPr>
          <p:cNvCxnSpPr>
            <a:cxnSpLocks/>
          </p:cNvCxnSpPr>
          <p:nvPr/>
        </p:nvCxnSpPr>
        <p:spPr>
          <a:xfrm>
            <a:off x="10729346" y="5189245"/>
            <a:ext cx="125975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DC5992A-994A-4EE8-B925-38665DFF67E5}"/>
              </a:ext>
            </a:extLst>
          </p:cNvPr>
          <p:cNvCxnSpPr>
            <a:cxnSpLocks/>
          </p:cNvCxnSpPr>
          <p:nvPr/>
        </p:nvCxnSpPr>
        <p:spPr>
          <a:xfrm>
            <a:off x="10941224" y="5471389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232" descr="Icon&#10;&#10;Description automatically generated">
            <a:extLst>
              <a:ext uri="{FF2B5EF4-FFF2-40B4-BE49-F238E27FC236}">
                <a16:creationId xmlns:a16="http://schemas.microsoft.com/office/drawing/2014/main" id="{B29D0725-C907-4E5B-A72A-7B3DD34ADAF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632709" y="3404530"/>
            <a:ext cx="526122" cy="526122"/>
          </a:xfrm>
          <a:prstGeom prst="rect">
            <a:avLst/>
          </a:prstGeom>
        </p:spPr>
      </p:pic>
      <p:pic>
        <p:nvPicPr>
          <p:cNvPr id="234" name="Picture 233" descr="Icon&#10;&#10;Description automatically generated">
            <a:extLst>
              <a:ext uri="{FF2B5EF4-FFF2-40B4-BE49-F238E27FC236}">
                <a16:creationId xmlns:a16="http://schemas.microsoft.com/office/drawing/2014/main" id="{5EF3AA2B-49B0-421B-8DAC-BE83F23454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8BCCAFE6-3734-4CD9-9E8F-01F1E321BE25}"/>
              </a:ext>
            </a:extLst>
          </p:cNvPr>
          <p:cNvSpPr/>
          <p:nvPr/>
        </p:nvSpPr>
        <p:spPr>
          <a:xfrm>
            <a:off x="3330247" y="42232"/>
            <a:ext cx="151660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1607 den engelska kolonin Virginia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1620 Mayflower -&gt; Massachusetts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86428C54-31B2-4DB0-832D-D2CC8282BB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743923" y="59102"/>
            <a:ext cx="482886" cy="482886"/>
          </a:xfrm>
          <a:prstGeom prst="rect">
            <a:avLst/>
          </a:prstGeom>
        </p:spPr>
      </p:pic>
      <p:pic>
        <p:nvPicPr>
          <p:cNvPr id="239" name="Picture 238" descr="Icon&#10;&#10;Description automatically generated">
            <a:extLst>
              <a:ext uri="{FF2B5EF4-FFF2-40B4-BE49-F238E27FC236}">
                <a16:creationId xmlns:a16="http://schemas.microsoft.com/office/drawing/2014/main" id="{8A52F475-400E-411A-8A7D-A2C09480D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9875" y="59102"/>
            <a:ext cx="482886" cy="482886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ECCDD462-E7B2-491E-B0F7-1318B28859BC}"/>
              </a:ext>
            </a:extLst>
          </p:cNvPr>
          <p:cNvSpPr/>
          <p:nvPr/>
        </p:nvSpPr>
        <p:spPr>
          <a:xfrm>
            <a:off x="5632126" y="1361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1773 Dec </a:t>
            </a:r>
            <a:r>
              <a:rPr lang="en-US" sz="1200" b="1" dirty="0" err="1">
                <a:solidFill>
                  <a:schemeClr val="tx1"/>
                </a:solidFill>
              </a:rPr>
              <a:t>Tepartyt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 Boston</a:t>
            </a: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6E617452-E5DF-49F3-8EE8-02020718E2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083890" y="110591"/>
            <a:ext cx="408712" cy="408712"/>
          </a:xfrm>
          <a:prstGeom prst="rect">
            <a:avLst/>
          </a:prstGeom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856436BB-7421-4DEE-A126-CF40CCA4EFAD}"/>
              </a:ext>
            </a:extLst>
          </p:cNvPr>
          <p:cNvSpPr/>
          <p:nvPr/>
        </p:nvSpPr>
        <p:spPr>
          <a:xfrm>
            <a:off x="7336450" y="1198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1775-1783  </a:t>
            </a:r>
            <a:r>
              <a:rPr lang="en-US" sz="1200" b="1" dirty="0" err="1">
                <a:solidFill>
                  <a:schemeClr val="tx1"/>
                </a:solidFill>
              </a:rPr>
              <a:t>Amerikanska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frihetskriget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43" name="Picture 24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ACB1B9B-67F6-48D1-8BB8-F478DCEB7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717986" y="763899"/>
            <a:ext cx="515213" cy="368309"/>
          </a:xfrm>
          <a:prstGeom prst="rect">
            <a:avLst/>
          </a:prstGeom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2AC7740-B7F2-45A1-A285-33E290E2BFD0}"/>
              </a:ext>
            </a:extLst>
          </p:cNvPr>
          <p:cNvCxnSpPr>
            <a:cxnSpLocks/>
            <a:stCxn id="241" idx="2"/>
            <a:endCxn id="243" idx="1"/>
          </p:cNvCxnSpPr>
          <p:nvPr/>
        </p:nvCxnSpPr>
        <p:spPr>
          <a:xfrm>
            <a:off x="7288246" y="519303"/>
            <a:ext cx="429740" cy="4287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505B1E3-B6DD-4BF2-9B5E-BAB9AF63521D}"/>
              </a:ext>
            </a:extLst>
          </p:cNvPr>
          <p:cNvSpPr/>
          <p:nvPr/>
        </p:nvSpPr>
        <p:spPr>
          <a:xfrm>
            <a:off x="7420154" y="1124968"/>
            <a:ext cx="1250678" cy="284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1787 författning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06BEEEC-B947-4168-A33B-34FE9155F55F}"/>
              </a:ext>
            </a:extLst>
          </p:cNvPr>
          <p:cNvCxnSpPr>
            <a:cxnSpLocks/>
            <a:stCxn id="247" idx="3"/>
          </p:cNvCxnSpPr>
          <p:nvPr/>
        </p:nvCxnSpPr>
        <p:spPr>
          <a:xfrm flipV="1">
            <a:off x="8670832" y="1263721"/>
            <a:ext cx="3154723" cy="36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250" descr="Icon&#10;&#10;Description automatically generated">
            <a:extLst>
              <a:ext uri="{FF2B5EF4-FFF2-40B4-BE49-F238E27FC236}">
                <a16:creationId xmlns:a16="http://schemas.microsoft.com/office/drawing/2014/main" id="{9C70A7B8-6FDD-4527-B077-B0742D4DA9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402586" y="629435"/>
            <a:ext cx="361368" cy="521636"/>
          </a:xfrm>
          <a:prstGeom prst="rect">
            <a:avLst/>
          </a:prstGeom>
        </p:spPr>
      </p:pic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72F3939-0252-4955-86EB-BB16424D7A2E}"/>
              </a:ext>
            </a:extLst>
          </p:cNvPr>
          <p:cNvCxnSpPr>
            <a:cxnSpLocks/>
          </p:cNvCxnSpPr>
          <p:nvPr/>
        </p:nvCxnSpPr>
        <p:spPr>
          <a:xfrm flipV="1">
            <a:off x="9100572" y="1267342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D0960B4-F4C9-4179-B34B-F8BE84DEAB78}"/>
              </a:ext>
            </a:extLst>
          </p:cNvPr>
          <p:cNvCxnSpPr>
            <a:cxnSpLocks/>
          </p:cNvCxnSpPr>
          <p:nvPr/>
        </p:nvCxnSpPr>
        <p:spPr>
          <a:xfrm flipV="1">
            <a:off x="10280890" y="1287498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C8A1723-DA89-4CE6-8A8F-430D7C2467C2}"/>
              </a:ext>
            </a:extLst>
          </p:cNvPr>
          <p:cNvCxnSpPr>
            <a:cxnSpLocks/>
          </p:cNvCxnSpPr>
          <p:nvPr/>
        </p:nvCxnSpPr>
        <p:spPr>
          <a:xfrm flipV="1">
            <a:off x="8846831" y="1228789"/>
            <a:ext cx="157137" cy="7211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Picture 260" descr="Logo&#10;&#10;Description automatically generated">
            <a:extLst>
              <a:ext uri="{FF2B5EF4-FFF2-40B4-BE49-F238E27FC236}">
                <a16:creationId xmlns:a16="http://schemas.microsoft.com/office/drawing/2014/main" id="{EA5DD033-53CE-4BDE-A3F5-E7B938B17A7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8917799" y="297078"/>
            <a:ext cx="493172" cy="470979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EE0FE72E-C869-423D-8DBC-A54BB5390D7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9850456" y="645004"/>
            <a:ext cx="230134" cy="333792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7FC04FC2-0CCB-4D2C-AE39-FE85C62B0D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801835" y="253374"/>
            <a:ext cx="408712" cy="408712"/>
          </a:xfrm>
          <a:prstGeom prst="rect">
            <a:avLst/>
          </a:prstGeom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5A800A3D-E371-4BC7-AC64-B87176739D74}"/>
              </a:ext>
            </a:extLst>
          </p:cNvPr>
          <p:cNvSpPr/>
          <p:nvPr/>
        </p:nvSpPr>
        <p:spPr>
          <a:xfrm>
            <a:off x="9977398" y="617508"/>
            <a:ext cx="116657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1861/1865 Inbördeskriget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A8745BD-BE5E-419B-9476-B395FFDD10EB}"/>
              </a:ext>
            </a:extLst>
          </p:cNvPr>
          <p:cNvSpPr/>
          <p:nvPr/>
        </p:nvSpPr>
        <p:spPr>
          <a:xfrm>
            <a:off x="1318580" y="1436322"/>
            <a:ext cx="2225017" cy="45130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E2F023-3F94-4C05-9DD9-1A217701567E}"/>
              </a:ext>
            </a:extLst>
          </p:cNvPr>
          <p:cNvSpPr/>
          <p:nvPr/>
        </p:nvSpPr>
        <p:spPr>
          <a:xfrm>
            <a:off x="2228355" y="3022478"/>
            <a:ext cx="386264" cy="3465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0D7438-6D67-4D13-98CF-5AD7146A3906}"/>
              </a:ext>
            </a:extLst>
          </p:cNvPr>
          <p:cNvSpPr/>
          <p:nvPr/>
        </p:nvSpPr>
        <p:spPr>
          <a:xfrm>
            <a:off x="2886115" y="4828830"/>
            <a:ext cx="3923007" cy="114043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2F70163-BC89-49D3-9990-02A75BED069D}"/>
              </a:ext>
            </a:extLst>
          </p:cNvPr>
          <p:cNvSpPr/>
          <p:nvPr/>
        </p:nvSpPr>
        <p:spPr>
          <a:xfrm>
            <a:off x="3906836" y="5202741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ACEDC5F-71B2-4464-B799-7D198D4A46D7}"/>
              </a:ext>
            </a:extLst>
          </p:cNvPr>
          <p:cNvSpPr/>
          <p:nvPr/>
        </p:nvSpPr>
        <p:spPr>
          <a:xfrm>
            <a:off x="3873838" y="1438975"/>
            <a:ext cx="3079431" cy="14500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81C6D9A-9311-4BAE-9761-C6DA804F17C4}"/>
              </a:ext>
            </a:extLst>
          </p:cNvPr>
          <p:cNvSpPr/>
          <p:nvPr/>
        </p:nvSpPr>
        <p:spPr>
          <a:xfrm>
            <a:off x="3241077" y="2922774"/>
            <a:ext cx="5483224" cy="783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240CA4B-4EE0-44A4-AAC2-F5765600828F}"/>
              </a:ext>
            </a:extLst>
          </p:cNvPr>
          <p:cNvSpPr/>
          <p:nvPr/>
        </p:nvSpPr>
        <p:spPr>
          <a:xfrm>
            <a:off x="6050059" y="3036964"/>
            <a:ext cx="386264" cy="3465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3955AD-A0B5-4D1C-B0DB-B091930FCA88}"/>
              </a:ext>
            </a:extLst>
          </p:cNvPr>
          <p:cNvSpPr/>
          <p:nvPr/>
        </p:nvSpPr>
        <p:spPr>
          <a:xfrm>
            <a:off x="2599170" y="29557"/>
            <a:ext cx="5803416" cy="108154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C257019-78A7-4D9F-A84D-56907183B297}"/>
              </a:ext>
            </a:extLst>
          </p:cNvPr>
          <p:cNvSpPr/>
          <p:nvPr/>
        </p:nvSpPr>
        <p:spPr>
          <a:xfrm>
            <a:off x="5361299" y="607939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0F887D-ABBB-4FF7-BFFA-C3EA79D063F6}"/>
              </a:ext>
            </a:extLst>
          </p:cNvPr>
          <p:cNvSpPr/>
          <p:nvPr/>
        </p:nvSpPr>
        <p:spPr>
          <a:xfrm>
            <a:off x="6907987" y="4641196"/>
            <a:ext cx="1922422" cy="108154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0752D0B-74A3-4B4C-96EF-6E9C28DFEED2}"/>
              </a:ext>
            </a:extLst>
          </p:cNvPr>
          <p:cNvSpPr/>
          <p:nvPr/>
        </p:nvSpPr>
        <p:spPr>
          <a:xfrm>
            <a:off x="7088120" y="4861598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6898B31-1F95-4484-A2D7-811055D2EC7A}"/>
              </a:ext>
            </a:extLst>
          </p:cNvPr>
          <p:cNvSpPr/>
          <p:nvPr/>
        </p:nvSpPr>
        <p:spPr>
          <a:xfrm>
            <a:off x="7318729" y="2143990"/>
            <a:ext cx="2147963" cy="67528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FE0956-7637-47E9-8D42-9ED805609023}"/>
              </a:ext>
            </a:extLst>
          </p:cNvPr>
          <p:cNvSpPr/>
          <p:nvPr/>
        </p:nvSpPr>
        <p:spPr>
          <a:xfrm>
            <a:off x="7057090" y="2190190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C886CC-2A48-45B2-988D-BF3E8472C869}"/>
              </a:ext>
            </a:extLst>
          </p:cNvPr>
          <p:cNvSpPr/>
          <p:nvPr/>
        </p:nvSpPr>
        <p:spPr>
          <a:xfrm>
            <a:off x="8840086" y="4640603"/>
            <a:ext cx="1922422" cy="108154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A61FD79-2207-4EC0-89FC-4DF3F1851637}"/>
              </a:ext>
            </a:extLst>
          </p:cNvPr>
          <p:cNvSpPr/>
          <p:nvPr/>
        </p:nvSpPr>
        <p:spPr>
          <a:xfrm>
            <a:off x="8876188" y="4744642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70A8324-B9A8-480A-8747-808B6F1A1EE5}"/>
              </a:ext>
            </a:extLst>
          </p:cNvPr>
          <p:cNvSpPr/>
          <p:nvPr/>
        </p:nvSpPr>
        <p:spPr>
          <a:xfrm>
            <a:off x="9518117" y="59103"/>
            <a:ext cx="1922422" cy="278553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74D6FC8-5A4C-4BE8-A4C8-47F2B8CE7ADE}"/>
              </a:ext>
            </a:extLst>
          </p:cNvPr>
          <p:cNvSpPr/>
          <p:nvPr/>
        </p:nvSpPr>
        <p:spPr>
          <a:xfrm>
            <a:off x="10982462" y="141617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pic>
        <p:nvPicPr>
          <p:cNvPr id="146" name="Picture 145" descr="Icon&#10;&#10;Description automatically generated">
            <a:extLst>
              <a:ext uri="{FF2B5EF4-FFF2-40B4-BE49-F238E27FC236}">
                <a16:creationId xmlns:a16="http://schemas.microsoft.com/office/drawing/2014/main" id="{B0AAF2DD-BC22-4432-8815-D06B0266278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9"/>
              </a:ext>
            </a:extLst>
          </a:blip>
          <a:stretch>
            <a:fillRect/>
          </a:stretch>
        </p:blipFill>
        <p:spPr>
          <a:xfrm>
            <a:off x="8925399" y="3084074"/>
            <a:ext cx="616449" cy="616449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ECF1AD9-F71E-4648-ADD8-47BE9CA5C023}"/>
              </a:ext>
            </a:extLst>
          </p:cNvPr>
          <p:cNvCxnSpPr>
            <a:cxnSpLocks/>
          </p:cNvCxnSpPr>
          <p:nvPr/>
        </p:nvCxnSpPr>
        <p:spPr>
          <a:xfrm>
            <a:off x="9569385" y="3372013"/>
            <a:ext cx="1561824" cy="987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FC83CD2-BDCA-4BF8-B1E8-542DBA17FAE9}"/>
              </a:ext>
            </a:extLst>
          </p:cNvPr>
          <p:cNvSpPr/>
          <p:nvPr/>
        </p:nvSpPr>
        <p:spPr>
          <a:xfrm>
            <a:off x="8892643" y="3007159"/>
            <a:ext cx="2634945" cy="71430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CD935D9-A02F-41CA-A886-3A62939AD4C9}"/>
              </a:ext>
            </a:extLst>
          </p:cNvPr>
          <p:cNvSpPr/>
          <p:nvPr/>
        </p:nvSpPr>
        <p:spPr>
          <a:xfrm>
            <a:off x="11048945" y="3112804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B157874-B481-41C2-93A5-71126D54A572}"/>
              </a:ext>
            </a:extLst>
          </p:cNvPr>
          <p:cNvGrpSpPr/>
          <p:nvPr/>
        </p:nvGrpSpPr>
        <p:grpSpPr>
          <a:xfrm>
            <a:off x="8822476" y="218706"/>
            <a:ext cx="708532" cy="635581"/>
            <a:chOff x="3568531" y="1604817"/>
            <a:chExt cx="708532" cy="635581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95A3986-6036-4F2A-BE7E-D7697B83B3E8}"/>
                </a:ext>
              </a:extLst>
            </p:cNvPr>
            <p:cNvSpPr/>
            <p:nvPr/>
          </p:nvSpPr>
          <p:spPr>
            <a:xfrm>
              <a:off x="3568531" y="1604817"/>
              <a:ext cx="708532" cy="635581"/>
            </a:xfrm>
            <a:prstGeom prst="ellipse">
              <a:avLst/>
            </a:prstGeom>
            <a:noFill/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DE1DECD-F3FE-4143-A0DB-54DAAE50F0FF}"/>
                </a:ext>
              </a:extLst>
            </p:cNvPr>
            <p:cNvCxnSpPr>
              <a:cxnSpLocks/>
              <a:stCxn id="152" idx="7"/>
              <a:endCxn id="152" idx="3"/>
            </p:cNvCxnSpPr>
            <p:nvPr/>
          </p:nvCxnSpPr>
          <p:spPr>
            <a:xfrm flipH="1">
              <a:off x="3672293" y="1697896"/>
              <a:ext cx="501008" cy="449423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25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208FEDDA-A568-4207-9F8E-5CA0F17B678D}"/>
              </a:ext>
            </a:extLst>
          </p:cNvPr>
          <p:cNvSpPr/>
          <p:nvPr/>
        </p:nvSpPr>
        <p:spPr>
          <a:xfrm>
            <a:off x="22979" y="962081"/>
            <a:ext cx="12061303" cy="244255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sv-SE" sz="800" b="1" dirty="0">
                <a:solidFill>
                  <a:schemeClr val="tx1"/>
                </a:solidFill>
              </a:rPr>
              <a:t>Medeltiden</a:t>
            </a:r>
          </a:p>
          <a:p>
            <a:pPr algn="r"/>
            <a:r>
              <a:rPr lang="sv-SE" sz="800" b="1" dirty="0">
                <a:solidFill>
                  <a:schemeClr val="tx1"/>
                </a:solidFill>
              </a:rPr>
              <a:t>(500-talet – 1500-talet)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93E3EB4D-40F1-4FFC-949C-A930016DC821}"/>
              </a:ext>
            </a:extLst>
          </p:cNvPr>
          <p:cNvSpPr txBox="1"/>
          <p:nvPr/>
        </p:nvSpPr>
        <p:spPr>
          <a:xfrm>
            <a:off x="414611" y="5514109"/>
            <a:ext cx="2563083" cy="21544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altLang="zh-CN" sz="800" dirty="0"/>
              <a:t>1775-1783  Amerikanska frihetskriget</a:t>
            </a:r>
            <a:endParaRPr lang="sv-SE" sz="800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4E2EB87D-8D73-461E-A69E-298C5235CBA9}"/>
              </a:ext>
            </a:extLst>
          </p:cNvPr>
          <p:cNvSpPr/>
          <p:nvPr/>
        </p:nvSpPr>
        <p:spPr>
          <a:xfrm>
            <a:off x="5394838" y="3544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EB9FA0-3DFD-418E-A36A-17ABC4D986C2}"/>
              </a:ext>
            </a:extLst>
          </p:cNvPr>
          <p:cNvCxnSpPr>
            <a:cxnSpLocks/>
            <a:stCxn id="204" idx="4"/>
            <a:endCxn id="210" idx="0"/>
          </p:cNvCxnSpPr>
          <p:nvPr/>
        </p:nvCxnSpPr>
        <p:spPr>
          <a:xfrm>
            <a:off x="5447226" y="115416"/>
            <a:ext cx="0" cy="1163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0D9EA1F-84D3-4705-B143-0DAF8EC54C1E}"/>
              </a:ext>
            </a:extLst>
          </p:cNvPr>
          <p:cNvSpPr txBox="1"/>
          <p:nvPr/>
        </p:nvSpPr>
        <p:spPr>
          <a:xfrm>
            <a:off x="0" y="325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TIMELINE</a:t>
            </a: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C9FD2316-B592-44E1-AB15-980959C4C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6775" y="10637"/>
            <a:ext cx="1096775" cy="383871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CC73F1DC-DC7B-406C-A9B3-A45C7D16A512}"/>
              </a:ext>
            </a:extLst>
          </p:cNvPr>
          <p:cNvSpPr/>
          <p:nvPr/>
        </p:nvSpPr>
        <p:spPr>
          <a:xfrm>
            <a:off x="5394838" y="231720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1157CB0-275A-45EF-B025-C450BA766A6C}"/>
              </a:ext>
            </a:extLst>
          </p:cNvPr>
          <p:cNvSpPr txBox="1"/>
          <p:nvPr/>
        </p:nvSpPr>
        <p:spPr>
          <a:xfrm>
            <a:off x="5499613" y="27855"/>
            <a:ext cx="136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500BC – 27 Roman Republic 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910626F-F231-41F6-9647-48BFAD793F5E}"/>
              </a:ext>
            </a:extLst>
          </p:cNvPr>
          <p:cNvCxnSpPr>
            <a:cxnSpLocks/>
            <a:stCxn id="210" idx="4"/>
            <a:endCxn id="216" idx="0"/>
          </p:cNvCxnSpPr>
          <p:nvPr/>
        </p:nvCxnSpPr>
        <p:spPr>
          <a:xfrm>
            <a:off x="5447226" y="343592"/>
            <a:ext cx="0" cy="2230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E18CE872-A7C4-48E0-877F-63BF1A0D1EC6}"/>
              </a:ext>
            </a:extLst>
          </p:cNvPr>
          <p:cNvSpPr/>
          <p:nvPr/>
        </p:nvSpPr>
        <p:spPr>
          <a:xfrm>
            <a:off x="5394838" y="566600"/>
            <a:ext cx="104775" cy="10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C857F93-4A54-4B01-96DF-0BA76AB23651}"/>
              </a:ext>
            </a:extLst>
          </p:cNvPr>
          <p:cNvCxnSpPr>
            <a:cxnSpLocks/>
            <a:endCxn id="216" idx="2"/>
          </p:cNvCxnSpPr>
          <p:nvPr/>
        </p:nvCxnSpPr>
        <p:spPr>
          <a:xfrm>
            <a:off x="4970367" y="612284"/>
            <a:ext cx="424471" cy="48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ADDDBB2-BDA8-43EE-A9DF-9D89A0FDE84F}"/>
              </a:ext>
            </a:extLst>
          </p:cNvPr>
          <p:cNvCxnSpPr>
            <a:cxnSpLocks/>
            <a:stCxn id="216" idx="6"/>
          </p:cNvCxnSpPr>
          <p:nvPr/>
        </p:nvCxnSpPr>
        <p:spPr>
          <a:xfrm>
            <a:off x="5499613" y="617116"/>
            <a:ext cx="5072853" cy="315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649161E-F8EB-4534-943A-7581F8BE18F1}"/>
              </a:ext>
            </a:extLst>
          </p:cNvPr>
          <p:cNvSpPr txBox="1"/>
          <p:nvPr/>
        </p:nvSpPr>
        <p:spPr>
          <a:xfrm>
            <a:off x="5499613" y="203989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27 1st Roma Emperor Gavius Octovius Augustus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ADC4150-49AA-405D-9597-6717EDB7E8B2}"/>
              </a:ext>
            </a:extLst>
          </p:cNvPr>
          <p:cNvSpPr txBox="1"/>
          <p:nvPr/>
        </p:nvSpPr>
        <p:spPr>
          <a:xfrm rot="16200000">
            <a:off x="4935545" y="192774"/>
            <a:ext cx="542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b="1" dirty="0">
                <a:solidFill>
                  <a:srgbClr val="002060"/>
                </a:solidFill>
              </a:rPr>
              <a:t>Roman Empire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610A4B2-0751-4777-AA7C-D11ECFB78AFE}"/>
              </a:ext>
            </a:extLst>
          </p:cNvPr>
          <p:cNvSpPr txBox="1"/>
          <p:nvPr/>
        </p:nvSpPr>
        <p:spPr>
          <a:xfrm>
            <a:off x="5482333" y="375257"/>
            <a:ext cx="13324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395 Roma Empire was split.</a:t>
            </a:r>
            <a:endParaRPr lang="sv-SE" sz="800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B85DBA0-D915-4DA7-A9F7-1F3E588FD94B}"/>
              </a:ext>
            </a:extLst>
          </p:cNvPr>
          <p:cNvCxnSpPr>
            <a:cxnSpLocks/>
            <a:endCxn id="254" idx="0"/>
          </p:cNvCxnSpPr>
          <p:nvPr/>
        </p:nvCxnSpPr>
        <p:spPr>
          <a:xfrm>
            <a:off x="4983598" y="612284"/>
            <a:ext cx="0" cy="1413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65FCADA9-75C4-491F-A6B8-236A72A004D2}"/>
              </a:ext>
            </a:extLst>
          </p:cNvPr>
          <p:cNvSpPr txBox="1"/>
          <p:nvPr/>
        </p:nvSpPr>
        <p:spPr>
          <a:xfrm>
            <a:off x="5017514" y="699391"/>
            <a:ext cx="2672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476 Romulus II was deposed and fall of west Roman empire</a:t>
            </a:r>
            <a:endParaRPr lang="sv-SE" sz="8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00C743-BB1B-4586-B82D-528CE3E574E4}"/>
              </a:ext>
            </a:extLst>
          </p:cNvPr>
          <p:cNvSpPr txBox="1"/>
          <p:nvPr/>
        </p:nvSpPr>
        <p:spPr>
          <a:xfrm rot="16200000">
            <a:off x="4389240" y="389020"/>
            <a:ext cx="76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b="1" dirty="0">
                <a:solidFill>
                  <a:srgbClr val="002060"/>
                </a:solidFill>
              </a:rPr>
              <a:t>West Roman Empire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E7BAEC5F-4904-4C67-9EA1-62C028218823}"/>
              </a:ext>
            </a:extLst>
          </p:cNvPr>
          <p:cNvCxnSpPr>
            <a:cxnSpLocks/>
            <a:stCxn id="258" idx="4"/>
            <a:endCxn id="260" idx="0"/>
          </p:cNvCxnSpPr>
          <p:nvPr/>
        </p:nvCxnSpPr>
        <p:spPr>
          <a:xfrm flipH="1">
            <a:off x="4979697" y="1065576"/>
            <a:ext cx="3900" cy="1685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3E8B9A36-C4AD-4751-BED1-B5B33580DF37}"/>
              </a:ext>
            </a:extLst>
          </p:cNvPr>
          <p:cNvSpPr txBox="1"/>
          <p:nvPr/>
        </p:nvSpPr>
        <p:spPr>
          <a:xfrm>
            <a:off x="5017514" y="923219"/>
            <a:ext cx="1308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481 </a:t>
            </a:r>
            <a:r>
              <a:rPr lang="en-US" sz="800" dirty="0" err="1"/>
              <a:t>Frankerriket</a:t>
            </a:r>
            <a:r>
              <a:rPr lang="en-US" sz="800" dirty="0"/>
              <a:t> by Clovis I</a:t>
            </a:r>
            <a:endParaRPr lang="sv-SE" sz="800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901C124-8396-4637-B75A-4A26402BA244}"/>
              </a:ext>
            </a:extLst>
          </p:cNvPr>
          <p:cNvSpPr/>
          <p:nvPr/>
        </p:nvSpPr>
        <p:spPr>
          <a:xfrm>
            <a:off x="4931210" y="753678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75A76A5-B402-4825-A7EC-35B1B5CD3AB9}"/>
              </a:ext>
            </a:extLst>
          </p:cNvPr>
          <p:cNvSpPr/>
          <p:nvPr/>
        </p:nvSpPr>
        <p:spPr>
          <a:xfrm>
            <a:off x="4931209" y="953704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C4E31602-77E4-4FA0-BEB7-57D56926DBAF}"/>
              </a:ext>
            </a:extLst>
          </p:cNvPr>
          <p:cNvSpPr txBox="1"/>
          <p:nvPr/>
        </p:nvSpPr>
        <p:spPr>
          <a:xfrm rot="16200000">
            <a:off x="4434860" y="1067564"/>
            <a:ext cx="769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rgbClr val="002060"/>
                </a:solidFill>
              </a:rPr>
              <a:t>Frankerriket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36122DC0-027E-4C06-883F-DFD983BC3C40}"/>
              </a:ext>
            </a:extLst>
          </p:cNvPr>
          <p:cNvSpPr/>
          <p:nvPr/>
        </p:nvSpPr>
        <p:spPr>
          <a:xfrm>
            <a:off x="4927309" y="1234103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EF30532-FC90-4E55-941B-D61C0A3C8FE3}"/>
              </a:ext>
            </a:extLst>
          </p:cNvPr>
          <p:cNvSpPr txBox="1"/>
          <p:nvPr/>
        </p:nvSpPr>
        <p:spPr>
          <a:xfrm>
            <a:off x="5017514" y="1164500"/>
            <a:ext cx="24272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800 Karl den Store was crowned as “</a:t>
            </a:r>
            <a:r>
              <a:rPr lang="en-US" sz="800" b="1" dirty="0"/>
              <a:t>Roman Emperor</a:t>
            </a:r>
            <a:r>
              <a:rPr lang="en-US" sz="800" dirty="0"/>
              <a:t>”</a:t>
            </a:r>
            <a:endParaRPr lang="sv-SE" sz="800" dirty="0"/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3B9C0667-807D-45C3-BF30-172ED5956D0A}"/>
              </a:ext>
            </a:extLst>
          </p:cNvPr>
          <p:cNvCxnSpPr>
            <a:cxnSpLocks/>
            <a:stCxn id="260" idx="4"/>
            <a:endCxn id="265" idx="0"/>
          </p:cNvCxnSpPr>
          <p:nvPr/>
        </p:nvCxnSpPr>
        <p:spPr>
          <a:xfrm>
            <a:off x="4979697" y="1345975"/>
            <a:ext cx="0" cy="1105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1D10A5B6-16D1-4A54-A1E1-D2B703C7F581}"/>
              </a:ext>
            </a:extLst>
          </p:cNvPr>
          <p:cNvSpPr/>
          <p:nvPr/>
        </p:nvSpPr>
        <p:spPr>
          <a:xfrm>
            <a:off x="4927309" y="1456525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1A3015B-852D-4E4B-9CB2-3A358980AE4E}"/>
              </a:ext>
            </a:extLst>
          </p:cNvPr>
          <p:cNvSpPr txBox="1"/>
          <p:nvPr/>
        </p:nvSpPr>
        <p:spPr>
          <a:xfrm>
            <a:off x="5017514" y="1293020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843 Treaty of Verdun, föll sönder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0A78433-2BE1-4F8C-AC6B-123EA78B1B7E}"/>
              </a:ext>
            </a:extLst>
          </p:cNvPr>
          <p:cNvCxnSpPr>
            <a:cxnSpLocks/>
            <a:stCxn id="265" idx="6"/>
          </p:cNvCxnSpPr>
          <p:nvPr/>
        </p:nvCxnSpPr>
        <p:spPr>
          <a:xfrm>
            <a:off x="5032084" y="1512461"/>
            <a:ext cx="2362740" cy="279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258CCC42-6494-47EA-A05B-D0040351BA1F}"/>
              </a:ext>
            </a:extLst>
          </p:cNvPr>
          <p:cNvCxnSpPr>
            <a:cxnSpLocks/>
            <a:endCxn id="265" idx="2"/>
          </p:cNvCxnSpPr>
          <p:nvPr/>
        </p:nvCxnSpPr>
        <p:spPr>
          <a:xfrm>
            <a:off x="3939654" y="1512461"/>
            <a:ext cx="98765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2B9D0678-B691-4442-9D06-29DDF38A921D}"/>
              </a:ext>
            </a:extLst>
          </p:cNvPr>
          <p:cNvSpPr/>
          <p:nvPr/>
        </p:nvSpPr>
        <p:spPr>
          <a:xfrm>
            <a:off x="3891499" y="1623012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E84D2E1D-830C-440C-BC49-BDB8E9C47E95}"/>
              </a:ext>
            </a:extLst>
          </p:cNvPr>
          <p:cNvCxnSpPr>
            <a:cxnSpLocks/>
            <a:endCxn id="277" idx="0"/>
          </p:cNvCxnSpPr>
          <p:nvPr/>
        </p:nvCxnSpPr>
        <p:spPr>
          <a:xfrm flipH="1">
            <a:off x="3943887" y="1502146"/>
            <a:ext cx="1580" cy="1208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E22EA1D3-893F-47EF-AA2C-F3AD5D7337A7}"/>
              </a:ext>
            </a:extLst>
          </p:cNvPr>
          <p:cNvSpPr/>
          <p:nvPr/>
        </p:nvSpPr>
        <p:spPr>
          <a:xfrm>
            <a:off x="5255344" y="1629330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EAF11CF-8348-4D91-89D8-A5143E2C3BBC}"/>
              </a:ext>
            </a:extLst>
          </p:cNvPr>
          <p:cNvCxnSpPr>
            <a:cxnSpLocks/>
            <a:stCxn id="299" idx="4"/>
            <a:endCxn id="303" idx="0"/>
          </p:cNvCxnSpPr>
          <p:nvPr/>
        </p:nvCxnSpPr>
        <p:spPr>
          <a:xfrm flipH="1">
            <a:off x="7392395" y="1999341"/>
            <a:ext cx="2428" cy="1210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4800F66E-7FA1-4A8C-8CD4-7015CD85B22B}"/>
              </a:ext>
            </a:extLst>
          </p:cNvPr>
          <p:cNvSpPr txBox="1"/>
          <p:nvPr/>
        </p:nvSpPr>
        <p:spPr>
          <a:xfrm>
            <a:off x="5321604" y="1601164"/>
            <a:ext cx="1467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870 fall of middle Frankerriket 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FB80C52-E8F2-4C93-8A29-B1E2B4E677AB}"/>
              </a:ext>
            </a:extLst>
          </p:cNvPr>
          <p:cNvSpPr txBox="1"/>
          <p:nvPr/>
        </p:nvSpPr>
        <p:spPr>
          <a:xfrm>
            <a:off x="3939654" y="1595844"/>
            <a:ext cx="9733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888 Odo Robertian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C1AF5B93-88C5-49D3-93F6-187AE8E919C6}"/>
              </a:ext>
            </a:extLst>
          </p:cNvPr>
          <p:cNvSpPr/>
          <p:nvPr/>
        </p:nvSpPr>
        <p:spPr>
          <a:xfrm>
            <a:off x="3891499" y="2030861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FFC14300-919D-434A-AFC5-5D629B8A44F0}"/>
              </a:ext>
            </a:extLst>
          </p:cNvPr>
          <p:cNvCxnSpPr>
            <a:cxnSpLocks/>
            <a:stCxn id="285" idx="4"/>
            <a:endCxn id="366" idx="0"/>
          </p:cNvCxnSpPr>
          <p:nvPr/>
        </p:nvCxnSpPr>
        <p:spPr>
          <a:xfrm>
            <a:off x="3943887" y="2142733"/>
            <a:ext cx="0" cy="15533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5E945681-7076-4971-9250-48850CA7609B}"/>
              </a:ext>
            </a:extLst>
          </p:cNvPr>
          <p:cNvSpPr txBox="1"/>
          <p:nvPr/>
        </p:nvSpPr>
        <p:spPr>
          <a:xfrm>
            <a:off x="3951042" y="1978578"/>
            <a:ext cx="21451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987 </a:t>
            </a:r>
            <a:r>
              <a:rPr lang="sv-SE" sz="800" b="1" dirty="0"/>
              <a:t>Frankrike</a:t>
            </a:r>
            <a:r>
              <a:rPr lang="sv-SE" sz="800" dirty="0"/>
              <a:t> by Hugh Capet ”House of Capet”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686AC0E-2D3B-480A-A3A7-A7CDDF912FE2}"/>
              </a:ext>
            </a:extLst>
          </p:cNvPr>
          <p:cNvSpPr txBox="1"/>
          <p:nvPr/>
        </p:nvSpPr>
        <p:spPr>
          <a:xfrm rot="16200000">
            <a:off x="3261395" y="1330623"/>
            <a:ext cx="83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West </a:t>
            </a:r>
            <a:r>
              <a:rPr lang="en-US" sz="800" b="1" dirty="0" err="1">
                <a:solidFill>
                  <a:srgbClr val="002060"/>
                </a:solidFill>
              </a:rPr>
              <a:t>Frankerriket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3E958273-86AE-48EA-9B4D-8D05F1F78A6F}"/>
              </a:ext>
            </a:extLst>
          </p:cNvPr>
          <p:cNvSpPr/>
          <p:nvPr/>
        </p:nvSpPr>
        <p:spPr>
          <a:xfrm>
            <a:off x="7342436" y="166676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A48E5CAA-35D1-419D-A717-2C0D051AC634}"/>
              </a:ext>
            </a:extLst>
          </p:cNvPr>
          <p:cNvCxnSpPr>
            <a:cxnSpLocks/>
            <a:endCxn id="294" idx="0"/>
          </p:cNvCxnSpPr>
          <p:nvPr/>
        </p:nvCxnSpPr>
        <p:spPr>
          <a:xfrm flipH="1">
            <a:off x="7394824" y="1545900"/>
            <a:ext cx="1580" cy="1208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B1F9478E-D2D0-492C-94B3-44E59683ACB3}"/>
              </a:ext>
            </a:extLst>
          </p:cNvPr>
          <p:cNvSpPr txBox="1"/>
          <p:nvPr/>
        </p:nvSpPr>
        <p:spPr>
          <a:xfrm rot="16200000">
            <a:off x="7225108" y="1252829"/>
            <a:ext cx="7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East </a:t>
            </a:r>
            <a:r>
              <a:rPr lang="en-US" sz="800" b="1" dirty="0" err="1">
                <a:solidFill>
                  <a:srgbClr val="002060"/>
                </a:solidFill>
              </a:rPr>
              <a:t>Frankerriket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CA46DA5-253B-4493-A8AB-AA03630274FD}"/>
              </a:ext>
            </a:extLst>
          </p:cNvPr>
          <p:cNvSpPr txBox="1"/>
          <p:nvPr/>
        </p:nvSpPr>
        <p:spPr>
          <a:xfrm>
            <a:off x="7394823" y="1636175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911 Konrad I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4B8FF0F9-FDC7-4A46-A439-A3B2D1B61009}"/>
              </a:ext>
            </a:extLst>
          </p:cNvPr>
          <p:cNvSpPr/>
          <p:nvPr/>
        </p:nvSpPr>
        <p:spPr>
          <a:xfrm>
            <a:off x="7342435" y="1887469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1D1A171-86D6-4197-A78C-69F39A904D03}"/>
              </a:ext>
            </a:extLst>
          </p:cNvPr>
          <p:cNvSpPr txBox="1"/>
          <p:nvPr/>
        </p:nvSpPr>
        <p:spPr>
          <a:xfrm>
            <a:off x="7394822" y="1826509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919 Henry I (Saxony)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8F3F060-AB0A-43F0-9E61-C1792561C201}"/>
              </a:ext>
            </a:extLst>
          </p:cNvPr>
          <p:cNvSpPr txBox="1"/>
          <p:nvPr/>
        </p:nvSpPr>
        <p:spPr>
          <a:xfrm>
            <a:off x="7397387" y="2057831"/>
            <a:ext cx="20762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962 Otto I was crowned as “</a:t>
            </a:r>
            <a:r>
              <a:rPr lang="en-US" sz="800" b="1" dirty="0"/>
              <a:t>Roman Emperor</a:t>
            </a:r>
            <a:r>
              <a:rPr lang="en-US" sz="800" dirty="0"/>
              <a:t>”</a:t>
            </a:r>
            <a:endParaRPr lang="sv-SE" sz="800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D7D57C53-DA51-45B5-A38D-C07DCD306AD5}"/>
              </a:ext>
            </a:extLst>
          </p:cNvPr>
          <p:cNvSpPr/>
          <p:nvPr/>
        </p:nvSpPr>
        <p:spPr>
          <a:xfrm>
            <a:off x="7340007" y="2120415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BFD832DD-8E9D-4862-98C6-A140E97F056C}"/>
              </a:ext>
            </a:extLst>
          </p:cNvPr>
          <p:cNvSpPr txBox="1"/>
          <p:nvPr/>
        </p:nvSpPr>
        <p:spPr>
          <a:xfrm rot="16200000">
            <a:off x="6597964" y="2230570"/>
            <a:ext cx="1083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Tysk-romerska</a:t>
            </a:r>
            <a:r>
              <a:rPr lang="en-US" sz="800" dirty="0"/>
              <a:t> </a:t>
            </a:r>
            <a:r>
              <a:rPr lang="en-US" sz="800" dirty="0" err="1"/>
              <a:t>riket</a:t>
            </a:r>
            <a:endParaRPr lang="sv-SE" sz="800" dirty="0"/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9308BDBE-F621-4876-B8CB-CA95D2710FDD}"/>
              </a:ext>
            </a:extLst>
          </p:cNvPr>
          <p:cNvCxnSpPr>
            <a:cxnSpLocks/>
            <a:stCxn id="303" idx="4"/>
            <a:endCxn id="314" idx="0"/>
          </p:cNvCxnSpPr>
          <p:nvPr/>
        </p:nvCxnSpPr>
        <p:spPr>
          <a:xfrm>
            <a:off x="7392395" y="2232287"/>
            <a:ext cx="0" cy="21363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Oval 313">
            <a:extLst>
              <a:ext uri="{FF2B5EF4-FFF2-40B4-BE49-F238E27FC236}">
                <a16:creationId xmlns:a16="http://schemas.microsoft.com/office/drawing/2014/main" id="{CA55C502-89EB-49FC-A079-42F5A8D90683}"/>
              </a:ext>
            </a:extLst>
          </p:cNvPr>
          <p:cNvSpPr/>
          <p:nvPr/>
        </p:nvSpPr>
        <p:spPr>
          <a:xfrm>
            <a:off x="7340007" y="2445923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2117CBF-41AA-42B5-8F71-29A8D827D5E2}"/>
              </a:ext>
            </a:extLst>
          </p:cNvPr>
          <p:cNvSpPr txBox="1"/>
          <p:nvPr/>
        </p:nvSpPr>
        <p:spPr>
          <a:xfrm>
            <a:off x="7394822" y="2386089"/>
            <a:ext cx="2114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1157 “</a:t>
            </a:r>
            <a:r>
              <a:rPr lang="en-US" sz="800" b="1" dirty="0"/>
              <a:t>Holy Roma Empire</a:t>
            </a:r>
            <a:r>
              <a:rPr lang="en-US" sz="800" dirty="0"/>
              <a:t>” </a:t>
            </a:r>
            <a:r>
              <a:rPr lang="sv-SE" sz="800" dirty="0"/>
              <a:t>named</a:t>
            </a:r>
            <a:r>
              <a:rPr lang="en-US" sz="800" dirty="0"/>
              <a:t> by Fredrick I</a:t>
            </a:r>
            <a:endParaRPr lang="sv-SE" sz="800" dirty="0"/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07A45C21-7592-4FCD-97D9-A90051C6F236}"/>
              </a:ext>
            </a:extLst>
          </p:cNvPr>
          <p:cNvCxnSpPr>
            <a:cxnSpLocks/>
            <a:stCxn id="314" idx="4"/>
            <a:endCxn id="323" idx="0"/>
          </p:cNvCxnSpPr>
          <p:nvPr/>
        </p:nvCxnSpPr>
        <p:spPr>
          <a:xfrm>
            <a:off x="7392395" y="2557795"/>
            <a:ext cx="0" cy="1663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9AE1C7E8-64E3-4EF6-AF54-D692383C0A4F}"/>
              </a:ext>
            </a:extLst>
          </p:cNvPr>
          <p:cNvSpPr txBox="1"/>
          <p:nvPr/>
        </p:nvSpPr>
        <p:spPr>
          <a:xfrm>
            <a:off x="7412361" y="2664613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1254-1273 interregnum (no king)</a:t>
            </a: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31DDB597-80E8-4B0C-8DCD-66BA474BAA0D}"/>
              </a:ext>
            </a:extLst>
          </p:cNvPr>
          <p:cNvSpPr/>
          <p:nvPr/>
        </p:nvSpPr>
        <p:spPr>
          <a:xfrm>
            <a:off x="7340007" y="272409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70FCA613-B16B-48F8-8C0E-0835576B1B7C}"/>
              </a:ext>
            </a:extLst>
          </p:cNvPr>
          <p:cNvCxnSpPr>
            <a:cxnSpLocks/>
            <a:stCxn id="323" idx="4"/>
            <a:endCxn id="326" idx="0"/>
          </p:cNvCxnSpPr>
          <p:nvPr/>
        </p:nvCxnSpPr>
        <p:spPr>
          <a:xfrm flipH="1">
            <a:off x="7390081" y="2835968"/>
            <a:ext cx="2314" cy="1514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>
            <a:extLst>
              <a:ext uri="{FF2B5EF4-FFF2-40B4-BE49-F238E27FC236}">
                <a16:creationId xmlns:a16="http://schemas.microsoft.com/office/drawing/2014/main" id="{0B578B8C-2834-4C5C-8657-1E09BD961580}"/>
              </a:ext>
            </a:extLst>
          </p:cNvPr>
          <p:cNvSpPr/>
          <p:nvPr/>
        </p:nvSpPr>
        <p:spPr>
          <a:xfrm>
            <a:off x="7337693" y="2987453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B95FA41-AC0C-4DC1-85CB-DEBCC8663962}"/>
              </a:ext>
            </a:extLst>
          </p:cNvPr>
          <p:cNvSpPr txBox="1"/>
          <p:nvPr/>
        </p:nvSpPr>
        <p:spPr>
          <a:xfrm>
            <a:off x="7412361" y="2935667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1356 Golden Bull (prince-elector)</a:t>
            </a: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468A230A-732F-4C3A-8598-41A6260545CB}"/>
              </a:ext>
            </a:extLst>
          </p:cNvPr>
          <p:cNvCxnSpPr>
            <a:cxnSpLocks/>
            <a:stCxn id="326" idx="4"/>
            <a:endCxn id="330" idx="0"/>
          </p:cNvCxnSpPr>
          <p:nvPr/>
        </p:nvCxnSpPr>
        <p:spPr>
          <a:xfrm flipH="1">
            <a:off x="7389445" y="3099325"/>
            <a:ext cx="636" cy="1225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5A29A8D8-6B07-4FB6-AB81-295CC579E728}"/>
              </a:ext>
            </a:extLst>
          </p:cNvPr>
          <p:cNvSpPr/>
          <p:nvPr/>
        </p:nvSpPr>
        <p:spPr>
          <a:xfrm>
            <a:off x="7337057" y="3221924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F9BC559B-D01D-4561-95D1-6612DBCB1B23}"/>
              </a:ext>
            </a:extLst>
          </p:cNvPr>
          <p:cNvSpPr txBox="1"/>
          <p:nvPr/>
        </p:nvSpPr>
        <p:spPr>
          <a:xfrm>
            <a:off x="7411725" y="3170138"/>
            <a:ext cx="1771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1437 Habsburg (Österrike) -&gt; </a:t>
            </a:r>
            <a:r>
              <a:rPr lang="sv-SE" sz="800" b="1" dirty="0"/>
              <a:t>Emperor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DA94804-66D1-48CA-8F73-B4FC4E47090C}"/>
              </a:ext>
            </a:extLst>
          </p:cNvPr>
          <p:cNvSpPr txBox="1"/>
          <p:nvPr/>
        </p:nvSpPr>
        <p:spPr>
          <a:xfrm rot="16200000">
            <a:off x="6669059" y="2900264"/>
            <a:ext cx="71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Tysk</a:t>
            </a:r>
            <a:r>
              <a:rPr lang="en-US" sz="800" dirty="0"/>
              <a:t>-Roman Empire ruled by </a:t>
            </a:r>
            <a:r>
              <a:rPr lang="sv-SE" sz="800" dirty="0"/>
              <a:t>Habsburg</a:t>
            </a: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254E00DB-6E43-4BFA-92EF-4739548DC5FF}"/>
              </a:ext>
            </a:extLst>
          </p:cNvPr>
          <p:cNvCxnSpPr>
            <a:cxnSpLocks/>
            <a:stCxn id="330" idx="4"/>
            <a:endCxn id="335" idx="0"/>
          </p:cNvCxnSpPr>
          <p:nvPr/>
        </p:nvCxnSpPr>
        <p:spPr>
          <a:xfrm>
            <a:off x="7389445" y="3333796"/>
            <a:ext cx="0" cy="1848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Oval 334">
            <a:extLst>
              <a:ext uri="{FF2B5EF4-FFF2-40B4-BE49-F238E27FC236}">
                <a16:creationId xmlns:a16="http://schemas.microsoft.com/office/drawing/2014/main" id="{CB310B40-375C-4C8C-8820-4A298EF9BF6A}"/>
              </a:ext>
            </a:extLst>
          </p:cNvPr>
          <p:cNvSpPr/>
          <p:nvPr/>
        </p:nvSpPr>
        <p:spPr>
          <a:xfrm>
            <a:off x="7337057" y="351868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7F719DF-2159-4D40-9229-8DC15100E7A9}"/>
              </a:ext>
            </a:extLst>
          </p:cNvPr>
          <p:cNvSpPr txBox="1"/>
          <p:nvPr/>
        </p:nvSpPr>
        <p:spPr>
          <a:xfrm>
            <a:off x="7411725" y="3429197"/>
            <a:ext cx="1673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b="1" dirty="0"/>
              <a:t>1522 Två grenar av huset Habsburg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203AE8D7-C704-4D4C-BD21-ABD5D2A5771C}"/>
              </a:ext>
            </a:extLst>
          </p:cNvPr>
          <p:cNvCxnSpPr>
            <a:cxnSpLocks/>
            <a:stCxn id="335" idx="4"/>
            <a:endCxn id="510" idx="0"/>
          </p:cNvCxnSpPr>
          <p:nvPr/>
        </p:nvCxnSpPr>
        <p:spPr>
          <a:xfrm flipH="1">
            <a:off x="7372758" y="3630558"/>
            <a:ext cx="16687" cy="23252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880671C4-CB9F-4570-8ECE-2AC1FD120658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5305476" y="1523471"/>
            <a:ext cx="2256" cy="1058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2B31DA77-9AFA-44A4-9174-40497C8EF21A}"/>
              </a:ext>
            </a:extLst>
          </p:cNvPr>
          <p:cNvCxnSpPr>
            <a:cxnSpLocks/>
            <a:endCxn id="335" idx="2"/>
          </p:cNvCxnSpPr>
          <p:nvPr/>
        </p:nvCxnSpPr>
        <p:spPr>
          <a:xfrm>
            <a:off x="6337951" y="3563502"/>
            <a:ext cx="999106" cy="111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C97D1599-26A0-4E0B-8724-3DE6D6FF2E41}"/>
              </a:ext>
            </a:extLst>
          </p:cNvPr>
          <p:cNvCxnSpPr>
            <a:cxnSpLocks/>
          </p:cNvCxnSpPr>
          <p:nvPr/>
        </p:nvCxnSpPr>
        <p:spPr>
          <a:xfrm flipH="1">
            <a:off x="6374757" y="3565373"/>
            <a:ext cx="11875" cy="1925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DCBAC85D-62B0-433A-8F36-F22D69AC6D15}"/>
              </a:ext>
            </a:extLst>
          </p:cNvPr>
          <p:cNvSpPr txBox="1"/>
          <p:nvPr/>
        </p:nvSpPr>
        <p:spPr>
          <a:xfrm rot="16200000">
            <a:off x="5894569" y="3610085"/>
            <a:ext cx="53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rgbClr val="002060"/>
                </a:solidFill>
              </a:rPr>
              <a:t>Spanska</a:t>
            </a:r>
            <a:r>
              <a:rPr lang="en-US" sz="800" b="1" dirty="0">
                <a:solidFill>
                  <a:srgbClr val="002060"/>
                </a:solidFill>
              </a:rPr>
              <a:t> </a:t>
            </a:r>
            <a:r>
              <a:rPr lang="en-US" sz="800" b="1" dirty="0" err="1">
                <a:solidFill>
                  <a:srgbClr val="002060"/>
                </a:solidFill>
              </a:rPr>
              <a:t>grenen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3673E39-3EFC-4D81-A0BD-E1537F26C31E}"/>
              </a:ext>
            </a:extLst>
          </p:cNvPr>
          <p:cNvSpPr txBox="1"/>
          <p:nvPr/>
        </p:nvSpPr>
        <p:spPr>
          <a:xfrm rot="16200000">
            <a:off x="7248881" y="3677268"/>
            <a:ext cx="713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rgbClr val="002060"/>
                </a:solidFill>
              </a:rPr>
              <a:t>Österrikiska</a:t>
            </a:r>
            <a:r>
              <a:rPr lang="en-US" sz="800" b="1" dirty="0">
                <a:solidFill>
                  <a:srgbClr val="002060"/>
                </a:solidFill>
              </a:rPr>
              <a:t> </a:t>
            </a:r>
            <a:r>
              <a:rPr lang="en-US" sz="800" b="1" dirty="0" err="1">
                <a:solidFill>
                  <a:srgbClr val="002060"/>
                </a:solidFill>
              </a:rPr>
              <a:t>grenen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7676321B-A322-434A-9CBD-67FC03075886}"/>
              </a:ext>
            </a:extLst>
          </p:cNvPr>
          <p:cNvSpPr/>
          <p:nvPr/>
        </p:nvSpPr>
        <p:spPr>
          <a:xfrm>
            <a:off x="6322368" y="3743799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24808D35-6E72-4939-86A5-80C955E57034}"/>
              </a:ext>
            </a:extLst>
          </p:cNvPr>
          <p:cNvSpPr txBox="1"/>
          <p:nvPr/>
        </p:nvSpPr>
        <p:spPr>
          <a:xfrm>
            <a:off x="6460516" y="3601537"/>
            <a:ext cx="90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1568-1648 Nederländska frihetskriget by Karl V (1500-1558) and Filip II (1527-1598)</a:t>
            </a:r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4DF14D99-4611-405C-A47A-D00984B39B87}"/>
              </a:ext>
            </a:extLst>
          </p:cNvPr>
          <p:cNvCxnSpPr>
            <a:cxnSpLocks/>
            <a:stCxn id="284" idx="1"/>
          </p:cNvCxnSpPr>
          <p:nvPr/>
        </p:nvCxnSpPr>
        <p:spPr>
          <a:xfrm flipH="1">
            <a:off x="3936321" y="1703566"/>
            <a:ext cx="3333" cy="2110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6EE9D4DC-6228-4115-92D0-37EB90F5DB50}"/>
              </a:ext>
            </a:extLst>
          </p:cNvPr>
          <p:cNvSpPr txBox="1"/>
          <p:nvPr/>
        </p:nvSpPr>
        <p:spPr>
          <a:xfrm rot="16200000">
            <a:off x="3444990" y="2000753"/>
            <a:ext cx="594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rgbClr val="002060"/>
                </a:solidFill>
              </a:rPr>
              <a:t>Frankrike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F32B8C23-BDCC-474A-80D6-FA0BBB1A6C39}"/>
              </a:ext>
            </a:extLst>
          </p:cNvPr>
          <p:cNvSpPr/>
          <p:nvPr/>
        </p:nvSpPr>
        <p:spPr>
          <a:xfrm>
            <a:off x="3891499" y="2298069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0AC608FD-0B43-4D36-822C-4C9AE07373D4}"/>
              </a:ext>
            </a:extLst>
          </p:cNvPr>
          <p:cNvCxnSpPr>
            <a:cxnSpLocks/>
            <a:stCxn id="366" idx="4"/>
            <a:endCxn id="378" idx="0"/>
          </p:cNvCxnSpPr>
          <p:nvPr/>
        </p:nvCxnSpPr>
        <p:spPr>
          <a:xfrm>
            <a:off x="3943887" y="2409941"/>
            <a:ext cx="7155" cy="4260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9F202DFC-9992-4740-BB2E-BE2BC0221F7C}"/>
              </a:ext>
            </a:extLst>
          </p:cNvPr>
          <p:cNvSpPr txBox="1"/>
          <p:nvPr/>
        </p:nvSpPr>
        <p:spPr>
          <a:xfrm>
            <a:off x="3951042" y="2245786"/>
            <a:ext cx="2079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1060 William the Conqueror invaded England</a:t>
            </a:r>
            <a:endParaRPr lang="sv-SE" sz="800" dirty="0"/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6126FE16-72A2-4A26-9939-30FA132B074A}"/>
              </a:ext>
            </a:extLst>
          </p:cNvPr>
          <p:cNvCxnSpPr>
            <a:cxnSpLocks/>
            <a:endCxn id="413" idx="0"/>
          </p:cNvCxnSpPr>
          <p:nvPr/>
        </p:nvCxnSpPr>
        <p:spPr>
          <a:xfrm>
            <a:off x="2569836" y="1778638"/>
            <a:ext cx="6111" cy="217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FD45537A-5D9A-453D-B2B2-86D039D1E6F6}"/>
              </a:ext>
            </a:extLst>
          </p:cNvPr>
          <p:cNvSpPr txBox="1"/>
          <p:nvPr/>
        </p:nvSpPr>
        <p:spPr>
          <a:xfrm rot="16200000">
            <a:off x="2116714" y="1960492"/>
            <a:ext cx="579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England</a:t>
            </a:r>
            <a:endParaRPr lang="sv-SE" sz="800" b="1" dirty="0">
              <a:solidFill>
                <a:srgbClr val="002060"/>
              </a:solidFill>
            </a:endParaRP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D6F8F77E-33BB-440D-915A-05E747846820}"/>
              </a:ext>
            </a:extLst>
          </p:cNvPr>
          <p:cNvCxnSpPr>
            <a:cxnSpLocks/>
            <a:stCxn id="472" idx="6"/>
            <a:endCxn id="479" idx="1"/>
          </p:cNvCxnSpPr>
          <p:nvPr/>
        </p:nvCxnSpPr>
        <p:spPr>
          <a:xfrm flipV="1">
            <a:off x="801755" y="4262650"/>
            <a:ext cx="311851" cy="61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A7B9B004-CCAD-4910-8BA9-ED117AB0E8A7}"/>
              </a:ext>
            </a:extLst>
          </p:cNvPr>
          <p:cNvSpPr/>
          <p:nvPr/>
        </p:nvSpPr>
        <p:spPr>
          <a:xfrm>
            <a:off x="3898654" y="283596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4016D41-B667-4AF9-BF36-9BE6D0D45E44}"/>
              </a:ext>
            </a:extLst>
          </p:cNvPr>
          <p:cNvSpPr txBox="1"/>
          <p:nvPr/>
        </p:nvSpPr>
        <p:spPr>
          <a:xfrm>
            <a:off x="3951402" y="2567458"/>
            <a:ext cx="19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1328 last king of Capet Charles IV died; Philip started “House of </a:t>
            </a:r>
            <a:r>
              <a:rPr lang="en-US" sz="800" dirty="0" err="1"/>
              <a:t>Valoris</a:t>
            </a:r>
            <a:r>
              <a:rPr lang="en-US" sz="800" dirty="0"/>
              <a:t>”</a:t>
            </a:r>
            <a:endParaRPr lang="sv-SE" sz="800" dirty="0"/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33E3E487-6953-4708-8A18-CE5F8C6C4528}"/>
              </a:ext>
            </a:extLst>
          </p:cNvPr>
          <p:cNvCxnSpPr>
            <a:cxnSpLocks/>
            <a:stCxn id="378" idx="2"/>
            <a:endCxn id="399" idx="3"/>
          </p:cNvCxnSpPr>
          <p:nvPr/>
        </p:nvCxnSpPr>
        <p:spPr>
          <a:xfrm flipH="1">
            <a:off x="3206918" y="2891903"/>
            <a:ext cx="691736" cy="55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6D4A1A71-CEC4-4B59-B14C-6A57EC2F9813}"/>
              </a:ext>
            </a:extLst>
          </p:cNvPr>
          <p:cNvSpPr txBox="1"/>
          <p:nvPr/>
        </p:nvSpPr>
        <p:spPr>
          <a:xfrm>
            <a:off x="2554807" y="2789684"/>
            <a:ext cx="652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Edward III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66EFCA32-84C8-412C-ABA4-D5C92DF9258A}"/>
              </a:ext>
            </a:extLst>
          </p:cNvPr>
          <p:cNvCxnSpPr>
            <a:cxnSpLocks/>
            <a:stCxn id="354" idx="4"/>
            <a:endCxn id="407" idx="0"/>
          </p:cNvCxnSpPr>
          <p:nvPr/>
        </p:nvCxnSpPr>
        <p:spPr>
          <a:xfrm>
            <a:off x="6374756" y="3855671"/>
            <a:ext cx="3517" cy="164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94B29CFA-239E-4070-BF72-97DA2B5E41F8}"/>
              </a:ext>
            </a:extLst>
          </p:cNvPr>
          <p:cNvSpPr/>
          <p:nvPr/>
        </p:nvSpPr>
        <p:spPr>
          <a:xfrm>
            <a:off x="6325885" y="4019778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D3B9408F-726F-4410-9EEB-91A065956996}"/>
              </a:ext>
            </a:extLst>
          </p:cNvPr>
          <p:cNvSpPr/>
          <p:nvPr/>
        </p:nvSpPr>
        <p:spPr>
          <a:xfrm>
            <a:off x="2523559" y="395537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DB1BAFF1-E793-4040-A118-00383DDD4251}"/>
              </a:ext>
            </a:extLst>
          </p:cNvPr>
          <p:cNvSpPr txBox="1"/>
          <p:nvPr/>
        </p:nvSpPr>
        <p:spPr>
          <a:xfrm>
            <a:off x="2652348" y="3753979"/>
            <a:ext cx="108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1588 Spanjorerna sände en stor flotta av England </a:t>
            </a: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31ADA213-4DEC-4E21-86D6-C9803CEE93D1}"/>
              </a:ext>
            </a:extLst>
          </p:cNvPr>
          <p:cNvCxnSpPr>
            <a:cxnSpLocks/>
            <a:stCxn id="378" idx="4"/>
            <a:endCxn id="430" idx="0"/>
          </p:cNvCxnSpPr>
          <p:nvPr/>
        </p:nvCxnSpPr>
        <p:spPr>
          <a:xfrm flipH="1">
            <a:off x="3946830" y="2947839"/>
            <a:ext cx="4212" cy="11465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CD9BBE7-A729-4ABC-99EF-205E0255540A}"/>
              </a:ext>
            </a:extLst>
          </p:cNvPr>
          <p:cNvCxnSpPr>
            <a:cxnSpLocks/>
            <a:endCxn id="366" idx="2"/>
          </p:cNvCxnSpPr>
          <p:nvPr/>
        </p:nvCxnSpPr>
        <p:spPr>
          <a:xfrm>
            <a:off x="2590976" y="2354005"/>
            <a:ext cx="130052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Oval 429">
            <a:extLst>
              <a:ext uri="{FF2B5EF4-FFF2-40B4-BE49-F238E27FC236}">
                <a16:creationId xmlns:a16="http://schemas.microsoft.com/office/drawing/2014/main" id="{1A013EFA-BB53-4C74-943E-53B92555A9D8}"/>
              </a:ext>
            </a:extLst>
          </p:cNvPr>
          <p:cNvSpPr/>
          <p:nvPr/>
        </p:nvSpPr>
        <p:spPr>
          <a:xfrm>
            <a:off x="3894442" y="409441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AB1F3621-8D79-4DBB-8F8A-53F53F7BCCCA}"/>
              </a:ext>
            </a:extLst>
          </p:cNvPr>
          <p:cNvSpPr txBox="1"/>
          <p:nvPr/>
        </p:nvSpPr>
        <p:spPr>
          <a:xfrm>
            <a:off x="4003208" y="4052874"/>
            <a:ext cx="1903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1593 Henrik av Navarra (Bourbon)</a:t>
            </a:r>
            <a:endParaRPr lang="sv-SE" sz="800" dirty="0"/>
          </a:p>
        </p:txBody>
      </p: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2AECCD73-3E1F-46C7-A66B-6BC955999A1E}"/>
              </a:ext>
            </a:extLst>
          </p:cNvPr>
          <p:cNvCxnSpPr>
            <a:cxnSpLocks/>
            <a:stCxn id="430" idx="4"/>
            <a:endCxn id="436" idx="0"/>
          </p:cNvCxnSpPr>
          <p:nvPr/>
        </p:nvCxnSpPr>
        <p:spPr>
          <a:xfrm>
            <a:off x="3946830" y="4206288"/>
            <a:ext cx="79" cy="7182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10A15C4C-9DF3-4278-8EDF-6F1D08A65635}"/>
              </a:ext>
            </a:extLst>
          </p:cNvPr>
          <p:cNvSpPr/>
          <p:nvPr/>
        </p:nvSpPr>
        <p:spPr>
          <a:xfrm>
            <a:off x="3894521" y="4278111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6276466A-4F18-49E5-9FD9-45FA55792B56}"/>
              </a:ext>
            </a:extLst>
          </p:cNvPr>
          <p:cNvSpPr txBox="1"/>
          <p:nvPr/>
        </p:nvSpPr>
        <p:spPr>
          <a:xfrm>
            <a:off x="3987601" y="4221997"/>
            <a:ext cx="2011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1610-1643 Ludvig XIII; Richelieu (1624-1642)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A3F54D94-F5AF-4C12-9FEF-C0EF61025366}"/>
              </a:ext>
            </a:extLst>
          </p:cNvPr>
          <p:cNvCxnSpPr>
            <a:cxnSpLocks/>
            <a:stCxn id="407" idx="4"/>
          </p:cNvCxnSpPr>
          <p:nvPr/>
        </p:nvCxnSpPr>
        <p:spPr>
          <a:xfrm>
            <a:off x="6378273" y="4131650"/>
            <a:ext cx="0" cy="8305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024BC042-3E7B-4F6B-B0F0-09C9835F5CF9}"/>
              </a:ext>
            </a:extLst>
          </p:cNvPr>
          <p:cNvSpPr txBox="1"/>
          <p:nvPr/>
        </p:nvSpPr>
        <p:spPr>
          <a:xfrm>
            <a:off x="3739059" y="4380395"/>
            <a:ext cx="3746252" cy="33855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800" dirty="0"/>
              <a:t>1618-1648 tretioåriga kriget</a:t>
            </a:r>
          </a:p>
          <a:p>
            <a:pPr algn="ctr"/>
            <a:r>
              <a:rPr lang="en-US" sz="800" dirty="0"/>
              <a:t>1648 Peace of Westphalia (</a:t>
            </a:r>
            <a:r>
              <a:rPr lang="en-US" sz="800" dirty="0" err="1"/>
              <a:t>Westfaliska</a:t>
            </a:r>
            <a:r>
              <a:rPr lang="en-US" sz="800" dirty="0"/>
              <a:t> </a:t>
            </a:r>
            <a:r>
              <a:rPr lang="en-US" sz="800" dirty="0" err="1"/>
              <a:t>freden</a:t>
            </a:r>
            <a:r>
              <a:rPr lang="en-US" sz="800" dirty="0"/>
              <a:t>)</a:t>
            </a:r>
            <a:r>
              <a:rPr lang="sv-SE" sz="800" dirty="0"/>
              <a:t> </a:t>
            </a:r>
          </a:p>
        </p:txBody>
      </p: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023FA4DF-C132-40FB-A3BA-3607D4CD2F83}"/>
              </a:ext>
            </a:extLst>
          </p:cNvPr>
          <p:cNvCxnSpPr>
            <a:cxnSpLocks/>
            <a:stCxn id="436" idx="4"/>
            <a:endCxn id="449" idx="0"/>
          </p:cNvCxnSpPr>
          <p:nvPr/>
        </p:nvCxnSpPr>
        <p:spPr>
          <a:xfrm flipH="1">
            <a:off x="3943886" y="4389983"/>
            <a:ext cx="3023" cy="3743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60A35E5F-A9A1-4DFA-832D-B347C1F0BCC3}"/>
              </a:ext>
            </a:extLst>
          </p:cNvPr>
          <p:cNvSpPr/>
          <p:nvPr/>
        </p:nvSpPr>
        <p:spPr>
          <a:xfrm>
            <a:off x="3891498" y="476434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7DE2EDD2-5048-4071-AB67-B09E9325AC21}"/>
              </a:ext>
            </a:extLst>
          </p:cNvPr>
          <p:cNvCxnSpPr>
            <a:cxnSpLocks/>
            <a:stCxn id="449" idx="4"/>
            <a:endCxn id="500" idx="0"/>
          </p:cNvCxnSpPr>
          <p:nvPr/>
        </p:nvCxnSpPr>
        <p:spPr>
          <a:xfrm>
            <a:off x="3943886" y="4876219"/>
            <a:ext cx="1" cy="860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1FECC10D-4D90-4570-BF83-33EA46F80A41}"/>
              </a:ext>
            </a:extLst>
          </p:cNvPr>
          <p:cNvSpPr txBox="1"/>
          <p:nvPr/>
        </p:nvSpPr>
        <p:spPr>
          <a:xfrm>
            <a:off x="3973839" y="4746803"/>
            <a:ext cx="2011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1643-1715 Ludvig XIV Kung Sol</a:t>
            </a:r>
            <a:endParaRPr lang="sv-SE" sz="800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136072DE-8D71-4BEE-870F-CB97B529CF0A}"/>
              </a:ext>
            </a:extLst>
          </p:cNvPr>
          <p:cNvSpPr txBox="1"/>
          <p:nvPr/>
        </p:nvSpPr>
        <p:spPr>
          <a:xfrm>
            <a:off x="2298566" y="4954247"/>
            <a:ext cx="5188242" cy="21544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800" dirty="0"/>
              <a:t>Many wars: 1701-1714 det spanska tronföljdskriget; 1700-1721 Great North War...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FFE1903A-D27E-401B-9E52-31F877F52DC3}"/>
              </a:ext>
            </a:extLst>
          </p:cNvPr>
          <p:cNvSpPr/>
          <p:nvPr/>
        </p:nvSpPr>
        <p:spPr>
          <a:xfrm>
            <a:off x="2530731" y="495424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DCFE52BE-4757-4F40-AD2F-6995416F5B95}"/>
              </a:ext>
            </a:extLst>
          </p:cNvPr>
          <p:cNvCxnSpPr>
            <a:cxnSpLocks/>
            <a:stCxn id="458" idx="4"/>
          </p:cNvCxnSpPr>
          <p:nvPr/>
        </p:nvCxnSpPr>
        <p:spPr>
          <a:xfrm>
            <a:off x="2583119" y="5066119"/>
            <a:ext cx="13157" cy="16571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AF19768E-6651-4BB7-AD32-B87064FB8812}"/>
              </a:ext>
            </a:extLst>
          </p:cNvPr>
          <p:cNvCxnSpPr>
            <a:cxnSpLocks/>
            <a:stCxn id="413" idx="4"/>
            <a:endCxn id="458" idx="0"/>
          </p:cNvCxnSpPr>
          <p:nvPr/>
        </p:nvCxnSpPr>
        <p:spPr>
          <a:xfrm>
            <a:off x="2575947" y="4067249"/>
            <a:ext cx="7172" cy="8869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41AD88D8-789F-4739-AA94-26A99872B743}"/>
              </a:ext>
            </a:extLst>
          </p:cNvPr>
          <p:cNvSpPr txBox="1"/>
          <p:nvPr/>
        </p:nvSpPr>
        <p:spPr>
          <a:xfrm>
            <a:off x="2640428" y="4755793"/>
            <a:ext cx="1080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1707 Storbritannien</a:t>
            </a: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1FFCA537-67B6-4EA1-A320-7A5DA5267464}"/>
              </a:ext>
            </a:extLst>
          </p:cNvPr>
          <p:cNvCxnSpPr>
            <a:cxnSpLocks/>
            <a:stCxn id="464" idx="0"/>
            <a:endCxn id="416" idx="2"/>
          </p:cNvCxnSpPr>
          <p:nvPr/>
        </p:nvCxnSpPr>
        <p:spPr>
          <a:xfrm flipV="1">
            <a:off x="3180732" y="4215644"/>
            <a:ext cx="11920" cy="5401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Oval 471">
            <a:extLst>
              <a:ext uri="{FF2B5EF4-FFF2-40B4-BE49-F238E27FC236}">
                <a16:creationId xmlns:a16="http://schemas.microsoft.com/office/drawing/2014/main" id="{E7E7EF34-0E4D-444C-8983-3BB240D97B0D}"/>
              </a:ext>
            </a:extLst>
          </p:cNvPr>
          <p:cNvSpPr/>
          <p:nvPr/>
        </p:nvSpPr>
        <p:spPr>
          <a:xfrm>
            <a:off x="696980" y="4268523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EC96661D-37C2-4CAE-B16E-81FF5F5A0A1C}"/>
              </a:ext>
            </a:extLst>
          </p:cNvPr>
          <p:cNvCxnSpPr>
            <a:cxnSpLocks/>
            <a:stCxn id="472" idx="4"/>
            <a:endCxn id="482" idx="0"/>
          </p:cNvCxnSpPr>
          <p:nvPr/>
        </p:nvCxnSpPr>
        <p:spPr>
          <a:xfrm>
            <a:off x="749368" y="4380395"/>
            <a:ext cx="6418" cy="1434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FA69665A-41CF-4CA9-A52D-A0B1F1CA803C}"/>
              </a:ext>
            </a:extLst>
          </p:cNvPr>
          <p:cNvSpPr txBox="1"/>
          <p:nvPr/>
        </p:nvSpPr>
        <p:spPr>
          <a:xfrm>
            <a:off x="1113606" y="3970262"/>
            <a:ext cx="1469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1607 104 engelska kolonister steg i land vid Chesapeake Bay i Nordamerika (den engelska kolonin Virginia)</a:t>
            </a: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014EED4D-455C-4B0C-9C3A-409979691080}"/>
              </a:ext>
            </a:extLst>
          </p:cNvPr>
          <p:cNvSpPr/>
          <p:nvPr/>
        </p:nvSpPr>
        <p:spPr>
          <a:xfrm>
            <a:off x="703398" y="452387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77F9C09F-A46D-4849-86D8-D5CCA2A436EB}"/>
              </a:ext>
            </a:extLst>
          </p:cNvPr>
          <p:cNvCxnSpPr>
            <a:cxnSpLocks/>
            <a:stCxn id="482" idx="4"/>
            <a:endCxn id="489" idx="0"/>
          </p:cNvCxnSpPr>
          <p:nvPr/>
        </p:nvCxnSpPr>
        <p:spPr>
          <a:xfrm flipH="1">
            <a:off x="754334" y="4635748"/>
            <a:ext cx="1452" cy="9169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9C579189-395A-44E9-9AAF-33DAC02ED28D}"/>
              </a:ext>
            </a:extLst>
          </p:cNvPr>
          <p:cNvSpPr txBox="1"/>
          <p:nvPr/>
        </p:nvSpPr>
        <p:spPr>
          <a:xfrm>
            <a:off x="775032" y="4462255"/>
            <a:ext cx="166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1620 Mayflower -&gt; Massachusetts</a:t>
            </a:r>
          </a:p>
          <a:p>
            <a:r>
              <a:rPr lang="sv-SE" sz="800" dirty="0"/>
              <a:t>1624 Virgina blev kronkoloni(styrdes av den engelske kungen)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96D1927-F229-45F1-ABEA-5D0D6432C0A4}"/>
              </a:ext>
            </a:extLst>
          </p:cNvPr>
          <p:cNvSpPr txBox="1"/>
          <p:nvPr/>
        </p:nvSpPr>
        <p:spPr>
          <a:xfrm>
            <a:off x="419101" y="5241124"/>
            <a:ext cx="7070700" cy="21544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800" dirty="0"/>
              <a:t>1756-1763 Sjuårskriget (mellan å ena sidan Tysk-romerska riket, Frankrike, Ryssland, Sverige och å andra Preussen och Storbritannien-Hannover.)</a:t>
            </a:r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D4D79EB2-25CA-4300-8811-46A20566B879}"/>
              </a:ext>
            </a:extLst>
          </p:cNvPr>
          <p:cNvSpPr/>
          <p:nvPr/>
        </p:nvSpPr>
        <p:spPr>
          <a:xfrm>
            <a:off x="701946" y="5552740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B10B8CF8-01BC-4F89-8397-6CEDBC539515}"/>
              </a:ext>
            </a:extLst>
          </p:cNvPr>
          <p:cNvCxnSpPr>
            <a:cxnSpLocks/>
            <a:stCxn id="489" idx="4"/>
            <a:endCxn id="161" idx="0"/>
          </p:cNvCxnSpPr>
          <p:nvPr/>
        </p:nvCxnSpPr>
        <p:spPr>
          <a:xfrm flipH="1">
            <a:off x="753391" y="5664612"/>
            <a:ext cx="943" cy="56594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id="{2CB8E807-5604-45F1-9181-643B99D113E0}"/>
              </a:ext>
            </a:extLst>
          </p:cNvPr>
          <p:cNvSpPr txBox="1"/>
          <p:nvPr/>
        </p:nvSpPr>
        <p:spPr>
          <a:xfrm>
            <a:off x="2354275" y="2969929"/>
            <a:ext cx="1843556" cy="430692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800" dirty="0"/>
              <a:t>1337 - 1453 Hundred Years’ War</a:t>
            </a:r>
            <a:endParaRPr lang="sv-SE" sz="800" dirty="0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294202BC-A916-4D7D-8ACB-9FAC035240CE}"/>
              </a:ext>
            </a:extLst>
          </p:cNvPr>
          <p:cNvSpPr txBox="1"/>
          <p:nvPr/>
        </p:nvSpPr>
        <p:spPr>
          <a:xfrm rot="16200000">
            <a:off x="2037553" y="4863514"/>
            <a:ext cx="820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b="1" dirty="0">
                <a:solidFill>
                  <a:srgbClr val="002060"/>
                </a:solidFill>
              </a:rPr>
              <a:t>Storbritannien</a:t>
            </a:r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98E16777-D22A-4D93-B864-D7527D028F2F}"/>
              </a:ext>
            </a:extLst>
          </p:cNvPr>
          <p:cNvSpPr/>
          <p:nvPr/>
        </p:nvSpPr>
        <p:spPr>
          <a:xfrm>
            <a:off x="3891499" y="573670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3F31A20D-3530-4E17-975A-D466186363CD}"/>
              </a:ext>
            </a:extLst>
          </p:cNvPr>
          <p:cNvCxnSpPr>
            <a:cxnSpLocks/>
            <a:stCxn id="500" idx="4"/>
          </p:cNvCxnSpPr>
          <p:nvPr/>
        </p:nvCxnSpPr>
        <p:spPr>
          <a:xfrm>
            <a:off x="3943887" y="5848579"/>
            <a:ext cx="6578" cy="9028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TextBox 505">
            <a:extLst>
              <a:ext uri="{FF2B5EF4-FFF2-40B4-BE49-F238E27FC236}">
                <a16:creationId xmlns:a16="http://schemas.microsoft.com/office/drawing/2014/main" id="{49426A5A-C870-4572-8999-99D030405ACC}"/>
              </a:ext>
            </a:extLst>
          </p:cNvPr>
          <p:cNvSpPr txBox="1"/>
          <p:nvPr/>
        </p:nvSpPr>
        <p:spPr>
          <a:xfrm>
            <a:off x="2298565" y="5766083"/>
            <a:ext cx="5180669" cy="33855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800" dirty="0"/>
              <a:t>1789 – 1799 Fransk revolution; 1804-1814 Napoleon’s wars</a:t>
            </a:r>
          </a:p>
          <a:p>
            <a:pPr algn="ctr"/>
            <a:r>
              <a:rPr lang="sv-SE" sz="800" dirty="0"/>
              <a:t>1814 Wienkongressen (1814-Oct-30 - 1815-Juni)</a:t>
            </a:r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CCE61A1A-E29B-4219-BB36-ADD94E984768}"/>
              </a:ext>
            </a:extLst>
          </p:cNvPr>
          <p:cNvSpPr/>
          <p:nvPr/>
        </p:nvSpPr>
        <p:spPr>
          <a:xfrm>
            <a:off x="7320370" y="595583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F457577F-9446-4704-B710-4500D3CE2DE9}"/>
              </a:ext>
            </a:extLst>
          </p:cNvPr>
          <p:cNvSpPr txBox="1"/>
          <p:nvPr/>
        </p:nvSpPr>
        <p:spPr>
          <a:xfrm>
            <a:off x="7411725" y="5913554"/>
            <a:ext cx="27895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1806 Battle of 3 emperors, disolution of ”</a:t>
            </a:r>
            <a:r>
              <a:rPr lang="sv-SE" sz="800" b="1" dirty="0"/>
              <a:t>Holy Roman Empire</a:t>
            </a:r>
            <a:r>
              <a:rPr lang="sv-SE" sz="800" dirty="0"/>
              <a:t>”</a:t>
            </a:r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D80AFB49-BD15-46D1-AB7F-D0A898260119}"/>
              </a:ext>
            </a:extLst>
          </p:cNvPr>
          <p:cNvSpPr/>
          <p:nvPr/>
        </p:nvSpPr>
        <p:spPr>
          <a:xfrm>
            <a:off x="7320370" y="6256171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4F3C5A56-B5DE-4B41-AE5C-9141874A3376}"/>
              </a:ext>
            </a:extLst>
          </p:cNvPr>
          <p:cNvSpPr txBox="1"/>
          <p:nvPr/>
        </p:nvSpPr>
        <p:spPr>
          <a:xfrm>
            <a:off x="7411725" y="6213889"/>
            <a:ext cx="4459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1866 Austro-Prussian War, minister ”Otto Von Bismarck” -&gt; formation of North German Confederation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FC425EE4-5AA0-4F63-B92E-EAEB8F200D22}"/>
              </a:ext>
            </a:extLst>
          </p:cNvPr>
          <p:cNvSpPr txBox="1"/>
          <p:nvPr/>
        </p:nvSpPr>
        <p:spPr>
          <a:xfrm>
            <a:off x="2987691" y="6414461"/>
            <a:ext cx="4499875" cy="21544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800" dirty="0"/>
              <a:t>1870 Frano-Prusian War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46DBC504-DED1-4A5C-831E-C2AE0CCE419E}"/>
              </a:ext>
            </a:extLst>
          </p:cNvPr>
          <p:cNvCxnSpPr>
            <a:cxnSpLocks/>
            <a:stCxn id="514" idx="4"/>
            <a:endCxn id="523" idx="0"/>
          </p:cNvCxnSpPr>
          <p:nvPr/>
        </p:nvCxnSpPr>
        <p:spPr>
          <a:xfrm>
            <a:off x="7372758" y="6368043"/>
            <a:ext cx="0" cy="1740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Oval 522">
            <a:extLst>
              <a:ext uri="{FF2B5EF4-FFF2-40B4-BE49-F238E27FC236}">
                <a16:creationId xmlns:a16="http://schemas.microsoft.com/office/drawing/2014/main" id="{BEFB12CE-BC74-4D8C-BD8A-6733BEF90248}"/>
              </a:ext>
            </a:extLst>
          </p:cNvPr>
          <p:cNvSpPr/>
          <p:nvPr/>
        </p:nvSpPr>
        <p:spPr>
          <a:xfrm>
            <a:off x="7320370" y="6542139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D7903CB1-22DA-4EA2-82D3-F4BD8CA6D2CE}"/>
              </a:ext>
            </a:extLst>
          </p:cNvPr>
          <p:cNvCxnSpPr>
            <a:cxnSpLocks/>
            <a:stCxn id="523" idx="4"/>
          </p:cNvCxnSpPr>
          <p:nvPr/>
        </p:nvCxnSpPr>
        <p:spPr>
          <a:xfrm>
            <a:off x="7372758" y="6654011"/>
            <a:ext cx="0" cy="1844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TextBox 527">
            <a:extLst>
              <a:ext uri="{FF2B5EF4-FFF2-40B4-BE49-F238E27FC236}">
                <a16:creationId xmlns:a16="http://schemas.microsoft.com/office/drawing/2014/main" id="{C25827DD-FFE3-4EE6-95CF-5CB9F83C2353}"/>
              </a:ext>
            </a:extLst>
          </p:cNvPr>
          <p:cNvSpPr txBox="1"/>
          <p:nvPr/>
        </p:nvSpPr>
        <p:spPr>
          <a:xfrm>
            <a:off x="7411725" y="6463132"/>
            <a:ext cx="3243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1871-1918 German Empire, </a:t>
            </a:r>
            <a:r>
              <a:rPr lang="sv-SE" sz="800" b="1" dirty="0"/>
              <a:t>Vilhelm I</a:t>
            </a:r>
            <a:r>
              <a:rPr lang="sv-SE" sz="800" dirty="0"/>
              <a:t> (Prussian King) became 1st Emperor</a:t>
            </a:r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1220CC62-ECA0-43F0-9C15-5D60034EA9A6}"/>
              </a:ext>
            </a:extLst>
          </p:cNvPr>
          <p:cNvSpPr/>
          <p:nvPr/>
        </p:nvSpPr>
        <p:spPr>
          <a:xfrm>
            <a:off x="3891499" y="6174835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4B3A9C67-E2EA-4700-87AD-DBB534FBD1A3}"/>
              </a:ext>
            </a:extLst>
          </p:cNvPr>
          <p:cNvSpPr txBox="1"/>
          <p:nvPr/>
        </p:nvSpPr>
        <p:spPr>
          <a:xfrm>
            <a:off x="3993466" y="6071048"/>
            <a:ext cx="3306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1792-1804 1st French Republic 1804-1814 1st Empire; 1814-1830 Bourbon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A4485D62-90AC-408A-B709-9EA94EF95A94}"/>
              </a:ext>
            </a:extLst>
          </p:cNvPr>
          <p:cNvSpPr txBox="1"/>
          <p:nvPr/>
        </p:nvSpPr>
        <p:spPr>
          <a:xfrm>
            <a:off x="3994373" y="6241899"/>
            <a:ext cx="3306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1852-1870 2nd French Empire</a:t>
            </a:r>
          </a:p>
        </p:txBody>
      </p: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0B819850-88CD-4ACC-93B5-617A2ED1EE57}"/>
              </a:ext>
            </a:extLst>
          </p:cNvPr>
          <p:cNvCxnSpPr>
            <a:cxnSpLocks/>
            <a:endCxn id="538" idx="0"/>
          </p:cNvCxnSpPr>
          <p:nvPr/>
        </p:nvCxnSpPr>
        <p:spPr>
          <a:xfrm>
            <a:off x="10553962" y="641172"/>
            <a:ext cx="0" cy="27035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0A471C5F-59A2-44A6-B6A6-878CB74CA974}"/>
              </a:ext>
            </a:extLst>
          </p:cNvPr>
          <p:cNvSpPr/>
          <p:nvPr/>
        </p:nvSpPr>
        <p:spPr>
          <a:xfrm>
            <a:off x="10501574" y="3344685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21CE1213-D568-4E58-BE26-E293C0FA4959}"/>
              </a:ext>
            </a:extLst>
          </p:cNvPr>
          <p:cNvSpPr txBox="1"/>
          <p:nvPr/>
        </p:nvSpPr>
        <p:spPr>
          <a:xfrm>
            <a:off x="10605713" y="3272162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1453 Fall of Byzantine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65A5E937-2DEB-40AD-A403-87B81E334E67}"/>
              </a:ext>
            </a:extLst>
          </p:cNvPr>
          <p:cNvSpPr txBox="1"/>
          <p:nvPr/>
        </p:nvSpPr>
        <p:spPr>
          <a:xfrm rot="16200000">
            <a:off x="9955793" y="800109"/>
            <a:ext cx="71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East Roman Empire (Byzantine)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67BA5EF-8B49-4257-953A-7AC90646601E}"/>
              </a:ext>
            </a:extLst>
          </p:cNvPr>
          <p:cNvSpPr txBox="1"/>
          <p:nvPr/>
        </p:nvSpPr>
        <p:spPr>
          <a:xfrm rot="16200000">
            <a:off x="249483" y="4290938"/>
            <a:ext cx="579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USA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AD6D4-A312-4039-ADAF-73B095B45A21}"/>
              </a:ext>
            </a:extLst>
          </p:cNvPr>
          <p:cNvSpPr/>
          <p:nvPr/>
        </p:nvSpPr>
        <p:spPr>
          <a:xfrm>
            <a:off x="2652348" y="5766083"/>
            <a:ext cx="9337589" cy="10243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0E67BB4-DB5B-4C93-8CD7-B1AE24D8303B}"/>
              </a:ext>
            </a:extLst>
          </p:cNvPr>
          <p:cNvSpPr/>
          <p:nvPr/>
        </p:nvSpPr>
        <p:spPr>
          <a:xfrm>
            <a:off x="105174" y="3834691"/>
            <a:ext cx="1815949" cy="2955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3" name="Picture 142" descr="A picture containing flag&#10;&#10;Description automatically generated">
            <a:extLst>
              <a:ext uri="{FF2B5EF4-FFF2-40B4-BE49-F238E27FC236}">
                <a16:creationId xmlns:a16="http://schemas.microsoft.com/office/drawing/2014/main" id="{9B041402-D6A3-42CF-9A3F-77D71B431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774" y="3707231"/>
            <a:ext cx="314451" cy="314451"/>
          </a:xfrm>
          <a:prstGeom prst="rect">
            <a:avLst/>
          </a:prstGeom>
        </p:spPr>
      </p:pic>
      <p:pic>
        <p:nvPicPr>
          <p:cNvPr id="144" name="Picture 143" descr="Logo, company name&#10;&#10;Description automatically generated">
            <a:extLst>
              <a:ext uri="{FF2B5EF4-FFF2-40B4-BE49-F238E27FC236}">
                <a16:creationId xmlns:a16="http://schemas.microsoft.com/office/drawing/2014/main" id="{719959F2-9CE3-4688-96BA-80507C13A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410818" y="1488169"/>
            <a:ext cx="330628" cy="220333"/>
          </a:xfrm>
          <a:prstGeom prst="rect">
            <a:avLst/>
          </a:prstGeom>
        </p:spPr>
      </p:pic>
      <p:pic>
        <p:nvPicPr>
          <p:cNvPr id="145" name="Picture 144" descr="A picture containing vessel&#10;&#10;Description automatically generated">
            <a:extLst>
              <a:ext uri="{FF2B5EF4-FFF2-40B4-BE49-F238E27FC236}">
                <a16:creationId xmlns:a16="http://schemas.microsoft.com/office/drawing/2014/main" id="{65C4707C-F826-40D0-BE16-B7656E7FE3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97038" y="5950832"/>
            <a:ext cx="616450" cy="61645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E50C1ED-2E4F-45BC-BC1B-9F72F7CA87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559399" y="6673783"/>
            <a:ext cx="215444" cy="2154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56759B-7E11-43EC-9614-B5B8801F53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738292" y="65166"/>
            <a:ext cx="510361" cy="510361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BBF091D-D6CA-4BFA-8051-A4D1F7567991}"/>
              </a:ext>
            </a:extLst>
          </p:cNvPr>
          <p:cNvCxnSpPr>
            <a:cxnSpLocks/>
            <a:stCxn id="416" idx="3"/>
            <a:endCxn id="355" idx="1"/>
          </p:cNvCxnSpPr>
          <p:nvPr/>
        </p:nvCxnSpPr>
        <p:spPr>
          <a:xfrm>
            <a:off x="3732956" y="3984812"/>
            <a:ext cx="2727560" cy="322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 descr="A picture containing dark&#10;&#10;Description automatically generated">
            <a:extLst>
              <a:ext uri="{FF2B5EF4-FFF2-40B4-BE49-F238E27FC236}">
                <a16:creationId xmlns:a16="http://schemas.microsoft.com/office/drawing/2014/main" id="{01EE8DCA-3208-465A-8E9E-1CFD68EF08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8042" y="6256171"/>
            <a:ext cx="406012" cy="505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8D400F-F799-4BE7-AADC-7DFC8DFE3E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3778462" y="917955"/>
            <a:ext cx="358870" cy="384503"/>
          </a:xfrm>
          <a:prstGeom prst="rect">
            <a:avLst/>
          </a:prstGeom>
        </p:spPr>
      </p:pic>
      <p:sp>
        <p:nvSpPr>
          <p:cNvPr id="161" name="Oval 160">
            <a:extLst>
              <a:ext uri="{FF2B5EF4-FFF2-40B4-BE49-F238E27FC236}">
                <a16:creationId xmlns:a16="http://schemas.microsoft.com/office/drawing/2014/main" id="{BE38EDFA-46C7-4626-B6CD-30B5C603C1BE}"/>
              </a:ext>
            </a:extLst>
          </p:cNvPr>
          <p:cNvSpPr/>
          <p:nvPr/>
        </p:nvSpPr>
        <p:spPr>
          <a:xfrm>
            <a:off x="701003" y="623055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947103-BC58-4BB2-B4C1-9EAFB627E746}"/>
              </a:ext>
            </a:extLst>
          </p:cNvPr>
          <p:cNvCxnSpPr>
            <a:cxnSpLocks/>
            <a:stCxn id="161" idx="4"/>
          </p:cNvCxnSpPr>
          <p:nvPr/>
        </p:nvCxnSpPr>
        <p:spPr>
          <a:xfrm>
            <a:off x="753391" y="6342428"/>
            <a:ext cx="0" cy="44801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A0CF1AA-4006-49C7-ABA9-C43931FF3C81}"/>
              </a:ext>
            </a:extLst>
          </p:cNvPr>
          <p:cNvSpPr txBox="1"/>
          <p:nvPr/>
        </p:nvSpPr>
        <p:spPr>
          <a:xfrm>
            <a:off x="808908" y="6180344"/>
            <a:ext cx="113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1861-1865 Inbördeskriget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F6EDB2C-FB5C-407A-9516-8D34648A0930}"/>
              </a:ext>
            </a:extLst>
          </p:cNvPr>
          <p:cNvSpPr txBox="1"/>
          <p:nvPr/>
        </p:nvSpPr>
        <p:spPr>
          <a:xfrm>
            <a:off x="2298565" y="3178332"/>
            <a:ext cx="9785717" cy="1063249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800" b="1" dirty="0"/>
              <a:t>1400-1600 </a:t>
            </a:r>
            <a:r>
              <a:rPr lang="en-US" sz="800" b="1" dirty="0" err="1"/>
              <a:t>Renässansen</a:t>
            </a:r>
            <a:r>
              <a:rPr lang="sv-SE" sz="800" dirty="0"/>
              <a:t>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C102AED-A75C-4D04-BBEF-EDBD6E7FE2A6}"/>
              </a:ext>
            </a:extLst>
          </p:cNvPr>
          <p:cNvSpPr txBox="1"/>
          <p:nvPr/>
        </p:nvSpPr>
        <p:spPr>
          <a:xfrm>
            <a:off x="22979" y="4908701"/>
            <a:ext cx="12130111" cy="822962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fr-FR" sz="800" b="1" dirty="0"/>
              <a:t>1715-1789 </a:t>
            </a:r>
            <a:r>
              <a:rPr lang="sv-SE" sz="800" b="1" dirty="0"/>
              <a:t>Upplysningen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75BAF7F-207B-4987-8B45-ABD04064B7A9}"/>
              </a:ext>
            </a:extLst>
          </p:cNvPr>
          <p:cNvSpPr txBox="1"/>
          <p:nvPr/>
        </p:nvSpPr>
        <p:spPr>
          <a:xfrm>
            <a:off x="30944" y="5663868"/>
            <a:ext cx="12130111" cy="519515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fr-FR" sz="800" b="1" dirty="0"/>
              <a:t>1760-1840 </a:t>
            </a:r>
            <a:r>
              <a:rPr lang="fr-FR" sz="800" b="1" dirty="0" err="1"/>
              <a:t>Industrial</a:t>
            </a:r>
            <a:r>
              <a:rPr lang="fr-FR" sz="800" b="1" dirty="0"/>
              <a:t> </a:t>
            </a:r>
            <a:r>
              <a:rPr lang="fr-FR" sz="800" b="1" dirty="0" err="1"/>
              <a:t>Revolution</a:t>
            </a:r>
            <a:endParaRPr lang="fr-FR" sz="8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C5E2218-1469-4DE4-A5D8-E9B077E4C314}"/>
              </a:ext>
            </a:extLst>
          </p:cNvPr>
          <p:cNvSpPr txBox="1"/>
          <p:nvPr/>
        </p:nvSpPr>
        <p:spPr>
          <a:xfrm>
            <a:off x="30944" y="6329597"/>
            <a:ext cx="12130111" cy="519515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fr-FR" sz="800" b="1" dirty="0"/>
              <a:t>1870-1914</a:t>
            </a:r>
          </a:p>
          <a:p>
            <a:r>
              <a:rPr lang="fr-FR" sz="800" b="1" dirty="0"/>
              <a:t>2nd </a:t>
            </a:r>
            <a:r>
              <a:rPr lang="fr-FR" sz="800" b="1" dirty="0" err="1"/>
              <a:t>Industrial</a:t>
            </a:r>
            <a:r>
              <a:rPr lang="fr-FR" sz="800" b="1" dirty="0"/>
              <a:t> </a:t>
            </a:r>
            <a:r>
              <a:rPr lang="fr-FR" sz="800" b="1" dirty="0" err="1"/>
              <a:t>Revolution</a:t>
            </a:r>
            <a:endParaRPr lang="fr-FR" sz="800" b="1" dirty="0"/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2CE6E2A2-372D-42EF-9729-5C645EE8EE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690524" y="3616007"/>
            <a:ext cx="255583" cy="255583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FB0CEBE2-E81B-4AF1-B613-1512CA4AC1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735500" y="5178671"/>
            <a:ext cx="255583" cy="255583"/>
          </a:xfrm>
          <a:prstGeom prst="rect">
            <a:avLst/>
          </a:prstGeom>
        </p:spPr>
      </p:pic>
      <p:pic>
        <p:nvPicPr>
          <p:cNvPr id="174" name="Picture 173" descr="A picture containing icon&#10;&#10;Description automatically generated">
            <a:extLst>
              <a:ext uri="{FF2B5EF4-FFF2-40B4-BE49-F238E27FC236}">
                <a16:creationId xmlns:a16="http://schemas.microsoft.com/office/drawing/2014/main" id="{6685E413-ED59-4F7F-BC4A-C1996BE4628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491750" y="5841314"/>
            <a:ext cx="193176" cy="193176"/>
          </a:xfrm>
          <a:prstGeom prst="rect">
            <a:avLst/>
          </a:prstGeom>
        </p:spPr>
      </p:pic>
      <p:pic>
        <p:nvPicPr>
          <p:cNvPr id="175" name="Picture 174" descr="A picture containing icon&#10;&#10;Description automatically generated">
            <a:extLst>
              <a:ext uri="{FF2B5EF4-FFF2-40B4-BE49-F238E27FC236}">
                <a16:creationId xmlns:a16="http://schemas.microsoft.com/office/drawing/2014/main" id="{3947286B-59A3-4E43-87C6-F7A81DA2B5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496332" y="6525870"/>
            <a:ext cx="193176" cy="193176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45A661C9-AC7B-4DA6-96C3-AFBB4A1AD9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9267349" y="3512702"/>
            <a:ext cx="258213" cy="258213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73173321-2788-43E5-99D9-EF604FED0FA4}"/>
              </a:ext>
            </a:extLst>
          </p:cNvPr>
          <p:cNvSpPr/>
          <p:nvPr/>
        </p:nvSpPr>
        <p:spPr>
          <a:xfrm>
            <a:off x="9222016" y="3479299"/>
            <a:ext cx="150234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8FB8FB4C-F004-46BB-BAA2-C0DCDB62B3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316169" y="3297581"/>
            <a:ext cx="338555" cy="338555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34711EF-0563-493E-BBE9-86EDC888F635}"/>
              </a:ext>
            </a:extLst>
          </p:cNvPr>
          <p:cNvCxnSpPr>
            <a:cxnSpLocks/>
            <a:stCxn id="440" idx="3"/>
            <a:endCxn id="176" idx="2"/>
          </p:cNvCxnSpPr>
          <p:nvPr/>
        </p:nvCxnSpPr>
        <p:spPr>
          <a:xfrm flipV="1">
            <a:off x="7485311" y="3770915"/>
            <a:ext cx="1911145" cy="7787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6738C1-2BC5-4549-AC57-0AFB3709D9AD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6374756" y="3072625"/>
            <a:ext cx="5504" cy="27674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3888E72-92EE-4F41-A7B2-4E84B1C5B659}"/>
              </a:ext>
            </a:extLst>
          </p:cNvPr>
          <p:cNvSpPr/>
          <p:nvPr/>
        </p:nvSpPr>
        <p:spPr>
          <a:xfrm>
            <a:off x="636282" y="3255500"/>
            <a:ext cx="146951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1492 </a:t>
            </a:r>
            <a:r>
              <a:rPr lang="en-US" sz="800" b="1" dirty="0" err="1">
                <a:solidFill>
                  <a:schemeClr val="tx1"/>
                </a:solidFill>
              </a:rPr>
              <a:t>Colombus</a:t>
            </a:r>
            <a:r>
              <a:rPr lang="en-US" sz="8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1497 Vasco da Gama (India)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46334D1-6933-41D0-AE7D-63407D8DC4B2}"/>
              </a:ext>
            </a:extLst>
          </p:cNvPr>
          <p:cNvCxnSpPr>
            <a:cxnSpLocks/>
            <a:stCxn id="187" idx="3"/>
            <a:endCxn id="196" idx="2"/>
          </p:cNvCxnSpPr>
          <p:nvPr/>
        </p:nvCxnSpPr>
        <p:spPr>
          <a:xfrm flipV="1">
            <a:off x="2105794" y="3405301"/>
            <a:ext cx="4222078" cy="19476"/>
          </a:xfrm>
          <a:prstGeom prst="straightConnector1">
            <a:avLst/>
          </a:prstGeom>
          <a:ln w="25400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13D112FD-EB8D-4F7D-B6EB-4F9CBF3D7375}"/>
              </a:ext>
            </a:extLst>
          </p:cNvPr>
          <p:cNvSpPr/>
          <p:nvPr/>
        </p:nvSpPr>
        <p:spPr>
          <a:xfrm>
            <a:off x="6327872" y="3349365"/>
            <a:ext cx="104775" cy="111872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8" name="Picture 147" descr="A picture containing text&#10;&#10;Description automatically generated">
            <a:extLst>
              <a:ext uri="{FF2B5EF4-FFF2-40B4-BE49-F238E27FC236}">
                <a16:creationId xmlns:a16="http://schemas.microsoft.com/office/drawing/2014/main" id="{D0972256-857C-4731-9942-34917A0A467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5480785" y="3610962"/>
            <a:ext cx="484661" cy="31889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0644BDEE-0BB9-483B-9FE9-C97C3AB660C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11238538" y="1902523"/>
            <a:ext cx="229274" cy="2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09B84A18-3557-4D06-B843-02210202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7299" y="1674439"/>
            <a:ext cx="482885" cy="482885"/>
          </a:xfrm>
          <a:prstGeom prst="rect">
            <a:avLst/>
          </a:prstGeom>
        </p:spPr>
      </p:pic>
      <p:sp>
        <p:nvSpPr>
          <p:cNvPr id="230" name="Rectangle 229">
            <a:extLst>
              <a:ext uri="{FF2B5EF4-FFF2-40B4-BE49-F238E27FC236}">
                <a16:creationId xmlns:a16="http://schemas.microsoft.com/office/drawing/2014/main" id="{8EDC4AD3-C3E6-48AD-AEBE-07F78652D2B5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54EC537-2431-437A-8256-97080AA92DC5}"/>
              </a:ext>
            </a:extLst>
          </p:cNvPr>
          <p:cNvSpPr/>
          <p:nvPr/>
        </p:nvSpPr>
        <p:spPr>
          <a:xfrm>
            <a:off x="1296157" y="3973942"/>
            <a:ext cx="2588256" cy="279674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628BE4C-0184-4F81-B332-23D93225BBD4}"/>
              </a:ext>
            </a:extLst>
          </p:cNvPr>
          <p:cNvSpPr/>
          <p:nvPr/>
        </p:nvSpPr>
        <p:spPr>
          <a:xfrm>
            <a:off x="503430" y="478056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Empire (Rome)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87FA99-87CE-4D2B-948C-93818C796331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BE4A17-6F95-4A71-93D0-0CE1D16DE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4725" y="3751665"/>
            <a:ext cx="392132" cy="48031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47F6C-5F51-4BD3-9CB0-2405D5C94457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flipV="1">
            <a:off x="933230" y="4231980"/>
            <a:ext cx="127561" cy="548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CD7A28-4B70-47A5-807A-CDF674D7B48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256857" y="3958208"/>
            <a:ext cx="3715835" cy="3361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C64436C-A114-40A4-8A63-817F56650B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34194" y="2875523"/>
            <a:ext cx="482885" cy="482885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D4E6E2-6C3A-4AED-BC9A-39CD31832C08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15769" y="4027408"/>
            <a:ext cx="136997" cy="8092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11686C-2294-4A8A-AA39-41403F2DA233}"/>
              </a:ext>
            </a:extLst>
          </p:cNvPr>
          <p:cNvSpPr/>
          <p:nvPr/>
        </p:nvSpPr>
        <p:spPr>
          <a:xfrm>
            <a:off x="1654984" y="4152783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87783" y="4024030"/>
            <a:ext cx="10315" cy="240961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8FEF996-507A-4162-8EE2-2329FE696EC3}"/>
              </a:ext>
            </a:extLst>
          </p:cNvPr>
          <p:cNvSpPr/>
          <p:nvPr/>
        </p:nvSpPr>
        <p:spPr>
          <a:xfrm>
            <a:off x="4480413" y="935955"/>
            <a:ext cx="147417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5168D03-A7FA-458D-9AD5-B89F3C6CC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032276" y="4336085"/>
            <a:ext cx="386955" cy="38695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4922B12-9500-475E-AE2D-92E6FDB136B0}"/>
              </a:ext>
            </a:extLst>
          </p:cNvPr>
          <p:cNvSpPr/>
          <p:nvPr/>
        </p:nvSpPr>
        <p:spPr>
          <a:xfrm>
            <a:off x="4347386" y="4271037"/>
            <a:ext cx="1502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5E7532-9D36-4A73-BF48-233F38C76E7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969188" y="3985515"/>
            <a:ext cx="256566" cy="3505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3" y="3596784"/>
            <a:ext cx="1" cy="28368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B234A8C-1A05-4B77-80DD-E60F970393B5}"/>
              </a:ext>
            </a:extLst>
          </p:cNvPr>
          <p:cNvCxnSpPr>
            <a:cxnSpLocks/>
          </p:cNvCxnSpPr>
          <p:nvPr/>
        </p:nvCxnSpPr>
        <p:spPr>
          <a:xfrm>
            <a:off x="1800775" y="5758826"/>
            <a:ext cx="3283779" cy="1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232" descr="Icon&#10;&#10;Description automatically generated">
            <a:extLst>
              <a:ext uri="{FF2B5EF4-FFF2-40B4-BE49-F238E27FC236}">
                <a16:creationId xmlns:a16="http://schemas.microsoft.com/office/drawing/2014/main" id="{B29D0725-C907-4E5B-A72A-7B3DD34ADA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04851" y="3332037"/>
            <a:ext cx="526122" cy="526122"/>
          </a:xfrm>
          <a:prstGeom prst="rect">
            <a:avLst/>
          </a:prstGeom>
        </p:spPr>
      </p:pic>
      <p:pic>
        <p:nvPicPr>
          <p:cNvPr id="234" name="Picture 233" descr="Icon&#10;&#10;Description automatically generated">
            <a:extLst>
              <a:ext uri="{FF2B5EF4-FFF2-40B4-BE49-F238E27FC236}">
                <a16:creationId xmlns:a16="http://schemas.microsoft.com/office/drawing/2014/main" id="{5EF3AA2B-49B0-421B-8DAC-BE83F23454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537F23-5019-423C-BBB8-8AEC05EA2230}"/>
              </a:ext>
            </a:extLst>
          </p:cNvPr>
          <p:cNvSpPr txBox="1"/>
          <p:nvPr/>
        </p:nvSpPr>
        <p:spPr>
          <a:xfrm>
            <a:off x="-10483" y="-12808"/>
            <a:ext cx="154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Europa börjar formas</a:t>
            </a:r>
          </a:p>
          <a:p>
            <a:r>
              <a:rPr lang="sv-SE" b="1" dirty="0"/>
              <a:t>(500 – 1500)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D75E7DCD-004B-4C7F-B1CA-51182F96C2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262750" y="851306"/>
            <a:ext cx="411084" cy="411084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82EE00E8-8807-4A6A-A58E-21B0019BD4A0}"/>
              </a:ext>
            </a:extLst>
          </p:cNvPr>
          <p:cNvSpPr/>
          <p:nvPr/>
        </p:nvSpPr>
        <p:spPr>
          <a:xfrm>
            <a:off x="1559604" y="76443"/>
            <a:ext cx="133580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1000 ökade handeln och gamla städerna levde upp på nytt.</a:t>
            </a:r>
          </a:p>
        </p:txBody>
      </p:sp>
      <p:pic>
        <p:nvPicPr>
          <p:cNvPr id="153" name="Picture 152" descr="Icon&#10;&#10;Description automatically generated">
            <a:extLst>
              <a:ext uri="{FF2B5EF4-FFF2-40B4-BE49-F238E27FC236}">
                <a16:creationId xmlns:a16="http://schemas.microsoft.com/office/drawing/2014/main" id="{1791F656-4D23-477F-B029-FC62C6F825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630664" y="4216361"/>
            <a:ext cx="677507" cy="677507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E0DBD91-4D65-4584-9EE6-B77F408FD97D}"/>
              </a:ext>
            </a:extLst>
          </p:cNvPr>
          <p:cNvSpPr txBox="1"/>
          <p:nvPr/>
        </p:nvSpPr>
        <p:spPr>
          <a:xfrm>
            <a:off x="11326091" y="4416614"/>
            <a:ext cx="61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Kung (riket)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85D2521-DA6B-4AFB-8D93-2D4FB7C42555}"/>
              </a:ext>
            </a:extLst>
          </p:cNvPr>
          <p:cNvSpPr txBox="1"/>
          <p:nvPr/>
        </p:nvSpPr>
        <p:spPr>
          <a:xfrm>
            <a:off x="10979851" y="5021369"/>
            <a:ext cx="123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storvasall eller länsherre (län)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327A00-4042-455E-A6C7-58F789FD7AB7}"/>
              </a:ext>
            </a:extLst>
          </p:cNvPr>
          <p:cNvSpPr txBox="1"/>
          <p:nvPr/>
        </p:nvSpPr>
        <p:spPr>
          <a:xfrm>
            <a:off x="11549225" y="6276041"/>
            <a:ext cx="666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bönder</a:t>
            </a:r>
          </a:p>
        </p:txBody>
      </p:sp>
      <p:pic>
        <p:nvPicPr>
          <p:cNvPr id="163" name="Picture 162" descr="Logo, icon&#10;&#10;Description automatically generated">
            <a:extLst>
              <a:ext uri="{FF2B5EF4-FFF2-40B4-BE49-F238E27FC236}">
                <a16:creationId xmlns:a16="http://schemas.microsoft.com/office/drawing/2014/main" id="{E3FBC026-5223-4F82-80C2-2226983768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0635382" y="6102464"/>
            <a:ext cx="556391" cy="556391"/>
          </a:xfrm>
          <a:prstGeom prst="rect">
            <a:avLst/>
          </a:prstGeom>
        </p:spPr>
      </p:pic>
      <p:pic>
        <p:nvPicPr>
          <p:cNvPr id="164" name="Picture 163" descr="Logo, icon&#10;&#10;Description automatically generated">
            <a:extLst>
              <a:ext uri="{FF2B5EF4-FFF2-40B4-BE49-F238E27FC236}">
                <a16:creationId xmlns:a16="http://schemas.microsoft.com/office/drawing/2014/main" id="{9D972CB5-E13F-4FF4-949D-D76987047E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1051846" y="6114404"/>
            <a:ext cx="556391" cy="556391"/>
          </a:xfrm>
          <a:prstGeom prst="rect">
            <a:avLst/>
          </a:prstGeom>
        </p:spPr>
      </p:pic>
      <p:pic>
        <p:nvPicPr>
          <p:cNvPr id="171" name="Picture 170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A17EE6A4-DBDF-435E-AAF4-4D115F603E7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09" y="5501752"/>
            <a:ext cx="834893" cy="648096"/>
          </a:xfrm>
          <a:prstGeom prst="rect">
            <a:avLst/>
          </a:prstGeom>
        </p:spPr>
      </p:pic>
      <p:pic>
        <p:nvPicPr>
          <p:cNvPr id="165" name="Picture 164" descr="Icon&#10;&#10;Description automatically generated">
            <a:extLst>
              <a:ext uri="{FF2B5EF4-FFF2-40B4-BE49-F238E27FC236}">
                <a16:creationId xmlns:a16="http://schemas.microsoft.com/office/drawing/2014/main" id="{2DF23C83-70E7-4CB9-ABE4-446F2EE68AC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10293126" y="4860071"/>
            <a:ext cx="639235" cy="639235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0C604A56-2AFE-4087-88EA-CC0EAC90DA7C}"/>
              </a:ext>
            </a:extLst>
          </p:cNvPr>
          <p:cNvSpPr txBox="1"/>
          <p:nvPr/>
        </p:nvSpPr>
        <p:spPr>
          <a:xfrm>
            <a:off x="11051846" y="5711589"/>
            <a:ext cx="123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undervasaller 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44ADE32-5A42-4DEA-8695-8E802D928BE8}"/>
              </a:ext>
            </a:extLst>
          </p:cNvPr>
          <p:cNvSpPr/>
          <p:nvPr/>
        </p:nvSpPr>
        <p:spPr>
          <a:xfrm>
            <a:off x="10129782" y="4148291"/>
            <a:ext cx="2004340" cy="264597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79" name="Picture 178" descr="Icon&#10;&#10;Description automatically generated">
            <a:extLst>
              <a:ext uri="{FF2B5EF4-FFF2-40B4-BE49-F238E27FC236}">
                <a16:creationId xmlns:a16="http://schemas.microsoft.com/office/drawing/2014/main" id="{76465ACE-098E-48BE-9D76-E11E2817A8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542717" y="2517117"/>
            <a:ext cx="533936" cy="533936"/>
          </a:xfrm>
          <a:prstGeom prst="rect">
            <a:avLst/>
          </a:prstGeom>
        </p:spPr>
      </p:pic>
      <p:pic>
        <p:nvPicPr>
          <p:cNvPr id="180" name="Picture 179" descr="Icon&#10;&#10;Description automatically generated">
            <a:extLst>
              <a:ext uri="{FF2B5EF4-FFF2-40B4-BE49-F238E27FC236}">
                <a16:creationId xmlns:a16="http://schemas.microsoft.com/office/drawing/2014/main" id="{E1FAE5E1-D0D9-463F-8499-457434205B2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10141921" y="3468435"/>
            <a:ext cx="451429" cy="451429"/>
          </a:xfrm>
          <a:prstGeom prst="rect">
            <a:avLst/>
          </a:prstGeom>
        </p:spPr>
      </p:pic>
      <p:pic>
        <p:nvPicPr>
          <p:cNvPr id="182" name="Picture 181" descr="Icon&#10;&#10;Description automatically generated">
            <a:extLst>
              <a:ext uri="{FF2B5EF4-FFF2-40B4-BE49-F238E27FC236}">
                <a16:creationId xmlns:a16="http://schemas.microsoft.com/office/drawing/2014/main" id="{10FF09A6-6C33-452D-88D0-128B96DB184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10787551" y="1931342"/>
            <a:ext cx="613608" cy="613608"/>
          </a:xfrm>
          <a:prstGeom prst="rect">
            <a:avLst/>
          </a:prstGeom>
        </p:spPr>
      </p:pic>
      <p:pic>
        <p:nvPicPr>
          <p:cNvPr id="183" name="Picture 182" descr="Icon&#10;&#10;Description automatically generated">
            <a:extLst>
              <a:ext uri="{FF2B5EF4-FFF2-40B4-BE49-F238E27FC236}">
                <a16:creationId xmlns:a16="http://schemas.microsoft.com/office/drawing/2014/main" id="{49238E74-91F1-4B02-9E31-D6368A5CF57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10391664" y="3035657"/>
            <a:ext cx="451428" cy="451428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F7595AF5-6488-44FF-8E2A-6ADB317907E9}"/>
              </a:ext>
            </a:extLst>
          </p:cNvPr>
          <p:cNvSpPr txBox="1"/>
          <p:nvPr/>
        </p:nvSpPr>
        <p:spPr>
          <a:xfrm>
            <a:off x="11422137" y="2052772"/>
            <a:ext cx="61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påven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278309-9CEB-43C6-8134-50F8307E4C4F}"/>
              </a:ext>
            </a:extLst>
          </p:cNvPr>
          <p:cNvSpPr txBox="1"/>
          <p:nvPr/>
        </p:nvSpPr>
        <p:spPr>
          <a:xfrm>
            <a:off x="10987866" y="2663104"/>
            <a:ext cx="119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ärkebiskoparna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FE8AE59-CB73-4667-8CED-4825E71D680D}"/>
              </a:ext>
            </a:extLst>
          </p:cNvPr>
          <p:cNvSpPr txBox="1"/>
          <p:nvPr/>
        </p:nvSpPr>
        <p:spPr>
          <a:xfrm>
            <a:off x="11243675" y="3149052"/>
            <a:ext cx="93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biskoparna</a:t>
            </a:r>
          </a:p>
        </p:txBody>
      </p:sp>
      <p:pic>
        <p:nvPicPr>
          <p:cNvPr id="188" name="Picture 187" descr="Icon&#10;&#10;Description automatically generated">
            <a:extLst>
              <a:ext uri="{FF2B5EF4-FFF2-40B4-BE49-F238E27FC236}">
                <a16:creationId xmlns:a16="http://schemas.microsoft.com/office/drawing/2014/main" id="{7161FDE6-671B-4F2B-8EA9-F0AE0B21A8A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10850939" y="3056503"/>
            <a:ext cx="451428" cy="451428"/>
          </a:xfrm>
          <a:prstGeom prst="rect">
            <a:avLst/>
          </a:prstGeom>
        </p:spPr>
      </p:pic>
      <p:pic>
        <p:nvPicPr>
          <p:cNvPr id="189" name="Picture 188" descr="Icon&#10;&#10;Description automatically generated">
            <a:extLst>
              <a:ext uri="{FF2B5EF4-FFF2-40B4-BE49-F238E27FC236}">
                <a16:creationId xmlns:a16="http://schemas.microsoft.com/office/drawing/2014/main" id="{1D4ED020-46B2-4DC2-AB52-ACD93AC168B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10500668" y="3478647"/>
            <a:ext cx="451429" cy="451429"/>
          </a:xfrm>
          <a:prstGeom prst="rect">
            <a:avLst/>
          </a:prstGeom>
        </p:spPr>
      </p:pic>
      <p:pic>
        <p:nvPicPr>
          <p:cNvPr id="190" name="Picture 189" descr="Icon&#10;&#10;Description automatically generated">
            <a:extLst>
              <a:ext uri="{FF2B5EF4-FFF2-40B4-BE49-F238E27FC236}">
                <a16:creationId xmlns:a16="http://schemas.microsoft.com/office/drawing/2014/main" id="{58CE92A8-CBA8-4E1E-82C0-9D74A033D5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10874624" y="3477918"/>
            <a:ext cx="451429" cy="451429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AC200A7A-D7E0-4EEF-A6B7-D17F23616443}"/>
              </a:ext>
            </a:extLst>
          </p:cNvPr>
          <p:cNvSpPr txBox="1"/>
          <p:nvPr/>
        </p:nvSpPr>
        <p:spPr>
          <a:xfrm>
            <a:off x="11181062" y="3631643"/>
            <a:ext cx="93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prästerna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D223458-2468-4340-9B51-56B620CA7DE1}"/>
              </a:ext>
            </a:extLst>
          </p:cNvPr>
          <p:cNvSpPr/>
          <p:nvPr/>
        </p:nvSpPr>
        <p:spPr>
          <a:xfrm>
            <a:off x="10129782" y="98883"/>
            <a:ext cx="2004340" cy="390568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EBF874A8-50BA-4C9A-ACB0-CC58FA03E64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1071908" y="6190159"/>
            <a:ext cx="408712" cy="408712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2C73B4F0-695B-4BCF-94D6-D8C7882E1DB1}"/>
              </a:ext>
            </a:extLst>
          </p:cNvPr>
          <p:cNvSpPr/>
          <p:nvPr/>
        </p:nvSpPr>
        <p:spPr>
          <a:xfrm>
            <a:off x="10177609" y="76520"/>
            <a:ext cx="1916786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sv-SE" sz="1200" b="1" dirty="0">
                <a:solidFill>
                  <a:schemeClr val="tx1"/>
                </a:solidFill>
              </a:rPr>
              <a:t>- Den organisation som romarna hade byggt upp för att styra och hålla ordning i sitt rike var borta.</a:t>
            </a:r>
          </a:p>
          <a:p>
            <a:r>
              <a:rPr lang="sv-SE" sz="1200" b="1" dirty="0">
                <a:solidFill>
                  <a:schemeClr val="tx1"/>
                </a:solidFill>
              </a:rPr>
              <a:t>- Den katolska kyrkan i Rom var nu den enda organisation som nådde ur över stora delar av västra Europa.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BFF2612-A204-450D-995B-D94BD78D707B}"/>
              </a:ext>
            </a:extLst>
          </p:cNvPr>
          <p:cNvSpPr/>
          <p:nvPr/>
        </p:nvSpPr>
        <p:spPr>
          <a:xfrm>
            <a:off x="340759" y="1439440"/>
            <a:ext cx="2737834" cy="248836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FC49778-48EB-4D79-8776-6E2BB696A64B}"/>
              </a:ext>
            </a:extLst>
          </p:cNvPr>
          <p:cNvSpPr/>
          <p:nvPr/>
        </p:nvSpPr>
        <p:spPr>
          <a:xfrm>
            <a:off x="4242336" y="5903221"/>
            <a:ext cx="5845504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sv-SE" sz="1200" b="1" dirty="0">
                <a:solidFill>
                  <a:schemeClr val="tx1"/>
                </a:solidFill>
              </a:rPr>
              <a:t>På juldagen år 800 krönte påven Kal den store till romersk kejsare vide en guldstjänst i Rom. Påven ville tacka för att kung Karl hjälpt honom mot fiender. </a:t>
            </a:r>
          </a:p>
          <a:p>
            <a:r>
              <a:rPr lang="sv-SE" sz="1200" b="1" dirty="0">
                <a:solidFill>
                  <a:schemeClr val="tx1"/>
                </a:solidFill>
              </a:rPr>
              <a:t>- För första gången sedan 476 fanns det en kejsare i västra Europa.</a:t>
            </a:r>
          </a:p>
          <a:p>
            <a:r>
              <a:rPr lang="sv-SE" sz="1200" b="1" dirty="0">
                <a:solidFill>
                  <a:schemeClr val="tx1"/>
                </a:solidFill>
              </a:rPr>
              <a:t>- Påven i Rom hade tagit sig rätten att kröna denna kejsare.</a:t>
            </a:r>
          </a:p>
          <a:p>
            <a:r>
              <a:rPr lang="sv-SE" sz="1200" b="1" dirty="0">
                <a:solidFill>
                  <a:schemeClr val="tx1"/>
                </a:solidFill>
              </a:rPr>
              <a:t>- På detaa sätt närmade sig kyrkan och kejsaren varandra.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86A5F51-F5BF-42D8-B4B7-13365CC4B716}"/>
              </a:ext>
            </a:extLst>
          </p:cNvPr>
          <p:cNvSpPr/>
          <p:nvPr/>
        </p:nvSpPr>
        <p:spPr>
          <a:xfrm>
            <a:off x="1957652" y="5927124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5DA159C-79EA-4790-9534-1861E8896807}"/>
              </a:ext>
            </a:extLst>
          </p:cNvPr>
          <p:cNvSpPr/>
          <p:nvPr/>
        </p:nvSpPr>
        <p:spPr>
          <a:xfrm>
            <a:off x="1943005" y="4917229"/>
            <a:ext cx="689900" cy="127915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A9C3EF-17E8-4D25-8B51-45313B0552C7}"/>
              </a:ext>
            </a:extLst>
          </p:cNvPr>
          <p:cNvCxnSpPr>
            <a:cxnSpLocks/>
            <a:stCxn id="204" idx="3"/>
          </p:cNvCxnSpPr>
          <p:nvPr/>
        </p:nvCxnSpPr>
        <p:spPr>
          <a:xfrm>
            <a:off x="2632905" y="5556808"/>
            <a:ext cx="1558886" cy="90723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F55709-A6B0-4C0F-832D-54E606D71DC9}"/>
              </a:ext>
            </a:extLst>
          </p:cNvPr>
          <p:cNvCxnSpPr>
            <a:cxnSpLocks/>
          </p:cNvCxnSpPr>
          <p:nvPr/>
        </p:nvCxnSpPr>
        <p:spPr>
          <a:xfrm flipV="1">
            <a:off x="3788993" y="5763172"/>
            <a:ext cx="6307438" cy="966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 descr="Logo, icon&#10;&#10;Description automatically generated">
            <a:extLst>
              <a:ext uri="{FF2B5EF4-FFF2-40B4-BE49-F238E27FC236}">
                <a16:creationId xmlns:a16="http://schemas.microsoft.com/office/drawing/2014/main" id="{1B8AB8E1-E17C-4A2F-9FFF-CE02746878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10213666" y="6102463"/>
            <a:ext cx="556391" cy="556391"/>
          </a:xfrm>
          <a:prstGeom prst="rect">
            <a:avLst/>
          </a:prstGeom>
        </p:spPr>
      </p:pic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BB49566-DF9D-46C8-833E-BA2493347E08}"/>
              </a:ext>
            </a:extLst>
          </p:cNvPr>
          <p:cNvCxnSpPr>
            <a:cxnSpLocks/>
          </p:cNvCxnSpPr>
          <p:nvPr/>
        </p:nvCxnSpPr>
        <p:spPr>
          <a:xfrm>
            <a:off x="4972692" y="3973942"/>
            <a:ext cx="5168617" cy="11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Picture 208" descr="Diagram&#10;&#10;Description automatically generated">
            <a:extLst>
              <a:ext uri="{FF2B5EF4-FFF2-40B4-BE49-F238E27FC236}">
                <a16:creationId xmlns:a16="http://schemas.microsoft.com/office/drawing/2014/main" id="{AE196504-A2D4-45E1-A73B-5CB9FB44D33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1696910" y="2503979"/>
            <a:ext cx="482885" cy="53112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FFFEEE25-94CC-4476-AAD9-130B6FEA425A}"/>
              </a:ext>
            </a:extLst>
          </p:cNvPr>
          <p:cNvSpPr/>
          <p:nvPr/>
        </p:nvSpPr>
        <p:spPr>
          <a:xfrm>
            <a:off x="1577411" y="2142042"/>
            <a:ext cx="68251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sv-SE" sz="1200" dirty="0">
                <a:solidFill>
                  <a:schemeClr val="tx1"/>
                </a:solidFill>
              </a:rPr>
              <a:t>600 En ny plog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CFC99597-30F2-448D-A980-101583F2280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2258358" y="2563552"/>
            <a:ext cx="509425" cy="461666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A9D737A4-F31B-46AA-B7DB-C052F249BDC0}"/>
              </a:ext>
            </a:extLst>
          </p:cNvPr>
          <p:cNvSpPr/>
          <p:nvPr/>
        </p:nvSpPr>
        <p:spPr>
          <a:xfrm>
            <a:off x="2161686" y="2121973"/>
            <a:ext cx="68251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sv-SE" sz="1200" dirty="0">
                <a:solidFill>
                  <a:schemeClr val="tx1"/>
                </a:solidFill>
              </a:rPr>
              <a:t>800 En ny sele</a:t>
            </a:r>
          </a:p>
        </p:txBody>
      </p:sp>
      <p:pic>
        <p:nvPicPr>
          <p:cNvPr id="219" name="Picture 218" descr="Icon&#10;&#10;Description automatically generated">
            <a:extLst>
              <a:ext uri="{FF2B5EF4-FFF2-40B4-BE49-F238E27FC236}">
                <a16:creationId xmlns:a16="http://schemas.microsoft.com/office/drawing/2014/main" id="{0ED592D2-3047-4721-8E78-C70F2CC562D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865983" y="1738216"/>
            <a:ext cx="506421" cy="5064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DE6A5C-B883-47B5-A412-2CE829B102C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1590492" y="1615487"/>
            <a:ext cx="629150" cy="629150"/>
          </a:xfrm>
          <a:prstGeom prst="rect">
            <a:avLst/>
          </a:prstGeom>
        </p:spPr>
      </p:pic>
      <p:sp>
        <p:nvSpPr>
          <p:cNvPr id="220" name="Rectangle 219">
            <a:extLst>
              <a:ext uri="{FF2B5EF4-FFF2-40B4-BE49-F238E27FC236}">
                <a16:creationId xmlns:a16="http://schemas.microsoft.com/office/drawing/2014/main" id="{5AD3F63C-87E5-4C76-8F68-92D654342599}"/>
              </a:ext>
            </a:extLst>
          </p:cNvPr>
          <p:cNvSpPr/>
          <p:nvPr/>
        </p:nvSpPr>
        <p:spPr>
          <a:xfrm>
            <a:off x="720838" y="1364884"/>
            <a:ext cx="115655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sv-SE" sz="1200" dirty="0">
                <a:solidFill>
                  <a:schemeClr val="tx1"/>
                </a:solidFill>
              </a:rPr>
              <a:t>Vattenkraften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EF741E8-41B7-4F0B-9261-E88A811EE09B}"/>
              </a:ext>
            </a:extLst>
          </p:cNvPr>
          <p:cNvSpPr/>
          <p:nvPr/>
        </p:nvSpPr>
        <p:spPr>
          <a:xfrm>
            <a:off x="2181360" y="1595127"/>
            <a:ext cx="98334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sv-SE" sz="1200" dirty="0">
                <a:solidFill>
                  <a:schemeClr val="tx1"/>
                </a:solidFill>
              </a:rPr>
              <a:t>600 – 800 Vindkraften</a:t>
            </a:r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43009173-CE33-4F79-9CEA-5295F6E492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218268" y="851306"/>
            <a:ext cx="411084" cy="411084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FCB0AA85-E3D6-4EB7-8E16-8E20576C63B4}"/>
              </a:ext>
            </a:extLst>
          </p:cNvPr>
          <p:cNvSpPr/>
          <p:nvPr/>
        </p:nvSpPr>
        <p:spPr>
          <a:xfrm>
            <a:off x="2826531" y="21175"/>
            <a:ext cx="186113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I början av 1300-talet var de flesta städer små och hade under 2000 invånare.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5D07AA7-B00B-458C-AC9B-D746C5D041A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  <a:ext uri="{837473B0-CC2E-450A-ABE3-18F120FF3D39}">
                <a1611:picAttrSrcUrl xmlns:a1611="http://schemas.microsoft.com/office/drawing/2016/11/main" r:id="rId43"/>
              </a:ext>
            </a:extLst>
          </a:blip>
          <a:stretch>
            <a:fillRect/>
          </a:stretch>
        </p:blipFill>
        <p:spPr>
          <a:xfrm>
            <a:off x="3420257" y="2707075"/>
            <a:ext cx="368320" cy="368320"/>
          </a:xfrm>
          <a:prstGeom prst="rect">
            <a:avLst/>
          </a:prstGeom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8CB1319A-AA90-4364-B174-6782D058C453}"/>
              </a:ext>
            </a:extLst>
          </p:cNvPr>
          <p:cNvSpPr/>
          <p:nvPr/>
        </p:nvSpPr>
        <p:spPr>
          <a:xfrm>
            <a:off x="3385816" y="2619421"/>
            <a:ext cx="15420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1450-talet Gutenbergs tryckpress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40033B5-0BB5-48D3-A333-C81A1C8B4A7D}"/>
              </a:ext>
            </a:extLst>
          </p:cNvPr>
          <p:cNvSpPr/>
          <p:nvPr/>
        </p:nvSpPr>
        <p:spPr>
          <a:xfrm>
            <a:off x="1497557" y="16435"/>
            <a:ext cx="4457031" cy="132677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3C132ED-A83A-4158-A650-BA509B0C923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  <a:ext uri="{837473B0-CC2E-450A-ABE3-18F120FF3D39}">
                <a1611:picAttrSrcUrl xmlns:a1611="http://schemas.microsoft.com/office/drawing/2016/11/main" r:id="rId43"/>
              </a:ext>
            </a:extLst>
          </a:blip>
          <a:stretch>
            <a:fillRect/>
          </a:stretch>
        </p:blipFill>
        <p:spPr>
          <a:xfrm>
            <a:off x="4117173" y="5193012"/>
            <a:ext cx="368320" cy="368320"/>
          </a:xfrm>
          <a:prstGeom prst="rect">
            <a:avLst/>
          </a:prstGeom>
        </p:spPr>
      </p:pic>
      <p:sp>
        <p:nvSpPr>
          <p:cNvPr id="228" name="Rectangle 227">
            <a:extLst>
              <a:ext uri="{FF2B5EF4-FFF2-40B4-BE49-F238E27FC236}">
                <a16:creationId xmlns:a16="http://schemas.microsoft.com/office/drawing/2014/main" id="{44EFD0E5-5C86-4F13-AE0A-4021E09E109F}"/>
              </a:ext>
            </a:extLst>
          </p:cNvPr>
          <p:cNvSpPr/>
          <p:nvPr/>
        </p:nvSpPr>
        <p:spPr>
          <a:xfrm>
            <a:off x="4485243" y="5117228"/>
            <a:ext cx="112002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Propaganda </a:t>
            </a:r>
            <a:r>
              <a:rPr lang="en-US" sz="1200" b="1" dirty="0" err="1">
                <a:solidFill>
                  <a:schemeClr val="tx1"/>
                </a:solidFill>
              </a:rPr>
              <a:t>och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censur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D0E5F2A-078E-4210-A01F-D444C27CBA57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604417" y="3075395"/>
            <a:ext cx="873591" cy="1241602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34609B1-3CD0-447F-ADC1-695413533294}"/>
              </a:ext>
            </a:extLst>
          </p:cNvPr>
          <p:cNvCxnSpPr>
            <a:cxnSpLocks/>
            <a:stCxn id="227" idx="0"/>
            <a:endCxn id="93" idx="2"/>
          </p:cNvCxnSpPr>
          <p:nvPr/>
        </p:nvCxnSpPr>
        <p:spPr>
          <a:xfrm flipH="1" flipV="1">
            <a:off x="4225754" y="4723040"/>
            <a:ext cx="75579" cy="469972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9" name="Picture 248" descr="Text, icon&#10;&#10;Description automatically generated">
            <a:extLst>
              <a:ext uri="{FF2B5EF4-FFF2-40B4-BE49-F238E27FC236}">
                <a16:creationId xmlns:a16="http://schemas.microsoft.com/office/drawing/2014/main" id="{41EC7E70-8DD1-4696-9545-6CBA4557DCC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5"/>
              </a:ext>
            </a:extLst>
          </a:blip>
          <a:stretch>
            <a:fillRect/>
          </a:stretch>
        </p:blipFill>
        <p:spPr>
          <a:xfrm>
            <a:off x="4028872" y="1872826"/>
            <a:ext cx="390359" cy="390359"/>
          </a:xfrm>
          <a:prstGeom prst="rect">
            <a:avLst/>
          </a:prstGeom>
        </p:spPr>
      </p:pic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8CF7FBD-7975-4C51-9C26-CC4B08A8720F}"/>
              </a:ext>
            </a:extLst>
          </p:cNvPr>
          <p:cNvCxnSpPr>
            <a:cxnSpLocks/>
            <a:stCxn id="29" idx="0"/>
            <a:endCxn id="249" idx="2"/>
          </p:cNvCxnSpPr>
          <p:nvPr/>
        </p:nvCxnSpPr>
        <p:spPr>
          <a:xfrm flipV="1">
            <a:off x="3604417" y="2263185"/>
            <a:ext cx="619635" cy="44389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02BE50F0-4FF0-489A-8AD8-C94CDD980BFE}"/>
              </a:ext>
            </a:extLst>
          </p:cNvPr>
          <p:cNvSpPr/>
          <p:nvPr/>
        </p:nvSpPr>
        <p:spPr>
          <a:xfrm>
            <a:off x="4376038" y="1752985"/>
            <a:ext cx="164843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Bibeln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på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flera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språk</a:t>
            </a:r>
            <a:r>
              <a:rPr lang="en-US" sz="1200" b="1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1526 </a:t>
            </a:r>
            <a:r>
              <a:rPr lang="sv-SE" sz="1200" b="1" dirty="0">
                <a:solidFill>
                  <a:schemeClr val="tx1"/>
                </a:solidFill>
              </a:rPr>
              <a:t>Nya Testamentet : Latin -&gt; I Sverige på svenska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BE024E16-1929-4152-8644-78CAE60A749C}"/>
              </a:ext>
            </a:extLst>
          </p:cNvPr>
          <p:cNvSpPr/>
          <p:nvPr/>
        </p:nvSpPr>
        <p:spPr>
          <a:xfrm>
            <a:off x="3346567" y="1619294"/>
            <a:ext cx="2774045" cy="3958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60A70C-F776-403A-B759-3E5A8626ECF5}"/>
              </a:ext>
            </a:extLst>
          </p:cNvPr>
          <p:cNvSpPr/>
          <p:nvPr/>
        </p:nvSpPr>
        <p:spPr>
          <a:xfrm>
            <a:off x="746680" y="3465107"/>
            <a:ext cx="261333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Klostren (munkar och nunnor) sprider kristendommen och kunskap</a:t>
            </a: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97DA08A9-499E-4E9D-9E63-F8C5E522A7F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7"/>
              </a:ext>
            </a:extLst>
          </a:blip>
          <a:stretch>
            <a:fillRect/>
          </a:stretch>
        </p:blipFill>
        <p:spPr>
          <a:xfrm>
            <a:off x="653821" y="5542334"/>
            <a:ext cx="632453" cy="550078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3D525216-106A-40AD-95D9-92308D80CA61}"/>
              </a:ext>
            </a:extLst>
          </p:cNvPr>
          <p:cNvSpPr/>
          <p:nvPr/>
        </p:nvSpPr>
        <p:spPr>
          <a:xfrm>
            <a:off x="788923" y="2976721"/>
            <a:ext cx="218932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</a:rPr>
              <a:t>Latinet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sprides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 Europa</a:t>
            </a:r>
          </a:p>
          <a:p>
            <a:r>
              <a:rPr lang="en-US" sz="1200" b="1" dirty="0" err="1">
                <a:solidFill>
                  <a:schemeClr val="tx1"/>
                </a:solidFill>
              </a:rPr>
              <a:t>skolan</a:t>
            </a:r>
            <a:r>
              <a:rPr lang="en-US" sz="1200" b="1" dirty="0">
                <a:solidFill>
                  <a:schemeClr val="tx1"/>
                </a:solidFill>
              </a:rPr>
              <a:t> / </a:t>
            </a:r>
            <a:r>
              <a:rPr lang="en-US" sz="1200" b="1" dirty="0" err="1">
                <a:solidFill>
                  <a:schemeClr val="tx1"/>
                </a:solidFill>
              </a:rPr>
              <a:t>bibliotek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 Aachen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B67CC789-46DD-470B-BD83-DC46198D4C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695708" y="130831"/>
            <a:ext cx="392132" cy="480315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D64C6E48-8420-4048-9C87-C2C506C51F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79789" y="4137446"/>
            <a:ext cx="482882" cy="482882"/>
          </a:xfrm>
          <a:prstGeom prst="rect">
            <a:avLst/>
          </a:prstGeom>
        </p:spPr>
      </p:pic>
      <p:sp>
        <p:nvSpPr>
          <p:cNvPr id="271" name="Rectangle 270">
            <a:extLst>
              <a:ext uri="{FF2B5EF4-FFF2-40B4-BE49-F238E27FC236}">
                <a16:creationId xmlns:a16="http://schemas.microsoft.com/office/drawing/2014/main" id="{314DE14E-1CD5-4E6B-8B56-365BDE464C46}"/>
              </a:ext>
            </a:extLst>
          </p:cNvPr>
          <p:cNvSpPr/>
          <p:nvPr/>
        </p:nvSpPr>
        <p:spPr>
          <a:xfrm>
            <a:off x="9299629" y="4652102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2637F021-2F0A-44F0-9182-48F943BCE78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9"/>
              </a:ext>
            </a:extLst>
          </a:blip>
          <a:stretch>
            <a:fillRect/>
          </a:stretch>
        </p:blipFill>
        <p:spPr>
          <a:xfrm>
            <a:off x="4138317" y="841445"/>
            <a:ext cx="482886" cy="482886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A4549A0E-319B-4DE3-A1D9-DD8BC0A44247}"/>
              </a:ext>
            </a:extLst>
          </p:cNvPr>
          <p:cNvSpPr/>
          <p:nvPr/>
        </p:nvSpPr>
        <p:spPr>
          <a:xfrm>
            <a:off x="340758" y="2937092"/>
            <a:ext cx="3005331" cy="5336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427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1040</Words>
  <Application>Microsoft Office PowerPoint</Application>
  <PresentationFormat>Widescreen</PresentationFormat>
  <Paragraphs>236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1</cp:revision>
  <dcterms:created xsi:type="dcterms:W3CDTF">2021-03-07T08:22:22Z</dcterms:created>
  <dcterms:modified xsi:type="dcterms:W3CDTF">2021-03-18T11:49:45Z</dcterms:modified>
</cp:coreProperties>
</file>