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2" r:id="rId2"/>
    <p:sldId id="273" r:id="rId3"/>
    <p:sldId id="274" r:id="rId4"/>
    <p:sldId id="276" r:id="rId5"/>
    <p:sldId id="275"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54B65-7322-40A9-9E2E-485FA79F3EF9}" v="159" dt="2021-03-24T15:19:18.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240" y="5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rs Wang" userId="089d73b8-785c-4012-b931-81c632b6c9c7" providerId="ADAL" clId="{0338ABC2-0046-47DA-896A-65287C975BA4}"/>
    <pc:docChg chg="undo redo custSel addSld delSld modSld">
      <pc:chgData name="Sanders Wang" userId="089d73b8-785c-4012-b931-81c632b6c9c7" providerId="ADAL" clId="{0338ABC2-0046-47DA-896A-65287C975BA4}" dt="2021-03-22T15:19:12.269" v="1508" actId="14100"/>
      <pc:docMkLst>
        <pc:docMk/>
      </pc:docMkLst>
      <pc:sldChg chg="del">
        <pc:chgData name="Sanders Wang" userId="089d73b8-785c-4012-b931-81c632b6c9c7" providerId="ADAL" clId="{0338ABC2-0046-47DA-896A-65287C975BA4}" dt="2021-03-22T12:02:00.481" v="1" actId="47"/>
        <pc:sldMkLst>
          <pc:docMk/>
          <pc:sldMk cId="1836843375" sldId="267"/>
        </pc:sldMkLst>
      </pc:sldChg>
      <pc:sldChg chg="addSp delSp modSp new mod">
        <pc:chgData name="Sanders Wang" userId="089d73b8-785c-4012-b931-81c632b6c9c7" providerId="ADAL" clId="{0338ABC2-0046-47DA-896A-65287C975BA4}" dt="2021-03-22T12:36:22.927" v="372" actId="14100"/>
        <pc:sldMkLst>
          <pc:docMk/>
          <pc:sldMk cId="1914876830" sldId="268"/>
        </pc:sldMkLst>
        <pc:spChg chg="add mod">
          <ac:chgData name="Sanders Wang" userId="089d73b8-785c-4012-b931-81c632b6c9c7" providerId="ADAL" clId="{0338ABC2-0046-47DA-896A-65287C975BA4}" dt="2021-03-22T12:02:22.665" v="26" actId="1076"/>
          <ac:spMkLst>
            <pc:docMk/>
            <pc:sldMk cId="1914876830" sldId="268"/>
            <ac:spMk id="2" creationId="{E0EB76F3-99FE-46C6-88B4-D9B8D4ED4041}"/>
          </ac:spMkLst>
        </pc:spChg>
        <pc:spChg chg="add mod">
          <ac:chgData name="Sanders Wang" userId="089d73b8-785c-4012-b931-81c632b6c9c7" providerId="ADAL" clId="{0338ABC2-0046-47DA-896A-65287C975BA4}" dt="2021-03-22T12:08:41.448" v="47" actId="2085"/>
          <ac:spMkLst>
            <pc:docMk/>
            <pc:sldMk cId="1914876830" sldId="268"/>
            <ac:spMk id="4" creationId="{35521BE6-E06B-4AF1-A642-E0A9BAD5E7F4}"/>
          </ac:spMkLst>
        </pc:spChg>
        <pc:spChg chg="add del mod">
          <ac:chgData name="Sanders Wang" userId="089d73b8-785c-4012-b931-81c632b6c9c7" providerId="ADAL" clId="{0338ABC2-0046-47DA-896A-65287C975BA4}" dt="2021-03-22T12:08:53.731" v="49" actId="478"/>
          <ac:spMkLst>
            <pc:docMk/>
            <pc:sldMk cId="1914876830" sldId="268"/>
            <ac:spMk id="5" creationId="{ACC4FBA8-9193-4368-B401-8FD5289A6E21}"/>
          </ac:spMkLst>
        </pc:spChg>
        <pc:spChg chg="add mod">
          <ac:chgData name="Sanders Wang" userId="089d73b8-785c-4012-b931-81c632b6c9c7" providerId="ADAL" clId="{0338ABC2-0046-47DA-896A-65287C975BA4}" dt="2021-03-22T12:11:11.997" v="74" actId="3064"/>
          <ac:spMkLst>
            <pc:docMk/>
            <pc:sldMk cId="1914876830" sldId="268"/>
            <ac:spMk id="6" creationId="{00E17E8F-1F4B-4508-BB9E-BC09FC357E2E}"/>
          </ac:spMkLst>
        </pc:spChg>
        <pc:spChg chg="add mod">
          <ac:chgData name="Sanders Wang" userId="089d73b8-785c-4012-b931-81c632b6c9c7" providerId="ADAL" clId="{0338ABC2-0046-47DA-896A-65287C975BA4}" dt="2021-03-22T12:11:55.744" v="84" actId="1076"/>
          <ac:spMkLst>
            <pc:docMk/>
            <pc:sldMk cId="1914876830" sldId="268"/>
            <ac:spMk id="9" creationId="{E240653A-57C1-4A47-A749-5A1A97ABBA82}"/>
          </ac:spMkLst>
        </pc:spChg>
        <pc:spChg chg="add mod">
          <ac:chgData name="Sanders Wang" userId="089d73b8-785c-4012-b931-81c632b6c9c7" providerId="ADAL" clId="{0338ABC2-0046-47DA-896A-65287C975BA4}" dt="2021-03-22T12:18:07.823" v="150" actId="1076"/>
          <ac:spMkLst>
            <pc:docMk/>
            <pc:sldMk cId="1914876830" sldId="268"/>
            <ac:spMk id="19" creationId="{D21042CB-51EF-40B9-B477-D6E00C5FEA68}"/>
          </ac:spMkLst>
        </pc:spChg>
        <pc:spChg chg="add mod">
          <ac:chgData name="Sanders Wang" userId="089d73b8-785c-4012-b931-81c632b6c9c7" providerId="ADAL" clId="{0338ABC2-0046-47DA-896A-65287C975BA4}" dt="2021-03-22T12:17:56.013" v="148" actId="1076"/>
          <ac:spMkLst>
            <pc:docMk/>
            <pc:sldMk cId="1914876830" sldId="268"/>
            <ac:spMk id="28" creationId="{45E75D41-18E7-44CE-9314-1B3179080C33}"/>
          </ac:spMkLst>
        </pc:spChg>
        <pc:spChg chg="add mod">
          <ac:chgData name="Sanders Wang" userId="089d73b8-785c-4012-b931-81c632b6c9c7" providerId="ADAL" clId="{0338ABC2-0046-47DA-896A-65287C975BA4}" dt="2021-03-22T12:16:25.490" v="134" actId="1076"/>
          <ac:spMkLst>
            <pc:docMk/>
            <pc:sldMk cId="1914876830" sldId="268"/>
            <ac:spMk id="35" creationId="{310997D4-84A5-41F7-BB2F-378AB5F4DBA0}"/>
          </ac:spMkLst>
        </pc:spChg>
        <pc:spChg chg="add mod">
          <ac:chgData name="Sanders Wang" userId="089d73b8-785c-4012-b931-81c632b6c9c7" providerId="ADAL" clId="{0338ABC2-0046-47DA-896A-65287C975BA4}" dt="2021-03-22T12:18:50.010" v="159" actId="14100"/>
          <ac:spMkLst>
            <pc:docMk/>
            <pc:sldMk cId="1914876830" sldId="268"/>
            <ac:spMk id="45" creationId="{42EBA026-8825-4739-82F9-AA66E65659FB}"/>
          </ac:spMkLst>
        </pc:spChg>
        <pc:spChg chg="add mod">
          <ac:chgData name="Sanders Wang" userId="089d73b8-785c-4012-b931-81c632b6c9c7" providerId="ADAL" clId="{0338ABC2-0046-47DA-896A-65287C975BA4}" dt="2021-03-22T12:19:17.837" v="167" actId="14100"/>
          <ac:spMkLst>
            <pc:docMk/>
            <pc:sldMk cId="1914876830" sldId="268"/>
            <ac:spMk id="48" creationId="{96AC02C4-9B01-4A89-8AAD-0F7EC46A5B1A}"/>
          </ac:spMkLst>
        </pc:spChg>
        <pc:spChg chg="add mod">
          <ac:chgData name="Sanders Wang" userId="089d73b8-785c-4012-b931-81c632b6c9c7" providerId="ADAL" clId="{0338ABC2-0046-47DA-896A-65287C975BA4}" dt="2021-03-22T12:33:37.950" v="324" actId="1076"/>
          <ac:spMkLst>
            <pc:docMk/>
            <pc:sldMk cId="1914876830" sldId="268"/>
            <ac:spMk id="53" creationId="{AA6B5DE9-ECAF-4557-897C-BBCF98214107}"/>
          </ac:spMkLst>
        </pc:spChg>
        <pc:spChg chg="add mod">
          <ac:chgData name="Sanders Wang" userId="089d73b8-785c-4012-b931-81c632b6c9c7" providerId="ADAL" clId="{0338ABC2-0046-47DA-896A-65287C975BA4}" dt="2021-03-22T12:28:54.792" v="279" actId="1076"/>
          <ac:spMkLst>
            <pc:docMk/>
            <pc:sldMk cId="1914876830" sldId="268"/>
            <ac:spMk id="55" creationId="{C62AA738-417F-4D0C-817F-DF355E427DD8}"/>
          </ac:spMkLst>
        </pc:spChg>
        <pc:spChg chg="add mod">
          <ac:chgData name="Sanders Wang" userId="089d73b8-785c-4012-b931-81c632b6c9c7" providerId="ADAL" clId="{0338ABC2-0046-47DA-896A-65287C975BA4}" dt="2021-03-22T12:27:11.341" v="254" actId="1076"/>
          <ac:spMkLst>
            <pc:docMk/>
            <pc:sldMk cId="1914876830" sldId="268"/>
            <ac:spMk id="56" creationId="{A0067945-CC65-47F6-8B6C-9683B9C02AFA}"/>
          </ac:spMkLst>
        </pc:spChg>
        <pc:spChg chg="add mod">
          <ac:chgData name="Sanders Wang" userId="089d73b8-785c-4012-b931-81c632b6c9c7" providerId="ADAL" clId="{0338ABC2-0046-47DA-896A-65287C975BA4}" dt="2021-03-22T12:34:07.562" v="330" actId="20577"/>
          <ac:spMkLst>
            <pc:docMk/>
            <pc:sldMk cId="1914876830" sldId="268"/>
            <ac:spMk id="57" creationId="{0B4211F2-F48F-4A9D-A1AF-D897F399F863}"/>
          </ac:spMkLst>
        </pc:spChg>
        <pc:spChg chg="add mod">
          <ac:chgData name="Sanders Wang" userId="089d73b8-785c-4012-b931-81c632b6c9c7" providerId="ADAL" clId="{0338ABC2-0046-47DA-896A-65287C975BA4}" dt="2021-03-22T12:36:09.780" v="369" actId="1076"/>
          <ac:spMkLst>
            <pc:docMk/>
            <pc:sldMk cId="1914876830" sldId="268"/>
            <ac:spMk id="58" creationId="{189595F8-13F9-48EE-AC1E-3B9BADCA0F37}"/>
          </ac:spMkLst>
        </pc:spChg>
        <pc:spChg chg="add mod">
          <ac:chgData name="Sanders Wang" userId="089d73b8-785c-4012-b931-81c632b6c9c7" providerId="ADAL" clId="{0338ABC2-0046-47DA-896A-65287C975BA4}" dt="2021-03-22T12:28:12.481" v="271" actId="121"/>
          <ac:spMkLst>
            <pc:docMk/>
            <pc:sldMk cId="1914876830" sldId="268"/>
            <ac:spMk id="59" creationId="{D7BB2067-693A-4BA3-A3D5-75819E108C32}"/>
          </ac:spMkLst>
        </pc:spChg>
        <pc:spChg chg="add mod">
          <ac:chgData name="Sanders Wang" userId="089d73b8-785c-4012-b931-81c632b6c9c7" providerId="ADAL" clId="{0338ABC2-0046-47DA-896A-65287C975BA4}" dt="2021-03-22T12:34:15.777" v="335" actId="1076"/>
          <ac:spMkLst>
            <pc:docMk/>
            <pc:sldMk cId="1914876830" sldId="268"/>
            <ac:spMk id="69" creationId="{A1199A61-1E4B-42D2-9827-BBB2F772CDF6}"/>
          </ac:spMkLst>
        </pc:spChg>
        <pc:graphicFrameChg chg="add del mod">
          <ac:chgData name="Sanders Wang" userId="089d73b8-785c-4012-b931-81c632b6c9c7" providerId="ADAL" clId="{0338ABC2-0046-47DA-896A-65287C975BA4}" dt="2021-03-22T12:03:03.513" v="28"/>
          <ac:graphicFrameMkLst>
            <pc:docMk/>
            <pc:sldMk cId="1914876830" sldId="268"/>
            <ac:graphicFrameMk id="3" creationId="{E0250436-C7FD-49B8-9EF7-C3C0AC3E6AAB}"/>
          </ac:graphicFrameMkLst>
        </pc:graphicFrameChg>
        <pc:picChg chg="add del mod">
          <ac:chgData name="Sanders Wang" userId="089d73b8-785c-4012-b931-81c632b6c9c7" providerId="ADAL" clId="{0338ABC2-0046-47DA-896A-65287C975BA4}" dt="2021-03-22T12:03:36.542" v="36"/>
          <ac:picMkLst>
            <pc:docMk/>
            <pc:sldMk cId="1914876830" sldId="268"/>
            <ac:picMk id="1026" creationId="{6B2A9E07-BED2-4B6F-9032-F1B977ACFB74}"/>
          </ac:picMkLst>
        </pc:picChg>
        <pc:picChg chg="add mod">
          <ac:chgData name="Sanders Wang" userId="089d73b8-785c-4012-b931-81c632b6c9c7" providerId="ADAL" clId="{0338ABC2-0046-47DA-896A-65287C975BA4}" dt="2021-03-22T12:36:05.851" v="368" actId="1076"/>
          <ac:picMkLst>
            <pc:docMk/>
            <pc:sldMk cId="1914876830" sldId="268"/>
            <ac:picMk id="1028" creationId="{BD924069-7C68-4D95-B384-35727DC5DBDE}"/>
          </ac:picMkLst>
        </pc:picChg>
        <pc:cxnChg chg="add mod">
          <ac:chgData name="Sanders Wang" userId="089d73b8-785c-4012-b931-81c632b6c9c7" providerId="ADAL" clId="{0338ABC2-0046-47DA-896A-65287C975BA4}" dt="2021-03-22T12:12:50.978" v="90" actId="692"/>
          <ac:cxnSpMkLst>
            <pc:docMk/>
            <pc:sldMk cId="1914876830" sldId="268"/>
            <ac:cxnSpMk id="8" creationId="{22777FDF-D01C-4B9A-83F4-525121DEE192}"/>
          </ac:cxnSpMkLst>
        </pc:cxnChg>
        <pc:cxnChg chg="add mod">
          <ac:chgData name="Sanders Wang" userId="089d73b8-785c-4012-b931-81c632b6c9c7" providerId="ADAL" clId="{0338ABC2-0046-47DA-896A-65287C975BA4}" dt="2021-03-22T12:14:30.274" v="111" actId="692"/>
          <ac:cxnSpMkLst>
            <pc:docMk/>
            <pc:sldMk cId="1914876830" sldId="268"/>
            <ac:cxnSpMk id="12" creationId="{A462CA9E-2316-4B7F-B0D2-FDDF7DB4869D}"/>
          </ac:cxnSpMkLst>
        </pc:cxnChg>
        <pc:cxnChg chg="add mod">
          <ac:chgData name="Sanders Wang" userId="089d73b8-785c-4012-b931-81c632b6c9c7" providerId="ADAL" clId="{0338ABC2-0046-47DA-896A-65287C975BA4}" dt="2021-03-22T12:13:45.835" v="99" actId="14100"/>
          <ac:cxnSpMkLst>
            <pc:docMk/>
            <pc:sldMk cId="1914876830" sldId="268"/>
            <ac:cxnSpMk id="16" creationId="{6D02BD25-23AE-4773-AE26-3C7E9162E8C2}"/>
          </ac:cxnSpMkLst>
        </pc:cxnChg>
        <pc:cxnChg chg="add mod">
          <ac:chgData name="Sanders Wang" userId="089d73b8-785c-4012-b931-81c632b6c9c7" providerId="ADAL" clId="{0338ABC2-0046-47DA-896A-65287C975BA4}" dt="2021-03-22T12:18:15.409" v="152" actId="14100"/>
          <ac:cxnSpMkLst>
            <pc:docMk/>
            <pc:sldMk cId="1914876830" sldId="268"/>
            <ac:cxnSpMk id="22" creationId="{2B16298C-427B-4749-B148-68B94B891CCC}"/>
          </ac:cxnSpMkLst>
        </pc:cxnChg>
        <pc:cxnChg chg="add mod">
          <ac:chgData name="Sanders Wang" userId="089d73b8-785c-4012-b931-81c632b6c9c7" providerId="ADAL" clId="{0338ABC2-0046-47DA-896A-65287C975BA4}" dt="2021-03-22T12:15:00.688" v="114" actId="14100"/>
          <ac:cxnSpMkLst>
            <pc:docMk/>
            <pc:sldMk cId="1914876830" sldId="268"/>
            <ac:cxnSpMk id="25" creationId="{AAD2EF2D-C4A3-4CC7-B006-28169DB44B06}"/>
          </ac:cxnSpMkLst>
        </pc:cxnChg>
        <pc:cxnChg chg="add mod">
          <ac:chgData name="Sanders Wang" userId="089d73b8-785c-4012-b931-81c632b6c9c7" providerId="ADAL" clId="{0338ABC2-0046-47DA-896A-65287C975BA4}" dt="2021-03-22T12:18:00.046" v="149" actId="14100"/>
          <ac:cxnSpMkLst>
            <pc:docMk/>
            <pc:sldMk cId="1914876830" sldId="268"/>
            <ac:cxnSpMk id="29" creationId="{0F62E713-CEFD-433A-ACF8-2FC4089B0267}"/>
          </ac:cxnSpMkLst>
        </pc:cxnChg>
        <pc:cxnChg chg="add mod">
          <ac:chgData name="Sanders Wang" userId="089d73b8-785c-4012-b931-81c632b6c9c7" providerId="ADAL" clId="{0338ABC2-0046-47DA-896A-65287C975BA4}" dt="2021-03-22T12:15:51.072" v="125" actId="14100"/>
          <ac:cxnSpMkLst>
            <pc:docMk/>
            <pc:sldMk cId="1914876830" sldId="268"/>
            <ac:cxnSpMk id="32" creationId="{5A4FF14B-E515-4D29-A0FE-55CECF7B8F55}"/>
          </ac:cxnSpMkLst>
        </pc:cxnChg>
        <pc:cxnChg chg="add mod">
          <ac:chgData name="Sanders Wang" userId="089d73b8-785c-4012-b931-81c632b6c9c7" providerId="ADAL" clId="{0338ABC2-0046-47DA-896A-65287C975BA4}" dt="2021-03-22T12:16:30.745" v="135" actId="14100"/>
          <ac:cxnSpMkLst>
            <pc:docMk/>
            <pc:sldMk cId="1914876830" sldId="268"/>
            <ac:cxnSpMk id="36" creationId="{DAE08ED0-642F-485F-9361-B00EC67F784B}"/>
          </ac:cxnSpMkLst>
        </pc:cxnChg>
        <pc:cxnChg chg="add mod">
          <ac:chgData name="Sanders Wang" userId="089d73b8-785c-4012-b931-81c632b6c9c7" providerId="ADAL" clId="{0338ABC2-0046-47DA-896A-65287C975BA4}" dt="2021-03-22T12:17:31.188" v="142" actId="1076"/>
          <ac:cxnSpMkLst>
            <pc:docMk/>
            <pc:sldMk cId="1914876830" sldId="268"/>
            <ac:cxnSpMk id="40" creationId="{317BF02C-2946-44AA-B841-C9FF6774BE13}"/>
          </ac:cxnSpMkLst>
        </pc:cxnChg>
        <pc:cxnChg chg="add mod">
          <ac:chgData name="Sanders Wang" userId="089d73b8-785c-4012-b931-81c632b6c9c7" providerId="ADAL" clId="{0338ABC2-0046-47DA-896A-65287C975BA4}" dt="2021-03-22T12:19:28.840" v="170" actId="14100"/>
          <ac:cxnSpMkLst>
            <pc:docMk/>
            <pc:sldMk cId="1914876830" sldId="268"/>
            <ac:cxnSpMk id="49" creationId="{D0159864-2AB6-46CB-B5F5-E9D77FC8D731}"/>
          </ac:cxnSpMkLst>
        </pc:cxnChg>
        <pc:cxnChg chg="add mod">
          <ac:chgData name="Sanders Wang" userId="089d73b8-785c-4012-b931-81c632b6c9c7" providerId="ADAL" clId="{0338ABC2-0046-47DA-896A-65287C975BA4}" dt="2021-03-22T12:24:30.348" v="221" actId="692"/>
          <ac:cxnSpMkLst>
            <pc:docMk/>
            <pc:sldMk cId="1914876830" sldId="268"/>
            <ac:cxnSpMk id="60" creationId="{1BF831FA-D5C5-457E-8D3C-EA357AD9787A}"/>
          </ac:cxnSpMkLst>
        </pc:cxnChg>
        <pc:cxnChg chg="add mod">
          <ac:chgData name="Sanders Wang" userId="089d73b8-785c-4012-b931-81c632b6c9c7" providerId="ADAL" clId="{0338ABC2-0046-47DA-896A-65287C975BA4}" dt="2021-03-22T12:24:40.445" v="223" actId="14100"/>
          <ac:cxnSpMkLst>
            <pc:docMk/>
            <pc:sldMk cId="1914876830" sldId="268"/>
            <ac:cxnSpMk id="65" creationId="{986BBAC3-1E57-4FB3-9D24-82C9CF978299}"/>
          </ac:cxnSpMkLst>
        </pc:cxnChg>
        <pc:cxnChg chg="add mod">
          <ac:chgData name="Sanders Wang" userId="089d73b8-785c-4012-b931-81c632b6c9c7" providerId="ADAL" clId="{0338ABC2-0046-47DA-896A-65287C975BA4}" dt="2021-03-22T12:24:50.220" v="225" actId="14100"/>
          <ac:cxnSpMkLst>
            <pc:docMk/>
            <pc:sldMk cId="1914876830" sldId="268"/>
            <ac:cxnSpMk id="67" creationId="{536FA7AD-8E17-45EF-8F27-C8B6C11BB196}"/>
          </ac:cxnSpMkLst>
        </pc:cxnChg>
        <pc:cxnChg chg="add mod">
          <ac:chgData name="Sanders Wang" userId="089d73b8-785c-4012-b931-81c632b6c9c7" providerId="ADAL" clId="{0338ABC2-0046-47DA-896A-65287C975BA4}" dt="2021-03-22T12:29:14.524" v="285" actId="14100"/>
          <ac:cxnSpMkLst>
            <pc:docMk/>
            <pc:sldMk cId="1914876830" sldId="268"/>
            <ac:cxnSpMk id="70" creationId="{F5A747ED-8241-4806-AF63-E4E0495CF55D}"/>
          </ac:cxnSpMkLst>
        </pc:cxnChg>
        <pc:cxnChg chg="add mod">
          <ac:chgData name="Sanders Wang" userId="089d73b8-785c-4012-b931-81c632b6c9c7" providerId="ADAL" clId="{0338ABC2-0046-47DA-896A-65287C975BA4}" dt="2021-03-22T12:29:10.360" v="284" actId="14100"/>
          <ac:cxnSpMkLst>
            <pc:docMk/>
            <pc:sldMk cId="1914876830" sldId="268"/>
            <ac:cxnSpMk id="72" creationId="{823B7A0F-1E82-4CFA-A835-7350A9FB9C70}"/>
          </ac:cxnSpMkLst>
        </pc:cxnChg>
        <pc:cxnChg chg="add mod">
          <ac:chgData name="Sanders Wang" userId="089d73b8-785c-4012-b931-81c632b6c9c7" providerId="ADAL" clId="{0338ABC2-0046-47DA-896A-65287C975BA4}" dt="2021-03-22T12:29:26.088" v="288" actId="14100"/>
          <ac:cxnSpMkLst>
            <pc:docMk/>
            <pc:sldMk cId="1914876830" sldId="268"/>
            <ac:cxnSpMk id="76" creationId="{C942B46C-412E-4CEC-AE03-F5B447317683}"/>
          </ac:cxnSpMkLst>
        </pc:cxnChg>
        <pc:cxnChg chg="add mod">
          <ac:chgData name="Sanders Wang" userId="089d73b8-785c-4012-b931-81c632b6c9c7" providerId="ADAL" clId="{0338ABC2-0046-47DA-896A-65287C975BA4}" dt="2021-03-22T12:30:15.894" v="291" actId="14100"/>
          <ac:cxnSpMkLst>
            <pc:docMk/>
            <pc:sldMk cId="1914876830" sldId="268"/>
            <ac:cxnSpMk id="79" creationId="{ED18B7D3-C3B4-468D-B4A1-855E0ACDE6C1}"/>
          </ac:cxnSpMkLst>
        </pc:cxnChg>
        <pc:cxnChg chg="add mod">
          <ac:chgData name="Sanders Wang" userId="089d73b8-785c-4012-b931-81c632b6c9c7" providerId="ADAL" clId="{0338ABC2-0046-47DA-896A-65287C975BA4}" dt="2021-03-22T12:30:26.643" v="293" actId="14100"/>
          <ac:cxnSpMkLst>
            <pc:docMk/>
            <pc:sldMk cId="1914876830" sldId="268"/>
            <ac:cxnSpMk id="82" creationId="{6FF79826-446A-411A-801F-9654689C55DD}"/>
          </ac:cxnSpMkLst>
        </pc:cxnChg>
        <pc:cxnChg chg="add mod">
          <ac:chgData name="Sanders Wang" userId="089d73b8-785c-4012-b931-81c632b6c9c7" providerId="ADAL" clId="{0338ABC2-0046-47DA-896A-65287C975BA4}" dt="2021-03-22T12:30:35.393" v="295" actId="14100"/>
          <ac:cxnSpMkLst>
            <pc:docMk/>
            <pc:sldMk cId="1914876830" sldId="268"/>
            <ac:cxnSpMk id="84" creationId="{58F4F388-5AD7-42A5-93F9-C9469B9202B4}"/>
          </ac:cxnSpMkLst>
        </pc:cxnChg>
        <pc:cxnChg chg="add mod">
          <ac:chgData name="Sanders Wang" userId="089d73b8-785c-4012-b931-81c632b6c9c7" providerId="ADAL" clId="{0338ABC2-0046-47DA-896A-65287C975BA4}" dt="2021-03-22T12:30:49.050" v="297" actId="14100"/>
          <ac:cxnSpMkLst>
            <pc:docMk/>
            <pc:sldMk cId="1914876830" sldId="268"/>
            <ac:cxnSpMk id="86" creationId="{F70B7459-F220-4A02-A2D5-46F61E597CA6}"/>
          </ac:cxnSpMkLst>
        </pc:cxnChg>
        <pc:cxnChg chg="add mod">
          <ac:chgData name="Sanders Wang" userId="089d73b8-785c-4012-b931-81c632b6c9c7" providerId="ADAL" clId="{0338ABC2-0046-47DA-896A-65287C975BA4}" dt="2021-03-22T12:31:27.272" v="299" actId="14100"/>
          <ac:cxnSpMkLst>
            <pc:docMk/>
            <pc:sldMk cId="1914876830" sldId="268"/>
            <ac:cxnSpMk id="88" creationId="{C5932934-0101-4F0D-9FA8-72C88376E4FA}"/>
          </ac:cxnSpMkLst>
        </pc:cxnChg>
        <pc:cxnChg chg="add mod">
          <ac:chgData name="Sanders Wang" userId="089d73b8-785c-4012-b931-81c632b6c9c7" providerId="ADAL" clId="{0338ABC2-0046-47DA-896A-65287C975BA4}" dt="2021-03-22T12:31:41.757" v="301" actId="14100"/>
          <ac:cxnSpMkLst>
            <pc:docMk/>
            <pc:sldMk cId="1914876830" sldId="268"/>
            <ac:cxnSpMk id="90" creationId="{2CCDB7C8-E14B-4DCF-8B14-6162D0509074}"/>
          </ac:cxnSpMkLst>
        </pc:cxnChg>
        <pc:cxnChg chg="add mod">
          <ac:chgData name="Sanders Wang" userId="089d73b8-785c-4012-b931-81c632b6c9c7" providerId="ADAL" clId="{0338ABC2-0046-47DA-896A-65287C975BA4}" dt="2021-03-22T12:33:26.615" v="320" actId="14100"/>
          <ac:cxnSpMkLst>
            <pc:docMk/>
            <pc:sldMk cId="1914876830" sldId="268"/>
            <ac:cxnSpMk id="92" creationId="{57B54933-B5CE-4BED-8295-7168173660F2}"/>
          </ac:cxnSpMkLst>
        </pc:cxnChg>
        <pc:cxnChg chg="add mod">
          <ac:chgData name="Sanders Wang" userId="089d73b8-785c-4012-b931-81c632b6c9c7" providerId="ADAL" clId="{0338ABC2-0046-47DA-896A-65287C975BA4}" dt="2021-03-22T12:33:43.354" v="325" actId="14100"/>
          <ac:cxnSpMkLst>
            <pc:docMk/>
            <pc:sldMk cId="1914876830" sldId="268"/>
            <ac:cxnSpMk id="95" creationId="{7E7A18B3-CDE1-4BCF-A3EB-529F3FB21CC8}"/>
          </ac:cxnSpMkLst>
        </pc:cxnChg>
        <pc:cxnChg chg="add mod">
          <ac:chgData name="Sanders Wang" userId="089d73b8-785c-4012-b931-81c632b6c9c7" providerId="ADAL" clId="{0338ABC2-0046-47DA-896A-65287C975BA4}" dt="2021-03-22T12:33:53.537" v="328" actId="14100"/>
          <ac:cxnSpMkLst>
            <pc:docMk/>
            <pc:sldMk cId="1914876830" sldId="268"/>
            <ac:cxnSpMk id="98" creationId="{1273D141-0838-4E9F-986E-BFD7C7EDC8B2}"/>
          </ac:cxnSpMkLst>
        </pc:cxnChg>
        <pc:cxnChg chg="add mod">
          <ac:chgData name="Sanders Wang" userId="089d73b8-785c-4012-b931-81c632b6c9c7" providerId="ADAL" clId="{0338ABC2-0046-47DA-896A-65287C975BA4}" dt="2021-03-22T12:34:32.095" v="338" actId="14100"/>
          <ac:cxnSpMkLst>
            <pc:docMk/>
            <pc:sldMk cId="1914876830" sldId="268"/>
            <ac:cxnSpMk id="101" creationId="{0EF6E96C-A4F1-4255-900E-A3F8AEE4D4DA}"/>
          </ac:cxnSpMkLst>
        </pc:cxnChg>
        <pc:cxnChg chg="add mod">
          <ac:chgData name="Sanders Wang" userId="089d73b8-785c-4012-b931-81c632b6c9c7" providerId="ADAL" clId="{0338ABC2-0046-47DA-896A-65287C975BA4}" dt="2021-03-22T12:34:41.122" v="341" actId="14100"/>
          <ac:cxnSpMkLst>
            <pc:docMk/>
            <pc:sldMk cId="1914876830" sldId="268"/>
            <ac:cxnSpMk id="104" creationId="{F99A8257-F035-4310-B481-02D3F7E67C94}"/>
          </ac:cxnSpMkLst>
        </pc:cxnChg>
        <pc:cxnChg chg="add mod">
          <ac:chgData name="Sanders Wang" userId="089d73b8-785c-4012-b931-81c632b6c9c7" providerId="ADAL" clId="{0338ABC2-0046-47DA-896A-65287C975BA4}" dt="2021-03-22T12:34:53.646" v="344" actId="14100"/>
          <ac:cxnSpMkLst>
            <pc:docMk/>
            <pc:sldMk cId="1914876830" sldId="268"/>
            <ac:cxnSpMk id="107" creationId="{A6332548-5801-4E2A-8196-85BC7C4A61C2}"/>
          </ac:cxnSpMkLst>
        </pc:cxnChg>
        <pc:cxnChg chg="add mod">
          <ac:chgData name="Sanders Wang" userId="089d73b8-785c-4012-b931-81c632b6c9c7" providerId="ADAL" clId="{0338ABC2-0046-47DA-896A-65287C975BA4}" dt="2021-03-22T12:36:13.872" v="370" actId="14100"/>
          <ac:cxnSpMkLst>
            <pc:docMk/>
            <pc:sldMk cId="1914876830" sldId="268"/>
            <ac:cxnSpMk id="110" creationId="{D8ACEA43-8C7F-42D4-8249-B85D16ED7C9D}"/>
          </ac:cxnSpMkLst>
        </pc:cxnChg>
        <pc:cxnChg chg="add mod">
          <ac:chgData name="Sanders Wang" userId="089d73b8-785c-4012-b931-81c632b6c9c7" providerId="ADAL" clId="{0338ABC2-0046-47DA-896A-65287C975BA4}" dt="2021-03-22T12:36:22.927" v="372" actId="14100"/>
          <ac:cxnSpMkLst>
            <pc:docMk/>
            <pc:sldMk cId="1914876830" sldId="268"/>
            <ac:cxnSpMk id="113" creationId="{3910AB77-1339-4903-A8E2-AC872CC20FCE}"/>
          </ac:cxnSpMkLst>
        </pc:cxnChg>
        <pc:cxnChg chg="add mod">
          <ac:chgData name="Sanders Wang" userId="089d73b8-785c-4012-b931-81c632b6c9c7" providerId="ADAL" clId="{0338ABC2-0046-47DA-896A-65287C975BA4}" dt="2021-03-22T12:36:18.436" v="371" actId="14100"/>
          <ac:cxnSpMkLst>
            <pc:docMk/>
            <pc:sldMk cId="1914876830" sldId="268"/>
            <ac:cxnSpMk id="116" creationId="{15A4DFE7-8628-48E4-AAC9-F0BE27292995}"/>
          </ac:cxnSpMkLst>
        </pc:cxnChg>
      </pc:sldChg>
      <pc:sldChg chg="addSp delSp modSp new mod">
        <pc:chgData name="Sanders Wang" userId="089d73b8-785c-4012-b931-81c632b6c9c7" providerId="ADAL" clId="{0338ABC2-0046-47DA-896A-65287C975BA4}" dt="2021-03-22T15:18:42.753" v="1507" actId="20577"/>
        <pc:sldMkLst>
          <pc:docMk/>
          <pc:sldMk cId="3743525077" sldId="269"/>
        </pc:sldMkLst>
        <pc:spChg chg="add mod">
          <ac:chgData name="Sanders Wang" userId="089d73b8-785c-4012-b931-81c632b6c9c7" providerId="ADAL" clId="{0338ABC2-0046-47DA-896A-65287C975BA4}" dt="2021-03-22T12:38:32.979" v="381" actId="20577"/>
          <ac:spMkLst>
            <pc:docMk/>
            <pc:sldMk cId="3743525077" sldId="269"/>
            <ac:spMk id="2" creationId="{76F360C2-C431-4F99-8394-E4065B2C1E7A}"/>
          </ac:spMkLst>
        </pc:spChg>
        <pc:spChg chg="add mod">
          <ac:chgData name="Sanders Wang" userId="089d73b8-785c-4012-b931-81c632b6c9c7" providerId="ADAL" clId="{0338ABC2-0046-47DA-896A-65287C975BA4}" dt="2021-03-22T13:14:20.079" v="557" actId="692"/>
          <ac:spMkLst>
            <pc:docMk/>
            <pc:sldMk cId="3743525077" sldId="269"/>
            <ac:spMk id="3" creationId="{77C3052D-DBC7-4F68-AAD2-0EA59EAD34A3}"/>
          </ac:spMkLst>
        </pc:spChg>
        <pc:spChg chg="add mod">
          <ac:chgData name="Sanders Wang" userId="089d73b8-785c-4012-b931-81c632b6c9c7" providerId="ADAL" clId="{0338ABC2-0046-47DA-896A-65287C975BA4}" dt="2021-03-22T13:19:28.859" v="600" actId="1035"/>
          <ac:spMkLst>
            <pc:docMk/>
            <pc:sldMk cId="3743525077" sldId="269"/>
            <ac:spMk id="4" creationId="{B69F9ED4-10E5-4DED-98FB-C32E7C51EEBC}"/>
          </ac:spMkLst>
        </pc:spChg>
        <pc:spChg chg="add mod">
          <ac:chgData name="Sanders Wang" userId="089d73b8-785c-4012-b931-81c632b6c9c7" providerId="ADAL" clId="{0338ABC2-0046-47DA-896A-65287C975BA4}" dt="2021-03-22T12:42:43.168" v="394" actId="1076"/>
          <ac:spMkLst>
            <pc:docMk/>
            <pc:sldMk cId="3743525077" sldId="269"/>
            <ac:spMk id="5" creationId="{7E201EB2-0C46-4557-8055-BBC250D2AC7F}"/>
          </ac:spMkLst>
        </pc:spChg>
        <pc:spChg chg="add mod">
          <ac:chgData name="Sanders Wang" userId="089d73b8-785c-4012-b931-81c632b6c9c7" providerId="ADAL" clId="{0338ABC2-0046-47DA-896A-65287C975BA4}" dt="2021-03-22T13:29:38.095" v="709" actId="1076"/>
          <ac:spMkLst>
            <pc:docMk/>
            <pc:sldMk cId="3743525077" sldId="269"/>
            <ac:spMk id="9" creationId="{FF65816F-94F3-4006-B486-2BEF95B8A66A}"/>
          </ac:spMkLst>
        </pc:spChg>
        <pc:spChg chg="add mod">
          <ac:chgData name="Sanders Wang" userId="089d73b8-785c-4012-b931-81c632b6c9c7" providerId="ADAL" clId="{0338ABC2-0046-47DA-896A-65287C975BA4}" dt="2021-03-22T13:09:08.778" v="510" actId="1076"/>
          <ac:spMkLst>
            <pc:docMk/>
            <pc:sldMk cId="3743525077" sldId="269"/>
            <ac:spMk id="11" creationId="{141F8B21-298D-493B-B187-FC323B7C5480}"/>
          </ac:spMkLst>
        </pc:spChg>
        <pc:spChg chg="add mod">
          <ac:chgData name="Sanders Wang" userId="089d73b8-785c-4012-b931-81c632b6c9c7" providerId="ADAL" clId="{0338ABC2-0046-47DA-896A-65287C975BA4}" dt="2021-03-22T15:18:42.753" v="1507" actId="20577"/>
          <ac:spMkLst>
            <pc:docMk/>
            <pc:sldMk cId="3743525077" sldId="269"/>
            <ac:spMk id="14" creationId="{F3C8CF10-2953-4079-9FAA-62BE091BA377}"/>
          </ac:spMkLst>
        </pc:spChg>
        <pc:spChg chg="add mod">
          <ac:chgData name="Sanders Wang" userId="089d73b8-785c-4012-b931-81c632b6c9c7" providerId="ADAL" clId="{0338ABC2-0046-47DA-896A-65287C975BA4}" dt="2021-03-22T13:05:18.261" v="495" actId="113"/>
          <ac:spMkLst>
            <pc:docMk/>
            <pc:sldMk cId="3743525077" sldId="269"/>
            <ac:spMk id="15" creationId="{04CED674-9732-40F0-9D14-AFAF307D8778}"/>
          </ac:spMkLst>
        </pc:spChg>
        <pc:spChg chg="add mod">
          <ac:chgData name="Sanders Wang" userId="089d73b8-785c-4012-b931-81c632b6c9c7" providerId="ADAL" clId="{0338ABC2-0046-47DA-896A-65287C975BA4}" dt="2021-03-22T13:09:08.778" v="510" actId="1076"/>
          <ac:spMkLst>
            <pc:docMk/>
            <pc:sldMk cId="3743525077" sldId="269"/>
            <ac:spMk id="16" creationId="{10AFCE28-B213-4E94-A5B1-6BAA84E8A37F}"/>
          </ac:spMkLst>
        </pc:spChg>
        <pc:spChg chg="add mod">
          <ac:chgData name="Sanders Wang" userId="089d73b8-785c-4012-b931-81c632b6c9c7" providerId="ADAL" clId="{0338ABC2-0046-47DA-896A-65287C975BA4}" dt="2021-03-22T13:30:06.540" v="715" actId="1076"/>
          <ac:spMkLst>
            <pc:docMk/>
            <pc:sldMk cId="3743525077" sldId="269"/>
            <ac:spMk id="17" creationId="{6564FDB8-2E22-4D3F-B236-F5326E8447DD}"/>
          </ac:spMkLst>
        </pc:spChg>
        <pc:spChg chg="add mod">
          <ac:chgData name="Sanders Wang" userId="089d73b8-785c-4012-b931-81c632b6c9c7" providerId="ADAL" clId="{0338ABC2-0046-47DA-896A-65287C975BA4}" dt="2021-03-22T13:12:40.344" v="533" actId="1076"/>
          <ac:spMkLst>
            <pc:docMk/>
            <pc:sldMk cId="3743525077" sldId="269"/>
            <ac:spMk id="19" creationId="{D63BB2C7-7E95-4F28-8721-D67AD150F578}"/>
          </ac:spMkLst>
        </pc:spChg>
        <pc:spChg chg="add mod">
          <ac:chgData name="Sanders Wang" userId="089d73b8-785c-4012-b931-81c632b6c9c7" providerId="ADAL" clId="{0338ABC2-0046-47DA-896A-65287C975BA4}" dt="2021-03-22T13:16:55.672" v="572" actId="20577"/>
          <ac:spMkLst>
            <pc:docMk/>
            <pc:sldMk cId="3743525077" sldId="269"/>
            <ac:spMk id="24" creationId="{8F5ECDDB-DC3F-4042-ADE5-A743F4C423D9}"/>
          </ac:spMkLst>
        </pc:spChg>
        <pc:spChg chg="add del mod">
          <ac:chgData name="Sanders Wang" userId="089d73b8-785c-4012-b931-81c632b6c9c7" providerId="ADAL" clId="{0338ABC2-0046-47DA-896A-65287C975BA4}" dt="2021-03-22T13:22:30.570" v="624" actId="478"/>
          <ac:spMkLst>
            <pc:docMk/>
            <pc:sldMk cId="3743525077" sldId="269"/>
            <ac:spMk id="30" creationId="{AF0C508A-EF17-4A2A-BB29-47EEE9F618DA}"/>
          </ac:spMkLst>
        </pc:spChg>
        <pc:spChg chg="add del mod">
          <ac:chgData name="Sanders Wang" userId="089d73b8-785c-4012-b931-81c632b6c9c7" providerId="ADAL" clId="{0338ABC2-0046-47DA-896A-65287C975BA4}" dt="2021-03-22T13:21:57.159" v="620" actId="478"/>
          <ac:spMkLst>
            <pc:docMk/>
            <pc:sldMk cId="3743525077" sldId="269"/>
            <ac:spMk id="37" creationId="{1553ADAD-2C36-4377-9B1F-7F3C5338C21B}"/>
          </ac:spMkLst>
        </pc:spChg>
        <pc:spChg chg="add mod">
          <ac:chgData name="Sanders Wang" userId="089d73b8-785c-4012-b931-81c632b6c9c7" providerId="ADAL" clId="{0338ABC2-0046-47DA-896A-65287C975BA4}" dt="2021-03-22T13:26:42.959" v="676" actId="20577"/>
          <ac:spMkLst>
            <pc:docMk/>
            <pc:sldMk cId="3743525077" sldId="269"/>
            <ac:spMk id="53" creationId="{82560310-D433-4018-8DAB-7D1AF378E123}"/>
          </ac:spMkLst>
        </pc:spChg>
        <pc:spChg chg="add mod">
          <ac:chgData name="Sanders Wang" userId="089d73b8-785c-4012-b931-81c632b6c9c7" providerId="ADAL" clId="{0338ABC2-0046-47DA-896A-65287C975BA4}" dt="2021-03-22T13:26:45.662" v="678" actId="20577"/>
          <ac:spMkLst>
            <pc:docMk/>
            <pc:sldMk cId="3743525077" sldId="269"/>
            <ac:spMk id="54" creationId="{C0068DCA-F820-4EF5-8395-24711F58BCFD}"/>
          </ac:spMkLst>
        </pc:spChg>
        <pc:spChg chg="add mod">
          <ac:chgData name="Sanders Wang" userId="089d73b8-785c-4012-b931-81c632b6c9c7" providerId="ADAL" clId="{0338ABC2-0046-47DA-896A-65287C975BA4}" dt="2021-03-22T13:27:05.345" v="681" actId="1076"/>
          <ac:spMkLst>
            <pc:docMk/>
            <pc:sldMk cId="3743525077" sldId="269"/>
            <ac:spMk id="55" creationId="{B6281C98-AA6C-42F5-ADFC-E67F57854C66}"/>
          </ac:spMkLst>
        </pc:spChg>
        <pc:spChg chg="add mod">
          <ac:chgData name="Sanders Wang" userId="089d73b8-785c-4012-b931-81c632b6c9c7" providerId="ADAL" clId="{0338ABC2-0046-47DA-896A-65287C975BA4}" dt="2021-03-22T13:27:10.604" v="683" actId="20577"/>
          <ac:spMkLst>
            <pc:docMk/>
            <pc:sldMk cId="3743525077" sldId="269"/>
            <ac:spMk id="56" creationId="{291EF019-ED84-466D-B079-F55DC7679544}"/>
          </ac:spMkLst>
        </pc:spChg>
        <pc:spChg chg="add mod">
          <ac:chgData name="Sanders Wang" userId="089d73b8-785c-4012-b931-81c632b6c9c7" providerId="ADAL" clId="{0338ABC2-0046-47DA-896A-65287C975BA4}" dt="2021-03-22T13:27:14.517" v="687" actId="20577"/>
          <ac:spMkLst>
            <pc:docMk/>
            <pc:sldMk cId="3743525077" sldId="269"/>
            <ac:spMk id="57" creationId="{3BD77203-83AB-473A-904B-C2A4614BD0AC}"/>
          </ac:spMkLst>
        </pc:spChg>
        <pc:spChg chg="add mod">
          <ac:chgData name="Sanders Wang" userId="089d73b8-785c-4012-b931-81c632b6c9c7" providerId="ADAL" clId="{0338ABC2-0046-47DA-896A-65287C975BA4}" dt="2021-03-22T13:27:16.878" v="689" actId="20577"/>
          <ac:spMkLst>
            <pc:docMk/>
            <pc:sldMk cId="3743525077" sldId="269"/>
            <ac:spMk id="58" creationId="{DE566046-D7BA-4EA9-AF14-99F83EAC19FB}"/>
          </ac:spMkLst>
        </pc:spChg>
        <pc:spChg chg="add mod">
          <ac:chgData name="Sanders Wang" userId="089d73b8-785c-4012-b931-81c632b6c9c7" providerId="ADAL" clId="{0338ABC2-0046-47DA-896A-65287C975BA4}" dt="2021-03-22T13:30:58.200" v="717" actId="14100"/>
          <ac:spMkLst>
            <pc:docMk/>
            <pc:sldMk cId="3743525077" sldId="269"/>
            <ac:spMk id="61" creationId="{B1CDC0C1-0CA3-4427-9C5D-E2EC9B9F94B1}"/>
          </ac:spMkLst>
        </pc:spChg>
        <pc:spChg chg="add mod">
          <ac:chgData name="Sanders Wang" userId="089d73b8-785c-4012-b931-81c632b6c9c7" providerId="ADAL" clId="{0338ABC2-0046-47DA-896A-65287C975BA4}" dt="2021-03-22T13:34:16.375" v="740" actId="14100"/>
          <ac:spMkLst>
            <pc:docMk/>
            <pc:sldMk cId="3743525077" sldId="269"/>
            <ac:spMk id="62" creationId="{7AA5E9B9-B078-4C90-9A7B-44DB7488BF8A}"/>
          </ac:spMkLst>
        </pc:spChg>
        <pc:spChg chg="add mod">
          <ac:chgData name="Sanders Wang" userId="089d73b8-785c-4012-b931-81c632b6c9c7" providerId="ADAL" clId="{0338ABC2-0046-47DA-896A-65287C975BA4}" dt="2021-03-22T13:34:25.504" v="756" actId="20577"/>
          <ac:spMkLst>
            <pc:docMk/>
            <pc:sldMk cId="3743525077" sldId="269"/>
            <ac:spMk id="63" creationId="{66486881-E69F-4945-8E73-A6962DB8E0C8}"/>
          </ac:spMkLst>
        </pc:spChg>
        <pc:spChg chg="add mod">
          <ac:chgData name="Sanders Wang" userId="089d73b8-785c-4012-b931-81c632b6c9c7" providerId="ADAL" clId="{0338ABC2-0046-47DA-896A-65287C975BA4}" dt="2021-03-22T13:25:52.316" v="666" actId="1076"/>
          <ac:spMkLst>
            <pc:docMk/>
            <pc:sldMk cId="3743525077" sldId="269"/>
            <ac:spMk id="2049" creationId="{B24AB772-C0F0-48E1-B3E6-AF99137B278C}"/>
          </ac:spMkLst>
        </pc:spChg>
        <pc:spChg chg="add mod">
          <ac:chgData name="Sanders Wang" userId="089d73b8-785c-4012-b931-81c632b6c9c7" providerId="ADAL" clId="{0338ABC2-0046-47DA-896A-65287C975BA4}" dt="2021-03-22T13:32:37.548" v="732" actId="14100"/>
          <ac:spMkLst>
            <pc:docMk/>
            <pc:sldMk cId="3743525077" sldId="269"/>
            <ac:spMk id="2055" creationId="{788F66B7-33A0-4FED-9962-E73607C2EBEE}"/>
          </ac:spMkLst>
        </pc:spChg>
        <pc:picChg chg="add mod">
          <ac:chgData name="Sanders Wang" userId="089d73b8-785c-4012-b931-81c632b6c9c7" providerId="ADAL" clId="{0338ABC2-0046-47DA-896A-65287C975BA4}" dt="2021-03-22T13:19:28.859" v="600" actId="1035"/>
          <ac:picMkLst>
            <pc:docMk/>
            <pc:sldMk cId="3743525077" sldId="269"/>
            <ac:picMk id="8" creationId="{A027C0DC-9A89-4405-9592-4FC7B6977A25}"/>
          </ac:picMkLst>
        </pc:picChg>
        <pc:picChg chg="add mod">
          <ac:chgData name="Sanders Wang" userId="089d73b8-785c-4012-b931-81c632b6c9c7" providerId="ADAL" clId="{0338ABC2-0046-47DA-896A-65287C975BA4}" dt="2021-03-22T13:18:00.567" v="577" actId="1076"/>
          <ac:picMkLst>
            <pc:docMk/>
            <pc:sldMk cId="3743525077" sldId="269"/>
            <ac:picMk id="12" creationId="{229869CB-5E84-4405-B912-4144F806D650}"/>
          </ac:picMkLst>
        </pc:picChg>
        <pc:picChg chg="add mod">
          <ac:chgData name="Sanders Wang" userId="089d73b8-785c-4012-b931-81c632b6c9c7" providerId="ADAL" clId="{0338ABC2-0046-47DA-896A-65287C975BA4}" dt="2021-03-22T13:22:47.138" v="628" actId="14100"/>
          <ac:picMkLst>
            <pc:docMk/>
            <pc:sldMk cId="3743525077" sldId="269"/>
            <ac:picMk id="18" creationId="{A62922C6-81D4-48F2-B599-16B987E35764}"/>
          </ac:picMkLst>
        </pc:picChg>
        <pc:picChg chg="add mod">
          <ac:chgData name="Sanders Wang" userId="089d73b8-785c-4012-b931-81c632b6c9c7" providerId="ADAL" clId="{0338ABC2-0046-47DA-896A-65287C975BA4}" dt="2021-03-22T13:22:55.118" v="630" actId="1076"/>
          <ac:picMkLst>
            <pc:docMk/>
            <pc:sldMk cId="3743525077" sldId="269"/>
            <ac:picMk id="28" creationId="{BD3E99A1-D1EE-409E-AB81-0B44A8A9AF5C}"/>
          </ac:picMkLst>
        </pc:picChg>
        <pc:picChg chg="add mod">
          <ac:chgData name="Sanders Wang" userId="089d73b8-785c-4012-b931-81c632b6c9c7" providerId="ADAL" clId="{0338ABC2-0046-47DA-896A-65287C975BA4}" dt="2021-03-22T13:19:28.859" v="600" actId="1035"/>
          <ac:picMkLst>
            <pc:docMk/>
            <pc:sldMk cId="3743525077" sldId="269"/>
            <ac:picMk id="29" creationId="{18237F96-3C4E-4C78-8934-5FCE4498E67A}"/>
          </ac:picMkLst>
        </pc:picChg>
        <pc:picChg chg="add mod">
          <ac:chgData name="Sanders Wang" userId="089d73b8-785c-4012-b931-81c632b6c9c7" providerId="ADAL" clId="{0338ABC2-0046-47DA-896A-65287C975BA4}" dt="2021-03-22T13:22:58.467" v="631" actId="571"/>
          <ac:picMkLst>
            <pc:docMk/>
            <pc:sldMk cId="3743525077" sldId="269"/>
            <ac:picMk id="41" creationId="{5FDCFACC-8463-4788-A408-38D778D9FAEB}"/>
          </ac:picMkLst>
        </pc:picChg>
        <pc:picChg chg="add del mod">
          <ac:chgData name="Sanders Wang" userId="089d73b8-785c-4012-b931-81c632b6c9c7" providerId="ADAL" clId="{0338ABC2-0046-47DA-896A-65287C975BA4}" dt="2021-03-22T12:41:00.403" v="384" actId="478"/>
          <ac:picMkLst>
            <pc:docMk/>
            <pc:sldMk cId="3743525077" sldId="269"/>
            <ac:picMk id="2050" creationId="{BA19B64D-0943-45D8-B1E5-A9360D9C906F}"/>
          </ac:picMkLst>
        </pc:picChg>
        <pc:picChg chg="add mod">
          <ac:chgData name="Sanders Wang" userId="089d73b8-785c-4012-b931-81c632b6c9c7" providerId="ADAL" clId="{0338ABC2-0046-47DA-896A-65287C975BA4}" dt="2021-03-22T12:42:24.066" v="389" actId="1076"/>
          <ac:picMkLst>
            <pc:docMk/>
            <pc:sldMk cId="3743525077" sldId="269"/>
            <ac:picMk id="2052" creationId="{24CB5484-3998-486B-BEF3-048A184A4759}"/>
          </ac:picMkLst>
        </pc:picChg>
        <pc:picChg chg="add del mod">
          <ac:chgData name="Sanders Wang" userId="089d73b8-785c-4012-b931-81c632b6c9c7" providerId="ADAL" clId="{0338ABC2-0046-47DA-896A-65287C975BA4}" dt="2021-03-22T12:46:59.004" v="399" actId="478"/>
          <ac:picMkLst>
            <pc:docMk/>
            <pc:sldMk cId="3743525077" sldId="269"/>
            <ac:picMk id="2054" creationId="{02A2850D-DBEA-4489-BDAC-F7D1A8DA2E73}"/>
          </ac:picMkLst>
        </pc:picChg>
        <pc:picChg chg="add del mod">
          <ac:chgData name="Sanders Wang" userId="089d73b8-785c-4012-b931-81c632b6c9c7" providerId="ADAL" clId="{0338ABC2-0046-47DA-896A-65287C975BA4}" dt="2021-03-22T12:47:53.633" v="406" actId="478"/>
          <ac:picMkLst>
            <pc:docMk/>
            <pc:sldMk cId="3743525077" sldId="269"/>
            <ac:picMk id="2056" creationId="{36648ECF-A464-4AAB-921F-A03DFF537476}"/>
          </ac:picMkLst>
        </pc:picChg>
        <pc:picChg chg="add del mod">
          <ac:chgData name="Sanders Wang" userId="089d73b8-785c-4012-b931-81c632b6c9c7" providerId="ADAL" clId="{0338ABC2-0046-47DA-896A-65287C975BA4}" dt="2021-03-22T12:55:04.356" v="428" actId="478"/>
          <ac:picMkLst>
            <pc:docMk/>
            <pc:sldMk cId="3743525077" sldId="269"/>
            <ac:picMk id="2058" creationId="{C608DE0D-EB29-4BC9-8EF1-25F92BD0C987}"/>
          </ac:picMkLst>
        </pc:picChg>
        <pc:picChg chg="add mod">
          <ac:chgData name="Sanders Wang" userId="089d73b8-785c-4012-b931-81c632b6c9c7" providerId="ADAL" clId="{0338ABC2-0046-47DA-896A-65287C975BA4}" dt="2021-03-22T13:09:08.778" v="510" actId="1076"/>
          <ac:picMkLst>
            <pc:docMk/>
            <pc:sldMk cId="3743525077" sldId="269"/>
            <ac:picMk id="2060" creationId="{CCB28981-9744-41DB-8B9F-7EEBEA30266B}"/>
          </ac:picMkLst>
        </pc:picChg>
        <pc:picChg chg="add mod">
          <ac:chgData name="Sanders Wang" userId="089d73b8-785c-4012-b931-81c632b6c9c7" providerId="ADAL" clId="{0338ABC2-0046-47DA-896A-65287C975BA4}" dt="2021-03-22T13:05:03.641" v="494" actId="1035"/>
          <ac:picMkLst>
            <pc:docMk/>
            <pc:sldMk cId="3743525077" sldId="269"/>
            <ac:picMk id="2062" creationId="{42D2C981-5D1D-43C4-8042-3A4698B1B63E}"/>
          </ac:picMkLst>
        </pc:picChg>
        <pc:picChg chg="add mod">
          <ac:chgData name="Sanders Wang" userId="089d73b8-785c-4012-b931-81c632b6c9c7" providerId="ADAL" clId="{0338ABC2-0046-47DA-896A-65287C975BA4}" dt="2021-03-22T13:11:59.338" v="523" actId="1076"/>
          <ac:picMkLst>
            <pc:docMk/>
            <pc:sldMk cId="3743525077" sldId="269"/>
            <ac:picMk id="2064" creationId="{4651F356-D4C9-4A08-AD4B-644E2BC6CD7A}"/>
          </ac:picMkLst>
        </pc:picChg>
        <pc:cxnChg chg="add mod">
          <ac:chgData name="Sanders Wang" userId="089d73b8-785c-4012-b931-81c632b6c9c7" providerId="ADAL" clId="{0338ABC2-0046-47DA-896A-65287C975BA4}" dt="2021-03-22T13:19:28.859" v="600" actId="1035"/>
          <ac:cxnSpMkLst>
            <pc:docMk/>
            <pc:sldMk cId="3743525077" sldId="269"/>
            <ac:cxnSpMk id="7" creationId="{4E17AFDD-F9EF-4C9B-B202-4294BFB0CB2A}"/>
          </ac:cxnSpMkLst>
        </pc:cxnChg>
        <pc:cxnChg chg="add mod">
          <ac:chgData name="Sanders Wang" userId="089d73b8-785c-4012-b931-81c632b6c9c7" providerId="ADAL" clId="{0338ABC2-0046-47DA-896A-65287C975BA4}" dt="2021-03-22T13:20:50.498" v="610" actId="14100"/>
          <ac:cxnSpMkLst>
            <pc:docMk/>
            <pc:sldMk cId="3743525077" sldId="269"/>
            <ac:cxnSpMk id="21" creationId="{89460EAB-34F7-4323-848A-1BD759369896}"/>
          </ac:cxnSpMkLst>
        </pc:cxnChg>
        <pc:cxnChg chg="add mod">
          <ac:chgData name="Sanders Wang" userId="089d73b8-785c-4012-b931-81c632b6c9c7" providerId="ADAL" clId="{0338ABC2-0046-47DA-896A-65287C975BA4}" dt="2021-03-22T13:20:46.348" v="609" actId="14100"/>
          <ac:cxnSpMkLst>
            <pc:docMk/>
            <pc:sldMk cId="3743525077" sldId="269"/>
            <ac:cxnSpMk id="34" creationId="{0151C381-AAB5-4D11-8D58-CF4B093FFCE3}"/>
          </ac:cxnSpMkLst>
        </pc:cxnChg>
        <pc:cxnChg chg="add mod">
          <ac:chgData name="Sanders Wang" userId="089d73b8-785c-4012-b931-81c632b6c9c7" providerId="ADAL" clId="{0338ABC2-0046-47DA-896A-65287C975BA4}" dt="2021-03-22T13:28:56.601" v="703" actId="14100"/>
          <ac:cxnSpMkLst>
            <pc:docMk/>
            <pc:sldMk cId="3743525077" sldId="269"/>
            <ac:cxnSpMk id="47" creationId="{3CA263BD-9E1F-4343-BEFA-392A4359EB13}"/>
          </ac:cxnSpMkLst>
        </pc:cxnChg>
        <pc:cxnChg chg="add mod">
          <ac:chgData name="Sanders Wang" userId="089d73b8-785c-4012-b931-81c632b6c9c7" providerId="ADAL" clId="{0338ABC2-0046-47DA-896A-65287C975BA4}" dt="2021-03-22T13:25:13.819" v="661" actId="1076"/>
          <ac:cxnSpMkLst>
            <pc:docMk/>
            <pc:sldMk cId="3743525077" sldId="269"/>
            <ac:cxnSpMk id="48" creationId="{76EE9228-3CA5-48CA-8C1D-DD65A93084DE}"/>
          </ac:cxnSpMkLst>
        </pc:cxnChg>
        <pc:cxnChg chg="add mod">
          <ac:chgData name="Sanders Wang" userId="089d73b8-785c-4012-b931-81c632b6c9c7" providerId="ADAL" clId="{0338ABC2-0046-47DA-896A-65287C975BA4}" dt="2021-03-22T13:25:19.750" v="662" actId="1076"/>
          <ac:cxnSpMkLst>
            <pc:docMk/>
            <pc:sldMk cId="3743525077" sldId="269"/>
            <ac:cxnSpMk id="49" creationId="{DF0132C1-33FF-4EFB-A9AD-423D96103D41}"/>
          </ac:cxnSpMkLst>
        </pc:cxnChg>
        <pc:cxnChg chg="add mod">
          <ac:chgData name="Sanders Wang" userId="089d73b8-785c-4012-b931-81c632b6c9c7" providerId="ADAL" clId="{0338ABC2-0046-47DA-896A-65287C975BA4}" dt="2021-03-22T13:25:34.365" v="663" actId="1076"/>
          <ac:cxnSpMkLst>
            <pc:docMk/>
            <pc:sldMk cId="3743525077" sldId="269"/>
            <ac:cxnSpMk id="50" creationId="{895B78A3-E6A2-4156-BE58-5A97F9EDB838}"/>
          </ac:cxnSpMkLst>
        </pc:cxnChg>
        <pc:cxnChg chg="add mod">
          <ac:chgData name="Sanders Wang" userId="089d73b8-785c-4012-b931-81c632b6c9c7" providerId="ADAL" clId="{0338ABC2-0046-47DA-896A-65287C975BA4}" dt="2021-03-22T13:25:39.060" v="664" actId="1076"/>
          <ac:cxnSpMkLst>
            <pc:docMk/>
            <pc:sldMk cId="3743525077" sldId="269"/>
            <ac:cxnSpMk id="51" creationId="{9E584131-BD2A-45D6-B8C8-457F3ABA6214}"/>
          </ac:cxnSpMkLst>
        </pc:cxnChg>
        <pc:cxnChg chg="add mod">
          <ac:chgData name="Sanders Wang" userId="089d73b8-785c-4012-b931-81c632b6c9c7" providerId="ADAL" clId="{0338ABC2-0046-47DA-896A-65287C975BA4}" dt="2021-03-22T13:25:42.106" v="665" actId="1076"/>
          <ac:cxnSpMkLst>
            <pc:docMk/>
            <pc:sldMk cId="3743525077" sldId="269"/>
            <ac:cxnSpMk id="52" creationId="{18BE7C09-2354-4D9E-9E8F-4AC73931F882}"/>
          </ac:cxnSpMkLst>
        </pc:cxnChg>
        <pc:cxnChg chg="add mod">
          <ac:chgData name="Sanders Wang" userId="089d73b8-785c-4012-b931-81c632b6c9c7" providerId="ADAL" clId="{0338ABC2-0046-47DA-896A-65287C975BA4}" dt="2021-03-22T13:23:31.791" v="633" actId="692"/>
          <ac:cxnSpMkLst>
            <pc:docMk/>
            <pc:sldMk cId="3743525077" sldId="269"/>
            <ac:cxnSpMk id="2048" creationId="{A391C052-A5FA-45DA-BD5D-1FF289DD6018}"/>
          </ac:cxnSpMkLst>
        </pc:cxnChg>
        <pc:cxnChg chg="add mod">
          <ac:chgData name="Sanders Wang" userId="089d73b8-785c-4012-b931-81c632b6c9c7" providerId="ADAL" clId="{0338ABC2-0046-47DA-896A-65287C975BA4}" dt="2021-03-22T13:24:39.560" v="652" actId="1076"/>
          <ac:cxnSpMkLst>
            <pc:docMk/>
            <pc:sldMk cId="3743525077" sldId="269"/>
            <ac:cxnSpMk id="2053" creationId="{CAACB593-FE3F-4020-AAAD-18B50A05D261}"/>
          </ac:cxnSpMkLst>
        </pc:cxnChg>
      </pc:sldChg>
      <pc:sldChg chg="addSp delSp modSp add mod">
        <pc:chgData name="Sanders Wang" userId="089d73b8-785c-4012-b931-81c632b6c9c7" providerId="ADAL" clId="{0338ABC2-0046-47DA-896A-65287C975BA4}" dt="2021-03-22T15:19:12.269" v="1508" actId="14100"/>
        <pc:sldMkLst>
          <pc:docMk/>
          <pc:sldMk cId="3404323777" sldId="270"/>
        </pc:sldMkLst>
        <pc:spChg chg="del">
          <ac:chgData name="Sanders Wang" userId="089d73b8-785c-4012-b931-81c632b6c9c7" providerId="ADAL" clId="{0338ABC2-0046-47DA-896A-65287C975BA4}" dt="2021-03-22T13:36:21.028" v="770" actId="478"/>
          <ac:spMkLst>
            <pc:docMk/>
            <pc:sldMk cId="3404323777" sldId="270"/>
            <ac:spMk id="3" creationId="{77C3052D-DBC7-4F68-AAD2-0EA59EAD34A3}"/>
          </ac:spMkLst>
        </pc:spChg>
        <pc:spChg chg="del">
          <ac:chgData name="Sanders Wang" userId="089d73b8-785c-4012-b931-81c632b6c9c7" providerId="ADAL" clId="{0338ABC2-0046-47DA-896A-65287C975BA4}" dt="2021-03-22T13:35:32.281" v="762" actId="478"/>
          <ac:spMkLst>
            <pc:docMk/>
            <pc:sldMk cId="3404323777" sldId="270"/>
            <ac:spMk id="4" creationId="{B69F9ED4-10E5-4DED-98FB-C32E7C51EEBC}"/>
          </ac:spMkLst>
        </pc:spChg>
        <pc:spChg chg="add mod">
          <ac:chgData name="Sanders Wang" userId="089d73b8-785c-4012-b931-81c632b6c9c7" providerId="ADAL" clId="{0338ABC2-0046-47DA-896A-65287C975BA4}" dt="2021-03-22T13:41:36.859" v="787" actId="692"/>
          <ac:spMkLst>
            <pc:docMk/>
            <pc:sldMk cId="3404323777" sldId="270"/>
            <ac:spMk id="6" creationId="{CB3617F0-D40F-4144-8F64-28AA9CD1BF5B}"/>
          </ac:spMkLst>
        </pc:spChg>
        <pc:spChg chg="del">
          <ac:chgData name="Sanders Wang" userId="089d73b8-785c-4012-b931-81c632b6c9c7" providerId="ADAL" clId="{0338ABC2-0046-47DA-896A-65287C975BA4}" dt="2021-03-22T13:36:24.416" v="771" actId="478"/>
          <ac:spMkLst>
            <pc:docMk/>
            <pc:sldMk cId="3404323777" sldId="270"/>
            <ac:spMk id="15" creationId="{04CED674-9732-40F0-9D14-AFAF307D8778}"/>
          </ac:spMkLst>
        </pc:spChg>
        <pc:spChg chg="del">
          <ac:chgData name="Sanders Wang" userId="089d73b8-785c-4012-b931-81c632b6c9c7" providerId="ADAL" clId="{0338ABC2-0046-47DA-896A-65287C975BA4}" dt="2021-03-22T13:36:12.304" v="769" actId="478"/>
          <ac:spMkLst>
            <pc:docMk/>
            <pc:sldMk cId="3404323777" sldId="270"/>
            <ac:spMk id="16" creationId="{10AFCE28-B213-4E94-A5B1-6BAA84E8A37F}"/>
          </ac:spMkLst>
        </pc:spChg>
        <pc:spChg chg="del">
          <ac:chgData name="Sanders Wang" userId="089d73b8-785c-4012-b931-81c632b6c9c7" providerId="ADAL" clId="{0338ABC2-0046-47DA-896A-65287C975BA4}" dt="2021-03-22T13:35:27.392" v="760" actId="478"/>
          <ac:spMkLst>
            <pc:docMk/>
            <pc:sldMk cId="3404323777" sldId="270"/>
            <ac:spMk id="17" creationId="{6564FDB8-2E22-4D3F-B236-F5326E8447DD}"/>
          </ac:spMkLst>
        </pc:spChg>
        <pc:spChg chg="del">
          <ac:chgData name="Sanders Wang" userId="089d73b8-785c-4012-b931-81c632b6c9c7" providerId="ADAL" clId="{0338ABC2-0046-47DA-896A-65287C975BA4}" dt="2021-03-22T13:36:21.028" v="770" actId="478"/>
          <ac:spMkLst>
            <pc:docMk/>
            <pc:sldMk cId="3404323777" sldId="270"/>
            <ac:spMk id="19" creationId="{D63BB2C7-7E95-4F28-8721-D67AD150F578}"/>
          </ac:spMkLst>
        </pc:spChg>
        <pc:spChg chg="del">
          <ac:chgData name="Sanders Wang" userId="089d73b8-785c-4012-b931-81c632b6c9c7" providerId="ADAL" clId="{0338ABC2-0046-47DA-896A-65287C975BA4}" dt="2021-03-22T13:35:18.383" v="758" actId="478"/>
          <ac:spMkLst>
            <pc:docMk/>
            <pc:sldMk cId="3404323777" sldId="270"/>
            <ac:spMk id="24" creationId="{8F5ECDDB-DC3F-4042-ADE5-A743F4C423D9}"/>
          </ac:spMkLst>
        </pc:spChg>
        <pc:spChg chg="add mod">
          <ac:chgData name="Sanders Wang" userId="089d73b8-785c-4012-b931-81c632b6c9c7" providerId="ADAL" clId="{0338ABC2-0046-47DA-896A-65287C975BA4}" dt="2021-03-22T14:14:27.178" v="1068" actId="404"/>
          <ac:spMkLst>
            <pc:docMk/>
            <pc:sldMk cId="3404323777" sldId="270"/>
            <ac:spMk id="59" creationId="{A62105C5-6C64-4669-B78D-48645C9A0774}"/>
          </ac:spMkLst>
        </pc:spChg>
        <pc:spChg chg="add mod">
          <ac:chgData name="Sanders Wang" userId="089d73b8-785c-4012-b931-81c632b6c9c7" providerId="ADAL" clId="{0338ABC2-0046-47DA-896A-65287C975BA4}" dt="2021-03-22T14:14:10.639" v="1066" actId="113"/>
          <ac:spMkLst>
            <pc:docMk/>
            <pc:sldMk cId="3404323777" sldId="270"/>
            <ac:spMk id="60" creationId="{30BBB95D-021A-4A72-A456-239468501B5F}"/>
          </ac:spMkLst>
        </pc:spChg>
        <pc:spChg chg="add mod">
          <ac:chgData name="Sanders Wang" userId="089d73b8-785c-4012-b931-81c632b6c9c7" providerId="ADAL" clId="{0338ABC2-0046-47DA-896A-65287C975BA4}" dt="2021-03-22T14:14:38.877" v="1070" actId="1076"/>
          <ac:spMkLst>
            <pc:docMk/>
            <pc:sldMk cId="3404323777" sldId="270"/>
            <ac:spMk id="64" creationId="{BF788F7C-5C77-4386-AB0D-68429121918E}"/>
          </ac:spMkLst>
        </pc:spChg>
        <pc:spChg chg="add mod">
          <ac:chgData name="Sanders Wang" userId="089d73b8-785c-4012-b931-81c632b6c9c7" providerId="ADAL" clId="{0338ABC2-0046-47DA-896A-65287C975BA4}" dt="2021-03-22T13:47:26.927" v="830" actId="571"/>
          <ac:spMkLst>
            <pc:docMk/>
            <pc:sldMk cId="3404323777" sldId="270"/>
            <ac:spMk id="65" creationId="{026A2E9D-BD70-46E3-A3A3-7492A7201035}"/>
          </ac:spMkLst>
        </pc:spChg>
        <pc:spChg chg="add mod">
          <ac:chgData name="Sanders Wang" userId="089d73b8-785c-4012-b931-81c632b6c9c7" providerId="ADAL" clId="{0338ABC2-0046-47DA-896A-65287C975BA4}" dt="2021-03-22T14:15:20.416" v="1078" actId="113"/>
          <ac:spMkLst>
            <pc:docMk/>
            <pc:sldMk cId="3404323777" sldId="270"/>
            <ac:spMk id="67" creationId="{CC047B3E-8ACA-4259-BFAC-07D5C054A141}"/>
          </ac:spMkLst>
        </pc:spChg>
        <pc:spChg chg="add mod">
          <ac:chgData name="Sanders Wang" userId="089d73b8-785c-4012-b931-81c632b6c9c7" providerId="ADAL" clId="{0338ABC2-0046-47DA-896A-65287C975BA4}" dt="2021-03-22T13:51:27.944" v="881" actId="571"/>
          <ac:spMkLst>
            <pc:docMk/>
            <pc:sldMk cId="3404323777" sldId="270"/>
            <ac:spMk id="68" creationId="{21A3AF72-AC84-4769-AA71-ECEDC89D30D2}"/>
          </ac:spMkLst>
        </pc:spChg>
        <pc:spChg chg="add mod">
          <ac:chgData name="Sanders Wang" userId="089d73b8-785c-4012-b931-81c632b6c9c7" providerId="ADAL" clId="{0338ABC2-0046-47DA-896A-65287C975BA4}" dt="2021-03-22T13:55:02.104" v="917" actId="20577"/>
          <ac:spMkLst>
            <pc:docMk/>
            <pc:sldMk cId="3404323777" sldId="270"/>
            <ac:spMk id="72" creationId="{475B6105-049B-45CD-B537-4C8FCA1A15C0}"/>
          </ac:spMkLst>
        </pc:spChg>
        <pc:spChg chg="add mod">
          <ac:chgData name="Sanders Wang" userId="089d73b8-785c-4012-b931-81c632b6c9c7" providerId="ADAL" clId="{0338ABC2-0046-47DA-896A-65287C975BA4}" dt="2021-03-22T13:55:09.368" v="929" actId="20577"/>
          <ac:spMkLst>
            <pc:docMk/>
            <pc:sldMk cId="3404323777" sldId="270"/>
            <ac:spMk id="73" creationId="{2B602F2E-923D-4EC1-85DB-836F60B839FE}"/>
          </ac:spMkLst>
        </pc:spChg>
        <pc:spChg chg="add mod">
          <ac:chgData name="Sanders Wang" userId="089d73b8-785c-4012-b931-81c632b6c9c7" providerId="ADAL" clId="{0338ABC2-0046-47DA-896A-65287C975BA4}" dt="2021-03-22T13:56:01.903" v="974" actId="20577"/>
          <ac:spMkLst>
            <pc:docMk/>
            <pc:sldMk cId="3404323777" sldId="270"/>
            <ac:spMk id="74" creationId="{8D8C8150-8EF2-4E7E-98F8-12B9FA797718}"/>
          </ac:spMkLst>
        </pc:spChg>
        <pc:spChg chg="add mod">
          <ac:chgData name="Sanders Wang" userId="089d73b8-785c-4012-b931-81c632b6c9c7" providerId="ADAL" clId="{0338ABC2-0046-47DA-896A-65287C975BA4}" dt="2021-03-22T14:05:07.497" v="995" actId="571"/>
          <ac:spMkLst>
            <pc:docMk/>
            <pc:sldMk cId="3404323777" sldId="270"/>
            <ac:spMk id="76" creationId="{288D3293-F620-40ED-8A63-FB22136E5655}"/>
          </ac:spMkLst>
        </pc:spChg>
        <pc:spChg chg="add mod">
          <ac:chgData name="Sanders Wang" userId="089d73b8-785c-4012-b931-81c632b6c9c7" providerId="ADAL" clId="{0338ABC2-0046-47DA-896A-65287C975BA4}" dt="2021-03-22T14:14:53.153" v="1074" actId="113"/>
          <ac:spMkLst>
            <pc:docMk/>
            <pc:sldMk cId="3404323777" sldId="270"/>
            <ac:spMk id="78" creationId="{935705A0-C2E0-4262-B93A-41BE50001373}"/>
          </ac:spMkLst>
        </pc:spChg>
        <pc:spChg chg="add mod">
          <ac:chgData name="Sanders Wang" userId="089d73b8-785c-4012-b931-81c632b6c9c7" providerId="ADAL" clId="{0338ABC2-0046-47DA-896A-65287C975BA4}" dt="2021-03-22T14:13:56.266" v="1063" actId="1076"/>
          <ac:spMkLst>
            <pc:docMk/>
            <pc:sldMk cId="3404323777" sldId="270"/>
            <ac:spMk id="89" creationId="{15328751-5721-4FC7-8D71-10BE3E913438}"/>
          </ac:spMkLst>
        </pc:spChg>
        <pc:spChg chg="add mod">
          <ac:chgData name="Sanders Wang" userId="089d73b8-785c-4012-b931-81c632b6c9c7" providerId="ADAL" clId="{0338ABC2-0046-47DA-896A-65287C975BA4}" dt="2021-03-22T14:15:46.214" v="1080" actId="571"/>
          <ac:spMkLst>
            <pc:docMk/>
            <pc:sldMk cId="3404323777" sldId="270"/>
            <ac:spMk id="100" creationId="{C6961BAA-F457-44F0-B3A4-13429A2B9948}"/>
          </ac:spMkLst>
        </pc:spChg>
        <pc:spChg chg="add del mod">
          <ac:chgData name="Sanders Wang" userId="089d73b8-785c-4012-b931-81c632b6c9c7" providerId="ADAL" clId="{0338ABC2-0046-47DA-896A-65287C975BA4}" dt="2021-03-22T14:06:38.415" v="1015" actId="478"/>
          <ac:spMkLst>
            <pc:docMk/>
            <pc:sldMk cId="3404323777" sldId="270"/>
            <ac:spMk id="2063" creationId="{1823EC2B-82F9-4316-8A78-64D6640927EA}"/>
          </ac:spMkLst>
        </pc:spChg>
        <pc:picChg chg="add mod ord">
          <ac:chgData name="Sanders Wang" userId="089d73b8-785c-4012-b931-81c632b6c9c7" providerId="ADAL" clId="{0338ABC2-0046-47DA-896A-65287C975BA4}" dt="2021-03-22T14:15:12.659" v="1077" actId="1076"/>
          <ac:picMkLst>
            <pc:docMk/>
            <pc:sldMk cId="3404323777" sldId="270"/>
            <ac:picMk id="30" creationId="{EB4BFFFF-1298-4FB6-BA39-F08CF950E62B}"/>
          </ac:picMkLst>
        </pc:picChg>
        <pc:picChg chg="add mod">
          <ac:chgData name="Sanders Wang" userId="089d73b8-785c-4012-b931-81c632b6c9c7" providerId="ADAL" clId="{0338ABC2-0046-47DA-896A-65287C975BA4}" dt="2021-03-22T13:36:07.556" v="768" actId="167"/>
          <ac:picMkLst>
            <pc:docMk/>
            <pc:sldMk cId="3404323777" sldId="270"/>
            <ac:picMk id="46" creationId="{472923F3-A401-4391-ACA3-DD9B89895259}"/>
          </ac:picMkLst>
        </pc:picChg>
        <pc:picChg chg="add mod">
          <ac:chgData name="Sanders Wang" userId="089d73b8-785c-4012-b931-81c632b6c9c7" providerId="ADAL" clId="{0338ABC2-0046-47DA-896A-65287C975BA4}" dt="2021-03-22T14:14:41.087" v="1071" actId="1076"/>
          <ac:picMkLst>
            <pc:docMk/>
            <pc:sldMk cId="3404323777" sldId="270"/>
            <ac:picMk id="71" creationId="{4C105FC7-51AC-4944-87DF-1E85EF251976}"/>
          </ac:picMkLst>
        </pc:picChg>
        <pc:picChg chg="add mod">
          <ac:chgData name="Sanders Wang" userId="089d73b8-785c-4012-b931-81c632b6c9c7" providerId="ADAL" clId="{0338ABC2-0046-47DA-896A-65287C975BA4}" dt="2021-03-22T14:15:25.414" v="1079" actId="1076"/>
          <ac:picMkLst>
            <pc:docMk/>
            <pc:sldMk cId="3404323777" sldId="270"/>
            <ac:picMk id="87" creationId="{B0B3F376-D142-4264-BF51-77C6405C1A9E}"/>
          </ac:picMkLst>
        </pc:picChg>
        <pc:picChg chg="del mod">
          <ac:chgData name="Sanders Wang" userId="089d73b8-785c-4012-b931-81c632b6c9c7" providerId="ADAL" clId="{0338ABC2-0046-47DA-896A-65287C975BA4}" dt="2021-03-22T13:35:57.822" v="766" actId="478"/>
          <ac:picMkLst>
            <pc:docMk/>
            <pc:sldMk cId="3404323777" sldId="270"/>
            <ac:picMk id="2052" creationId="{24CB5484-3998-486B-BEF3-048A184A4759}"/>
          </ac:picMkLst>
        </pc:picChg>
        <pc:picChg chg="add mod">
          <ac:chgData name="Sanders Wang" userId="089d73b8-785c-4012-b931-81c632b6c9c7" providerId="ADAL" clId="{0338ABC2-0046-47DA-896A-65287C975BA4}" dt="2021-03-22T14:13:29.774" v="1059" actId="1076"/>
          <ac:picMkLst>
            <pc:docMk/>
            <pc:sldMk cId="3404323777" sldId="270"/>
            <ac:picMk id="2061" creationId="{5701AB5E-3CFB-450A-A4E5-D5ECC2809D69}"/>
          </ac:picMkLst>
        </pc:picChg>
        <pc:picChg chg="del">
          <ac:chgData name="Sanders Wang" userId="089d73b8-785c-4012-b931-81c632b6c9c7" providerId="ADAL" clId="{0338ABC2-0046-47DA-896A-65287C975BA4}" dt="2021-03-22T13:36:21.028" v="770" actId="478"/>
          <ac:picMkLst>
            <pc:docMk/>
            <pc:sldMk cId="3404323777" sldId="270"/>
            <ac:picMk id="2064" creationId="{4651F356-D4C9-4A08-AD4B-644E2BC6CD7A}"/>
          </ac:picMkLst>
        </pc:picChg>
        <pc:picChg chg="add mod">
          <ac:chgData name="Sanders Wang" userId="089d73b8-785c-4012-b931-81c632b6c9c7" providerId="ADAL" clId="{0338ABC2-0046-47DA-896A-65287C975BA4}" dt="2021-03-22T13:40:24.299" v="774" actId="1076"/>
          <ac:picMkLst>
            <pc:docMk/>
            <pc:sldMk cId="3404323777" sldId="270"/>
            <ac:picMk id="3074" creationId="{DFEB7A51-DAC5-4571-84C7-AAEF4FB85FF1}"/>
          </ac:picMkLst>
        </pc:picChg>
        <pc:cxnChg chg="del mod">
          <ac:chgData name="Sanders Wang" userId="089d73b8-785c-4012-b931-81c632b6c9c7" providerId="ADAL" clId="{0338ABC2-0046-47DA-896A-65287C975BA4}" dt="2021-03-22T13:35:30.147" v="761" actId="478"/>
          <ac:cxnSpMkLst>
            <pc:docMk/>
            <pc:sldMk cId="3404323777" sldId="270"/>
            <ac:cxnSpMk id="7" creationId="{4E17AFDD-F9EF-4C9B-B202-4294BFB0CB2A}"/>
          </ac:cxnSpMkLst>
        </pc:cxnChg>
        <pc:cxnChg chg="add mod">
          <ac:chgData name="Sanders Wang" userId="089d73b8-785c-4012-b931-81c632b6c9c7" providerId="ADAL" clId="{0338ABC2-0046-47DA-896A-65287C975BA4}" dt="2021-03-22T13:42:04.923" v="791" actId="692"/>
          <ac:cxnSpMkLst>
            <pc:docMk/>
            <pc:sldMk cId="3404323777" sldId="270"/>
            <ac:cxnSpMk id="13" creationId="{600E0DEE-6204-4FE7-81EF-E18DF0A1B065}"/>
          </ac:cxnSpMkLst>
        </pc:cxnChg>
        <pc:cxnChg chg="add mod">
          <ac:chgData name="Sanders Wang" userId="089d73b8-785c-4012-b931-81c632b6c9c7" providerId="ADAL" clId="{0338ABC2-0046-47DA-896A-65287C975BA4}" dt="2021-03-22T14:14:38.877" v="1070" actId="1076"/>
          <ac:cxnSpMkLst>
            <pc:docMk/>
            <pc:sldMk cId="3404323777" sldId="270"/>
            <ac:cxnSpMk id="66" creationId="{45A02225-CBC6-4E03-A028-A0D1879526C1}"/>
          </ac:cxnSpMkLst>
        </pc:cxnChg>
        <pc:cxnChg chg="add mod">
          <ac:chgData name="Sanders Wang" userId="089d73b8-785c-4012-b931-81c632b6c9c7" providerId="ADAL" clId="{0338ABC2-0046-47DA-896A-65287C975BA4}" dt="2021-03-22T14:15:50.851" v="1081" actId="14100"/>
          <ac:cxnSpMkLst>
            <pc:docMk/>
            <pc:sldMk cId="3404323777" sldId="270"/>
            <ac:cxnSpMk id="69" creationId="{DD40EA2F-5DB2-4B5E-85DE-CA4A323A9F05}"/>
          </ac:cxnSpMkLst>
        </pc:cxnChg>
        <pc:cxnChg chg="add mod">
          <ac:chgData name="Sanders Wang" userId="089d73b8-785c-4012-b931-81c632b6c9c7" providerId="ADAL" clId="{0338ABC2-0046-47DA-896A-65287C975BA4}" dt="2021-03-22T15:19:12.269" v="1508" actId="14100"/>
          <ac:cxnSpMkLst>
            <pc:docMk/>
            <pc:sldMk cId="3404323777" sldId="270"/>
            <ac:cxnSpMk id="82" creationId="{D15CECFE-F2AF-4F28-8A62-344248B29870}"/>
          </ac:cxnSpMkLst>
        </pc:cxnChg>
        <pc:cxnChg chg="add mod">
          <ac:chgData name="Sanders Wang" userId="089d73b8-785c-4012-b931-81c632b6c9c7" providerId="ADAL" clId="{0338ABC2-0046-47DA-896A-65287C975BA4}" dt="2021-03-22T14:16:02.865" v="1084" actId="14100"/>
          <ac:cxnSpMkLst>
            <pc:docMk/>
            <pc:sldMk cId="3404323777" sldId="270"/>
            <ac:cxnSpMk id="102" creationId="{6253F621-49E4-455C-8681-4A0F22B54698}"/>
          </ac:cxnSpMkLst>
        </pc:cxnChg>
      </pc:sldChg>
      <pc:sldChg chg="addSp delSp modSp new mod delAnim modAnim">
        <pc:chgData name="Sanders Wang" userId="089d73b8-785c-4012-b931-81c632b6c9c7" providerId="ADAL" clId="{0338ABC2-0046-47DA-896A-65287C975BA4}" dt="2021-03-22T15:18:03.425" v="1477" actId="1076"/>
        <pc:sldMkLst>
          <pc:docMk/>
          <pc:sldMk cId="3894110356" sldId="271"/>
        </pc:sldMkLst>
        <pc:spChg chg="add mod">
          <ac:chgData name="Sanders Wang" userId="089d73b8-785c-4012-b931-81c632b6c9c7" providerId="ADAL" clId="{0338ABC2-0046-47DA-896A-65287C975BA4}" dt="2021-03-22T13:59:30.226" v="994" actId="20577"/>
          <ac:spMkLst>
            <pc:docMk/>
            <pc:sldMk cId="3894110356" sldId="271"/>
            <ac:spMk id="2" creationId="{7A85D076-A45C-463A-818B-D35BDFBF0596}"/>
          </ac:spMkLst>
        </pc:spChg>
        <pc:spChg chg="add del mod">
          <ac:chgData name="Sanders Wang" userId="089d73b8-785c-4012-b931-81c632b6c9c7" providerId="ADAL" clId="{0338ABC2-0046-47DA-896A-65287C975BA4}" dt="2021-03-22T14:11:16.864" v="1040" actId="478"/>
          <ac:spMkLst>
            <pc:docMk/>
            <pc:sldMk cId="3894110356" sldId="271"/>
            <ac:spMk id="10" creationId="{B213CFBA-DB9C-4CEC-9C29-656F4A949E2C}"/>
          </ac:spMkLst>
        </pc:spChg>
        <pc:spChg chg="add mod">
          <ac:chgData name="Sanders Wang" userId="089d73b8-785c-4012-b931-81c632b6c9c7" providerId="ADAL" clId="{0338ABC2-0046-47DA-896A-65287C975BA4}" dt="2021-03-22T14:19:09.313" v="1123" actId="1076"/>
          <ac:spMkLst>
            <pc:docMk/>
            <pc:sldMk cId="3894110356" sldId="271"/>
            <ac:spMk id="11" creationId="{8D2A0C62-38E4-400E-8698-BA2922153147}"/>
          </ac:spMkLst>
        </pc:spChg>
        <pc:spChg chg="add mod">
          <ac:chgData name="Sanders Wang" userId="089d73b8-785c-4012-b931-81c632b6c9c7" providerId="ADAL" clId="{0338ABC2-0046-47DA-896A-65287C975BA4}" dt="2021-03-22T14:17:50.671" v="1122" actId="113"/>
          <ac:spMkLst>
            <pc:docMk/>
            <pc:sldMk cId="3894110356" sldId="271"/>
            <ac:spMk id="21" creationId="{9112BD8D-457A-42D9-B653-9B5EB35A6153}"/>
          </ac:spMkLst>
        </pc:spChg>
        <pc:spChg chg="add mod">
          <ac:chgData name="Sanders Wang" userId="089d73b8-785c-4012-b931-81c632b6c9c7" providerId="ADAL" clId="{0338ABC2-0046-47DA-896A-65287C975BA4}" dt="2021-03-22T14:27:46.005" v="1151" actId="1076"/>
          <ac:spMkLst>
            <pc:docMk/>
            <pc:sldMk cId="3894110356" sldId="271"/>
            <ac:spMk id="22" creationId="{BBF3F8D0-B32E-42E9-942E-2EBB3ADC6414}"/>
          </ac:spMkLst>
        </pc:spChg>
        <pc:spChg chg="add mod">
          <ac:chgData name="Sanders Wang" userId="089d73b8-785c-4012-b931-81c632b6c9c7" providerId="ADAL" clId="{0338ABC2-0046-47DA-896A-65287C975BA4}" dt="2021-03-22T14:27:46.005" v="1151" actId="1076"/>
          <ac:spMkLst>
            <pc:docMk/>
            <pc:sldMk cId="3894110356" sldId="271"/>
            <ac:spMk id="23" creationId="{038B2380-D06B-4212-AE81-8F4D9CD51EE0}"/>
          </ac:spMkLst>
        </pc:spChg>
        <pc:spChg chg="add mod">
          <ac:chgData name="Sanders Wang" userId="089d73b8-785c-4012-b931-81c632b6c9c7" providerId="ADAL" clId="{0338ABC2-0046-47DA-896A-65287C975BA4}" dt="2021-03-22T14:27:46.005" v="1151" actId="1076"/>
          <ac:spMkLst>
            <pc:docMk/>
            <pc:sldMk cId="3894110356" sldId="271"/>
            <ac:spMk id="24" creationId="{7DFABAF2-AAC7-4E8F-B7AB-8D225989FD33}"/>
          </ac:spMkLst>
        </pc:spChg>
        <pc:spChg chg="add mod">
          <ac:chgData name="Sanders Wang" userId="089d73b8-785c-4012-b931-81c632b6c9c7" providerId="ADAL" clId="{0338ABC2-0046-47DA-896A-65287C975BA4}" dt="2021-03-22T14:27:46.005" v="1151" actId="1076"/>
          <ac:spMkLst>
            <pc:docMk/>
            <pc:sldMk cId="3894110356" sldId="271"/>
            <ac:spMk id="25" creationId="{08A9E159-90F2-47A5-9C3C-ECE93C7EB8A8}"/>
          </ac:spMkLst>
        </pc:spChg>
        <pc:spChg chg="add mod">
          <ac:chgData name="Sanders Wang" userId="089d73b8-785c-4012-b931-81c632b6c9c7" providerId="ADAL" clId="{0338ABC2-0046-47DA-896A-65287C975BA4}" dt="2021-03-22T14:27:46.005" v="1151" actId="1076"/>
          <ac:spMkLst>
            <pc:docMk/>
            <pc:sldMk cId="3894110356" sldId="271"/>
            <ac:spMk id="26" creationId="{B7BFECB1-2EC8-4C82-A74E-86AF6C2E7C68}"/>
          </ac:spMkLst>
        </pc:spChg>
        <pc:spChg chg="add mod">
          <ac:chgData name="Sanders Wang" userId="089d73b8-785c-4012-b931-81c632b6c9c7" providerId="ADAL" clId="{0338ABC2-0046-47DA-896A-65287C975BA4}" dt="2021-03-22T14:27:46.005" v="1151" actId="1076"/>
          <ac:spMkLst>
            <pc:docMk/>
            <pc:sldMk cId="3894110356" sldId="271"/>
            <ac:spMk id="27" creationId="{7C7B3549-A88C-4BB8-9A9A-D493A94D71F1}"/>
          </ac:spMkLst>
        </pc:spChg>
        <pc:spChg chg="add mod">
          <ac:chgData name="Sanders Wang" userId="089d73b8-785c-4012-b931-81c632b6c9c7" providerId="ADAL" clId="{0338ABC2-0046-47DA-896A-65287C975BA4}" dt="2021-03-22T14:28:23.796" v="1152" actId="571"/>
          <ac:spMkLst>
            <pc:docMk/>
            <pc:sldMk cId="3894110356" sldId="271"/>
            <ac:spMk id="28" creationId="{90E9F039-DC78-4140-9D9F-C71982A4C4E6}"/>
          </ac:spMkLst>
        </pc:spChg>
        <pc:spChg chg="add mod">
          <ac:chgData name="Sanders Wang" userId="089d73b8-785c-4012-b931-81c632b6c9c7" providerId="ADAL" clId="{0338ABC2-0046-47DA-896A-65287C975BA4}" dt="2021-03-22T14:28:23.796" v="1152" actId="571"/>
          <ac:spMkLst>
            <pc:docMk/>
            <pc:sldMk cId="3894110356" sldId="271"/>
            <ac:spMk id="29" creationId="{76C3CC83-24AE-4C7A-8675-BA3E360F905B}"/>
          </ac:spMkLst>
        </pc:spChg>
        <pc:spChg chg="add mod">
          <ac:chgData name="Sanders Wang" userId="089d73b8-785c-4012-b931-81c632b6c9c7" providerId="ADAL" clId="{0338ABC2-0046-47DA-896A-65287C975BA4}" dt="2021-03-22T14:28:23.796" v="1152" actId="571"/>
          <ac:spMkLst>
            <pc:docMk/>
            <pc:sldMk cId="3894110356" sldId="271"/>
            <ac:spMk id="30" creationId="{C07C0AFF-A5FC-473A-A003-7140A78A3C77}"/>
          </ac:spMkLst>
        </pc:spChg>
        <pc:spChg chg="add del mod">
          <ac:chgData name="Sanders Wang" userId="089d73b8-785c-4012-b931-81c632b6c9c7" providerId="ADAL" clId="{0338ABC2-0046-47DA-896A-65287C975BA4}" dt="2021-03-22T14:32:58.771" v="1187" actId="478"/>
          <ac:spMkLst>
            <pc:docMk/>
            <pc:sldMk cId="3894110356" sldId="271"/>
            <ac:spMk id="31" creationId="{B3DF3F58-122A-40B9-B30F-0DF61FC8073D}"/>
          </ac:spMkLst>
        </pc:spChg>
        <pc:spChg chg="add del mod">
          <ac:chgData name="Sanders Wang" userId="089d73b8-785c-4012-b931-81c632b6c9c7" providerId="ADAL" clId="{0338ABC2-0046-47DA-896A-65287C975BA4}" dt="2021-03-22T14:33:01.052" v="1188" actId="478"/>
          <ac:spMkLst>
            <pc:docMk/>
            <pc:sldMk cId="3894110356" sldId="271"/>
            <ac:spMk id="32" creationId="{F701C4AB-B169-495C-BF1C-ED2874A304A2}"/>
          </ac:spMkLst>
        </pc:spChg>
        <pc:spChg chg="add mod">
          <ac:chgData name="Sanders Wang" userId="089d73b8-785c-4012-b931-81c632b6c9c7" providerId="ADAL" clId="{0338ABC2-0046-47DA-896A-65287C975BA4}" dt="2021-03-22T14:34:07.037" v="1219" actId="1037"/>
          <ac:spMkLst>
            <pc:docMk/>
            <pc:sldMk cId="3894110356" sldId="271"/>
            <ac:spMk id="33" creationId="{4B30A4DD-5C7E-4D1A-975A-AF2F66BAF47C}"/>
          </ac:spMkLst>
        </pc:spChg>
        <pc:spChg chg="add mod">
          <ac:chgData name="Sanders Wang" userId="089d73b8-785c-4012-b931-81c632b6c9c7" providerId="ADAL" clId="{0338ABC2-0046-47DA-896A-65287C975BA4}" dt="2021-03-22T14:34:07.037" v="1219" actId="1037"/>
          <ac:spMkLst>
            <pc:docMk/>
            <pc:sldMk cId="3894110356" sldId="271"/>
            <ac:spMk id="34" creationId="{CA9FD8AE-1AEF-4AE0-983D-D5DE02CCF4FE}"/>
          </ac:spMkLst>
        </pc:spChg>
        <pc:spChg chg="add mod">
          <ac:chgData name="Sanders Wang" userId="089d73b8-785c-4012-b931-81c632b6c9c7" providerId="ADAL" clId="{0338ABC2-0046-47DA-896A-65287C975BA4}" dt="2021-03-22T14:34:07.037" v="1219" actId="1037"/>
          <ac:spMkLst>
            <pc:docMk/>
            <pc:sldMk cId="3894110356" sldId="271"/>
            <ac:spMk id="35" creationId="{95D69F87-DB12-4D08-ABDB-3702EFE9F9FC}"/>
          </ac:spMkLst>
        </pc:spChg>
        <pc:spChg chg="add del mod">
          <ac:chgData name="Sanders Wang" userId="089d73b8-785c-4012-b931-81c632b6c9c7" providerId="ADAL" clId="{0338ABC2-0046-47DA-896A-65287C975BA4}" dt="2021-03-22T14:34:52.486" v="1222" actId="478"/>
          <ac:spMkLst>
            <pc:docMk/>
            <pc:sldMk cId="3894110356" sldId="271"/>
            <ac:spMk id="36" creationId="{AF44FC98-EB67-4590-8D24-4FB3F2BA5CB4}"/>
          </ac:spMkLst>
        </pc:spChg>
        <pc:spChg chg="add del mod">
          <ac:chgData name="Sanders Wang" userId="089d73b8-785c-4012-b931-81c632b6c9c7" providerId="ADAL" clId="{0338ABC2-0046-47DA-896A-65287C975BA4}" dt="2021-03-22T14:34:52.486" v="1222" actId="478"/>
          <ac:spMkLst>
            <pc:docMk/>
            <pc:sldMk cId="3894110356" sldId="271"/>
            <ac:spMk id="37" creationId="{A5F1A078-DC38-4138-B4E5-5968907722F7}"/>
          </ac:spMkLst>
        </pc:spChg>
        <pc:spChg chg="add del mod">
          <ac:chgData name="Sanders Wang" userId="089d73b8-785c-4012-b931-81c632b6c9c7" providerId="ADAL" clId="{0338ABC2-0046-47DA-896A-65287C975BA4}" dt="2021-03-22T14:34:52.486" v="1222" actId="478"/>
          <ac:spMkLst>
            <pc:docMk/>
            <pc:sldMk cId="3894110356" sldId="271"/>
            <ac:spMk id="38" creationId="{9878BBBA-08D8-4785-B410-A8F376CA43C7}"/>
          </ac:spMkLst>
        </pc:spChg>
        <pc:spChg chg="add mod">
          <ac:chgData name="Sanders Wang" userId="089d73b8-785c-4012-b931-81c632b6c9c7" providerId="ADAL" clId="{0338ABC2-0046-47DA-896A-65287C975BA4}" dt="2021-03-22T14:37:27.941" v="1252" actId="1076"/>
          <ac:spMkLst>
            <pc:docMk/>
            <pc:sldMk cId="3894110356" sldId="271"/>
            <ac:spMk id="39" creationId="{8B01C990-9BF3-447A-B741-C2FA41F190CC}"/>
          </ac:spMkLst>
        </pc:spChg>
        <pc:spChg chg="add mod">
          <ac:chgData name="Sanders Wang" userId="089d73b8-785c-4012-b931-81c632b6c9c7" providerId="ADAL" clId="{0338ABC2-0046-47DA-896A-65287C975BA4}" dt="2021-03-22T14:37:27.941" v="1252" actId="1076"/>
          <ac:spMkLst>
            <pc:docMk/>
            <pc:sldMk cId="3894110356" sldId="271"/>
            <ac:spMk id="40" creationId="{DAC8E50B-85EA-4D9C-B330-13E9D11B7EA3}"/>
          </ac:spMkLst>
        </pc:spChg>
        <pc:spChg chg="add mod">
          <ac:chgData name="Sanders Wang" userId="089d73b8-785c-4012-b931-81c632b6c9c7" providerId="ADAL" clId="{0338ABC2-0046-47DA-896A-65287C975BA4}" dt="2021-03-22T14:37:27.941" v="1252" actId="1076"/>
          <ac:spMkLst>
            <pc:docMk/>
            <pc:sldMk cId="3894110356" sldId="271"/>
            <ac:spMk id="41" creationId="{8B62F526-38C7-491B-A12B-224A151CC405}"/>
          </ac:spMkLst>
        </pc:spChg>
        <pc:spChg chg="add mod">
          <ac:chgData name="Sanders Wang" userId="089d73b8-785c-4012-b931-81c632b6c9c7" providerId="ADAL" clId="{0338ABC2-0046-47DA-896A-65287C975BA4}" dt="2021-03-22T14:34:47.866" v="1221" actId="571"/>
          <ac:spMkLst>
            <pc:docMk/>
            <pc:sldMk cId="3894110356" sldId="271"/>
            <ac:spMk id="42" creationId="{5D0225C5-4238-46EE-AD36-EF0BF8C39583}"/>
          </ac:spMkLst>
        </pc:spChg>
        <pc:spChg chg="add mod">
          <ac:chgData name="Sanders Wang" userId="089d73b8-785c-4012-b931-81c632b6c9c7" providerId="ADAL" clId="{0338ABC2-0046-47DA-896A-65287C975BA4}" dt="2021-03-22T14:34:47.866" v="1221" actId="571"/>
          <ac:spMkLst>
            <pc:docMk/>
            <pc:sldMk cId="3894110356" sldId="271"/>
            <ac:spMk id="43" creationId="{73027B23-D50B-46DF-B0AD-31F6A3C20502}"/>
          </ac:spMkLst>
        </pc:spChg>
        <pc:spChg chg="add mod">
          <ac:chgData name="Sanders Wang" userId="089d73b8-785c-4012-b931-81c632b6c9c7" providerId="ADAL" clId="{0338ABC2-0046-47DA-896A-65287C975BA4}" dt="2021-03-22T14:34:47.866" v="1221" actId="571"/>
          <ac:spMkLst>
            <pc:docMk/>
            <pc:sldMk cId="3894110356" sldId="271"/>
            <ac:spMk id="44" creationId="{6D5BA38A-11EB-41C8-AA4B-2EC3FF2EFD85}"/>
          </ac:spMkLst>
        </pc:spChg>
        <pc:spChg chg="add mod">
          <ac:chgData name="Sanders Wang" userId="089d73b8-785c-4012-b931-81c632b6c9c7" providerId="ADAL" clId="{0338ABC2-0046-47DA-896A-65287C975BA4}" dt="2021-03-22T14:37:27.941" v="1252" actId="1076"/>
          <ac:spMkLst>
            <pc:docMk/>
            <pc:sldMk cId="3894110356" sldId="271"/>
            <ac:spMk id="45" creationId="{827F20AF-F997-440A-B243-3C661654CEB9}"/>
          </ac:spMkLst>
        </pc:spChg>
        <pc:spChg chg="add mod">
          <ac:chgData name="Sanders Wang" userId="089d73b8-785c-4012-b931-81c632b6c9c7" providerId="ADAL" clId="{0338ABC2-0046-47DA-896A-65287C975BA4}" dt="2021-03-22T14:37:27.941" v="1252" actId="1076"/>
          <ac:spMkLst>
            <pc:docMk/>
            <pc:sldMk cId="3894110356" sldId="271"/>
            <ac:spMk id="46" creationId="{FF1C111E-7EA5-44BA-93EF-08D839ABA039}"/>
          </ac:spMkLst>
        </pc:spChg>
        <pc:spChg chg="add mod">
          <ac:chgData name="Sanders Wang" userId="089d73b8-785c-4012-b931-81c632b6c9c7" providerId="ADAL" clId="{0338ABC2-0046-47DA-896A-65287C975BA4}" dt="2021-03-22T14:37:27.941" v="1252" actId="1076"/>
          <ac:spMkLst>
            <pc:docMk/>
            <pc:sldMk cId="3894110356" sldId="271"/>
            <ac:spMk id="47" creationId="{BE284B0D-6A17-4937-9754-C2C73433814E}"/>
          </ac:spMkLst>
        </pc:spChg>
        <pc:spChg chg="add mod">
          <ac:chgData name="Sanders Wang" userId="089d73b8-785c-4012-b931-81c632b6c9c7" providerId="ADAL" clId="{0338ABC2-0046-47DA-896A-65287C975BA4}" dt="2021-03-22T14:49:53.620" v="1366" actId="1076"/>
          <ac:spMkLst>
            <pc:docMk/>
            <pc:sldMk cId="3894110356" sldId="271"/>
            <ac:spMk id="48" creationId="{D7D32411-11A3-4955-8393-9713A374799C}"/>
          </ac:spMkLst>
        </pc:spChg>
        <pc:spChg chg="add mod">
          <ac:chgData name="Sanders Wang" userId="089d73b8-785c-4012-b931-81c632b6c9c7" providerId="ADAL" clId="{0338ABC2-0046-47DA-896A-65287C975BA4}" dt="2021-03-22T14:49:53.620" v="1366" actId="1076"/>
          <ac:spMkLst>
            <pc:docMk/>
            <pc:sldMk cId="3894110356" sldId="271"/>
            <ac:spMk id="49" creationId="{C80EDC50-8C3B-46CD-814A-40B27D875C5A}"/>
          </ac:spMkLst>
        </pc:spChg>
        <pc:spChg chg="add mod">
          <ac:chgData name="Sanders Wang" userId="089d73b8-785c-4012-b931-81c632b6c9c7" providerId="ADAL" clId="{0338ABC2-0046-47DA-896A-65287C975BA4}" dt="2021-03-22T14:49:53.620" v="1366" actId="1076"/>
          <ac:spMkLst>
            <pc:docMk/>
            <pc:sldMk cId="3894110356" sldId="271"/>
            <ac:spMk id="50" creationId="{0DFEA6EF-9D40-4256-B317-C1FD4319C8ED}"/>
          </ac:spMkLst>
        </pc:spChg>
        <pc:spChg chg="add mod">
          <ac:chgData name="Sanders Wang" userId="089d73b8-785c-4012-b931-81c632b6c9c7" providerId="ADAL" clId="{0338ABC2-0046-47DA-896A-65287C975BA4}" dt="2021-03-22T14:49:53.620" v="1366" actId="1076"/>
          <ac:spMkLst>
            <pc:docMk/>
            <pc:sldMk cId="3894110356" sldId="271"/>
            <ac:spMk id="51" creationId="{4282AFD3-E771-46B3-B8C4-DE3E1BE6BCF9}"/>
          </ac:spMkLst>
        </pc:spChg>
        <pc:spChg chg="add mod">
          <ac:chgData name="Sanders Wang" userId="089d73b8-785c-4012-b931-81c632b6c9c7" providerId="ADAL" clId="{0338ABC2-0046-47DA-896A-65287C975BA4}" dt="2021-03-22T14:49:53.620" v="1366" actId="1076"/>
          <ac:spMkLst>
            <pc:docMk/>
            <pc:sldMk cId="3894110356" sldId="271"/>
            <ac:spMk id="52" creationId="{77FA6BD3-A36F-45CE-A339-F6CAB080C961}"/>
          </ac:spMkLst>
        </pc:spChg>
        <pc:spChg chg="add mod">
          <ac:chgData name="Sanders Wang" userId="089d73b8-785c-4012-b931-81c632b6c9c7" providerId="ADAL" clId="{0338ABC2-0046-47DA-896A-65287C975BA4}" dt="2021-03-22T14:49:53.620" v="1366" actId="1076"/>
          <ac:spMkLst>
            <pc:docMk/>
            <pc:sldMk cId="3894110356" sldId="271"/>
            <ac:spMk id="53" creationId="{B554AC70-5402-48F8-8403-787CAD056CA1}"/>
          </ac:spMkLst>
        </pc:spChg>
        <pc:spChg chg="add del mod">
          <ac:chgData name="Sanders Wang" userId="089d73b8-785c-4012-b931-81c632b6c9c7" providerId="ADAL" clId="{0338ABC2-0046-47DA-896A-65287C975BA4}" dt="2021-03-22T14:43:29.221" v="1341" actId="478"/>
          <ac:spMkLst>
            <pc:docMk/>
            <pc:sldMk cId="3894110356" sldId="271"/>
            <ac:spMk id="54" creationId="{724DD72A-8152-4A46-8E62-CAEEEEB317A1}"/>
          </ac:spMkLst>
        </pc:spChg>
        <pc:spChg chg="add del mod">
          <ac:chgData name="Sanders Wang" userId="089d73b8-785c-4012-b931-81c632b6c9c7" providerId="ADAL" clId="{0338ABC2-0046-47DA-896A-65287C975BA4}" dt="2021-03-22T14:43:29.221" v="1341" actId="478"/>
          <ac:spMkLst>
            <pc:docMk/>
            <pc:sldMk cId="3894110356" sldId="271"/>
            <ac:spMk id="55" creationId="{4E273CA2-94AA-4795-82AF-903C12BE7C1F}"/>
          </ac:spMkLst>
        </pc:spChg>
        <pc:spChg chg="add del mod">
          <ac:chgData name="Sanders Wang" userId="089d73b8-785c-4012-b931-81c632b6c9c7" providerId="ADAL" clId="{0338ABC2-0046-47DA-896A-65287C975BA4}" dt="2021-03-22T14:43:29.221" v="1341" actId="478"/>
          <ac:spMkLst>
            <pc:docMk/>
            <pc:sldMk cId="3894110356" sldId="271"/>
            <ac:spMk id="56" creationId="{8ACEF82B-EC30-4C70-B847-155DD8C76C7E}"/>
          </ac:spMkLst>
        </pc:spChg>
        <pc:spChg chg="add del mod">
          <ac:chgData name="Sanders Wang" userId="089d73b8-785c-4012-b931-81c632b6c9c7" providerId="ADAL" clId="{0338ABC2-0046-47DA-896A-65287C975BA4}" dt="2021-03-22T14:43:29.221" v="1341" actId="478"/>
          <ac:spMkLst>
            <pc:docMk/>
            <pc:sldMk cId="3894110356" sldId="271"/>
            <ac:spMk id="57" creationId="{4FEBD1FA-7CD9-4E80-BD04-DC4D9626963C}"/>
          </ac:spMkLst>
        </pc:spChg>
        <pc:spChg chg="add del mod">
          <ac:chgData name="Sanders Wang" userId="089d73b8-785c-4012-b931-81c632b6c9c7" providerId="ADAL" clId="{0338ABC2-0046-47DA-896A-65287C975BA4}" dt="2021-03-22T14:43:29.221" v="1341" actId="478"/>
          <ac:spMkLst>
            <pc:docMk/>
            <pc:sldMk cId="3894110356" sldId="271"/>
            <ac:spMk id="58" creationId="{04C0A666-8941-46FA-A7A0-A3B8B134663B}"/>
          </ac:spMkLst>
        </pc:spChg>
        <pc:spChg chg="add del mod">
          <ac:chgData name="Sanders Wang" userId="089d73b8-785c-4012-b931-81c632b6c9c7" providerId="ADAL" clId="{0338ABC2-0046-47DA-896A-65287C975BA4}" dt="2021-03-22T14:43:29.221" v="1341" actId="478"/>
          <ac:spMkLst>
            <pc:docMk/>
            <pc:sldMk cId="3894110356" sldId="271"/>
            <ac:spMk id="59" creationId="{59B92643-E9AB-4312-B452-936311974EE8}"/>
          </ac:spMkLst>
        </pc:spChg>
        <pc:spChg chg="add mod">
          <ac:chgData name="Sanders Wang" userId="089d73b8-785c-4012-b931-81c632b6c9c7" providerId="ADAL" clId="{0338ABC2-0046-47DA-896A-65287C975BA4}" dt="2021-03-22T14:53:12.340" v="1409" actId="688"/>
          <ac:spMkLst>
            <pc:docMk/>
            <pc:sldMk cId="3894110356" sldId="271"/>
            <ac:spMk id="60" creationId="{07E725A7-76D0-42AA-AE76-998ADF7666AE}"/>
          </ac:spMkLst>
        </pc:spChg>
        <pc:spChg chg="add mod">
          <ac:chgData name="Sanders Wang" userId="089d73b8-785c-4012-b931-81c632b6c9c7" providerId="ADAL" clId="{0338ABC2-0046-47DA-896A-65287C975BA4}" dt="2021-03-22T14:53:08.323" v="1407" actId="1076"/>
          <ac:spMkLst>
            <pc:docMk/>
            <pc:sldMk cId="3894110356" sldId="271"/>
            <ac:spMk id="61" creationId="{DF6EF276-B00E-4C96-964F-A2A823FA0ABE}"/>
          </ac:spMkLst>
        </pc:spChg>
        <pc:spChg chg="add mod">
          <ac:chgData name="Sanders Wang" userId="089d73b8-785c-4012-b931-81c632b6c9c7" providerId="ADAL" clId="{0338ABC2-0046-47DA-896A-65287C975BA4}" dt="2021-03-22T14:52:54.724" v="1404" actId="1076"/>
          <ac:spMkLst>
            <pc:docMk/>
            <pc:sldMk cId="3894110356" sldId="271"/>
            <ac:spMk id="62" creationId="{17B9CBD2-140C-4B5B-91E1-25F5541AA864}"/>
          </ac:spMkLst>
        </pc:spChg>
        <pc:spChg chg="add mod">
          <ac:chgData name="Sanders Wang" userId="089d73b8-785c-4012-b931-81c632b6c9c7" providerId="ADAL" clId="{0338ABC2-0046-47DA-896A-65287C975BA4}" dt="2021-03-22T14:50:31.837" v="1375" actId="1076"/>
          <ac:spMkLst>
            <pc:docMk/>
            <pc:sldMk cId="3894110356" sldId="271"/>
            <ac:spMk id="63" creationId="{6B901CB4-BF5D-47E4-A26C-58CE783075A0}"/>
          </ac:spMkLst>
        </pc:spChg>
        <pc:spChg chg="add mod">
          <ac:chgData name="Sanders Wang" userId="089d73b8-785c-4012-b931-81c632b6c9c7" providerId="ADAL" clId="{0338ABC2-0046-47DA-896A-65287C975BA4}" dt="2021-03-22T14:52:56.969" v="1405" actId="1076"/>
          <ac:spMkLst>
            <pc:docMk/>
            <pc:sldMk cId="3894110356" sldId="271"/>
            <ac:spMk id="64" creationId="{FAB26EAE-A6ED-419E-BC74-C941A3C86ADB}"/>
          </ac:spMkLst>
        </pc:spChg>
        <pc:spChg chg="add mod">
          <ac:chgData name="Sanders Wang" userId="089d73b8-785c-4012-b931-81c632b6c9c7" providerId="ADAL" clId="{0338ABC2-0046-47DA-896A-65287C975BA4}" dt="2021-03-22T14:53:02.550" v="1406" actId="1076"/>
          <ac:spMkLst>
            <pc:docMk/>
            <pc:sldMk cId="3894110356" sldId="271"/>
            <ac:spMk id="65" creationId="{4E2F216C-A070-4C28-9B3D-80A84E61D428}"/>
          </ac:spMkLst>
        </pc:spChg>
        <pc:spChg chg="add mod">
          <ac:chgData name="Sanders Wang" userId="089d73b8-785c-4012-b931-81c632b6c9c7" providerId="ADAL" clId="{0338ABC2-0046-47DA-896A-65287C975BA4}" dt="2021-03-22T14:50:51.926" v="1380" actId="571"/>
          <ac:spMkLst>
            <pc:docMk/>
            <pc:sldMk cId="3894110356" sldId="271"/>
            <ac:spMk id="66" creationId="{4E221569-8F22-4A79-806E-3BCC0B6D14EB}"/>
          </ac:spMkLst>
        </pc:spChg>
        <pc:spChg chg="add mod">
          <ac:chgData name="Sanders Wang" userId="089d73b8-785c-4012-b931-81c632b6c9c7" providerId="ADAL" clId="{0338ABC2-0046-47DA-896A-65287C975BA4}" dt="2021-03-22T14:51:25.237" v="1390" actId="571"/>
          <ac:spMkLst>
            <pc:docMk/>
            <pc:sldMk cId="3894110356" sldId="271"/>
            <ac:spMk id="67" creationId="{56CA2C00-CFC6-44B8-961C-BA3B06BE8D30}"/>
          </ac:spMkLst>
        </pc:spChg>
        <pc:spChg chg="add mod">
          <ac:chgData name="Sanders Wang" userId="089d73b8-785c-4012-b931-81c632b6c9c7" providerId="ADAL" clId="{0338ABC2-0046-47DA-896A-65287C975BA4}" dt="2021-03-22T14:52:01.883" v="1397" actId="1076"/>
          <ac:spMkLst>
            <pc:docMk/>
            <pc:sldMk cId="3894110356" sldId="271"/>
            <ac:spMk id="68" creationId="{C438C810-4F02-48AF-9654-0A26C74669A1}"/>
          </ac:spMkLst>
        </pc:spChg>
        <pc:spChg chg="add mod">
          <ac:chgData name="Sanders Wang" userId="089d73b8-785c-4012-b931-81c632b6c9c7" providerId="ADAL" clId="{0338ABC2-0046-47DA-896A-65287C975BA4}" dt="2021-03-22T14:53:30.397" v="1413" actId="1035"/>
          <ac:spMkLst>
            <pc:docMk/>
            <pc:sldMk cId="3894110356" sldId="271"/>
            <ac:spMk id="69" creationId="{64F9B7CC-606D-4824-8A12-CADC9572AD81}"/>
          </ac:spMkLst>
        </pc:spChg>
        <pc:spChg chg="add mod">
          <ac:chgData name="Sanders Wang" userId="089d73b8-785c-4012-b931-81c632b6c9c7" providerId="ADAL" clId="{0338ABC2-0046-47DA-896A-65287C975BA4}" dt="2021-03-22T14:53:39.631" v="1414" actId="571"/>
          <ac:spMkLst>
            <pc:docMk/>
            <pc:sldMk cId="3894110356" sldId="271"/>
            <ac:spMk id="70" creationId="{F0B4A271-82A4-4FA9-91D9-274CFD7A72D6}"/>
          </ac:spMkLst>
        </pc:spChg>
        <pc:spChg chg="add mod">
          <ac:chgData name="Sanders Wang" userId="089d73b8-785c-4012-b931-81c632b6c9c7" providerId="ADAL" clId="{0338ABC2-0046-47DA-896A-65287C975BA4}" dt="2021-03-22T14:53:39.631" v="1414" actId="571"/>
          <ac:spMkLst>
            <pc:docMk/>
            <pc:sldMk cId="3894110356" sldId="271"/>
            <ac:spMk id="71" creationId="{54F8022F-3F34-43C1-AB17-72C89E380E15}"/>
          </ac:spMkLst>
        </pc:spChg>
        <pc:spChg chg="add mod">
          <ac:chgData name="Sanders Wang" userId="089d73b8-785c-4012-b931-81c632b6c9c7" providerId="ADAL" clId="{0338ABC2-0046-47DA-896A-65287C975BA4}" dt="2021-03-22T15:11:46.421" v="1425" actId="14100"/>
          <ac:spMkLst>
            <pc:docMk/>
            <pc:sldMk cId="3894110356" sldId="271"/>
            <ac:spMk id="72" creationId="{626FE510-B544-49B9-A6F9-41DBBE21A7D8}"/>
          </ac:spMkLst>
        </pc:spChg>
        <pc:spChg chg="add mod">
          <ac:chgData name="Sanders Wang" userId="089d73b8-785c-4012-b931-81c632b6c9c7" providerId="ADAL" clId="{0338ABC2-0046-47DA-896A-65287C975BA4}" dt="2021-03-22T15:11:49.786" v="1426" actId="1076"/>
          <ac:spMkLst>
            <pc:docMk/>
            <pc:sldMk cId="3894110356" sldId="271"/>
            <ac:spMk id="73" creationId="{9B672A65-2EF2-4EF7-8BD7-9F575354F09E}"/>
          </ac:spMkLst>
        </pc:spChg>
        <pc:spChg chg="add mod">
          <ac:chgData name="Sanders Wang" userId="089d73b8-785c-4012-b931-81c632b6c9c7" providerId="ADAL" clId="{0338ABC2-0046-47DA-896A-65287C975BA4}" dt="2021-03-22T15:12:14.610" v="1431" actId="1076"/>
          <ac:spMkLst>
            <pc:docMk/>
            <pc:sldMk cId="3894110356" sldId="271"/>
            <ac:spMk id="74" creationId="{061248C3-4522-41B6-B9E9-3F5994FA79AB}"/>
          </ac:spMkLst>
        </pc:spChg>
        <pc:spChg chg="add mod">
          <ac:chgData name="Sanders Wang" userId="089d73b8-785c-4012-b931-81c632b6c9c7" providerId="ADAL" clId="{0338ABC2-0046-47DA-896A-65287C975BA4}" dt="2021-03-22T15:12:19.173" v="1432" actId="1076"/>
          <ac:spMkLst>
            <pc:docMk/>
            <pc:sldMk cId="3894110356" sldId="271"/>
            <ac:spMk id="75" creationId="{94BAF03B-3EEC-4E6E-8042-9CCD4EAA1603}"/>
          </ac:spMkLst>
        </pc:spChg>
        <pc:spChg chg="add mod">
          <ac:chgData name="Sanders Wang" userId="089d73b8-785c-4012-b931-81c632b6c9c7" providerId="ADAL" clId="{0338ABC2-0046-47DA-896A-65287C975BA4}" dt="2021-03-22T15:13:02.523" v="1437" actId="1076"/>
          <ac:spMkLst>
            <pc:docMk/>
            <pc:sldMk cId="3894110356" sldId="271"/>
            <ac:spMk id="76" creationId="{997C1A3D-B88E-4FCC-A2AA-2229B56FAA44}"/>
          </ac:spMkLst>
        </pc:spChg>
        <pc:spChg chg="add mod">
          <ac:chgData name="Sanders Wang" userId="089d73b8-785c-4012-b931-81c632b6c9c7" providerId="ADAL" clId="{0338ABC2-0046-47DA-896A-65287C975BA4}" dt="2021-03-22T15:13:38.074" v="1441" actId="1076"/>
          <ac:spMkLst>
            <pc:docMk/>
            <pc:sldMk cId="3894110356" sldId="271"/>
            <ac:spMk id="77" creationId="{FAE76462-50B2-4606-BF5E-1EC906723A5C}"/>
          </ac:spMkLst>
        </pc:spChg>
        <pc:spChg chg="add mod">
          <ac:chgData name="Sanders Wang" userId="089d73b8-785c-4012-b931-81c632b6c9c7" providerId="ADAL" clId="{0338ABC2-0046-47DA-896A-65287C975BA4}" dt="2021-03-22T15:13:59.813" v="1444"/>
          <ac:spMkLst>
            <pc:docMk/>
            <pc:sldMk cId="3894110356" sldId="271"/>
            <ac:spMk id="78" creationId="{05C5B533-05AB-4CE5-90FD-8C0D97AA6136}"/>
          </ac:spMkLst>
        </pc:spChg>
        <pc:spChg chg="add mod">
          <ac:chgData name="Sanders Wang" userId="089d73b8-785c-4012-b931-81c632b6c9c7" providerId="ADAL" clId="{0338ABC2-0046-47DA-896A-65287C975BA4}" dt="2021-03-22T15:14:55.856" v="1452" actId="1076"/>
          <ac:spMkLst>
            <pc:docMk/>
            <pc:sldMk cId="3894110356" sldId="271"/>
            <ac:spMk id="79" creationId="{6EDB843E-81FF-40A6-ADEE-810C02E03360}"/>
          </ac:spMkLst>
        </pc:spChg>
        <pc:spChg chg="add mod">
          <ac:chgData name="Sanders Wang" userId="089d73b8-785c-4012-b931-81c632b6c9c7" providerId="ADAL" clId="{0338ABC2-0046-47DA-896A-65287C975BA4}" dt="2021-03-22T15:18:03.425" v="1477" actId="1076"/>
          <ac:spMkLst>
            <pc:docMk/>
            <pc:sldMk cId="3894110356" sldId="271"/>
            <ac:spMk id="80" creationId="{C00FDC06-5403-4326-8FEB-792F7B6F9C90}"/>
          </ac:spMkLst>
        </pc:spChg>
        <pc:picChg chg="add mod">
          <ac:chgData name="Sanders Wang" userId="089d73b8-785c-4012-b931-81c632b6c9c7" providerId="ADAL" clId="{0338ABC2-0046-47DA-896A-65287C975BA4}" dt="2021-03-22T14:10:07.259" v="1029" actId="1076"/>
          <ac:picMkLst>
            <pc:docMk/>
            <pc:sldMk cId="3894110356" sldId="271"/>
            <ac:picMk id="4" creationId="{5F28B91C-9C5C-4858-8D4E-62160B53B59E}"/>
          </ac:picMkLst>
        </pc:picChg>
        <pc:picChg chg="add mod">
          <ac:chgData name="Sanders Wang" userId="089d73b8-785c-4012-b931-81c632b6c9c7" providerId="ADAL" clId="{0338ABC2-0046-47DA-896A-65287C975BA4}" dt="2021-03-22T14:10:16.205" v="1032" actId="1076"/>
          <ac:picMkLst>
            <pc:docMk/>
            <pc:sldMk cId="3894110356" sldId="271"/>
            <ac:picMk id="5" creationId="{42AF5141-C27E-41E4-AB00-3A921FE1DF89}"/>
          </ac:picMkLst>
        </pc:picChg>
        <pc:picChg chg="add mod">
          <ac:chgData name="Sanders Wang" userId="089d73b8-785c-4012-b931-81c632b6c9c7" providerId="ADAL" clId="{0338ABC2-0046-47DA-896A-65287C975BA4}" dt="2021-03-22T14:10:22.812" v="1034" actId="1076"/>
          <ac:picMkLst>
            <pc:docMk/>
            <pc:sldMk cId="3894110356" sldId="271"/>
            <ac:picMk id="6" creationId="{456ADCE5-8BAE-49AC-B25E-BCB5CAC87F8E}"/>
          </ac:picMkLst>
        </pc:picChg>
        <pc:picChg chg="add mod">
          <ac:chgData name="Sanders Wang" userId="089d73b8-785c-4012-b931-81c632b6c9c7" providerId="ADAL" clId="{0338ABC2-0046-47DA-896A-65287C975BA4}" dt="2021-03-22T14:10:28.873" v="1036" actId="1076"/>
          <ac:picMkLst>
            <pc:docMk/>
            <pc:sldMk cId="3894110356" sldId="271"/>
            <ac:picMk id="7" creationId="{3A4E0F5A-02AE-42A3-9705-A44C3B692F75}"/>
          </ac:picMkLst>
        </pc:picChg>
        <pc:picChg chg="add mod">
          <ac:chgData name="Sanders Wang" userId="089d73b8-785c-4012-b931-81c632b6c9c7" providerId="ADAL" clId="{0338ABC2-0046-47DA-896A-65287C975BA4}" dt="2021-03-22T14:11:24.051" v="1042" actId="1076"/>
          <ac:picMkLst>
            <pc:docMk/>
            <pc:sldMk cId="3894110356" sldId="271"/>
            <ac:picMk id="9" creationId="{545A7939-3535-48A2-A220-84220AFF4738}"/>
          </ac:picMkLst>
        </pc:picChg>
        <pc:picChg chg="add mod">
          <ac:chgData name="Sanders Wang" userId="089d73b8-785c-4012-b931-81c632b6c9c7" providerId="ADAL" clId="{0338ABC2-0046-47DA-896A-65287C975BA4}" dt="2021-03-22T15:16:18.584" v="1459" actId="1076"/>
          <ac:picMkLst>
            <pc:docMk/>
            <pc:sldMk cId="3894110356" sldId="271"/>
            <ac:picMk id="81" creationId="{AB6D8B08-13B0-4324-B433-CC49F9E70963}"/>
          </ac:picMkLst>
        </pc:picChg>
        <pc:picChg chg="add mod">
          <ac:chgData name="Sanders Wang" userId="089d73b8-785c-4012-b931-81c632b6c9c7" providerId="ADAL" clId="{0338ABC2-0046-47DA-896A-65287C975BA4}" dt="2021-03-22T15:16:35.119" v="1461" actId="1076"/>
          <ac:picMkLst>
            <pc:docMk/>
            <pc:sldMk cId="3894110356" sldId="271"/>
            <ac:picMk id="82" creationId="{C99A39F8-C496-4CBD-AB64-546291607F22}"/>
          </ac:picMkLst>
        </pc:picChg>
        <pc:picChg chg="add mod">
          <ac:chgData name="Sanders Wang" userId="089d73b8-785c-4012-b931-81c632b6c9c7" providerId="ADAL" clId="{0338ABC2-0046-47DA-896A-65287C975BA4}" dt="2021-03-22T15:17:06.876" v="1465" actId="1076"/>
          <ac:picMkLst>
            <pc:docMk/>
            <pc:sldMk cId="3894110356" sldId="271"/>
            <ac:picMk id="83" creationId="{BA17AE19-9022-4E4D-BACB-F06704DF74DC}"/>
          </ac:picMkLst>
        </pc:picChg>
        <pc:cxnChg chg="add mod">
          <ac:chgData name="Sanders Wang" userId="089d73b8-785c-4012-b931-81c632b6c9c7" providerId="ADAL" clId="{0338ABC2-0046-47DA-896A-65287C975BA4}" dt="2021-03-22T14:17:20.203" v="1098" actId="14100"/>
          <ac:cxnSpMkLst>
            <pc:docMk/>
            <pc:sldMk cId="3894110356" sldId="271"/>
            <ac:cxnSpMk id="12" creationId="{3691F484-6E27-4C25-8FBF-D6630165EE30}"/>
          </ac:cxnSpMkLst>
        </pc:cxnChg>
        <pc:cxnChg chg="add mod">
          <ac:chgData name="Sanders Wang" userId="089d73b8-785c-4012-b931-81c632b6c9c7" providerId="ADAL" clId="{0338ABC2-0046-47DA-896A-65287C975BA4}" dt="2021-03-22T14:17:28.153" v="1101" actId="14100"/>
          <ac:cxnSpMkLst>
            <pc:docMk/>
            <pc:sldMk cId="3894110356" sldId="271"/>
            <ac:cxnSpMk id="15" creationId="{3CC77541-3A2B-4673-B64A-26E0FF2F81DA}"/>
          </ac:cxnSpMkLst>
        </pc:cxnChg>
        <pc:cxnChg chg="add mod">
          <ac:chgData name="Sanders Wang" userId="089d73b8-785c-4012-b931-81c632b6c9c7" providerId="ADAL" clId="{0338ABC2-0046-47DA-896A-65287C975BA4}" dt="2021-03-22T14:17:35.551" v="1104" actId="14100"/>
          <ac:cxnSpMkLst>
            <pc:docMk/>
            <pc:sldMk cId="3894110356" sldId="271"/>
            <ac:cxnSpMk id="18" creationId="{14F32573-0F49-480B-A96F-ECF7F0000532}"/>
          </ac:cxnSpMkLst>
        </pc:cxnChg>
      </pc:sldChg>
    </pc:docChg>
  </pc:docChgLst>
  <pc:docChgLst>
    <pc:chgData name="Sanders Wang" userId="089d73b8-785c-4012-b931-81c632b6c9c7" providerId="ADAL" clId="{5354F822-A9E9-4067-BCDA-0FDA68F60510}"/>
    <pc:docChg chg="undo redo custSel addSld delSld modSld sldOrd">
      <pc:chgData name="Sanders Wang" userId="089d73b8-785c-4012-b931-81c632b6c9c7" providerId="ADAL" clId="{5354F822-A9E9-4067-BCDA-0FDA68F60510}" dt="2021-03-16T19:47:39.511" v="10180" actId="14100"/>
      <pc:docMkLst>
        <pc:docMk/>
      </pc:docMkLst>
      <pc:sldChg chg="addSp delSp modSp mod">
        <pc:chgData name="Sanders Wang" userId="089d73b8-785c-4012-b931-81c632b6c9c7" providerId="ADAL" clId="{5354F822-A9E9-4067-BCDA-0FDA68F60510}" dt="2021-03-16T19:47:39.511" v="10180" actId="14100"/>
        <pc:sldMkLst>
          <pc:docMk/>
          <pc:sldMk cId="3594584873" sldId="256"/>
        </pc:sldMkLst>
        <pc:spChg chg="add mod">
          <ac:chgData name="Sanders Wang" userId="089d73b8-785c-4012-b931-81c632b6c9c7" providerId="ADAL" clId="{5354F822-A9E9-4067-BCDA-0FDA68F60510}" dt="2021-03-07T14:55:53.046" v="1887" actId="1076"/>
          <ac:spMkLst>
            <pc:docMk/>
            <pc:sldMk cId="3594584873" sldId="256"/>
            <ac:spMk id="3" creationId="{CBCD3152-2663-4C9E-93D1-02AB133AE53D}"/>
          </ac:spMkLst>
        </pc:spChg>
        <pc:spChg chg="add mod">
          <ac:chgData name="Sanders Wang" userId="089d73b8-785c-4012-b931-81c632b6c9c7" providerId="ADAL" clId="{5354F822-A9E9-4067-BCDA-0FDA68F60510}" dt="2021-03-07T10:43:19.203" v="1573" actId="14100"/>
          <ac:spMkLst>
            <pc:docMk/>
            <pc:sldMk cId="3594584873" sldId="256"/>
            <ac:spMk id="4" creationId="{0F925B07-04F2-43C6-BADA-36B09D6D3EDC}"/>
          </ac:spMkLst>
        </pc:spChg>
        <pc:spChg chg="add mod">
          <ac:chgData name="Sanders Wang" userId="089d73b8-785c-4012-b931-81c632b6c9c7" providerId="ADAL" clId="{5354F822-A9E9-4067-BCDA-0FDA68F60510}" dt="2021-03-07T09:58:39.547" v="985" actId="14100"/>
          <ac:spMkLst>
            <pc:docMk/>
            <pc:sldMk cId="3594584873" sldId="256"/>
            <ac:spMk id="5" creationId="{FBB8C38A-68BF-4B9C-8542-BAE76E43DC8D}"/>
          </ac:spMkLst>
        </pc:spChg>
        <pc:spChg chg="add mod">
          <ac:chgData name="Sanders Wang" userId="089d73b8-785c-4012-b931-81c632b6c9c7" providerId="ADAL" clId="{5354F822-A9E9-4067-BCDA-0FDA68F60510}" dt="2021-03-07T10:51:42.455" v="1709" actId="1076"/>
          <ac:spMkLst>
            <pc:docMk/>
            <pc:sldMk cId="3594584873" sldId="256"/>
            <ac:spMk id="6" creationId="{5255580C-D390-4594-81BB-35124C4000AA}"/>
          </ac:spMkLst>
        </pc:spChg>
        <pc:spChg chg="add mod">
          <ac:chgData name="Sanders Wang" userId="089d73b8-785c-4012-b931-81c632b6c9c7" providerId="ADAL" clId="{5354F822-A9E9-4067-BCDA-0FDA68F60510}" dt="2021-03-07T09:56:27.760" v="960" actId="1076"/>
          <ac:spMkLst>
            <pc:docMk/>
            <pc:sldMk cId="3594584873" sldId="256"/>
            <ac:spMk id="7" creationId="{54630845-F979-40F9-8B0E-1B615A2F2B3A}"/>
          </ac:spMkLst>
        </pc:spChg>
        <pc:spChg chg="add mod">
          <ac:chgData name="Sanders Wang" userId="089d73b8-785c-4012-b931-81c632b6c9c7" providerId="ADAL" clId="{5354F822-A9E9-4067-BCDA-0FDA68F60510}" dt="2021-03-07T10:43:24.535" v="1574" actId="14100"/>
          <ac:spMkLst>
            <pc:docMk/>
            <pc:sldMk cId="3594584873" sldId="256"/>
            <ac:spMk id="8" creationId="{1E79276E-CF47-48B2-9802-22FFD2A57CE2}"/>
          </ac:spMkLst>
        </pc:spChg>
        <pc:spChg chg="add mod">
          <ac:chgData name="Sanders Wang" userId="089d73b8-785c-4012-b931-81c632b6c9c7" providerId="ADAL" clId="{5354F822-A9E9-4067-BCDA-0FDA68F60510}" dt="2021-03-07T08:46:56.345" v="385" actId="1038"/>
          <ac:spMkLst>
            <pc:docMk/>
            <pc:sldMk cId="3594584873" sldId="256"/>
            <ac:spMk id="9" creationId="{95BE15F2-D1BC-4035-A876-FD1B9626CCB6}"/>
          </ac:spMkLst>
        </pc:spChg>
        <pc:spChg chg="add mod">
          <ac:chgData name="Sanders Wang" userId="089d73b8-785c-4012-b931-81c632b6c9c7" providerId="ADAL" clId="{5354F822-A9E9-4067-BCDA-0FDA68F60510}" dt="2021-03-07T09:01:06.093" v="625" actId="1076"/>
          <ac:spMkLst>
            <pc:docMk/>
            <pc:sldMk cId="3594584873" sldId="256"/>
            <ac:spMk id="10" creationId="{BBD51309-0728-405D-899E-36D37D9503BE}"/>
          </ac:spMkLst>
        </pc:spChg>
        <pc:spChg chg="add mod">
          <ac:chgData name="Sanders Wang" userId="089d73b8-785c-4012-b931-81c632b6c9c7" providerId="ADAL" clId="{5354F822-A9E9-4067-BCDA-0FDA68F60510}" dt="2021-03-07T08:46:56.345" v="385" actId="1038"/>
          <ac:spMkLst>
            <pc:docMk/>
            <pc:sldMk cId="3594584873" sldId="256"/>
            <ac:spMk id="11" creationId="{FE3CEA4C-9F6E-4AD9-B65D-E85725A2F0BB}"/>
          </ac:spMkLst>
        </pc:spChg>
        <pc:spChg chg="add mod">
          <ac:chgData name="Sanders Wang" userId="089d73b8-785c-4012-b931-81c632b6c9c7" providerId="ADAL" clId="{5354F822-A9E9-4067-BCDA-0FDA68F60510}" dt="2021-03-07T08:58:13.502" v="532" actId="1076"/>
          <ac:spMkLst>
            <pc:docMk/>
            <pc:sldMk cId="3594584873" sldId="256"/>
            <ac:spMk id="12" creationId="{AC12F31F-FDA6-4CDB-929C-98AD26CFB0E3}"/>
          </ac:spMkLst>
        </pc:spChg>
        <pc:spChg chg="add mod">
          <ac:chgData name="Sanders Wang" userId="089d73b8-785c-4012-b931-81c632b6c9c7" providerId="ADAL" clId="{5354F822-A9E9-4067-BCDA-0FDA68F60510}" dt="2021-03-07T09:40:17.851" v="854" actId="14100"/>
          <ac:spMkLst>
            <pc:docMk/>
            <pc:sldMk cId="3594584873" sldId="256"/>
            <ac:spMk id="13" creationId="{89C871BC-59A0-4306-B486-7B873A90ACC7}"/>
          </ac:spMkLst>
        </pc:spChg>
        <pc:spChg chg="add del mod">
          <ac:chgData name="Sanders Wang" userId="089d73b8-785c-4012-b931-81c632b6c9c7" providerId="ADAL" clId="{5354F822-A9E9-4067-BCDA-0FDA68F60510}" dt="2021-03-07T09:05:23.348" v="678" actId="478"/>
          <ac:spMkLst>
            <pc:docMk/>
            <pc:sldMk cId="3594584873" sldId="256"/>
            <ac:spMk id="14" creationId="{857360DF-4D9B-4093-A322-5E7284F73DAA}"/>
          </ac:spMkLst>
        </pc:spChg>
        <pc:spChg chg="add mod">
          <ac:chgData name="Sanders Wang" userId="089d73b8-785c-4012-b931-81c632b6c9c7" providerId="ADAL" clId="{5354F822-A9E9-4067-BCDA-0FDA68F60510}" dt="2021-03-07T17:33:34.990" v="3747" actId="14100"/>
          <ac:spMkLst>
            <pc:docMk/>
            <pc:sldMk cId="3594584873" sldId="256"/>
            <ac:spMk id="14" creationId="{D74E88A1-3520-4C81-A3B1-F3C06A1A25E6}"/>
          </ac:spMkLst>
        </pc:spChg>
        <pc:spChg chg="add del mod">
          <ac:chgData name="Sanders Wang" userId="089d73b8-785c-4012-b931-81c632b6c9c7" providerId="ADAL" clId="{5354F822-A9E9-4067-BCDA-0FDA68F60510}" dt="2021-03-07T14:56:51.873" v="1889" actId="478"/>
          <ac:spMkLst>
            <pc:docMk/>
            <pc:sldMk cId="3594584873" sldId="256"/>
            <ac:spMk id="18" creationId="{8219C4D8-B1C2-4F23-9130-23F67C42E60F}"/>
          </ac:spMkLst>
        </pc:spChg>
        <pc:spChg chg="add mod">
          <ac:chgData name="Sanders Wang" userId="089d73b8-785c-4012-b931-81c632b6c9c7" providerId="ADAL" clId="{5354F822-A9E9-4067-BCDA-0FDA68F60510}" dt="2021-03-07T09:08:29.683" v="711" actId="207"/>
          <ac:spMkLst>
            <pc:docMk/>
            <pc:sldMk cId="3594584873" sldId="256"/>
            <ac:spMk id="24" creationId="{145478EE-F91B-49C0-AF1A-B82AF4BA2EEA}"/>
          </ac:spMkLst>
        </pc:spChg>
        <pc:spChg chg="add mod">
          <ac:chgData name="Sanders Wang" userId="089d73b8-785c-4012-b931-81c632b6c9c7" providerId="ADAL" clId="{5354F822-A9E9-4067-BCDA-0FDA68F60510}" dt="2021-03-07T09:05:39.803" v="681" actId="6549"/>
          <ac:spMkLst>
            <pc:docMk/>
            <pc:sldMk cId="3594584873" sldId="256"/>
            <ac:spMk id="25" creationId="{AA7B8D31-360A-4BC9-89AC-66D3591D18A5}"/>
          </ac:spMkLst>
        </pc:spChg>
        <pc:spChg chg="add mod">
          <ac:chgData name="Sanders Wang" userId="089d73b8-785c-4012-b931-81c632b6c9c7" providerId="ADAL" clId="{5354F822-A9E9-4067-BCDA-0FDA68F60510}" dt="2021-03-07T09:14:54.884" v="805" actId="1076"/>
          <ac:spMkLst>
            <pc:docMk/>
            <pc:sldMk cId="3594584873" sldId="256"/>
            <ac:spMk id="28" creationId="{9E6DD89D-A10C-40C4-9170-C8F7D793A787}"/>
          </ac:spMkLst>
        </pc:spChg>
        <pc:spChg chg="add mod">
          <ac:chgData name="Sanders Wang" userId="089d73b8-785c-4012-b931-81c632b6c9c7" providerId="ADAL" clId="{5354F822-A9E9-4067-BCDA-0FDA68F60510}" dt="2021-03-07T09:57:33.608" v="983" actId="20577"/>
          <ac:spMkLst>
            <pc:docMk/>
            <pc:sldMk cId="3594584873" sldId="256"/>
            <ac:spMk id="29" creationId="{69EB4E38-3C4B-4D75-B314-23CDB998CFFF}"/>
          </ac:spMkLst>
        </pc:spChg>
        <pc:spChg chg="add mod">
          <ac:chgData name="Sanders Wang" userId="089d73b8-785c-4012-b931-81c632b6c9c7" providerId="ADAL" clId="{5354F822-A9E9-4067-BCDA-0FDA68F60510}" dt="2021-03-07T09:42:13.896" v="866" actId="1076"/>
          <ac:spMkLst>
            <pc:docMk/>
            <pc:sldMk cId="3594584873" sldId="256"/>
            <ac:spMk id="33" creationId="{706A5B15-6C67-4ABF-9DF5-CBE8D42255BF}"/>
          </ac:spMkLst>
        </pc:spChg>
        <pc:spChg chg="add mod">
          <ac:chgData name="Sanders Wang" userId="089d73b8-785c-4012-b931-81c632b6c9c7" providerId="ADAL" clId="{5354F822-A9E9-4067-BCDA-0FDA68F60510}" dt="2021-03-07T10:33:33.944" v="1413" actId="1076"/>
          <ac:spMkLst>
            <pc:docMk/>
            <pc:sldMk cId="3594584873" sldId="256"/>
            <ac:spMk id="35" creationId="{D5FD9BD7-F87B-491E-9856-FB718D69343A}"/>
          </ac:spMkLst>
        </pc:spChg>
        <pc:spChg chg="add mod">
          <ac:chgData name="Sanders Wang" userId="089d73b8-785c-4012-b931-81c632b6c9c7" providerId="ADAL" clId="{5354F822-A9E9-4067-BCDA-0FDA68F60510}" dt="2021-03-07T08:50:04.864" v="416" actId="1076"/>
          <ac:spMkLst>
            <pc:docMk/>
            <pc:sldMk cId="3594584873" sldId="256"/>
            <ac:spMk id="43" creationId="{6A852C33-F857-4A4F-AD35-81A9AEF08998}"/>
          </ac:spMkLst>
        </pc:spChg>
        <pc:spChg chg="add del mod">
          <ac:chgData name="Sanders Wang" userId="089d73b8-785c-4012-b931-81c632b6c9c7" providerId="ADAL" clId="{5354F822-A9E9-4067-BCDA-0FDA68F60510}" dt="2021-03-07T08:58:01.622" v="530" actId="478"/>
          <ac:spMkLst>
            <pc:docMk/>
            <pc:sldMk cId="3594584873" sldId="256"/>
            <ac:spMk id="44" creationId="{0C968961-4C3E-44C6-9167-A1A6B524E598}"/>
          </ac:spMkLst>
        </pc:spChg>
        <pc:spChg chg="add mod">
          <ac:chgData name="Sanders Wang" userId="089d73b8-785c-4012-b931-81c632b6c9c7" providerId="ADAL" clId="{5354F822-A9E9-4067-BCDA-0FDA68F60510}" dt="2021-03-07T09:08:29.683" v="711" actId="207"/>
          <ac:spMkLst>
            <pc:docMk/>
            <pc:sldMk cId="3594584873" sldId="256"/>
            <ac:spMk id="45" creationId="{C5140107-823A-4CE2-B8BC-1C9280B38073}"/>
          </ac:spMkLst>
        </pc:spChg>
        <pc:spChg chg="add del mod">
          <ac:chgData name="Sanders Wang" userId="089d73b8-785c-4012-b931-81c632b6c9c7" providerId="ADAL" clId="{5354F822-A9E9-4067-BCDA-0FDA68F60510}" dt="2021-03-07T10:05:33.645" v="1085" actId="478"/>
          <ac:spMkLst>
            <pc:docMk/>
            <pc:sldMk cId="3594584873" sldId="256"/>
            <ac:spMk id="50" creationId="{E2538C22-6A35-4128-97D6-93A65CB96236}"/>
          </ac:spMkLst>
        </pc:spChg>
        <pc:spChg chg="add del mod">
          <ac:chgData name="Sanders Wang" userId="089d73b8-785c-4012-b931-81c632b6c9c7" providerId="ADAL" clId="{5354F822-A9E9-4067-BCDA-0FDA68F60510}" dt="2021-03-07T10:05:53.342" v="1088" actId="478"/>
          <ac:spMkLst>
            <pc:docMk/>
            <pc:sldMk cId="3594584873" sldId="256"/>
            <ac:spMk id="51" creationId="{248F7519-66E8-46E8-A7C2-485BC3E171DE}"/>
          </ac:spMkLst>
        </pc:spChg>
        <pc:spChg chg="add del mod">
          <ac:chgData name="Sanders Wang" userId="089d73b8-785c-4012-b931-81c632b6c9c7" providerId="ADAL" clId="{5354F822-A9E9-4067-BCDA-0FDA68F60510}" dt="2021-03-07T10:35:45.372" v="1441" actId="478"/>
          <ac:spMkLst>
            <pc:docMk/>
            <pc:sldMk cId="3594584873" sldId="256"/>
            <ac:spMk id="62" creationId="{8FE4A648-510F-4705-9637-1F14032D1874}"/>
          </ac:spMkLst>
        </pc:spChg>
        <pc:spChg chg="add mod">
          <ac:chgData name="Sanders Wang" userId="089d73b8-785c-4012-b931-81c632b6c9c7" providerId="ADAL" clId="{5354F822-A9E9-4067-BCDA-0FDA68F60510}" dt="2021-03-07T10:36:16.389" v="1448" actId="1076"/>
          <ac:spMkLst>
            <pc:docMk/>
            <pc:sldMk cId="3594584873" sldId="256"/>
            <ac:spMk id="63" creationId="{8B93F37D-529C-4FD8-9814-BBAD97B336CA}"/>
          </ac:spMkLst>
        </pc:spChg>
        <pc:spChg chg="add mod">
          <ac:chgData name="Sanders Wang" userId="089d73b8-785c-4012-b931-81c632b6c9c7" providerId="ADAL" clId="{5354F822-A9E9-4067-BCDA-0FDA68F60510}" dt="2021-03-07T09:42:06.406" v="865" actId="1076"/>
          <ac:spMkLst>
            <pc:docMk/>
            <pc:sldMk cId="3594584873" sldId="256"/>
            <ac:spMk id="84" creationId="{0A91D40F-E290-46EC-BC22-4A1AD58FEEA1}"/>
          </ac:spMkLst>
        </pc:spChg>
        <pc:spChg chg="add mod">
          <ac:chgData name="Sanders Wang" userId="089d73b8-785c-4012-b931-81c632b6c9c7" providerId="ADAL" clId="{5354F822-A9E9-4067-BCDA-0FDA68F60510}" dt="2021-03-07T09:08:29.683" v="711" actId="207"/>
          <ac:spMkLst>
            <pc:docMk/>
            <pc:sldMk cId="3594584873" sldId="256"/>
            <ac:spMk id="85" creationId="{00619F26-D7E9-49D3-AA9C-8880168BCEB7}"/>
          </ac:spMkLst>
        </pc:spChg>
        <pc:spChg chg="add del mod">
          <ac:chgData name="Sanders Wang" userId="089d73b8-785c-4012-b931-81c632b6c9c7" providerId="ADAL" clId="{5354F822-A9E9-4067-BCDA-0FDA68F60510}" dt="2021-03-07T10:35:04.282" v="1437" actId="478"/>
          <ac:spMkLst>
            <pc:docMk/>
            <pc:sldMk cId="3594584873" sldId="256"/>
            <ac:spMk id="95" creationId="{5EB4CCF0-1A1C-4034-A5DB-5618419E7DA0}"/>
          </ac:spMkLst>
        </pc:spChg>
        <pc:spChg chg="add mod">
          <ac:chgData name="Sanders Wang" userId="089d73b8-785c-4012-b931-81c632b6c9c7" providerId="ADAL" clId="{5354F822-A9E9-4067-BCDA-0FDA68F60510}" dt="2021-03-13T10:37:58.021" v="9355" actId="14100"/>
          <ac:spMkLst>
            <pc:docMk/>
            <pc:sldMk cId="3594584873" sldId="256"/>
            <ac:spMk id="102" creationId="{38405097-B39C-47A0-AEA8-5DE0F9224E87}"/>
          </ac:spMkLst>
        </pc:spChg>
        <pc:spChg chg="add del mod">
          <ac:chgData name="Sanders Wang" userId="089d73b8-785c-4012-b931-81c632b6c9c7" providerId="ADAL" clId="{5354F822-A9E9-4067-BCDA-0FDA68F60510}" dt="2021-03-07T10:51:36.379" v="1707" actId="478"/>
          <ac:spMkLst>
            <pc:docMk/>
            <pc:sldMk cId="3594584873" sldId="256"/>
            <ac:spMk id="102" creationId="{46F5E1AB-FE08-4527-B5C2-7504086BBDED}"/>
          </ac:spMkLst>
        </pc:spChg>
        <pc:spChg chg="add mod">
          <ac:chgData name="Sanders Wang" userId="089d73b8-785c-4012-b931-81c632b6c9c7" providerId="ADAL" clId="{5354F822-A9E9-4067-BCDA-0FDA68F60510}" dt="2021-03-13T09:51:01.158" v="9206" actId="571"/>
          <ac:spMkLst>
            <pc:docMk/>
            <pc:sldMk cId="3594584873" sldId="256"/>
            <ac:spMk id="105" creationId="{AECB512E-1B95-4A30-A53D-0EED14B771EE}"/>
          </ac:spMkLst>
        </pc:spChg>
        <pc:spChg chg="add mod">
          <ac:chgData name="Sanders Wang" userId="089d73b8-785c-4012-b931-81c632b6c9c7" providerId="ADAL" clId="{5354F822-A9E9-4067-BCDA-0FDA68F60510}" dt="2021-03-07T10:50:19.595" v="1689" actId="1035"/>
          <ac:spMkLst>
            <pc:docMk/>
            <pc:sldMk cId="3594584873" sldId="256"/>
            <ac:spMk id="106" creationId="{8CF3E830-8A8A-494E-986A-FD122272FC45}"/>
          </ac:spMkLst>
        </pc:spChg>
        <pc:spChg chg="add mod">
          <ac:chgData name="Sanders Wang" userId="089d73b8-785c-4012-b931-81c632b6c9c7" providerId="ADAL" clId="{5354F822-A9E9-4067-BCDA-0FDA68F60510}" dt="2021-03-13T09:51:37.332" v="9214" actId="14100"/>
          <ac:spMkLst>
            <pc:docMk/>
            <pc:sldMk cId="3594584873" sldId="256"/>
            <ac:spMk id="107" creationId="{3048D966-F061-461C-8318-56CBF770238E}"/>
          </ac:spMkLst>
        </pc:spChg>
        <pc:spChg chg="add mod">
          <ac:chgData name="Sanders Wang" userId="089d73b8-785c-4012-b931-81c632b6c9c7" providerId="ADAL" clId="{5354F822-A9E9-4067-BCDA-0FDA68F60510}" dt="2021-03-13T10:46:29.625" v="9380" actId="1076"/>
          <ac:spMkLst>
            <pc:docMk/>
            <pc:sldMk cId="3594584873" sldId="256"/>
            <ac:spMk id="110" creationId="{93BB4F95-B6E7-4394-9325-AF188463EDD3}"/>
          </ac:spMkLst>
        </pc:spChg>
        <pc:spChg chg="add mod">
          <ac:chgData name="Sanders Wang" userId="089d73b8-785c-4012-b931-81c632b6c9c7" providerId="ADAL" clId="{5354F822-A9E9-4067-BCDA-0FDA68F60510}" dt="2021-03-07T10:54:50.169" v="1733" actId="1076"/>
          <ac:spMkLst>
            <pc:docMk/>
            <pc:sldMk cId="3594584873" sldId="256"/>
            <ac:spMk id="112" creationId="{FC8B7E35-94CC-44B5-A6D4-8DE6F071E50C}"/>
          </ac:spMkLst>
        </pc:spChg>
        <pc:spChg chg="add mod">
          <ac:chgData name="Sanders Wang" userId="089d73b8-785c-4012-b931-81c632b6c9c7" providerId="ADAL" clId="{5354F822-A9E9-4067-BCDA-0FDA68F60510}" dt="2021-03-07T09:41:40.619" v="861" actId="1076"/>
          <ac:spMkLst>
            <pc:docMk/>
            <pc:sldMk cId="3594584873" sldId="256"/>
            <ac:spMk id="123" creationId="{FFF3152C-1B89-4CE7-A1E1-CD3B178ECA42}"/>
          </ac:spMkLst>
        </pc:spChg>
        <pc:spChg chg="add mod">
          <ac:chgData name="Sanders Wang" userId="089d73b8-785c-4012-b931-81c632b6c9c7" providerId="ADAL" clId="{5354F822-A9E9-4067-BCDA-0FDA68F60510}" dt="2021-03-07T09:41:47.266" v="862" actId="1076"/>
          <ac:spMkLst>
            <pc:docMk/>
            <pc:sldMk cId="3594584873" sldId="256"/>
            <ac:spMk id="124" creationId="{5B817E4D-9697-47AF-A40E-40D2586F863A}"/>
          </ac:spMkLst>
        </pc:spChg>
        <pc:spChg chg="add mod">
          <ac:chgData name="Sanders Wang" userId="089d73b8-785c-4012-b931-81c632b6c9c7" providerId="ADAL" clId="{5354F822-A9E9-4067-BCDA-0FDA68F60510}" dt="2021-03-07T09:47:10.025" v="903" actId="1076"/>
          <ac:spMkLst>
            <pc:docMk/>
            <pc:sldMk cId="3594584873" sldId="256"/>
            <ac:spMk id="132" creationId="{99297CEA-49F5-4AE9-9768-88F3A8D77FCE}"/>
          </ac:spMkLst>
        </pc:spChg>
        <pc:spChg chg="add mod">
          <ac:chgData name="Sanders Wang" userId="089d73b8-785c-4012-b931-81c632b6c9c7" providerId="ADAL" clId="{5354F822-A9E9-4067-BCDA-0FDA68F60510}" dt="2021-03-07T09:47:05.727" v="902" actId="1076"/>
          <ac:spMkLst>
            <pc:docMk/>
            <pc:sldMk cId="3594584873" sldId="256"/>
            <ac:spMk id="133" creationId="{9F258B56-EB06-4FC5-BC1D-3B6042560271}"/>
          </ac:spMkLst>
        </pc:spChg>
        <pc:spChg chg="add mod">
          <ac:chgData name="Sanders Wang" userId="089d73b8-785c-4012-b931-81c632b6c9c7" providerId="ADAL" clId="{5354F822-A9E9-4067-BCDA-0FDA68F60510}" dt="2021-03-07T09:52:23.769" v="931" actId="14100"/>
          <ac:spMkLst>
            <pc:docMk/>
            <pc:sldMk cId="3594584873" sldId="256"/>
            <ac:spMk id="137" creationId="{62459ED9-3A37-497F-8AB2-2428CFE364F4}"/>
          </ac:spMkLst>
        </pc:spChg>
        <pc:spChg chg="add del mod">
          <ac:chgData name="Sanders Wang" userId="089d73b8-785c-4012-b931-81c632b6c9c7" providerId="ADAL" clId="{5354F822-A9E9-4067-BCDA-0FDA68F60510}" dt="2021-03-07T09:51:18.652" v="926" actId="478"/>
          <ac:spMkLst>
            <pc:docMk/>
            <pc:sldMk cId="3594584873" sldId="256"/>
            <ac:spMk id="138" creationId="{3867F0F1-189F-4271-817B-7F289AAE3E83}"/>
          </ac:spMkLst>
        </pc:spChg>
        <pc:spChg chg="add mod">
          <ac:chgData name="Sanders Wang" userId="089d73b8-785c-4012-b931-81c632b6c9c7" providerId="ADAL" clId="{5354F822-A9E9-4067-BCDA-0FDA68F60510}" dt="2021-03-07T09:50:00.816" v="921" actId="14100"/>
          <ac:spMkLst>
            <pc:docMk/>
            <pc:sldMk cId="3594584873" sldId="256"/>
            <ac:spMk id="139" creationId="{EDC6799B-11BB-4EB1-996F-31AC26B26DF8}"/>
          </ac:spMkLst>
        </pc:spChg>
        <pc:spChg chg="add mod">
          <ac:chgData name="Sanders Wang" userId="089d73b8-785c-4012-b931-81c632b6c9c7" providerId="ADAL" clId="{5354F822-A9E9-4067-BCDA-0FDA68F60510}" dt="2021-03-07T09:51:12.730" v="925"/>
          <ac:spMkLst>
            <pc:docMk/>
            <pc:sldMk cId="3594584873" sldId="256"/>
            <ac:spMk id="140" creationId="{7A320D5F-9618-415B-A2C5-CFB6B32C80A9}"/>
          </ac:spMkLst>
        </pc:spChg>
        <pc:spChg chg="add mod">
          <ac:chgData name="Sanders Wang" userId="089d73b8-785c-4012-b931-81c632b6c9c7" providerId="ADAL" clId="{5354F822-A9E9-4067-BCDA-0FDA68F60510}" dt="2021-03-07T09:52:39.894" v="935" actId="1076"/>
          <ac:spMkLst>
            <pc:docMk/>
            <pc:sldMk cId="3594584873" sldId="256"/>
            <ac:spMk id="145" creationId="{56868622-D2DB-4056-BEC7-D97145B6C45E}"/>
          </ac:spMkLst>
        </pc:spChg>
        <pc:spChg chg="add mod">
          <ac:chgData name="Sanders Wang" userId="089d73b8-785c-4012-b931-81c632b6c9c7" providerId="ADAL" clId="{5354F822-A9E9-4067-BCDA-0FDA68F60510}" dt="2021-03-08T07:49:00.103" v="3779" actId="1035"/>
          <ac:spMkLst>
            <pc:docMk/>
            <pc:sldMk cId="3594584873" sldId="256"/>
            <ac:spMk id="154" creationId="{95D8F459-032A-4645-A213-7851737C111A}"/>
          </ac:spMkLst>
        </pc:spChg>
        <pc:spChg chg="add mod">
          <ac:chgData name="Sanders Wang" userId="089d73b8-785c-4012-b931-81c632b6c9c7" providerId="ADAL" clId="{5354F822-A9E9-4067-BCDA-0FDA68F60510}" dt="2021-03-08T07:49:00.103" v="3779" actId="1035"/>
          <ac:spMkLst>
            <pc:docMk/>
            <pc:sldMk cId="3594584873" sldId="256"/>
            <ac:spMk id="155" creationId="{DAE514B6-BCA7-4310-942F-089B4D5B1CCE}"/>
          </ac:spMkLst>
        </pc:spChg>
        <pc:spChg chg="add mod">
          <ac:chgData name="Sanders Wang" userId="089d73b8-785c-4012-b931-81c632b6c9c7" providerId="ADAL" clId="{5354F822-A9E9-4067-BCDA-0FDA68F60510}" dt="2021-03-07T09:56:39.874" v="961" actId="571"/>
          <ac:spMkLst>
            <pc:docMk/>
            <pc:sldMk cId="3594584873" sldId="256"/>
            <ac:spMk id="156" creationId="{5BC0FD45-9D82-4758-A9D2-D8758E669996}"/>
          </ac:spMkLst>
        </pc:spChg>
        <pc:spChg chg="add mod">
          <ac:chgData name="Sanders Wang" userId="089d73b8-785c-4012-b931-81c632b6c9c7" providerId="ADAL" clId="{5354F822-A9E9-4067-BCDA-0FDA68F60510}" dt="2021-03-10T18:39:31.556" v="3807"/>
          <ac:spMkLst>
            <pc:docMk/>
            <pc:sldMk cId="3594584873" sldId="256"/>
            <ac:spMk id="157" creationId="{5B6586E1-54AB-475E-B050-E0509624A367}"/>
          </ac:spMkLst>
        </pc:spChg>
        <pc:spChg chg="add del mod">
          <ac:chgData name="Sanders Wang" userId="089d73b8-785c-4012-b931-81c632b6c9c7" providerId="ADAL" clId="{5354F822-A9E9-4067-BCDA-0FDA68F60510}" dt="2021-03-07T10:05:28.349" v="1084" actId="478"/>
          <ac:spMkLst>
            <pc:docMk/>
            <pc:sldMk cId="3594584873" sldId="256"/>
            <ac:spMk id="161" creationId="{2E97AE76-3D70-428D-938A-8C38C74560DC}"/>
          </ac:spMkLst>
        </pc:spChg>
        <pc:spChg chg="add mod">
          <ac:chgData name="Sanders Wang" userId="089d73b8-785c-4012-b931-81c632b6c9c7" providerId="ADAL" clId="{5354F822-A9E9-4067-BCDA-0FDA68F60510}" dt="2021-03-07T10:19:41.108" v="1212" actId="1076"/>
          <ac:spMkLst>
            <pc:docMk/>
            <pc:sldMk cId="3594584873" sldId="256"/>
            <ac:spMk id="169" creationId="{A6C9B572-5B37-4D15-A9C7-85D21DA35A5D}"/>
          </ac:spMkLst>
        </pc:spChg>
        <pc:spChg chg="add mod">
          <ac:chgData name="Sanders Wang" userId="089d73b8-785c-4012-b931-81c632b6c9c7" providerId="ADAL" clId="{5354F822-A9E9-4067-BCDA-0FDA68F60510}" dt="2021-03-07T10:20:34.288" v="1232" actId="1035"/>
          <ac:spMkLst>
            <pc:docMk/>
            <pc:sldMk cId="3594584873" sldId="256"/>
            <ac:spMk id="174" creationId="{EFB52433-7916-4E9D-8ACB-7EB5DB976E8A}"/>
          </ac:spMkLst>
        </pc:spChg>
        <pc:spChg chg="add mod">
          <ac:chgData name="Sanders Wang" userId="089d73b8-785c-4012-b931-81c632b6c9c7" providerId="ADAL" clId="{5354F822-A9E9-4067-BCDA-0FDA68F60510}" dt="2021-03-07T10:20:40.869" v="1233" actId="1076"/>
          <ac:spMkLst>
            <pc:docMk/>
            <pc:sldMk cId="3594584873" sldId="256"/>
            <ac:spMk id="177" creationId="{C594D415-A894-4459-A74D-E84B0A3977D2}"/>
          </ac:spMkLst>
        </pc:spChg>
        <pc:spChg chg="add mod">
          <ac:chgData name="Sanders Wang" userId="089d73b8-785c-4012-b931-81c632b6c9c7" providerId="ADAL" clId="{5354F822-A9E9-4067-BCDA-0FDA68F60510}" dt="2021-03-07T10:39:00.107" v="1506" actId="1076"/>
          <ac:spMkLst>
            <pc:docMk/>
            <pc:sldMk cId="3594584873" sldId="256"/>
            <ac:spMk id="187" creationId="{AFABE5DE-E411-4638-9C06-7E181F121982}"/>
          </ac:spMkLst>
        </pc:spChg>
        <pc:spChg chg="add mod">
          <ac:chgData name="Sanders Wang" userId="089d73b8-785c-4012-b931-81c632b6c9c7" providerId="ADAL" clId="{5354F822-A9E9-4067-BCDA-0FDA68F60510}" dt="2021-03-07T10:38:36.064" v="1503" actId="1076"/>
          <ac:spMkLst>
            <pc:docMk/>
            <pc:sldMk cId="3594584873" sldId="256"/>
            <ac:spMk id="191" creationId="{708FD0AB-1B14-4A45-B0B2-FA09675D90F2}"/>
          </ac:spMkLst>
        </pc:spChg>
        <pc:spChg chg="add mod">
          <ac:chgData name="Sanders Wang" userId="089d73b8-785c-4012-b931-81c632b6c9c7" providerId="ADAL" clId="{5354F822-A9E9-4067-BCDA-0FDA68F60510}" dt="2021-03-07T10:14:20.406" v="1173" actId="1076"/>
          <ac:spMkLst>
            <pc:docMk/>
            <pc:sldMk cId="3594584873" sldId="256"/>
            <ac:spMk id="193" creationId="{C030113A-D6FC-4E79-AC70-AEB5976A5E92}"/>
          </ac:spMkLst>
        </pc:spChg>
        <pc:spChg chg="add mod">
          <ac:chgData name="Sanders Wang" userId="089d73b8-785c-4012-b931-81c632b6c9c7" providerId="ADAL" clId="{5354F822-A9E9-4067-BCDA-0FDA68F60510}" dt="2021-03-07T10:13:35.251" v="1165" actId="571"/>
          <ac:spMkLst>
            <pc:docMk/>
            <pc:sldMk cId="3594584873" sldId="256"/>
            <ac:spMk id="194" creationId="{FFBB75C3-CA45-4AD8-B0BE-AD1F15AE4464}"/>
          </ac:spMkLst>
        </pc:spChg>
        <pc:spChg chg="add mod">
          <ac:chgData name="Sanders Wang" userId="089d73b8-785c-4012-b931-81c632b6c9c7" providerId="ADAL" clId="{5354F822-A9E9-4067-BCDA-0FDA68F60510}" dt="2021-03-07T10:14:47.902" v="1181" actId="20577"/>
          <ac:spMkLst>
            <pc:docMk/>
            <pc:sldMk cId="3594584873" sldId="256"/>
            <ac:spMk id="199" creationId="{4B566FD2-66BF-41EE-AE43-95EC4A5E4218}"/>
          </ac:spMkLst>
        </pc:spChg>
        <pc:spChg chg="add mod">
          <ac:chgData name="Sanders Wang" userId="089d73b8-785c-4012-b931-81c632b6c9c7" providerId="ADAL" clId="{5354F822-A9E9-4067-BCDA-0FDA68F60510}" dt="2021-03-07T10:20:20.481" v="1219" actId="1076"/>
          <ac:spMkLst>
            <pc:docMk/>
            <pc:sldMk cId="3594584873" sldId="256"/>
            <ac:spMk id="204" creationId="{865383E3-5D25-4FF8-9032-A8636631564A}"/>
          </ac:spMkLst>
        </pc:spChg>
        <pc:spChg chg="add del mod">
          <ac:chgData name="Sanders Wang" userId="089d73b8-785c-4012-b931-81c632b6c9c7" providerId="ADAL" clId="{5354F822-A9E9-4067-BCDA-0FDA68F60510}" dt="2021-03-07T10:19:13.658" v="1202" actId="478"/>
          <ac:spMkLst>
            <pc:docMk/>
            <pc:sldMk cId="3594584873" sldId="256"/>
            <ac:spMk id="208" creationId="{4DD468B3-FD44-4C43-85E2-2D5F1FF17864}"/>
          </ac:spMkLst>
        </pc:spChg>
        <pc:spChg chg="add mod">
          <ac:chgData name="Sanders Wang" userId="089d73b8-785c-4012-b931-81c632b6c9c7" providerId="ADAL" clId="{5354F822-A9E9-4067-BCDA-0FDA68F60510}" dt="2021-03-07T10:21:37.252" v="1260" actId="14100"/>
          <ac:spMkLst>
            <pc:docMk/>
            <pc:sldMk cId="3594584873" sldId="256"/>
            <ac:spMk id="209" creationId="{12E291CA-83C9-4BBD-9254-603B0FAA2B7B}"/>
          </ac:spMkLst>
        </pc:spChg>
        <pc:spChg chg="add mod">
          <ac:chgData name="Sanders Wang" userId="089d73b8-785c-4012-b931-81c632b6c9c7" providerId="ADAL" clId="{5354F822-A9E9-4067-BCDA-0FDA68F60510}" dt="2021-03-07T10:38:45.275" v="1504" actId="1076"/>
          <ac:spMkLst>
            <pc:docMk/>
            <pc:sldMk cId="3594584873" sldId="256"/>
            <ac:spMk id="218" creationId="{213E0433-7450-4A59-AFD5-1EEC07891371}"/>
          </ac:spMkLst>
        </pc:spChg>
        <pc:spChg chg="add mod">
          <ac:chgData name="Sanders Wang" userId="089d73b8-785c-4012-b931-81c632b6c9c7" providerId="ADAL" clId="{5354F822-A9E9-4067-BCDA-0FDA68F60510}" dt="2021-03-07T10:22:06.924" v="1266" actId="1076"/>
          <ac:spMkLst>
            <pc:docMk/>
            <pc:sldMk cId="3594584873" sldId="256"/>
            <ac:spMk id="220" creationId="{AFAFC6BC-DAA0-4FD3-899F-E4D5DBC3E6C0}"/>
          </ac:spMkLst>
        </pc:spChg>
        <pc:spChg chg="add del mod">
          <ac:chgData name="Sanders Wang" userId="089d73b8-785c-4012-b931-81c632b6c9c7" providerId="ADAL" clId="{5354F822-A9E9-4067-BCDA-0FDA68F60510}" dt="2021-03-07T10:30:30.417" v="1321" actId="478"/>
          <ac:spMkLst>
            <pc:docMk/>
            <pc:sldMk cId="3594584873" sldId="256"/>
            <ac:spMk id="222" creationId="{B7CF1C79-9AF1-4076-B28D-94056F562433}"/>
          </ac:spMkLst>
        </pc:spChg>
        <pc:spChg chg="add del mod">
          <ac:chgData name="Sanders Wang" userId="089d73b8-785c-4012-b931-81c632b6c9c7" providerId="ADAL" clId="{5354F822-A9E9-4067-BCDA-0FDA68F60510}" dt="2021-03-07T10:29:32.289" v="1315" actId="478"/>
          <ac:spMkLst>
            <pc:docMk/>
            <pc:sldMk cId="3594584873" sldId="256"/>
            <ac:spMk id="224" creationId="{5648D3BB-FF05-448E-B53C-1C6A2462C189}"/>
          </ac:spMkLst>
        </pc:spChg>
        <pc:spChg chg="add mod">
          <ac:chgData name="Sanders Wang" userId="089d73b8-785c-4012-b931-81c632b6c9c7" providerId="ADAL" clId="{5354F822-A9E9-4067-BCDA-0FDA68F60510}" dt="2021-03-07T10:48:07.246" v="1637" actId="1036"/>
          <ac:spMkLst>
            <pc:docMk/>
            <pc:sldMk cId="3594584873" sldId="256"/>
            <ac:spMk id="226" creationId="{8320D0B3-CC14-4EE2-B1E3-984BF7FDAD53}"/>
          </ac:spMkLst>
        </pc:spChg>
        <pc:spChg chg="add mod">
          <ac:chgData name="Sanders Wang" userId="089d73b8-785c-4012-b931-81c632b6c9c7" providerId="ADAL" clId="{5354F822-A9E9-4067-BCDA-0FDA68F60510}" dt="2021-03-07T10:48:07.246" v="1637" actId="1036"/>
          <ac:spMkLst>
            <pc:docMk/>
            <pc:sldMk cId="3594584873" sldId="256"/>
            <ac:spMk id="227" creationId="{AD171C07-B532-4323-88D4-4A399A9F530C}"/>
          </ac:spMkLst>
        </pc:spChg>
        <pc:spChg chg="add mod">
          <ac:chgData name="Sanders Wang" userId="089d73b8-785c-4012-b931-81c632b6c9c7" providerId="ADAL" clId="{5354F822-A9E9-4067-BCDA-0FDA68F60510}" dt="2021-03-07T10:29:02.945" v="1310" actId="571"/>
          <ac:spMkLst>
            <pc:docMk/>
            <pc:sldMk cId="3594584873" sldId="256"/>
            <ac:spMk id="229" creationId="{13B0C806-51F6-4C28-8584-D81FB1997854}"/>
          </ac:spMkLst>
        </pc:spChg>
        <pc:spChg chg="add mod">
          <ac:chgData name="Sanders Wang" userId="089d73b8-785c-4012-b931-81c632b6c9c7" providerId="ADAL" clId="{5354F822-A9E9-4067-BCDA-0FDA68F60510}" dt="2021-03-07T10:29:22.110" v="1313" actId="571"/>
          <ac:spMkLst>
            <pc:docMk/>
            <pc:sldMk cId="3594584873" sldId="256"/>
            <ac:spMk id="232" creationId="{EA6785C9-0BC0-4D82-8887-A7C6D502F39E}"/>
          </ac:spMkLst>
        </pc:spChg>
        <pc:spChg chg="add mod">
          <ac:chgData name="Sanders Wang" userId="089d73b8-785c-4012-b931-81c632b6c9c7" providerId="ADAL" clId="{5354F822-A9E9-4067-BCDA-0FDA68F60510}" dt="2021-03-07T10:38:51.830" v="1505" actId="14100"/>
          <ac:spMkLst>
            <pc:docMk/>
            <pc:sldMk cId="3594584873" sldId="256"/>
            <ac:spMk id="234" creationId="{A78A5A6A-42A2-42DF-B834-932DCD433F79}"/>
          </ac:spMkLst>
        </pc:spChg>
        <pc:spChg chg="add mod">
          <ac:chgData name="Sanders Wang" userId="089d73b8-785c-4012-b931-81c632b6c9c7" providerId="ADAL" clId="{5354F822-A9E9-4067-BCDA-0FDA68F60510}" dt="2021-03-07T10:30:56.833" v="1324" actId="571"/>
          <ac:spMkLst>
            <pc:docMk/>
            <pc:sldMk cId="3594584873" sldId="256"/>
            <ac:spMk id="241" creationId="{34ADC704-043A-478A-8D33-3FB686EF00D1}"/>
          </ac:spMkLst>
        </pc:spChg>
        <pc:spChg chg="add mod">
          <ac:chgData name="Sanders Wang" userId="089d73b8-785c-4012-b931-81c632b6c9c7" providerId="ADAL" clId="{5354F822-A9E9-4067-BCDA-0FDA68F60510}" dt="2021-03-07T10:31:42.196" v="1385" actId="14100"/>
          <ac:spMkLst>
            <pc:docMk/>
            <pc:sldMk cId="3594584873" sldId="256"/>
            <ac:spMk id="243" creationId="{7FF3A539-C9EF-4787-AA8B-5F88C898BD31}"/>
          </ac:spMkLst>
        </pc:spChg>
        <pc:spChg chg="add mod">
          <ac:chgData name="Sanders Wang" userId="089d73b8-785c-4012-b931-81c632b6c9c7" providerId="ADAL" clId="{5354F822-A9E9-4067-BCDA-0FDA68F60510}" dt="2021-03-07T10:47:52.397" v="1616" actId="1036"/>
          <ac:spMkLst>
            <pc:docMk/>
            <pc:sldMk cId="3594584873" sldId="256"/>
            <ac:spMk id="244" creationId="{9CC951CE-0FD1-45D9-801E-102625716F93}"/>
          </ac:spMkLst>
        </pc:spChg>
        <pc:spChg chg="add mod">
          <ac:chgData name="Sanders Wang" userId="089d73b8-785c-4012-b931-81c632b6c9c7" providerId="ADAL" clId="{5354F822-A9E9-4067-BCDA-0FDA68F60510}" dt="2021-03-07T10:47:52.397" v="1616" actId="1036"/>
          <ac:spMkLst>
            <pc:docMk/>
            <pc:sldMk cId="3594584873" sldId="256"/>
            <ac:spMk id="245" creationId="{61FEB68E-F0A6-4016-9117-15D267D72CAF}"/>
          </ac:spMkLst>
        </pc:spChg>
        <pc:spChg chg="add mod">
          <ac:chgData name="Sanders Wang" userId="089d73b8-785c-4012-b931-81c632b6c9c7" providerId="ADAL" clId="{5354F822-A9E9-4067-BCDA-0FDA68F60510}" dt="2021-03-07T10:36:31.907" v="1450" actId="1076"/>
          <ac:spMkLst>
            <pc:docMk/>
            <pc:sldMk cId="3594584873" sldId="256"/>
            <ac:spMk id="250" creationId="{9D4D607F-D20A-4AD7-9BD5-E1AC57F7E11A}"/>
          </ac:spMkLst>
        </pc:spChg>
        <pc:spChg chg="add mod">
          <ac:chgData name="Sanders Wang" userId="089d73b8-785c-4012-b931-81c632b6c9c7" providerId="ADAL" clId="{5354F822-A9E9-4067-BCDA-0FDA68F60510}" dt="2021-03-11T19:14:51.004" v="8342"/>
          <ac:spMkLst>
            <pc:docMk/>
            <pc:sldMk cId="3594584873" sldId="256"/>
            <ac:spMk id="255" creationId="{D95D7251-DCDB-48F4-86CF-86B4667745DA}"/>
          </ac:spMkLst>
        </pc:spChg>
        <pc:spChg chg="add mod">
          <ac:chgData name="Sanders Wang" userId="089d73b8-785c-4012-b931-81c632b6c9c7" providerId="ADAL" clId="{5354F822-A9E9-4067-BCDA-0FDA68F60510}" dt="2021-03-07T10:39:15.973" v="1518" actId="20577"/>
          <ac:spMkLst>
            <pc:docMk/>
            <pc:sldMk cId="3594584873" sldId="256"/>
            <ac:spMk id="260" creationId="{9108D3B5-E088-4A7D-8319-D7C1CD27EC04}"/>
          </ac:spMkLst>
        </pc:spChg>
        <pc:spChg chg="add del mod">
          <ac:chgData name="Sanders Wang" userId="089d73b8-785c-4012-b931-81c632b6c9c7" providerId="ADAL" clId="{5354F822-A9E9-4067-BCDA-0FDA68F60510}" dt="2021-03-07T10:41:44.007" v="1551" actId="478"/>
          <ac:spMkLst>
            <pc:docMk/>
            <pc:sldMk cId="3594584873" sldId="256"/>
            <ac:spMk id="262" creationId="{C2E99EE6-8C54-4F93-871D-1E878EFBAAEC}"/>
          </ac:spMkLst>
        </pc:spChg>
        <pc:spChg chg="add mod">
          <ac:chgData name="Sanders Wang" userId="089d73b8-785c-4012-b931-81c632b6c9c7" providerId="ADAL" clId="{5354F822-A9E9-4067-BCDA-0FDA68F60510}" dt="2021-03-07T10:39:56.028" v="1522" actId="571"/>
          <ac:spMkLst>
            <pc:docMk/>
            <pc:sldMk cId="3594584873" sldId="256"/>
            <ac:spMk id="264" creationId="{F6D69C5D-75AD-4FC8-BF72-E72366458444}"/>
          </ac:spMkLst>
        </pc:spChg>
        <pc:spChg chg="add mod">
          <ac:chgData name="Sanders Wang" userId="089d73b8-785c-4012-b931-81c632b6c9c7" providerId="ADAL" clId="{5354F822-A9E9-4067-BCDA-0FDA68F60510}" dt="2021-03-07T16:40:06.418" v="3115" actId="20577"/>
          <ac:spMkLst>
            <pc:docMk/>
            <pc:sldMk cId="3594584873" sldId="256"/>
            <ac:spMk id="265" creationId="{BED69061-580F-4F0B-8949-869ADEFE308D}"/>
          </ac:spMkLst>
        </pc:spChg>
        <pc:spChg chg="add mod">
          <ac:chgData name="Sanders Wang" userId="089d73b8-785c-4012-b931-81c632b6c9c7" providerId="ADAL" clId="{5354F822-A9E9-4067-BCDA-0FDA68F60510}" dt="2021-03-07T10:42:39.255" v="1560" actId="1038"/>
          <ac:spMkLst>
            <pc:docMk/>
            <pc:sldMk cId="3594584873" sldId="256"/>
            <ac:spMk id="270" creationId="{BDDA34D2-C08E-4550-8D3E-EE3BB7F93B28}"/>
          </ac:spMkLst>
        </pc:spChg>
        <pc:spChg chg="add mod">
          <ac:chgData name="Sanders Wang" userId="089d73b8-785c-4012-b931-81c632b6c9c7" providerId="ADAL" clId="{5354F822-A9E9-4067-BCDA-0FDA68F60510}" dt="2021-03-13T10:46:13.557" v="9374" actId="1076"/>
          <ac:spMkLst>
            <pc:docMk/>
            <pc:sldMk cId="3594584873" sldId="256"/>
            <ac:spMk id="280" creationId="{8F86BAF2-ED14-4719-A497-B562FB3AE13A}"/>
          </ac:spMkLst>
        </pc:spChg>
        <pc:spChg chg="add mod ord">
          <ac:chgData name="Sanders Wang" userId="089d73b8-785c-4012-b931-81c632b6c9c7" providerId="ADAL" clId="{5354F822-A9E9-4067-BCDA-0FDA68F60510}" dt="2021-03-16T19:47:39.511" v="10180" actId="14100"/>
          <ac:spMkLst>
            <pc:docMk/>
            <pc:sldMk cId="3594584873" sldId="256"/>
            <ac:spMk id="281" creationId="{758B1FCF-C34C-4820-90BF-E419F45CB05D}"/>
          </ac:spMkLst>
        </pc:spChg>
        <pc:spChg chg="add mod">
          <ac:chgData name="Sanders Wang" userId="089d73b8-785c-4012-b931-81c632b6c9c7" providerId="ADAL" clId="{5354F822-A9E9-4067-BCDA-0FDA68F60510}" dt="2021-03-07T10:50:58.900" v="1703" actId="1035"/>
          <ac:spMkLst>
            <pc:docMk/>
            <pc:sldMk cId="3594584873" sldId="256"/>
            <ac:spMk id="287" creationId="{DC8EC517-B062-408E-8A98-8D257AA1262E}"/>
          </ac:spMkLst>
        </pc:spChg>
        <pc:spChg chg="add mod">
          <ac:chgData name="Sanders Wang" userId="089d73b8-785c-4012-b931-81c632b6c9c7" providerId="ADAL" clId="{5354F822-A9E9-4067-BCDA-0FDA68F60510}" dt="2021-03-07T10:51:32.201" v="1706" actId="571"/>
          <ac:spMkLst>
            <pc:docMk/>
            <pc:sldMk cId="3594584873" sldId="256"/>
            <ac:spMk id="289" creationId="{5944F781-9756-48C0-891C-40B1D9120C2D}"/>
          </ac:spMkLst>
        </pc:spChg>
        <pc:spChg chg="add mod">
          <ac:chgData name="Sanders Wang" userId="089d73b8-785c-4012-b931-81c632b6c9c7" providerId="ADAL" clId="{5354F822-A9E9-4067-BCDA-0FDA68F60510}" dt="2021-03-07T10:52:56.713" v="1726" actId="1076"/>
          <ac:spMkLst>
            <pc:docMk/>
            <pc:sldMk cId="3594584873" sldId="256"/>
            <ac:spMk id="290" creationId="{6C2EC5CC-33A3-4AF8-A64D-DD294CC64359}"/>
          </ac:spMkLst>
        </pc:spChg>
        <pc:spChg chg="add mod">
          <ac:chgData name="Sanders Wang" userId="089d73b8-785c-4012-b931-81c632b6c9c7" providerId="ADAL" clId="{5354F822-A9E9-4067-BCDA-0FDA68F60510}" dt="2021-03-07T10:55:38.066" v="1776" actId="1076"/>
          <ac:spMkLst>
            <pc:docMk/>
            <pc:sldMk cId="3594584873" sldId="256"/>
            <ac:spMk id="301" creationId="{5EEB3B9C-80AA-40DE-A334-3BD87D4A7881}"/>
          </ac:spMkLst>
        </pc:spChg>
        <pc:picChg chg="add mod">
          <ac:chgData name="Sanders Wang" userId="089d73b8-785c-4012-b931-81c632b6c9c7" providerId="ADAL" clId="{5354F822-A9E9-4067-BCDA-0FDA68F60510}" dt="2021-03-07T14:57:03.219" v="1893" actId="14100"/>
          <ac:picMkLst>
            <pc:docMk/>
            <pc:sldMk cId="3594584873" sldId="256"/>
            <ac:picMk id="17" creationId="{C916959D-7D3B-47FE-A8FC-EB9A92FD8C5F}"/>
          </ac:picMkLst>
        </pc:picChg>
        <pc:cxnChg chg="add mod">
          <ac:chgData name="Sanders Wang" userId="089d73b8-785c-4012-b931-81c632b6c9c7" providerId="ADAL" clId="{5354F822-A9E9-4067-BCDA-0FDA68F60510}" dt="2021-03-07T09:40:17.851" v="854" actId="14100"/>
          <ac:cxnSpMkLst>
            <pc:docMk/>
            <pc:sldMk cId="3594584873" sldId="256"/>
            <ac:cxnSpMk id="16" creationId="{28BEAD55-4D75-4D4A-9E84-151930ED226D}"/>
          </ac:cxnSpMkLst>
        </pc:cxnChg>
        <pc:cxnChg chg="add del mod">
          <ac:chgData name="Sanders Wang" userId="089d73b8-785c-4012-b931-81c632b6c9c7" providerId="ADAL" clId="{5354F822-A9E9-4067-BCDA-0FDA68F60510}" dt="2021-03-07T09:01:26.075" v="626" actId="478"/>
          <ac:cxnSpMkLst>
            <pc:docMk/>
            <pc:sldMk cId="3594584873" sldId="256"/>
            <ac:cxnSpMk id="17" creationId="{FF2AEF1E-645F-4F7F-BE2E-F3A1B384CFBF}"/>
          </ac:cxnSpMkLst>
        </pc:cxnChg>
        <pc:cxnChg chg="add mod">
          <ac:chgData name="Sanders Wang" userId="089d73b8-785c-4012-b931-81c632b6c9c7" providerId="ADAL" clId="{5354F822-A9E9-4067-BCDA-0FDA68F60510}" dt="2021-03-07T09:38:57.123" v="849" actId="14100"/>
          <ac:cxnSpMkLst>
            <pc:docMk/>
            <pc:sldMk cId="3594584873" sldId="256"/>
            <ac:cxnSpMk id="30" creationId="{8193EE38-3FB9-474E-8F60-7C5DDEB1B6EB}"/>
          </ac:cxnSpMkLst>
        </pc:cxnChg>
        <pc:cxnChg chg="add mod">
          <ac:chgData name="Sanders Wang" userId="089d73b8-785c-4012-b931-81c632b6c9c7" providerId="ADAL" clId="{5354F822-A9E9-4067-BCDA-0FDA68F60510}" dt="2021-03-07T08:58:33.651" v="534" actId="692"/>
          <ac:cxnSpMkLst>
            <pc:docMk/>
            <pc:sldMk cId="3594584873" sldId="256"/>
            <ac:cxnSpMk id="46" creationId="{1FBE8AB5-4D17-4C14-BE84-754E613C79A7}"/>
          </ac:cxnSpMkLst>
        </pc:cxnChg>
        <pc:cxnChg chg="add del mod">
          <ac:chgData name="Sanders Wang" userId="089d73b8-785c-4012-b931-81c632b6c9c7" providerId="ADAL" clId="{5354F822-A9E9-4067-BCDA-0FDA68F60510}" dt="2021-03-07T10:49:05.524" v="1642" actId="14100"/>
          <ac:cxnSpMkLst>
            <pc:docMk/>
            <pc:sldMk cId="3594584873" sldId="256"/>
            <ac:cxnSpMk id="52" creationId="{0B138F94-9A8C-4EE6-849A-6DB0D8F04530}"/>
          </ac:cxnSpMkLst>
        </pc:cxnChg>
        <pc:cxnChg chg="add mod">
          <ac:chgData name="Sanders Wang" userId="089d73b8-785c-4012-b931-81c632b6c9c7" providerId="ADAL" clId="{5354F822-A9E9-4067-BCDA-0FDA68F60510}" dt="2021-03-07T10:42:39.255" v="1560" actId="1038"/>
          <ac:cxnSpMkLst>
            <pc:docMk/>
            <pc:sldMk cId="3594584873" sldId="256"/>
            <ac:cxnSpMk id="70" creationId="{AE2560F9-8436-4998-BCDA-3D148462715E}"/>
          </ac:cxnSpMkLst>
        </pc:cxnChg>
        <pc:cxnChg chg="add del mod">
          <ac:chgData name="Sanders Wang" userId="089d73b8-785c-4012-b931-81c632b6c9c7" providerId="ADAL" clId="{5354F822-A9E9-4067-BCDA-0FDA68F60510}" dt="2021-03-07T10:38:30.846" v="1502" actId="478"/>
          <ac:cxnSpMkLst>
            <pc:docMk/>
            <pc:sldMk cId="3594584873" sldId="256"/>
            <ac:cxnSpMk id="77" creationId="{2D2A23EE-A1E6-4EBB-9E87-845A3BD918B9}"/>
          </ac:cxnSpMkLst>
        </pc:cxnChg>
        <pc:cxnChg chg="add mod">
          <ac:chgData name="Sanders Wang" userId="089d73b8-785c-4012-b931-81c632b6c9c7" providerId="ADAL" clId="{5354F822-A9E9-4067-BCDA-0FDA68F60510}" dt="2021-03-07T09:43:00.546" v="871" actId="14100"/>
          <ac:cxnSpMkLst>
            <pc:docMk/>
            <pc:sldMk cId="3594584873" sldId="256"/>
            <ac:cxnSpMk id="80" creationId="{0CB05E7D-CD77-4696-86F4-2E60B0463686}"/>
          </ac:cxnSpMkLst>
        </pc:cxnChg>
        <pc:cxnChg chg="add mod">
          <ac:chgData name="Sanders Wang" userId="089d73b8-785c-4012-b931-81c632b6c9c7" providerId="ADAL" clId="{5354F822-A9E9-4067-BCDA-0FDA68F60510}" dt="2021-03-07T10:50:19.595" v="1689" actId="1035"/>
          <ac:cxnSpMkLst>
            <pc:docMk/>
            <pc:sldMk cId="3594584873" sldId="256"/>
            <ac:cxnSpMk id="86" creationId="{D82DDB01-8A72-4448-8C0D-3C186769B5D7}"/>
          </ac:cxnSpMkLst>
        </pc:cxnChg>
        <pc:cxnChg chg="add mod">
          <ac:chgData name="Sanders Wang" userId="089d73b8-785c-4012-b931-81c632b6c9c7" providerId="ADAL" clId="{5354F822-A9E9-4067-BCDA-0FDA68F60510}" dt="2021-03-07T10:36:16.389" v="1448" actId="1076"/>
          <ac:cxnSpMkLst>
            <pc:docMk/>
            <pc:sldMk cId="3594584873" sldId="256"/>
            <ac:cxnSpMk id="91" creationId="{ED9B98E2-1479-4D93-BD0C-AD7F751A7AF3}"/>
          </ac:cxnSpMkLst>
        </pc:cxnChg>
        <pc:cxnChg chg="add mod">
          <ac:chgData name="Sanders Wang" userId="089d73b8-785c-4012-b931-81c632b6c9c7" providerId="ADAL" clId="{5354F822-A9E9-4067-BCDA-0FDA68F60510}" dt="2021-03-07T12:31:06.943" v="1819" actId="14100"/>
          <ac:cxnSpMkLst>
            <pc:docMk/>
            <pc:sldMk cId="3594584873" sldId="256"/>
            <ac:cxnSpMk id="94" creationId="{365E1841-0A18-4129-978F-B19016BD7193}"/>
          </ac:cxnSpMkLst>
        </pc:cxnChg>
        <pc:cxnChg chg="add mod">
          <ac:chgData name="Sanders Wang" userId="089d73b8-785c-4012-b931-81c632b6c9c7" providerId="ADAL" clId="{5354F822-A9E9-4067-BCDA-0FDA68F60510}" dt="2021-03-07T14:21:19.954" v="1824" actId="1076"/>
          <ac:cxnSpMkLst>
            <pc:docMk/>
            <pc:sldMk cId="3594584873" sldId="256"/>
            <ac:cxnSpMk id="95" creationId="{76416556-3252-4F57-9896-0E7B6105AD1A}"/>
          </ac:cxnSpMkLst>
        </pc:cxnChg>
        <pc:cxnChg chg="add mod">
          <ac:chgData name="Sanders Wang" userId="089d73b8-785c-4012-b931-81c632b6c9c7" providerId="ADAL" clId="{5354F822-A9E9-4067-BCDA-0FDA68F60510}" dt="2021-03-07T14:21:30.713" v="1825" actId="14100"/>
          <ac:cxnSpMkLst>
            <pc:docMk/>
            <pc:sldMk cId="3594584873" sldId="256"/>
            <ac:cxnSpMk id="96" creationId="{7C550515-D265-4BC5-997B-714BBF8EEB50}"/>
          </ac:cxnSpMkLst>
        </pc:cxnChg>
        <pc:cxnChg chg="add mod">
          <ac:chgData name="Sanders Wang" userId="089d73b8-785c-4012-b931-81c632b6c9c7" providerId="ADAL" clId="{5354F822-A9E9-4067-BCDA-0FDA68F60510}" dt="2021-03-07T17:33:34.990" v="3747" actId="14100"/>
          <ac:cxnSpMkLst>
            <pc:docMk/>
            <pc:sldMk cId="3594584873" sldId="256"/>
            <ac:cxnSpMk id="100" creationId="{2509DEFD-702A-46E6-B147-4058B1178694}"/>
          </ac:cxnSpMkLst>
        </pc:cxnChg>
        <pc:cxnChg chg="add mod">
          <ac:chgData name="Sanders Wang" userId="089d73b8-785c-4012-b931-81c632b6c9c7" providerId="ADAL" clId="{5354F822-A9E9-4067-BCDA-0FDA68F60510}" dt="2021-03-07T14:59:30.987" v="1912" actId="14100"/>
          <ac:cxnSpMkLst>
            <pc:docMk/>
            <pc:sldMk cId="3594584873" sldId="256"/>
            <ac:cxnSpMk id="104" creationId="{99DC365C-2B78-469E-ACF2-AB8A40E91199}"/>
          </ac:cxnSpMkLst>
        </pc:cxnChg>
        <pc:cxnChg chg="add mod">
          <ac:chgData name="Sanders Wang" userId="089d73b8-785c-4012-b931-81c632b6c9c7" providerId="ADAL" clId="{5354F822-A9E9-4067-BCDA-0FDA68F60510}" dt="2021-03-13T09:52:36.302" v="9222" actId="14100"/>
          <ac:cxnSpMkLst>
            <pc:docMk/>
            <pc:sldMk cId="3594584873" sldId="256"/>
            <ac:cxnSpMk id="108" creationId="{32118A13-FB06-430B-86D8-FAA5C6AFBD7A}"/>
          </ac:cxnSpMkLst>
        </pc:cxnChg>
        <pc:cxnChg chg="add mod">
          <ac:chgData name="Sanders Wang" userId="089d73b8-785c-4012-b931-81c632b6c9c7" providerId="ADAL" clId="{5354F822-A9E9-4067-BCDA-0FDA68F60510}" dt="2021-03-07T10:53:01.228" v="1727" actId="14100"/>
          <ac:cxnSpMkLst>
            <pc:docMk/>
            <pc:sldMk cId="3594584873" sldId="256"/>
            <ac:cxnSpMk id="109" creationId="{F9EE2898-62E0-49CE-95F9-087C6E8B3A5E}"/>
          </ac:cxnSpMkLst>
        </pc:cxnChg>
        <pc:cxnChg chg="add mod">
          <ac:chgData name="Sanders Wang" userId="089d73b8-785c-4012-b931-81c632b6c9c7" providerId="ADAL" clId="{5354F822-A9E9-4067-BCDA-0FDA68F60510}" dt="2021-03-07T09:42:45.917" v="870" actId="14100"/>
          <ac:cxnSpMkLst>
            <pc:docMk/>
            <pc:sldMk cId="3594584873" sldId="256"/>
            <ac:cxnSpMk id="125" creationId="{753B40AD-6A97-489B-830A-CA27C3C0E1A4}"/>
          </ac:cxnSpMkLst>
        </pc:cxnChg>
        <pc:cxnChg chg="add mod">
          <ac:chgData name="Sanders Wang" userId="089d73b8-785c-4012-b931-81c632b6c9c7" providerId="ADAL" clId="{5354F822-A9E9-4067-BCDA-0FDA68F60510}" dt="2021-03-07T09:47:29.702" v="905" actId="14100"/>
          <ac:cxnSpMkLst>
            <pc:docMk/>
            <pc:sldMk cId="3594584873" sldId="256"/>
            <ac:cxnSpMk id="134" creationId="{68653D14-638B-4626-AF65-BA9E0D556ECB}"/>
          </ac:cxnSpMkLst>
        </pc:cxnChg>
        <pc:cxnChg chg="add mod">
          <ac:chgData name="Sanders Wang" userId="089d73b8-785c-4012-b931-81c632b6c9c7" providerId="ADAL" clId="{5354F822-A9E9-4067-BCDA-0FDA68F60510}" dt="2021-03-07T09:52:42.434" v="936" actId="14100"/>
          <ac:cxnSpMkLst>
            <pc:docMk/>
            <pc:sldMk cId="3594584873" sldId="256"/>
            <ac:cxnSpMk id="141" creationId="{A4EF176C-56D2-4BC0-9A79-CC13FEAFEFE9}"/>
          </ac:cxnSpMkLst>
        </pc:cxnChg>
        <pc:cxnChg chg="add mod">
          <ac:chgData name="Sanders Wang" userId="089d73b8-785c-4012-b931-81c632b6c9c7" providerId="ADAL" clId="{5354F822-A9E9-4067-BCDA-0FDA68F60510}" dt="2021-03-07T09:53:05.535" v="940" actId="14100"/>
          <ac:cxnSpMkLst>
            <pc:docMk/>
            <pc:sldMk cId="3594584873" sldId="256"/>
            <ac:cxnSpMk id="148" creationId="{B84656F6-44F6-4094-A2CC-B18E75487C23}"/>
          </ac:cxnSpMkLst>
        </pc:cxnChg>
        <pc:cxnChg chg="add mod">
          <ac:chgData name="Sanders Wang" userId="089d73b8-785c-4012-b931-81c632b6c9c7" providerId="ADAL" clId="{5354F822-A9E9-4067-BCDA-0FDA68F60510}" dt="2021-03-07T09:53:21.798" v="943" actId="14100"/>
          <ac:cxnSpMkLst>
            <pc:docMk/>
            <pc:sldMk cId="3594584873" sldId="256"/>
            <ac:cxnSpMk id="151" creationId="{692AFFFE-6019-485A-9A3F-819DE724DB31}"/>
          </ac:cxnSpMkLst>
        </pc:cxnChg>
        <pc:cxnChg chg="add mod">
          <ac:chgData name="Sanders Wang" userId="089d73b8-785c-4012-b931-81c632b6c9c7" providerId="ADAL" clId="{5354F822-A9E9-4067-BCDA-0FDA68F60510}" dt="2021-03-07T10:35:55.703" v="1443" actId="14100"/>
          <ac:cxnSpMkLst>
            <pc:docMk/>
            <pc:sldMk cId="3594584873" sldId="256"/>
            <ac:cxnSpMk id="165" creationId="{8559E26C-D042-4A91-8BF7-CC43D3AA756D}"/>
          </ac:cxnSpMkLst>
        </pc:cxnChg>
        <pc:cxnChg chg="add del mod">
          <ac:chgData name="Sanders Wang" userId="089d73b8-785c-4012-b931-81c632b6c9c7" providerId="ADAL" clId="{5354F822-A9E9-4067-BCDA-0FDA68F60510}" dt="2021-03-07T10:05:36.035" v="1086" actId="478"/>
          <ac:cxnSpMkLst>
            <pc:docMk/>
            <pc:sldMk cId="3594584873" sldId="256"/>
            <ac:cxnSpMk id="171" creationId="{3A68A9CE-D061-464B-A2F0-19EE112000DA}"/>
          </ac:cxnSpMkLst>
        </pc:cxnChg>
        <pc:cxnChg chg="add del mod">
          <ac:chgData name="Sanders Wang" userId="089d73b8-785c-4012-b931-81c632b6c9c7" providerId="ADAL" clId="{5354F822-A9E9-4067-BCDA-0FDA68F60510}" dt="2021-03-07T10:38:19.600" v="1499" actId="478"/>
          <ac:cxnSpMkLst>
            <pc:docMk/>
            <pc:sldMk cId="3594584873" sldId="256"/>
            <ac:cxnSpMk id="185" creationId="{85A0913F-AD71-4546-B5D7-30F216E25633}"/>
          </ac:cxnSpMkLst>
        </pc:cxnChg>
        <pc:cxnChg chg="add mod">
          <ac:chgData name="Sanders Wang" userId="089d73b8-785c-4012-b931-81c632b6c9c7" providerId="ADAL" clId="{5354F822-A9E9-4067-BCDA-0FDA68F60510}" dt="2021-03-07T10:31:02.144" v="1325" actId="14100"/>
          <ac:cxnSpMkLst>
            <pc:docMk/>
            <pc:sldMk cId="3594584873" sldId="256"/>
            <ac:cxnSpMk id="195" creationId="{D47706D1-1B4D-4DBA-93A0-6FC17D645EDE}"/>
          </ac:cxnSpMkLst>
        </pc:cxnChg>
        <pc:cxnChg chg="add del mod">
          <ac:chgData name="Sanders Wang" userId="089d73b8-785c-4012-b931-81c632b6c9c7" providerId="ADAL" clId="{5354F822-A9E9-4067-BCDA-0FDA68F60510}" dt="2021-03-07T10:38:28.260" v="1501" actId="478"/>
          <ac:cxnSpMkLst>
            <pc:docMk/>
            <pc:sldMk cId="3594584873" sldId="256"/>
            <ac:cxnSpMk id="210" creationId="{06079784-FB52-4DAE-95A9-C2C1C19F6DA3}"/>
          </ac:cxnSpMkLst>
        </pc:cxnChg>
        <pc:cxnChg chg="add mod">
          <ac:chgData name="Sanders Wang" userId="089d73b8-785c-4012-b931-81c632b6c9c7" providerId="ADAL" clId="{5354F822-A9E9-4067-BCDA-0FDA68F60510}" dt="2021-03-07T10:21:04.288" v="1237" actId="14100"/>
          <ac:cxnSpMkLst>
            <pc:docMk/>
            <pc:sldMk cId="3594584873" sldId="256"/>
            <ac:cxnSpMk id="215" creationId="{EBA41466-7E9E-4B1A-B48A-74404CF33A6C}"/>
          </ac:cxnSpMkLst>
        </pc:cxnChg>
        <pc:cxnChg chg="add mod">
          <ac:chgData name="Sanders Wang" userId="089d73b8-785c-4012-b931-81c632b6c9c7" providerId="ADAL" clId="{5354F822-A9E9-4067-BCDA-0FDA68F60510}" dt="2021-03-07T10:30:42.949" v="1323" actId="14100"/>
          <ac:cxnSpMkLst>
            <pc:docMk/>
            <pc:sldMk cId="3594584873" sldId="256"/>
            <ac:cxnSpMk id="235" creationId="{3979D016-578B-4F65-92B0-A92F3CA8CE87}"/>
          </ac:cxnSpMkLst>
        </pc:cxnChg>
        <pc:cxnChg chg="add mod">
          <ac:chgData name="Sanders Wang" userId="089d73b8-785c-4012-b931-81c632b6c9c7" providerId="ADAL" clId="{5354F822-A9E9-4067-BCDA-0FDA68F60510}" dt="2021-03-07T10:37:48.304" v="1489" actId="14100"/>
          <ac:cxnSpMkLst>
            <pc:docMk/>
            <pc:sldMk cId="3594584873" sldId="256"/>
            <ac:cxnSpMk id="256" creationId="{6050E2DC-D5BF-467B-B941-6ED3AD0DE395}"/>
          </ac:cxnSpMkLst>
        </pc:cxnChg>
        <pc:cxnChg chg="add mod">
          <ac:chgData name="Sanders Wang" userId="089d73b8-785c-4012-b931-81c632b6c9c7" providerId="ADAL" clId="{5354F822-A9E9-4067-BCDA-0FDA68F60510}" dt="2021-03-07T10:42:39.255" v="1560" actId="1038"/>
          <ac:cxnSpMkLst>
            <pc:docMk/>
            <pc:sldMk cId="3594584873" sldId="256"/>
            <ac:cxnSpMk id="266" creationId="{5256D4B1-234B-4E21-8836-07465CACC613}"/>
          </ac:cxnSpMkLst>
        </pc:cxnChg>
        <pc:cxnChg chg="add mod">
          <ac:chgData name="Sanders Wang" userId="089d73b8-785c-4012-b931-81c632b6c9c7" providerId="ADAL" clId="{5354F822-A9E9-4067-BCDA-0FDA68F60510}" dt="2021-03-07T10:42:39.255" v="1560" actId="1038"/>
          <ac:cxnSpMkLst>
            <pc:docMk/>
            <pc:sldMk cId="3594584873" sldId="256"/>
            <ac:cxnSpMk id="273" creationId="{0A7FC55B-8044-44D4-B75B-092702ED48F0}"/>
          </ac:cxnSpMkLst>
        </pc:cxnChg>
        <pc:cxnChg chg="add mod">
          <ac:chgData name="Sanders Wang" userId="089d73b8-785c-4012-b931-81c632b6c9c7" providerId="ADAL" clId="{5354F822-A9E9-4067-BCDA-0FDA68F60510}" dt="2021-03-07T10:42:51.584" v="1562" actId="14100"/>
          <ac:cxnSpMkLst>
            <pc:docMk/>
            <pc:sldMk cId="3594584873" sldId="256"/>
            <ac:cxnSpMk id="277" creationId="{0D976427-4642-47B3-8CAA-6606FFF98ADD}"/>
          </ac:cxnSpMkLst>
        </pc:cxnChg>
        <pc:cxnChg chg="add mod">
          <ac:chgData name="Sanders Wang" userId="089d73b8-785c-4012-b931-81c632b6c9c7" providerId="ADAL" clId="{5354F822-A9E9-4067-BCDA-0FDA68F60510}" dt="2021-03-07T10:51:04.217" v="1704" actId="14100"/>
          <ac:cxnSpMkLst>
            <pc:docMk/>
            <pc:sldMk cId="3594584873" sldId="256"/>
            <ac:cxnSpMk id="284" creationId="{67266764-329B-4FC7-99CE-BC29DE281570}"/>
          </ac:cxnSpMkLst>
        </pc:cxnChg>
        <pc:cxnChg chg="add mod">
          <ac:chgData name="Sanders Wang" userId="089d73b8-785c-4012-b931-81c632b6c9c7" providerId="ADAL" clId="{5354F822-A9E9-4067-BCDA-0FDA68F60510}" dt="2021-03-07T10:54:25.376" v="1732" actId="14100"/>
          <ac:cxnSpMkLst>
            <pc:docMk/>
            <pc:sldMk cId="3594584873" sldId="256"/>
            <ac:cxnSpMk id="296" creationId="{8CB609F7-3A81-4513-8C74-7B78D0E306AD}"/>
          </ac:cxnSpMkLst>
        </pc:cxnChg>
      </pc:sldChg>
      <pc:sldChg chg="addSp delSp modSp new mod">
        <pc:chgData name="Sanders Wang" userId="089d73b8-785c-4012-b931-81c632b6c9c7" providerId="ADAL" clId="{5354F822-A9E9-4067-BCDA-0FDA68F60510}" dt="2021-03-11T18:37:12.138" v="7914" actId="14100"/>
        <pc:sldMkLst>
          <pc:docMk/>
          <pc:sldMk cId="1154223382" sldId="257"/>
        </pc:sldMkLst>
        <pc:spChg chg="add mod">
          <ac:chgData name="Sanders Wang" userId="089d73b8-785c-4012-b931-81c632b6c9c7" providerId="ADAL" clId="{5354F822-A9E9-4067-BCDA-0FDA68F60510}" dt="2021-03-11T14:15:09.498" v="6699" actId="692"/>
          <ac:spMkLst>
            <pc:docMk/>
            <pc:sldMk cId="1154223382" sldId="257"/>
            <ac:spMk id="2" creationId="{93AAD6D4-A312-4039-ADAF-73B095B45A21}"/>
          </ac:spMkLst>
        </pc:spChg>
        <pc:spChg chg="add mod">
          <ac:chgData name="Sanders Wang" userId="089d73b8-785c-4012-b931-81c632b6c9c7" providerId="ADAL" clId="{5354F822-A9E9-4067-BCDA-0FDA68F60510}" dt="2021-03-07T14:55:08.491" v="1868"/>
          <ac:spMkLst>
            <pc:docMk/>
            <pc:sldMk cId="1154223382" sldId="257"/>
            <ac:spMk id="3" creationId="{459BE350-EBC9-439F-8887-036B4ADAF589}"/>
          </ac:spMkLst>
        </pc:spChg>
        <pc:spChg chg="add mod">
          <ac:chgData name="Sanders Wang" userId="089d73b8-785c-4012-b931-81c632b6c9c7" providerId="ADAL" clId="{5354F822-A9E9-4067-BCDA-0FDA68F60510}" dt="2021-03-07T14:55:08.491" v="1868"/>
          <ac:spMkLst>
            <pc:docMk/>
            <pc:sldMk cId="1154223382" sldId="257"/>
            <ac:spMk id="4" creationId="{BBB65B9D-53C0-4B06-8253-01538245C1F8}"/>
          </ac:spMkLst>
        </pc:spChg>
        <pc:spChg chg="add mod">
          <ac:chgData name="Sanders Wang" userId="089d73b8-785c-4012-b931-81c632b6c9c7" providerId="ADAL" clId="{5354F822-A9E9-4067-BCDA-0FDA68F60510}" dt="2021-03-07T14:55:08.491" v="1868"/>
          <ac:spMkLst>
            <pc:docMk/>
            <pc:sldMk cId="1154223382" sldId="257"/>
            <ac:spMk id="5" creationId="{6C854118-C254-4758-9150-C1404E69D313}"/>
          </ac:spMkLst>
        </pc:spChg>
        <pc:spChg chg="add mod">
          <ac:chgData name="Sanders Wang" userId="089d73b8-785c-4012-b931-81c632b6c9c7" providerId="ADAL" clId="{5354F822-A9E9-4067-BCDA-0FDA68F60510}" dt="2021-03-07T14:55:08.491" v="1868"/>
          <ac:spMkLst>
            <pc:docMk/>
            <pc:sldMk cId="1154223382" sldId="257"/>
            <ac:spMk id="6" creationId="{9EB5E259-7390-43BE-81D4-F91DF6105B2A}"/>
          </ac:spMkLst>
        </pc:spChg>
        <pc:spChg chg="add mod">
          <ac:chgData name="Sanders Wang" userId="089d73b8-785c-4012-b931-81c632b6c9c7" providerId="ADAL" clId="{5354F822-A9E9-4067-BCDA-0FDA68F60510}" dt="2021-03-07T14:55:08.491" v="1868"/>
          <ac:spMkLst>
            <pc:docMk/>
            <pc:sldMk cId="1154223382" sldId="257"/>
            <ac:spMk id="7" creationId="{2C84B5B2-075B-4D09-B27F-E89579EDBFE4}"/>
          </ac:spMkLst>
        </pc:spChg>
        <pc:spChg chg="add mod">
          <ac:chgData name="Sanders Wang" userId="089d73b8-785c-4012-b931-81c632b6c9c7" providerId="ADAL" clId="{5354F822-A9E9-4067-BCDA-0FDA68F60510}" dt="2021-03-07T14:55:08.491" v="1868"/>
          <ac:spMkLst>
            <pc:docMk/>
            <pc:sldMk cId="1154223382" sldId="257"/>
            <ac:spMk id="8" creationId="{86AB402F-738B-4E06-9099-133125DD8286}"/>
          </ac:spMkLst>
        </pc:spChg>
        <pc:spChg chg="add mod">
          <ac:chgData name="Sanders Wang" userId="089d73b8-785c-4012-b931-81c632b6c9c7" providerId="ADAL" clId="{5354F822-A9E9-4067-BCDA-0FDA68F60510}" dt="2021-03-07T14:55:08.491" v="1868"/>
          <ac:spMkLst>
            <pc:docMk/>
            <pc:sldMk cId="1154223382" sldId="257"/>
            <ac:spMk id="9" creationId="{5E4B976D-C8F3-49FF-95C9-B838B44F4117}"/>
          </ac:spMkLst>
        </pc:spChg>
        <pc:spChg chg="add mod">
          <ac:chgData name="Sanders Wang" userId="089d73b8-785c-4012-b931-81c632b6c9c7" providerId="ADAL" clId="{5354F822-A9E9-4067-BCDA-0FDA68F60510}" dt="2021-03-07T14:55:08.491" v="1868"/>
          <ac:spMkLst>
            <pc:docMk/>
            <pc:sldMk cId="1154223382" sldId="257"/>
            <ac:spMk id="10" creationId="{A501DDB7-95E5-4376-BD7A-D3CEE1F6D1AE}"/>
          </ac:spMkLst>
        </pc:spChg>
        <pc:spChg chg="add mod">
          <ac:chgData name="Sanders Wang" userId="089d73b8-785c-4012-b931-81c632b6c9c7" providerId="ADAL" clId="{5354F822-A9E9-4067-BCDA-0FDA68F60510}" dt="2021-03-07T14:55:08.491" v="1868"/>
          <ac:spMkLst>
            <pc:docMk/>
            <pc:sldMk cId="1154223382" sldId="257"/>
            <ac:spMk id="12" creationId="{BB0BBE1B-A37A-4DB3-AADB-02F2D985333A}"/>
          </ac:spMkLst>
        </pc:spChg>
        <pc:spChg chg="add mod">
          <ac:chgData name="Sanders Wang" userId="089d73b8-785c-4012-b931-81c632b6c9c7" providerId="ADAL" clId="{5354F822-A9E9-4067-BCDA-0FDA68F60510}" dt="2021-03-07T14:55:08.491" v="1868"/>
          <ac:spMkLst>
            <pc:docMk/>
            <pc:sldMk cId="1154223382" sldId="257"/>
            <ac:spMk id="13" creationId="{A6743AB1-1724-49CC-A401-8E68FB6E875A}"/>
          </ac:spMkLst>
        </pc:spChg>
        <pc:spChg chg="add mod">
          <ac:chgData name="Sanders Wang" userId="089d73b8-785c-4012-b931-81c632b6c9c7" providerId="ADAL" clId="{5354F822-A9E9-4067-BCDA-0FDA68F60510}" dt="2021-03-07T14:55:08.491" v="1868"/>
          <ac:spMkLst>
            <pc:docMk/>
            <pc:sldMk cId="1154223382" sldId="257"/>
            <ac:spMk id="14" creationId="{77353793-F1FF-44B0-82CF-171D04E1FA68}"/>
          </ac:spMkLst>
        </pc:spChg>
        <pc:spChg chg="add mod">
          <ac:chgData name="Sanders Wang" userId="089d73b8-785c-4012-b931-81c632b6c9c7" providerId="ADAL" clId="{5354F822-A9E9-4067-BCDA-0FDA68F60510}" dt="2021-03-07T14:55:08.491" v="1868"/>
          <ac:spMkLst>
            <pc:docMk/>
            <pc:sldMk cId="1154223382" sldId="257"/>
            <ac:spMk id="17" creationId="{9F7BB898-2AE8-4CEF-A44A-F8FCFAFB142A}"/>
          </ac:spMkLst>
        </pc:spChg>
        <pc:spChg chg="add mod">
          <ac:chgData name="Sanders Wang" userId="089d73b8-785c-4012-b931-81c632b6c9c7" providerId="ADAL" clId="{5354F822-A9E9-4067-BCDA-0FDA68F60510}" dt="2021-03-07T14:55:08.491" v="1868"/>
          <ac:spMkLst>
            <pc:docMk/>
            <pc:sldMk cId="1154223382" sldId="257"/>
            <ac:spMk id="18" creationId="{D56E35A4-CFD6-410F-800D-35546F250F58}"/>
          </ac:spMkLst>
        </pc:spChg>
        <pc:spChg chg="add mod">
          <ac:chgData name="Sanders Wang" userId="089d73b8-785c-4012-b931-81c632b6c9c7" providerId="ADAL" clId="{5354F822-A9E9-4067-BCDA-0FDA68F60510}" dt="2021-03-07T14:55:08.491" v="1868"/>
          <ac:spMkLst>
            <pc:docMk/>
            <pc:sldMk cId="1154223382" sldId="257"/>
            <ac:spMk id="19" creationId="{0D715C6A-D48C-4B21-8B69-31E6D9A36508}"/>
          </ac:spMkLst>
        </pc:spChg>
        <pc:spChg chg="add mod">
          <ac:chgData name="Sanders Wang" userId="089d73b8-785c-4012-b931-81c632b6c9c7" providerId="ADAL" clId="{5354F822-A9E9-4067-BCDA-0FDA68F60510}" dt="2021-03-07T14:55:08.491" v="1868"/>
          <ac:spMkLst>
            <pc:docMk/>
            <pc:sldMk cId="1154223382" sldId="257"/>
            <ac:spMk id="20" creationId="{E03900FB-9E36-4902-99F7-E10D5F6B4B49}"/>
          </ac:spMkLst>
        </pc:spChg>
        <pc:spChg chg="add mod">
          <ac:chgData name="Sanders Wang" userId="089d73b8-785c-4012-b931-81c632b6c9c7" providerId="ADAL" clId="{5354F822-A9E9-4067-BCDA-0FDA68F60510}" dt="2021-03-07T14:55:08.491" v="1868"/>
          <ac:spMkLst>
            <pc:docMk/>
            <pc:sldMk cId="1154223382" sldId="257"/>
            <ac:spMk id="22" creationId="{FE1E28AC-E97A-4778-9611-690391DB7EBC}"/>
          </ac:spMkLst>
        </pc:spChg>
        <pc:spChg chg="add mod">
          <ac:chgData name="Sanders Wang" userId="089d73b8-785c-4012-b931-81c632b6c9c7" providerId="ADAL" clId="{5354F822-A9E9-4067-BCDA-0FDA68F60510}" dt="2021-03-07T14:55:08.491" v="1868"/>
          <ac:spMkLst>
            <pc:docMk/>
            <pc:sldMk cId="1154223382" sldId="257"/>
            <ac:spMk id="23" creationId="{276C684B-9281-4F45-B320-50DF51B3BAC1}"/>
          </ac:spMkLst>
        </pc:spChg>
        <pc:spChg chg="add mod">
          <ac:chgData name="Sanders Wang" userId="089d73b8-785c-4012-b931-81c632b6c9c7" providerId="ADAL" clId="{5354F822-A9E9-4067-BCDA-0FDA68F60510}" dt="2021-03-07T14:55:08.491" v="1868"/>
          <ac:spMkLst>
            <pc:docMk/>
            <pc:sldMk cId="1154223382" sldId="257"/>
            <ac:spMk id="25" creationId="{DDE7127C-E719-41C9-84C0-23D71A7C3007}"/>
          </ac:spMkLst>
        </pc:spChg>
        <pc:spChg chg="add mod">
          <ac:chgData name="Sanders Wang" userId="089d73b8-785c-4012-b931-81c632b6c9c7" providerId="ADAL" clId="{5354F822-A9E9-4067-BCDA-0FDA68F60510}" dt="2021-03-07T14:55:08.491" v="1868"/>
          <ac:spMkLst>
            <pc:docMk/>
            <pc:sldMk cId="1154223382" sldId="257"/>
            <ac:spMk id="26" creationId="{9B8CE82F-4436-41FD-9712-31DF9FD56EFC}"/>
          </ac:spMkLst>
        </pc:spChg>
        <pc:spChg chg="add mod">
          <ac:chgData name="Sanders Wang" userId="089d73b8-785c-4012-b931-81c632b6c9c7" providerId="ADAL" clId="{5354F822-A9E9-4067-BCDA-0FDA68F60510}" dt="2021-03-07T14:55:08.491" v="1868"/>
          <ac:spMkLst>
            <pc:docMk/>
            <pc:sldMk cId="1154223382" sldId="257"/>
            <ac:spMk id="28" creationId="{B721215F-15FF-4F44-AC16-EFB2C2DA24B8}"/>
          </ac:spMkLst>
        </pc:spChg>
        <pc:spChg chg="add mod">
          <ac:chgData name="Sanders Wang" userId="089d73b8-785c-4012-b931-81c632b6c9c7" providerId="ADAL" clId="{5354F822-A9E9-4067-BCDA-0FDA68F60510}" dt="2021-03-07T14:55:08.491" v="1868"/>
          <ac:spMkLst>
            <pc:docMk/>
            <pc:sldMk cId="1154223382" sldId="257"/>
            <ac:spMk id="29" creationId="{640F1EF5-B4C3-4768-994B-C3ADB66C432D}"/>
          </ac:spMkLst>
        </pc:spChg>
        <pc:spChg chg="add mod">
          <ac:chgData name="Sanders Wang" userId="089d73b8-785c-4012-b931-81c632b6c9c7" providerId="ADAL" clId="{5354F822-A9E9-4067-BCDA-0FDA68F60510}" dt="2021-03-07T14:55:08.491" v="1868"/>
          <ac:spMkLst>
            <pc:docMk/>
            <pc:sldMk cId="1154223382" sldId="257"/>
            <ac:spMk id="30" creationId="{A1370F08-C921-41B1-A080-E6D311AB14D5}"/>
          </ac:spMkLst>
        </pc:spChg>
        <pc:spChg chg="add mod">
          <ac:chgData name="Sanders Wang" userId="089d73b8-785c-4012-b931-81c632b6c9c7" providerId="ADAL" clId="{5354F822-A9E9-4067-BCDA-0FDA68F60510}" dt="2021-03-07T14:55:08.491" v="1868"/>
          <ac:spMkLst>
            <pc:docMk/>
            <pc:sldMk cId="1154223382" sldId="257"/>
            <ac:spMk id="31" creationId="{E97CDAD0-A9A5-4145-80E3-C9B64DF6AB23}"/>
          </ac:spMkLst>
        </pc:spChg>
        <pc:spChg chg="add mod">
          <ac:chgData name="Sanders Wang" userId="089d73b8-785c-4012-b931-81c632b6c9c7" providerId="ADAL" clId="{5354F822-A9E9-4067-BCDA-0FDA68F60510}" dt="2021-03-07T14:55:08.491" v="1868"/>
          <ac:spMkLst>
            <pc:docMk/>
            <pc:sldMk cId="1154223382" sldId="257"/>
            <ac:spMk id="32" creationId="{E98CD30D-B980-47F1-8BF3-F587F7E1BFC4}"/>
          </ac:spMkLst>
        </pc:spChg>
        <pc:spChg chg="add mod">
          <ac:chgData name="Sanders Wang" userId="089d73b8-785c-4012-b931-81c632b6c9c7" providerId="ADAL" clId="{5354F822-A9E9-4067-BCDA-0FDA68F60510}" dt="2021-03-07T14:55:08.491" v="1868"/>
          <ac:spMkLst>
            <pc:docMk/>
            <pc:sldMk cId="1154223382" sldId="257"/>
            <ac:spMk id="34" creationId="{77A2E071-0BB8-4FE5-B127-0960B0419EE8}"/>
          </ac:spMkLst>
        </pc:spChg>
        <pc:spChg chg="add mod">
          <ac:chgData name="Sanders Wang" userId="089d73b8-785c-4012-b931-81c632b6c9c7" providerId="ADAL" clId="{5354F822-A9E9-4067-BCDA-0FDA68F60510}" dt="2021-03-07T14:55:08.491" v="1868"/>
          <ac:spMkLst>
            <pc:docMk/>
            <pc:sldMk cId="1154223382" sldId="257"/>
            <ac:spMk id="35" creationId="{433C660C-505B-47FF-9EA2-29DA1AC2EBC3}"/>
          </ac:spMkLst>
        </pc:spChg>
        <pc:spChg chg="add mod">
          <ac:chgData name="Sanders Wang" userId="089d73b8-785c-4012-b931-81c632b6c9c7" providerId="ADAL" clId="{5354F822-A9E9-4067-BCDA-0FDA68F60510}" dt="2021-03-07T14:55:08.491" v="1868"/>
          <ac:spMkLst>
            <pc:docMk/>
            <pc:sldMk cId="1154223382" sldId="257"/>
            <ac:spMk id="36" creationId="{36A8305B-A414-4D6B-93CC-B4A3FD3BED2E}"/>
          </ac:spMkLst>
        </pc:spChg>
        <pc:spChg chg="add mod">
          <ac:chgData name="Sanders Wang" userId="089d73b8-785c-4012-b931-81c632b6c9c7" providerId="ADAL" clId="{5354F822-A9E9-4067-BCDA-0FDA68F60510}" dt="2021-03-07T14:55:08.491" v="1868"/>
          <ac:spMkLst>
            <pc:docMk/>
            <pc:sldMk cId="1154223382" sldId="257"/>
            <ac:spMk id="38" creationId="{DF60708C-8796-4C4B-9C00-E6CE0B9DCE05}"/>
          </ac:spMkLst>
        </pc:spChg>
        <pc:spChg chg="add mod">
          <ac:chgData name="Sanders Wang" userId="089d73b8-785c-4012-b931-81c632b6c9c7" providerId="ADAL" clId="{5354F822-A9E9-4067-BCDA-0FDA68F60510}" dt="2021-03-07T14:55:08.491" v="1868"/>
          <ac:spMkLst>
            <pc:docMk/>
            <pc:sldMk cId="1154223382" sldId="257"/>
            <ac:spMk id="40" creationId="{2D19BC86-731B-4E6E-A7A0-FAA8D6FDA2F4}"/>
          </ac:spMkLst>
        </pc:spChg>
        <pc:spChg chg="add mod">
          <ac:chgData name="Sanders Wang" userId="089d73b8-785c-4012-b931-81c632b6c9c7" providerId="ADAL" clId="{5354F822-A9E9-4067-BCDA-0FDA68F60510}" dt="2021-03-07T14:55:08.491" v="1868"/>
          <ac:spMkLst>
            <pc:docMk/>
            <pc:sldMk cId="1154223382" sldId="257"/>
            <ac:spMk id="41" creationId="{FF245E0A-0A9C-483F-9EE7-830D3587CFC0}"/>
          </ac:spMkLst>
        </pc:spChg>
        <pc:spChg chg="add mod">
          <ac:chgData name="Sanders Wang" userId="089d73b8-785c-4012-b931-81c632b6c9c7" providerId="ADAL" clId="{5354F822-A9E9-4067-BCDA-0FDA68F60510}" dt="2021-03-07T14:55:08.491" v="1868"/>
          <ac:spMkLst>
            <pc:docMk/>
            <pc:sldMk cId="1154223382" sldId="257"/>
            <ac:spMk id="42" creationId="{46F8DC65-CBD6-4424-9422-38836F26277D}"/>
          </ac:spMkLst>
        </pc:spChg>
        <pc:spChg chg="add mod">
          <ac:chgData name="Sanders Wang" userId="089d73b8-785c-4012-b931-81c632b6c9c7" providerId="ADAL" clId="{5354F822-A9E9-4067-BCDA-0FDA68F60510}" dt="2021-03-07T14:55:08.491" v="1868"/>
          <ac:spMkLst>
            <pc:docMk/>
            <pc:sldMk cId="1154223382" sldId="257"/>
            <ac:spMk id="43" creationId="{E72397D4-EEBA-4146-8C91-B18A3516874D}"/>
          </ac:spMkLst>
        </pc:spChg>
        <pc:spChg chg="add mod">
          <ac:chgData name="Sanders Wang" userId="089d73b8-785c-4012-b931-81c632b6c9c7" providerId="ADAL" clId="{5354F822-A9E9-4067-BCDA-0FDA68F60510}" dt="2021-03-07T14:55:08.491" v="1868"/>
          <ac:spMkLst>
            <pc:docMk/>
            <pc:sldMk cId="1154223382" sldId="257"/>
            <ac:spMk id="45" creationId="{678FFA25-19D4-4868-96C7-5A8D2EEE2147}"/>
          </ac:spMkLst>
        </pc:spChg>
        <pc:spChg chg="add mod">
          <ac:chgData name="Sanders Wang" userId="089d73b8-785c-4012-b931-81c632b6c9c7" providerId="ADAL" clId="{5354F822-A9E9-4067-BCDA-0FDA68F60510}" dt="2021-03-07T14:55:08.491" v="1868"/>
          <ac:spMkLst>
            <pc:docMk/>
            <pc:sldMk cId="1154223382" sldId="257"/>
            <ac:spMk id="47" creationId="{2E227259-D202-44CA-A09F-F92D07C9C4CE}"/>
          </ac:spMkLst>
        </pc:spChg>
        <pc:spChg chg="add mod">
          <ac:chgData name="Sanders Wang" userId="089d73b8-785c-4012-b931-81c632b6c9c7" providerId="ADAL" clId="{5354F822-A9E9-4067-BCDA-0FDA68F60510}" dt="2021-03-07T14:55:08.491" v="1868"/>
          <ac:spMkLst>
            <pc:docMk/>
            <pc:sldMk cId="1154223382" sldId="257"/>
            <ac:spMk id="48" creationId="{1EA835B2-12F4-4004-9B09-A869EB5B3ED8}"/>
          </ac:spMkLst>
        </pc:spChg>
        <pc:spChg chg="add mod">
          <ac:chgData name="Sanders Wang" userId="089d73b8-785c-4012-b931-81c632b6c9c7" providerId="ADAL" clId="{5354F822-A9E9-4067-BCDA-0FDA68F60510}" dt="2021-03-07T14:55:08.491" v="1868"/>
          <ac:spMkLst>
            <pc:docMk/>
            <pc:sldMk cId="1154223382" sldId="257"/>
            <ac:spMk id="49" creationId="{09AC0641-9693-4958-83FC-FF2F9C15DFCE}"/>
          </ac:spMkLst>
        </pc:spChg>
        <pc:spChg chg="add mod">
          <ac:chgData name="Sanders Wang" userId="089d73b8-785c-4012-b931-81c632b6c9c7" providerId="ADAL" clId="{5354F822-A9E9-4067-BCDA-0FDA68F60510}" dt="2021-03-07T14:55:08.491" v="1868"/>
          <ac:spMkLst>
            <pc:docMk/>
            <pc:sldMk cId="1154223382" sldId="257"/>
            <ac:spMk id="50" creationId="{E428E025-0309-4C15-A2BC-368D6FA231AD}"/>
          </ac:spMkLst>
        </pc:spChg>
        <pc:spChg chg="add mod">
          <ac:chgData name="Sanders Wang" userId="089d73b8-785c-4012-b931-81c632b6c9c7" providerId="ADAL" clId="{5354F822-A9E9-4067-BCDA-0FDA68F60510}" dt="2021-03-07T14:55:08.491" v="1868"/>
          <ac:spMkLst>
            <pc:docMk/>
            <pc:sldMk cId="1154223382" sldId="257"/>
            <ac:spMk id="52" creationId="{E97505A8-7B7E-4A86-9B00-544D67EFF695}"/>
          </ac:spMkLst>
        </pc:spChg>
        <pc:spChg chg="add mod">
          <ac:chgData name="Sanders Wang" userId="089d73b8-785c-4012-b931-81c632b6c9c7" providerId="ADAL" clId="{5354F822-A9E9-4067-BCDA-0FDA68F60510}" dt="2021-03-07T14:55:08.491" v="1868"/>
          <ac:spMkLst>
            <pc:docMk/>
            <pc:sldMk cId="1154223382" sldId="257"/>
            <ac:spMk id="53" creationId="{29A182A2-D7FA-46E7-90DB-B80A88E8A6AF}"/>
          </ac:spMkLst>
        </pc:spChg>
        <pc:spChg chg="add mod">
          <ac:chgData name="Sanders Wang" userId="089d73b8-785c-4012-b931-81c632b6c9c7" providerId="ADAL" clId="{5354F822-A9E9-4067-BCDA-0FDA68F60510}" dt="2021-03-07T14:55:08.491" v="1868"/>
          <ac:spMkLst>
            <pc:docMk/>
            <pc:sldMk cId="1154223382" sldId="257"/>
            <ac:spMk id="55" creationId="{C16922C8-D240-43CA-A3B2-E9862CEF261E}"/>
          </ac:spMkLst>
        </pc:spChg>
        <pc:spChg chg="add mod">
          <ac:chgData name="Sanders Wang" userId="089d73b8-785c-4012-b931-81c632b6c9c7" providerId="ADAL" clId="{5354F822-A9E9-4067-BCDA-0FDA68F60510}" dt="2021-03-07T14:55:08.491" v="1868"/>
          <ac:spMkLst>
            <pc:docMk/>
            <pc:sldMk cId="1154223382" sldId="257"/>
            <ac:spMk id="56" creationId="{CFA1B9D1-E17E-40E3-8771-C704B54CC664}"/>
          </ac:spMkLst>
        </pc:spChg>
        <pc:spChg chg="add mod">
          <ac:chgData name="Sanders Wang" userId="089d73b8-785c-4012-b931-81c632b6c9c7" providerId="ADAL" clId="{5354F822-A9E9-4067-BCDA-0FDA68F60510}" dt="2021-03-07T14:55:08.491" v="1868"/>
          <ac:spMkLst>
            <pc:docMk/>
            <pc:sldMk cId="1154223382" sldId="257"/>
            <ac:spMk id="59" creationId="{6FF937E8-B8AB-4A22-A006-6E6DA48F1EA9}"/>
          </ac:spMkLst>
        </pc:spChg>
        <pc:spChg chg="add mod">
          <ac:chgData name="Sanders Wang" userId="089d73b8-785c-4012-b931-81c632b6c9c7" providerId="ADAL" clId="{5354F822-A9E9-4067-BCDA-0FDA68F60510}" dt="2021-03-07T14:55:08.491" v="1868"/>
          <ac:spMkLst>
            <pc:docMk/>
            <pc:sldMk cId="1154223382" sldId="257"/>
            <ac:spMk id="60" creationId="{D851D2C4-378E-480A-B918-C2753067D853}"/>
          </ac:spMkLst>
        </pc:spChg>
        <pc:spChg chg="add mod">
          <ac:chgData name="Sanders Wang" userId="089d73b8-785c-4012-b931-81c632b6c9c7" providerId="ADAL" clId="{5354F822-A9E9-4067-BCDA-0FDA68F60510}" dt="2021-03-07T14:55:08.491" v="1868"/>
          <ac:spMkLst>
            <pc:docMk/>
            <pc:sldMk cId="1154223382" sldId="257"/>
            <ac:spMk id="65" creationId="{C413F308-DCD8-42EF-B158-EA0A16367216}"/>
          </ac:spMkLst>
        </pc:spChg>
        <pc:spChg chg="add mod">
          <ac:chgData name="Sanders Wang" userId="089d73b8-785c-4012-b931-81c632b6c9c7" providerId="ADAL" clId="{5354F822-A9E9-4067-BCDA-0FDA68F60510}" dt="2021-03-07T14:55:08.491" v="1868"/>
          <ac:spMkLst>
            <pc:docMk/>
            <pc:sldMk cId="1154223382" sldId="257"/>
            <ac:spMk id="66" creationId="{88A5401F-B0F8-4AAD-B87F-52F1BE1CC642}"/>
          </ac:spMkLst>
        </pc:spChg>
        <pc:spChg chg="add mod">
          <ac:chgData name="Sanders Wang" userId="089d73b8-785c-4012-b931-81c632b6c9c7" providerId="ADAL" clId="{5354F822-A9E9-4067-BCDA-0FDA68F60510}" dt="2021-03-07T14:55:08.491" v="1868"/>
          <ac:spMkLst>
            <pc:docMk/>
            <pc:sldMk cId="1154223382" sldId="257"/>
            <ac:spMk id="67" creationId="{23FA4EDC-DBE4-431D-B808-123A39EC1E15}"/>
          </ac:spMkLst>
        </pc:spChg>
        <pc:spChg chg="add mod">
          <ac:chgData name="Sanders Wang" userId="089d73b8-785c-4012-b931-81c632b6c9c7" providerId="ADAL" clId="{5354F822-A9E9-4067-BCDA-0FDA68F60510}" dt="2021-03-07T14:55:08.491" v="1868"/>
          <ac:spMkLst>
            <pc:docMk/>
            <pc:sldMk cId="1154223382" sldId="257"/>
            <ac:spMk id="68" creationId="{7D9F04EB-2C7F-41BB-90D7-6DF999B22C39}"/>
          </ac:spMkLst>
        </pc:spChg>
        <pc:spChg chg="add mod">
          <ac:chgData name="Sanders Wang" userId="089d73b8-785c-4012-b931-81c632b6c9c7" providerId="ADAL" clId="{5354F822-A9E9-4067-BCDA-0FDA68F60510}" dt="2021-03-07T14:55:08.491" v="1868"/>
          <ac:spMkLst>
            <pc:docMk/>
            <pc:sldMk cId="1154223382" sldId="257"/>
            <ac:spMk id="70" creationId="{BB1FB5DD-1B62-41D9-88A1-CF4889D47F6A}"/>
          </ac:spMkLst>
        </pc:spChg>
        <pc:spChg chg="add mod">
          <ac:chgData name="Sanders Wang" userId="089d73b8-785c-4012-b931-81c632b6c9c7" providerId="ADAL" clId="{5354F822-A9E9-4067-BCDA-0FDA68F60510}" dt="2021-03-07T14:55:08.491" v="1868"/>
          <ac:spMkLst>
            <pc:docMk/>
            <pc:sldMk cId="1154223382" sldId="257"/>
            <ac:spMk id="71" creationId="{73EC1B1C-AB58-4C83-953E-8A63F6AE4F00}"/>
          </ac:spMkLst>
        </pc:spChg>
        <pc:spChg chg="add mod">
          <ac:chgData name="Sanders Wang" userId="089d73b8-785c-4012-b931-81c632b6c9c7" providerId="ADAL" clId="{5354F822-A9E9-4067-BCDA-0FDA68F60510}" dt="2021-03-07T14:55:08.491" v="1868"/>
          <ac:spMkLst>
            <pc:docMk/>
            <pc:sldMk cId="1154223382" sldId="257"/>
            <ac:spMk id="72" creationId="{03E0C14D-6EB2-42C0-B69B-21C260090B24}"/>
          </ac:spMkLst>
        </pc:spChg>
        <pc:spChg chg="add mod">
          <ac:chgData name="Sanders Wang" userId="089d73b8-785c-4012-b931-81c632b6c9c7" providerId="ADAL" clId="{5354F822-A9E9-4067-BCDA-0FDA68F60510}" dt="2021-03-07T14:55:08.491" v="1868"/>
          <ac:spMkLst>
            <pc:docMk/>
            <pc:sldMk cId="1154223382" sldId="257"/>
            <ac:spMk id="73" creationId="{A87E6AF1-9FFF-48E1-B1D0-AE9C45F8C8B5}"/>
          </ac:spMkLst>
        </pc:spChg>
        <pc:spChg chg="add mod">
          <ac:chgData name="Sanders Wang" userId="089d73b8-785c-4012-b931-81c632b6c9c7" providerId="ADAL" clId="{5354F822-A9E9-4067-BCDA-0FDA68F60510}" dt="2021-03-07T14:55:08.491" v="1868"/>
          <ac:spMkLst>
            <pc:docMk/>
            <pc:sldMk cId="1154223382" sldId="257"/>
            <ac:spMk id="74" creationId="{B331AD3B-C426-4F10-A936-0A5B7F44676A}"/>
          </ac:spMkLst>
        </pc:spChg>
        <pc:spChg chg="add mod">
          <ac:chgData name="Sanders Wang" userId="089d73b8-785c-4012-b931-81c632b6c9c7" providerId="ADAL" clId="{5354F822-A9E9-4067-BCDA-0FDA68F60510}" dt="2021-03-07T14:55:08.491" v="1868"/>
          <ac:spMkLst>
            <pc:docMk/>
            <pc:sldMk cId="1154223382" sldId="257"/>
            <ac:spMk id="75" creationId="{C49BAF3C-68C6-4AB5-B4AD-0A8B8AADDB85}"/>
          </ac:spMkLst>
        </pc:spChg>
        <pc:spChg chg="add mod">
          <ac:chgData name="Sanders Wang" userId="089d73b8-785c-4012-b931-81c632b6c9c7" providerId="ADAL" clId="{5354F822-A9E9-4067-BCDA-0FDA68F60510}" dt="2021-03-07T14:55:08.491" v="1868"/>
          <ac:spMkLst>
            <pc:docMk/>
            <pc:sldMk cId="1154223382" sldId="257"/>
            <ac:spMk id="76" creationId="{A5CDC261-CC19-47B8-9406-1209C01CE7DD}"/>
          </ac:spMkLst>
        </pc:spChg>
        <pc:spChg chg="add mod">
          <ac:chgData name="Sanders Wang" userId="089d73b8-785c-4012-b931-81c632b6c9c7" providerId="ADAL" clId="{5354F822-A9E9-4067-BCDA-0FDA68F60510}" dt="2021-03-07T14:55:08.491" v="1868"/>
          <ac:spMkLst>
            <pc:docMk/>
            <pc:sldMk cId="1154223382" sldId="257"/>
            <ac:spMk id="78" creationId="{846626F2-B786-44DF-A7F8-5A3A0F930362}"/>
          </ac:spMkLst>
        </pc:spChg>
        <pc:spChg chg="add mod">
          <ac:chgData name="Sanders Wang" userId="089d73b8-785c-4012-b931-81c632b6c9c7" providerId="ADAL" clId="{5354F822-A9E9-4067-BCDA-0FDA68F60510}" dt="2021-03-07T14:55:08.491" v="1868"/>
          <ac:spMkLst>
            <pc:docMk/>
            <pc:sldMk cId="1154223382" sldId="257"/>
            <ac:spMk id="80" creationId="{814E5B1E-650E-4FB2-B3F7-4EF92C7420C3}"/>
          </ac:spMkLst>
        </pc:spChg>
        <pc:spChg chg="add mod">
          <ac:chgData name="Sanders Wang" userId="089d73b8-785c-4012-b931-81c632b6c9c7" providerId="ADAL" clId="{5354F822-A9E9-4067-BCDA-0FDA68F60510}" dt="2021-03-07T14:55:08.491" v="1868"/>
          <ac:spMkLst>
            <pc:docMk/>
            <pc:sldMk cId="1154223382" sldId="257"/>
            <ac:spMk id="82" creationId="{BE7F3DDF-DC1B-4667-8288-13A2FFC103A2}"/>
          </ac:spMkLst>
        </pc:spChg>
        <pc:spChg chg="add mod">
          <ac:chgData name="Sanders Wang" userId="089d73b8-785c-4012-b931-81c632b6c9c7" providerId="ADAL" clId="{5354F822-A9E9-4067-BCDA-0FDA68F60510}" dt="2021-03-07T14:55:08.491" v="1868"/>
          <ac:spMkLst>
            <pc:docMk/>
            <pc:sldMk cId="1154223382" sldId="257"/>
            <ac:spMk id="84" creationId="{2A29A924-7CFF-41E7-8462-63F14A3C3372}"/>
          </ac:spMkLst>
        </pc:spChg>
        <pc:spChg chg="add mod">
          <ac:chgData name="Sanders Wang" userId="089d73b8-785c-4012-b931-81c632b6c9c7" providerId="ADAL" clId="{5354F822-A9E9-4067-BCDA-0FDA68F60510}" dt="2021-03-07T14:55:08.491" v="1868"/>
          <ac:spMkLst>
            <pc:docMk/>
            <pc:sldMk cId="1154223382" sldId="257"/>
            <ac:spMk id="85" creationId="{36DCCE46-7F70-4D3D-A6C3-B153D44D59AF}"/>
          </ac:spMkLst>
        </pc:spChg>
        <pc:spChg chg="add mod">
          <ac:chgData name="Sanders Wang" userId="089d73b8-785c-4012-b931-81c632b6c9c7" providerId="ADAL" clId="{5354F822-A9E9-4067-BCDA-0FDA68F60510}" dt="2021-03-07T14:55:08.491" v="1868"/>
          <ac:spMkLst>
            <pc:docMk/>
            <pc:sldMk cId="1154223382" sldId="257"/>
            <ac:spMk id="86" creationId="{18BA2F9E-CC0B-4C07-80BB-5DA6985AE6E8}"/>
          </ac:spMkLst>
        </pc:spChg>
        <pc:spChg chg="add mod">
          <ac:chgData name="Sanders Wang" userId="089d73b8-785c-4012-b931-81c632b6c9c7" providerId="ADAL" clId="{5354F822-A9E9-4067-BCDA-0FDA68F60510}" dt="2021-03-07T14:55:08.491" v="1868"/>
          <ac:spMkLst>
            <pc:docMk/>
            <pc:sldMk cId="1154223382" sldId="257"/>
            <ac:spMk id="87" creationId="{ED8E3D62-FB1D-4223-841B-B2E20EFA45CF}"/>
          </ac:spMkLst>
        </pc:spChg>
        <pc:spChg chg="add mod">
          <ac:chgData name="Sanders Wang" userId="089d73b8-785c-4012-b931-81c632b6c9c7" providerId="ADAL" clId="{5354F822-A9E9-4067-BCDA-0FDA68F60510}" dt="2021-03-07T14:55:08.491" v="1868"/>
          <ac:spMkLst>
            <pc:docMk/>
            <pc:sldMk cId="1154223382" sldId="257"/>
            <ac:spMk id="88" creationId="{F0FE5E2B-2623-4F64-B18C-6DDC0403B0D3}"/>
          </ac:spMkLst>
        </pc:spChg>
        <pc:spChg chg="add mod">
          <ac:chgData name="Sanders Wang" userId="089d73b8-785c-4012-b931-81c632b6c9c7" providerId="ADAL" clId="{5354F822-A9E9-4067-BCDA-0FDA68F60510}" dt="2021-03-07T14:55:08.491" v="1868"/>
          <ac:spMkLst>
            <pc:docMk/>
            <pc:sldMk cId="1154223382" sldId="257"/>
            <ac:spMk id="89" creationId="{14F16190-08B5-461A-86F9-E611EDDD20A2}"/>
          </ac:spMkLst>
        </pc:spChg>
        <pc:spChg chg="add mod">
          <ac:chgData name="Sanders Wang" userId="089d73b8-785c-4012-b931-81c632b6c9c7" providerId="ADAL" clId="{5354F822-A9E9-4067-BCDA-0FDA68F60510}" dt="2021-03-07T14:55:08.491" v="1868"/>
          <ac:spMkLst>
            <pc:docMk/>
            <pc:sldMk cId="1154223382" sldId="257"/>
            <ac:spMk id="91" creationId="{E8A8FA62-71F9-4F11-9BED-0940D1E338FB}"/>
          </ac:spMkLst>
        </pc:spChg>
        <pc:spChg chg="add mod">
          <ac:chgData name="Sanders Wang" userId="089d73b8-785c-4012-b931-81c632b6c9c7" providerId="ADAL" clId="{5354F822-A9E9-4067-BCDA-0FDA68F60510}" dt="2021-03-07T14:55:08.491" v="1868"/>
          <ac:spMkLst>
            <pc:docMk/>
            <pc:sldMk cId="1154223382" sldId="257"/>
            <ac:spMk id="92" creationId="{B2227107-3F65-4102-8718-99E9A8CAB2A0}"/>
          </ac:spMkLst>
        </pc:spChg>
        <pc:spChg chg="add mod">
          <ac:chgData name="Sanders Wang" userId="089d73b8-785c-4012-b931-81c632b6c9c7" providerId="ADAL" clId="{5354F822-A9E9-4067-BCDA-0FDA68F60510}" dt="2021-03-07T14:55:08.491" v="1868"/>
          <ac:spMkLst>
            <pc:docMk/>
            <pc:sldMk cId="1154223382" sldId="257"/>
            <ac:spMk id="93" creationId="{0D5526EC-E180-45D6-A131-DC7F6C16BB41}"/>
          </ac:spMkLst>
        </pc:spChg>
        <pc:spChg chg="add mod">
          <ac:chgData name="Sanders Wang" userId="089d73b8-785c-4012-b931-81c632b6c9c7" providerId="ADAL" clId="{5354F822-A9E9-4067-BCDA-0FDA68F60510}" dt="2021-03-07T14:55:08.491" v="1868"/>
          <ac:spMkLst>
            <pc:docMk/>
            <pc:sldMk cId="1154223382" sldId="257"/>
            <ac:spMk id="94" creationId="{1A0DC436-28BF-4FEB-8025-5573592340F5}"/>
          </ac:spMkLst>
        </pc:spChg>
        <pc:spChg chg="add mod">
          <ac:chgData name="Sanders Wang" userId="089d73b8-785c-4012-b931-81c632b6c9c7" providerId="ADAL" clId="{5354F822-A9E9-4067-BCDA-0FDA68F60510}" dt="2021-03-07T14:55:08.491" v="1868"/>
          <ac:spMkLst>
            <pc:docMk/>
            <pc:sldMk cId="1154223382" sldId="257"/>
            <ac:spMk id="96" creationId="{03337EE7-4D17-4968-803F-145A5E30A7E3}"/>
          </ac:spMkLst>
        </pc:spChg>
        <pc:spChg chg="add mod">
          <ac:chgData name="Sanders Wang" userId="089d73b8-785c-4012-b931-81c632b6c9c7" providerId="ADAL" clId="{5354F822-A9E9-4067-BCDA-0FDA68F60510}" dt="2021-03-07T14:55:08.491" v="1868"/>
          <ac:spMkLst>
            <pc:docMk/>
            <pc:sldMk cId="1154223382" sldId="257"/>
            <ac:spMk id="97" creationId="{F6AB11F7-BD37-49F7-BF67-6A360A4A05CC}"/>
          </ac:spMkLst>
        </pc:spChg>
        <pc:spChg chg="add mod">
          <ac:chgData name="Sanders Wang" userId="089d73b8-785c-4012-b931-81c632b6c9c7" providerId="ADAL" clId="{5354F822-A9E9-4067-BCDA-0FDA68F60510}" dt="2021-03-07T14:55:08.491" v="1868"/>
          <ac:spMkLst>
            <pc:docMk/>
            <pc:sldMk cId="1154223382" sldId="257"/>
            <ac:spMk id="98" creationId="{455BD0D4-8386-4B68-AB5F-994E17C5EE22}"/>
          </ac:spMkLst>
        </pc:spChg>
        <pc:spChg chg="add mod">
          <ac:chgData name="Sanders Wang" userId="089d73b8-785c-4012-b931-81c632b6c9c7" providerId="ADAL" clId="{5354F822-A9E9-4067-BCDA-0FDA68F60510}" dt="2021-03-07T14:55:08.491" v="1868"/>
          <ac:spMkLst>
            <pc:docMk/>
            <pc:sldMk cId="1154223382" sldId="257"/>
            <ac:spMk id="99" creationId="{B52B441E-6DF3-42A7-A11B-C6E88BF92B7B}"/>
          </ac:spMkLst>
        </pc:spChg>
        <pc:spChg chg="add mod">
          <ac:chgData name="Sanders Wang" userId="089d73b8-785c-4012-b931-81c632b6c9c7" providerId="ADAL" clId="{5354F822-A9E9-4067-BCDA-0FDA68F60510}" dt="2021-03-07T14:55:08.491" v="1868"/>
          <ac:spMkLst>
            <pc:docMk/>
            <pc:sldMk cId="1154223382" sldId="257"/>
            <ac:spMk id="100" creationId="{01027003-DB57-43A5-A3F7-0F4E8685D712}"/>
          </ac:spMkLst>
        </pc:spChg>
        <pc:spChg chg="add mod">
          <ac:chgData name="Sanders Wang" userId="089d73b8-785c-4012-b931-81c632b6c9c7" providerId="ADAL" clId="{5354F822-A9E9-4067-BCDA-0FDA68F60510}" dt="2021-03-07T14:55:08.491" v="1868"/>
          <ac:spMkLst>
            <pc:docMk/>
            <pc:sldMk cId="1154223382" sldId="257"/>
            <ac:spMk id="102" creationId="{C2888E9E-C019-40E7-82E1-BE0F6581101C}"/>
          </ac:spMkLst>
        </pc:spChg>
        <pc:spChg chg="add mod">
          <ac:chgData name="Sanders Wang" userId="089d73b8-785c-4012-b931-81c632b6c9c7" providerId="ADAL" clId="{5354F822-A9E9-4067-BCDA-0FDA68F60510}" dt="2021-03-07T14:55:08.491" v="1868"/>
          <ac:spMkLst>
            <pc:docMk/>
            <pc:sldMk cId="1154223382" sldId="257"/>
            <ac:spMk id="103" creationId="{D662ACAC-AC58-45A2-B82F-D39C7C9F71C3}"/>
          </ac:spMkLst>
        </pc:spChg>
        <pc:spChg chg="add mod">
          <ac:chgData name="Sanders Wang" userId="089d73b8-785c-4012-b931-81c632b6c9c7" providerId="ADAL" clId="{5354F822-A9E9-4067-BCDA-0FDA68F60510}" dt="2021-03-07T14:55:08.491" v="1868"/>
          <ac:spMkLst>
            <pc:docMk/>
            <pc:sldMk cId="1154223382" sldId="257"/>
            <ac:spMk id="104" creationId="{ECDBA252-396F-4DCC-8639-2A63BC334084}"/>
          </ac:spMkLst>
        </pc:spChg>
        <pc:spChg chg="add mod">
          <ac:chgData name="Sanders Wang" userId="089d73b8-785c-4012-b931-81c632b6c9c7" providerId="ADAL" clId="{5354F822-A9E9-4067-BCDA-0FDA68F60510}" dt="2021-03-07T14:55:08.491" v="1868"/>
          <ac:spMkLst>
            <pc:docMk/>
            <pc:sldMk cId="1154223382" sldId="257"/>
            <ac:spMk id="106" creationId="{AFB0BEE4-6A16-4F27-9662-A27C9C8363BD}"/>
          </ac:spMkLst>
        </pc:spChg>
        <pc:spChg chg="add mod">
          <ac:chgData name="Sanders Wang" userId="089d73b8-785c-4012-b931-81c632b6c9c7" providerId="ADAL" clId="{5354F822-A9E9-4067-BCDA-0FDA68F60510}" dt="2021-03-07T14:55:08.491" v="1868"/>
          <ac:spMkLst>
            <pc:docMk/>
            <pc:sldMk cId="1154223382" sldId="257"/>
            <ac:spMk id="107" creationId="{460DC1FB-5C44-4001-8450-8FADA8D7A3C3}"/>
          </ac:spMkLst>
        </pc:spChg>
        <pc:spChg chg="add mod">
          <ac:chgData name="Sanders Wang" userId="089d73b8-785c-4012-b931-81c632b6c9c7" providerId="ADAL" clId="{5354F822-A9E9-4067-BCDA-0FDA68F60510}" dt="2021-03-07T14:55:08.491" v="1868"/>
          <ac:spMkLst>
            <pc:docMk/>
            <pc:sldMk cId="1154223382" sldId="257"/>
            <ac:spMk id="110" creationId="{D0FD796B-8620-40E1-B7D5-C7BF864E58AC}"/>
          </ac:spMkLst>
        </pc:spChg>
        <pc:spChg chg="add mod">
          <ac:chgData name="Sanders Wang" userId="089d73b8-785c-4012-b931-81c632b6c9c7" providerId="ADAL" clId="{5354F822-A9E9-4067-BCDA-0FDA68F60510}" dt="2021-03-07T14:55:08.491" v="1868"/>
          <ac:spMkLst>
            <pc:docMk/>
            <pc:sldMk cId="1154223382" sldId="257"/>
            <ac:spMk id="111" creationId="{64CDF7CC-22AE-4C37-90B2-8198CA844A34}"/>
          </ac:spMkLst>
        </pc:spChg>
        <pc:spChg chg="add mod">
          <ac:chgData name="Sanders Wang" userId="089d73b8-785c-4012-b931-81c632b6c9c7" providerId="ADAL" clId="{5354F822-A9E9-4067-BCDA-0FDA68F60510}" dt="2021-03-07T14:55:08.491" v="1868"/>
          <ac:spMkLst>
            <pc:docMk/>
            <pc:sldMk cId="1154223382" sldId="257"/>
            <ac:spMk id="112" creationId="{1FEBE790-384B-42D6-BB60-F876DD840F7F}"/>
          </ac:spMkLst>
        </pc:spChg>
        <pc:spChg chg="add mod">
          <ac:chgData name="Sanders Wang" userId="089d73b8-785c-4012-b931-81c632b6c9c7" providerId="ADAL" clId="{5354F822-A9E9-4067-BCDA-0FDA68F60510}" dt="2021-03-07T14:55:08.491" v="1868"/>
          <ac:spMkLst>
            <pc:docMk/>
            <pc:sldMk cId="1154223382" sldId="257"/>
            <ac:spMk id="113" creationId="{786768C9-74D6-437F-B77D-8EE740F76D7E}"/>
          </ac:spMkLst>
        </pc:spChg>
        <pc:spChg chg="add mod">
          <ac:chgData name="Sanders Wang" userId="089d73b8-785c-4012-b931-81c632b6c9c7" providerId="ADAL" clId="{5354F822-A9E9-4067-BCDA-0FDA68F60510}" dt="2021-03-07T14:55:08.491" v="1868"/>
          <ac:spMkLst>
            <pc:docMk/>
            <pc:sldMk cId="1154223382" sldId="257"/>
            <ac:spMk id="114" creationId="{EB8DD270-4E7F-4BBB-8EBA-A133D727E327}"/>
          </ac:spMkLst>
        </pc:spChg>
        <pc:spChg chg="add mod">
          <ac:chgData name="Sanders Wang" userId="089d73b8-785c-4012-b931-81c632b6c9c7" providerId="ADAL" clId="{5354F822-A9E9-4067-BCDA-0FDA68F60510}" dt="2021-03-07T14:55:08.491" v="1868"/>
          <ac:spMkLst>
            <pc:docMk/>
            <pc:sldMk cId="1154223382" sldId="257"/>
            <ac:spMk id="116" creationId="{6E3E51ED-D3D5-43CF-9B75-8A446729260F}"/>
          </ac:spMkLst>
        </pc:spChg>
        <pc:spChg chg="add mod">
          <ac:chgData name="Sanders Wang" userId="089d73b8-785c-4012-b931-81c632b6c9c7" providerId="ADAL" clId="{5354F822-A9E9-4067-BCDA-0FDA68F60510}" dt="2021-03-07T14:55:08.491" v="1868"/>
          <ac:spMkLst>
            <pc:docMk/>
            <pc:sldMk cId="1154223382" sldId="257"/>
            <ac:spMk id="117" creationId="{F0C66C71-B923-49FC-964B-5311DDE431E6}"/>
          </ac:spMkLst>
        </pc:spChg>
        <pc:spChg chg="add mod">
          <ac:chgData name="Sanders Wang" userId="089d73b8-785c-4012-b931-81c632b6c9c7" providerId="ADAL" clId="{5354F822-A9E9-4067-BCDA-0FDA68F60510}" dt="2021-03-07T14:55:08.491" v="1868"/>
          <ac:spMkLst>
            <pc:docMk/>
            <pc:sldMk cId="1154223382" sldId="257"/>
            <ac:spMk id="118" creationId="{6C451B46-A63D-44F9-B2B8-2EADA7AE3A64}"/>
          </ac:spMkLst>
        </pc:spChg>
        <pc:spChg chg="add mod">
          <ac:chgData name="Sanders Wang" userId="089d73b8-785c-4012-b931-81c632b6c9c7" providerId="ADAL" clId="{5354F822-A9E9-4067-BCDA-0FDA68F60510}" dt="2021-03-07T14:55:08.491" v="1868"/>
          <ac:spMkLst>
            <pc:docMk/>
            <pc:sldMk cId="1154223382" sldId="257"/>
            <ac:spMk id="119" creationId="{29EBE072-0DF5-4D27-8BA5-911547B3608D}"/>
          </ac:spMkLst>
        </pc:spChg>
        <pc:spChg chg="add mod">
          <ac:chgData name="Sanders Wang" userId="089d73b8-785c-4012-b931-81c632b6c9c7" providerId="ADAL" clId="{5354F822-A9E9-4067-BCDA-0FDA68F60510}" dt="2021-03-07T14:55:08.491" v="1868"/>
          <ac:spMkLst>
            <pc:docMk/>
            <pc:sldMk cId="1154223382" sldId="257"/>
            <ac:spMk id="120" creationId="{4F5932C7-0C2C-45A8-8098-03CBB09646CE}"/>
          </ac:spMkLst>
        </pc:spChg>
        <pc:spChg chg="add mod">
          <ac:chgData name="Sanders Wang" userId="089d73b8-785c-4012-b931-81c632b6c9c7" providerId="ADAL" clId="{5354F822-A9E9-4067-BCDA-0FDA68F60510}" dt="2021-03-07T14:55:08.491" v="1868"/>
          <ac:spMkLst>
            <pc:docMk/>
            <pc:sldMk cId="1154223382" sldId="257"/>
            <ac:spMk id="121" creationId="{9B08CEC1-8088-4D50-A74D-26B6DD9FBFA9}"/>
          </ac:spMkLst>
        </pc:spChg>
        <pc:spChg chg="add mod">
          <ac:chgData name="Sanders Wang" userId="089d73b8-785c-4012-b931-81c632b6c9c7" providerId="ADAL" clId="{5354F822-A9E9-4067-BCDA-0FDA68F60510}" dt="2021-03-07T14:55:08.491" v="1868"/>
          <ac:spMkLst>
            <pc:docMk/>
            <pc:sldMk cId="1154223382" sldId="257"/>
            <ac:spMk id="122" creationId="{325A4616-C4F3-4A57-A770-DA0C5762FF3D}"/>
          </ac:spMkLst>
        </pc:spChg>
        <pc:spChg chg="add mod">
          <ac:chgData name="Sanders Wang" userId="089d73b8-785c-4012-b931-81c632b6c9c7" providerId="ADAL" clId="{5354F822-A9E9-4067-BCDA-0FDA68F60510}" dt="2021-03-07T14:55:08.491" v="1868"/>
          <ac:spMkLst>
            <pc:docMk/>
            <pc:sldMk cId="1154223382" sldId="257"/>
            <ac:spMk id="123" creationId="{34D38270-9080-4630-98FC-49D6D85E2A87}"/>
          </ac:spMkLst>
        </pc:spChg>
        <pc:spChg chg="add mod">
          <ac:chgData name="Sanders Wang" userId="089d73b8-785c-4012-b931-81c632b6c9c7" providerId="ADAL" clId="{5354F822-A9E9-4067-BCDA-0FDA68F60510}" dt="2021-03-07T14:55:08.491" v="1868"/>
          <ac:spMkLst>
            <pc:docMk/>
            <pc:sldMk cId="1154223382" sldId="257"/>
            <ac:spMk id="124" creationId="{0FF81F42-74F5-4519-9F0B-26DBDEF452A9}"/>
          </ac:spMkLst>
        </pc:spChg>
        <pc:spChg chg="add mod">
          <ac:chgData name="Sanders Wang" userId="089d73b8-785c-4012-b931-81c632b6c9c7" providerId="ADAL" clId="{5354F822-A9E9-4067-BCDA-0FDA68F60510}" dt="2021-03-07T14:55:08.491" v="1868"/>
          <ac:spMkLst>
            <pc:docMk/>
            <pc:sldMk cId="1154223382" sldId="257"/>
            <ac:spMk id="126" creationId="{62B574CB-072B-43B5-BF41-CF946C1529B0}"/>
          </ac:spMkLst>
        </pc:spChg>
        <pc:spChg chg="add mod">
          <ac:chgData name="Sanders Wang" userId="089d73b8-785c-4012-b931-81c632b6c9c7" providerId="ADAL" clId="{5354F822-A9E9-4067-BCDA-0FDA68F60510}" dt="2021-03-07T14:55:08.491" v="1868"/>
          <ac:spMkLst>
            <pc:docMk/>
            <pc:sldMk cId="1154223382" sldId="257"/>
            <ac:spMk id="128" creationId="{0991A9F1-BFFB-4413-AB1E-853C0E106E1F}"/>
          </ac:spMkLst>
        </pc:spChg>
        <pc:spChg chg="add mod">
          <ac:chgData name="Sanders Wang" userId="089d73b8-785c-4012-b931-81c632b6c9c7" providerId="ADAL" clId="{5354F822-A9E9-4067-BCDA-0FDA68F60510}" dt="2021-03-07T14:55:08.491" v="1868"/>
          <ac:spMkLst>
            <pc:docMk/>
            <pc:sldMk cId="1154223382" sldId="257"/>
            <ac:spMk id="129" creationId="{222A990A-737F-4FC6-AEE2-BD1C6315F3A1}"/>
          </ac:spMkLst>
        </pc:spChg>
        <pc:spChg chg="add mod">
          <ac:chgData name="Sanders Wang" userId="089d73b8-785c-4012-b931-81c632b6c9c7" providerId="ADAL" clId="{5354F822-A9E9-4067-BCDA-0FDA68F60510}" dt="2021-03-07T14:55:08.491" v="1868"/>
          <ac:spMkLst>
            <pc:docMk/>
            <pc:sldMk cId="1154223382" sldId="257"/>
            <ac:spMk id="130" creationId="{68F9CC3F-F792-4456-9B91-8F4FC6C12242}"/>
          </ac:spMkLst>
        </pc:spChg>
        <pc:spChg chg="add mod">
          <ac:chgData name="Sanders Wang" userId="089d73b8-785c-4012-b931-81c632b6c9c7" providerId="ADAL" clId="{5354F822-A9E9-4067-BCDA-0FDA68F60510}" dt="2021-03-07T14:55:08.491" v="1868"/>
          <ac:spMkLst>
            <pc:docMk/>
            <pc:sldMk cId="1154223382" sldId="257"/>
            <ac:spMk id="131" creationId="{10E7D8C6-B6EA-4E6C-A0AD-75880085FA6C}"/>
          </ac:spMkLst>
        </pc:spChg>
        <pc:spChg chg="add mod">
          <ac:chgData name="Sanders Wang" userId="089d73b8-785c-4012-b931-81c632b6c9c7" providerId="ADAL" clId="{5354F822-A9E9-4067-BCDA-0FDA68F60510}" dt="2021-03-07T14:55:08.491" v="1868"/>
          <ac:spMkLst>
            <pc:docMk/>
            <pc:sldMk cId="1154223382" sldId="257"/>
            <ac:spMk id="132" creationId="{81B8536A-3A31-47A5-9AA5-008360533EF8}"/>
          </ac:spMkLst>
        </pc:spChg>
        <pc:spChg chg="add mod">
          <ac:chgData name="Sanders Wang" userId="089d73b8-785c-4012-b931-81c632b6c9c7" providerId="ADAL" clId="{5354F822-A9E9-4067-BCDA-0FDA68F60510}" dt="2021-03-07T14:55:08.491" v="1868"/>
          <ac:spMkLst>
            <pc:docMk/>
            <pc:sldMk cId="1154223382" sldId="257"/>
            <ac:spMk id="133" creationId="{7F951BC6-9203-473E-B1E8-4DECA356E6DE}"/>
          </ac:spMkLst>
        </pc:spChg>
        <pc:spChg chg="add mod">
          <ac:chgData name="Sanders Wang" userId="089d73b8-785c-4012-b931-81c632b6c9c7" providerId="ADAL" clId="{5354F822-A9E9-4067-BCDA-0FDA68F60510}" dt="2021-03-07T14:55:08.491" v="1868"/>
          <ac:spMkLst>
            <pc:docMk/>
            <pc:sldMk cId="1154223382" sldId="257"/>
            <ac:spMk id="134" creationId="{4EFC8E9B-B49D-440B-BB5B-0B978AF45502}"/>
          </ac:spMkLst>
        </pc:spChg>
        <pc:spChg chg="add mod">
          <ac:chgData name="Sanders Wang" userId="089d73b8-785c-4012-b931-81c632b6c9c7" providerId="ADAL" clId="{5354F822-A9E9-4067-BCDA-0FDA68F60510}" dt="2021-03-07T14:55:08.491" v="1868"/>
          <ac:spMkLst>
            <pc:docMk/>
            <pc:sldMk cId="1154223382" sldId="257"/>
            <ac:spMk id="135" creationId="{ACA2C808-DBC9-4222-9D73-1A1026C94805}"/>
          </ac:spMkLst>
        </pc:spChg>
        <pc:spChg chg="add mod">
          <ac:chgData name="Sanders Wang" userId="089d73b8-785c-4012-b931-81c632b6c9c7" providerId="ADAL" clId="{5354F822-A9E9-4067-BCDA-0FDA68F60510}" dt="2021-03-07T14:55:08.491" v="1868"/>
          <ac:spMkLst>
            <pc:docMk/>
            <pc:sldMk cId="1154223382" sldId="257"/>
            <ac:spMk id="136" creationId="{F628AC10-9D96-4158-92D9-C7979892B472}"/>
          </ac:spMkLst>
        </pc:spChg>
        <pc:spChg chg="add mod">
          <ac:chgData name="Sanders Wang" userId="089d73b8-785c-4012-b931-81c632b6c9c7" providerId="ADAL" clId="{5354F822-A9E9-4067-BCDA-0FDA68F60510}" dt="2021-03-07T14:55:08.491" v="1868"/>
          <ac:spMkLst>
            <pc:docMk/>
            <pc:sldMk cId="1154223382" sldId="257"/>
            <ac:spMk id="137" creationId="{C7B237C0-D028-4F3B-9BB9-6A5815385C65}"/>
          </ac:spMkLst>
        </pc:spChg>
        <pc:spChg chg="add mod">
          <ac:chgData name="Sanders Wang" userId="089d73b8-785c-4012-b931-81c632b6c9c7" providerId="ADAL" clId="{5354F822-A9E9-4067-BCDA-0FDA68F60510}" dt="2021-03-07T14:55:08.491" v="1868"/>
          <ac:spMkLst>
            <pc:docMk/>
            <pc:sldMk cId="1154223382" sldId="257"/>
            <ac:spMk id="138" creationId="{5D299AE2-D102-4510-A1D2-BAD904959E34}"/>
          </ac:spMkLst>
        </pc:spChg>
        <pc:spChg chg="add mod">
          <ac:chgData name="Sanders Wang" userId="089d73b8-785c-4012-b931-81c632b6c9c7" providerId="ADAL" clId="{5354F822-A9E9-4067-BCDA-0FDA68F60510}" dt="2021-03-07T14:55:08.491" v="1868"/>
          <ac:spMkLst>
            <pc:docMk/>
            <pc:sldMk cId="1154223382" sldId="257"/>
            <ac:spMk id="139" creationId="{E9EDCA57-E1F5-4B50-B90E-F9652263B450}"/>
          </ac:spMkLst>
        </pc:spChg>
        <pc:spChg chg="add mod">
          <ac:chgData name="Sanders Wang" userId="089d73b8-785c-4012-b931-81c632b6c9c7" providerId="ADAL" clId="{5354F822-A9E9-4067-BCDA-0FDA68F60510}" dt="2021-03-07T14:55:08.491" v="1868"/>
          <ac:spMkLst>
            <pc:docMk/>
            <pc:sldMk cId="1154223382" sldId="257"/>
            <ac:spMk id="140" creationId="{801CA363-51D1-401C-B591-74C45AE20781}"/>
          </ac:spMkLst>
        </pc:spChg>
        <pc:spChg chg="add mod">
          <ac:chgData name="Sanders Wang" userId="089d73b8-785c-4012-b931-81c632b6c9c7" providerId="ADAL" clId="{5354F822-A9E9-4067-BCDA-0FDA68F60510}" dt="2021-03-10T18:42:07.270" v="3814" actId="20577"/>
          <ac:spMkLst>
            <pc:docMk/>
            <pc:sldMk cId="1154223382" sldId="257"/>
            <ac:spMk id="140" creationId="{867BA5EF-8B49-4257-953A-7AC90646601E}"/>
          </ac:spMkLst>
        </pc:spChg>
        <pc:spChg chg="add mod">
          <ac:chgData name="Sanders Wang" userId="089d73b8-785c-4012-b931-81c632b6c9c7" providerId="ADAL" clId="{5354F822-A9E9-4067-BCDA-0FDA68F60510}" dt="2021-03-07T14:55:08.491" v="1868"/>
          <ac:spMkLst>
            <pc:docMk/>
            <pc:sldMk cId="1154223382" sldId="257"/>
            <ac:spMk id="141" creationId="{4E64B67E-5EC3-4E7C-A78E-CF4AC55776DC}"/>
          </ac:spMkLst>
        </pc:spChg>
        <pc:spChg chg="add mod">
          <ac:chgData name="Sanders Wang" userId="089d73b8-785c-4012-b931-81c632b6c9c7" providerId="ADAL" clId="{5354F822-A9E9-4067-BCDA-0FDA68F60510}" dt="2021-03-07T14:55:08.491" v="1868"/>
          <ac:spMkLst>
            <pc:docMk/>
            <pc:sldMk cId="1154223382" sldId="257"/>
            <ac:spMk id="142" creationId="{22F0AC20-992B-432B-8263-9C8C368C9677}"/>
          </ac:spMkLst>
        </pc:spChg>
        <pc:spChg chg="add mod">
          <ac:chgData name="Sanders Wang" userId="089d73b8-785c-4012-b931-81c632b6c9c7" providerId="ADAL" clId="{5354F822-A9E9-4067-BCDA-0FDA68F60510}" dt="2021-03-11T18:36:11.313" v="7908" actId="14100"/>
          <ac:spMkLst>
            <pc:docMk/>
            <pc:sldMk cId="1154223382" sldId="257"/>
            <ac:spMk id="142" creationId="{D0E67BB4-DB5B-4C93-8CD7-B1AE24D8303B}"/>
          </ac:spMkLst>
        </pc:spChg>
        <pc:spChg chg="add mod">
          <ac:chgData name="Sanders Wang" userId="089d73b8-785c-4012-b931-81c632b6c9c7" providerId="ADAL" clId="{5354F822-A9E9-4067-BCDA-0FDA68F60510}" dt="2021-03-07T14:55:08.491" v="1868"/>
          <ac:spMkLst>
            <pc:docMk/>
            <pc:sldMk cId="1154223382" sldId="257"/>
            <ac:spMk id="143" creationId="{2ED4928E-FB2A-4C35-9FBA-4A278960D3D9}"/>
          </ac:spMkLst>
        </pc:spChg>
        <pc:spChg chg="add mod">
          <ac:chgData name="Sanders Wang" userId="089d73b8-785c-4012-b931-81c632b6c9c7" providerId="ADAL" clId="{5354F822-A9E9-4067-BCDA-0FDA68F60510}" dt="2021-03-07T14:55:08.491" v="1868"/>
          <ac:spMkLst>
            <pc:docMk/>
            <pc:sldMk cId="1154223382" sldId="257"/>
            <ac:spMk id="147" creationId="{3823E239-2213-4FD9-95CC-1937F0F3DA88}"/>
          </ac:spMkLst>
        </pc:spChg>
        <pc:spChg chg="add mod">
          <ac:chgData name="Sanders Wang" userId="089d73b8-785c-4012-b931-81c632b6c9c7" providerId="ADAL" clId="{5354F822-A9E9-4067-BCDA-0FDA68F60510}" dt="2021-03-07T14:55:08.491" v="1868"/>
          <ac:spMkLst>
            <pc:docMk/>
            <pc:sldMk cId="1154223382" sldId="257"/>
            <ac:spMk id="148" creationId="{4E62ABA1-858C-4149-A327-53263BCCD980}"/>
          </ac:spMkLst>
        </pc:spChg>
        <pc:spChg chg="add mod">
          <ac:chgData name="Sanders Wang" userId="089d73b8-785c-4012-b931-81c632b6c9c7" providerId="ADAL" clId="{5354F822-A9E9-4067-BCDA-0FDA68F60510}" dt="2021-03-07T14:55:08.491" v="1868"/>
          <ac:spMkLst>
            <pc:docMk/>
            <pc:sldMk cId="1154223382" sldId="257"/>
            <ac:spMk id="149" creationId="{C9E614CD-80B0-4C17-AC57-068A4A674696}"/>
          </ac:spMkLst>
        </pc:spChg>
        <pc:spChg chg="add mod">
          <ac:chgData name="Sanders Wang" userId="089d73b8-785c-4012-b931-81c632b6c9c7" providerId="ADAL" clId="{5354F822-A9E9-4067-BCDA-0FDA68F60510}" dt="2021-03-07T14:55:08.491" v="1868"/>
          <ac:spMkLst>
            <pc:docMk/>
            <pc:sldMk cId="1154223382" sldId="257"/>
            <ac:spMk id="151" creationId="{9A9FA371-AF9F-4D38-ABB5-B8ECA24496A0}"/>
          </ac:spMkLst>
        </pc:spChg>
        <pc:spChg chg="add mod">
          <ac:chgData name="Sanders Wang" userId="089d73b8-785c-4012-b931-81c632b6c9c7" providerId="ADAL" clId="{5354F822-A9E9-4067-BCDA-0FDA68F60510}" dt="2021-03-07T14:55:08.491" v="1868"/>
          <ac:spMkLst>
            <pc:docMk/>
            <pc:sldMk cId="1154223382" sldId="257"/>
            <ac:spMk id="153" creationId="{E0FE9E2A-A6C6-4A78-8B31-0B0016858635}"/>
          </ac:spMkLst>
        </pc:spChg>
        <pc:spChg chg="add mod">
          <ac:chgData name="Sanders Wang" userId="089d73b8-785c-4012-b931-81c632b6c9c7" providerId="ADAL" clId="{5354F822-A9E9-4067-BCDA-0FDA68F60510}" dt="2021-03-07T14:55:08.491" v="1868"/>
          <ac:spMkLst>
            <pc:docMk/>
            <pc:sldMk cId="1154223382" sldId="257"/>
            <ac:spMk id="154" creationId="{ADC4CE17-CA15-4C62-8403-EF3C19FBB3C5}"/>
          </ac:spMkLst>
        </pc:spChg>
        <pc:spChg chg="add mod">
          <ac:chgData name="Sanders Wang" userId="089d73b8-785c-4012-b931-81c632b6c9c7" providerId="ADAL" clId="{5354F822-A9E9-4067-BCDA-0FDA68F60510}" dt="2021-03-07T14:55:08.491" v="1868"/>
          <ac:spMkLst>
            <pc:docMk/>
            <pc:sldMk cId="1154223382" sldId="257"/>
            <ac:spMk id="155" creationId="{FDC390F7-97D1-415A-93E7-38CF509B6274}"/>
          </ac:spMkLst>
        </pc:spChg>
        <pc:spChg chg="add mod">
          <ac:chgData name="Sanders Wang" userId="089d73b8-785c-4012-b931-81c632b6c9c7" providerId="ADAL" clId="{5354F822-A9E9-4067-BCDA-0FDA68F60510}" dt="2021-03-07T14:55:08.491" v="1868"/>
          <ac:spMkLst>
            <pc:docMk/>
            <pc:sldMk cId="1154223382" sldId="257"/>
            <ac:spMk id="157" creationId="{789746A2-B6C7-4638-84FD-CF5D55C2A05D}"/>
          </ac:spMkLst>
        </pc:spChg>
        <pc:spChg chg="add mod">
          <ac:chgData name="Sanders Wang" userId="089d73b8-785c-4012-b931-81c632b6c9c7" providerId="ADAL" clId="{5354F822-A9E9-4067-BCDA-0FDA68F60510}" dt="2021-03-07T14:55:08.491" v="1868"/>
          <ac:spMkLst>
            <pc:docMk/>
            <pc:sldMk cId="1154223382" sldId="257"/>
            <ac:spMk id="158" creationId="{A8441CF2-A134-4978-BA00-CF075E6B97F8}"/>
          </ac:spMkLst>
        </pc:spChg>
        <pc:spChg chg="add mod">
          <ac:chgData name="Sanders Wang" userId="089d73b8-785c-4012-b931-81c632b6c9c7" providerId="ADAL" clId="{5354F822-A9E9-4067-BCDA-0FDA68F60510}" dt="2021-03-07T14:55:08.491" v="1868"/>
          <ac:spMkLst>
            <pc:docMk/>
            <pc:sldMk cId="1154223382" sldId="257"/>
            <ac:spMk id="159" creationId="{A1287641-AE96-45DD-A233-840CFABCFE29}"/>
          </ac:spMkLst>
        </pc:spChg>
        <pc:spChg chg="add mod">
          <ac:chgData name="Sanders Wang" userId="089d73b8-785c-4012-b931-81c632b6c9c7" providerId="ADAL" clId="{5354F822-A9E9-4067-BCDA-0FDA68F60510}" dt="2021-03-07T14:55:08.491" v="1868"/>
          <ac:spMkLst>
            <pc:docMk/>
            <pc:sldMk cId="1154223382" sldId="257"/>
            <ac:spMk id="160" creationId="{30342497-AFC6-44EF-A146-989F6EF52904}"/>
          </ac:spMkLst>
        </pc:spChg>
        <pc:spChg chg="add mod">
          <ac:chgData name="Sanders Wang" userId="089d73b8-785c-4012-b931-81c632b6c9c7" providerId="ADAL" clId="{5354F822-A9E9-4067-BCDA-0FDA68F60510}" dt="2021-03-07T14:55:08.491" v="1868"/>
          <ac:spMkLst>
            <pc:docMk/>
            <pc:sldMk cId="1154223382" sldId="257"/>
            <ac:spMk id="161" creationId="{629A1A0A-4F64-4907-AE07-A146F688A1CF}"/>
          </ac:spMkLst>
        </pc:spChg>
        <pc:spChg chg="add mod">
          <ac:chgData name="Sanders Wang" userId="089d73b8-785c-4012-b931-81c632b6c9c7" providerId="ADAL" clId="{5354F822-A9E9-4067-BCDA-0FDA68F60510}" dt="2021-03-07T14:55:08.491" v="1868"/>
          <ac:spMkLst>
            <pc:docMk/>
            <pc:sldMk cId="1154223382" sldId="257"/>
            <ac:spMk id="162" creationId="{A4E3F2AA-9C80-46B6-9CE1-6C5384C1DAE4}"/>
          </ac:spMkLst>
        </pc:spChg>
        <pc:spChg chg="add mod">
          <ac:chgData name="Sanders Wang" userId="089d73b8-785c-4012-b931-81c632b6c9c7" providerId="ADAL" clId="{5354F822-A9E9-4067-BCDA-0FDA68F60510}" dt="2021-03-07T14:55:08.491" v="1868"/>
          <ac:spMkLst>
            <pc:docMk/>
            <pc:sldMk cId="1154223382" sldId="257"/>
            <ac:spMk id="163" creationId="{3F055C72-37FB-47D5-A814-1DD2F14BE2F4}"/>
          </ac:spMkLst>
        </pc:spChg>
        <pc:spChg chg="add mod">
          <ac:chgData name="Sanders Wang" userId="089d73b8-785c-4012-b931-81c632b6c9c7" providerId="ADAL" clId="{5354F822-A9E9-4067-BCDA-0FDA68F60510}" dt="2021-03-07T14:55:08.491" v="1868"/>
          <ac:spMkLst>
            <pc:docMk/>
            <pc:sldMk cId="1154223382" sldId="257"/>
            <ac:spMk id="164" creationId="{FB812F4E-80CC-47CB-A47F-6136204E4C9F}"/>
          </ac:spMkLst>
        </pc:spChg>
        <pc:spChg chg="add mod">
          <ac:chgData name="Sanders Wang" userId="089d73b8-785c-4012-b931-81c632b6c9c7" providerId="ADAL" clId="{5354F822-A9E9-4067-BCDA-0FDA68F60510}" dt="2021-03-07T14:55:08.491" v="1868"/>
          <ac:spMkLst>
            <pc:docMk/>
            <pc:sldMk cId="1154223382" sldId="257"/>
            <ac:spMk id="165" creationId="{19718F08-71C4-4679-8164-7CB907A9FBEF}"/>
          </ac:spMkLst>
        </pc:spChg>
        <pc:spChg chg="add mod">
          <ac:chgData name="Sanders Wang" userId="089d73b8-785c-4012-b931-81c632b6c9c7" providerId="ADAL" clId="{5354F822-A9E9-4067-BCDA-0FDA68F60510}" dt="2021-03-07T14:55:08.491" v="1868"/>
          <ac:spMkLst>
            <pc:docMk/>
            <pc:sldMk cId="1154223382" sldId="257"/>
            <ac:spMk id="166" creationId="{580AC8B2-21D8-49CF-BB00-CD08978CCCA9}"/>
          </ac:spMkLst>
        </pc:spChg>
        <pc:spChg chg="add mod">
          <ac:chgData name="Sanders Wang" userId="089d73b8-785c-4012-b931-81c632b6c9c7" providerId="ADAL" clId="{5354F822-A9E9-4067-BCDA-0FDA68F60510}" dt="2021-03-07T14:55:08.491" v="1868"/>
          <ac:spMkLst>
            <pc:docMk/>
            <pc:sldMk cId="1154223382" sldId="257"/>
            <ac:spMk id="167" creationId="{E0A66837-B7A9-46F0-8067-9E4DFEC80313}"/>
          </ac:spMkLst>
        </pc:spChg>
        <pc:spChg chg="add mod">
          <ac:chgData name="Sanders Wang" userId="089d73b8-785c-4012-b931-81c632b6c9c7" providerId="ADAL" clId="{5354F822-A9E9-4067-BCDA-0FDA68F60510}" dt="2021-03-07T14:55:08.491" v="1868"/>
          <ac:spMkLst>
            <pc:docMk/>
            <pc:sldMk cId="1154223382" sldId="257"/>
            <ac:spMk id="168" creationId="{0F8234EE-394B-427B-835B-6F5B885C6CAD}"/>
          </ac:spMkLst>
        </pc:spChg>
        <pc:spChg chg="add mod">
          <ac:chgData name="Sanders Wang" userId="089d73b8-785c-4012-b931-81c632b6c9c7" providerId="ADAL" clId="{5354F822-A9E9-4067-BCDA-0FDA68F60510}" dt="2021-03-07T14:55:08.491" v="1868"/>
          <ac:spMkLst>
            <pc:docMk/>
            <pc:sldMk cId="1154223382" sldId="257"/>
            <ac:spMk id="170" creationId="{F0E88B86-829A-4E72-A382-95406F277CDB}"/>
          </ac:spMkLst>
        </pc:spChg>
        <pc:spChg chg="add mod">
          <ac:chgData name="Sanders Wang" userId="089d73b8-785c-4012-b931-81c632b6c9c7" providerId="ADAL" clId="{5354F822-A9E9-4067-BCDA-0FDA68F60510}" dt="2021-03-07T14:55:08.491" v="1868"/>
          <ac:spMkLst>
            <pc:docMk/>
            <pc:sldMk cId="1154223382" sldId="257"/>
            <ac:spMk id="171" creationId="{D455988E-8233-4537-9DE4-C5B7503849A4}"/>
          </ac:spMkLst>
        </pc:spChg>
        <pc:spChg chg="add mod">
          <ac:chgData name="Sanders Wang" userId="089d73b8-785c-4012-b931-81c632b6c9c7" providerId="ADAL" clId="{5354F822-A9E9-4067-BCDA-0FDA68F60510}" dt="2021-03-07T14:55:08.491" v="1868"/>
          <ac:spMkLst>
            <pc:docMk/>
            <pc:sldMk cId="1154223382" sldId="257"/>
            <ac:spMk id="174" creationId="{29655EED-2281-4BF1-A51C-71A4DFCBD33E}"/>
          </ac:spMkLst>
        </pc:spChg>
        <pc:spChg chg="add mod">
          <ac:chgData name="Sanders Wang" userId="089d73b8-785c-4012-b931-81c632b6c9c7" providerId="ADAL" clId="{5354F822-A9E9-4067-BCDA-0FDA68F60510}" dt="2021-03-07T14:55:08.491" v="1868"/>
          <ac:spMkLst>
            <pc:docMk/>
            <pc:sldMk cId="1154223382" sldId="257"/>
            <ac:spMk id="175" creationId="{8B1E9AF9-1F75-4511-850D-28D457460196}"/>
          </ac:spMkLst>
        </pc:spChg>
        <pc:spChg chg="add mod">
          <ac:chgData name="Sanders Wang" userId="089d73b8-785c-4012-b931-81c632b6c9c7" providerId="ADAL" clId="{5354F822-A9E9-4067-BCDA-0FDA68F60510}" dt="2021-03-07T14:55:08.491" v="1868"/>
          <ac:spMkLst>
            <pc:docMk/>
            <pc:sldMk cId="1154223382" sldId="257"/>
            <ac:spMk id="176" creationId="{79338BC2-FD16-42F2-BE4E-ED65DCA9B0C2}"/>
          </ac:spMkLst>
        </pc:spChg>
        <pc:spChg chg="add mod">
          <ac:chgData name="Sanders Wang" userId="089d73b8-785c-4012-b931-81c632b6c9c7" providerId="ADAL" clId="{5354F822-A9E9-4067-BCDA-0FDA68F60510}" dt="2021-03-07T14:55:08.491" v="1868"/>
          <ac:spMkLst>
            <pc:docMk/>
            <pc:sldMk cId="1154223382" sldId="257"/>
            <ac:spMk id="178" creationId="{408F2CF6-59B3-4D77-B037-C75EBFB424DB}"/>
          </ac:spMkLst>
        </pc:spChg>
        <pc:spChg chg="add mod">
          <ac:chgData name="Sanders Wang" userId="089d73b8-785c-4012-b931-81c632b6c9c7" providerId="ADAL" clId="{5354F822-A9E9-4067-BCDA-0FDA68F60510}" dt="2021-03-07T14:55:08.491" v="1868"/>
          <ac:spMkLst>
            <pc:docMk/>
            <pc:sldMk cId="1154223382" sldId="257"/>
            <ac:spMk id="179" creationId="{B5A1DB4D-5683-4857-86FC-043FD725E86A}"/>
          </ac:spMkLst>
        </pc:spChg>
        <pc:spChg chg="add mod">
          <ac:chgData name="Sanders Wang" userId="089d73b8-785c-4012-b931-81c632b6c9c7" providerId="ADAL" clId="{5354F822-A9E9-4067-BCDA-0FDA68F60510}" dt="2021-03-07T14:55:08.491" v="1868"/>
          <ac:spMkLst>
            <pc:docMk/>
            <pc:sldMk cId="1154223382" sldId="257"/>
            <ac:spMk id="180" creationId="{58582F29-44CD-4A3A-AF3B-4E92F59ECFE6}"/>
          </ac:spMkLst>
        </pc:spChg>
        <pc:spChg chg="add mod">
          <ac:chgData name="Sanders Wang" userId="089d73b8-785c-4012-b931-81c632b6c9c7" providerId="ADAL" clId="{5354F822-A9E9-4067-BCDA-0FDA68F60510}" dt="2021-03-07T14:55:08.491" v="1868"/>
          <ac:spMkLst>
            <pc:docMk/>
            <pc:sldMk cId="1154223382" sldId="257"/>
            <ac:spMk id="181" creationId="{BB610DFD-AE50-4133-8D37-20E2AB3C1E1F}"/>
          </ac:spMkLst>
        </pc:spChg>
        <pc:spChg chg="add mod">
          <ac:chgData name="Sanders Wang" userId="089d73b8-785c-4012-b931-81c632b6c9c7" providerId="ADAL" clId="{5354F822-A9E9-4067-BCDA-0FDA68F60510}" dt="2021-03-07T14:55:08.491" v="1868"/>
          <ac:spMkLst>
            <pc:docMk/>
            <pc:sldMk cId="1154223382" sldId="257"/>
            <ac:spMk id="182" creationId="{79DFBEFB-EDCC-4F3F-A9AA-3D100876A4E9}"/>
          </ac:spMkLst>
        </pc:spChg>
        <pc:spChg chg="add mod">
          <ac:chgData name="Sanders Wang" userId="089d73b8-785c-4012-b931-81c632b6c9c7" providerId="ADAL" clId="{5354F822-A9E9-4067-BCDA-0FDA68F60510}" dt="2021-03-07T14:55:08.491" v="1868"/>
          <ac:spMkLst>
            <pc:docMk/>
            <pc:sldMk cId="1154223382" sldId="257"/>
            <ac:spMk id="183" creationId="{FFE8D25D-AA86-4B73-A431-B4AD4123E630}"/>
          </ac:spMkLst>
        </pc:spChg>
        <pc:spChg chg="add mod">
          <ac:chgData name="Sanders Wang" userId="089d73b8-785c-4012-b931-81c632b6c9c7" providerId="ADAL" clId="{5354F822-A9E9-4067-BCDA-0FDA68F60510}" dt="2021-03-07T14:55:08.491" v="1868"/>
          <ac:spMkLst>
            <pc:docMk/>
            <pc:sldMk cId="1154223382" sldId="257"/>
            <ac:spMk id="184" creationId="{58D0A4D8-AC76-4A06-A264-510474D94B90}"/>
          </ac:spMkLst>
        </pc:spChg>
        <pc:spChg chg="add mod">
          <ac:chgData name="Sanders Wang" userId="089d73b8-785c-4012-b931-81c632b6c9c7" providerId="ADAL" clId="{5354F822-A9E9-4067-BCDA-0FDA68F60510}" dt="2021-03-07T14:55:08.491" v="1868"/>
          <ac:spMkLst>
            <pc:docMk/>
            <pc:sldMk cId="1154223382" sldId="257"/>
            <ac:spMk id="186" creationId="{D49899BE-1A53-498A-9827-AB0F12890E1C}"/>
          </ac:spMkLst>
        </pc:spChg>
        <pc:spChg chg="add mod">
          <ac:chgData name="Sanders Wang" userId="089d73b8-785c-4012-b931-81c632b6c9c7" providerId="ADAL" clId="{5354F822-A9E9-4067-BCDA-0FDA68F60510}" dt="2021-03-07T14:55:08.491" v="1868"/>
          <ac:spMkLst>
            <pc:docMk/>
            <pc:sldMk cId="1154223382" sldId="257"/>
            <ac:spMk id="187" creationId="{2D48431F-F68F-4A8C-9B71-582527DF68DA}"/>
          </ac:spMkLst>
        </pc:spChg>
        <pc:spChg chg="add mod">
          <ac:chgData name="Sanders Wang" userId="089d73b8-785c-4012-b931-81c632b6c9c7" providerId="ADAL" clId="{5354F822-A9E9-4067-BCDA-0FDA68F60510}" dt="2021-03-07T14:55:08.491" v="1868"/>
          <ac:spMkLst>
            <pc:docMk/>
            <pc:sldMk cId="1154223382" sldId="257"/>
            <ac:spMk id="188" creationId="{C5D76059-73C0-4B21-ABAB-052545331D2E}"/>
          </ac:spMkLst>
        </pc:spChg>
        <pc:spChg chg="add mod">
          <ac:chgData name="Sanders Wang" userId="089d73b8-785c-4012-b931-81c632b6c9c7" providerId="ADAL" clId="{5354F822-A9E9-4067-BCDA-0FDA68F60510}" dt="2021-03-07T14:55:08.491" v="1868"/>
          <ac:spMkLst>
            <pc:docMk/>
            <pc:sldMk cId="1154223382" sldId="257"/>
            <ac:spMk id="189" creationId="{66C634D5-3C1C-4D42-B417-624A793C8130}"/>
          </ac:spMkLst>
        </pc:spChg>
        <pc:spChg chg="add mod">
          <ac:chgData name="Sanders Wang" userId="089d73b8-785c-4012-b931-81c632b6c9c7" providerId="ADAL" clId="{5354F822-A9E9-4067-BCDA-0FDA68F60510}" dt="2021-03-07T14:55:08.491" v="1868"/>
          <ac:spMkLst>
            <pc:docMk/>
            <pc:sldMk cId="1154223382" sldId="257"/>
            <ac:spMk id="190" creationId="{18BFD1A2-3E27-48FE-B36E-51DAB3073E74}"/>
          </ac:spMkLst>
        </pc:spChg>
        <pc:spChg chg="add mod">
          <ac:chgData name="Sanders Wang" userId="089d73b8-785c-4012-b931-81c632b6c9c7" providerId="ADAL" clId="{5354F822-A9E9-4067-BCDA-0FDA68F60510}" dt="2021-03-07T14:55:08.491" v="1868"/>
          <ac:spMkLst>
            <pc:docMk/>
            <pc:sldMk cId="1154223382" sldId="257"/>
            <ac:spMk id="191" creationId="{8BFEB2AA-6B96-4221-83D1-C4A66B11B7BB}"/>
          </ac:spMkLst>
        </pc:spChg>
        <pc:spChg chg="add mod">
          <ac:chgData name="Sanders Wang" userId="089d73b8-785c-4012-b931-81c632b6c9c7" providerId="ADAL" clId="{5354F822-A9E9-4067-BCDA-0FDA68F60510}" dt="2021-03-07T14:55:08.491" v="1868"/>
          <ac:spMkLst>
            <pc:docMk/>
            <pc:sldMk cId="1154223382" sldId="257"/>
            <ac:spMk id="192" creationId="{943CD07C-632F-4D13-9EC9-353B95E1AEEB}"/>
          </ac:spMkLst>
        </pc:spChg>
        <pc:spChg chg="add mod">
          <ac:chgData name="Sanders Wang" userId="089d73b8-785c-4012-b931-81c632b6c9c7" providerId="ADAL" clId="{5354F822-A9E9-4067-BCDA-0FDA68F60510}" dt="2021-03-07T14:55:08.491" v="1868"/>
          <ac:spMkLst>
            <pc:docMk/>
            <pc:sldMk cId="1154223382" sldId="257"/>
            <ac:spMk id="195" creationId="{CDB5B284-BB57-4782-90CE-E62432CD8E42}"/>
          </ac:spMkLst>
        </pc:spChg>
        <pc:spChg chg="add mod">
          <ac:chgData name="Sanders Wang" userId="089d73b8-785c-4012-b931-81c632b6c9c7" providerId="ADAL" clId="{5354F822-A9E9-4067-BCDA-0FDA68F60510}" dt="2021-03-07T14:55:08.491" v="1868"/>
          <ac:spMkLst>
            <pc:docMk/>
            <pc:sldMk cId="1154223382" sldId="257"/>
            <ac:spMk id="198" creationId="{91407F40-4F46-42EA-82E2-F589E41AF7EE}"/>
          </ac:spMkLst>
        </pc:spChg>
        <pc:spChg chg="add mod">
          <ac:chgData name="Sanders Wang" userId="089d73b8-785c-4012-b931-81c632b6c9c7" providerId="ADAL" clId="{5354F822-A9E9-4067-BCDA-0FDA68F60510}" dt="2021-03-07T14:55:08.491" v="1868"/>
          <ac:spMkLst>
            <pc:docMk/>
            <pc:sldMk cId="1154223382" sldId="257"/>
            <ac:spMk id="199" creationId="{8904C288-7235-4B74-B01A-58F3D880F4FB}"/>
          </ac:spMkLst>
        </pc:spChg>
        <pc:spChg chg="add mod">
          <ac:chgData name="Sanders Wang" userId="089d73b8-785c-4012-b931-81c632b6c9c7" providerId="ADAL" clId="{5354F822-A9E9-4067-BCDA-0FDA68F60510}" dt="2021-03-07T14:55:08.491" v="1868"/>
          <ac:spMkLst>
            <pc:docMk/>
            <pc:sldMk cId="1154223382" sldId="257"/>
            <ac:spMk id="201" creationId="{E33C7D6A-5AD4-4F61-8017-8E177A3C059F}"/>
          </ac:spMkLst>
        </pc:spChg>
        <pc:spChg chg="add mod">
          <ac:chgData name="Sanders Wang" userId="089d73b8-785c-4012-b931-81c632b6c9c7" providerId="ADAL" clId="{5354F822-A9E9-4067-BCDA-0FDA68F60510}" dt="2021-03-07T14:55:08.491" v="1868"/>
          <ac:spMkLst>
            <pc:docMk/>
            <pc:sldMk cId="1154223382" sldId="257"/>
            <ac:spMk id="202" creationId="{D8E9AC72-D9E7-494C-AAA2-A0E9736091DF}"/>
          </ac:spMkLst>
        </pc:spChg>
        <pc:spChg chg="add mod">
          <ac:chgData name="Sanders Wang" userId="089d73b8-785c-4012-b931-81c632b6c9c7" providerId="ADAL" clId="{5354F822-A9E9-4067-BCDA-0FDA68F60510}" dt="2021-03-07T16:21:32.184" v="2950" actId="1036"/>
          <ac:spMkLst>
            <pc:docMk/>
            <pc:sldMk cId="1154223382" sldId="257"/>
            <ac:spMk id="204" creationId="{4E2EB87D-8D73-461E-A69E-298C5235CBA9}"/>
          </ac:spMkLst>
        </pc:spChg>
        <pc:spChg chg="add mod">
          <ac:chgData name="Sanders Wang" userId="089d73b8-785c-4012-b931-81c632b6c9c7" providerId="ADAL" clId="{5354F822-A9E9-4067-BCDA-0FDA68F60510}" dt="2021-03-07T16:21:39.288" v="2962" actId="1035"/>
          <ac:spMkLst>
            <pc:docMk/>
            <pc:sldMk cId="1154223382" sldId="257"/>
            <ac:spMk id="206" creationId="{F0D9EA1F-84D3-4705-B143-0DAF8EC54C1E}"/>
          </ac:spMkLst>
        </pc:spChg>
        <pc:spChg chg="add del mod">
          <ac:chgData name="Sanders Wang" userId="089d73b8-785c-4012-b931-81c632b6c9c7" providerId="ADAL" clId="{5354F822-A9E9-4067-BCDA-0FDA68F60510}" dt="2021-03-07T14:57:57.495" v="1904" actId="478"/>
          <ac:spMkLst>
            <pc:docMk/>
            <pc:sldMk cId="1154223382" sldId="257"/>
            <ac:spMk id="209" creationId="{7AA34CE3-EB7D-4449-A736-E9070B39920B}"/>
          </ac:spMkLst>
        </pc:spChg>
        <pc:spChg chg="add mod">
          <ac:chgData name="Sanders Wang" userId="089d73b8-785c-4012-b931-81c632b6c9c7" providerId="ADAL" clId="{5354F822-A9E9-4067-BCDA-0FDA68F60510}" dt="2021-03-07T16:21:32.184" v="2950" actId="1036"/>
          <ac:spMkLst>
            <pc:docMk/>
            <pc:sldMk cId="1154223382" sldId="257"/>
            <ac:spMk id="210" creationId="{CC73F1DC-DC7B-406C-A9B3-A45C7D16A512}"/>
          </ac:spMkLst>
        </pc:spChg>
        <pc:spChg chg="add mod">
          <ac:chgData name="Sanders Wang" userId="089d73b8-785c-4012-b931-81c632b6c9c7" providerId="ADAL" clId="{5354F822-A9E9-4067-BCDA-0FDA68F60510}" dt="2021-03-07T16:21:32.184" v="2950" actId="1036"/>
          <ac:spMkLst>
            <pc:docMk/>
            <pc:sldMk cId="1154223382" sldId="257"/>
            <ac:spMk id="214" creationId="{41157CB0-275A-45EF-B025-C450BA766A6C}"/>
          </ac:spMkLst>
        </pc:spChg>
        <pc:spChg chg="add mod">
          <ac:chgData name="Sanders Wang" userId="089d73b8-785c-4012-b931-81c632b6c9c7" providerId="ADAL" clId="{5354F822-A9E9-4067-BCDA-0FDA68F60510}" dt="2021-03-07T16:21:32.184" v="2950" actId="1036"/>
          <ac:spMkLst>
            <pc:docMk/>
            <pc:sldMk cId="1154223382" sldId="257"/>
            <ac:spMk id="216" creationId="{E18CE872-A7C4-48E0-877F-63BF1A0D1EC6}"/>
          </ac:spMkLst>
        </pc:spChg>
        <pc:spChg chg="add mod">
          <ac:chgData name="Sanders Wang" userId="089d73b8-785c-4012-b931-81c632b6c9c7" providerId="ADAL" clId="{5354F822-A9E9-4067-BCDA-0FDA68F60510}" dt="2021-03-07T16:21:32.184" v="2950" actId="1036"/>
          <ac:spMkLst>
            <pc:docMk/>
            <pc:sldMk cId="1154223382" sldId="257"/>
            <ac:spMk id="227" creationId="{9649161E-F8EB-4534-943A-7581F8BE18F1}"/>
          </ac:spMkLst>
        </pc:spChg>
        <pc:spChg chg="add mod">
          <ac:chgData name="Sanders Wang" userId="089d73b8-785c-4012-b931-81c632b6c9c7" providerId="ADAL" clId="{5354F822-A9E9-4067-BCDA-0FDA68F60510}" dt="2021-03-07T16:37:48.937" v="3078" actId="113"/>
          <ac:spMkLst>
            <pc:docMk/>
            <pc:sldMk cId="1154223382" sldId="257"/>
            <ac:spMk id="228" creationId="{3ADC4150-49AA-405D-9597-6717EDB7E8B2}"/>
          </ac:spMkLst>
        </pc:spChg>
        <pc:spChg chg="add mod">
          <ac:chgData name="Sanders Wang" userId="089d73b8-785c-4012-b931-81c632b6c9c7" providerId="ADAL" clId="{5354F822-A9E9-4067-BCDA-0FDA68F60510}" dt="2021-03-07T16:21:32.184" v="2950" actId="1036"/>
          <ac:spMkLst>
            <pc:docMk/>
            <pc:sldMk cId="1154223382" sldId="257"/>
            <ac:spMk id="229" creationId="{0610A4B2-0751-4777-AA7C-D11ECFB78AFE}"/>
          </ac:spMkLst>
        </pc:spChg>
        <pc:spChg chg="add del mod">
          <ac:chgData name="Sanders Wang" userId="089d73b8-785c-4012-b931-81c632b6c9c7" providerId="ADAL" clId="{5354F822-A9E9-4067-BCDA-0FDA68F60510}" dt="2021-03-07T15:11:08.582" v="2107" actId="478"/>
          <ac:spMkLst>
            <pc:docMk/>
            <pc:sldMk cId="1154223382" sldId="257"/>
            <ac:spMk id="232" creationId="{17FA5ED9-EA21-426D-90A5-575444C13999}"/>
          </ac:spMkLst>
        </pc:spChg>
        <pc:spChg chg="add mod">
          <ac:chgData name="Sanders Wang" userId="089d73b8-785c-4012-b931-81c632b6c9c7" providerId="ADAL" clId="{5354F822-A9E9-4067-BCDA-0FDA68F60510}" dt="2021-03-07T16:21:32.184" v="2950" actId="1036"/>
          <ac:spMkLst>
            <pc:docMk/>
            <pc:sldMk cId="1154223382" sldId="257"/>
            <ac:spMk id="234" creationId="{65FCADA9-75C4-491F-A6B8-236A72A004D2}"/>
          </ac:spMkLst>
        </pc:spChg>
        <pc:spChg chg="add mod">
          <ac:chgData name="Sanders Wang" userId="089d73b8-785c-4012-b931-81c632b6c9c7" providerId="ADAL" clId="{5354F822-A9E9-4067-BCDA-0FDA68F60510}" dt="2021-03-07T16:37:48.937" v="3078" actId="113"/>
          <ac:spMkLst>
            <pc:docMk/>
            <pc:sldMk cId="1154223382" sldId="257"/>
            <ac:spMk id="235" creationId="{EC00C743-BB1B-4586-B82D-528CE3E574E4}"/>
          </ac:spMkLst>
        </pc:spChg>
        <pc:spChg chg="add del mod">
          <ac:chgData name="Sanders Wang" userId="089d73b8-785c-4012-b931-81c632b6c9c7" providerId="ADAL" clId="{5354F822-A9E9-4067-BCDA-0FDA68F60510}" dt="2021-03-07T15:11:10.668" v="2108" actId="478"/>
          <ac:spMkLst>
            <pc:docMk/>
            <pc:sldMk cId="1154223382" sldId="257"/>
            <ac:spMk id="238" creationId="{5EA7D0DB-A284-40CD-9A8D-CC4E244CB7D9}"/>
          </ac:spMkLst>
        </pc:spChg>
        <pc:spChg chg="add mod">
          <ac:chgData name="Sanders Wang" userId="089d73b8-785c-4012-b931-81c632b6c9c7" providerId="ADAL" clId="{5354F822-A9E9-4067-BCDA-0FDA68F60510}" dt="2021-03-07T16:21:32.184" v="2950" actId="1036"/>
          <ac:spMkLst>
            <pc:docMk/>
            <pc:sldMk cId="1154223382" sldId="257"/>
            <ac:spMk id="240" creationId="{3E8B9A36-C4AD-4751-BED1-B5B33580DF37}"/>
          </ac:spMkLst>
        </pc:spChg>
        <pc:spChg chg="add mod">
          <ac:chgData name="Sanders Wang" userId="089d73b8-785c-4012-b931-81c632b6c9c7" providerId="ADAL" clId="{5354F822-A9E9-4067-BCDA-0FDA68F60510}" dt="2021-03-07T16:21:32.184" v="2950" actId="1036"/>
          <ac:spMkLst>
            <pc:docMk/>
            <pc:sldMk cId="1154223382" sldId="257"/>
            <ac:spMk id="254" creationId="{2901C124-8396-4637-B75A-4A26402BA244}"/>
          </ac:spMkLst>
        </pc:spChg>
        <pc:spChg chg="add mod">
          <ac:chgData name="Sanders Wang" userId="089d73b8-785c-4012-b931-81c632b6c9c7" providerId="ADAL" clId="{5354F822-A9E9-4067-BCDA-0FDA68F60510}" dt="2021-03-07T16:21:32.184" v="2950" actId="1036"/>
          <ac:spMkLst>
            <pc:docMk/>
            <pc:sldMk cId="1154223382" sldId="257"/>
            <ac:spMk id="258" creationId="{D75A76A5-B402-4825-A7EC-35B1B5CD3AB9}"/>
          </ac:spMkLst>
        </pc:spChg>
        <pc:spChg chg="add mod">
          <ac:chgData name="Sanders Wang" userId="089d73b8-785c-4012-b931-81c632b6c9c7" providerId="ADAL" clId="{5354F822-A9E9-4067-BCDA-0FDA68F60510}" dt="2021-03-07T16:37:53.160" v="3079" actId="14100"/>
          <ac:spMkLst>
            <pc:docMk/>
            <pc:sldMk cId="1154223382" sldId="257"/>
            <ac:spMk id="259" creationId="{C4E31602-77E4-4FA0-BEB7-57D56926DBAF}"/>
          </ac:spMkLst>
        </pc:spChg>
        <pc:spChg chg="add mod">
          <ac:chgData name="Sanders Wang" userId="089d73b8-785c-4012-b931-81c632b6c9c7" providerId="ADAL" clId="{5354F822-A9E9-4067-BCDA-0FDA68F60510}" dt="2021-03-07T16:21:32.184" v="2950" actId="1036"/>
          <ac:spMkLst>
            <pc:docMk/>
            <pc:sldMk cId="1154223382" sldId="257"/>
            <ac:spMk id="260" creationId="{36122DC0-027E-4C06-883F-DFD983BC3C40}"/>
          </ac:spMkLst>
        </pc:spChg>
        <pc:spChg chg="add mod">
          <ac:chgData name="Sanders Wang" userId="089d73b8-785c-4012-b931-81c632b6c9c7" providerId="ADAL" clId="{5354F822-A9E9-4067-BCDA-0FDA68F60510}" dt="2021-03-07T16:21:32.184" v="2950" actId="1036"/>
          <ac:spMkLst>
            <pc:docMk/>
            <pc:sldMk cId="1154223382" sldId="257"/>
            <ac:spMk id="263" creationId="{BEF30532-FC90-4E55-941B-D61C0A3C8FE3}"/>
          </ac:spMkLst>
        </pc:spChg>
        <pc:spChg chg="add mod">
          <ac:chgData name="Sanders Wang" userId="089d73b8-785c-4012-b931-81c632b6c9c7" providerId="ADAL" clId="{5354F822-A9E9-4067-BCDA-0FDA68F60510}" dt="2021-03-07T16:21:32.184" v="2950" actId="1036"/>
          <ac:spMkLst>
            <pc:docMk/>
            <pc:sldMk cId="1154223382" sldId="257"/>
            <ac:spMk id="265" creationId="{1D10A5B6-16D1-4A54-A1E1-D2B703C7F581}"/>
          </ac:spMkLst>
        </pc:spChg>
        <pc:spChg chg="add mod">
          <ac:chgData name="Sanders Wang" userId="089d73b8-785c-4012-b931-81c632b6c9c7" providerId="ADAL" clId="{5354F822-A9E9-4067-BCDA-0FDA68F60510}" dt="2021-03-07T16:21:32.184" v="2950" actId="1036"/>
          <ac:spMkLst>
            <pc:docMk/>
            <pc:sldMk cId="1154223382" sldId="257"/>
            <ac:spMk id="269" creationId="{21A3015B-852D-4E4B-9CB2-3A358980AE4E}"/>
          </ac:spMkLst>
        </pc:spChg>
        <pc:spChg chg="add mod">
          <ac:chgData name="Sanders Wang" userId="089d73b8-785c-4012-b931-81c632b6c9c7" providerId="ADAL" clId="{5354F822-A9E9-4067-BCDA-0FDA68F60510}" dt="2021-03-07T16:21:32.184" v="2950" actId="1036"/>
          <ac:spMkLst>
            <pc:docMk/>
            <pc:sldMk cId="1154223382" sldId="257"/>
            <ac:spMk id="277" creationId="{2B9D0678-B691-4442-9D06-29DDF38A921D}"/>
          </ac:spMkLst>
        </pc:spChg>
        <pc:spChg chg="add mod">
          <ac:chgData name="Sanders Wang" userId="089d73b8-785c-4012-b931-81c632b6c9c7" providerId="ADAL" clId="{5354F822-A9E9-4067-BCDA-0FDA68F60510}" dt="2021-03-07T16:21:32.184" v="2950" actId="1036"/>
          <ac:spMkLst>
            <pc:docMk/>
            <pc:sldMk cId="1154223382" sldId="257"/>
            <ac:spMk id="281" creationId="{E22EA1D3-893F-47EF-AA2C-F3AD5D7337A7}"/>
          </ac:spMkLst>
        </pc:spChg>
        <pc:spChg chg="add mod">
          <ac:chgData name="Sanders Wang" userId="089d73b8-785c-4012-b931-81c632b6c9c7" providerId="ADAL" clId="{5354F822-A9E9-4067-BCDA-0FDA68F60510}" dt="2021-03-07T16:21:32.184" v="2950" actId="1036"/>
          <ac:spMkLst>
            <pc:docMk/>
            <pc:sldMk cId="1154223382" sldId="257"/>
            <ac:spMk id="283" creationId="{4800F66E-7FA1-4A8C-8CD4-7015CD85B22B}"/>
          </ac:spMkLst>
        </pc:spChg>
        <pc:spChg chg="add mod">
          <ac:chgData name="Sanders Wang" userId="089d73b8-785c-4012-b931-81c632b6c9c7" providerId="ADAL" clId="{5354F822-A9E9-4067-BCDA-0FDA68F60510}" dt="2021-03-07T16:21:32.184" v="2950" actId="1036"/>
          <ac:spMkLst>
            <pc:docMk/>
            <pc:sldMk cId="1154223382" sldId="257"/>
            <ac:spMk id="284" creationId="{3FB80C52-E8F2-4C93-8A29-B1E2B4E677AB}"/>
          </ac:spMkLst>
        </pc:spChg>
        <pc:spChg chg="add mod">
          <ac:chgData name="Sanders Wang" userId="089d73b8-785c-4012-b931-81c632b6c9c7" providerId="ADAL" clId="{5354F822-A9E9-4067-BCDA-0FDA68F60510}" dt="2021-03-07T16:21:32.184" v="2950" actId="1036"/>
          <ac:spMkLst>
            <pc:docMk/>
            <pc:sldMk cId="1154223382" sldId="257"/>
            <ac:spMk id="285" creationId="{C1AF5B93-88C5-49D3-93F6-187AE8E919C6}"/>
          </ac:spMkLst>
        </pc:spChg>
        <pc:spChg chg="add mod">
          <ac:chgData name="Sanders Wang" userId="089d73b8-785c-4012-b931-81c632b6c9c7" providerId="ADAL" clId="{5354F822-A9E9-4067-BCDA-0FDA68F60510}" dt="2021-03-07T16:21:32.184" v="2950" actId="1036"/>
          <ac:spMkLst>
            <pc:docMk/>
            <pc:sldMk cId="1154223382" sldId="257"/>
            <ac:spMk id="291" creationId="{5E945681-7076-4971-9250-48850CA7609B}"/>
          </ac:spMkLst>
        </pc:spChg>
        <pc:spChg chg="add mod">
          <ac:chgData name="Sanders Wang" userId="089d73b8-785c-4012-b931-81c632b6c9c7" providerId="ADAL" clId="{5354F822-A9E9-4067-BCDA-0FDA68F60510}" dt="2021-03-07T16:37:24.670" v="3071" actId="14100"/>
          <ac:spMkLst>
            <pc:docMk/>
            <pc:sldMk cId="1154223382" sldId="257"/>
            <ac:spMk id="292" creationId="{7686AC0E-2D3B-480A-A3A7-A7CDDF912FE2}"/>
          </ac:spMkLst>
        </pc:spChg>
        <pc:spChg chg="add mod">
          <ac:chgData name="Sanders Wang" userId="089d73b8-785c-4012-b931-81c632b6c9c7" providerId="ADAL" clId="{5354F822-A9E9-4067-BCDA-0FDA68F60510}" dt="2021-03-07T16:21:32.184" v="2950" actId="1036"/>
          <ac:spMkLst>
            <pc:docMk/>
            <pc:sldMk cId="1154223382" sldId="257"/>
            <ac:spMk id="294" creationId="{3E958273-86AE-48EA-9B4D-8D05F1F78A6F}"/>
          </ac:spMkLst>
        </pc:spChg>
        <pc:spChg chg="add mod">
          <ac:chgData name="Sanders Wang" userId="089d73b8-785c-4012-b931-81c632b6c9c7" providerId="ADAL" clId="{5354F822-A9E9-4067-BCDA-0FDA68F60510}" dt="2021-03-07T16:37:41.674" v="3075" actId="14100"/>
          <ac:spMkLst>
            <pc:docMk/>
            <pc:sldMk cId="1154223382" sldId="257"/>
            <ac:spMk id="297" creationId="{B1F9478E-D2D0-492C-94B3-44E59683ACB3}"/>
          </ac:spMkLst>
        </pc:spChg>
        <pc:spChg chg="add mod">
          <ac:chgData name="Sanders Wang" userId="089d73b8-785c-4012-b931-81c632b6c9c7" providerId="ADAL" clId="{5354F822-A9E9-4067-BCDA-0FDA68F60510}" dt="2021-03-07T16:21:32.184" v="2950" actId="1036"/>
          <ac:spMkLst>
            <pc:docMk/>
            <pc:sldMk cId="1154223382" sldId="257"/>
            <ac:spMk id="298" creationId="{3CA46DA5-253B-4493-A8AB-AA03630274FD}"/>
          </ac:spMkLst>
        </pc:spChg>
        <pc:spChg chg="add mod">
          <ac:chgData name="Sanders Wang" userId="089d73b8-785c-4012-b931-81c632b6c9c7" providerId="ADAL" clId="{5354F822-A9E9-4067-BCDA-0FDA68F60510}" dt="2021-03-07T16:21:32.184" v="2950" actId="1036"/>
          <ac:spMkLst>
            <pc:docMk/>
            <pc:sldMk cId="1154223382" sldId="257"/>
            <ac:spMk id="299" creationId="{4B8FF0F9-FDC7-4A46-A439-A3B2D1B61009}"/>
          </ac:spMkLst>
        </pc:spChg>
        <pc:spChg chg="add mod">
          <ac:chgData name="Sanders Wang" userId="089d73b8-785c-4012-b931-81c632b6c9c7" providerId="ADAL" clId="{5354F822-A9E9-4067-BCDA-0FDA68F60510}" dt="2021-03-07T16:21:32.184" v="2950" actId="1036"/>
          <ac:spMkLst>
            <pc:docMk/>
            <pc:sldMk cId="1154223382" sldId="257"/>
            <ac:spMk id="300" creationId="{81D1A171-86D6-4197-A78C-69F39A904D03}"/>
          </ac:spMkLst>
        </pc:spChg>
        <pc:spChg chg="add mod">
          <ac:chgData name="Sanders Wang" userId="089d73b8-785c-4012-b931-81c632b6c9c7" providerId="ADAL" clId="{5354F822-A9E9-4067-BCDA-0FDA68F60510}" dt="2021-03-07T16:21:32.184" v="2950" actId="1036"/>
          <ac:spMkLst>
            <pc:docMk/>
            <pc:sldMk cId="1154223382" sldId="257"/>
            <ac:spMk id="302" creationId="{A8F3F060-AB0A-43F0-9E61-C1792561C201}"/>
          </ac:spMkLst>
        </pc:spChg>
        <pc:spChg chg="add mod">
          <ac:chgData name="Sanders Wang" userId="089d73b8-785c-4012-b931-81c632b6c9c7" providerId="ADAL" clId="{5354F822-A9E9-4067-BCDA-0FDA68F60510}" dt="2021-03-07T16:21:32.184" v="2950" actId="1036"/>
          <ac:spMkLst>
            <pc:docMk/>
            <pc:sldMk cId="1154223382" sldId="257"/>
            <ac:spMk id="303" creationId="{D7D57C53-DA51-45B5-A38D-C07DCD306AD5}"/>
          </ac:spMkLst>
        </pc:spChg>
        <pc:spChg chg="add mod">
          <ac:chgData name="Sanders Wang" userId="089d73b8-785c-4012-b931-81c632b6c9c7" providerId="ADAL" clId="{5354F822-A9E9-4067-BCDA-0FDA68F60510}" dt="2021-03-08T08:08:46.429" v="3780"/>
          <ac:spMkLst>
            <pc:docMk/>
            <pc:sldMk cId="1154223382" sldId="257"/>
            <ac:spMk id="312" creationId="{BFD832DD-8E9D-4862-98C6-A140E97F056C}"/>
          </ac:spMkLst>
        </pc:spChg>
        <pc:spChg chg="add mod">
          <ac:chgData name="Sanders Wang" userId="089d73b8-785c-4012-b931-81c632b6c9c7" providerId="ADAL" clId="{5354F822-A9E9-4067-BCDA-0FDA68F60510}" dt="2021-03-07T16:21:32.184" v="2950" actId="1036"/>
          <ac:spMkLst>
            <pc:docMk/>
            <pc:sldMk cId="1154223382" sldId="257"/>
            <ac:spMk id="314" creationId="{CA55C502-89EB-49FC-A079-42F5A8D90683}"/>
          </ac:spMkLst>
        </pc:spChg>
        <pc:spChg chg="add mod">
          <ac:chgData name="Sanders Wang" userId="089d73b8-785c-4012-b931-81c632b6c9c7" providerId="ADAL" clId="{5354F822-A9E9-4067-BCDA-0FDA68F60510}" dt="2021-03-07T16:21:32.184" v="2950" actId="1036"/>
          <ac:spMkLst>
            <pc:docMk/>
            <pc:sldMk cId="1154223382" sldId="257"/>
            <ac:spMk id="316" creationId="{02117CBF-41AA-42B5-8F71-29A8D827D5E2}"/>
          </ac:spMkLst>
        </pc:spChg>
        <pc:spChg chg="add del mod">
          <ac:chgData name="Sanders Wang" userId="089d73b8-785c-4012-b931-81c632b6c9c7" providerId="ADAL" clId="{5354F822-A9E9-4067-BCDA-0FDA68F60510}" dt="2021-03-07T15:33:23.865" v="2371"/>
          <ac:spMkLst>
            <pc:docMk/>
            <pc:sldMk cId="1154223382" sldId="257"/>
            <ac:spMk id="320" creationId="{C23BEB9E-A892-4118-8D67-57444B3252FD}"/>
          </ac:spMkLst>
        </pc:spChg>
        <pc:spChg chg="add mod">
          <ac:chgData name="Sanders Wang" userId="089d73b8-785c-4012-b931-81c632b6c9c7" providerId="ADAL" clId="{5354F822-A9E9-4067-BCDA-0FDA68F60510}" dt="2021-03-07T16:21:32.184" v="2950" actId="1036"/>
          <ac:spMkLst>
            <pc:docMk/>
            <pc:sldMk cId="1154223382" sldId="257"/>
            <ac:spMk id="321" creationId="{9AE1C7E8-64E3-4EF6-AF54-D692383C0A4F}"/>
          </ac:spMkLst>
        </pc:spChg>
        <pc:spChg chg="add mod">
          <ac:chgData name="Sanders Wang" userId="089d73b8-785c-4012-b931-81c632b6c9c7" providerId="ADAL" clId="{5354F822-A9E9-4067-BCDA-0FDA68F60510}" dt="2021-03-07T16:21:32.184" v="2950" actId="1036"/>
          <ac:spMkLst>
            <pc:docMk/>
            <pc:sldMk cId="1154223382" sldId="257"/>
            <ac:spMk id="323" creationId="{31DDB597-80E8-4B0C-8DCD-66BA474BAA0D}"/>
          </ac:spMkLst>
        </pc:spChg>
        <pc:spChg chg="add mod">
          <ac:chgData name="Sanders Wang" userId="089d73b8-785c-4012-b931-81c632b6c9c7" providerId="ADAL" clId="{5354F822-A9E9-4067-BCDA-0FDA68F60510}" dt="2021-03-07T16:21:32.184" v="2950" actId="1036"/>
          <ac:spMkLst>
            <pc:docMk/>
            <pc:sldMk cId="1154223382" sldId="257"/>
            <ac:spMk id="326" creationId="{0B578B8C-2834-4C5C-8657-1E09BD961580}"/>
          </ac:spMkLst>
        </pc:spChg>
        <pc:spChg chg="add mod">
          <ac:chgData name="Sanders Wang" userId="089d73b8-785c-4012-b931-81c632b6c9c7" providerId="ADAL" clId="{5354F822-A9E9-4067-BCDA-0FDA68F60510}" dt="2021-03-07T16:21:32.184" v="2950" actId="1036"/>
          <ac:spMkLst>
            <pc:docMk/>
            <pc:sldMk cId="1154223382" sldId="257"/>
            <ac:spMk id="328" creationId="{DB95FA41-AC0C-4DC1-85CB-DEBCC8663962}"/>
          </ac:spMkLst>
        </pc:spChg>
        <pc:spChg chg="add mod">
          <ac:chgData name="Sanders Wang" userId="089d73b8-785c-4012-b931-81c632b6c9c7" providerId="ADAL" clId="{5354F822-A9E9-4067-BCDA-0FDA68F60510}" dt="2021-03-07T16:21:32.184" v="2950" actId="1036"/>
          <ac:spMkLst>
            <pc:docMk/>
            <pc:sldMk cId="1154223382" sldId="257"/>
            <ac:spMk id="330" creationId="{5A29A8D8-6B07-4FB6-AB81-295CC579E728}"/>
          </ac:spMkLst>
        </pc:spChg>
        <pc:spChg chg="add mod">
          <ac:chgData name="Sanders Wang" userId="089d73b8-785c-4012-b931-81c632b6c9c7" providerId="ADAL" clId="{5354F822-A9E9-4067-BCDA-0FDA68F60510}" dt="2021-03-07T16:21:32.184" v="2950" actId="1036"/>
          <ac:spMkLst>
            <pc:docMk/>
            <pc:sldMk cId="1154223382" sldId="257"/>
            <ac:spMk id="331" creationId="{F9BC559B-D01D-4561-95D1-6612DBCB1B23}"/>
          </ac:spMkLst>
        </pc:spChg>
        <pc:spChg chg="add mod">
          <ac:chgData name="Sanders Wang" userId="089d73b8-785c-4012-b931-81c632b6c9c7" providerId="ADAL" clId="{5354F822-A9E9-4067-BCDA-0FDA68F60510}" dt="2021-03-07T16:21:32.184" v="2950" actId="1036"/>
          <ac:spMkLst>
            <pc:docMk/>
            <pc:sldMk cId="1154223382" sldId="257"/>
            <ac:spMk id="333" creationId="{9DA94804-66D1-48CA-8F73-B4FC4E47090C}"/>
          </ac:spMkLst>
        </pc:spChg>
        <pc:spChg chg="add mod">
          <ac:chgData name="Sanders Wang" userId="089d73b8-785c-4012-b931-81c632b6c9c7" providerId="ADAL" clId="{5354F822-A9E9-4067-BCDA-0FDA68F60510}" dt="2021-03-07T16:21:32.184" v="2950" actId="1036"/>
          <ac:spMkLst>
            <pc:docMk/>
            <pc:sldMk cId="1154223382" sldId="257"/>
            <ac:spMk id="335" creationId="{CB310B40-375C-4C8C-8820-4A298EF9BF6A}"/>
          </ac:spMkLst>
        </pc:spChg>
        <pc:spChg chg="add mod">
          <ac:chgData name="Sanders Wang" userId="089d73b8-785c-4012-b931-81c632b6c9c7" providerId="ADAL" clId="{5354F822-A9E9-4067-BCDA-0FDA68F60510}" dt="2021-03-07T16:21:32.184" v="2950" actId="1036"/>
          <ac:spMkLst>
            <pc:docMk/>
            <pc:sldMk cId="1154223382" sldId="257"/>
            <ac:spMk id="336" creationId="{C7F719DF-2159-4D40-9229-8DC15100E7A9}"/>
          </ac:spMkLst>
        </pc:spChg>
        <pc:spChg chg="add mod">
          <ac:chgData name="Sanders Wang" userId="089d73b8-785c-4012-b931-81c632b6c9c7" providerId="ADAL" clId="{5354F822-A9E9-4067-BCDA-0FDA68F60510}" dt="2021-03-07T16:37:03.157" v="3065" actId="113"/>
          <ac:spMkLst>
            <pc:docMk/>
            <pc:sldMk cId="1154223382" sldId="257"/>
            <ac:spMk id="351" creationId="{DCBAC85D-62B0-433A-8F36-F22D69AC6D15}"/>
          </ac:spMkLst>
        </pc:spChg>
        <pc:spChg chg="add mod">
          <ac:chgData name="Sanders Wang" userId="089d73b8-785c-4012-b931-81c632b6c9c7" providerId="ADAL" clId="{5354F822-A9E9-4067-BCDA-0FDA68F60510}" dt="2021-03-07T16:37:03.157" v="3065" actId="113"/>
          <ac:spMkLst>
            <pc:docMk/>
            <pc:sldMk cId="1154223382" sldId="257"/>
            <ac:spMk id="352" creationId="{63673E39-3EFC-4D81-A0BD-E1537F26C31E}"/>
          </ac:spMkLst>
        </pc:spChg>
        <pc:spChg chg="add mod">
          <ac:chgData name="Sanders Wang" userId="089d73b8-785c-4012-b931-81c632b6c9c7" providerId="ADAL" clId="{5354F822-A9E9-4067-BCDA-0FDA68F60510}" dt="2021-03-07T16:21:32.184" v="2950" actId="1036"/>
          <ac:spMkLst>
            <pc:docMk/>
            <pc:sldMk cId="1154223382" sldId="257"/>
            <ac:spMk id="354" creationId="{7676321B-A322-434A-9CBD-67FC03075886}"/>
          </ac:spMkLst>
        </pc:spChg>
        <pc:spChg chg="add mod">
          <ac:chgData name="Sanders Wang" userId="089d73b8-785c-4012-b931-81c632b6c9c7" providerId="ADAL" clId="{5354F822-A9E9-4067-BCDA-0FDA68F60510}" dt="2021-03-07T16:21:32.184" v="2950" actId="1036"/>
          <ac:spMkLst>
            <pc:docMk/>
            <pc:sldMk cId="1154223382" sldId="257"/>
            <ac:spMk id="355" creationId="{24808D35-6E72-4939-86A5-80C955E57034}"/>
          </ac:spMkLst>
        </pc:spChg>
        <pc:spChg chg="add mod">
          <ac:chgData name="Sanders Wang" userId="089d73b8-785c-4012-b931-81c632b6c9c7" providerId="ADAL" clId="{5354F822-A9E9-4067-BCDA-0FDA68F60510}" dt="2021-03-07T16:37:27.267" v="3072" actId="14100"/>
          <ac:spMkLst>
            <pc:docMk/>
            <pc:sldMk cId="1154223382" sldId="257"/>
            <ac:spMk id="365" creationId="{6EE9D4DC-6228-4115-92D0-37EB90F5DB50}"/>
          </ac:spMkLst>
        </pc:spChg>
        <pc:spChg chg="add mod">
          <ac:chgData name="Sanders Wang" userId="089d73b8-785c-4012-b931-81c632b6c9c7" providerId="ADAL" clId="{5354F822-A9E9-4067-BCDA-0FDA68F60510}" dt="2021-03-07T16:21:32.184" v="2950" actId="1036"/>
          <ac:spMkLst>
            <pc:docMk/>
            <pc:sldMk cId="1154223382" sldId="257"/>
            <ac:spMk id="366" creationId="{F32B8C23-BDCC-474A-80D6-FA0BBB1A6C39}"/>
          </ac:spMkLst>
        </pc:spChg>
        <pc:spChg chg="add mod">
          <ac:chgData name="Sanders Wang" userId="089d73b8-785c-4012-b931-81c632b6c9c7" providerId="ADAL" clId="{5354F822-A9E9-4067-BCDA-0FDA68F60510}" dt="2021-03-07T16:21:32.184" v="2950" actId="1036"/>
          <ac:spMkLst>
            <pc:docMk/>
            <pc:sldMk cId="1154223382" sldId="257"/>
            <ac:spMk id="368" creationId="{9F202DFC-9992-4740-BB2E-BE2BC0221F7C}"/>
          </ac:spMkLst>
        </pc:spChg>
        <pc:spChg chg="add mod">
          <ac:chgData name="Sanders Wang" userId="089d73b8-785c-4012-b931-81c632b6c9c7" providerId="ADAL" clId="{5354F822-A9E9-4067-BCDA-0FDA68F60510}" dt="2021-03-07T16:37:19.372" v="3070" actId="207"/>
          <ac:spMkLst>
            <pc:docMk/>
            <pc:sldMk cId="1154223382" sldId="257"/>
            <ac:spMk id="371" creationId="{FD45537A-5D9A-453D-B2B2-86D039D1E6F6}"/>
          </ac:spMkLst>
        </pc:spChg>
        <pc:spChg chg="add mod">
          <ac:chgData name="Sanders Wang" userId="089d73b8-785c-4012-b931-81c632b6c9c7" providerId="ADAL" clId="{5354F822-A9E9-4067-BCDA-0FDA68F60510}" dt="2021-03-07T16:21:32.184" v="2950" actId="1036"/>
          <ac:spMkLst>
            <pc:docMk/>
            <pc:sldMk cId="1154223382" sldId="257"/>
            <ac:spMk id="378" creationId="{A7B9B004-CCAD-4910-8BA9-ED117AB0E8A7}"/>
          </ac:spMkLst>
        </pc:spChg>
        <pc:spChg chg="add mod">
          <ac:chgData name="Sanders Wang" userId="089d73b8-785c-4012-b931-81c632b6c9c7" providerId="ADAL" clId="{5354F822-A9E9-4067-BCDA-0FDA68F60510}" dt="2021-03-07T16:34:19.206" v="3037" actId="1076"/>
          <ac:spMkLst>
            <pc:docMk/>
            <pc:sldMk cId="1154223382" sldId="257"/>
            <ac:spMk id="380" creationId="{94016D41-B667-4AF9-BF36-9BE6D0D45E44}"/>
          </ac:spMkLst>
        </pc:spChg>
        <pc:spChg chg="add del mod">
          <ac:chgData name="Sanders Wang" userId="089d73b8-785c-4012-b931-81c632b6c9c7" providerId="ADAL" clId="{5354F822-A9E9-4067-BCDA-0FDA68F60510}" dt="2021-03-07T15:57:07.529" v="2644" actId="478"/>
          <ac:spMkLst>
            <pc:docMk/>
            <pc:sldMk cId="1154223382" sldId="257"/>
            <ac:spMk id="384" creationId="{ACE9EB5A-7342-4901-88FE-2257E3676A75}"/>
          </ac:spMkLst>
        </pc:spChg>
        <pc:spChg chg="add del mod">
          <ac:chgData name="Sanders Wang" userId="089d73b8-785c-4012-b931-81c632b6c9c7" providerId="ADAL" clId="{5354F822-A9E9-4067-BCDA-0FDA68F60510}" dt="2021-03-07T16:34:52.213" v="3041" actId="478"/>
          <ac:spMkLst>
            <pc:docMk/>
            <pc:sldMk cId="1154223382" sldId="257"/>
            <ac:spMk id="386" creationId="{9A9C0721-1DBE-482A-8162-0C1D2D253464}"/>
          </ac:spMkLst>
        </pc:spChg>
        <pc:spChg chg="add del mod">
          <ac:chgData name="Sanders Wang" userId="089d73b8-785c-4012-b931-81c632b6c9c7" providerId="ADAL" clId="{5354F822-A9E9-4067-BCDA-0FDA68F60510}" dt="2021-03-07T16:35:14.528" v="3046" actId="478"/>
          <ac:spMkLst>
            <pc:docMk/>
            <pc:sldMk cId="1154223382" sldId="257"/>
            <ac:spMk id="392" creationId="{4517852A-16B6-43C4-83B5-BD8701AFDFDF}"/>
          </ac:spMkLst>
        </pc:spChg>
        <pc:spChg chg="add del mod">
          <ac:chgData name="Sanders Wang" userId="089d73b8-785c-4012-b931-81c632b6c9c7" providerId="ADAL" clId="{5354F822-A9E9-4067-BCDA-0FDA68F60510}" dt="2021-03-07T16:34:49.084" v="3040" actId="478"/>
          <ac:spMkLst>
            <pc:docMk/>
            <pc:sldMk cId="1154223382" sldId="257"/>
            <ac:spMk id="394" creationId="{68D496A3-A2C4-41DA-970C-4A05B2E8D587}"/>
          </ac:spMkLst>
        </pc:spChg>
        <pc:spChg chg="add mod">
          <ac:chgData name="Sanders Wang" userId="089d73b8-785c-4012-b931-81c632b6c9c7" providerId="ADAL" clId="{5354F822-A9E9-4067-BCDA-0FDA68F60510}" dt="2021-03-07T16:21:32.184" v="2950" actId="1036"/>
          <ac:spMkLst>
            <pc:docMk/>
            <pc:sldMk cId="1154223382" sldId="257"/>
            <ac:spMk id="399" creationId="{6D4A1A71-CEC4-4B59-B14C-6A57EC2F9813}"/>
          </ac:spMkLst>
        </pc:spChg>
        <pc:spChg chg="add mod">
          <ac:chgData name="Sanders Wang" userId="089d73b8-785c-4012-b931-81c632b6c9c7" providerId="ADAL" clId="{5354F822-A9E9-4067-BCDA-0FDA68F60510}" dt="2021-03-07T16:21:32.184" v="2950" actId="1036"/>
          <ac:spMkLst>
            <pc:docMk/>
            <pc:sldMk cId="1154223382" sldId="257"/>
            <ac:spMk id="407" creationId="{94B29CFA-239E-4070-BF72-97DA2B5E41F8}"/>
          </ac:spMkLst>
        </pc:spChg>
        <pc:spChg chg="add mod">
          <ac:chgData name="Sanders Wang" userId="089d73b8-785c-4012-b931-81c632b6c9c7" providerId="ADAL" clId="{5354F822-A9E9-4067-BCDA-0FDA68F60510}" dt="2021-03-07T16:21:32.184" v="2950" actId="1036"/>
          <ac:spMkLst>
            <pc:docMk/>
            <pc:sldMk cId="1154223382" sldId="257"/>
            <ac:spMk id="413" creationId="{D3B9408F-726F-4410-9EEB-91A065956996}"/>
          </ac:spMkLst>
        </pc:spChg>
        <pc:spChg chg="add mod">
          <ac:chgData name="Sanders Wang" userId="089d73b8-785c-4012-b931-81c632b6c9c7" providerId="ADAL" clId="{5354F822-A9E9-4067-BCDA-0FDA68F60510}" dt="2021-03-07T16:26:15.830" v="2966" actId="1076"/>
          <ac:spMkLst>
            <pc:docMk/>
            <pc:sldMk cId="1154223382" sldId="257"/>
            <ac:spMk id="416" creationId="{DB1BAFF1-E793-4040-A118-00383DDD4251}"/>
          </ac:spMkLst>
        </pc:spChg>
        <pc:spChg chg="add mod">
          <ac:chgData name="Sanders Wang" userId="089d73b8-785c-4012-b931-81c632b6c9c7" providerId="ADAL" clId="{5354F822-A9E9-4067-BCDA-0FDA68F60510}" dt="2021-03-07T16:21:32.184" v="2950" actId="1036"/>
          <ac:spMkLst>
            <pc:docMk/>
            <pc:sldMk cId="1154223382" sldId="257"/>
            <ac:spMk id="430" creationId="{1A013EFA-BB53-4C74-943E-53B92555A9D8}"/>
          </ac:spMkLst>
        </pc:spChg>
        <pc:spChg chg="add mod">
          <ac:chgData name="Sanders Wang" userId="089d73b8-785c-4012-b931-81c632b6c9c7" providerId="ADAL" clId="{5354F822-A9E9-4067-BCDA-0FDA68F60510}" dt="2021-03-07T16:26:05.118" v="2965" actId="1076"/>
          <ac:spMkLst>
            <pc:docMk/>
            <pc:sldMk cId="1154223382" sldId="257"/>
            <ac:spMk id="432" creationId="{AB1F3621-8D79-4DBB-8F8A-53F53F7BCCCA}"/>
          </ac:spMkLst>
        </pc:spChg>
        <pc:spChg chg="add del mod">
          <ac:chgData name="Sanders Wang" userId="089d73b8-785c-4012-b931-81c632b6c9c7" providerId="ADAL" clId="{5354F822-A9E9-4067-BCDA-0FDA68F60510}" dt="2021-03-07T16:09:05.580" v="2793" actId="478"/>
          <ac:spMkLst>
            <pc:docMk/>
            <pc:sldMk cId="1154223382" sldId="257"/>
            <ac:spMk id="434" creationId="{10D44A0C-385E-4A15-817D-1805F4A80F47}"/>
          </ac:spMkLst>
        </pc:spChg>
        <pc:spChg chg="add mod">
          <ac:chgData name="Sanders Wang" userId="089d73b8-785c-4012-b931-81c632b6c9c7" providerId="ADAL" clId="{5354F822-A9E9-4067-BCDA-0FDA68F60510}" dt="2021-03-07T16:21:32.184" v="2950" actId="1036"/>
          <ac:spMkLst>
            <pc:docMk/>
            <pc:sldMk cId="1154223382" sldId="257"/>
            <ac:spMk id="436" creationId="{10A15C4C-9DF3-4278-8EDF-6F1D08A65635}"/>
          </ac:spMkLst>
        </pc:spChg>
        <pc:spChg chg="add mod">
          <ac:chgData name="Sanders Wang" userId="089d73b8-785c-4012-b931-81c632b6c9c7" providerId="ADAL" clId="{5354F822-A9E9-4067-BCDA-0FDA68F60510}" dt="2021-03-07T16:21:32.184" v="2950" actId="1036"/>
          <ac:spMkLst>
            <pc:docMk/>
            <pc:sldMk cId="1154223382" sldId="257"/>
            <ac:spMk id="439" creationId="{6276466A-4F18-49E5-9FD9-45FA55792B56}"/>
          </ac:spMkLst>
        </pc:spChg>
        <pc:spChg chg="add mod ord">
          <ac:chgData name="Sanders Wang" userId="089d73b8-785c-4012-b931-81c632b6c9c7" providerId="ADAL" clId="{5354F822-A9E9-4067-BCDA-0FDA68F60510}" dt="2021-03-07T16:31:36.394" v="3023" actId="207"/>
          <ac:spMkLst>
            <pc:docMk/>
            <pc:sldMk cId="1154223382" sldId="257"/>
            <ac:spMk id="440" creationId="{024BC042-3E7B-4F6B-B0F0-09C9835F5CF9}"/>
          </ac:spMkLst>
        </pc:spChg>
        <pc:spChg chg="add mod">
          <ac:chgData name="Sanders Wang" userId="089d73b8-785c-4012-b931-81c632b6c9c7" providerId="ADAL" clId="{5354F822-A9E9-4067-BCDA-0FDA68F60510}" dt="2021-03-07T16:21:32.184" v="2950" actId="1036"/>
          <ac:spMkLst>
            <pc:docMk/>
            <pc:sldMk cId="1154223382" sldId="257"/>
            <ac:spMk id="449" creationId="{60A35E5F-A9A1-4DFA-832D-B347C1F0BCC3}"/>
          </ac:spMkLst>
        </pc:spChg>
        <pc:spChg chg="add mod">
          <ac:chgData name="Sanders Wang" userId="089d73b8-785c-4012-b931-81c632b6c9c7" providerId="ADAL" clId="{5354F822-A9E9-4067-BCDA-0FDA68F60510}" dt="2021-03-07T16:21:32.184" v="2950" actId="1036"/>
          <ac:spMkLst>
            <pc:docMk/>
            <pc:sldMk cId="1154223382" sldId="257"/>
            <ac:spMk id="452" creationId="{1FECC10D-4D90-4570-BF83-33EA46F80A41}"/>
          </ac:spMkLst>
        </pc:spChg>
        <pc:spChg chg="add mod">
          <ac:chgData name="Sanders Wang" userId="089d73b8-785c-4012-b931-81c632b6c9c7" providerId="ADAL" clId="{5354F822-A9E9-4067-BCDA-0FDA68F60510}" dt="2021-03-07T16:38:12.826" v="3082" actId="20577"/>
          <ac:spMkLst>
            <pc:docMk/>
            <pc:sldMk cId="1154223382" sldId="257"/>
            <ac:spMk id="453" creationId="{136072DE-8D71-4BEE-870F-CB97B529CF0A}"/>
          </ac:spMkLst>
        </pc:spChg>
        <pc:spChg chg="add mod">
          <ac:chgData name="Sanders Wang" userId="089d73b8-785c-4012-b931-81c632b6c9c7" providerId="ADAL" clId="{5354F822-A9E9-4067-BCDA-0FDA68F60510}" dt="2021-03-07T16:21:32.184" v="2950" actId="1036"/>
          <ac:spMkLst>
            <pc:docMk/>
            <pc:sldMk cId="1154223382" sldId="257"/>
            <ac:spMk id="458" creationId="{FFE1903A-D27E-401B-9E52-31F877F52DC3}"/>
          </ac:spMkLst>
        </pc:spChg>
        <pc:spChg chg="add mod">
          <ac:chgData name="Sanders Wang" userId="089d73b8-785c-4012-b931-81c632b6c9c7" providerId="ADAL" clId="{5354F822-A9E9-4067-BCDA-0FDA68F60510}" dt="2021-03-07T16:40:25.823" v="3118" actId="1076"/>
          <ac:spMkLst>
            <pc:docMk/>
            <pc:sldMk cId="1154223382" sldId="257"/>
            <ac:spMk id="464" creationId="{41AD88D8-789F-4739-AA94-26A99872B743}"/>
          </ac:spMkLst>
        </pc:spChg>
        <pc:spChg chg="add mod ord">
          <ac:chgData name="Sanders Wang" userId="089d73b8-785c-4012-b931-81c632b6c9c7" providerId="ADAL" clId="{5354F822-A9E9-4067-BCDA-0FDA68F60510}" dt="2021-03-07T16:36:53.788" v="3062" actId="207"/>
          <ac:spMkLst>
            <pc:docMk/>
            <pc:sldMk cId="1154223382" sldId="257"/>
            <ac:spMk id="470" creationId="{294202BC-A916-4D7D-8ACB-9FAC035240CE}"/>
          </ac:spMkLst>
        </pc:spChg>
        <pc:spChg chg="add mod">
          <ac:chgData name="Sanders Wang" userId="089d73b8-785c-4012-b931-81c632b6c9c7" providerId="ADAL" clId="{5354F822-A9E9-4067-BCDA-0FDA68F60510}" dt="2021-03-07T16:25:54.034" v="2963" actId="571"/>
          <ac:spMkLst>
            <pc:docMk/>
            <pc:sldMk cId="1154223382" sldId="257"/>
            <ac:spMk id="472" creationId="{E7E7EF34-0E4D-444C-8983-3BB240D97B0D}"/>
          </ac:spMkLst>
        </pc:spChg>
        <pc:spChg chg="add mod">
          <ac:chgData name="Sanders Wang" userId="089d73b8-785c-4012-b931-81c632b6c9c7" providerId="ADAL" clId="{5354F822-A9E9-4067-BCDA-0FDA68F60510}" dt="2021-03-07T16:27:10.959" v="2977" actId="1076"/>
          <ac:spMkLst>
            <pc:docMk/>
            <pc:sldMk cId="1154223382" sldId="257"/>
            <ac:spMk id="479" creationId="{FA69665A-41CF-4CA9-A52D-A0B1F1CA803C}"/>
          </ac:spMkLst>
        </pc:spChg>
        <pc:spChg chg="add mod">
          <ac:chgData name="Sanders Wang" userId="089d73b8-785c-4012-b931-81c632b6c9c7" providerId="ADAL" clId="{5354F822-A9E9-4067-BCDA-0FDA68F60510}" dt="2021-03-07T16:27:32.172" v="2980" actId="1076"/>
          <ac:spMkLst>
            <pc:docMk/>
            <pc:sldMk cId="1154223382" sldId="257"/>
            <ac:spMk id="482" creationId="{014EED4D-455C-4B0C-9C3A-409979691080}"/>
          </ac:spMkLst>
        </pc:spChg>
        <pc:spChg chg="add mod">
          <ac:chgData name="Sanders Wang" userId="089d73b8-785c-4012-b931-81c632b6c9c7" providerId="ADAL" clId="{5354F822-A9E9-4067-BCDA-0FDA68F60510}" dt="2021-03-07T16:29:12.114" v="2997" actId="1076"/>
          <ac:spMkLst>
            <pc:docMk/>
            <pc:sldMk cId="1154223382" sldId="257"/>
            <ac:spMk id="486" creationId="{9C579189-395A-44E9-9AAF-33DAC02ED28D}"/>
          </ac:spMkLst>
        </pc:spChg>
        <pc:spChg chg="add mod">
          <ac:chgData name="Sanders Wang" userId="089d73b8-785c-4012-b931-81c632b6c9c7" providerId="ADAL" clId="{5354F822-A9E9-4067-BCDA-0FDA68F60510}" dt="2021-03-07T16:31:36.394" v="3023" actId="207"/>
          <ac:spMkLst>
            <pc:docMk/>
            <pc:sldMk cId="1154223382" sldId="257"/>
            <ac:spMk id="487" creationId="{C96D1927-F229-45F1-ABEA-5D0D6432C0A4}"/>
          </ac:spMkLst>
        </pc:spChg>
        <pc:spChg chg="add mod">
          <ac:chgData name="Sanders Wang" userId="089d73b8-785c-4012-b931-81c632b6c9c7" providerId="ADAL" clId="{5354F822-A9E9-4067-BCDA-0FDA68F60510}" dt="2021-03-07T16:32:35.094" v="3024" actId="571"/>
          <ac:spMkLst>
            <pc:docMk/>
            <pc:sldMk cId="1154223382" sldId="257"/>
            <ac:spMk id="489" creationId="{D4D79EB2-25CA-4300-8811-46A20566B879}"/>
          </ac:spMkLst>
        </pc:spChg>
        <pc:spChg chg="add del mod">
          <ac:chgData name="Sanders Wang" userId="089d73b8-785c-4012-b931-81c632b6c9c7" providerId="ADAL" clId="{5354F822-A9E9-4067-BCDA-0FDA68F60510}" dt="2021-03-07T16:33:44.254" v="3036" actId="478"/>
          <ac:spMkLst>
            <pc:docMk/>
            <pc:sldMk cId="1154223382" sldId="257"/>
            <ac:spMk id="492" creationId="{D3A20D31-A87E-4E1B-A6C0-B3EF9924C627}"/>
          </ac:spMkLst>
        </pc:spChg>
        <pc:spChg chg="add mod ord">
          <ac:chgData name="Sanders Wang" userId="089d73b8-785c-4012-b931-81c632b6c9c7" providerId="ADAL" clId="{5354F822-A9E9-4067-BCDA-0FDA68F60510}" dt="2021-03-07T16:33:40.183" v="3035" actId="167"/>
          <ac:spMkLst>
            <pc:docMk/>
            <pc:sldMk cId="1154223382" sldId="257"/>
            <ac:spMk id="493" creationId="{93E3EB4D-40F1-4FFC-949C-A930016DC821}"/>
          </ac:spMkLst>
        </pc:spChg>
        <pc:spChg chg="add mod">
          <ac:chgData name="Sanders Wang" userId="089d73b8-785c-4012-b931-81c632b6c9c7" providerId="ADAL" clId="{5354F822-A9E9-4067-BCDA-0FDA68F60510}" dt="2021-03-07T16:36:28.458" v="3059" actId="14100"/>
          <ac:spMkLst>
            <pc:docMk/>
            <pc:sldMk cId="1154223382" sldId="257"/>
            <ac:spMk id="494" creationId="{2CB8E807-5604-45F1-9181-643B99D113E0}"/>
          </ac:spMkLst>
        </pc:spChg>
        <pc:spChg chg="add mod">
          <ac:chgData name="Sanders Wang" userId="089d73b8-785c-4012-b931-81c632b6c9c7" providerId="ADAL" clId="{5354F822-A9E9-4067-BCDA-0FDA68F60510}" dt="2021-03-07T16:39:20.712" v="3092" actId="1036"/>
          <ac:spMkLst>
            <pc:docMk/>
            <pc:sldMk cId="1154223382" sldId="257"/>
            <ac:spMk id="500" creationId="{98E16777-D22A-4D93-B864-D7527D028F2F}"/>
          </ac:spMkLst>
        </pc:spChg>
        <pc:spChg chg="add del mod">
          <ac:chgData name="Sanders Wang" userId="089d73b8-785c-4012-b931-81c632b6c9c7" providerId="ADAL" clId="{5354F822-A9E9-4067-BCDA-0FDA68F60510}" dt="2021-03-08T12:23:00.621" v="3786" actId="478"/>
          <ac:spMkLst>
            <pc:docMk/>
            <pc:sldMk cId="1154223382" sldId="257"/>
            <ac:spMk id="503" creationId="{A9491254-8B56-4199-AF59-41666BAA6B76}"/>
          </ac:spMkLst>
        </pc:spChg>
        <pc:spChg chg="add mod">
          <ac:chgData name="Sanders Wang" userId="089d73b8-785c-4012-b931-81c632b6c9c7" providerId="ADAL" clId="{5354F822-A9E9-4067-BCDA-0FDA68F60510}" dt="2021-03-11T18:37:12.138" v="7914" actId="14100"/>
          <ac:spMkLst>
            <pc:docMk/>
            <pc:sldMk cId="1154223382" sldId="257"/>
            <ac:spMk id="506" creationId="{49426A5A-C870-4572-8999-99D030405ACC}"/>
          </ac:spMkLst>
        </pc:spChg>
        <pc:spChg chg="add mod">
          <ac:chgData name="Sanders Wang" userId="089d73b8-785c-4012-b931-81c632b6c9c7" providerId="ADAL" clId="{5354F822-A9E9-4067-BCDA-0FDA68F60510}" dt="2021-03-07T16:43:31.762" v="3156" actId="1035"/>
          <ac:spMkLst>
            <pc:docMk/>
            <pc:sldMk cId="1154223382" sldId="257"/>
            <ac:spMk id="510" creationId="{CCE61A1A-E29B-4219-BB36-ADD94E984768}"/>
          </ac:spMkLst>
        </pc:spChg>
        <pc:spChg chg="add mod">
          <ac:chgData name="Sanders Wang" userId="089d73b8-785c-4012-b931-81c632b6c9c7" providerId="ADAL" clId="{5354F822-A9E9-4067-BCDA-0FDA68F60510}" dt="2021-03-07T16:45:18.886" v="3240" actId="20577"/>
          <ac:spMkLst>
            <pc:docMk/>
            <pc:sldMk cId="1154223382" sldId="257"/>
            <ac:spMk id="512" creationId="{F457577F-9446-4704-B710-4500D3CE2DE9}"/>
          </ac:spMkLst>
        </pc:spChg>
        <pc:spChg chg="add mod">
          <ac:chgData name="Sanders Wang" userId="089d73b8-785c-4012-b931-81c632b6c9c7" providerId="ADAL" clId="{5354F822-A9E9-4067-BCDA-0FDA68F60510}" dt="2021-03-07T16:46:52.903" v="3241" actId="571"/>
          <ac:spMkLst>
            <pc:docMk/>
            <pc:sldMk cId="1154223382" sldId="257"/>
            <ac:spMk id="514" creationId="{D80AFB49-BD15-46D1-AB7F-D0A898260119}"/>
          </ac:spMkLst>
        </pc:spChg>
        <pc:spChg chg="add mod">
          <ac:chgData name="Sanders Wang" userId="089d73b8-785c-4012-b931-81c632b6c9c7" providerId="ADAL" clId="{5354F822-A9E9-4067-BCDA-0FDA68F60510}" dt="2021-03-07T16:49:36.669" v="3384" actId="20577"/>
          <ac:spMkLst>
            <pc:docMk/>
            <pc:sldMk cId="1154223382" sldId="257"/>
            <ac:spMk id="515" creationId="{4F3C5A56-B5DE-4B41-AE5C-9141874A3376}"/>
          </ac:spMkLst>
        </pc:spChg>
        <pc:spChg chg="add mod">
          <ac:chgData name="Sanders Wang" userId="089d73b8-785c-4012-b931-81c632b6c9c7" providerId="ADAL" clId="{5354F822-A9E9-4067-BCDA-0FDA68F60510}" dt="2021-03-07T16:56:55.629" v="3631" actId="1036"/>
          <ac:spMkLst>
            <pc:docMk/>
            <pc:sldMk cId="1154223382" sldId="257"/>
            <ac:spMk id="516" creationId="{FC425EE4-5AA0-4F63-B92E-EAEB8F200D22}"/>
          </ac:spMkLst>
        </pc:spChg>
        <pc:spChg chg="add mod">
          <ac:chgData name="Sanders Wang" userId="089d73b8-785c-4012-b931-81c632b6c9c7" providerId="ADAL" clId="{5354F822-A9E9-4067-BCDA-0FDA68F60510}" dt="2021-03-07T16:50:30.018" v="3390" actId="571"/>
          <ac:spMkLst>
            <pc:docMk/>
            <pc:sldMk cId="1154223382" sldId="257"/>
            <ac:spMk id="523" creationId="{BEFB12CE-BC74-4D8C-BD8A-6733BEF90248}"/>
          </ac:spMkLst>
        </pc:spChg>
        <pc:spChg chg="add mod">
          <ac:chgData name="Sanders Wang" userId="089d73b8-785c-4012-b931-81c632b6c9c7" providerId="ADAL" clId="{5354F822-A9E9-4067-BCDA-0FDA68F60510}" dt="2021-03-11T13:40:35.814" v="6625" actId="113"/>
          <ac:spMkLst>
            <pc:docMk/>
            <pc:sldMk cId="1154223382" sldId="257"/>
            <ac:spMk id="528" creationId="{C25827DD-FFE3-4EE6-95CF-5CB9F83C2353}"/>
          </ac:spMkLst>
        </pc:spChg>
        <pc:spChg chg="add mod">
          <ac:chgData name="Sanders Wang" userId="089d73b8-785c-4012-b931-81c632b6c9c7" providerId="ADAL" clId="{5354F822-A9E9-4067-BCDA-0FDA68F60510}" dt="2021-03-07T16:53:23.670" v="3517" actId="1035"/>
          <ac:spMkLst>
            <pc:docMk/>
            <pc:sldMk cId="1154223382" sldId="257"/>
            <ac:spMk id="530" creationId="{1220CC62-ECA0-43F0-9C15-5D60034EA9A6}"/>
          </ac:spMkLst>
        </pc:spChg>
        <pc:spChg chg="add del mod">
          <ac:chgData name="Sanders Wang" userId="089d73b8-785c-4012-b931-81c632b6c9c7" providerId="ADAL" clId="{5354F822-A9E9-4067-BCDA-0FDA68F60510}" dt="2021-03-07T16:56:50.859" v="3624" actId="1076"/>
          <ac:spMkLst>
            <pc:docMk/>
            <pc:sldMk cId="1154223382" sldId="257"/>
            <ac:spMk id="531" creationId="{4B3A9C67-E2EA-4700-87AD-DBB534FBD1A3}"/>
          </ac:spMkLst>
        </pc:spChg>
        <pc:spChg chg="add mod">
          <ac:chgData name="Sanders Wang" userId="089d73b8-785c-4012-b931-81c632b6c9c7" providerId="ADAL" clId="{5354F822-A9E9-4067-BCDA-0FDA68F60510}" dt="2021-03-07T16:57:37.200" v="3664" actId="20577"/>
          <ac:spMkLst>
            <pc:docMk/>
            <pc:sldMk cId="1154223382" sldId="257"/>
            <ac:spMk id="532" creationId="{A4485D62-90AC-408A-B709-9EA94EF95A94}"/>
          </ac:spMkLst>
        </pc:spChg>
        <pc:spChg chg="add mod">
          <ac:chgData name="Sanders Wang" userId="089d73b8-785c-4012-b931-81c632b6c9c7" providerId="ADAL" clId="{5354F822-A9E9-4067-BCDA-0FDA68F60510}" dt="2021-03-07T16:59:01.858" v="3666" actId="571"/>
          <ac:spMkLst>
            <pc:docMk/>
            <pc:sldMk cId="1154223382" sldId="257"/>
            <ac:spMk id="538" creationId="{0A471C5F-59A2-44A6-B6A6-878CB74CA974}"/>
          </ac:spMkLst>
        </pc:spChg>
        <pc:spChg chg="add mod">
          <ac:chgData name="Sanders Wang" userId="089d73b8-785c-4012-b931-81c632b6c9c7" providerId="ADAL" clId="{5354F822-A9E9-4067-BCDA-0FDA68F60510}" dt="2021-03-07T16:59:26.173" v="3672"/>
          <ac:spMkLst>
            <pc:docMk/>
            <pc:sldMk cId="1154223382" sldId="257"/>
            <ac:spMk id="540" creationId="{21CE1213-D568-4E58-BE26-E293C0FA4959}"/>
          </ac:spMkLst>
        </pc:spChg>
        <pc:spChg chg="add mod">
          <ac:chgData name="Sanders Wang" userId="089d73b8-785c-4012-b931-81c632b6c9c7" providerId="ADAL" clId="{5354F822-A9E9-4067-BCDA-0FDA68F60510}" dt="2021-03-07T17:00:03.226" v="3697" actId="20577"/>
          <ac:spMkLst>
            <pc:docMk/>
            <pc:sldMk cId="1154223382" sldId="257"/>
            <ac:spMk id="541" creationId="{65A5E937-2DEB-40AD-A403-87B81E334E67}"/>
          </ac:spMkLst>
        </pc:spChg>
        <pc:spChg chg="add mod">
          <ac:chgData name="Sanders Wang" userId="089d73b8-785c-4012-b931-81c632b6c9c7" providerId="ADAL" clId="{5354F822-A9E9-4067-BCDA-0FDA68F60510}" dt="2021-03-07T17:01:17.312" v="3738" actId="20577"/>
          <ac:spMkLst>
            <pc:docMk/>
            <pc:sldMk cId="1154223382" sldId="257"/>
            <ac:spMk id="542" creationId="{1A943E5B-8701-44B0-AA90-A81AD32C2328}"/>
          </ac:spMkLst>
        </pc:spChg>
        <pc:picChg chg="add mod">
          <ac:chgData name="Sanders Wang" userId="089d73b8-785c-4012-b931-81c632b6c9c7" providerId="ADAL" clId="{5354F822-A9E9-4067-BCDA-0FDA68F60510}" dt="2021-03-07T16:21:39.288" v="2962" actId="1035"/>
          <ac:picMkLst>
            <pc:docMk/>
            <pc:sldMk cId="1154223382" sldId="257"/>
            <ac:picMk id="208" creationId="{C9FD2316-B592-44E1-AB15-980959C4C578}"/>
          </ac:picMkLst>
        </pc:picChg>
        <pc:cxnChg chg="add mod">
          <ac:chgData name="Sanders Wang" userId="089d73b8-785c-4012-b931-81c632b6c9c7" providerId="ADAL" clId="{5354F822-A9E9-4067-BCDA-0FDA68F60510}" dt="2021-03-07T14:55:08.491" v="1868"/>
          <ac:cxnSpMkLst>
            <pc:docMk/>
            <pc:sldMk cId="1154223382" sldId="257"/>
            <ac:cxnSpMk id="2" creationId="{20D5D200-D6A0-4EA8-BCD5-60CAA982A725}"/>
          </ac:cxnSpMkLst>
        </pc:cxnChg>
        <pc:cxnChg chg="add mod">
          <ac:chgData name="Sanders Wang" userId="089d73b8-785c-4012-b931-81c632b6c9c7" providerId="ADAL" clId="{5354F822-A9E9-4067-BCDA-0FDA68F60510}" dt="2021-03-07T14:55:08.491" v="1868"/>
          <ac:cxnSpMkLst>
            <pc:docMk/>
            <pc:sldMk cId="1154223382" sldId="257"/>
            <ac:cxnSpMk id="11" creationId="{245E0BAE-73EC-4B0A-86FE-D3B494C6C9A8}"/>
          </ac:cxnSpMkLst>
        </pc:cxnChg>
        <pc:cxnChg chg="add mod">
          <ac:chgData name="Sanders Wang" userId="089d73b8-785c-4012-b931-81c632b6c9c7" providerId="ADAL" clId="{5354F822-A9E9-4067-BCDA-0FDA68F60510}" dt="2021-03-07T14:55:08.491" v="1868"/>
          <ac:cxnSpMkLst>
            <pc:docMk/>
            <pc:sldMk cId="1154223382" sldId="257"/>
            <ac:cxnSpMk id="15" creationId="{6ACAE78B-B9C2-4C98-AA40-42873F5F8823}"/>
          </ac:cxnSpMkLst>
        </pc:cxnChg>
        <pc:cxnChg chg="add mod">
          <ac:chgData name="Sanders Wang" userId="089d73b8-785c-4012-b931-81c632b6c9c7" providerId="ADAL" clId="{5354F822-A9E9-4067-BCDA-0FDA68F60510}" dt="2021-03-07T14:55:08.491" v="1868"/>
          <ac:cxnSpMkLst>
            <pc:docMk/>
            <pc:sldMk cId="1154223382" sldId="257"/>
            <ac:cxnSpMk id="16" creationId="{E520F4D6-A2EF-4876-AD3D-4E9947643634}"/>
          </ac:cxnSpMkLst>
        </pc:cxnChg>
        <pc:cxnChg chg="add mod">
          <ac:chgData name="Sanders Wang" userId="089d73b8-785c-4012-b931-81c632b6c9c7" providerId="ADAL" clId="{5354F822-A9E9-4067-BCDA-0FDA68F60510}" dt="2021-03-07T14:55:08.491" v="1868"/>
          <ac:cxnSpMkLst>
            <pc:docMk/>
            <pc:sldMk cId="1154223382" sldId="257"/>
            <ac:cxnSpMk id="21" creationId="{685E0F58-E57B-4099-8C9E-FE96FF77973E}"/>
          </ac:cxnSpMkLst>
        </pc:cxnChg>
        <pc:cxnChg chg="add mod">
          <ac:chgData name="Sanders Wang" userId="089d73b8-785c-4012-b931-81c632b6c9c7" providerId="ADAL" clId="{5354F822-A9E9-4067-BCDA-0FDA68F60510}" dt="2021-03-07T14:55:08.491" v="1868"/>
          <ac:cxnSpMkLst>
            <pc:docMk/>
            <pc:sldMk cId="1154223382" sldId="257"/>
            <ac:cxnSpMk id="24" creationId="{749D9870-0E81-4CC0-8A57-6A82E14177EC}"/>
          </ac:cxnSpMkLst>
        </pc:cxnChg>
        <pc:cxnChg chg="add mod">
          <ac:chgData name="Sanders Wang" userId="089d73b8-785c-4012-b931-81c632b6c9c7" providerId="ADAL" clId="{5354F822-A9E9-4067-BCDA-0FDA68F60510}" dt="2021-03-07T14:55:08.491" v="1868"/>
          <ac:cxnSpMkLst>
            <pc:docMk/>
            <pc:sldMk cId="1154223382" sldId="257"/>
            <ac:cxnSpMk id="27" creationId="{E8E504F0-4E45-4B4E-BA77-BDF1F3AA05F5}"/>
          </ac:cxnSpMkLst>
        </pc:cxnChg>
        <pc:cxnChg chg="add mod">
          <ac:chgData name="Sanders Wang" userId="089d73b8-785c-4012-b931-81c632b6c9c7" providerId="ADAL" clId="{5354F822-A9E9-4067-BCDA-0FDA68F60510}" dt="2021-03-07T14:55:08.491" v="1868"/>
          <ac:cxnSpMkLst>
            <pc:docMk/>
            <pc:sldMk cId="1154223382" sldId="257"/>
            <ac:cxnSpMk id="33" creationId="{3F067F7F-FBE1-46AF-88D1-41043D58AE22}"/>
          </ac:cxnSpMkLst>
        </pc:cxnChg>
        <pc:cxnChg chg="add mod">
          <ac:chgData name="Sanders Wang" userId="089d73b8-785c-4012-b931-81c632b6c9c7" providerId="ADAL" clId="{5354F822-A9E9-4067-BCDA-0FDA68F60510}" dt="2021-03-07T14:55:08.491" v="1868"/>
          <ac:cxnSpMkLst>
            <pc:docMk/>
            <pc:sldMk cId="1154223382" sldId="257"/>
            <ac:cxnSpMk id="37" creationId="{37501C10-540E-4A81-BC10-0F78ACAA7ECD}"/>
          </ac:cxnSpMkLst>
        </pc:cxnChg>
        <pc:cxnChg chg="add mod">
          <ac:chgData name="Sanders Wang" userId="089d73b8-785c-4012-b931-81c632b6c9c7" providerId="ADAL" clId="{5354F822-A9E9-4067-BCDA-0FDA68F60510}" dt="2021-03-07T14:55:08.491" v="1868"/>
          <ac:cxnSpMkLst>
            <pc:docMk/>
            <pc:sldMk cId="1154223382" sldId="257"/>
            <ac:cxnSpMk id="39" creationId="{52CDC942-2CBC-477D-9859-763B970A1843}"/>
          </ac:cxnSpMkLst>
        </pc:cxnChg>
        <pc:cxnChg chg="add mod">
          <ac:chgData name="Sanders Wang" userId="089d73b8-785c-4012-b931-81c632b6c9c7" providerId="ADAL" clId="{5354F822-A9E9-4067-BCDA-0FDA68F60510}" dt="2021-03-07T14:55:08.491" v="1868"/>
          <ac:cxnSpMkLst>
            <pc:docMk/>
            <pc:sldMk cId="1154223382" sldId="257"/>
            <ac:cxnSpMk id="44" creationId="{6B724C8A-43EE-4196-9852-DA092399CC76}"/>
          </ac:cxnSpMkLst>
        </pc:cxnChg>
        <pc:cxnChg chg="add mod">
          <ac:chgData name="Sanders Wang" userId="089d73b8-785c-4012-b931-81c632b6c9c7" providerId="ADAL" clId="{5354F822-A9E9-4067-BCDA-0FDA68F60510}" dt="2021-03-07T14:55:08.491" v="1868"/>
          <ac:cxnSpMkLst>
            <pc:docMk/>
            <pc:sldMk cId="1154223382" sldId="257"/>
            <ac:cxnSpMk id="46" creationId="{190C54C6-7F6A-46AA-895C-798E9BB50E31}"/>
          </ac:cxnSpMkLst>
        </pc:cxnChg>
        <pc:cxnChg chg="add mod">
          <ac:chgData name="Sanders Wang" userId="089d73b8-785c-4012-b931-81c632b6c9c7" providerId="ADAL" clId="{5354F822-A9E9-4067-BCDA-0FDA68F60510}" dt="2021-03-07T14:55:08.491" v="1868"/>
          <ac:cxnSpMkLst>
            <pc:docMk/>
            <pc:sldMk cId="1154223382" sldId="257"/>
            <ac:cxnSpMk id="51" creationId="{BA10A10B-C172-4B03-AC1B-ED2F952AEA4D}"/>
          </ac:cxnSpMkLst>
        </pc:cxnChg>
        <pc:cxnChg chg="add mod">
          <ac:chgData name="Sanders Wang" userId="089d73b8-785c-4012-b931-81c632b6c9c7" providerId="ADAL" clId="{5354F822-A9E9-4067-BCDA-0FDA68F60510}" dt="2021-03-07T14:55:08.491" v="1868"/>
          <ac:cxnSpMkLst>
            <pc:docMk/>
            <pc:sldMk cId="1154223382" sldId="257"/>
            <ac:cxnSpMk id="54" creationId="{FC98DD42-040F-49C9-8206-3891067534FD}"/>
          </ac:cxnSpMkLst>
        </pc:cxnChg>
        <pc:cxnChg chg="add mod">
          <ac:chgData name="Sanders Wang" userId="089d73b8-785c-4012-b931-81c632b6c9c7" providerId="ADAL" clId="{5354F822-A9E9-4067-BCDA-0FDA68F60510}" dt="2021-03-07T14:55:08.491" v="1868"/>
          <ac:cxnSpMkLst>
            <pc:docMk/>
            <pc:sldMk cId="1154223382" sldId="257"/>
            <ac:cxnSpMk id="57" creationId="{BB943269-783C-4140-9F25-EB45CF0D42E7}"/>
          </ac:cxnSpMkLst>
        </pc:cxnChg>
        <pc:cxnChg chg="add mod">
          <ac:chgData name="Sanders Wang" userId="089d73b8-785c-4012-b931-81c632b6c9c7" providerId="ADAL" clId="{5354F822-A9E9-4067-BCDA-0FDA68F60510}" dt="2021-03-07T14:55:08.491" v="1868"/>
          <ac:cxnSpMkLst>
            <pc:docMk/>
            <pc:sldMk cId="1154223382" sldId="257"/>
            <ac:cxnSpMk id="58" creationId="{6EFE0F90-E0B9-40A5-8B10-B4530B512391}"/>
          </ac:cxnSpMkLst>
        </pc:cxnChg>
        <pc:cxnChg chg="add mod">
          <ac:chgData name="Sanders Wang" userId="089d73b8-785c-4012-b931-81c632b6c9c7" providerId="ADAL" clId="{5354F822-A9E9-4067-BCDA-0FDA68F60510}" dt="2021-03-07T14:55:08.491" v="1868"/>
          <ac:cxnSpMkLst>
            <pc:docMk/>
            <pc:sldMk cId="1154223382" sldId="257"/>
            <ac:cxnSpMk id="61" creationId="{2D85F2FF-1C77-44A9-A4C6-15A293B04C5B}"/>
          </ac:cxnSpMkLst>
        </pc:cxnChg>
        <pc:cxnChg chg="add mod">
          <ac:chgData name="Sanders Wang" userId="089d73b8-785c-4012-b931-81c632b6c9c7" providerId="ADAL" clId="{5354F822-A9E9-4067-BCDA-0FDA68F60510}" dt="2021-03-07T14:55:08.491" v="1868"/>
          <ac:cxnSpMkLst>
            <pc:docMk/>
            <pc:sldMk cId="1154223382" sldId="257"/>
            <ac:cxnSpMk id="62" creationId="{AE73D1A1-6664-492D-A88F-19A982B6DB48}"/>
          </ac:cxnSpMkLst>
        </pc:cxnChg>
        <pc:cxnChg chg="add mod">
          <ac:chgData name="Sanders Wang" userId="089d73b8-785c-4012-b931-81c632b6c9c7" providerId="ADAL" clId="{5354F822-A9E9-4067-BCDA-0FDA68F60510}" dt="2021-03-07T14:55:08.491" v="1868"/>
          <ac:cxnSpMkLst>
            <pc:docMk/>
            <pc:sldMk cId="1154223382" sldId="257"/>
            <ac:cxnSpMk id="63" creationId="{6986683C-B430-4B4D-96C6-A4AFF8D4C557}"/>
          </ac:cxnSpMkLst>
        </pc:cxnChg>
        <pc:cxnChg chg="add mod">
          <ac:chgData name="Sanders Wang" userId="089d73b8-785c-4012-b931-81c632b6c9c7" providerId="ADAL" clId="{5354F822-A9E9-4067-BCDA-0FDA68F60510}" dt="2021-03-07T14:55:08.491" v="1868"/>
          <ac:cxnSpMkLst>
            <pc:docMk/>
            <pc:sldMk cId="1154223382" sldId="257"/>
            <ac:cxnSpMk id="64" creationId="{0A0634CE-70DA-44AB-AEA5-1AE769B21630}"/>
          </ac:cxnSpMkLst>
        </pc:cxnChg>
        <pc:cxnChg chg="add mod">
          <ac:chgData name="Sanders Wang" userId="089d73b8-785c-4012-b931-81c632b6c9c7" providerId="ADAL" clId="{5354F822-A9E9-4067-BCDA-0FDA68F60510}" dt="2021-03-07T14:55:08.491" v="1868"/>
          <ac:cxnSpMkLst>
            <pc:docMk/>
            <pc:sldMk cId="1154223382" sldId="257"/>
            <ac:cxnSpMk id="69" creationId="{DF31505D-3A36-40F2-9F0F-7C3996B103AE}"/>
          </ac:cxnSpMkLst>
        </pc:cxnChg>
        <pc:cxnChg chg="add mod">
          <ac:chgData name="Sanders Wang" userId="089d73b8-785c-4012-b931-81c632b6c9c7" providerId="ADAL" clId="{5354F822-A9E9-4067-BCDA-0FDA68F60510}" dt="2021-03-07T14:55:08.491" v="1868"/>
          <ac:cxnSpMkLst>
            <pc:docMk/>
            <pc:sldMk cId="1154223382" sldId="257"/>
            <ac:cxnSpMk id="77" creationId="{09F0F97F-78E5-480A-9748-976F8B4D17CF}"/>
          </ac:cxnSpMkLst>
        </pc:cxnChg>
        <pc:cxnChg chg="add mod">
          <ac:chgData name="Sanders Wang" userId="089d73b8-785c-4012-b931-81c632b6c9c7" providerId="ADAL" clId="{5354F822-A9E9-4067-BCDA-0FDA68F60510}" dt="2021-03-07T14:55:08.491" v="1868"/>
          <ac:cxnSpMkLst>
            <pc:docMk/>
            <pc:sldMk cId="1154223382" sldId="257"/>
            <ac:cxnSpMk id="79" creationId="{EECB01B0-5679-4A8B-B81F-874021C9CCC7}"/>
          </ac:cxnSpMkLst>
        </pc:cxnChg>
        <pc:cxnChg chg="add mod">
          <ac:chgData name="Sanders Wang" userId="089d73b8-785c-4012-b931-81c632b6c9c7" providerId="ADAL" clId="{5354F822-A9E9-4067-BCDA-0FDA68F60510}" dt="2021-03-07T14:55:08.491" v="1868"/>
          <ac:cxnSpMkLst>
            <pc:docMk/>
            <pc:sldMk cId="1154223382" sldId="257"/>
            <ac:cxnSpMk id="81" creationId="{9E9D361B-3B8A-495E-8331-066BA7EA7954}"/>
          </ac:cxnSpMkLst>
        </pc:cxnChg>
        <pc:cxnChg chg="add mod">
          <ac:chgData name="Sanders Wang" userId="089d73b8-785c-4012-b931-81c632b6c9c7" providerId="ADAL" clId="{5354F822-A9E9-4067-BCDA-0FDA68F60510}" dt="2021-03-07T14:55:08.491" v="1868"/>
          <ac:cxnSpMkLst>
            <pc:docMk/>
            <pc:sldMk cId="1154223382" sldId="257"/>
            <ac:cxnSpMk id="83" creationId="{92DA2D75-698F-473A-87FC-D1602D6963CF}"/>
          </ac:cxnSpMkLst>
        </pc:cxnChg>
        <pc:cxnChg chg="add mod">
          <ac:chgData name="Sanders Wang" userId="089d73b8-785c-4012-b931-81c632b6c9c7" providerId="ADAL" clId="{5354F822-A9E9-4067-BCDA-0FDA68F60510}" dt="2021-03-07T14:55:08.491" v="1868"/>
          <ac:cxnSpMkLst>
            <pc:docMk/>
            <pc:sldMk cId="1154223382" sldId="257"/>
            <ac:cxnSpMk id="90" creationId="{1474B97B-D813-4E35-9B1A-842BE683EF72}"/>
          </ac:cxnSpMkLst>
        </pc:cxnChg>
        <pc:cxnChg chg="add mod">
          <ac:chgData name="Sanders Wang" userId="089d73b8-785c-4012-b931-81c632b6c9c7" providerId="ADAL" clId="{5354F822-A9E9-4067-BCDA-0FDA68F60510}" dt="2021-03-07T14:55:08.491" v="1868"/>
          <ac:cxnSpMkLst>
            <pc:docMk/>
            <pc:sldMk cId="1154223382" sldId="257"/>
            <ac:cxnSpMk id="95" creationId="{A92B3BFB-0FDA-4AB6-8E8C-86ED3107B662}"/>
          </ac:cxnSpMkLst>
        </pc:cxnChg>
        <pc:cxnChg chg="add mod">
          <ac:chgData name="Sanders Wang" userId="089d73b8-785c-4012-b931-81c632b6c9c7" providerId="ADAL" clId="{5354F822-A9E9-4067-BCDA-0FDA68F60510}" dt="2021-03-07T14:55:08.491" v="1868"/>
          <ac:cxnSpMkLst>
            <pc:docMk/>
            <pc:sldMk cId="1154223382" sldId="257"/>
            <ac:cxnSpMk id="101" creationId="{55C8E6C4-CBDF-4680-AA67-75966414C3AC}"/>
          </ac:cxnSpMkLst>
        </pc:cxnChg>
        <pc:cxnChg chg="add mod">
          <ac:chgData name="Sanders Wang" userId="089d73b8-785c-4012-b931-81c632b6c9c7" providerId="ADAL" clId="{5354F822-A9E9-4067-BCDA-0FDA68F60510}" dt="2021-03-07T14:55:08.491" v="1868"/>
          <ac:cxnSpMkLst>
            <pc:docMk/>
            <pc:sldMk cId="1154223382" sldId="257"/>
            <ac:cxnSpMk id="105" creationId="{828F8CB2-1CDC-4247-8E90-576E332C646C}"/>
          </ac:cxnSpMkLst>
        </pc:cxnChg>
        <pc:cxnChg chg="add mod">
          <ac:chgData name="Sanders Wang" userId="089d73b8-785c-4012-b931-81c632b6c9c7" providerId="ADAL" clId="{5354F822-A9E9-4067-BCDA-0FDA68F60510}" dt="2021-03-07T14:55:08.491" v="1868"/>
          <ac:cxnSpMkLst>
            <pc:docMk/>
            <pc:sldMk cId="1154223382" sldId="257"/>
            <ac:cxnSpMk id="108" creationId="{34CC5DCA-DACB-4822-8736-B6E7E7C2A52F}"/>
          </ac:cxnSpMkLst>
        </pc:cxnChg>
        <pc:cxnChg chg="add mod">
          <ac:chgData name="Sanders Wang" userId="089d73b8-785c-4012-b931-81c632b6c9c7" providerId="ADAL" clId="{5354F822-A9E9-4067-BCDA-0FDA68F60510}" dt="2021-03-07T14:55:08.491" v="1868"/>
          <ac:cxnSpMkLst>
            <pc:docMk/>
            <pc:sldMk cId="1154223382" sldId="257"/>
            <ac:cxnSpMk id="109" creationId="{A425F5CD-B58F-4B1E-9AD9-9492DF95011A}"/>
          </ac:cxnSpMkLst>
        </pc:cxnChg>
        <pc:cxnChg chg="add mod">
          <ac:chgData name="Sanders Wang" userId="089d73b8-785c-4012-b931-81c632b6c9c7" providerId="ADAL" clId="{5354F822-A9E9-4067-BCDA-0FDA68F60510}" dt="2021-03-07T14:55:08.491" v="1868"/>
          <ac:cxnSpMkLst>
            <pc:docMk/>
            <pc:sldMk cId="1154223382" sldId="257"/>
            <ac:cxnSpMk id="115" creationId="{BD5D0814-79A2-4694-B2F1-0C1BE60E9D7D}"/>
          </ac:cxnSpMkLst>
        </pc:cxnChg>
        <pc:cxnChg chg="add mod">
          <ac:chgData name="Sanders Wang" userId="089d73b8-785c-4012-b931-81c632b6c9c7" providerId="ADAL" clId="{5354F822-A9E9-4067-BCDA-0FDA68F60510}" dt="2021-03-07T14:55:08.491" v="1868"/>
          <ac:cxnSpMkLst>
            <pc:docMk/>
            <pc:sldMk cId="1154223382" sldId="257"/>
            <ac:cxnSpMk id="125" creationId="{7ACF28C6-E174-4562-B2D5-D3EA138E5635}"/>
          </ac:cxnSpMkLst>
        </pc:cxnChg>
        <pc:cxnChg chg="add mod">
          <ac:chgData name="Sanders Wang" userId="089d73b8-785c-4012-b931-81c632b6c9c7" providerId="ADAL" clId="{5354F822-A9E9-4067-BCDA-0FDA68F60510}" dt="2021-03-07T14:55:08.491" v="1868"/>
          <ac:cxnSpMkLst>
            <pc:docMk/>
            <pc:sldMk cId="1154223382" sldId="257"/>
            <ac:cxnSpMk id="127" creationId="{5BDD9A3A-76FF-489C-A313-C8B0962FD999}"/>
          </ac:cxnSpMkLst>
        </pc:cxnChg>
        <pc:cxnChg chg="add mod">
          <ac:chgData name="Sanders Wang" userId="089d73b8-785c-4012-b931-81c632b6c9c7" providerId="ADAL" clId="{5354F822-A9E9-4067-BCDA-0FDA68F60510}" dt="2021-03-07T14:55:08.491" v="1868"/>
          <ac:cxnSpMkLst>
            <pc:docMk/>
            <pc:sldMk cId="1154223382" sldId="257"/>
            <ac:cxnSpMk id="144" creationId="{5C14DFE9-55F5-45F1-8BD9-1D5091745119}"/>
          </ac:cxnSpMkLst>
        </pc:cxnChg>
        <pc:cxnChg chg="add mod">
          <ac:chgData name="Sanders Wang" userId="089d73b8-785c-4012-b931-81c632b6c9c7" providerId="ADAL" clId="{5354F822-A9E9-4067-BCDA-0FDA68F60510}" dt="2021-03-07T14:55:08.491" v="1868"/>
          <ac:cxnSpMkLst>
            <pc:docMk/>
            <pc:sldMk cId="1154223382" sldId="257"/>
            <ac:cxnSpMk id="145" creationId="{6B5A931D-D67C-4094-B80F-A9EB30D9F2B6}"/>
          </ac:cxnSpMkLst>
        </pc:cxnChg>
        <pc:cxnChg chg="add mod">
          <ac:chgData name="Sanders Wang" userId="089d73b8-785c-4012-b931-81c632b6c9c7" providerId="ADAL" clId="{5354F822-A9E9-4067-BCDA-0FDA68F60510}" dt="2021-03-07T14:55:08.491" v="1868"/>
          <ac:cxnSpMkLst>
            <pc:docMk/>
            <pc:sldMk cId="1154223382" sldId="257"/>
            <ac:cxnSpMk id="146" creationId="{9926D5FF-56DB-4ED4-BC77-19055D825B19}"/>
          </ac:cxnSpMkLst>
        </pc:cxnChg>
        <pc:cxnChg chg="add mod">
          <ac:chgData name="Sanders Wang" userId="089d73b8-785c-4012-b931-81c632b6c9c7" providerId="ADAL" clId="{5354F822-A9E9-4067-BCDA-0FDA68F60510}" dt="2021-03-07T14:55:08.491" v="1868"/>
          <ac:cxnSpMkLst>
            <pc:docMk/>
            <pc:sldMk cId="1154223382" sldId="257"/>
            <ac:cxnSpMk id="150" creationId="{47C31D3A-F0C9-4DFE-B99B-48A75134D6A4}"/>
          </ac:cxnSpMkLst>
        </pc:cxnChg>
        <pc:cxnChg chg="add mod">
          <ac:chgData name="Sanders Wang" userId="089d73b8-785c-4012-b931-81c632b6c9c7" providerId="ADAL" clId="{5354F822-A9E9-4067-BCDA-0FDA68F60510}" dt="2021-03-07T14:55:08.491" v="1868"/>
          <ac:cxnSpMkLst>
            <pc:docMk/>
            <pc:sldMk cId="1154223382" sldId="257"/>
            <ac:cxnSpMk id="152" creationId="{278329D9-12FC-487C-8353-DB5D0FCEC597}"/>
          </ac:cxnSpMkLst>
        </pc:cxnChg>
        <pc:cxnChg chg="add mod">
          <ac:chgData name="Sanders Wang" userId="089d73b8-785c-4012-b931-81c632b6c9c7" providerId="ADAL" clId="{5354F822-A9E9-4067-BCDA-0FDA68F60510}" dt="2021-03-07T14:55:08.491" v="1868"/>
          <ac:cxnSpMkLst>
            <pc:docMk/>
            <pc:sldMk cId="1154223382" sldId="257"/>
            <ac:cxnSpMk id="156" creationId="{BAC646B1-A4FF-4D6A-8739-A731A4A63A4A}"/>
          </ac:cxnSpMkLst>
        </pc:cxnChg>
        <pc:cxnChg chg="add mod">
          <ac:chgData name="Sanders Wang" userId="089d73b8-785c-4012-b931-81c632b6c9c7" providerId="ADAL" clId="{5354F822-A9E9-4067-BCDA-0FDA68F60510}" dt="2021-03-07T14:55:08.491" v="1868"/>
          <ac:cxnSpMkLst>
            <pc:docMk/>
            <pc:sldMk cId="1154223382" sldId="257"/>
            <ac:cxnSpMk id="169" creationId="{9188083D-ACDE-48CC-90CA-F17E239D131F}"/>
          </ac:cxnSpMkLst>
        </pc:cxnChg>
        <pc:cxnChg chg="add mod">
          <ac:chgData name="Sanders Wang" userId="089d73b8-785c-4012-b931-81c632b6c9c7" providerId="ADAL" clId="{5354F822-A9E9-4067-BCDA-0FDA68F60510}" dt="2021-03-07T14:55:08.491" v="1868"/>
          <ac:cxnSpMkLst>
            <pc:docMk/>
            <pc:sldMk cId="1154223382" sldId="257"/>
            <ac:cxnSpMk id="172" creationId="{8F3F5E6C-B69B-4401-B861-2A615E8A1023}"/>
          </ac:cxnSpMkLst>
        </pc:cxnChg>
        <pc:cxnChg chg="add mod">
          <ac:chgData name="Sanders Wang" userId="089d73b8-785c-4012-b931-81c632b6c9c7" providerId="ADAL" clId="{5354F822-A9E9-4067-BCDA-0FDA68F60510}" dt="2021-03-07T14:55:08.491" v="1868"/>
          <ac:cxnSpMkLst>
            <pc:docMk/>
            <pc:sldMk cId="1154223382" sldId="257"/>
            <ac:cxnSpMk id="173" creationId="{2943D8C2-A11F-4A1A-BA15-37D00147CA04}"/>
          </ac:cxnSpMkLst>
        </pc:cxnChg>
        <pc:cxnChg chg="add mod">
          <ac:chgData name="Sanders Wang" userId="089d73b8-785c-4012-b931-81c632b6c9c7" providerId="ADAL" clId="{5354F822-A9E9-4067-BCDA-0FDA68F60510}" dt="2021-03-07T14:55:08.491" v="1868"/>
          <ac:cxnSpMkLst>
            <pc:docMk/>
            <pc:sldMk cId="1154223382" sldId="257"/>
            <ac:cxnSpMk id="177" creationId="{9B06B97F-67BF-4A74-8E16-CADFB7FE9802}"/>
          </ac:cxnSpMkLst>
        </pc:cxnChg>
        <pc:cxnChg chg="add mod">
          <ac:chgData name="Sanders Wang" userId="089d73b8-785c-4012-b931-81c632b6c9c7" providerId="ADAL" clId="{5354F822-A9E9-4067-BCDA-0FDA68F60510}" dt="2021-03-07T14:55:08.491" v="1868"/>
          <ac:cxnSpMkLst>
            <pc:docMk/>
            <pc:sldMk cId="1154223382" sldId="257"/>
            <ac:cxnSpMk id="185" creationId="{15AE09EC-7BFC-4AE6-B4B2-0CDA8902E2D6}"/>
          </ac:cxnSpMkLst>
        </pc:cxnChg>
        <pc:cxnChg chg="add mod">
          <ac:chgData name="Sanders Wang" userId="089d73b8-785c-4012-b931-81c632b6c9c7" providerId="ADAL" clId="{5354F822-A9E9-4067-BCDA-0FDA68F60510}" dt="2021-03-07T14:55:08.491" v="1868"/>
          <ac:cxnSpMkLst>
            <pc:docMk/>
            <pc:sldMk cId="1154223382" sldId="257"/>
            <ac:cxnSpMk id="193" creationId="{33B6F3AC-6116-45D2-A048-DF1CA3117BFF}"/>
          </ac:cxnSpMkLst>
        </pc:cxnChg>
        <pc:cxnChg chg="add mod">
          <ac:chgData name="Sanders Wang" userId="089d73b8-785c-4012-b931-81c632b6c9c7" providerId="ADAL" clId="{5354F822-A9E9-4067-BCDA-0FDA68F60510}" dt="2021-03-07T14:55:08.491" v="1868"/>
          <ac:cxnSpMkLst>
            <pc:docMk/>
            <pc:sldMk cId="1154223382" sldId="257"/>
            <ac:cxnSpMk id="194" creationId="{072AA870-8BBD-4546-A4FB-271ACB972DF4}"/>
          </ac:cxnSpMkLst>
        </pc:cxnChg>
        <pc:cxnChg chg="add mod">
          <ac:chgData name="Sanders Wang" userId="089d73b8-785c-4012-b931-81c632b6c9c7" providerId="ADAL" clId="{5354F822-A9E9-4067-BCDA-0FDA68F60510}" dt="2021-03-07T14:55:08.491" v="1868"/>
          <ac:cxnSpMkLst>
            <pc:docMk/>
            <pc:sldMk cId="1154223382" sldId="257"/>
            <ac:cxnSpMk id="196" creationId="{C5B5DA8B-F7F7-481B-A72E-967F8056B643}"/>
          </ac:cxnSpMkLst>
        </pc:cxnChg>
        <pc:cxnChg chg="add mod">
          <ac:chgData name="Sanders Wang" userId="089d73b8-785c-4012-b931-81c632b6c9c7" providerId="ADAL" clId="{5354F822-A9E9-4067-BCDA-0FDA68F60510}" dt="2021-03-07T14:55:08.491" v="1868"/>
          <ac:cxnSpMkLst>
            <pc:docMk/>
            <pc:sldMk cId="1154223382" sldId="257"/>
            <ac:cxnSpMk id="197" creationId="{247FD269-FE84-490C-B306-17F78CE52A86}"/>
          </ac:cxnSpMkLst>
        </pc:cxnChg>
        <pc:cxnChg chg="add mod">
          <ac:chgData name="Sanders Wang" userId="089d73b8-785c-4012-b931-81c632b6c9c7" providerId="ADAL" clId="{5354F822-A9E9-4067-BCDA-0FDA68F60510}" dt="2021-03-07T14:55:08.491" v="1868"/>
          <ac:cxnSpMkLst>
            <pc:docMk/>
            <pc:sldMk cId="1154223382" sldId="257"/>
            <ac:cxnSpMk id="200" creationId="{B01BE387-8BE2-42C3-A619-02906FC1BA51}"/>
          </ac:cxnSpMkLst>
        </pc:cxnChg>
        <pc:cxnChg chg="add mod">
          <ac:chgData name="Sanders Wang" userId="089d73b8-785c-4012-b931-81c632b6c9c7" providerId="ADAL" clId="{5354F822-A9E9-4067-BCDA-0FDA68F60510}" dt="2021-03-07T14:55:08.491" v="1868"/>
          <ac:cxnSpMkLst>
            <pc:docMk/>
            <pc:sldMk cId="1154223382" sldId="257"/>
            <ac:cxnSpMk id="203" creationId="{8DC36B39-2D32-4F41-B72B-9A1B15380195}"/>
          </ac:cxnSpMkLst>
        </pc:cxnChg>
        <pc:cxnChg chg="add mod">
          <ac:chgData name="Sanders Wang" userId="089d73b8-785c-4012-b931-81c632b6c9c7" providerId="ADAL" clId="{5354F822-A9E9-4067-BCDA-0FDA68F60510}" dt="2021-03-07T16:21:32.184" v="2950" actId="1036"/>
          <ac:cxnSpMkLst>
            <pc:docMk/>
            <pc:sldMk cId="1154223382" sldId="257"/>
            <ac:cxnSpMk id="205" creationId="{A2EB9FA0-3DFD-418E-A36A-17ABC4D986C2}"/>
          </ac:cxnSpMkLst>
        </pc:cxnChg>
        <pc:cxnChg chg="add mod">
          <ac:chgData name="Sanders Wang" userId="089d73b8-785c-4012-b931-81c632b6c9c7" providerId="ADAL" clId="{5354F822-A9E9-4067-BCDA-0FDA68F60510}" dt="2021-03-07T16:21:32.184" v="2950" actId="1036"/>
          <ac:cxnSpMkLst>
            <pc:docMk/>
            <pc:sldMk cId="1154223382" sldId="257"/>
            <ac:cxnSpMk id="215" creationId="{6910626F-F231-41F6-9647-48BFAD793F5E}"/>
          </ac:cxnSpMkLst>
        </pc:cxnChg>
        <pc:cxnChg chg="add mod">
          <ac:chgData name="Sanders Wang" userId="089d73b8-785c-4012-b931-81c632b6c9c7" providerId="ADAL" clId="{5354F822-A9E9-4067-BCDA-0FDA68F60510}" dt="2021-03-07T16:21:32.184" v="2950" actId="1036"/>
          <ac:cxnSpMkLst>
            <pc:docMk/>
            <pc:sldMk cId="1154223382" sldId="257"/>
            <ac:cxnSpMk id="218" creationId="{AC857F93-4A54-4B01-96DF-0BA76AB23651}"/>
          </ac:cxnSpMkLst>
        </pc:cxnChg>
        <pc:cxnChg chg="add mod">
          <ac:chgData name="Sanders Wang" userId="089d73b8-785c-4012-b931-81c632b6c9c7" providerId="ADAL" clId="{5354F822-A9E9-4067-BCDA-0FDA68F60510}" dt="2021-03-07T16:21:32.184" v="2950" actId="1036"/>
          <ac:cxnSpMkLst>
            <pc:docMk/>
            <pc:sldMk cId="1154223382" sldId="257"/>
            <ac:cxnSpMk id="221" creationId="{FADDDBB2-BDA8-43EE-A9DF-9D89A0FDE84F}"/>
          </ac:cxnSpMkLst>
        </pc:cxnChg>
        <pc:cxnChg chg="add mod">
          <ac:chgData name="Sanders Wang" userId="089d73b8-785c-4012-b931-81c632b6c9c7" providerId="ADAL" clId="{5354F822-A9E9-4067-BCDA-0FDA68F60510}" dt="2021-03-07T16:21:32.184" v="2950" actId="1036"/>
          <ac:cxnSpMkLst>
            <pc:docMk/>
            <pc:sldMk cId="1154223382" sldId="257"/>
            <ac:cxnSpMk id="230" creationId="{3B85DBA0-D915-4DA7-A9F7-1F3E588FD94B}"/>
          </ac:cxnSpMkLst>
        </pc:cxnChg>
        <pc:cxnChg chg="add mod">
          <ac:chgData name="Sanders Wang" userId="089d73b8-785c-4012-b931-81c632b6c9c7" providerId="ADAL" clId="{5354F822-A9E9-4067-BCDA-0FDA68F60510}" dt="2021-03-07T16:21:32.184" v="2950" actId="1036"/>
          <ac:cxnSpMkLst>
            <pc:docMk/>
            <pc:sldMk cId="1154223382" sldId="257"/>
            <ac:cxnSpMk id="237" creationId="{E7BAEC5F-4904-4C67-9EA1-62C028218823}"/>
          </ac:cxnSpMkLst>
        </pc:cxnChg>
        <pc:cxnChg chg="add mod">
          <ac:chgData name="Sanders Wang" userId="089d73b8-785c-4012-b931-81c632b6c9c7" providerId="ADAL" clId="{5354F822-A9E9-4067-BCDA-0FDA68F60510}" dt="2021-03-07T16:21:32.184" v="2950" actId="1036"/>
          <ac:cxnSpMkLst>
            <pc:docMk/>
            <pc:sldMk cId="1154223382" sldId="257"/>
            <ac:cxnSpMk id="264" creationId="{3B9C0667-807D-45C3-BF30-172ED5956D0A}"/>
          </ac:cxnSpMkLst>
        </pc:cxnChg>
        <pc:cxnChg chg="add mod">
          <ac:chgData name="Sanders Wang" userId="089d73b8-785c-4012-b931-81c632b6c9c7" providerId="ADAL" clId="{5354F822-A9E9-4067-BCDA-0FDA68F60510}" dt="2021-03-07T16:21:32.184" v="2950" actId="1036"/>
          <ac:cxnSpMkLst>
            <pc:docMk/>
            <pc:sldMk cId="1154223382" sldId="257"/>
            <ac:cxnSpMk id="270" creationId="{C0A78433-2BE1-4F8C-AC6B-123EA78B1B7E}"/>
          </ac:cxnSpMkLst>
        </pc:cxnChg>
        <pc:cxnChg chg="add mod">
          <ac:chgData name="Sanders Wang" userId="089d73b8-785c-4012-b931-81c632b6c9c7" providerId="ADAL" clId="{5354F822-A9E9-4067-BCDA-0FDA68F60510}" dt="2021-03-07T16:21:32.184" v="2950" actId="1036"/>
          <ac:cxnSpMkLst>
            <pc:docMk/>
            <pc:sldMk cId="1154223382" sldId="257"/>
            <ac:cxnSpMk id="272" creationId="{258CCC42-6494-47EA-A05B-D0040351BA1F}"/>
          </ac:cxnSpMkLst>
        </pc:cxnChg>
        <pc:cxnChg chg="add mod">
          <ac:chgData name="Sanders Wang" userId="089d73b8-785c-4012-b931-81c632b6c9c7" providerId="ADAL" clId="{5354F822-A9E9-4067-BCDA-0FDA68F60510}" dt="2021-03-07T16:21:32.184" v="2950" actId="1036"/>
          <ac:cxnSpMkLst>
            <pc:docMk/>
            <pc:sldMk cId="1154223382" sldId="257"/>
            <ac:cxnSpMk id="278" creationId="{E84D2E1D-830C-440C-BC49-BDB8E9C47E95}"/>
          </ac:cxnSpMkLst>
        </pc:cxnChg>
        <pc:cxnChg chg="add mod">
          <ac:chgData name="Sanders Wang" userId="089d73b8-785c-4012-b931-81c632b6c9c7" providerId="ADAL" clId="{5354F822-A9E9-4067-BCDA-0FDA68F60510}" dt="2021-03-07T16:21:32.184" v="2950" actId="1036"/>
          <ac:cxnSpMkLst>
            <pc:docMk/>
            <pc:sldMk cId="1154223382" sldId="257"/>
            <ac:cxnSpMk id="282" creationId="{FEAF11CF-8348-4D91-89D8-A5143E2C3BBC}"/>
          </ac:cxnSpMkLst>
        </pc:cxnChg>
        <pc:cxnChg chg="add mod">
          <ac:chgData name="Sanders Wang" userId="089d73b8-785c-4012-b931-81c632b6c9c7" providerId="ADAL" clId="{5354F822-A9E9-4067-BCDA-0FDA68F60510}" dt="2021-03-07T16:21:32.184" v="2950" actId="1036"/>
          <ac:cxnSpMkLst>
            <pc:docMk/>
            <pc:sldMk cId="1154223382" sldId="257"/>
            <ac:cxnSpMk id="286" creationId="{FFC14300-919D-434A-AFC5-5D629B8A44F0}"/>
          </ac:cxnSpMkLst>
        </pc:cxnChg>
        <pc:cxnChg chg="add mod">
          <ac:chgData name="Sanders Wang" userId="089d73b8-785c-4012-b931-81c632b6c9c7" providerId="ADAL" clId="{5354F822-A9E9-4067-BCDA-0FDA68F60510}" dt="2021-03-07T16:21:32.184" v="2950" actId="1036"/>
          <ac:cxnSpMkLst>
            <pc:docMk/>
            <pc:sldMk cId="1154223382" sldId="257"/>
            <ac:cxnSpMk id="295" creationId="{A48E5CAA-35D1-419D-A717-2C0D051AC634}"/>
          </ac:cxnSpMkLst>
        </pc:cxnChg>
        <pc:cxnChg chg="add mod">
          <ac:chgData name="Sanders Wang" userId="089d73b8-785c-4012-b931-81c632b6c9c7" providerId="ADAL" clId="{5354F822-A9E9-4067-BCDA-0FDA68F60510}" dt="2021-03-07T16:21:32.184" v="2950" actId="1036"/>
          <ac:cxnSpMkLst>
            <pc:docMk/>
            <pc:sldMk cId="1154223382" sldId="257"/>
            <ac:cxnSpMk id="313" creationId="{9308BDBE-F621-4876-B8CB-CA95D2710FDD}"/>
          </ac:cxnSpMkLst>
        </pc:cxnChg>
        <pc:cxnChg chg="add mod">
          <ac:chgData name="Sanders Wang" userId="089d73b8-785c-4012-b931-81c632b6c9c7" providerId="ADAL" clId="{5354F822-A9E9-4067-BCDA-0FDA68F60510}" dt="2021-03-07T16:21:32.184" v="2950" actId="1036"/>
          <ac:cxnSpMkLst>
            <pc:docMk/>
            <pc:sldMk cId="1154223382" sldId="257"/>
            <ac:cxnSpMk id="318" creationId="{07A45C21-7592-4FCD-97D9-A90051C6F236}"/>
          </ac:cxnSpMkLst>
        </pc:cxnChg>
        <pc:cxnChg chg="add mod">
          <ac:chgData name="Sanders Wang" userId="089d73b8-785c-4012-b931-81c632b6c9c7" providerId="ADAL" clId="{5354F822-A9E9-4067-BCDA-0FDA68F60510}" dt="2021-03-07T16:21:32.184" v="2950" actId="1036"/>
          <ac:cxnSpMkLst>
            <pc:docMk/>
            <pc:sldMk cId="1154223382" sldId="257"/>
            <ac:cxnSpMk id="325" creationId="{70FCA613-B16B-48F8-8C0E-0835576B1B7C}"/>
          </ac:cxnSpMkLst>
        </pc:cxnChg>
        <pc:cxnChg chg="add mod">
          <ac:chgData name="Sanders Wang" userId="089d73b8-785c-4012-b931-81c632b6c9c7" providerId="ADAL" clId="{5354F822-A9E9-4067-BCDA-0FDA68F60510}" dt="2021-03-07T16:21:32.184" v="2950" actId="1036"/>
          <ac:cxnSpMkLst>
            <pc:docMk/>
            <pc:sldMk cId="1154223382" sldId="257"/>
            <ac:cxnSpMk id="329" creationId="{468A230A-732F-4C3A-8598-41A6260545CB}"/>
          </ac:cxnSpMkLst>
        </pc:cxnChg>
        <pc:cxnChg chg="add mod">
          <ac:chgData name="Sanders Wang" userId="089d73b8-785c-4012-b931-81c632b6c9c7" providerId="ADAL" clId="{5354F822-A9E9-4067-BCDA-0FDA68F60510}" dt="2021-03-07T16:21:32.184" v="2950" actId="1036"/>
          <ac:cxnSpMkLst>
            <pc:docMk/>
            <pc:sldMk cId="1154223382" sldId="257"/>
            <ac:cxnSpMk id="334" creationId="{254E00DB-6E43-4BFA-92EF-4739548DC5FF}"/>
          </ac:cxnSpMkLst>
        </pc:cxnChg>
        <pc:cxnChg chg="add mod">
          <ac:chgData name="Sanders Wang" userId="089d73b8-785c-4012-b931-81c632b6c9c7" providerId="ADAL" clId="{5354F822-A9E9-4067-BCDA-0FDA68F60510}" dt="2021-03-07T16:43:31.762" v="3156" actId="1035"/>
          <ac:cxnSpMkLst>
            <pc:docMk/>
            <pc:sldMk cId="1154223382" sldId="257"/>
            <ac:cxnSpMk id="341" creationId="{203AE8D7-C704-4D4C-BD21-ABD5D2A5771C}"/>
          </ac:cxnSpMkLst>
        </pc:cxnChg>
        <pc:cxnChg chg="add mod">
          <ac:chgData name="Sanders Wang" userId="089d73b8-785c-4012-b931-81c632b6c9c7" providerId="ADAL" clId="{5354F822-A9E9-4067-BCDA-0FDA68F60510}" dt="2021-03-07T16:21:32.184" v="2950" actId="1036"/>
          <ac:cxnSpMkLst>
            <pc:docMk/>
            <pc:sldMk cId="1154223382" sldId="257"/>
            <ac:cxnSpMk id="344" creationId="{880671C4-CB9F-4570-8ECE-2AC1FD120658}"/>
          </ac:cxnSpMkLst>
        </pc:cxnChg>
        <pc:cxnChg chg="add mod">
          <ac:chgData name="Sanders Wang" userId="089d73b8-785c-4012-b931-81c632b6c9c7" providerId="ADAL" clId="{5354F822-A9E9-4067-BCDA-0FDA68F60510}" dt="2021-03-07T16:37:00.215" v="3063" actId="1076"/>
          <ac:cxnSpMkLst>
            <pc:docMk/>
            <pc:sldMk cId="1154223382" sldId="257"/>
            <ac:cxnSpMk id="347" creationId="{2B31DA77-9AFA-44A4-9174-40497C8EF21A}"/>
          </ac:cxnSpMkLst>
        </pc:cxnChg>
        <pc:cxnChg chg="add mod">
          <ac:chgData name="Sanders Wang" userId="089d73b8-785c-4012-b931-81c632b6c9c7" providerId="ADAL" clId="{5354F822-A9E9-4067-BCDA-0FDA68F60510}" dt="2021-03-07T16:21:32.184" v="2950" actId="1036"/>
          <ac:cxnSpMkLst>
            <pc:docMk/>
            <pc:sldMk cId="1154223382" sldId="257"/>
            <ac:cxnSpMk id="350" creationId="{C97D1599-26A0-4E0B-8724-3DE6D6FF2E41}"/>
          </ac:cxnSpMkLst>
        </pc:cxnChg>
        <pc:cxnChg chg="add mod">
          <ac:chgData name="Sanders Wang" userId="089d73b8-785c-4012-b931-81c632b6c9c7" providerId="ADAL" clId="{5354F822-A9E9-4067-BCDA-0FDA68F60510}" dt="2021-03-07T16:21:32.184" v="2950" actId="1036"/>
          <ac:cxnSpMkLst>
            <pc:docMk/>
            <pc:sldMk cId="1154223382" sldId="257"/>
            <ac:cxnSpMk id="362" creationId="{4DF14D99-4611-405C-A47A-D00984B39B87}"/>
          </ac:cxnSpMkLst>
        </pc:cxnChg>
        <pc:cxnChg chg="add mod">
          <ac:chgData name="Sanders Wang" userId="089d73b8-785c-4012-b931-81c632b6c9c7" providerId="ADAL" clId="{5354F822-A9E9-4067-BCDA-0FDA68F60510}" dt="2021-03-07T16:21:32.184" v="2950" actId="1036"/>
          <ac:cxnSpMkLst>
            <pc:docMk/>
            <pc:sldMk cId="1154223382" sldId="257"/>
            <ac:cxnSpMk id="367" creationId="{0AC608FD-0B43-4D36-822C-4C9AE07373D4}"/>
          </ac:cxnSpMkLst>
        </pc:cxnChg>
        <pc:cxnChg chg="add mod">
          <ac:chgData name="Sanders Wang" userId="089d73b8-785c-4012-b931-81c632b6c9c7" providerId="ADAL" clId="{5354F822-A9E9-4067-BCDA-0FDA68F60510}" dt="2021-03-07T16:21:32.184" v="2950" actId="1036"/>
          <ac:cxnSpMkLst>
            <pc:docMk/>
            <pc:sldMk cId="1154223382" sldId="257"/>
            <ac:cxnSpMk id="370" creationId="{6126FE16-72A2-4A26-9939-30FA132B074A}"/>
          </ac:cxnSpMkLst>
        </pc:cxnChg>
        <pc:cxnChg chg="add mod">
          <ac:chgData name="Sanders Wang" userId="089d73b8-785c-4012-b931-81c632b6c9c7" providerId="ADAL" clId="{5354F822-A9E9-4067-BCDA-0FDA68F60510}" dt="2021-03-07T16:27:14.485" v="2978" actId="14100"/>
          <ac:cxnSpMkLst>
            <pc:docMk/>
            <pc:sldMk cId="1154223382" sldId="257"/>
            <ac:cxnSpMk id="372" creationId="{D6F8F77E-33BB-440D-915A-05E747846820}"/>
          </ac:cxnSpMkLst>
        </pc:cxnChg>
        <pc:cxnChg chg="add del mod">
          <ac:chgData name="Sanders Wang" userId="089d73b8-785c-4012-b931-81c632b6c9c7" providerId="ADAL" clId="{5354F822-A9E9-4067-BCDA-0FDA68F60510}" dt="2021-03-07T15:57:07.529" v="2644" actId="478"/>
          <ac:cxnSpMkLst>
            <pc:docMk/>
            <pc:sldMk cId="1154223382" sldId="257"/>
            <ac:cxnSpMk id="379" creationId="{9D0953F4-3481-4485-9D5B-D20A124287A2}"/>
          </ac:cxnSpMkLst>
        </pc:cxnChg>
        <pc:cxnChg chg="add del mod">
          <ac:chgData name="Sanders Wang" userId="089d73b8-785c-4012-b931-81c632b6c9c7" providerId="ADAL" clId="{5354F822-A9E9-4067-BCDA-0FDA68F60510}" dt="2021-03-07T15:57:07.529" v="2644" actId="478"/>
          <ac:cxnSpMkLst>
            <pc:docMk/>
            <pc:sldMk cId="1154223382" sldId="257"/>
            <ac:cxnSpMk id="385" creationId="{565DDF1C-6C68-4B88-90EF-CD351277B4B6}"/>
          </ac:cxnSpMkLst>
        </pc:cxnChg>
        <pc:cxnChg chg="add del mod">
          <ac:chgData name="Sanders Wang" userId="089d73b8-785c-4012-b931-81c632b6c9c7" providerId="ADAL" clId="{5354F822-A9E9-4067-BCDA-0FDA68F60510}" dt="2021-03-07T16:35:19.145" v="3047" actId="478"/>
          <ac:cxnSpMkLst>
            <pc:docMk/>
            <pc:sldMk cId="1154223382" sldId="257"/>
            <ac:cxnSpMk id="387" creationId="{15096E71-7F83-4FD4-984B-AE464F60C51A}"/>
          </ac:cxnSpMkLst>
        </pc:cxnChg>
        <pc:cxnChg chg="add mod">
          <ac:chgData name="Sanders Wang" userId="089d73b8-785c-4012-b931-81c632b6c9c7" providerId="ADAL" clId="{5354F822-A9E9-4067-BCDA-0FDA68F60510}" dt="2021-03-07T16:21:32.184" v="2950" actId="1036"/>
          <ac:cxnSpMkLst>
            <pc:docMk/>
            <pc:sldMk cId="1154223382" sldId="257"/>
            <ac:cxnSpMk id="395" creationId="{33E3E487-6953-4708-8A18-CE5F8C6C4528}"/>
          </ac:cxnSpMkLst>
        </pc:cxnChg>
        <pc:cxnChg chg="add del mod">
          <ac:chgData name="Sanders Wang" userId="089d73b8-785c-4012-b931-81c632b6c9c7" providerId="ADAL" clId="{5354F822-A9E9-4067-BCDA-0FDA68F60510}" dt="2021-03-07T16:35:11.870" v="3045" actId="478"/>
          <ac:cxnSpMkLst>
            <pc:docMk/>
            <pc:sldMk cId="1154223382" sldId="257"/>
            <ac:cxnSpMk id="400" creationId="{3F649648-0394-445F-BBEB-A0E5B5F8E5EE}"/>
          </ac:cxnSpMkLst>
        </pc:cxnChg>
        <pc:cxnChg chg="add mod">
          <ac:chgData name="Sanders Wang" userId="089d73b8-785c-4012-b931-81c632b6c9c7" providerId="ADAL" clId="{5354F822-A9E9-4067-BCDA-0FDA68F60510}" dt="2021-03-07T16:21:32.184" v="2950" actId="1036"/>
          <ac:cxnSpMkLst>
            <pc:docMk/>
            <pc:sldMk cId="1154223382" sldId="257"/>
            <ac:cxnSpMk id="404" creationId="{66EFCA32-84C8-412C-ABA4-D5C92DF9258A}"/>
          </ac:cxnSpMkLst>
        </pc:cxnChg>
        <pc:cxnChg chg="add mod">
          <ac:chgData name="Sanders Wang" userId="089d73b8-785c-4012-b931-81c632b6c9c7" providerId="ADAL" clId="{5354F822-A9E9-4067-BCDA-0FDA68F60510}" dt="2021-03-07T16:35:32.802" v="3050" actId="14100"/>
          <ac:cxnSpMkLst>
            <pc:docMk/>
            <pc:sldMk cId="1154223382" sldId="257"/>
            <ac:cxnSpMk id="418" creationId="{31ADA213-4DEC-4E21-86D6-C9803CEE93D1}"/>
          </ac:cxnSpMkLst>
        </pc:cxnChg>
        <pc:cxnChg chg="add mod">
          <ac:chgData name="Sanders Wang" userId="089d73b8-785c-4012-b931-81c632b6c9c7" providerId="ADAL" clId="{5354F822-A9E9-4067-BCDA-0FDA68F60510}" dt="2021-03-07T16:21:32.184" v="2950" actId="1036"/>
          <ac:cxnSpMkLst>
            <pc:docMk/>
            <pc:sldMk cId="1154223382" sldId="257"/>
            <ac:cxnSpMk id="425" creationId="{DCD9BBE7-A729-4ABC-99EF-205E0255540A}"/>
          </ac:cxnSpMkLst>
        </pc:cxnChg>
        <pc:cxnChg chg="add mod">
          <ac:chgData name="Sanders Wang" userId="089d73b8-785c-4012-b931-81c632b6c9c7" providerId="ADAL" clId="{5354F822-A9E9-4067-BCDA-0FDA68F60510}" dt="2021-03-07T16:21:32.184" v="2950" actId="1036"/>
          <ac:cxnSpMkLst>
            <pc:docMk/>
            <pc:sldMk cId="1154223382" sldId="257"/>
            <ac:cxnSpMk id="435" creationId="{2AECCD73-3E1F-46C7-A66B-6BC955999A1E}"/>
          </ac:cxnSpMkLst>
        </pc:cxnChg>
        <pc:cxnChg chg="add mod">
          <ac:chgData name="Sanders Wang" userId="089d73b8-785c-4012-b931-81c632b6c9c7" providerId="ADAL" clId="{5354F822-A9E9-4067-BCDA-0FDA68F60510}" dt="2021-03-07T16:21:32.184" v="2950" actId="1036"/>
          <ac:cxnSpMkLst>
            <pc:docMk/>
            <pc:sldMk cId="1154223382" sldId="257"/>
            <ac:cxnSpMk id="441" creationId="{A3F54D94-F5AF-4C12-9FEF-C0EF61025366}"/>
          </ac:cxnSpMkLst>
        </pc:cxnChg>
        <pc:cxnChg chg="add mod">
          <ac:chgData name="Sanders Wang" userId="089d73b8-785c-4012-b931-81c632b6c9c7" providerId="ADAL" clId="{5354F822-A9E9-4067-BCDA-0FDA68F60510}" dt="2021-03-07T16:21:32.184" v="2950" actId="1036"/>
          <ac:cxnSpMkLst>
            <pc:docMk/>
            <pc:sldMk cId="1154223382" sldId="257"/>
            <ac:cxnSpMk id="445" creationId="{023FA4DF-C132-40FB-A3BA-3607D4CD2F83}"/>
          </ac:cxnSpMkLst>
        </pc:cxnChg>
        <pc:cxnChg chg="add mod">
          <ac:chgData name="Sanders Wang" userId="089d73b8-785c-4012-b931-81c632b6c9c7" providerId="ADAL" clId="{5354F822-A9E9-4067-BCDA-0FDA68F60510}" dt="2021-03-07T16:39:28.636" v="3093" actId="14100"/>
          <ac:cxnSpMkLst>
            <pc:docMk/>
            <pc:sldMk cId="1154223382" sldId="257"/>
            <ac:cxnSpMk id="450" creationId="{7DE2EDD2-5048-4071-AB67-B09E9325AC21}"/>
          </ac:cxnSpMkLst>
        </pc:cxnChg>
        <pc:cxnChg chg="add mod">
          <ac:chgData name="Sanders Wang" userId="089d73b8-785c-4012-b931-81c632b6c9c7" providerId="ADAL" clId="{5354F822-A9E9-4067-BCDA-0FDA68F60510}" dt="2021-03-07T16:40:52.415" v="3121" actId="14100"/>
          <ac:cxnSpMkLst>
            <pc:docMk/>
            <pc:sldMk cId="1154223382" sldId="257"/>
            <ac:cxnSpMk id="459" creationId="{DCFE52BE-4757-4F40-AD2F-6995416F5B95}"/>
          </ac:cxnSpMkLst>
        </pc:cxnChg>
        <pc:cxnChg chg="add mod">
          <ac:chgData name="Sanders Wang" userId="089d73b8-785c-4012-b931-81c632b6c9c7" providerId="ADAL" clId="{5354F822-A9E9-4067-BCDA-0FDA68F60510}" dt="2021-03-07T16:21:32.184" v="2950" actId="1036"/>
          <ac:cxnSpMkLst>
            <pc:docMk/>
            <pc:sldMk cId="1154223382" sldId="257"/>
            <ac:cxnSpMk id="460" creationId="{AF19768E-6651-4BB7-AD32-B87064FB8812}"/>
          </ac:cxnSpMkLst>
        </pc:cxnChg>
        <pc:cxnChg chg="add mod">
          <ac:chgData name="Sanders Wang" userId="089d73b8-785c-4012-b931-81c632b6c9c7" providerId="ADAL" clId="{5354F822-A9E9-4067-BCDA-0FDA68F60510}" dt="2021-03-07T16:40:25.823" v="3118" actId="1076"/>
          <ac:cxnSpMkLst>
            <pc:docMk/>
            <pc:sldMk cId="1154223382" sldId="257"/>
            <ac:cxnSpMk id="465" creationId="{1FFCA537-67B6-4EA1-A320-7A5DA5267464}"/>
          </ac:cxnSpMkLst>
        </pc:cxnChg>
        <pc:cxnChg chg="add mod">
          <ac:chgData name="Sanders Wang" userId="089d73b8-785c-4012-b931-81c632b6c9c7" providerId="ADAL" clId="{5354F822-A9E9-4067-BCDA-0FDA68F60510}" dt="2021-03-07T16:27:42.577" v="2981" actId="14100"/>
          <ac:cxnSpMkLst>
            <pc:docMk/>
            <pc:sldMk cId="1154223382" sldId="257"/>
            <ac:cxnSpMk id="473" creationId="{EC96661D-37C2-4CAE-B16E-81FF5F5A0A1C}"/>
          </ac:cxnSpMkLst>
        </pc:cxnChg>
        <pc:cxnChg chg="add mod">
          <ac:chgData name="Sanders Wang" userId="089d73b8-785c-4012-b931-81c632b6c9c7" providerId="ADAL" clId="{5354F822-A9E9-4067-BCDA-0FDA68F60510}" dt="2021-03-07T16:32:41.903" v="3025" actId="14100"/>
          <ac:cxnSpMkLst>
            <pc:docMk/>
            <pc:sldMk cId="1154223382" sldId="257"/>
            <ac:cxnSpMk id="483" creationId="{77F9C09F-A46D-4849-86D8-D5CCA2A436EB}"/>
          </ac:cxnSpMkLst>
        </pc:cxnChg>
        <pc:cxnChg chg="add mod">
          <ac:chgData name="Sanders Wang" userId="089d73b8-785c-4012-b931-81c632b6c9c7" providerId="ADAL" clId="{5354F822-A9E9-4067-BCDA-0FDA68F60510}" dt="2021-03-07T16:40:59.452" v="3122" actId="14100"/>
          <ac:cxnSpMkLst>
            <pc:docMk/>
            <pc:sldMk cId="1154223382" sldId="257"/>
            <ac:cxnSpMk id="490" creationId="{B10B8CF8-01BC-4F89-8397-6CEDBC539515}"/>
          </ac:cxnSpMkLst>
        </pc:cxnChg>
        <pc:cxnChg chg="add mod">
          <ac:chgData name="Sanders Wang" userId="089d73b8-785c-4012-b931-81c632b6c9c7" providerId="ADAL" clId="{5354F822-A9E9-4067-BCDA-0FDA68F60510}" dt="2021-03-07T16:39:20.712" v="3092" actId="1036"/>
          <ac:cxnSpMkLst>
            <pc:docMk/>
            <pc:sldMk cId="1154223382" sldId="257"/>
            <ac:cxnSpMk id="501" creationId="{3F31A20D-3530-4E17-975A-D466186363CD}"/>
          </ac:cxnSpMkLst>
        </pc:cxnChg>
        <pc:cxnChg chg="add mod">
          <ac:chgData name="Sanders Wang" userId="089d73b8-785c-4012-b931-81c632b6c9c7" providerId="ADAL" clId="{5354F822-A9E9-4067-BCDA-0FDA68F60510}" dt="2021-03-07T16:50:37.279" v="3391" actId="14100"/>
          <ac:cxnSpMkLst>
            <pc:docMk/>
            <pc:sldMk cId="1154223382" sldId="257"/>
            <ac:cxnSpMk id="517" creationId="{46DBC504-DED1-4A5C-831E-C2AE0CCE419E}"/>
          </ac:cxnSpMkLst>
        </pc:cxnChg>
        <pc:cxnChg chg="add mod">
          <ac:chgData name="Sanders Wang" userId="089d73b8-785c-4012-b931-81c632b6c9c7" providerId="ADAL" clId="{5354F822-A9E9-4067-BCDA-0FDA68F60510}" dt="2021-03-07T16:50:53.279" v="3394" actId="14100"/>
          <ac:cxnSpMkLst>
            <pc:docMk/>
            <pc:sldMk cId="1154223382" sldId="257"/>
            <ac:cxnSpMk id="525" creationId="{D7903CB1-22DA-4EA2-82D3-F4BD8CA6D2CE}"/>
          </ac:cxnSpMkLst>
        </pc:cxnChg>
        <pc:cxnChg chg="add mod">
          <ac:chgData name="Sanders Wang" userId="089d73b8-785c-4012-b931-81c632b6c9c7" providerId="ADAL" clId="{5354F822-A9E9-4067-BCDA-0FDA68F60510}" dt="2021-03-07T16:59:11.801" v="3667" actId="14100"/>
          <ac:cxnSpMkLst>
            <pc:docMk/>
            <pc:sldMk cId="1154223382" sldId="257"/>
            <ac:cxnSpMk id="533" creationId="{0B819850-88CD-4ACC-93B5-617A2ED1EE57}"/>
          </ac:cxnSpMkLst>
        </pc:cxnChg>
      </pc:sldChg>
      <pc:sldChg chg="addSp delSp modSp add mod">
        <pc:chgData name="Sanders Wang" userId="089d73b8-785c-4012-b931-81c632b6c9c7" providerId="ADAL" clId="{5354F822-A9E9-4067-BCDA-0FDA68F60510}" dt="2021-03-13T12:49:06.260" v="9527" actId="1076"/>
        <pc:sldMkLst>
          <pc:docMk/>
          <pc:sldMk cId="3333820530" sldId="258"/>
        </pc:sldMkLst>
        <pc:spChg chg="add mod ord">
          <ac:chgData name="Sanders Wang" userId="089d73b8-785c-4012-b931-81c632b6c9c7" providerId="ADAL" clId="{5354F822-A9E9-4067-BCDA-0FDA68F60510}" dt="2021-03-11T09:48:25.552" v="5228" actId="14100"/>
          <ac:spMkLst>
            <pc:docMk/>
            <pc:sldMk cId="3333820530" sldId="258"/>
            <ac:spMk id="42" creationId="{DF4219F7-6DB7-471E-8137-786F75ED8FA0}"/>
          </ac:spMkLst>
        </pc:spChg>
        <pc:spChg chg="add mod">
          <ac:chgData name="Sanders Wang" userId="089d73b8-785c-4012-b931-81c632b6c9c7" providerId="ADAL" clId="{5354F822-A9E9-4067-BCDA-0FDA68F60510}" dt="2021-03-11T09:39:09.324" v="5143" actId="571"/>
          <ac:spMkLst>
            <pc:docMk/>
            <pc:sldMk cId="3333820530" sldId="258"/>
            <ac:spMk id="45" creationId="{314D34DD-E60E-4A21-8478-80E69A92DD00}"/>
          </ac:spMkLst>
        </pc:spChg>
        <pc:spChg chg="add mod">
          <ac:chgData name="Sanders Wang" userId="089d73b8-785c-4012-b931-81c632b6c9c7" providerId="ADAL" clId="{5354F822-A9E9-4067-BCDA-0FDA68F60510}" dt="2021-03-11T09:41:04.235" v="5168" actId="14100"/>
          <ac:spMkLst>
            <pc:docMk/>
            <pc:sldMk cId="3333820530" sldId="258"/>
            <ac:spMk id="50" creationId="{4E65E2DA-3C5F-4443-B049-9C1EFF1F6B15}"/>
          </ac:spMkLst>
        </pc:spChg>
        <pc:spChg chg="add mod">
          <ac:chgData name="Sanders Wang" userId="089d73b8-785c-4012-b931-81c632b6c9c7" providerId="ADAL" clId="{5354F822-A9E9-4067-BCDA-0FDA68F60510}" dt="2021-03-11T09:43:37.801" v="5189" actId="113"/>
          <ac:spMkLst>
            <pc:docMk/>
            <pc:sldMk cId="3333820530" sldId="258"/>
            <ac:spMk id="51" creationId="{2CB58A3B-B966-404C-98F3-D7DBFBEE4E04}"/>
          </ac:spMkLst>
        </pc:spChg>
        <pc:spChg chg="add mod">
          <ac:chgData name="Sanders Wang" userId="089d73b8-785c-4012-b931-81c632b6c9c7" providerId="ADAL" clId="{5354F822-A9E9-4067-BCDA-0FDA68F60510}" dt="2021-03-11T09:42:21.467" v="5176" actId="571"/>
          <ac:spMkLst>
            <pc:docMk/>
            <pc:sldMk cId="3333820530" sldId="258"/>
            <ac:spMk id="53" creationId="{B1F28BDD-33E2-47E7-9CD5-897001BB73D2}"/>
          </ac:spMkLst>
        </pc:spChg>
        <pc:spChg chg="add mod">
          <ac:chgData name="Sanders Wang" userId="089d73b8-785c-4012-b931-81c632b6c9c7" providerId="ADAL" clId="{5354F822-A9E9-4067-BCDA-0FDA68F60510}" dt="2021-03-11T09:43:19.995" v="5181" actId="571"/>
          <ac:spMkLst>
            <pc:docMk/>
            <pc:sldMk cId="3333820530" sldId="258"/>
            <ac:spMk id="60" creationId="{A78F4158-8C9D-4381-AB2C-070E902C0A44}"/>
          </ac:spMkLst>
        </pc:spChg>
        <pc:spChg chg="add mod">
          <ac:chgData name="Sanders Wang" userId="089d73b8-785c-4012-b931-81c632b6c9c7" providerId="ADAL" clId="{5354F822-A9E9-4067-BCDA-0FDA68F60510}" dt="2021-03-11T09:43:42.323" v="5190"/>
          <ac:spMkLst>
            <pc:docMk/>
            <pc:sldMk cId="3333820530" sldId="258"/>
            <ac:spMk id="61" creationId="{674FC967-21A4-49B9-811C-908CC7E8C245}"/>
          </ac:spMkLst>
        </pc:spChg>
        <pc:spChg chg="add mod">
          <ac:chgData name="Sanders Wang" userId="089d73b8-785c-4012-b931-81c632b6c9c7" providerId="ADAL" clId="{5354F822-A9E9-4067-BCDA-0FDA68F60510}" dt="2021-03-11T09:44:36.909" v="5196" actId="1076"/>
          <ac:spMkLst>
            <pc:docMk/>
            <pc:sldMk cId="3333820530" sldId="258"/>
            <ac:spMk id="64" creationId="{8DDA3050-5179-4A1E-92FD-797F3284E124}"/>
          </ac:spMkLst>
        </pc:spChg>
        <pc:spChg chg="add mod">
          <ac:chgData name="Sanders Wang" userId="089d73b8-785c-4012-b931-81c632b6c9c7" providerId="ADAL" clId="{5354F822-A9E9-4067-BCDA-0FDA68F60510}" dt="2021-03-11T09:47:21.589" v="5221"/>
          <ac:spMkLst>
            <pc:docMk/>
            <pc:sldMk cId="3333820530" sldId="258"/>
            <ac:spMk id="65" creationId="{93ED7E95-B7AA-47DA-B358-37A67A6A1E34}"/>
          </ac:spMkLst>
        </pc:spChg>
        <pc:spChg chg="add mod">
          <ac:chgData name="Sanders Wang" userId="089d73b8-785c-4012-b931-81c632b6c9c7" providerId="ADAL" clId="{5354F822-A9E9-4067-BCDA-0FDA68F60510}" dt="2021-03-11T09:45:38.606" v="5206" actId="1076"/>
          <ac:spMkLst>
            <pc:docMk/>
            <pc:sldMk cId="3333820530" sldId="258"/>
            <ac:spMk id="66" creationId="{C50352D9-33FA-4191-8E6E-EBC237B7C2DC}"/>
          </ac:spMkLst>
        </pc:spChg>
        <pc:spChg chg="add mod">
          <ac:chgData name="Sanders Wang" userId="089d73b8-785c-4012-b931-81c632b6c9c7" providerId="ADAL" clId="{5354F822-A9E9-4067-BCDA-0FDA68F60510}" dt="2021-03-11T09:45:48.092" v="5208" actId="571"/>
          <ac:spMkLst>
            <pc:docMk/>
            <pc:sldMk cId="3333820530" sldId="258"/>
            <ac:spMk id="68" creationId="{5A43D589-3A4B-4189-B8AF-2B07A4029EDC}"/>
          </ac:spMkLst>
        </pc:spChg>
        <pc:spChg chg="add mod">
          <ac:chgData name="Sanders Wang" userId="089d73b8-785c-4012-b931-81c632b6c9c7" providerId="ADAL" clId="{5354F822-A9E9-4067-BCDA-0FDA68F60510}" dt="2021-03-11T09:48:01.620" v="5224" actId="6549"/>
          <ac:spMkLst>
            <pc:docMk/>
            <pc:sldMk cId="3333820530" sldId="258"/>
            <ac:spMk id="69" creationId="{99400E68-AD7D-498C-B92C-2FAB99806008}"/>
          </ac:spMkLst>
        </pc:spChg>
        <pc:spChg chg="add del mod">
          <ac:chgData name="Sanders Wang" userId="089d73b8-785c-4012-b931-81c632b6c9c7" providerId="ADAL" clId="{5354F822-A9E9-4067-BCDA-0FDA68F60510}" dt="2021-03-11T09:47:14.944" v="5214" actId="478"/>
          <ac:spMkLst>
            <pc:docMk/>
            <pc:sldMk cId="3333820530" sldId="258"/>
            <ac:spMk id="70" creationId="{4FCF729B-39D6-4E01-BBF4-CFC59A25A611}"/>
          </ac:spMkLst>
        </pc:spChg>
        <pc:spChg chg="add mod">
          <ac:chgData name="Sanders Wang" userId="089d73b8-785c-4012-b931-81c632b6c9c7" providerId="ADAL" clId="{5354F822-A9E9-4067-BCDA-0FDA68F60510}" dt="2021-03-11T09:50:27.142" v="5235" actId="1076"/>
          <ac:spMkLst>
            <pc:docMk/>
            <pc:sldMk cId="3333820530" sldId="258"/>
            <ac:spMk id="74" creationId="{9159F8FF-37F3-4675-B781-27CEBD25F803}"/>
          </ac:spMkLst>
        </pc:spChg>
        <pc:spChg chg="add mod ord">
          <ac:chgData name="Sanders Wang" userId="089d73b8-785c-4012-b931-81c632b6c9c7" providerId="ADAL" clId="{5354F822-A9E9-4067-BCDA-0FDA68F60510}" dt="2021-03-11T09:56:58.725" v="5289" actId="166"/>
          <ac:spMkLst>
            <pc:docMk/>
            <pc:sldMk cId="3333820530" sldId="258"/>
            <ac:spMk id="77" creationId="{72058E66-97DC-4C61-BF2B-553F969D74B8}"/>
          </ac:spMkLst>
        </pc:spChg>
        <pc:spChg chg="add del mod">
          <ac:chgData name="Sanders Wang" userId="089d73b8-785c-4012-b931-81c632b6c9c7" providerId="ADAL" clId="{5354F822-A9E9-4067-BCDA-0FDA68F60510}" dt="2021-03-11T09:56:08.634" v="5255" actId="478"/>
          <ac:spMkLst>
            <pc:docMk/>
            <pc:sldMk cId="3333820530" sldId="258"/>
            <ac:spMk id="79" creationId="{6DE0CBF9-6464-404E-A491-EF35284CE0CC}"/>
          </ac:spMkLst>
        </pc:spChg>
        <pc:spChg chg="add mod">
          <ac:chgData name="Sanders Wang" userId="089d73b8-785c-4012-b931-81c632b6c9c7" providerId="ADAL" clId="{5354F822-A9E9-4067-BCDA-0FDA68F60510}" dt="2021-03-11T09:56:40.203" v="5286" actId="1035"/>
          <ac:spMkLst>
            <pc:docMk/>
            <pc:sldMk cId="3333820530" sldId="258"/>
            <ac:spMk id="81" creationId="{162086B2-B203-4AFB-BB9C-481F79FCDE8E}"/>
          </ac:spMkLst>
        </pc:spChg>
        <pc:spChg chg="add mod">
          <ac:chgData name="Sanders Wang" userId="089d73b8-785c-4012-b931-81c632b6c9c7" providerId="ADAL" clId="{5354F822-A9E9-4067-BCDA-0FDA68F60510}" dt="2021-03-11T11:31:50.342" v="5339" actId="1076"/>
          <ac:spMkLst>
            <pc:docMk/>
            <pc:sldMk cId="3333820530" sldId="258"/>
            <ac:spMk id="84" creationId="{C3E2CAA5-1833-4D8F-8CC1-F06761CAA938}"/>
          </ac:spMkLst>
        </pc:spChg>
        <pc:spChg chg="add mod">
          <ac:chgData name="Sanders Wang" userId="089d73b8-785c-4012-b931-81c632b6c9c7" providerId="ADAL" clId="{5354F822-A9E9-4067-BCDA-0FDA68F60510}" dt="2021-03-11T09:55:36.110" v="5253" actId="20577"/>
          <ac:spMkLst>
            <pc:docMk/>
            <pc:sldMk cId="3333820530" sldId="258"/>
            <ac:spMk id="85" creationId="{95F71686-ACFF-4F2F-9768-E0A386A5579B}"/>
          </ac:spMkLst>
        </pc:spChg>
        <pc:spChg chg="add mod">
          <ac:chgData name="Sanders Wang" userId="089d73b8-785c-4012-b931-81c632b6c9c7" providerId="ADAL" clId="{5354F822-A9E9-4067-BCDA-0FDA68F60510}" dt="2021-03-11T11:26:42.652" v="5295" actId="1076"/>
          <ac:spMkLst>
            <pc:docMk/>
            <pc:sldMk cId="3333820530" sldId="258"/>
            <ac:spMk id="92" creationId="{F2791C14-5450-45FD-8C50-ED4AC5D32E16}"/>
          </ac:spMkLst>
        </pc:spChg>
        <pc:spChg chg="add mod">
          <ac:chgData name="Sanders Wang" userId="089d73b8-785c-4012-b931-81c632b6c9c7" providerId="ADAL" clId="{5354F822-A9E9-4067-BCDA-0FDA68F60510}" dt="2021-03-11T11:29:01.302" v="5307" actId="1076"/>
          <ac:spMkLst>
            <pc:docMk/>
            <pc:sldMk cId="3333820530" sldId="258"/>
            <ac:spMk id="98" creationId="{049BE5A0-C0B6-49C5-B92E-C7744AE4A03C}"/>
          </ac:spMkLst>
        </pc:spChg>
        <pc:spChg chg="add mod">
          <ac:chgData name="Sanders Wang" userId="089d73b8-785c-4012-b931-81c632b6c9c7" providerId="ADAL" clId="{5354F822-A9E9-4067-BCDA-0FDA68F60510}" dt="2021-03-11T11:31:42.602" v="5338" actId="14100"/>
          <ac:spMkLst>
            <pc:docMk/>
            <pc:sldMk cId="3333820530" sldId="258"/>
            <ac:spMk id="107" creationId="{B40559E7-8F46-44EE-A730-0BB7DB7F8CAF}"/>
          </ac:spMkLst>
        </pc:spChg>
        <pc:spChg chg="add mod">
          <ac:chgData name="Sanders Wang" userId="089d73b8-785c-4012-b931-81c632b6c9c7" providerId="ADAL" clId="{5354F822-A9E9-4067-BCDA-0FDA68F60510}" dt="2021-03-11T11:34:37.362" v="5348" actId="1076"/>
          <ac:spMkLst>
            <pc:docMk/>
            <pc:sldMk cId="3333820530" sldId="258"/>
            <ac:spMk id="114" creationId="{78733E38-C407-4450-99C6-86C903C9A69B}"/>
          </ac:spMkLst>
        </pc:spChg>
        <pc:spChg chg="add del mod">
          <ac:chgData name="Sanders Wang" userId="089d73b8-785c-4012-b931-81c632b6c9c7" providerId="ADAL" clId="{5354F822-A9E9-4067-BCDA-0FDA68F60510}" dt="2021-03-11T13:39:07.471" v="6613"/>
          <ac:spMkLst>
            <pc:docMk/>
            <pc:sldMk cId="3333820530" sldId="258"/>
            <ac:spMk id="118" creationId="{CA25B40C-2F60-483A-9426-F5935AC89604}"/>
          </ac:spMkLst>
        </pc:spChg>
        <pc:spChg chg="add mod">
          <ac:chgData name="Sanders Wang" userId="089d73b8-785c-4012-b931-81c632b6c9c7" providerId="ADAL" clId="{5354F822-A9E9-4067-BCDA-0FDA68F60510}" dt="2021-03-11T11:37:44.026" v="5355" actId="1076"/>
          <ac:spMkLst>
            <pc:docMk/>
            <pc:sldMk cId="3333820530" sldId="258"/>
            <ac:spMk id="120" creationId="{18F9B835-3596-46A7-B3A9-A6797A9216EF}"/>
          </ac:spMkLst>
        </pc:spChg>
        <pc:spChg chg="add mod ord">
          <ac:chgData name="Sanders Wang" userId="089d73b8-785c-4012-b931-81c632b6c9c7" providerId="ADAL" clId="{5354F822-A9E9-4067-BCDA-0FDA68F60510}" dt="2021-03-11T11:39:28.855" v="5384" actId="14100"/>
          <ac:spMkLst>
            <pc:docMk/>
            <pc:sldMk cId="3333820530" sldId="258"/>
            <ac:spMk id="127" creationId="{3619B0FB-17CF-4C36-96F1-54E679E8E002}"/>
          </ac:spMkLst>
        </pc:spChg>
        <pc:spChg chg="add mod">
          <ac:chgData name="Sanders Wang" userId="089d73b8-785c-4012-b931-81c632b6c9c7" providerId="ADAL" clId="{5354F822-A9E9-4067-BCDA-0FDA68F60510}" dt="2021-03-11T12:14:10.443" v="5703" actId="1076"/>
          <ac:spMkLst>
            <pc:docMk/>
            <pc:sldMk cId="3333820530" sldId="258"/>
            <ac:spMk id="136" creationId="{BE61FB4B-D842-4440-BC36-E2B45BE29D82}"/>
          </ac:spMkLst>
        </pc:spChg>
        <pc:spChg chg="add mod">
          <ac:chgData name="Sanders Wang" userId="089d73b8-785c-4012-b931-81c632b6c9c7" providerId="ADAL" clId="{5354F822-A9E9-4067-BCDA-0FDA68F60510}" dt="2021-03-11T12:30:31.984" v="5828" actId="14100"/>
          <ac:spMkLst>
            <pc:docMk/>
            <pc:sldMk cId="3333820530" sldId="258"/>
            <ac:spMk id="137" creationId="{CE1EDED6-E126-4326-A799-6806DF9ABF27}"/>
          </ac:spMkLst>
        </pc:spChg>
        <pc:spChg chg="add mod">
          <ac:chgData name="Sanders Wang" userId="089d73b8-785c-4012-b931-81c632b6c9c7" providerId="ADAL" clId="{5354F822-A9E9-4067-BCDA-0FDA68F60510}" dt="2021-03-11T11:43:41.892" v="5414" actId="14100"/>
          <ac:spMkLst>
            <pc:docMk/>
            <pc:sldMk cId="3333820530" sldId="258"/>
            <ac:spMk id="138" creationId="{237654C6-484B-4420-A331-76A14E17F960}"/>
          </ac:spMkLst>
        </pc:spChg>
        <pc:spChg chg="add mod">
          <ac:chgData name="Sanders Wang" userId="089d73b8-785c-4012-b931-81c632b6c9c7" providerId="ADAL" clId="{5354F822-A9E9-4067-BCDA-0FDA68F60510}" dt="2021-03-11T12:14:13.873" v="5704" actId="1076"/>
          <ac:spMkLst>
            <pc:docMk/>
            <pc:sldMk cId="3333820530" sldId="258"/>
            <ac:spMk id="139" creationId="{0948F2C2-C2F7-4470-B92D-788A2F41B8AA}"/>
          </ac:spMkLst>
        </pc:spChg>
        <pc:spChg chg="add mod">
          <ac:chgData name="Sanders Wang" userId="089d73b8-785c-4012-b931-81c632b6c9c7" providerId="ADAL" clId="{5354F822-A9E9-4067-BCDA-0FDA68F60510}" dt="2021-03-11T12:14:03.856" v="5702" actId="14100"/>
          <ac:spMkLst>
            <pc:docMk/>
            <pc:sldMk cId="3333820530" sldId="258"/>
            <ac:spMk id="140" creationId="{89943B06-528E-4E25-868F-294285B72C4F}"/>
          </ac:spMkLst>
        </pc:spChg>
        <pc:spChg chg="add del mod">
          <ac:chgData name="Sanders Wang" userId="089d73b8-785c-4012-b931-81c632b6c9c7" providerId="ADAL" clId="{5354F822-A9E9-4067-BCDA-0FDA68F60510}" dt="2021-03-10T18:43:07.933" v="3816" actId="478"/>
          <ac:spMkLst>
            <pc:docMk/>
            <pc:sldMk cId="3333820530" sldId="258"/>
            <ac:spMk id="140" creationId="{BF9E2154-E430-4F0B-9EBD-66F91EB96288}"/>
          </ac:spMkLst>
        </pc:spChg>
        <pc:spChg chg="add mod">
          <ac:chgData name="Sanders Wang" userId="089d73b8-785c-4012-b931-81c632b6c9c7" providerId="ADAL" clId="{5354F822-A9E9-4067-BCDA-0FDA68F60510}" dt="2021-03-10T18:49:03.595" v="3918" actId="20577"/>
          <ac:spMkLst>
            <pc:docMk/>
            <pc:sldMk cId="3333820530" sldId="258"/>
            <ac:spMk id="141" creationId="{66C0F814-1DD4-4E25-86CB-F9B4D643F6E7}"/>
          </ac:spMkLst>
        </pc:spChg>
        <pc:spChg chg="add mod">
          <ac:chgData name="Sanders Wang" userId="089d73b8-785c-4012-b931-81c632b6c9c7" providerId="ADAL" clId="{5354F822-A9E9-4067-BCDA-0FDA68F60510}" dt="2021-03-10T18:55:24.599" v="4076" actId="1076"/>
          <ac:spMkLst>
            <pc:docMk/>
            <pc:sldMk cId="3333820530" sldId="258"/>
            <ac:spMk id="142" creationId="{AA5BC8B7-8382-4958-BD8C-937B4870D208}"/>
          </ac:spMkLst>
        </pc:spChg>
        <pc:spChg chg="add mod">
          <ac:chgData name="Sanders Wang" userId="089d73b8-785c-4012-b931-81c632b6c9c7" providerId="ADAL" clId="{5354F822-A9E9-4067-BCDA-0FDA68F60510}" dt="2021-03-11T13:07:31.071" v="6298" actId="1037"/>
          <ac:spMkLst>
            <pc:docMk/>
            <pc:sldMk cId="3333820530" sldId="258"/>
            <ac:spMk id="144" creationId="{B2F7409E-DAA9-448C-ACE6-062FC5315E6B}"/>
          </ac:spMkLst>
        </pc:spChg>
        <pc:spChg chg="add mod">
          <ac:chgData name="Sanders Wang" userId="089d73b8-785c-4012-b931-81c632b6c9c7" providerId="ADAL" clId="{5354F822-A9E9-4067-BCDA-0FDA68F60510}" dt="2021-03-10T19:05:43.564" v="4171" actId="1038"/>
          <ac:spMkLst>
            <pc:docMk/>
            <pc:sldMk cId="3333820530" sldId="258"/>
            <ac:spMk id="145" creationId="{24D880CB-9A5E-4EB6-8DC7-80B44750B551}"/>
          </ac:spMkLst>
        </pc:spChg>
        <pc:spChg chg="add mod ord">
          <ac:chgData name="Sanders Wang" userId="089d73b8-785c-4012-b931-81c632b6c9c7" providerId="ADAL" clId="{5354F822-A9E9-4067-BCDA-0FDA68F60510}" dt="2021-03-11T13:07:31.071" v="6298" actId="1037"/>
          <ac:spMkLst>
            <pc:docMk/>
            <pc:sldMk cId="3333820530" sldId="258"/>
            <ac:spMk id="146" creationId="{9FDB019A-41DA-4B9A-AA40-90B8FCFA67EE}"/>
          </ac:spMkLst>
        </pc:spChg>
        <pc:spChg chg="add mod">
          <ac:chgData name="Sanders Wang" userId="089d73b8-785c-4012-b931-81c632b6c9c7" providerId="ADAL" clId="{5354F822-A9E9-4067-BCDA-0FDA68F60510}" dt="2021-03-10T19:32:03.229" v="4395" actId="14100"/>
          <ac:spMkLst>
            <pc:docMk/>
            <pc:sldMk cId="3333820530" sldId="258"/>
            <ac:spMk id="152" creationId="{F7BFB6B9-FF89-4412-95BF-303CDAF7E61B}"/>
          </ac:spMkLst>
        </pc:spChg>
        <pc:spChg chg="add mod">
          <ac:chgData name="Sanders Wang" userId="089d73b8-785c-4012-b931-81c632b6c9c7" providerId="ADAL" clId="{5354F822-A9E9-4067-BCDA-0FDA68F60510}" dt="2021-03-10T19:03:07.581" v="4132" actId="1076"/>
          <ac:spMkLst>
            <pc:docMk/>
            <pc:sldMk cId="3333820530" sldId="258"/>
            <ac:spMk id="153" creationId="{6CC0F3AB-F224-4F87-BFCC-DBD97F2D1CD4}"/>
          </ac:spMkLst>
        </pc:spChg>
        <pc:spChg chg="add mod">
          <ac:chgData name="Sanders Wang" userId="089d73b8-785c-4012-b931-81c632b6c9c7" providerId="ADAL" clId="{5354F822-A9E9-4067-BCDA-0FDA68F60510}" dt="2021-03-11T11:45:22.934" v="5442" actId="1076"/>
          <ac:spMkLst>
            <pc:docMk/>
            <pc:sldMk cId="3333820530" sldId="258"/>
            <ac:spMk id="155" creationId="{22C79FC7-5CC7-43A4-BFEE-39D69AA83444}"/>
          </ac:spMkLst>
        </pc:spChg>
        <pc:spChg chg="add mod">
          <ac:chgData name="Sanders Wang" userId="089d73b8-785c-4012-b931-81c632b6c9c7" providerId="ADAL" clId="{5354F822-A9E9-4067-BCDA-0FDA68F60510}" dt="2021-03-11T11:47:05.638" v="5455" actId="1076"/>
          <ac:spMkLst>
            <pc:docMk/>
            <pc:sldMk cId="3333820530" sldId="258"/>
            <ac:spMk id="156" creationId="{2BE75B99-7210-43FA-92D4-B71EFB80B4E9}"/>
          </ac:spMkLst>
        </pc:spChg>
        <pc:spChg chg="add mod">
          <ac:chgData name="Sanders Wang" userId="089d73b8-785c-4012-b931-81c632b6c9c7" providerId="ADAL" clId="{5354F822-A9E9-4067-BCDA-0FDA68F60510}" dt="2021-03-11T11:28:56.177" v="5306" actId="1076"/>
          <ac:spMkLst>
            <pc:docMk/>
            <pc:sldMk cId="3333820530" sldId="258"/>
            <ac:spMk id="157" creationId="{48D0FBC7-4CA9-40DF-A510-92A2AD94ADB5}"/>
          </ac:spMkLst>
        </pc:spChg>
        <pc:spChg chg="add mod">
          <ac:chgData name="Sanders Wang" userId="089d73b8-785c-4012-b931-81c632b6c9c7" providerId="ADAL" clId="{5354F822-A9E9-4067-BCDA-0FDA68F60510}" dt="2021-03-10T18:59:43.344" v="4100" actId="255"/>
          <ac:spMkLst>
            <pc:docMk/>
            <pc:sldMk cId="3333820530" sldId="258"/>
            <ac:spMk id="158" creationId="{57A24766-DFB7-4D35-918E-37E47F946E09}"/>
          </ac:spMkLst>
        </pc:spChg>
        <pc:spChg chg="add del mod">
          <ac:chgData name="Sanders Wang" userId="089d73b8-785c-4012-b931-81c632b6c9c7" providerId="ADAL" clId="{5354F822-A9E9-4067-BCDA-0FDA68F60510}" dt="2021-03-10T19:00:20.633" v="4101" actId="478"/>
          <ac:spMkLst>
            <pc:docMk/>
            <pc:sldMk cId="3333820530" sldId="258"/>
            <ac:spMk id="159" creationId="{AE55EECA-526C-4BC9-B024-905F98649531}"/>
          </ac:spMkLst>
        </pc:spChg>
        <pc:spChg chg="add del mod">
          <ac:chgData name="Sanders Wang" userId="089d73b8-785c-4012-b931-81c632b6c9c7" providerId="ADAL" clId="{5354F822-A9E9-4067-BCDA-0FDA68F60510}" dt="2021-03-11T12:54:39.056" v="6110" actId="21"/>
          <ac:spMkLst>
            <pc:docMk/>
            <pc:sldMk cId="3333820530" sldId="258"/>
            <ac:spMk id="160" creationId="{ED39E90E-ECD3-4C08-BF36-234751D97C95}"/>
          </ac:spMkLst>
        </pc:spChg>
        <pc:spChg chg="add del mod">
          <ac:chgData name="Sanders Wang" userId="089d73b8-785c-4012-b931-81c632b6c9c7" providerId="ADAL" clId="{5354F822-A9E9-4067-BCDA-0FDA68F60510}" dt="2021-03-10T19:24:48.326" v="4331" actId="478"/>
          <ac:spMkLst>
            <pc:docMk/>
            <pc:sldMk cId="3333820530" sldId="258"/>
            <ac:spMk id="161" creationId="{BFB6CB9E-F695-483E-BEB6-153A5983CAEA}"/>
          </ac:spMkLst>
        </pc:spChg>
        <pc:spChg chg="add mod ord">
          <ac:chgData name="Sanders Wang" userId="089d73b8-785c-4012-b931-81c632b6c9c7" providerId="ADAL" clId="{5354F822-A9E9-4067-BCDA-0FDA68F60510}" dt="2021-03-11T09:48:29.118" v="5229" actId="14100"/>
          <ac:spMkLst>
            <pc:docMk/>
            <pc:sldMk cId="3333820530" sldId="258"/>
            <ac:spMk id="163" creationId="{DF5D6FB7-0235-46CF-8BE0-2F7DCB4BF958}"/>
          </ac:spMkLst>
        </pc:spChg>
        <pc:spChg chg="add mod">
          <ac:chgData name="Sanders Wang" userId="089d73b8-785c-4012-b931-81c632b6c9c7" providerId="ADAL" clId="{5354F822-A9E9-4067-BCDA-0FDA68F60510}" dt="2021-03-10T19:14:22.609" v="4262"/>
          <ac:spMkLst>
            <pc:docMk/>
            <pc:sldMk cId="3333820530" sldId="258"/>
            <ac:spMk id="164" creationId="{31F3B8DC-B16C-43D1-933A-A6B3750347CC}"/>
          </ac:spMkLst>
        </pc:spChg>
        <pc:spChg chg="add mod">
          <ac:chgData name="Sanders Wang" userId="089d73b8-785c-4012-b931-81c632b6c9c7" providerId="ADAL" clId="{5354F822-A9E9-4067-BCDA-0FDA68F60510}" dt="2021-03-10T19:11:35.755" v="4224" actId="14100"/>
          <ac:spMkLst>
            <pc:docMk/>
            <pc:sldMk cId="3333820530" sldId="258"/>
            <ac:spMk id="168" creationId="{D3B03089-8F6B-4995-A25C-59D8D4E78BBD}"/>
          </ac:spMkLst>
        </pc:spChg>
        <pc:spChg chg="add del mod">
          <ac:chgData name="Sanders Wang" userId="089d73b8-785c-4012-b931-81c632b6c9c7" providerId="ADAL" clId="{5354F822-A9E9-4067-BCDA-0FDA68F60510}" dt="2021-03-11T13:27:05.129" v="6561" actId="478"/>
          <ac:spMkLst>
            <pc:docMk/>
            <pc:sldMk cId="3333820530" sldId="258"/>
            <ac:spMk id="170" creationId="{69688EDA-9E64-4154-B03D-0DEF6D5800D3}"/>
          </ac:spMkLst>
        </pc:spChg>
        <pc:spChg chg="add mod">
          <ac:chgData name="Sanders Wang" userId="089d73b8-785c-4012-b931-81c632b6c9c7" providerId="ADAL" clId="{5354F822-A9E9-4067-BCDA-0FDA68F60510}" dt="2021-03-12T12:22:13.737" v="8860" actId="14100"/>
          <ac:spMkLst>
            <pc:docMk/>
            <pc:sldMk cId="3333820530" sldId="258"/>
            <ac:spMk id="172" creationId="{99A12848-2A5A-4563-ADE7-B658D4874CC3}"/>
          </ac:spMkLst>
        </pc:spChg>
        <pc:spChg chg="add mod">
          <ac:chgData name="Sanders Wang" userId="089d73b8-785c-4012-b931-81c632b6c9c7" providerId="ADAL" clId="{5354F822-A9E9-4067-BCDA-0FDA68F60510}" dt="2021-03-11T19:45:17.680" v="8783" actId="207"/>
          <ac:spMkLst>
            <pc:docMk/>
            <pc:sldMk cId="3333820530" sldId="258"/>
            <ac:spMk id="173" creationId="{940B728D-EAFB-4532-BC01-0412BD749002}"/>
          </ac:spMkLst>
        </pc:spChg>
        <pc:spChg chg="add del mod">
          <ac:chgData name="Sanders Wang" userId="089d73b8-785c-4012-b931-81c632b6c9c7" providerId="ADAL" clId="{5354F822-A9E9-4067-BCDA-0FDA68F60510}" dt="2021-03-10T19:11:13.658" v="4213" actId="478"/>
          <ac:spMkLst>
            <pc:docMk/>
            <pc:sldMk cId="3333820530" sldId="258"/>
            <ac:spMk id="175" creationId="{66D17069-4416-40FB-891D-2CBDC1CE149F}"/>
          </ac:spMkLst>
        </pc:spChg>
        <pc:spChg chg="add mod ord">
          <ac:chgData name="Sanders Wang" userId="089d73b8-785c-4012-b931-81c632b6c9c7" providerId="ADAL" clId="{5354F822-A9E9-4067-BCDA-0FDA68F60510}" dt="2021-03-11T13:15:52.599" v="6378" actId="166"/>
          <ac:spMkLst>
            <pc:docMk/>
            <pc:sldMk cId="3333820530" sldId="258"/>
            <ac:spMk id="180" creationId="{1AB87A5F-98B7-42DE-A1C0-413B19028780}"/>
          </ac:spMkLst>
        </pc:spChg>
        <pc:spChg chg="add mod">
          <ac:chgData name="Sanders Wang" userId="089d73b8-785c-4012-b931-81c632b6c9c7" providerId="ADAL" clId="{5354F822-A9E9-4067-BCDA-0FDA68F60510}" dt="2021-03-10T19:13:29.396" v="4252" actId="20577"/>
          <ac:spMkLst>
            <pc:docMk/>
            <pc:sldMk cId="3333820530" sldId="258"/>
            <ac:spMk id="182" creationId="{B03BB3DC-3770-477E-AA71-1E066774BA37}"/>
          </ac:spMkLst>
        </pc:spChg>
        <pc:spChg chg="add mod">
          <ac:chgData name="Sanders Wang" userId="089d73b8-785c-4012-b931-81c632b6c9c7" providerId="ADAL" clId="{5354F822-A9E9-4067-BCDA-0FDA68F60510}" dt="2021-03-11T12:53:10.520" v="6080" actId="1035"/>
          <ac:spMkLst>
            <pc:docMk/>
            <pc:sldMk cId="3333820530" sldId="258"/>
            <ac:spMk id="184" creationId="{AAAD7119-B0E9-45C2-9D1C-28216CA0799D}"/>
          </ac:spMkLst>
        </pc:spChg>
        <pc:spChg chg="add del mod">
          <ac:chgData name="Sanders Wang" userId="089d73b8-785c-4012-b931-81c632b6c9c7" providerId="ADAL" clId="{5354F822-A9E9-4067-BCDA-0FDA68F60510}" dt="2021-03-11T12:42:01.964" v="5994" actId="478"/>
          <ac:spMkLst>
            <pc:docMk/>
            <pc:sldMk cId="3333820530" sldId="258"/>
            <ac:spMk id="185" creationId="{A1707175-B277-4AB7-96D2-20D405124E44}"/>
          </ac:spMkLst>
        </pc:spChg>
        <pc:spChg chg="add del mod">
          <ac:chgData name="Sanders Wang" userId="089d73b8-785c-4012-b931-81c632b6c9c7" providerId="ADAL" clId="{5354F822-A9E9-4067-BCDA-0FDA68F60510}" dt="2021-03-11T12:42:01.964" v="5994" actId="478"/>
          <ac:spMkLst>
            <pc:docMk/>
            <pc:sldMk cId="3333820530" sldId="258"/>
            <ac:spMk id="186" creationId="{1D1B1E23-F1AD-4D84-8103-F7B1233CC69B}"/>
          </ac:spMkLst>
        </pc:spChg>
        <pc:spChg chg="add mod ord">
          <ac:chgData name="Sanders Wang" userId="089d73b8-785c-4012-b931-81c632b6c9c7" providerId="ADAL" clId="{5354F822-A9E9-4067-BCDA-0FDA68F60510}" dt="2021-03-11T13:01:24.009" v="6191" actId="1076"/>
          <ac:spMkLst>
            <pc:docMk/>
            <pc:sldMk cId="3333820530" sldId="258"/>
            <ac:spMk id="192" creationId="{75BF0587-A144-4429-A9D7-6D6F367E4ABD}"/>
          </ac:spMkLst>
        </pc:spChg>
        <pc:spChg chg="add mod">
          <ac:chgData name="Sanders Wang" userId="089d73b8-785c-4012-b931-81c632b6c9c7" providerId="ADAL" clId="{5354F822-A9E9-4067-BCDA-0FDA68F60510}" dt="2021-03-10T19:25:06.361" v="4337" actId="1076"/>
          <ac:spMkLst>
            <pc:docMk/>
            <pc:sldMk cId="3333820530" sldId="258"/>
            <ac:spMk id="193" creationId="{FED1CA64-C549-4E22-A423-C719AF98FBC1}"/>
          </ac:spMkLst>
        </pc:spChg>
        <pc:spChg chg="add mod">
          <ac:chgData name="Sanders Wang" userId="089d73b8-785c-4012-b931-81c632b6c9c7" providerId="ADAL" clId="{5354F822-A9E9-4067-BCDA-0FDA68F60510}" dt="2021-03-11T12:53:25.255" v="6098" actId="1035"/>
          <ac:spMkLst>
            <pc:docMk/>
            <pc:sldMk cId="3333820530" sldId="258"/>
            <ac:spMk id="199" creationId="{DA7C8E50-3046-4E45-8E0D-CB0DC1F3F032}"/>
          </ac:spMkLst>
        </pc:spChg>
        <pc:spChg chg="add mod">
          <ac:chgData name="Sanders Wang" userId="089d73b8-785c-4012-b931-81c632b6c9c7" providerId="ADAL" clId="{5354F822-A9E9-4067-BCDA-0FDA68F60510}" dt="2021-03-10T19:29:07.991" v="4369" actId="14100"/>
          <ac:spMkLst>
            <pc:docMk/>
            <pc:sldMk cId="3333820530" sldId="258"/>
            <ac:spMk id="201" creationId="{986E56F6-3085-4721-8E88-4D10ABB8942B}"/>
          </ac:spMkLst>
        </pc:spChg>
        <pc:spChg chg="add mod">
          <ac:chgData name="Sanders Wang" userId="089d73b8-785c-4012-b931-81c632b6c9c7" providerId="ADAL" clId="{5354F822-A9E9-4067-BCDA-0FDA68F60510}" dt="2021-03-11T12:52:54.307" v="6051" actId="1035"/>
          <ac:spMkLst>
            <pc:docMk/>
            <pc:sldMk cId="3333820530" sldId="258"/>
            <ac:spMk id="202" creationId="{D9854941-90C5-4E5B-BFB0-04B2C7D1505D}"/>
          </ac:spMkLst>
        </pc:spChg>
        <pc:spChg chg="add mod">
          <ac:chgData name="Sanders Wang" userId="089d73b8-785c-4012-b931-81c632b6c9c7" providerId="ADAL" clId="{5354F822-A9E9-4067-BCDA-0FDA68F60510}" dt="2021-03-11T12:53:25.255" v="6098" actId="1035"/>
          <ac:spMkLst>
            <pc:docMk/>
            <pc:sldMk cId="3333820530" sldId="258"/>
            <ac:spMk id="203" creationId="{7C1B494E-7FA0-438A-81C9-2BEB2731E480}"/>
          </ac:spMkLst>
        </pc:spChg>
        <pc:spChg chg="del">
          <ac:chgData name="Sanders Wang" userId="089d73b8-785c-4012-b931-81c632b6c9c7" providerId="ADAL" clId="{5354F822-A9E9-4067-BCDA-0FDA68F60510}" dt="2021-03-10T18:43:11.912" v="3817" actId="478"/>
          <ac:spMkLst>
            <pc:docMk/>
            <pc:sldMk cId="3333820530" sldId="258"/>
            <ac:spMk id="204" creationId="{4E2EB87D-8D73-461E-A69E-298C5235CBA9}"/>
          </ac:spMkLst>
        </pc:spChg>
        <pc:spChg chg="add mod">
          <ac:chgData name="Sanders Wang" userId="089d73b8-785c-4012-b931-81c632b6c9c7" providerId="ADAL" clId="{5354F822-A9E9-4067-BCDA-0FDA68F60510}" dt="2021-03-11T12:55:50.937" v="6119" actId="1076"/>
          <ac:spMkLst>
            <pc:docMk/>
            <pc:sldMk cId="3333820530" sldId="258"/>
            <ac:spMk id="205" creationId="{55ABC064-79E5-4E35-A87B-4E7C5D14C3AA}"/>
          </ac:spMkLst>
        </pc:spChg>
        <pc:spChg chg="del">
          <ac:chgData name="Sanders Wang" userId="089d73b8-785c-4012-b931-81c632b6c9c7" providerId="ADAL" clId="{5354F822-A9E9-4067-BCDA-0FDA68F60510}" dt="2021-03-10T18:44:52.085" v="3821" actId="478"/>
          <ac:spMkLst>
            <pc:docMk/>
            <pc:sldMk cId="3333820530" sldId="258"/>
            <ac:spMk id="206" creationId="{F0D9EA1F-84D3-4705-B143-0DAF8EC54C1E}"/>
          </ac:spMkLst>
        </pc:spChg>
        <pc:spChg chg="add del mod">
          <ac:chgData name="Sanders Wang" userId="089d73b8-785c-4012-b931-81c632b6c9c7" providerId="ADAL" clId="{5354F822-A9E9-4067-BCDA-0FDA68F60510}" dt="2021-03-10T19:23:49.047" v="4311" actId="478"/>
          <ac:spMkLst>
            <pc:docMk/>
            <pc:sldMk cId="3333820530" sldId="258"/>
            <ac:spMk id="209" creationId="{444AEB44-FF43-4BB3-8D21-B418D8AFD442}"/>
          </ac:spMkLst>
        </pc:spChg>
        <pc:spChg chg="add mod">
          <ac:chgData name="Sanders Wang" userId="089d73b8-785c-4012-b931-81c632b6c9c7" providerId="ADAL" clId="{5354F822-A9E9-4067-BCDA-0FDA68F60510}" dt="2021-03-11T12:51:05.141" v="6021" actId="571"/>
          <ac:spMkLst>
            <pc:docMk/>
            <pc:sldMk cId="3333820530" sldId="258"/>
            <ac:spMk id="209" creationId="{F7529970-DDD9-402E-BE0F-0E9B15A81951}"/>
          </ac:spMkLst>
        </pc:spChg>
        <pc:spChg chg="del">
          <ac:chgData name="Sanders Wang" userId="089d73b8-785c-4012-b931-81c632b6c9c7" providerId="ADAL" clId="{5354F822-A9E9-4067-BCDA-0FDA68F60510}" dt="2021-03-10T18:43:11.912" v="3817" actId="478"/>
          <ac:spMkLst>
            <pc:docMk/>
            <pc:sldMk cId="3333820530" sldId="258"/>
            <ac:spMk id="210" creationId="{CC73F1DC-DC7B-406C-A9B3-A45C7D16A512}"/>
          </ac:spMkLst>
        </pc:spChg>
        <pc:spChg chg="add mod">
          <ac:chgData name="Sanders Wang" userId="089d73b8-785c-4012-b931-81c632b6c9c7" providerId="ADAL" clId="{5354F822-A9E9-4067-BCDA-0FDA68F60510}" dt="2021-03-11T12:51:26.681" v="6025" actId="113"/>
          <ac:spMkLst>
            <pc:docMk/>
            <pc:sldMk cId="3333820530" sldId="258"/>
            <ac:spMk id="211" creationId="{3842FC3E-21F7-4B54-999D-25AFFF45DC4A}"/>
          </ac:spMkLst>
        </pc:spChg>
        <pc:spChg chg="del">
          <ac:chgData name="Sanders Wang" userId="089d73b8-785c-4012-b931-81c632b6c9c7" providerId="ADAL" clId="{5354F822-A9E9-4067-BCDA-0FDA68F60510}" dt="2021-03-10T18:43:11.912" v="3817" actId="478"/>
          <ac:spMkLst>
            <pc:docMk/>
            <pc:sldMk cId="3333820530" sldId="258"/>
            <ac:spMk id="214" creationId="{41157CB0-275A-45EF-B025-C450BA766A6C}"/>
          </ac:spMkLst>
        </pc:spChg>
        <pc:spChg chg="del">
          <ac:chgData name="Sanders Wang" userId="089d73b8-785c-4012-b931-81c632b6c9c7" providerId="ADAL" clId="{5354F822-A9E9-4067-BCDA-0FDA68F60510}" dt="2021-03-10T18:43:07.933" v="3816" actId="478"/>
          <ac:spMkLst>
            <pc:docMk/>
            <pc:sldMk cId="3333820530" sldId="258"/>
            <ac:spMk id="216" creationId="{E18CE872-A7C4-48E0-877F-63BF1A0D1EC6}"/>
          </ac:spMkLst>
        </pc:spChg>
        <pc:spChg chg="add mod">
          <ac:chgData name="Sanders Wang" userId="089d73b8-785c-4012-b931-81c632b6c9c7" providerId="ADAL" clId="{5354F822-A9E9-4067-BCDA-0FDA68F60510}" dt="2021-03-11T12:54:02.821" v="6104" actId="571"/>
          <ac:spMkLst>
            <pc:docMk/>
            <pc:sldMk cId="3333820530" sldId="258"/>
            <ac:spMk id="218" creationId="{E6D1286A-8749-45E1-BF1F-761B3A6BAF39}"/>
          </ac:spMkLst>
        </pc:spChg>
        <pc:spChg chg="add mod">
          <ac:chgData name="Sanders Wang" userId="089d73b8-785c-4012-b931-81c632b6c9c7" providerId="ADAL" clId="{5354F822-A9E9-4067-BCDA-0FDA68F60510}" dt="2021-03-10T19:31:50.403" v="4393" actId="20577"/>
          <ac:spMkLst>
            <pc:docMk/>
            <pc:sldMk cId="3333820530" sldId="258"/>
            <ac:spMk id="220" creationId="{C61AD98D-1FF6-4CCC-83FB-402FDFEF8CFC}"/>
          </ac:spMkLst>
        </pc:spChg>
        <pc:spChg chg="add del mod">
          <ac:chgData name="Sanders Wang" userId="089d73b8-785c-4012-b931-81c632b6c9c7" providerId="ADAL" clId="{5354F822-A9E9-4067-BCDA-0FDA68F60510}" dt="2021-03-11T12:54:54.400" v="6113" actId="1076"/>
          <ac:spMkLst>
            <pc:docMk/>
            <pc:sldMk cId="3333820530" sldId="258"/>
            <ac:spMk id="221" creationId="{B2666BC2-1A34-4405-AC68-495490DEB894}"/>
          </ac:spMkLst>
        </pc:spChg>
        <pc:spChg chg="del">
          <ac:chgData name="Sanders Wang" userId="089d73b8-785c-4012-b931-81c632b6c9c7" providerId="ADAL" clId="{5354F822-A9E9-4067-BCDA-0FDA68F60510}" dt="2021-03-10T18:43:11.912" v="3817" actId="478"/>
          <ac:spMkLst>
            <pc:docMk/>
            <pc:sldMk cId="3333820530" sldId="258"/>
            <ac:spMk id="227" creationId="{9649161E-F8EB-4534-943A-7581F8BE18F1}"/>
          </ac:spMkLst>
        </pc:spChg>
        <pc:spChg chg="del">
          <ac:chgData name="Sanders Wang" userId="089d73b8-785c-4012-b931-81c632b6c9c7" providerId="ADAL" clId="{5354F822-A9E9-4067-BCDA-0FDA68F60510}" dt="2021-03-10T18:43:11.912" v="3817" actId="478"/>
          <ac:spMkLst>
            <pc:docMk/>
            <pc:sldMk cId="3333820530" sldId="258"/>
            <ac:spMk id="228" creationId="{3ADC4150-49AA-405D-9597-6717EDB7E8B2}"/>
          </ac:spMkLst>
        </pc:spChg>
        <pc:spChg chg="del">
          <ac:chgData name="Sanders Wang" userId="089d73b8-785c-4012-b931-81c632b6c9c7" providerId="ADAL" clId="{5354F822-A9E9-4067-BCDA-0FDA68F60510}" dt="2021-03-10T18:43:11.912" v="3817" actId="478"/>
          <ac:spMkLst>
            <pc:docMk/>
            <pc:sldMk cId="3333820530" sldId="258"/>
            <ac:spMk id="229" creationId="{0610A4B2-0751-4777-AA7C-D11ECFB78AFE}"/>
          </ac:spMkLst>
        </pc:spChg>
        <pc:spChg chg="add mod">
          <ac:chgData name="Sanders Wang" userId="089d73b8-785c-4012-b931-81c632b6c9c7" providerId="ADAL" clId="{5354F822-A9E9-4067-BCDA-0FDA68F60510}" dt="2021-03-10T19:32:10.847" v="4396" actId="571"/>
          <ac:spMkLst>
            <pc:docMk/>
            <pc:sldMk cId="3333820530" sldId="258"/>
            <ac:spMk id="231" creationId="{538338DF-BBDC-475B-A76F-7D69B4A777A8}"/>
          </ac:spMkLst>
        </pc:spChg>
        <pc:spChg chg="add mod">
          <ac:chgData name="Sanders Wang" userId="089d73b8-785c-4012-b931-81c632b6c9c7" providerId="ADAL" clId="{5354F822-A9E9-4067-BCDA-0FDA68F60510}" dt="2021-03-10T19:36:39.236" v="4426" actId="113"/>
          <ac:spMkLst>
            <pc:docMk/>
            <pc:sldMk cId="3333820530" sldId="258"/>
            <ac:spMk id="233" creationId="{DBE0F596-89AB-4B8E-9AD9-E5430912A914}"/>
          </ac:spMkLst>
        </pc:spChg>
        <pc:spChg chg="del">
          <ac:chgData name="Sanders Wang" userId="089d73b8-785c-4012-b931-81c632b6c9c7" providerId="ADAL" clId="{5354F822-A9E9-4067-BCDA-0FDA68F60510}" dt="2021-03-10T18:43:07.933" v="3816" actId="478"/>
          <ac:spMkLst>
            <pc:docMk/>
            <pc:sldMk cId="3333820530" sldId="258"/>
            <ac:spMk id="234" creationId="{65FCADA9-75C4-491F-A6B8-236A72A004D2}"/>
          </ac:spMkLst>
        </pc:spChg>
        <pc:spChg chg="del">
          <ac:chgData name="Sanders Wang" userId="089d73b8-785c-4012-b931-81c632b6c9c7" providerId="ADAL" clId="{5354F822-A9E9-4067-BCDA-0FDA68F60510}" dt="2021-03-10T18:43:11.912" v="3817" actId="478"/>
          <ac:spMkLst>
            <pc:docMk/>
            <pc:sldMk cId="3333820530" sldId="258"/>
            <ac:spMk id="235" creationId="{EC00C743-BB1B-4586-B82D-528CE3E574E4}"/>
          </ac:spMkLst>
        </pc:spChg>
        <pc:spChg chg="add mod">
          <ac:chgData name="Sanders Wang" userId="089d73b8-785c-4012-b931-81c632b6c9c7" providerId="ADAL" clId="{5354F822-A9E9-4067-BCDA-0FDA68F60510}" dt="2021-03-10T19:35:56.663" v="4421" actId="1076"/>
          <ac:spMkLst>
            <pc:docMk/>
            <pc:sldMk cId="3333820530" sldId="258"/>
            <ac:spMk id="236" creationId="{78904887-7DEB-4A85-BE8C-F739CE2B28C7}"/>
          </ac:spMkLst>
        </pc:spChg>
        <pc:spChg chg="add mod">
          <ac:chgData name="Sanders Wang" userId="089d73b8-785c-4012-b931-81c632b6c9c7" providerId="ADAL" clId="{5354F822-A9E9-4067-BCDA-0FDA68F60510}" dt="2021-03-10T19:43:52.861" v="4477" actId="1076"/>
          <ac:spMkLst>
            <pc:docMk/>
            <pc:sldMk cId="3333820530" sldId="258"/>
            <ac:spMk id="239" creationId="{6F44CC21-28BC-4676-86ED-6244FABBC1D3}"/>
          </ac:spMkLst>
        </pc:spChg>
        <pc:spChg chg="del">
          <ac:chgData name="Sanders Wang" userId="089d73b8-785c-4012-b931-81c632b6c9c7" providerId="ADAL" clId="{5354F822-A9E9-4067-BCDA-0FDA68F60510}" dt="2021-03-10T18:43:07.933" v="3816" actId="478"/>
          <ac:spMkLst>
            <pc:docMk/>
            <pc:sldMk cId="3333820530" sldId="258"/>
            <ac:spMk id="240" creationId="{3E8B9A36-C4AD-4751-BED1-B5B33580DF37}"/>
          </ac:spMkLst>
        </pc:spChg>
        <pc:spChg chg="add mod">
          <ac:chgData name="Sanders Wang" userId="089d73b8-785c-4012-b931-81c632b6c9c7" providerId="ADAL" clId="{5354F822-A9E9-4067-BCDA-0FDA68F60510}" dt="2021-03-10T19:38:30.579" v="4440" actId="571"/>
          <ac:spMkLst>
            <pc:docMk/>
            <pc:sldMk cId="3333820530" sldId="258"/>
            <ac:spMk id="241" creationId="{A448557C-9782-48D7-AB05-65E4442F01FA}"/>
          </ac:spMkLst>
        </pc:spChg>
        <pc:spChg chg="add mod">
          <ac:chgData name="Sanders Wang" userId="089d73b8-785c-4012-b931-81c632b6c9c7" providerId="ADAL" clId="{5354F822-A9E9-4067-BCDA-0FDA68F60510}" dt="2021-03-10T19:42:19.035" v="4469" actId="20577"/>
          <ac:spMkLst>
            <pc:docMk/>
            <pc:sldMk cId="3333820530" sldId="258"/>
            <ac:spMk id="246" creationId="{2727B139-8051-4F5A-8F56-E29B28A5A1FA}"/>
          </ac:spMkLst>
        </pc:spChg>
        <pc:spChg chg="add mod">
          <ac:chgData name="Sanders Wang" userId="089d73b8-785c-4012-b931-81c632b6c9c7" providerId="ADAL" clId="{5354F822-A9E9-4067-BCDA-0FDA68F60510}" dt="2021-03-10T19:42:15.291" v="4467" actId="571"/>
          <ac:spMkLst>
            <pc:docMk/>
            <pc:sldMk cId="3333820530" sldId="258"/>
            <ac:spMk id="248" creationId="{20C88104-9D15-4294-9E0C-EB931A702ECB}"/>
          </ac:spMkLst>
        </pc:spChg>
        <pc:spChg chg="del">
          <ac:chgData name="Sanders Wang" userId="089d73b8-785c-4012-b931-81c632b6c9c7" providerId="ADAL" clId="{5354F822-A9E9-4067-BCDA-0FDA68F60510}" dt="2021-03-10T18:43:07.933" v="3816" actId="478"/>
          <ac:spMkLst>
            <pc:docMk/>
            <pc:sldMk cId="3333820530" sldId="258"/>
            <ac:spMk id="254" creationId="{2901C124-8396-4637-B75A-4A26402BA244}"/>
          </ac:spMkLst>
        </pc:spChg>
        <pc:spChg chg="add mod">
          <ac:chgData name="Sanders Wang" userId="089d73b8-785c-4012-b931-81c632b6c9c7" providerId="ADAL" clId="{5354F822-A9E9-4067-BCDA-0FDA68F60510}" dt="2021-03-11T12:57:27.320" v="6145" actId="1035"/>
          <ac:spMkLst>
            <pc:docMk/>
            <pc:sldMk cId="3333820530" sldId="258"/>
            <ac:spMk id="256" creationId="{43F5F745-D403-423E-B63A-7988BCB1A35C}"/>
          </ac:spMkLst>
        </pc:spChg>
        <pc:spChg chg="add mod">
          <ac:chgData name="Sanders Wang" userId="089d73b8-785c-4012-b931-81c632b6c9c7" providerId="ADAL" clId="{5354F822-A9E9-4067-BCDA-0FDA68F60510}" dt="2021-03-11T12:56:18.616" v="6124"/>
          <ac:spMkLst>
            <pc:docMk/>
            <pc:sldMk cId="3333820530" sldId="258"/>
            <ac:spMk id="258" creationId="{4DDBF443-BB5F-4B3A-82CF-21F4C1081431}"/>
          </ac:spMkLst>
        </pc:spChg>
        <pc:spChg chg="del">
          <ac:chgData name="Sanders Wang" userId="089d73b8-785c-4012-b931-81c632b6c9c7" providerId="ADAL" clId="{5354F822-A9E9-4067-BCDA-0FDA68F60510}" dt="2021-03-10T18:43:07.933" v="3816" actId="478"/>
          <ac:spMkLst>
            <pc:docMk/>
            <pc:sldMk cId="3333820530" sldId="258"/>
            <ac:spMk id="258" creationId="{D75A76A5-B402-4825-A7EC-35B1B5CD3AB9}"/>
          </ac:spMkLst>
        </pc:spChg>
        <pc:spChg chg="del">
          <ac:chgData name="Sanders Wang" userId="089d73b8-785c-4012-b931-81c632b6c9c7" providerId="ADAL" clId="{5354F822-A9E9-4067-BCDA-0FDA68F60510}" dt="2021-03-10T18:43:07.933" v="3816" actId="478"/>
          <ac:spMkLst>
            <pc:docMk/>
            <pc:sldMk cId="3333820530" sldId="258"/>
            <ac:spMk id="259" creationId="{C4E31602-77E4-4FA0-BEB7-57D56926DBAF}"/>
          </ac:spMkLst>
        </pc:spChg>
        <pc:spChg chg="del">
          <ac:chgData name="Sanders Wang" userId="089d73b8-785c-4012-b931-81c632b6c9c7" providerId="ADAL" clId="{5354F822-A9E9-4067-BCDA-0FDA68F60510}" dt="2021-03-10T18:43:07.933" v="3816" actId="478"/>
          <ac:spMkLst>
            <pc:docMk/>
            <pc:sldMk cId="3333820530" sldId="258"/>
            <ac:spMk id="260" creationId="{36122DC0-027E-4C06-883F-DFD983BC3C40}"/>
          </ac:spMkLst>
        </pc:spChg>
        <pc:spChg chg="add mod">
          <ac:chgData name="Sanders Wang" userId="089d73b8-785c-4012-b931-81c632b6c9c7" providerId="ADAL" clId="{5354F822-A9E9-4067-BCDA-0FDA68F60510}" dt="2021-03-11T12:57:55.527" v="6153" actId="1036"/>
          <ac:spMkLst>
            <pc:docMk/>
            <pc:sldMk cId="3333820530" sldId="258"/>
            <ac:spMk id="260" creationId="{7AD57A7A-C606-4CFF-BDA4-22AC9FB8E517}"/>
          </ac:spMkLst>
        </pc:spChg>
        <pc:spChg chg="add mod">
          <ac:chgData name="Sanders Wang" userId="089d73b8-785c-4012-b931-81c632b6c9c7" providerId="ADAL" clId="{5354F822-A9E9-4067-BCDA-0FDA68F60510}" dt="2021-03-11T13:36:42.399" v="6599" actId="14100"/>
          <ac:spMkLst>
            <pc:docMk/>
            <pc:sldMk cId="3333820530" sldId="258"/>
            <ac:spMk id="262" creationId="{BD73B22E-687A-4818-8D96-B61A2C048C9C}"/>
          </ac:spMkLst>
        </pc:spChg>
        <pc:spChg chg="del">
          <ac:chgData name="Sanders Wang" userId="089d73b8-785c-4012-b931-81c632b6c9c7" providerId="ADAL" clId="{5354F822-A9E9-4067-BCDA-0FDA68F60510}" dt="2021-03-10T18:43:07.933" v="3816" actId="478"/>
          <ac:spMkLst>
            <pc:docMk/>
            <pc:sldMk cId="3333820530" sldId="258"/>
            <ac:spMk id="263" creationId="{BEF30532-FC90-4E55-941B-D61C0A3C8FE3}"/>
          </ac:spMkLst>
        </pc:spChg>
        <pc:spChg chg="del">
          <ac:chgData name="Sanders Wang" userId="089d73b8-785c-4012-b931-81c632b6c9c7" providerId="ADAL" clId="{5354F822-A9E9-4067-BCDA-0FDA68F60510}" dt="2021-03-10T18:43:07.933" v="3816" actId="478"/>
          <ac:spMkLst>
            <pc:docMk/>
            <pc:sldMk cId="3333820530" sldId="258"/>
            <ac:spMk id="265" creationId="{1D10A5B6-16D1-4A54-A1E1-D2B703C7F581}"/>
          </ac:spMkLst>
        </pc:spChg>
        <pc:spChg chg="add mod ord">
          <ac:chgData name="Sanders Wang" userId="089d73b8-785c-4012-b931-81c632b6c9c7" providerId="ADAL" clId="{5354F822-A9E9-4067-BCDA-0FDA68F60510}" dt="2021-03-11T13:15:52.599" v="6378" actId="166"/>
          <ac:spMkLst>
            <pc:docMk/>
            <pc:sldMk cId="3333820530" sldId="258"/>
            <ac:spMk id="268" creationId="{D1252464-35B3-4E67-9C8C-15B514190203}"/>
          </ac:spMkLst>
        </pc:spChg>
        <pc:spChg chg="del">
          <ac:chgData name="Sanders Wang" userId="089d73b8-785c-4012-b931-81c632b6c9c7" providerId="ADAL" clId="{5354F822-A9E9-4067-BCDA-0FDA68F60510}" dt="2021-03-10T18:43:07.933" v="3816" actId="478"/>
          <ac:spMkLst>
            <pc:docMk/>
            <pc:sldMk cId="3333820530" sldId="258"/>
            <ac:spMk id="269" creationId="{21A3015B-852D-4E4B-9CB2-3A358980AE4E}"/>
          </ac:spMkLst>
        </pc:spChg>
        <pc:spChg chg="add mod">
          <ac:chgData name="Sanders Wang" userId="089d73b8-785c-4012-b931-81c632b6c9c7" providerId="ADAL" clId="{5354F822-A9E9-4067-BCDA-0FDA68F60510}" dt="2021-03-11T13:14:35.306" v="6369" actId="21"/>
          <ac:spMkLst>
            <pc:docMk/>
            <pc:sldMk cId="3333820530" sldId="258"/>
            <ac:spMk id="271" creationId="{CF8FCDBE-6824-4BAE-A6BF-DEF49E350765}"/>
          </ac:spMkLst>
        </pc:spChg>
        <pc:spChg chg="add del mod">
          <ac:chgData name="Sanders Wang" userId="089d73b8-785c-4012-b931-81c632b6c9c7" providerId="ADAL" clId="{5354F822-A9E9-4067-BCDA-0FDA68F60510}" dt="2021-03-11T13:15:13.015" v="6374" actId="478"/>
          <ac:spMkLst>
            <pc:docMk/>
            <pc:sldMk cId="3333820530" sldId="258"/>
            <ac:spMk id="274" creationId="{684DC145-9610-4964-BF83-6F097821E9EC}"/>
          </ac:spMkLst>
        </pc:spChg>
        <pc:spChg chg="add del mod">
          <ac:chgData name="Sanders Wang" userId="089d73b8-785c-4012-b931-81c632b6c9c7" providerId="ADAL" clId="{5354F822-A9E9-4067-BCDA-0FDA68F60510}" dt="2021-03-11T13:09:24.835" v="6316" actId="478"/>
          <ac:spMkLst>
            <pc:docMk/>
            <pc:sldMk cId="3333820530" sldId="258"/>
            <ac:spMk id="275" creationId="{8C2679B8-AB3A-49B7-8F01-2E1C588FF963}"/>
          </ac:spMkLst>
        </pc:spChg>
        <pc:spChg chg="add mod">
          <ac:chgData name="Sanders Wang" userId="089d73b8-785c-4012-b931-81c632b6c9c7" providerId="ADAL" clId="{5354F822-A9E9-4067-BCDA-0FDA68F60510}" dt="2021-03-11T13:10:17.607" v="6325" actId="122"/>
          <ac:spMkLst>
            <pc:docMk/>
            <pc:sldMk cId="3333820530" sldId="258"/>
            <ac:spMk id="276" creationId="{BB83998D-B133-43EF-8B2D-E0DC6CF927A3}"/>
          </ac:spMkLst>
        </pc:spChg>
        <pc:spChg chg="del">
          <ac:chgData name="Sanders Wang" userId="089d73b8-785c-4012-b931-81c632b6c9c7" providerId="ADAL" clId="{5354F822-A9E9-4067-BCDA-0FDA68F60510}" dt="2021-03-10T18:43:07.933" v="3816" actId="478"/>
          <ac:spMkLst>
            <pc:docMk/>
            <pc:sldMk cId="3333820530" sldId="258"/>
            <ac:spMk id="277" creationId="{2B9D0678-B691-4442-9D06-29DDF38A921D}"/>
          </ac:spMkLst>
        </pc:spChg>
        <pc:spChg chg="add mod">
          <ac:chgData name="Sanders Wang" userId="089d73b8-785c-4012-b931-81c632b6c9c7" providerId="ADAL" clId="{5354F822-A9E9-4067-BCDA-0FDA68F60510}" dt="2021-03-11T13:10:17.607" v="6325" actId="122"/>
          <ac:spMkLst>
            <pc:docMk/>
            <pc:sldMk cId="3333820530" sldId="258"/>
            <ac:spMk id="278" creationId="{D6789219-B67B-4AC7-96DC-9F0B76D67B1E}"/>
          </ac:spMkLst>
        </pc:spChg>
        <pc:spChg chg="add mod">
          <ac:chgData name="Sanders Wang" userId="089d73b8-785c-4012-b931-81c632b6c9c7" providerId="ADAL" clId="{5354F822-A9E9-4067-BCDA-0FDA68F60510}" dt="2021-03-11T13:10:17.607" v="6325" actId="122"/>
          <ac:spMkLst>
            <pc:docMk/>
            <pc:sldMk cId="3333820530" sldId="258"/>
            <ac:spMk id="279" creationId="{A7DCAB40-FF1C-4B79-8C97-8AACAE4ABDD2}"/>
          </ac:spMkLst>
        </pc:spChg>
        <pc:spChg chg="add mod">
          <ac:chgData name="Sanders Wang" userId="089d73b8-785c-4012-b931-81c632b6c9c7" providerId="ADAL" clId="{5354F822-A9E9-4067-BCDA-0FDA68F60510}" dt="2021-03-11T13:13:54.960" v="6363" actId="14100"/>
          <ac:spMkLst>
            <pc:docMk/>
            <pc:sldMk cId="3333820530" sldId="258"/>
            <ac:spMk id="280" creationId="{965F40A2-DBB6-477D-8AA6-BC34F34F7379}"/>
          </ac:spMkLst>
        </pc:spChg>
        <pc:spChg chg="add mod">
          <ac:chgData name="Sanders Wang" userId="089d73b8-785c-4012-b931-81c632b6c9c7" providerId="ADAL" clId="{5354F822-A9E9-4067-BCDA-0FDA68F60510}" dt="2021-03-11T13:14:39.672" v="6370"/>
          <ac:spMkLst>
            <pc:docMk/>
            <pc:sldMk cId="3333820530" sldId="258"/>
            <ac:spMk id="281" creationId="{1C15DE89-45D9-41F2-8048-29EA5C80C6B8}"/>
          </ac:spMkLst>
        </pc:spChg>
        <pc:spChg chg="del">
          <ac:chgData name="Sanders Wang" userId="089d73b8-785c-4012-b931-81c632b6c9c7" providerId="ADAL" clId="{5354F822-A9E9-4067-BCDA-0FDA68F60510}" dt="2021-03-10T18:43:07.933" v="3816" actId="478"/>
          <ac:spMkLst>
            <pc:docMk/>
            <pc:sldMk cId="3333820530" sldId="258"/>
            <ac:spMk id="281" creationId="{E22EA1D3-893F-47EF-AA2C-F3AD5D7337A7}"/>
          </ac:spMkLst>
        </pc:spChg>
        <pc:spChg chg="add mod">
          <ac:chgData name="Sanders Wang" userId="089d73b8-785c-4012-b931-81c632b6c9c7" providerId="ADAL" clId="{5354F822-A9E9-4067-BCDA-0FDA68F60510}" dt="2021-03-12T12:25:27.636" v="8869" actId="14100"/>
          <ac:spMkLst>
            <pc:docMk/>
            <pc:sldMk cId="3333820530" sldId="258"/>
            <ac:spMk id="282" creationId="{6DBF8494-E2CD-47D0-BD63-CA1D44A6936C}"/>
          </ac:spMkLst>
        </pc:spChg>
        <pc:spChg chg="del">
          <ac:chgData name="Sanders Wang" userId="089d73b8-785c-4012-b931-81c632b6c9c7" providerId="ADAL" clId="{5354F822-A9E9-4067-BCDA-0FDA68F60510}" dt="2021-03-10T18:43:07.933" v="3816" actId="478"/>
          <ac:spMkLst>
            <pc:docMk/>
            <pc:sldMk cId="3333820530" sldId="258"/>
            <ac:spMk id="283" creationId="{4800F66E-7FA1-4A8C-8CD4-7015CD85B22B}"/>
          </ac:spMkLst>
        </pc:spChg>
        <pc:spChg chg="add mod">
          <ac:chgData name="Sanders Wang" userId="089d73b8-785c-4012-b931-81c632b6c9c7" providerId="ADAL" clId="{5354F822-A9E9-4067-BCDA-0FDA68F60510}" dt="2021-03-11T13:16:16.490" v="6381" actId="1076"/>
          <ac:spMkLst>
            <pc:docMk/>
            <pc:sldMk cId="3333820530" sldId="258"/>
            <ac:spMk id="284" creationId="{210B3294-11C5-490C-AA9F-24EE56A366A6}"/>
          </ac:spMkLst>
        </pc:spChg>
        <pc:spChg chg="del">
          <ac:chgData name="Sanders Wang" userId="089d73b8-785c-4012-b931-81c632b6c9c7" providerId="ADAL" clId="{5354F822-A9E9-4067-BCDA-0FDA68F60510}" dt="2021-03-10T18:43:07.933" v="3816" actId="478"/>
          <ac:spMkLst>
            <pc:docMk/>
            <pc:sldMk cId="3333820530" sldId="258"/>
            <ac:spMk id="284" creationId="{3FB80C52-E8F2-4C93-8A29-B1E2B4E677AB}"/>
          </ac:spMkLst>
        </pc:spChg>
        <pc:spChg chg="del">
          <ac:chgData name="Sanders Wang" userId="089d73b8-785c-4012-b931-81c632b6c9c7" providerId="ADAL" clId="{5354F822-A9E9-4067-BCDA-0FDA68F60510}" dt="2021-03-10T18:43:07.933" v="3816" actId="478"/>
          <ac:spMkLst>
            <pc:docMk/>
            <pc:sldMk cId="3333820530" sldId="258"/>
            <ac:spMk id="285" creationId="{C1AF5B93-88C5-49D3-93F6-187AE8E919C6}"/>
          </ac:spMkLst>
        </pc:spChg>
        <pc:spChg chg="add mod">
          <ac:chgData name="Sanders Wang" userId="089d73b8-785c-4012-b931-81c632b6c9c7" providerId="ADAL" clId="{5354F822-A9E9-4067-BCDA-0FDA68F60510}" dt="2021-03-11T13:29:21.010" v="6572" actId="113"/>
          <ac:spMkLst>
            <pc:docMk/>
            <pc:sldMk cId="3333820530" sldId="258"/>
            <ac:spMk id="287" creationId="{725A1B66-7C67-45C5-A3A0-7222069ACBBE}"/>
          </ac:spMkLst>
        </pc:spChg>
        <pc:spChg chg="add mod">
          <ac:chgData name="Sanders Wang" userId="089d73b8-785c-4012-b931-81c632b6c9c7" providerId="ADAL" clId="{5354F822-A9E9-4067-BCDA-0FDA68F60510}" dt="2021-03-11T13:17:36.197" v="6431" actId="1036"/>
          <ac:spMkLst>
            <pc:docMk/>
            <pc:sldMk cId="3333820530" sldId="258"/>
            <ac:spMk id="288" creationId="{8D47B60E-57C4-40E4-A339-5540C86DD9F7}"/>
          </ac:spMkLst>
        </pc:spChg>
        <pc:spChg chg="del">
          <ac:chgData name="Sanders Wang" userId="089d73b8-785c-4012-b931-81c632b6c9c7" providerId="ADAL" clId="{5354F822-A9E9-4067-BCDA-0FDA68F60510}" dt="2021-03-10T18:43:07.933" v="3816" actId="478"/>
          <ac:spMkLst>
            <pc:docMk/>
            <pc:sldMk cId="3333820530" sldId="258"/>
            <ac:spMk id="291" creationId="{5E945681-7076-4971-9250-48850CA7609B}"/>
          </ac:spMkLst>
        </pc:spChg>
        <pc:spChg chg="add mod">
          <ac:chgData name="Sanders Wang" userId="089d73b8-785c-4012-b931-81c632b6c9c7" providerId="ADAL" clId="{5354F822-A9E9-4067-BCDA-0FDA68F60510}" dt="2021-03-12T12:25:36.233" v="8870" actId="113"/>
          <ac:spMkLst>
            <pc:docMk/>
            <pc:sldMk cId="3333820530" sldId="258"/>
            <ac:spMk id="291" creationId="{D741B542-5F42-4EA9-A8AC-E7ADE17BCDB2}"/>
          </ac:spMkLst>
        </pc:spChg>
        <pc:spChg chg="del">
          <ac:chgData name="Sanders Wang" userId="089d73b8-785c-4012-b931-81c632b6c9c7" providerId="ADAL" clId="{5354F822-A9E9-4067-BCDA-0FDA68F60510}" dt="2021-03-10T18:43:07.933" v="3816" actId="478"/>
          <ac:spMkLst>
            <pc:docMk/>
            <pc:sldMk cId="3333820530" sldId="258"/>
            <ac:spMk id="292" creationId="{7686AC0E-2D3B-480A-A3A7-A7CDDF912FE2}"/>
          </ac:spMkLst>
        </pc:spChg>
        <pc:spChg chg="add mod">
          <ac:chgData name="Sanders Wang" userId="089d73b8-785c-4012-b931-81c632b6c9c7" providerId="ADAL" clId="{5354F822-A9E9-4067-BCDA-0FDA68F60510}" dt="2021-03-11T13:28:42.687" v="6571" actId="1076"/>
          <ac:spMkLst>
            <pc:docMk/>
            <pc:sldMk cId="3333820530" sldId="258"/>
            <ac:spMk id="292" creationId="{F4274A93-F322-45CA-939D-C15F4DAFACF1}"/>
          </ac:spMkLst>
        </pc:spChg>
        <pc:spChg chg="add mod">
          <ac:chgData name="Sanders Wang" userId="089d73b8-785c-4012-b931-81c632b6c9c7" providerId="ADAL" clId="{5354F822-A9E9-4067-BCDA-0FDA68F60510}" dt="2021-03-11T13:38:58.535" v="6611" actId="14100"/>
          <ac:spMkLst>
            <pc:docMk/>
            <pc:sldMk cId="3333820530" sldId="258"/>
            <ac:spMk id="293" creationId="{D77719FB-2E1C-43B9-B115-2605A8498636}"/>
          </ac:spMkLst>
        </pc:spChg>
        <pc:spChg chg="del">
          <ac:chgData name="Sanders Wang" userId="089d73b8-785c-4012-b931-81c632b6c9c7" providerId="ADAL" clId="{5354F822-A9E9-4067-BCDA-0FDA68F60510}" dt="2021-03-10T18:43:07.933" v="3816" actId="478"/>
          <ac:spMkLst>
            <pc:docMk/>
            <pc:sldMk cId="3333820530" sldId="258"/>
            <ac:spMk id="294" creationId="{3E958273-86AE-48EA-9B4D-8D05F1F78A6F}"/>
          </ac:spMkLst>
        </pc:spChg>
        <pc:spChg chg="add mod">
          <ac:chgData name="Sanders Wang" userId="089d73b8-785c-4012-b931-81c632b6c9c7" providerId="ADAL" clId="{5354F822-A9E9-4067-BCDA-0FDA68F60510}" dt="2021-03-11T13:37:04.803" v="6601" actId="571"/>
          <ac:spMkLst>
            <pc:docMk/>
            <pc:sldMk cId="3333820530" sldId="258"/>
            <ac:spMk id="294" creationId="{88988A57-50EE-45EB-844B-5B5D089EF2D3}"/>
          </ac:spMkLst>
        </pc:spChg>
        <pc:spChg chg="del">
          <ac:chgData name="Sanders Wang" userId="089d73b8-785c-4012-b931-81c632b6c9c7" providerId="ADAL" clId="{5354F822-A9E9-4067-BCDA-0FDA68F60510}" dt="2021-03-10T18:43:07.933" v="3816" actId="478"/>
          <ac:spMkLst>
            <pc:docMk/>
            <pc:sldMk cId="3333820530" sldId="258"/>
            <ac:spMk id="297" creationId="{B1F9478E-D2D0-492C-94B3-44E59683ACB3}"/>
          </ac:spMkLst>
        </pc:spChg>
        <pc:spChg chg="del">
          <ac:chgData name="Sanders Wang" userId="089d73b8-785c-4012-b931-81c632b6c9c7" providerId="ADAL" clId="{5354F822-A9E9-4067-BCDA-0FDA68F60510}" dt="2021-03-10T18:43:07.933" v="3816" actId="478"/>
          <ac:spMkLst>
            <pc:docMk/>
            <pc:sldMk cId="3333820530" sldId="258"/>
            <ac:spMk id="298" creationId="{3CA46DA5-253B-4493-A8AB-AA03630274FD}"/>
          </ac:spMkLst>
        </pc:spChg>
        <pc:spChg chg="del">
          <ac:chgData name="Sanders Wang" userId="089d73b8-785c-4012-b931-81c632b6c9c7" providerId="ADAL" clId="{5354F822-A9E9-4067-BCDA-0FDA68F60510}" dt="2021-03-10T18:43:07.933" v="3816" actId="478"/>
          <ac:spMkLst>
            <pc:docMk/>
            <pc:sldMk cId="3333820530" sldId="258"/>
            <ac:spMk id="299" creationId="{4B8FF0F9-FDC7-4A46-A439-A3B2D1B61009}"/>
          </ac:spMkLst>
        </pc:spChg>
        <pc:spChg chg="del">
          <ac:chgData name="Sanders Wang" userId="089d73b8-785c-4012-b931-81c632b6c9c7" providerId="ADAL" clId="{5354F822-A9E9-4067-BCDA-0FDA68F60510}" dt="2021-03-10T18:43:07.933" v="3816" actId="478"/>
          <ac:spMkLst>
            <pc:docMk/>
            <pc:sldMk cId="3333820530" sldId="258"/>
            <ac:spMk id="300" creationId="{81D1A171-86D6-4197-A78C-69F39A904D03}"/>
          </ac:spMkLst>
        </pc:spChg>
        <pc:spChg chg="del">
          <ac:chgData name="Sanders Wang" userId="089d73b8-785c-4012-b931-81c632b6c9c7" providerId="ADAL" clId="{5354F822-A9E9-4067-BCDA-0FDA68F60510}" dt="2021-03-10T18:43:07.933" v="3816" actId="478"/>
          <ac:spMkLst>
            <pc:docMk/>
            <pc:sldMk cId="3333820530" sldId="258"/>
            <ac:spMk id="302" creationId="{A8F3F060-AB0A-43F0-9E61-C1792561C201}"/>
          </ac:spMkLst>
        </pc:spChg>
        <pc:spChg chg="del">
          <ac:chgData name="Sanders Wang" userId="089d73b8-785c-4012-b931-81c632b6c9c7" providerId="ADAL" clId="{5354F822-A9E9-4067-BCDA-0FDA68F60510}" dt="2021-03-10T18:43:07.933" v="3816" actId="478"/>
          <ac:spMkLst>
            <pc:docMk/>
            <pc:sldMk cId="3333820530" sldId="258"/>
            <ac:spMk id="303" creationId="{D7D57C53-DA51-45B5-A38D-C07DCD306AD5}"/>
          </ac:spMkLst>
        </pc:spChg>
        <pc:spChg chg="del">
          <ac:chgData name="Sanders Wang" userId="089d73b8-785c-4012-b931-81c632b6c9c7" providerId="ADAL" clId="{5354F822-A9E9-4067-BCDA-0FDA68F60510}" dt="2021-03-10T18:43:07.933" v="3816" actId="478"/>
          <ac:spMkLst>
            <pc:docMk/>
            <pc:sldMk cId="3333820530" sldId="258"/>
            <ac:spMk id="312" creationId="{BFD832DD-8E9D-4862-98C6-A140E97F056C}"/>
          </ac:spMkLst>
        </pc:spChg>
        <pc:spChg chg="del">
          <ac:chgData name="Sanders Wang" userId="089d73b8-785c-4012-b931-81c632b6c9c7" providerId="ADAL" clId="{5354F822-A9E9-4067-BCDA-0FDA68F60510}" dt="2021-03-10T18:43:07.933" v="3816" actId="478"/>
          <ac:spMkLst>
            <pc:docMk/>
            <pc:sldMk cId="3333820530" sldId="258"/>
            <ac:spMk id="314" creationId="{CA55C502-89EB-49FC-A079-42F5A8D90683}"/>
          </ac:spMkLst>
        </pc:spChg>
        <pc:spChg chg="del">
          <ac:chgData name="Sanders Wang" userId="089d73b8-785c-4012-b931-81c632b6c9c7" providerId="ADAL" clId="{5354F822-A9E9-4067-BCDA-0FDA68F60510}" dt="2021-03-10T18:43:07.933" v="3816" actId="478"/>
          <ac:spMkLst>
            <pc:docMk/>
            <pc:sldMk cId="3333820530" sldId="258"/>
            <ac:spMk id="316" creationId="{02117CBF-41AA-42B5-8F71-29A8D827D5E2}"/>
          </ac:spMkLst>
        </pc:spChg>
        <pc:spChg chg="del">
          <ac:chgData name="Sanders Wang" userId="089d73b8-785c-4012-b931-81c632b6c9c7" providerId="ADAL" clId="{5354F822-A9E9-4067-BCDA-0FDA68F60510}" dt="2021-03-10T18:43:07.933" v="3816" actId="478"/>
          <ac:spMkLst>
            <pc:docMk/>
            <pc:sldMk cId="3333820530" sldId="258"/>
            <ac:spMk id="321" creationId="{9AE1C7E8-64E3-4EF6-AF54-D692383C0A4F}"/>
          </ac:spMkLst>
        </pc:spChg>
        <pc:spChg chg="del">
          <ac:chgData name="Sanders Wang" userId="089d73b8-785c-4012-b931-81c632b6c9c7" providerId="ADAL" clId="{5354F822-A9E9-4067-BCDA-0FDA68F60510}" dt="2021-03-10T18:43:07.933" v="3816" actId="478"/>
          <ac:spMkLst>
            <pc:docMk/>
            <pc:sldMk cId="3333820530" sldId="258"/>
            <ac:spMk id="323" creationId="{31DDB597-80E8-4B0C-8DCD-66BA474BAA0D}"/>
          </ac:spMkLst>
        </pc:spChg>
        <pc:spChg chg="del">
          <ac:chgData name="Sanders Wang" userId="089d73b8-785c-4012-b931-81c632b6c9c7" providerId="ADAL" clId="{5354F822-A9E9-4067-BCDA-0FDA68F60510}" dt="2021-03-10T18:43:07.933" v="3816" actId="478"/>
          <ac:spMkLst>
            <pc:docMk/>
            <pc:sldMk cId="3333820530" sldId="258"/>
            <ac:spMk id="326" creationId="{0B578B8C-2834-4C5C-8657-1E09BD961580}"/>
          </ac:spMkLst>
        </pc:spChg>
        <pc:spChg chg="del">
          <ac:chgData name="Sanders Wang" userId="089d73b8-785c-4012-b931-81c632b6c9c7" providerId="ADAL" clId="{5354F822-A9E9-4067-BCDA-0FDA68F60510}" dt="2021-03-10T18:43:07.933" v="3816" actId="478"/>
          <ac:spMkLst>
            <pc:docMk/>
            <pc:sldMk cId="3333820530" sldId="258"/>
            <ac:spMk id="328" creationId="{DB95FA41-AC0C-4DC1-85CB-DEBCC8663962}"/>
          </ac:spMkLst>
        </pc:spChg>
        <pc:spChg chg="del">
          <ac:chgData name="Sanders Wang" userId="089d73b8-785c-4012-b931-81c632b6c9c7" providerId="ADAL" clId="{5354F822-A9E9-4067-BCDA-0FDA68F60510}" dt="2021-03-10T18:43:07.933" v="3816" actId="478"/>
          <ac:spMkLst>
            <pc:docMk/>
            <pc:sldMk cId="3333820530" sldId="258"/>
            <ac:spMk id="330" creationId="{5A29A8D8-6B07-4FB6-AB81-295CC579E728}"/>
          </ac:spMkLst>
        </pc:spChg>
        <pc:spChg chg="del">
          <ac:chgData name="Sanders Wang" userId="089d73b8-785c-4012-b931-81c632b6c9c7" providerId="ADAL" clId="{5354F822-A9E9-4067-BCDA-0FDA68F60510}" dt="2021-03-10T18:43:07.933" v="3816" actId="478"/>
          <ac:spMkLst>
            <pc:docMk/>
            <pc:sldMk cId="3333820530" sldId="258"/>
            <ac:spMk id="331" creationId="{F9BC559B-D01D-4561-95D1-6612DBCB1B23}"/>
          </ac:spMkLst>
        </pc:spChg>
        <pc:spChg chg="del">
          <ac:chgData name="Sanders Wang" userId="089d73b8-785c-4012-b931-81c632b6c9c7" providerId="ADAL" clId="{5354F822-A9E9-4067-BCDA-0FDA68F60510}" dt="2021-03-10T18:43:07.933" v="3816" actId="478"/>
          <ac:spMkLst>
            <pc:docMk/>
            <pc:sldMk cId="3333820530" sldId="258"/>
            <ac:spMk id="333" creationId="{9DA94804-66D1-48CA-8F73-B4FC4E47090C}"/>
          </ac:spMkLst>
        </pc:spChg>
        <pc:spChg chg="del">
          <ac:chgData name="Sanders Wang" userId="089d73b8-785c-4012-b931-81c632b6c9c7" providerId="ADAL" clId="{5354F822-A9E9-4067-BCDA-0FDA68F60510}" dt="2021-03-10T18:43:07.933" v="3816" actId="478"/>
          <ac:spMkLst>
            <pc:docMk/>
            <pc:sldMk cId="3333820530" sldId="258"/>
            <ac:spMk id="335" creationId="{CB310B40-375C-4C8C-8820-4A298EF9BF6A}"/>
          </ac:spMkLst>
        </pc:spChg>
        <pc:spChg chg="del">
          <ac:chgData name="Sanders Wang" userId="089d73b8-785c-4012-b931-81c632b6c9c7" providerId="ADAL" clId="{5354F822-A9E9-4067-BCDA-0FDA68F60510}" dt="2021-03-10T18:43:07.933" v="3816" actId="478"/>
          <ac:spMkLst>
            <pc:docMk/>
            <pc:sldMk cId="3333820530" sldId="258"/>
            <ac:spMk id="336" creationId="{C7F719DF-2159-4D40-9229-8DC15100E7A9}"/>
          </ac:spMkLst>
        </pc:spChg>
        <pc:spChg chg="del">
          <ac:chgData name="Sanders Wang" userId="089d73b8-785c-4012-b931-81c632b6c9c7" providerId="ADAL" clId="{5354F822-A9E9-4067-BCDA-0FDA68F60510}" dt="2021-03-10T18:43:07.933" v="3816" actId="478"/>
          <ac:spMkLst>
            <pc:docMk/>
            <pc:sldMk cId="3333820530" sldId="258"/>
            <ac:spMk id="351" creationId="{DCBAC85D-62B0-433A-8F36-F22D69AC6D15}"/>
          </ac:spMkLst>
        </pc:spChg>
        <pc:spChg chg="del">
          <ac:chgData name="Sanders Wang" userId="089d73b8-785c-4012-b931-81c632b6c9c7" providerId="ADAL" clId="{5354F822-A9E9-4067-BCDA-0FDA68F60510}" dt="2021-03-10T18:43:07.933" v="3816" actId="478"/>
          <ac:spMkLst>
            <pc:docMk/>
            <pc:sldMk cId="3333820530" sldId="258"/>
            <ac:spMk id="352" creationId="{63673E39-3EFC-4D81-A0BD-E1537F26C31E}"/>
          </ac:spMkLst>
        </pc:spChg>
        <pc:spChg chg="del">
          <ac:chgData name="Sanders Wang" userId="089d73b8-785c-4012-b931-81c632b6c9c7" providerId="ADAL" clId="{5354F822-A9E9-4067-BCDA-0FDA68F60510}" dt="2021-03-10T18:43:07.933" v="3816" actId="478"/>
          <ac:spMkLst>
            <pc:docMk/>
            <pc:sldMk cId="3333820530" sldId="258"/>
            <ac:spMk id="354" creationId="{7676321B-A322-434A-9CBD-67FC03075886}"/>
          </ac:spMkLst>
        </pc:spChg>
        <pc:spChg chg="del">
          <ac:chgData name="Sanders Wang" userId="089d73b8-785c-4012-b931-81c632b6c9c7" providerId="ADAL" clId="{5354F822-A9E9-4067-BCDA-0FDA68F60510}" dt="2021-03-10T18:43:07.933" v="3816" actId="478"/>
          <ac:spMkLst>
            <pc:docMk/>
            <pc:sldMk cId="3333820530" sldId="258"/>
            <ac:spMk id="355" creationId="{24808D35-6E72-4939-86A5-80C955E57034}"/>
          </ac:spMkLst>
        </pc:spChg>
        <pc:spChg chg="del">
          <ac:chgData name="Sanders Wang" userId="089d73b8-785c-4012-b931-81c632b6c9c7" providerId="ADAL" clId="{5354F822-A9E9-4067-BCDA-0FDA68F60510}" dt="2021-03-10T18:43:07.933" v="3816" actId="478"/>
          <ac:spMkLst>
            <pc:docMk/>
            <pc:sldMk cId="3333820530" sldId="258"/>
            <ac:spMk id="365" creationId="{6EE9D4DC-6228-4115-92D0-37EB90F5DB50}"/>
          </ac:spMkLst>
        </pc:spChg>
        <pc:spChg chg="del">
          <ac:chgData name="Sanders Wang" userId="089d73b8-785c-4012-b931-81c632b6c9c7" providerId="ADAL" clId="{5354F822-A9E9-4067-BCDA-0FDA68F60510}" dt="2021-03-10T18:43:07.933" v="3816" actId="478"/>
          <ac:spMkLst>
            <pc:docMk/>
            <pc:sldMk cId="3333820530" sldId="258"/>
            <ac:spMk id="366" creationId="{F32B8C23-BDCC-474A-80D6-FA0BBB1A6C39}"/>
          </ac:spMkLst>
        </pc:spChg>
        <pc:spChg chg="del">
          <ac:chgData name="Sanders Wang" userId="089d73b8-785c-4012-b931-81c632b6c9c7" providerId="ADAL" clId="{5354F822-A9E9-4067-BCDA-0FDA68F60510}" dt="2021-03-10T18:43:07.933" v="3816" actId="478"/>
          <ac:spMkLst>
            <pc:docMk/>
            <pc:sldMk cId="3333820530" sldId="258"/>
            <ac:spMk id="368" creationId="{9F202DFC-9992-4740-BB2E-BE2BC0221F7C}"/>
          </ac:spMkLst>
        </pc:spChg>
        <pc:spChg chg="del">
          <ac:chgData name="Sanders Wang" userId="089d73b8-785c-4012-b931-81c632b6c9c7" providerId="ADAL" clId="{5354F822-A9E9-4067-BCDA-0FDA68F60510}" dt="2021-03-10T18:43:07.933" v="3816" actId="478"/>
          <ac:spMkLst>
            <pc:docMk/>
            <pc:sldMk cId="3333820530" sldId="258"/>
            <ac:spMk id="371" creationId="{FD45537A-5D9A-453D-B2B2-86D039D1E6F6}"/>
          </ac:spMkLst>
        </pc:spChg>
        <pc:spChg chg="del">
          <ac:chgData name="Sanders Wang" userId="089d73b8-785c-4012-b931-81c632b6c9c7" providerId="ADAL" clId="{5354F822-A9E9-4067-BCDA-0FDA68F60510}" dt="2021-03-10T18:43:07.933" v="3816" actId="478"/>
          <ac:spMkLst>
            <pc:docMk/>
            <pc:sldMk cId="3333820530" sldId="258"/>
            <ac:spMk id="378" creationId="{A7B9B004-CCAD-4910-8BA9-ED117AB0E8A7}"/>
          </ac:spMkLst>
        </pc:spChg>
        <pc:spChg chg="del">
          <ac:chgData name="Sanders Wang" userId="089d73b8-785c-4012-b931-81c632b6c9c7" providerId="ADAL" clId="{5354F822-A9E9-4067-BCDA-0FDA68F60510}" dt="2021-03-10T18:43:07.933" v="3816" actId="478"/>
          <ac:spMkLst>
            <pc:docMk/>
            <pc:sldMk cId="3333820530" sldId="258"/>
            <ac:spMk id="380" creationId="{94016D41-B667-4AF9-BF36-9BE6D0D45E44}"/>
          </ac:spMkLst>
        </pc:spChg>
        <pc:spChg chg="del">
          <ac:chgData name="Sanders Wang" userId="089d73b8-785c-4012-b931-81c632b6c9c7" providerId="ADAL" clId="{5354F822-A9E9-4067-BCDA-0FDA68F60510}" dt="2021-03-10T18:43:07.933" v="3816" actId="478"/>
          <ac:spMkLst>
            <pc:docMk/>
            <pc:sldMk cId="3333820530" sldId="258"/>
            <ac:spMk id="399" creationId="{6D4A1A71-CEC4-4B59-B14C-6A57EC2F9813}"/>
          </ac:spMkLst>
        </pc:spChg>
        <pc:spChg chg="del">
          <ac:chgData name="Sanders Wang" userId="089d73b8-785c-4012-b931-81c632b6c9c7" providerId="ADAL" clId="{5354F822-A9E9-4067-BCDA-0FDA68F60510}" dt="2021-03-10T18:43:07.933" v="3816" actId="478"/>
          <ac:spMkLst>
            <pc:docMk/>
            <pc:sldMk cId="3333820530" sldId="258"/>
            <ac:spMk id="407" creationId="{94B29CFA-239E-4070-BF72-97DA2B5E41F8}"/>
          </ac:spMkLst>
        </pc:spChg>
        <pc:spChg chg="del">
          <ac:chgData name="Sanders Wang" userId="089d73b8-785c-4012-b931-81c632b6c9c7" providerId="ADAL" clId="{5354F822-A9E9-4067-BCDA-0FDA68F60510}" dt="2021-03-10T18:43:07.933" v="3816" actId="478"/>
          <ac:spMkLst>
            <pc:docMk/>
            <pc:sldMk cId="3333820530" sldId="258"/>
            <ac:spMk id="413" creationId="{D3B9408F-726F-4410-9EEB-91A065956996}"/>
          </ac:spMkLst>
        </pc:spChg>
        <pc:spChg chg="del">
          <ac:chgData name="Sanders Wang" userId="089d73b8-785c-4012-b931-81c632b6c9c7" providerId="ADAL" clId="{5354F822-A9E9-4067-BCDA-0FDA68F60510}" dt="2021-03-10T18:43:07.933" v="3816" actId="478"/>
          <ac:spMkLst>
            <pc:docMk/>
            <pc:sldMk cId="3333820530" sldId="258"/>
            <ac:spMk id="416" creationId="{DB1BAFF1-E793-4040-A118-00383DDD4251}"/>
          </ac:spMkLst>
        </pc:spChg>
        <pc:spChg chg="del">
          <ac:chgData name="Sanders Wang" userId="089d73b8-785c-4012-b931-81c632b6c9c7" providerId="ADAL" clId="{5354F822-A9E9-4067-BCDA-0FDA68F60510}" dt="2021-03-10T18:43:07.933" v="3816" actId="478"/>
          <ac:spMkLst>
            <pc:docMk/>
            <pc:sldMk cId="3333820530" sldId="258"/>
            <ac:spMk id="430" creationId="{1A013EFA-BB53-4C74-943E-53B92555A9D8}"/>
          </ac:spMkLst>
        </pc:spChg>
        <pc:spChg chg="del">
          <ac:chgData name="Sanders Wang" userId="089d73b8-785c-4012-b931-81c632b6c9c7" providerId="ADAL" clId="{5354F822-A9E9-4067-BCDA-0FDA68F60510}" dt="2021-03-10T18:43:07.933" v="3816" actId="478"/>
          <ac:spMkLst>
            <pc:docMk/>
            <pc:sldMk cId="3333820530" sldId="258"/>
            <ac:spMk id="432" creationId="{AB1F3621-8D79-4DBB-8F8A-53F53F7BCCCA}"/>
          </ac:spMkLst>
        </pc:spChg>
        <pc:spChg chg="del">
          <ac:chgData name="Sanders Wang" userId="089d73b8-785c-4012-b931-81c632b6c9c7" providerId="ADAL" clId="{5354F822-A9E9-4067-BCDA-0FDA68F60510}" dt="2021-03-10T18:43:07.933" v="3816" actId="478"/>
          <ac:spMkLst>
            <pc:docMk/>
            <pc:sldMk cId="3333820530" sldId="258"/>
            <ac:spMk id="436" creationId="{10A15C4C-9DF3-4278-8EDF-6F1D08A65635}"/>
          </ac:spMkLst>
        </pc:spChg>
        <pc:spChg chg="del">
          <ac:chgData name="Sanders Wang" userId="089d73b8-785c-4012-b931-81c632b6c9c7" providerId="ADAL" clId="{5354F822-A9E9-4067-BCDA-0FDA68F60510}" dt="2021-03-10T18:43:07.933" v="3816" actId="478"/>
          <ac:spMkLst>
            <pc:docMk/>
            <pc:sldMk cId="3333820530" sldId="258"/>
            <ac:spMk id="439" creationId="{6276466A-4F18-49E5-9FD9-45FA55792B56}"/>
          </ac:spMkLst>
        </pc:spChg>
        <pc:spChg chg="del">
          <ac:chgData name="Sanders Wang" userId="089d73b8-785c-4012-b931-81c632b6c9c7" providerId="ADAL" clId="{5354F822-A9E9-4067-BCDA-0FDA68F60510}" dt="2021-03-10T18:43:07.933" v="3816" actId="478"/>
          <ac:spMkLst>
            <pc:docMk/>
            <pc:sldMk cId="3333820530" sldId="258"/>
            <ac:spMk id="440" creationId="{024BC042-3E7B-4F6B-B0F0-09C9835F5CF9}"/>
          </ac:spMkLst>
        </pc:spChg>
        <pc:spChg chg="del">
          <ac:chgData name="Sanders Wang" userId="089d73b8-785c-4012-b931-81c632b6c9c7" providerId="ADAL" clId="{5354F822-A9E9-4067-BCDA-0FDA68F60510}" dt="2021-03-10T18:43:43.475" v="3819" actId="478"/>
          <ac:spMkLst>
            <pc:docMk/>
            <pc:sldMk cId="3333820530" sldId="258"/>
            <ac:spMk id="449" creationId="{60A35E5F-A9A1-4DFA-832D-B347C1F0BCC3}"/>
          </ac:spMkLst>
        </pc:spChg>
        <pc:spChg chg="del">
          <ac:chgData name="Sanders Wang" userId="089d73b8-785c-4012-b931-81c632b6c9c7" providerId="ADAL" clId="{5354F822-A9E9-4067-BCDA-0FDA68F60510}" dt="2021-03-10T18:43:43.475" v="3819" actId="478"/>
          <ac:spMkLst>
            <pc:docMk/>
            <pc:sldMk cId="3333820530" sldId="258"/>
            <ac:spMk id="452" creationId="{1FECC10D-4D90-4570-BF83-33EA46F80A41}"/>
          </ac:spMkLst>
        </pc:spChg>
        <pc:spChg chg="del">
          <ac:chgData name="Sanders Wang" userId="089d73b8-785c-4012-b931-81c632b6c9c7" providerId="ADAL" clId="{5354F822-A9E9-4067-BCDA-0FDA68F60510}" dt="2021-03-10T18:43:43.475" v="3819" actId="478"/>
          <ac:spMkLst>
            <pc:docMk/>
            <pc:sldMk cId="3333820530" sldId="258"/>
            <ac:spMk id="453" creationId="{136072DE-8D71-4BEE-870F-CB97B529CF0A}"/>
          </ac:spMkLst>
        </pc:spChg>
        <pc:spChg chg="del">
          <ac:chgData name="Sanders Wang" userId="089d73b8-785c-4012-b931-81c632b6c9c7" providerId="ADAL" clId="{5354F822-A9E9-4067-BCDA-0FDA68F60510}" dt="2021-03-10T18:43:43.475" v="3819" actId="478"/>
          <ac:spMkLst>
            <pc:docMk/>
            <pc:sldMk cId="3333820530" sldId="258"/>
            <ac:spMk id="458" creationId="{FFE1903A-D27E-401B-9E52-31F877F52DC3}"/>
          </ac:spMkLst>
        </pc:spChg>
        <pc:spChg chg="del">
          <ac:chgData name="Sanders Wang" userId="089d73b8-785c-4012-b931-81c632b6c9c7" providerId="ADAL" clId="{5354F822-A9E9-4067-BCDA-0FDA68F60510}" dt="2021-03-10T18:43:43.475" v="3819" actId="478"/>
          <ac:spMkLst>
            <pc:docMk/>
            <pc:sldMk cId="3333820530" sldId="258"/>
            <ac:spMk id="464" creationId="{41AD88D8-789F-4739-AA94-26A99872B743}"/>
          </ac:spMkLst>
        </pc:spChg>
        <pc:spChg chg="del">
          <ac:chgData name="Sanders Wang" userId="089d73b8-785c-4012-b931-81c632b6c9c7" providerId="ADAL" clId="{5354F822-A9E9-4067-BCDA-0FDA68F60510}" dt="2021-03-10T18:43:43.475" v="3819" actId="478"/>
          <ac:spMkLst>
            <pc:docMk/>
            <pc:sldMk cId="3333820530" sldId="258"/>
            <ac:spMk id="470" creationId="{294202BC-A916-4D7D-8ACB-9FAC035240CE}"/>
          </ac:spMkLst>
        </pc:spChg>
        <pc:spChg chg="del">
          <ac:chgData name="Sanders Wang" userId="089d73b8-785c-4012-b931-81c632b6c9c7" providerId="ADAL" clId="{5354F822-A9E9-4067-BCDA-0FDA68F60510}" dt="2021-03-10T18:43:07.933" v="3816" actId="478"/>
          <ac:spMkLst>
            <pc:docMk/>
            <pc:sldMk cId="3333820530" sldId="258"/>
            <ac:spMk id="472" creationId="{E7E7EF34-0E4D-444C-8983-3BB240D97B0D}"/>
          </ac:spMkLst>
        </pc:spChg>
        <pc:spChg chg="del">
          <ac:chgData name="Sanders Wang" userId="089d73b8-785c-4012-b931-81c632b6c9c7" providerId="ADAL" clId="{5354F822-A9E9-4067-BCDA-0FDA68F60510}" dt="2021-03-10T18:43:07.933" v="3816" actId="478"/>
          <ac:spMkLst>
            <pc:docMk/>
            <pc:sldMk cId="3333820530" sldId="258"/>
            <ac:spMk id="479" creationId="{FA69665A-41CF-4CA9-A52D-A0B1F1CA803C}"/>
          </ac:spMkLst>
        </pc:spChg>
        <pc:spChg chg="del">
          <ac:chgData name="Sanders Wang" userId="089d73b8-785c-4012-b931-81c632b6c9c7" providerId="ADAL" clId="{5354F822-A9E9-4067-BCDA-0FDA68F60510}" dt="2021-03-10T18:43:07.933" v="3816" actId="478"/>
          <ac:spMkLst>
            <pc:docMk/>
            <pc:sldMk cId="3333820530" sldId="258"/>
            <ac:spMk id="482" creationId="{014EED4D-455C-4B0C-9C3A-409979691080}"/>
          </ac:spMkLst>
        </pc:spChg>
        <pc:spChg chg="del">
          <ac:chgData name="Sanders Wang" userId="089d73b8-785c-4012-b931-81c632b6c9c7" providerId="ADAL" clId="{5354F822-A9E9-4067-BCDA-0FDA68F60510}" dt="2021-03-10T18:43:43.475" v="3819" actId="478"/>
          <ac:spMkLst>
            <pc:docMk/>
            <pc:sldMk cId="3333820530" sldId="258"/>
            <ac:spMk id="486" creationId="{9C579189-395A-44E9-9AAF-33DAC02ED28D}"/>
          </ac:spMkLst>
        </pc:spChg>
        <pc:spChg chg="del">
          <ac:chgData name="Sanders Wang" userId="089d73b8-785c-4012-b931-81c632b6c9c7" providerId="ADAL" clId="{5354F822-A9E9-4067-BCDA-0FDA68F60510}" dt="2021-03-10T18:43:43.475" v="3819" actId="478"/>
          <ac:spMkLst>
            <pc:docMk/>
            <pc:sldMk cId="3333820530" sldId="258"/>
            <ac:spMk id="487" creationId="{C96D1927-F229-45F1-ABEA-5D0D6432C0A4}"/>
          </ac:spMkLst>
        </pc:spChg>
        <pc:spChg chg="mod">
          <ac:chgData name="Sanders Wang" userId="089d73b8-785c-4012-b931-81c632b6c9c7" providerId="ADAL" clId="{5354F822-A9E9-4067-BCDA-0FDA68F60510}" dt="2021-03-10T18:54:57.958" v="4072" actId="1036"/>
          <ac:spMkLst>
            <pc:docMk/>
            <pc:sldMk cId="3333820530" sldId="258"/>
            <ac:spMk id="489" creationId="{D4D79EB2-25CA-4300-8811-46A20566B879}"/>
          </ac:spMkLst>
        </pc:spChg>
        <pc:spChg chg="del mod">
          <ac:chgData name="Sanders Wang" userId="089d73b8-785c-4012-b931-81c632b6c9c7" providerId="ADAL" clId="{5354F822-A9E9-4067-BCDA-0FDA68F60510}" dt="2021-03-10T18:46:29.201" v="3896" actId="478"/>
          <ac:spMkLst>
            <pc:docMk/>
            <pc:sldMk cId="3333820530" sldId="258"/>
            <ac:spMk id="493" creationId="{93E3EB4D-40F1-4FFC-949C-A930016DC821}"/>
          </ac:spMkLst>
        </pc:spChg>
        <pc:spChg chg="del">
          <ac:chgData name="Sanders Wang" userId="089d73b8-785c-4012-b931-81c632b6c9c7" providerId="ADAL" clId="{5354F822-A9E9-4067-BCDA-0FDA68F60510}" dt="2021-03-10T18:43:07.933" v="3816" actId="478"/>
          <ac:spMkLst>
            <pc:docMk/>
            <pc:sldMk cId="3333820530" sldId="258"/>
            <ac:spMk id="494" creationId="{2CB8E807-5604-45F1-9181-643B99D113E0}"/>
          </ac:spMkLst>
        </pc:spChg>
        <pc:spChg chg="del mod">
          <ac:chgData name="Sanders Wang" userId="089d73b8-785c-4012-b931-81c632b6c9c7" providerId="ADAL" clId="{5354F822-A9E9-4067-BCDA-0FDA68F60510}" dt="2021-03-10T18:46:35.245" v="3898" actId="478"/>
          <ac:spMkLst>
            <pc:docMk/>
            <pc:sldMk cId="3333820530" sldId="258"/>
            <ac:spMk id="500" creationId="{98E16777-D22A-4D93-B864-D7527D028F2F}"/>
          </ac:spMkLst>
        </pc:spChg>
        <pc:spChg chg="del mod">
          <ac:chgData name="Sanders Wang" userId="089d73b8-785c-4012-b931-81c632b6c9c7" providerId="ADAL" clId="{5354F822-A9E9-4067-BCDA-0FDA68F60510}" dt="2021-03-10T18:46:31.414" v="3897" actId="478"/>
          <ac:spMkLst>
            <pc:docMk/>
            <pc:sldMk cId="3333820530" sldId="258"/>
            <ac:spMk id="506" creationId="{49426A5A-C870-4572-8999-99D030405ACC}"/>
          </ac:spMkLst>
        </pc:spChg>
        <pc:spChg chg="del mod">
          <ac:chgData name="Sanders Wang" userId="089d73b8-785c-4012-b931-81c632b6c9c7" providerId="ADAL" clId="{5354F822-A9E9-4067-BCDA-0FDA68F60510}" dt="2021-03-10T18:46:35.245" v="3898" actId="478"/>
          <ac:spMkLst>
            <pc:docMk/>
            <pc:sldMk cId="3333820530" sldId="258"/>
            <ac:spMk id="510" creationId="{CCE61A1A-E29B-4219-BB36-ADD94E984768}"/>
          </ac:spMkLst>
        </pc:spChg>
        <pc:spChg chg="del">
          <ac:chgData name="Sanders Wang" userId="089d73b8-785c-4012-b931-81c632b6c9c7" providerId="ADAL" clId="{5354F822-A9E9-4067-BCDA-0FDA68F60510}" dt="2021-03-10T18:45:02.503" v="3822" actId="478"/>
          <ac:spMkLst>
            <pc:docMk/>
            <pc:sldMk cId="3333820530" sldId="258"/>
            <ac:spMk id="512" creationId="{F457577F-9446-4704-B710-4500D3CE2DE9}"/>
          </ac:spMkLst>
        </pc:spChg>
        <pc:spChg chg="del mod">
          <ac:chgData name="Sanders Wang" userId="089d73b8-785c-4012-b931-81c632b6c9c7" providerId="ADAL" clId="{5354F822-A9E9-4067-BCDA-0FDA68F60510}" dt="2021-03-10T18:46:35.245" v="3898" actId="478"/>
          <ac:spMkLst>
            <pc:docMk/>
            <pc:sldMk cId="3333820530" sldId="258"/>
            <ac:spMk id="514" creationId="{D80AFB49-BD15-46D1-AB7F-D0A898260119}"/>
          </ac:spMkLst>
        </pc:spChg>
        <pc:spChg chg="add del mod">
          <ac:chgData name="Sanders Wang" userId="089d73b8-785c-4012-b931-81c632b6c9c7" providerId="ADAL" clId="{5354F822-A9E9-4067-BCDA-0FDA68F60510}" dt="2021-03-10T18:46:44.123" v="3900" actId="478"/>
          <ac:spMkLst>
            <pc:docMk/>
            <pc:sldMk cId="3333820530" sldId="258"/>
            <ac:spMk id="515" creationId="{4F3C5A56-B5DE-4B41-AE5C-9141874A3376}"/>
          </ac:spMkLst>
        </pc:spChg>
        <pc:spChg chg="del mod">
          <ac:chgData name="Sanders Wang" userId="089d73b8-785c-4012-b931-81c632b6c9c7" providerId="ADAL" clId="{5354F822-A9E9-4067-BCDA-0FDA68F60510}" dt="2021-03-10T18:46:35.245" v="3898" actId="478"/>
          <ac:spMkLst>
            <pc:docMk/>
            <pc:sldMk cId="3333820530" sldId="258"/>
            <ac:spMk id="516" creationId="{FC425EE4-5AA0-4F63-B92E-EAEB8F200D22}"/>
          </ac:spMkLst>
        </pc:spChg>
        <pc:spChg chg="del mod">
          <ac:chgData name="Sanders Wang" userId="089d73b8-785c-4012-b931-81c632b6c9c7" providerId="ADAL" clId="{5354F822-A9E9-4067-BCDA-0FDA68F60510}" dt="2021-03-10T18:46:35.245" v="3898" actId="478"/>
          <ac:spMkLst>
            <pc:docMk/>
            <pc:sldMk cId="3333820530" sldId="258"/>
            <ac:spMk id="523" creationId="{BEFB12CE-BC74-4D8C-BD8A-6733BEF90248}"/>
          </ac:spMkLst>
        </pc:spChg>
        <pc:spChg chg="add del mod">
          <ac:chgData name="Sanders Wang" userId="089d73b8-785c-4012-b931-81c632b6c9c7" providerId="ADAL" clId="{5354F822-A9E9-4067-BCDA-0FDA68F60510}" dt="2021-03-10T18:46:47.213" v="3901" actId="478"/>
          <ac:spMkLst>
            <pc:docMk/>
            <pc:sldMk cId="3333820530" sldId="258"/>
            <ac:spMk id="528" creationId="{C25827DD-FFE3-4EE6-95CF-5CB9F83C2353}"/>
          </ac:spMkLst>
        </pc:spChg>
        <pc:spChg chg="del mod">
          <ac:chgData name="Sanders Wang" userId="089d73b8-785c-4012-b931-81c632b6c9c7" providerId="ADAL" clId="{5354F822-A9E9-4067-BCDA-0FDA68F60510}" dt="2021-03-10T18:46:35.245" v="3898" actId="478"/>
          <ac:spMkLst>
            <pc:docMk/>
            <pc:sldMk cId="3333820530" sldId="258"/>
            <ac:spMk id="530" creationId="{1220CC62-ECA0-43F0-9C15-5D60034EA9A6}"/>
          </ac:spMkLst>
        </pc:spChg>
        <pc:spChg chg="del mod">
          <ac:chgData name="Sanders Wang" userId="089d73b8-785c-4012-b931-81c632b6c9c7" providerId="ADAL" clId="{5354F822-A9E9-4067-BCDA-0FDA68F60510}" dt="2021-03-10T18:46:35.245" v="3898" actId="478"/>
          <ac:spMkLst>
            <pc:docMk/>
            <pc:sldMk cId="3333820530" sldId="258"/>
            <ac:spMk id="531" creationId="{4B3A9C67-E2EA-4700-87AD-DBB534FBD1A3}"/>
          </ac:spMkLst>
        </pc:spChg>
        <pc:spChg chg="del mod">
          <ac:chgData name="Sanders Wang" userId="089d73b8-785c-4012-b931-81c632b6c9c7" providerId="ADAL" clId="{5354F822-A9E9-4067-BCDA-0FDA68F60510}" dt="2021-03-10T18:46:35.245" v="3898" actId="478"/>
          <ac:spMkLst>
            <pc:docMk/>
            <pc:sldMk cId="3333820530" sldId="258"/>
            <ac:spMk id="532" creationId="{A4485D62-90AC-408A-B709-9EA94EF95A94}"/>
          </ac:spMkLst>
        </pc:spChg>
        <pc:spChg chg="del">
          <ac:chgData name="Sanders Wang" userId="089d73b8-785c-4012-b931-81c632b6c9c7" providerId="ADAL" clId="{5354F822-A9E9-4067-BCDA-0FDA68F60510}" dt="2021-03-10T18:43:07.933" v="3816" actId="478"/>
          <ac:spMkLst>
            <pc:docMk/>
            <pc:sldMk cId="3333820530" sldId="258"/>
            <ac:spMk id="538" creationId="{0A471C5F-59A2-44A6-B6A6-878CB74CA974}"/>
          </ac:spMkLst>
        </pc:spChg>
        <pc:spChg chg="del">
          <ac:chgData name="Sanders Wang" userId="089d73b8-785c-4012-b931-81c632b6c9c7" providerId="ADAL" clId="{5354F822-A9E9-4067-BCDA-0FDA68F60510}" dt="2021-03-10T18:43:07.933" v="3816" actId="478"/>
          <ac:spMkLst>
            <pc:docMk/>
            <pc:sldMk cId="3333820530" sldId="258"/>
            <ac:spMk id="540" creationId="{21CE1213-D568-4E58-BE26-E293C0FA4959}"/>
          </ac:spMkLst>
        </pc:spChg>
        <pc:spChg chg="del">
          <ac:chgData name="Sanders Wang" userId="089d73b8-785c-4012-b931-81c632b6c9c7" providerId="ADAL" clId="{5354F822-A9E9-4067-BCDA-0FDA68F60510}" dt="2021-03-10T18:43:07.933" v="3816" actId="478"/>
          <ac:spMkLst>
            <pc:docMk/>
            <pc:sldMk cId="3333820530" sldId="258"/>
            <ac:spMk id="541" creationId="{65A5E937-2DEB-40AD-A403-87B81E334E67}"/>
          </ac:spMkLst>
        </pc:spChg>
        <pc:spChg chg="del">
          <ac:chgData name="Sanders Wang" userId="089d73b8-785c-4012-b931-81c632b6c9c7" providerId="ADAL" clId="{5354F822-A9E9-4067-BCDA-0FDA68F60510}" dt="2021-03-10T18:41:30.028" v="3809" actId="478"/>
          <ac:spMkLst>
            <pc:docMk/>
            <pc:sldMk cId="3333820530" sldId="258"/>
            <ac:spMk id="542" creationId="{1A943E5B-8701-44B0-AA90-A81AD32C2328}"/>
          </ac:spMkLst>
        </pc:spChg>
        <pc:picChg chg="add mod">
          <ac:chgData name="Sanders Wang" userId="089d73b8-785c-4012-b931-81c632b6c9c7" providerId="ADAL" clId="{5354F822-A9E9-4067-BCDA-0FDA68F60510}" dt="2021-03-13T12:49:06.260" v="9527" actId="1076"/>
          <ac:picMkLst>
            <pc:docMk/>
            <pc:sldMk cId="3333820530" sldId="258"/>
            <ac:picMk id="4" creationId="{C5F21B7F-55AC-4AB0-9BD6-0C6EE8823F90}"/>
          </ac:picMkLst>
        </pc:picChg>
        <pc:picChg chg="add mod">
          <ac:chgData name="Sanders Wang" userId="089d73b8-785c-4012-b931-81c632b6c9c7" providerId="ADAL" clId="{5354F822-A9E9-4067-BCDA-0FDA68F60510}" dt="2021-03-11T13:28:38.015" v="6570" actId="1076"/>
          <ac:picMkLst>
            <pc:docMk/>
            <pc:sldMk cId="3333820530" sldId="258"/>
            <ac:picMk id="106" creationId="{5DB815E3-3F3F-4DA3-AAEC-94E89CD2FBF6}"/>
          </ac:picMkLst>
        </pc:picChg>
        <pc:picChg chg="add mod ord">
          <ac:chgData name="Sanders Wang" userId="089d73b8-785c-4012-b931-81c632b6c9c7" providerId="ADAL" clId="{5354F822-A9E9-4067-BCDA-0FDA68F60510}" dt="2021-03-12T12:25:18.071" v="8868" actId="166"/>
          <ac:picMkLst>
            <pc:docMk/>
            <pc:sldMk cId="3333820530" sldId="258"/>
            <ac:picMk id="110" creationId="{65E4511C-0DCB-4A3C-AC0B-435E119FE486}"/>
          </ac:picMkLst>
        </pc:picChg>
        <pc:picChg chg="add del mod">
          <ac:chgData name="Sanders Wang" userId="089d73b8-785c-4012-b931-81c632b6c9c7" providerId="ADAL" clId="{5354F822-A9E9-4067-BCDA-0FDA68F60510}" dt="2021-03-13T12:48:57.292" v="9525" actId="478"/>
          <ac:picMkLst>
            <pc:docMk/>
            <pc:sldMk cId="3333820530" sldId="258"/>
            <ac:picMk id="112" creationId="{44A8E095-7381-4656-BE6C-DDFFEBB2F240}"/>
          </ac:picMkLst>
        </pc:picChg>
        <pc:picChg chg="add mod ord">
          <ac:chgData name="Sanders Wang" userId="089d73b8-785c-4012-b931-81c632b6c9c7" providerId="ADAL" clId="{5354F822-A9E9-4067-BCDA-0FDA68F60510}" dt="2021-03-12T12:06:53.228" v="8813" actId="166"/>
          <ac:picMkLst>
            <pc:docMk/>
            <pc:sldMk cId="3333820530" sldId="258"/>
            <ac:picMk id="116" creationId="{72B8FBF8-FE37-453D-BCA6-ADE166F05026}"/>
          </ac:picMkLst>
        </pc:picChg>
        <pc:picChg chg="add mod">
          <ac:chgData name="Sanders Wang" userId="089d73b8-785c-4012-b931-81c632b6c9c7" providerId="ADAL" clId="{5354F822-A9E9-4067-BCDA-0FDA68F60510}" dt="2021-03-11T13:40:06.050" v="6623" actId="1076"/>
          <ac:picMkLst>
            <pc:docMk/>
            <pc:sldMk cId="3333820530" sldId="258"/>
            <ac:picMk id="122" creationId="{59ECC1F2-A5F6-43D9-B692-64F607AA1B90}"/>
          </ac:picMkLst>
        </pc:picChg>
        <pc:picChg chg="del">
          <ac:chgData name="Sanders Wang" userId="089d73b8-785c-4012-b931-81c632b6c9c7" providerId="ADAL" clId="{5354F822-A9E9-4067-BCDA-0FDA68F60510}" dt="2021-03-10T18:44:52.085" v="3821" actId="478"/>
          <ac:picMkLst>
            <pc:docMk/>
            <pc:sldMk cId="3333820530" sldId="258"/>
            <ac:picMk id="208" creationId="{C9FD2316-B592-44E1-AB15-980959C4C578}"/>
          </ac:picMkLst>
        </pc:picChg>
        <pc:picChg chg="add mod">
          <ac:chgData name="Sanders Wang" userId="089d73b8-785c-4012-b931-81c632b6c9c7" providerId="ADAL" clId="{5354F822-A9E9-4067-BCDA-0FDA68F60510}" dt="2021-03-11T15:34:48.189" v="7220" actId="1076"/>
          <ac:picMkLst>
            <pc:docMk/>
            <pc:sldMk cId="3333820530" sldId="258"/>
            <ac:picMk id="297" creationId="{D70853DD-8F67-4A39-AFC6-2BF17F838AF1}"/>
          </ac:picMkLst>
        </pc:picChg>
        <pc:cxnChg chg="add mod">
          <ac:chgData name="Sanders Wang" userId="089d73b8-785c-4012-b931-81c632b6c9c7" providerId="ADAL" clId="{5354F822-A9E9-4067-BCDA-0FDA68F60510}" dt="2021-03-12T12:07:43.881" v="8815" actId="1582"/>
          <ac:cxnSpMkLst>
            <pc:docMk/>
            <pc:sldMk cId="3333820530" sldId="258"/>
            <ac:cxnSpMk id="3" creationId="{EFCB458B-A6A0-4B6B-98C8-579A9AD53BC9}"/>
          </ac:cxnSpMkLst>
        </pc:cxnChg>
        <pc:cxnChg chg="add mod">
          <ac:chgData name="Sanders Wang" userId="089d73b8-785c-4012-b931-81c632b6c9c7" providerId="ADAL" clId="{5354F822-A9E9-4067-BCDA-0FDA68F60510}" dt="2021-03-10T19:29:07.991" v="4369" actId="14100"/>
          <ac:cxnSpMkLst>
            <pc:docMk/>
            <pc:sldMk cId="3333820530" sldId="258"/>
            <ac:cxnSpMk id="8" creationId="{80E1BBCC-1539-439D-8F83-136D700A88CA}"/>
          </ac:cxnSpMkLst>
        </pc:cxnChg>
        <pc:cxnChg chg="add mod">
          <ac:chgData name="Sanders Wang" userId="089d73b8-785c-4012-b931-81c632b6c9c7" providerId="ADAL" clId="{5354F822-A9E9-4067-BCDA-0FDA68F60510}" dt="2021-03-11T09:50:13.320" v="5233" actId="14100"/>
          <ac:cxnSpMkLst>
            <pc:docMk/>
            <pc:sldMk cId="3333820530" sldId="258"/>
            <ac:cxnSpMk id="47" creationId="{0EF76AB0-7119-437B-B0A5-0AA08C928791}"/>
          </ac:cxnSpMkLst>
        </pc:cxnChg>
        <pc:cxnChg chg="add mod">
          <ac:chgData name="Sanders Wang" userId="089d73b8-785c-4012-b931-81c632b6c9c7" providerId="ADAL" clId="{5354F822-A9E9-4067-BCDA-0FDA68F60510}" dt="2021-03-11T09:42:37.197" v="5180" actId="14100"/>
          <ac:cxnSpMkLst>
            <pc:docMk/>
            <pc:sldMk cId="3333820530" sldId="258"/>
            <ac:cxnSpMk id="55" creationId="{A4355B4C-9D29-42A5-B546-AEAA569E3D1C}"/>
          </ac:cxnSpMkLst>
        </pc:cxnChg>
        <pc:cxnChg chg="add mod">
          <ac:chgData name="Sanders Wang" userId="089d73b8-785c-4012-b931-81c632b6c9c7" providerId="ADAL" clId="{5354F822-A9E9-4067-BCDA-0FDA68F60510}" dt="2021-03-11T12:51:37.790" v="6027" actId="14100"/>
          <ac:cxnSpMkLst>
            <pc:docMk/>
            <pc:sldMk cId="3333820530" sldId="258"/>
            <ac:cxnSpMk id="76" creationId="{5F6278BF-B9CE-4864-B723-F72E35E14D0B}"/>
          </ac:cxnSpMkLst>
        </pc:cxnChg>
        <pc:cxnChg chg="add del mod">
          <ac:chgData name="Sanders Wang" userId="089d73b8-785c-4012-b931-81c632b6c9c7" providerId="ADAL" clId="{5354F822-A9E9-4067-BCDA-0FDA68F60510}" dt="2021-03-11T09:56:08.634" v="5255" actId="478"/>
          <ac:cxnSpMkLst>
            <pc:docMk/>
            <pc:sldMk cId="3333820530" sldId="258"/>
            <ac:cxnSpMk id="80" creationId="{63684B3D-BD43-4994-85A2-1DE2CB5B8986}"/>
          </ac:cxnSpMkLst>
        </pc:cxnChg>
        <pc:cxnChg chg="add mod">
          <ac:chgData name="Sanders Wang" userId="089d73b8-785c-4012-b931-81c632b6c9c7" providerId="ADAL" clId="{5354F822-A9E9-4067-BCDA-0FDA68F60510}" dt="2021-03-11T12:51:08.622" v="6022" actId="14100"/>
          <ac:cxnSpMkLst>
            <pc:docMk/>
            <pc:sldMk cId="3333820530" sldId="258"/>
            <ac:cxnSpMk id="82" creationId="{32BD2E31-8969-466E-AAB7-ED75E7C82288}"/>
          </ac:cxnSpMkLst>
        </pc:cxnChg>
        <pc:cxnChg chg="add mod">
          <ac:chgData name="Sanders Wang" userId="089d73b8-785c-4012-b931-81c632b6c9c7" providerId="ADAL" clId="{5354F822-A9E9-4067-BCDA-0FDA68F60510}" dt="2021-03-11T09:56:45.174" v="5287" actId="14100"/>
          <ac:cxnSpMkLst>
            <pc:docMk/>
            <pc:sldMk cId="3333820530" sldId="258"/>
            <ac:cxnSpMk id="86" creationId="{F581F865-1057-4754-9D28-AFC19A209605}"/>
          </ac:cxnSpMkLst>
        </pc:cxnChg>
        <pc:cxnChg chg="add mod">
          <ac:chgData name="Sanders Wang" userId="089d73b8-785c-4012-b931-81c632b6c9c7" providerId="ADAL" clId="{5354F822-A9E9-4067-BCDA-0FDA68F60510}" dt="2021-03-11T11:32:13.154" v="5340" actId="14100"/>
          <ac:cxnSpMkLst>
            <pc:docMk/>
            <pc:sldMk cId="3333820530" sldId="258"/>
            <ac:cxnSpMk id="93" creationId="{88AEE70F-FCDD-4BB4-AFE0-FCCC43712C27}"/>
          </ac:cxnSpMkLst>
        </pc:cxnChg>
        <pc:cxnChg chg="add mod">
          <ac:chgData name="Sanders Wang" userId="089d73b8-785c-4012-b931-81c632b6c9c7" providerId="ADAL" clId="{5354F822-A9E9-4067-BCDA-0FDA68F60510}" dt="2021-03-11T11:29:01.302" v="5307" actId="1076"/>
          <ac:cxnSpMkLst>
            <pc:docMk/>
            <pc:sldMk cId="3333820530" sldId="258"/>
            <ac:cxnSpMk id="99" creationId="{7AB1A1F4-E631-478F-A593-BDE517E53050}"/>
          </ac:cxnSpMkLst>
        </pc:cxnChg>
        <pc:cxnChg chg="add mod">
          <ac:chgData name="Sanders Wang" userId="089d73b8-785c-4012-b931-81c632b6c9c7" providerId="ADAL" clId="{5354F822-A9E9-4067-BCDA-0FDA68F60510}" dt="2021-03-11T11:32:34.294" v="5344" actId="14100"/>
          <ac:cxnSpMkLst>
            <pc:docMk/>
            <pc:sldMk cId="3333820530" sldId="258"/>
            <ac:cxnSpMk id="109" creationId="{AFAE8E16-3273-446A-B9B1-8892EAC74F09}"/>
          </ac:cxnSpMkLst>
        </pc:cxnChg>
        <pc:cxnChg chg="add mod">
          <ac:chgData name="Sanders Wang" userId="089d73b8-785c-4012-b931-81c632b6c9c7" providerId="ADAL" clId="{5354F822-A9E9-4067-BCDA-0FDA68F60510}" dt="2021-03-11T11:35:03.778" v="5353" actId="14100"/>
          <ac:cxnSpMkLst>
            <pc:docMk/>
            <pc:sldMk cId="3333820530" sldId="258"/>
            <ac:cxnSpMk id="115" creationId="{B5376CD8-A3D3-4920-951B-B3EBDB06AA93}"/>
          </ac:cxnSpMkLst>
        </pc:cxnChg>
        <pc:cxnChg chg="add mod">
          <ac:chgData name="Sanders Wang" userId="089d73b8-785c-4012-b931-81c632b6c9c7" providerId="ADAL" clId="{5354F822-A9E9-4067-BCDA-0FDA68F60510}" dt="2021-03-11T12:54:08.306" v="6105" actId="14100"/>
          <ac:cxnSpMkLst>
            <pc:docMk/>
            <pc:sldMk cId="3333820530" sldId="258"/>
            <ac:cxnSpMk id="121" creationId="{83048BBA-EC8F-48CC-9B9B-3C4E6A0660B5}"/>
          </ac:cxnSpMkLst>
        </pc:cxnChg>
        <pc:cxnChg chg="add mod">
          <ac:chgData name="Sanders Wang" userId="089d73b8-785c-4012-b931-81c632b6c9c7" providerId="ADAL" clId="{5354F822-A9E9-4067-BCDA-0FDA68F60510}" dt="2021-03-11T11:38:24.297" v="5362" actId="14100"/>
          <ac:cxnSpMkLst>
            <pc:docMk/>
            <pc:sldMk cId="3333820530" sldId="258"/>
            <ac:cxnSpMk id="124" creationId="{3D1A1FAB-F687-4500-9841-FFC1FE690D13}"/>
          </ac:cxnSpMkLst>
        </pc:cxnChg>
        <pc:cxnChg chg="add mod">
          <ac:chgData name="Sanders Wang" userId="089d73b8-785c-4012-b931-81c632b6c9c7" providerId="ADAL" clId="{5354F822-A9E9-4067-BCDA-0FDA68F60510}" dt="2021-03-11T12:56:29.077" v="6126" actId="1076"/>
          <ac:cxnSpMkLst>
            <pc:docMk/>
            <pc:sldMk cId="3333820530" sldId="258"/>
            <ac:cxnSpMk id="128" creationId="{BB83222E-54A9-488F-BB0B-5BA8DF159DAC}"/>
          </ac:cxnSpMkLst>
        </pc:cxnChg>
        <pc:cxnChg chg="add mod">
          <ac:chgData name="Sanders Wang" userId="089d73b8-785c-4012-b931-81c632b6c9c7" providerId="ADAL" clId="{5354F822-A9E9-4067-BCDA-0FDA68F60510}" dt="2021-03-11T13:05:14.943" v="6269" actId="14100"/>
          <ac:cxnSpMkLst>
            <pc:docMk/>
            <pc:sldMk cId="3333820530" sldId="258"/>
            <ac:cxnSpMk id="132" creationId="{7B5FD7E0-C0E6-4C37-846B-CCF566E8A857}"/>
          </ac:cxnSpMkLst>
        </pc:cxnChg>
        <pc:cxnChg chg="add mod">
          <ac:chgData name="Sanders Wang" userId="089d73b8-785c-4012-b931-81c632b6c9c7" providerId="ADAL" clId="{5354F822-A9E9-4067-BCDA-0FDA68F60510}" dt="2021-03-11T13:07:31.071" v="6298" actId="1037"/>
          <ac:cxnSpMkLst>
            <pc:docMk/>
            <pc:sldMk cId="3333820530" sldId="258"/>
            <ac:cxnSpMk id="143" creationId="{65B7FDFE-7E64-4635-9829-E878769365BA}"/>
          </ac:cxnSpMkLst>
        </pc:cxnChg>
        <pc:cxnChg chg="add mod">
          <ac:chgData name="Sanders Wang" userId="089d73b8-785c-4012-b931-81c632b6c9c7" providerId="ADAL" clId="{5354F822-A9E9-4067-BCDA-0FDA68F60510}" dt="2021-03-11T11:46:54.664" v="5451" actId="14100"/>
          <ac:cxnSpMkLst>
            <pc:docMk/>
            <pc:sldMk cId="3333820530" sldId="258"/>
            <ac:cxnSpMk id="147" creationId="{082597F6-C040-4759-AC6C-EF20594B4D9B}"/>
          </ac:cxnSpMkLst>
        </pc:cxnChg>
        <pc:cxnChg chg="add mod">
          <ac:chgData name="Sanders Wang" userId="089d73b8-785c-4012-b931-81c632b6c9c7" providerId="ADAL" clId="{5354F822-A9E9-4067-BCDA-0FDA68F60510}" dt="2021-03-11T12:14:03.856" v="5702" actId="14100"/>
          <ac:cxnSpMkLst>
            <pc:docMk/>
            <pc:sldMk cId="3333820530" sldId="258"/>
            <ac:cxnSpMk id="148" creationId="{3E631F44-E5C0-4DDE-86B0-EC85C67D5726}"/>
          </ac:cxnSpMkLst>
        </pc:cxnChg>
        <pc:cxnChg chg="add mod">
          <ac:chgData name="Sanders Wang" userId="089d73b8-785c-4012-b931-81c632b6c9c7" providerId="ADAL" clId="{5354F822-A9E9-4067-BCDA-0FDA68F60510}" dt="2021-03-11T12:30:31.984" v="5828" actId="14100"/>
          <ac:cxnSpMkLst>
            <pc:docMk/>
            <pc:sldMk cId="3333820530" sldId="258"/>
            <ac:cxnSpMk id="149" creationId="{991DACB3-DF19-4061-B0E9-F94685C1A88A}"/>
          </ac:cxnSpMkLst>
        </pc:cxnChg>
        <pc:cxnChg chg="add mod">
          <ac:chgData name="Sanders Wang" userId="089d73b8-785c-4012-b931-81c632b6c9c7" providerId="ADAL" clId="{5354F822-A9E9-4067-BCDA-0FDA68F60510}" dt="2021-03-11T12:14:13.873" v="5704" actId="1076"/>
          <ac:cxnSpMkLst>
            <pc:docMk/>
            <pc:sldMk cId="3333820530" sldId="258"/>
            <ac:cxnSpMk id="150" creationId="{343CAC5D-6969-4AA4-A327-30616572D9B4}"/>
          </ac:cxnSpMkLst>
        </pc:cxnChg>
        <pc:cxnChg chg="add mod">
          <ac:chgData name="Sanders Wang" userId="089d73b8-785c-4012-b931-81c632b6c9c7" providerId="ADAL" clId="{5354F822-A9E9-4067-BCDA-0FDA68F60510}" dt="2021-03-10T19:32:03.229" v="4395" actId="14100"/>
          <ac:cxnSpMkLst>
            <pc:docMk/>
            <pc:sldMk cId="3333820530" sldId="258"/>
            <ac:cxnSpMk id="151" creationId="{43039024-FDC8-462D-AA80-5F4F47AD2982}"/>
          </ac:cxnSpMkLst>
        </pc:cxnChg>
        <pc:cxnChg chg="add mod">
          <ac:chgData name="Sanders Wang" userId="089d73b8-785c-4012-b931-81c632b6c9c7" providerId="ADAL" clId="{5354F822-A9E9-4067-BCDA-0FDA68F60510}" dt="2021-03-11T12:14:10.443" v="5703" actId="1076"/>
          <ac:cxnSpMkLst>
            <pc:docMk/>
            <pc:sldMk cId="3333820530" sldId="258"/>
            <ac:cxnSpMk id="154" creationId="{51D6197A-1EBB-42A2-BF85-32ABCB677BC1}"/>
          </ac:cxnSpMkLst>
        </pc:cxnChg>
        <pc:cxnChg chg="add mod">
          <ac:chgData name="Sanders Wang" userId="089d73b8-785c-4012-b931-81c632b6c9c7" providerId="ADAL" clId="{5354F822-A9E9-4067-BCDA-0FDA68F60510}" dt="2021-03-11T19:45:37.886" v="8786" actId="14100"/>
          <ac:cxnSpMkLst>
            <pc:docMk/>
            <pc:sldMk cId="3333820530" sldId="258"/>
            <ac:cxnSpMk id="159" creationId="{4F02FB45-7E54-4729-B784-05794644D8DF}"/>
          </ac:cxnSpMkLst>
        </pc:cxnChg>
        <pc:cxnChg chg="add del mod">
          <ac:chgData name="Sanders Wang" userId="089d73b8-785c-4012-b931-81c632b6c9c7" providerId="ADAL" clId="{5354F822-A9E9-4067-BCDA-0FDA68F60510}" dt="2021-03-11T16:57:08.232" v="7787" actId="478"/>
          <ac:cxnSpMkLst>
            <pc:docMk/>
            <pc:sldMk cId="3333820530" sldId="258"/>
            <ac:cxnSpMk id="159" creationId="{A27E6803-9A13-4F6F-8123-7A5DF98544F6}"/>
          </ac:cxnSpMkLst>
        </pc:cxnChg>
        <pc:cxnChg chg="add mod">
          <ac:chgData name="Sanders Wang" userId="089d73b8-785c-4012-b931-81c632b6c9c7" providerId="ADAL" clId="{5354F822-A9E9-4067-BCDA-0FDA68F60510}" dt="2021-03-12T12:07:43.881" v="8815" actId="1582"/>
          <ac:cxnSpMkLst>
            <pc:docMk/>
            <pc:sldMk cId="3333820530" sldId="258"/>
            <ac:cxnSpMk id="161" creationId="{8D869B2A-BF87-4CAE-A9F7-93C5D51E1579}"/>
          </ac:cxnSpMkLst>
        </pc:cxnChg>
        <pc:cxnChg chg="add mod">
          <ac:chgData name="Sanders Wang" userId="089d73b8-785c-4012-b931-81c632b6c9c7" providerId="ADAL" clId="{5354F822-A9E9-4067-BCDA-0FDA68F60510}" dt="2021-03-10T19:32:40.668" v="4398" actId="14100"/>
          <ac:cxnSpMkLst>
            <pc:docMk/>
            <pc:sldMk cId="3333820530" sldId="258"/>
            <ac:cxnSpMk id="162" creationId="{A3B31EB2-DD70-41A2-BF12-EAA5C09FC3A5}"/>
          </ac:cxnSpMkLst>
        </pc:cxnChg>
        <pc:cxnChg chg="add del mod">
          <ac:chgData name="Sanders Wang" userId="089d73b8-785c-4012-b931-81c632b6c9c7" providerId="ADAL" clId="{5354F822-A9E9-4067-BCDA-0FDA68F60510}" dt="2021-03-11T13:27:14.272" v="6562" actId="478"/>
          <ac:cxnSpMkLst>
            <pc:docMk/>
            <pc:sldMk cId="3333820530" sldId="258"/>
            <ac:cxnSpMk id="165" creationId="{94D60986-45F7-45C8-B8B8-6C33AD44F0BF}"/>
          </ac:cxnSpMkLst>
        </pc:cxnChg>
        <pc:cxnChg chg="add mod">
          <ac:chgData name="Sanders Wang" userId="089d73b8-785c-4012-b931-81c632b6c9c7" providerId="ADAL" clId="{5354F822-A9E9-4067-BCDA-0FDA68F60510}" dt="2021-03-12T12:07:43.881" v="8815" actId="1582"/>
          <ac:cxnSpMkLst>
            <pc:docMk/>
            <pc:sldMk cId="3333820530" sldId="258"/>
            <ac:cxnSpMk id="165" creationId="{9C265EA7-CC45-4B99-BBB0-4BA08DEE37EA}"/>
          </ac:cxnSpMkLst>
        </pc:cxnChg>
        <pc:cxnChg chg="add mod">
          <ac:chgData name="Sanders Wang" userId="089d73b8-785c-4012-b931-81c632b6c9c7" providerId="ADAL" clId="{5354F822-A9E9-4067-BCDA-0FDA68F60510}" dt="2021-03-12T12:24:25.675" v="8862" actId="14100"/>
          <ac:cxnSpMkLst>
            <pc:docMk/>
            <pc:sldMk cId="3333820530" sldId="258"/>
            <ac:cxnSpMk id="166" creationId="{73E04029-D6CF-4C85-BC49-4680C30D8030}"/>
          </ac:cxnSpMkLst>
        </pc:cxnChg>
        <pc:cxnChg chg="add mod">
          <ac:chgData name="Sanders Wang" userId="089d73b8-785c-4012-b931-81c632b6c9c7" providerId="ADAL" clId="{5354F822-A9E9-4067-BCDA-0FDA68F60510}" dt="2021-03-12T12:24:40.506" v="8864" actId="14100"/>
          <ac:cxnSpMkLst>
            <pc:docMk/>
            <pc:sldMk cId="3333820530" sldId="258"/>
            <ac:cxnSpMk id="167" creationId="{78E5CCA2-517F-4118-8F43-0BF23A713151}"/>
          </ac:cxnSpMkLst>
        </pc:cxnChg>
        <pc:cxnChg chg="add mod">
          <ac:chgData name="Sanders Wang" userId="089d73b8-785c-4012-b931-81c632b6c9c7" providerId="ADAL" clId="{5354F822-A9E9-4067-BCDA-0FDA68F60510}" dt="2021-03-10T19:29:07.991" v="4369" actId="14100"/>
          <ac:cxnSpMkLst>
            <pc:docMk/>
            <pc:sldMk cId="3333820530" sldId="258"/>
            <ac:cxnSpMk id="169" creationId="{C38930A0-1A61-4613-B9FF-1B536B83B61E}"/>
          </ac:cxnSpMkLst>
        </pc:cxnChg>
        <pc:cxnChg chg="add mod">
          <ac:chgData name="Sanders Wang" userId="089d73b8-785c-4012-b931-81c632b6c9c7" providerId="ADAL" clId="{5354F822-A9E9-4067-BCDA-0FDA68F60510}" dt="2021-03-12T12:25:13.288" v="8867" actId="14100"/>
          <ac:cxnSpMkLst>
            <pc:docMk/>
            <pc:sldMk cId="3333820530" sldId="258"/>
            <ac:cxnSpMk id="170" creationId="{207A08D5-EF0E-4B7A-A2CD-28358DE7C12A}"/>
          </ac:cxnSpMkLst>
        </pc:cxnChg>
        <pc:cxnChg chg="add mod">
          <ac:chgData name="Sanders Wang" userId="089d73b8-785c-4012-b931-81c632b6c9c7" providerId="ADAL" clId="{5354F822-A9E9-4067-BCDA-0FDA68F60510}" dt="2021-03-12T12:09:06.174" v="8819" actId="571"/>
          <ac:cxnSpMkLst>
            <pc:docMk/>
            <pc:sldMk cId="3333820530" sldId="258"/>
            <ac:cxnSpMk id="171" creationId="{9338827C-0537-4561-BA3D-7F93B68BA948}"/>
          </ac:cxnSpMkLst>
        </pc:cxnChg>
        <pc:cxnChg chg="add mod">
          <ac:chgData name="Sanders Wang" userId="089d73b8-785c-4012-b931-81c632b6c9c7" providerId="ADAL" clId="{5354F822-A9E9-4067-BCDA-0FDA68F60510}" dt="2021-03-11T12:31:49.936" v="5838" actId="1076"/>
          <ac:cxnSpMkLst>
            <pc:docMk/>
            <pc:sldMk cId="3333820530" sldId="258"/>
            <ac:cxnSpMk id="174" creationId="{B5E19C47-35A4-4105-8446-F8D957C35458}"/>
          </ac:cxnSpMkLst>
        </pc:cxnChg>
        <pc:cxnChg chg="add del mod">
          <ac:chgData name="Sanders Wang" userId="089d73b8-785c-4012-b931-81c632b6c9c7" providerId="ADAL" clId="{5354F822-A9E9-4067-BCDA-0FDA68F60510}" dt="2021-03-10T19:11:18.087" v="4214" actId="478"/>
          <ac:cxnSpMkLst>
            <pc:docMk/>
            <pc:sldMk cId="3333820530" sldId="258"/>
            <ac:cxnSpMk id="176" creationId="{0341A330-7D16-4ACC-947A-CD47ADEE1C37}"/>
          </ac:cxnSpMkLst>
        </pc:cxnChg>
        <pc:cxnChg chg="add mod">
          <ac:chgData name="Sanders Wang" userId="089d73b8-785c-4012-b931-81c632b6c9c7" providerId="ADAL" clId="{5354F822-A9E9-4067-BCDA-0FDA68F60510}" dt="2021-03-10T19:29:07.991" v="4369" actId="14100"/>
          <ac:cxnSpMkLst>
            <pc:docMk/>
            <pc:sldMk cId="3333820530" sldId="258"/>
            <ac:cxnSpMk id="183" creationId="{FCC11A8D-17F8-4DAC-896A-D1ADD8D58F72}"/>
          </ac:cxnSpMkLst>
        </pc:cxnChg>
        <pc:cxnChg chg="add mod">
          <ac:chgData name="Sanders Wang" userId="089d73b8-785c-4012-b931-81c632b6c9c7" providerId="ADAL" clId="{5354F822-A9E9-4067-BCDA-0FDA68F60510}" dt="2021-03-10T19:32:03.229" v="4395" actId="14100"/>
          <ac:cxnSpMkLst>
            <pc:docMk/>
            <pc:sldMk cId="3333820530" sldId="258"/>
            <ac:cxnSpMk id="187" creationId="{53392B27-FDF4-474D-A08B-B2B0472EC8BC}"/>
          </ac:cxnSpMkLst>
        </pc:cxnChg>
        <pc:cxnChg chg="add mod">
          <ac:chgData name="Sanders Wang" userId="089d73b8-785c-4012-b931-81c632b6c9c7" providerId="ADAL" clId="{5354F822-A9E9-4067-BCDA-0FDA68F60510}" dt="2021-03-11T13:01:24.009" v="6191" actId="1076"/>
          <ac:cxnSpMkLst>
            <pc:docMk/>
            <pc:sldMk cId="3333820530" sldId="258"/>
            <ac:cxnSpMk id="194" creationId="{5A3ADFEC-2D4A-4841-B247-309AFB96F218}"/>
          </ac:cxnSpMkLst>
        </pc:cxnChg>
        <pc:cxnChg chg="add del mod">
          <ac:chgData name="Sanders Wang" userId="089d73b8-785c-4012-b931-81c632b6c9c7" providerId="ADAL" clId="{5354F822-A9E9-4067-BCDA-0FDA68F60510}" dt="2021-03-10T19:21:22.616" v="4299" actId="478"/>
          <ac:cxnSpMkLst>
            <pc:docMk/>
            <pc:sldMk cId="3333820530" sldId="258"/>
            <ac:cxnSpMk id="194" creationId="{BDFD6E85-5617-4828-91F9-CB22D75E8B4E}"/>
          </ac:cxnSpMkLst>
        </pc:cxnChg>
        <pc:cxnChg chg="add mod">
          <ac:chgData name="Sanders Wang" userId="089d73b8-785c-4012-b931-81c632b6c9c7" providerId="ADAL" clId="{5354F822-A9E9-4067-BCDA-0FDA68F60510}" dt="2021-03-11T13:01:24.009" v="6191" actId="1076"/>
          <ac:cxnSpMkLst>
            <pc:docMk/>
            <pc:sldMk cId="3333820530" sldId="258"/>
            <ac:cxnSpMk id="196" creationId="{98212EA0-4213-4057-9CB1-95623C0AA880}"/>
          </ac:cxnSpMkLst>
        </pc:cxnChg>
        <pc:cxnChg chg="add mod">
          <ac:chgData name="Sanders Wang" userId="089d73b8-785c-4012-b931-81c632b6c9c7" providerId="ADAL" clId="{5354F822-A9E9-4067-BCDA-0FDA68F60510}" dt="2021-03-11T12:53:25.255" v="6098" actId="1035"/>
          <ac:cxnSpMkLst>
            <pc:docMk/>
            <pc:sldMk cId="3333820530" sldId="258"/>
            <ac:cxnSpMk id="200" creationId="{9E40E91A-585B-408E-B566-009E4EE5F733}"/>
          </ac:cxnSpMkLst>
        </pc:cxnChg>
        <pc:cxnChg chg="add mod">
          <ac:chgData name="Sanders Wang" userId="089d73b8-785c-4012-b931-81c632b6c9c7" providerId="ADAL" clId="{5354F822-A9E9-4067-BCDA-0FDA68F60510}" dt="2021-03-11T12:53:25.255" v="6098" actId="1035"/>
          <ac:cxnSpMkLst>
            <pc:docMk/>
            <pc:sldMk cId="3333820530" sldId="258"/>
            <ac:cxnSpMk id="204" creationId="{C92E5181-D2B1-48EC-90D1-FBB44D870AA3}"/>
          </ac:cxnSpMkLst>
        </pc:cxnChg>
        <pc:cxnChg chg="del mod">
          <ac:chgData name="Sanders Wang" userId="089d73b8-785c-4012-b931-81c632b6c9c7" providerId="ADAL" clId="{5354F822-A9E9-4067-BCDA-0FDA68F60510}" dt="2021-03-10T18:43:11.912" v="3817" actId="478"/>
          <ac:cxnSpMkLst>
            <pc:docMk/>
            <pc:sldMk cId="3333820530" sldId="258"/>
            <ac:cxnSpMk id="205" creationId="{A2EB9FA0-3DFD-418E-A36A-17ABC4D986C2}"/>
          </ac:cxnSpMkLst>
        </pc:cxnChg>
        <pc:cxnChg chg="add mod">
          <ac:chgData name="Sanders Wang" userId="089d73b8-785c-4012-b931-81c632b6c9c7" providerId="ADAL" clId="{5354F822-A9E9-4067-BCDA-0FDA68F60510}" dt="2021-03-11T12:53:25.255" v="6098" actId="1035"/>
          <ac:cxnSpMkLst>
            <pc:docMk/>
            <pc:sldMk cId="3333820530" sldId="258"/>
            <ac:cxnSpMk id="206" creationId="{260A4B39-3AD3-458C-B1B2-FEE15274EBA6}"/>
          </ac:cxnSpMkLst>
        </pc:cxnChg>
        <pc:cxnChg chg="add del mod">
          <ac:chgData name="Sanders Wang" userId="089d73b8-785c-4012-b931-81c632b6c9c7" providerId="ADAL" clId="{5354F822-A9E9-4067-BCDA-0FDA68F60510}" dt="2021-03-10T19:23:20.606" v="4307" actId="478"/>
          <ac:cxnSpMkLst>
            <pc:docMk/>
            <pc:sldMk cId="3333820530" sldId="258"/>
            <ac:cxnSpMk id="207" creationId="{183AA032-D787-4940-BEFF-2D0474234132}"/>
          </ac:cxnSpMkLst>
        </pc:cxnChg>
        <pc:cxnChg chg="add mod ord">
          <ac:chgData name="Sanders Wang" userId="089d73b8-785c-4012-b931-81c632b6c9c7" providerId="ADAL" clId="{5354F822-A9E9-4067-BCDA-0FDA68F60510}" dt="2021-03-11T13:15:52.599" v="6378" actId="166"/>
          <ac:cxnSpMkLst>
            <pc:docMk/>
            <pc:sldMk cId="3333820530" sldId="258"/>
            <ac:cxnSpMk id="214" creationId="{6AE85481-B08D-47EB-BD6D-CF3590B0D216}"/>
          </ac:cxnSpMkLst>
        </pc:cxnChg>
        <pc:cxnChg chg="del mod">
          <ac:chgData name="Sanders Wang" userId="089d73b8-785c-4012-b931-81c632b6c9c7" providerId="ADAL" clId="{5354F822-A9E9-4067-BCDA-0FDA68F60510}" dt="2021-03-10T18:43:11.912" v="3817" actId="478"/>
          <ac:cxnSpMkLst>
            <pc:docMk/>
            <pc:sldMk cId="3333820530" sldId="258"/>
            <ac:cxnSpMk id="215" creationId="{6910626F-F231-41F6-9647-48BFAD793F5E}"/>
          </ac:cxnSpMkLst>
        </pc:cxnChg>
        <pc:cxnChg chg="del mod">
          <ac:chgData name="Sanders Wang" userId="089d73b8-785c-4012-b931-81c632b6c9c7" providerId="ADAL" clId="{5354F822-A9E9-4067-BCDA-0FDA68F60510}" dt="2021-03-10T18:43:07.933" v="3816" actId="478"/>
          <ac:cxnSpMkLst>
            <pc:docMk/>
            <pc:sldMk cId="3333820530" sldId="258"/>
            <ac:cxnSpMk id="218" creationId="{AC857F93-4A54-4B01-96DF-0BA76AB23651}"/>
          </ac:cxnSpMkLst>
        </pc:cxnChg>
        <pc:cxnChg chg="add mod">
          <ac:chgData name="Sanders Wang" userId="089d73b8-785c-4012-b931-81c632b6c9c7" providerId="ADAL" clId="{5354F822-A9E9-4067-BCDA-0FDA68F60510}" dt="2021-03-11T12:57:27.320" v="6145" actId="1035"/>
          <ac:cxnSpMkLst>
            <pc:docMk/>
            <pc:sldMk cId="3333820530" sldId="258"/>
            <ac:cxnSpMk id="219" creationId="{E5EBEE6C-AAD9-4785-83E5-13FFBDD73A2C}"/>
          </ac:cxnSpMkLst>
        </pc:cxnChg>
        <pc:cxnChg chg="del mod">
          <ac:chgData name="Sanders Wang" userId="089d73b8-785c-4012-b931-81c632b6c9c7" providerId="ADAL" clId="{5354F822-A9E9-4067-BCDA-0FDA68F60510}" dt="2021-03-10T18:43:07.933" v="3816" actId="478"/>
          <ac:cxnSpMkLst>
            <pc:docMk/>
            <pc:sldMk cId="3333820530" sldId="258"/>
            <ac:cxnSpMk id="221" creationId="{FADDDBB2-BDA8-43EE-A9DF-9D89A0FDE84F}"/>
          </ac:cxnSpMkLst>
        </pc:cxnChg>
        <pc:cxnChg chg="add mod">
          <ac:chgData name="Sanders Wang" userId="089d73b8-785c-4012-b931-81c632b6c9c7" providerId="ADAL" clId="{5354F822-A9E9-4067-BCDA-0FDA68F60510}" dt="2021-03-11T12:55:30.375" v="6116" actId="14100"/>
          <ac:cxnSpMkLst>
            <pc:docMk/>
            <pc:sldMk cId="3333820530" sldId="258"/>
            <ac:cxnSpMk id="222" creationId="{B8674DF2-098A-475A-91FE-D01FBE657F90}"/>
          </ac:cxnSpMkLst>
        </pc:cxnChg>
        <pc:cxnChg chg="del mod">
          <ac:chgData name="Sanders Wang" userId="089d73b8-785c-4012-b931-81c632b6c9c7" providerId="ADAL" clId="{5354F822-A9E9-4067-BCDA-0FDA68F60510}" dt="2021-03-10T18:43:07.933" v="3816" actId="478"/>
          <ac:cxnSpMkLst>
            <pc:docMk/>
            <pc:sldMk cId="3333820530" sldId="258"/>
            <ac:cxnSpMk id="230" creationId="{3B85DBA0-D915-4DA7-A9F7-1F3E588FD94B}"/>
          </ac:cxnSpMkLst>
        </pc:cxnChg>
        <pc:cxnChg chg="add mod">
          <ac:chgData name="Sanders Wang" userId="089d73b8-785c-4012-b931-81c632b6c9c7" providerId="ADAL" clId="{5354F822-A9E9-4067-BCDA-0FDA68F60510}" dt="2021-03-11T12:53:35.605" v="6100" actId="1076"/>
          <ac:cxnSpMkLst>
            <pc:docMk/>
            <pc:sldMk cId="3333820530" sldId="258"/>
            <ac:cxnSpMk id="232" creationId="{C97EC4CB-B227-41C6-8C23-599DFBEEEB3E}"/>
          </ac:cxnSpMkLst>
        </pc:cxnChg>
        <pc:cxnChg chg="del mod">
          <ac:chgData name="Sanders Wang" userId="089d73b8-785c-4012-b931-81c632b6c9c7" providerId="ADAL" clId="{5354F822-A9E9-4067-BCDA-0FDA68F60510}" dt="2021-03-10T18:43:07.933" v="3816" actId="478"/>
          <ac:cxnSpMkLst>
            <pc:docMk/>
            <pc:sldMk cId="3333820530" sldId="258"/>
            <ac:cxnSpMk id="237" creationId="{E7BAEC5F-4904-4C67-9EA1-62C028218823}"/>
          </ac:cxnSpMkLst>
        </pc:cxnChg>
        <pc:cxnChg chg="add mod">
          <ac:chgData name="Sanders Wang" userId="089d73b8-785c-4012-b931-81c632b6c9c7" providerId="ADAL" clId="{5354F822-A9E9-4067-BCDA-0FDA68F60510}" dt="2021-03-10T19:35:56.663" v="4421" actId="1076"/>
          <ac:cxnSpMkLst>
            <pc:docMk/>
            <pc:sldMk cId="3333820530" sldId="258"/>
            <ac:cxnSpMk id="238" creationId="{F27CD460-8A67-49B3-8E00-0B0AD97BCFEA}"/>
          </ac:cxnSpMkLst>
        </pc:cxnChg>
        <pc:cxnChg chg="add mod">
          <ac:chgData name="Sanders Wang" userId="089d73b8-785c-4012-b931-81c632b6c9c7" providerId="ADAL" clId="{5354F822-A9E9-4067-BCDA-0FDA68F60510}" dt="2021-03-10T19:38:44.757" v="4444" actId="14100"/>
          <ac:cxnSpMkLst>
            <pc:docMk/>
            <pc:sldMk cId="3333820530" sldId="258"/>
            <ac:cxnSpMk id="242" creationId="{7C8FB3B9-751B-40E5-B351-D8D1FEAB68E3}"/>
          </ac:cxnSpMkLst>
        </pc:cxnChg>
        <pc:cxnChg chg="add mod">
          <ac:chgData name="Sanders Wang" userId="089d73b8-785c-4012-b931-81c632b6c9c7" providerId="ADAL" clId="{5354F822-A9E9-4067-BCDA-0FDA68F60510}" dt="2021-03-10T19:42:33.707" v="4472" actId="14100"/>
          <ac:cxnSpMkLst>
            <pc:docMk/>
            <pc:sldMk cId="3333820530" sldId="258"/>
            <ac:cxnSpMk id="249" creationId="{745A456C-1889-48C9-B3E5-5CDE736D41FE}"/>
          </ac:cxnSpMkLst>
        </pc:cxnChg>
        <pc:cxnChg chg="add mod">
          <ac:chgData name="Sanders Wang" userId="089d73b8-785c-4012-b931-81c632b6c9c7" providerId="ADAL" clId="{5354F822-A9E9-4067-BCDA-0FDA68F60510}" dt="2021-03-11T12:57:55.527" v="6153" actId="1036"/>
          <ac:cxnSpMkLst>
            <pc:docMk/>
            <pc:sldMk cId="3333820530" sldId="258"/>
            <ac:cxnSpMk id="257" creationId="{F47103D0-5E96-4CBB-86F6-53E5F342E5C2}"/>
          </ac:cxnSpMkLst>
        </pc:cxnChg>
        <pc:cxnChg chg="add del mod">
          <ac:chgData name="Sanders Wang" userId="089d73b8-785c-4012-b931-81c632b6c9c7" providerId="ADAL" clId="{5354F822-A9E9-4067-BCDA-0FDA68F60510}" dt="2021-03-11T12:58:05.390" v="6154" actId="478"/>
          <ac:cxnSpMkLst>
            <pc:docMk/>
            <pc:sldMk cId="3333820530" sldId="258"/>
            <ac:cxnSpMk id="259" creationId="{28ABF38E-750C-4A16-B2B9-6476473D6E2F}"/>
          </ac:cxnSpMkLst>
        </pc:cxnChg>
        <pc:cxnChg chg="add mod">
          <ac:chgData name="Sanders Wang" userId="089d73b8-785c-4012-b931-81c632b6c9c7" providerId="ADAL" clId="{5354F822-A9E9-4067-BCDA-0FDA68F60510}" dt="2021-03-11T12:57:55.527" v="6153" actId="1036"/>
          <ac:cxnSpMkLst>
            <pc:docMk/>
            <pc:sldMk cId="3333820530" sldId="258"/>
            <ac:cxnSpMk id="261" creationId="{367545B3-73F1-4229-904A-F143325BB112}"/>
          </ac:cxnSpMkLst>
        </pc:cxnChg>
        <pc:cxnChg chg="del mod">
          <ac:chgData name="Sanders Wang" userId="089d73b8-785c-4012-b931-81c632b6c9c7" providerId="ADAL" clId="{5354F822-A9E9-4067-BCDA-0FDA68F60510}" dt="2021-03-10T18:43:07.933" v="3816" actId="478"/>
          <ac:cxnSpMkLst>
            <pc:docMk/>
            <pc:sldMk cId="3333820530" sldId="258"/>
            <ac:cxnSpMk id="264" creationId="{3B9C0667-807D-45C3-BF30-172ED5956D0A}"/>
          </ac:cxnSpMkLst>
        </pc:cxnChg>
        <pc:cxnChg chg="add mod">
          <ac:chgData name="Sanders Wang" userId="089d73b8-785c-4012-b931-81c632b6c9c7" providerId="ADAL" clId="{5354F822-A9E9-4067-BCDA-0FDA68F60510}" dt="2021-03-11T13:18:04.037" v="6434" actId="14100"/>
          <ac:cxnSpMkLst>
            <pc:docMk/>
            <pc:sldMk cId="3333820530" sldId="258"/>
            <ac:cxnSpMk id="264" creationId="{5C681352-004E-41A0-A8CB-4307E48C99A2}"/>
          </ac:cxnSpMkLst>
        </pc:cxnChg>
        <pc:cxnChg chg="add mod ord">
          <ac:chgData name="Sanders Wang" userId="089d73b8-785c-4012-b931-81c632b6c9c7" providerId="ADAL" clId="{5354F822-A9E9-4067-BCDA-0FDA68F60510}" dt="2021-03-11T13:16:21.772" v="6382" actId="14100"/>
          <ac:cxnSpMkLst>
            <pc:docMk/>
            <pc:sldMk cId="3333820530" sldId="258"/>
            <ac:cxnSpMk id="269" creationId="{02ED5026-C172-46F4-ABC5-259B97C7C455}"/>
          </ac:cxnSpMkLst>
        </pc:cxnChg>
        <pc:cxnChg chg="del mod">
          <ac:chgData name="Sanders Wang" userId="089d73b8-785c-4012-b931-81c632b6c9c7" providerId="ADAL" clId="{5354F822-A9E9-4067-BCDA-0FDA68F60510}" dt="2021-03-10T18:43:07.933" v="3816" actId="478"/>
          <ac:cxnSpMkLst>
            <pc:docMk/>
            <pc:sldMk cId="3333820530" sldId="258"/>
            <ac:cxnSpMk id="270" creationId="{C0A78433-2BE1-4F8C-AC6B-123EA78B1B7E}"/>
          </ac:cxnSpMkLst>
        </pc:cxnChg>
        <pc:cxnChg chg="del mod">
          <ac:chgData name="Sanders Wang" userId="089d73b8-785c-4012-b931-81c632b6c9c7" providerId="ADAL" clId="{5354F822-A9E9-4067-BCDA-0FDA68F60510}" dt="2021-03-10T18:43:07.933" v="3816" actId="478"/>
          <ac:cxnSpMkLst>
            <pc:docMk/>
            <pc:sldMk cId="3333820530" sldId="258"/>
            <ac:cxnSpMk id="272" creationId="{258CCC42-6494-47EA-A05B-D0040351BA1F}"/>
          </ac:cxnSpMkLst>
        </pc:cxnChg>
        <pc:cxnChg chg="del mod">
          <ac:chgData name="Sanders Wang" userId="089d73b8-785c-4012-b931-81c632b6c9c7" providerId="ADAL" clId="{5354F822-A9E9-4067-BCDA-0FDA68F60510}" dt="2021-03-10T18:43:07.933" v="3816" actId="478"/>
          <ac:cxnSpMkLst>
            <pc:docMk/>
            <pc:sldMk cId="3333820530" sldId="258"/>
            <ac:cxnSpMk id="278" creationId="{E84D2E1D-830C-440C-BC49-BDB8E9C47E95}"/>
          </ac:cxnSpMkLst>
        </pc:cxnChg>
        <pc:cxnChg chg="del mod">
          <ac:chgData name="Sanders Wang" userId="089d73b8-785c-4012-b931-81c632b6c9c7" providerId="ADAL" clId="{5354F822-A9E9-4067-BCDA-0FDA68F60510}" dt="2021-03-10T18:43:07.933" v="3816" actId="478"/>
          <ac:cxnSpMkLst>
            <pc:docMk/>
            <pc:sldMk cId="3333820530" sldId="258"/>
            <ac:cxnSpMk id="282" creationId="{FEAF11CF-8348-4D91-89D8-A5143E2C3BBC}"/>
          </ac:cxnSpMkLst>
        </pc:cxnChg>
        <pc:cxnChg chg="add mod">
          <ac:chgData name="Sanders Wang" userId="089d73b8-785c-4012-b931-81c632b6c9c7" providerId="ADAL" clId="{5354F822-A9E9-4067-BCDA-0FDA68F60510}" dt="2021-03-11T13:17:41.584" v="6432" actId="14100"/>
          <ac:cxnSpMkLst>
            <pc:docMk/>
            <pc:sldMk cId="3333820530" sldId="258"/>
            <ac:cxnSpMk id="285" creationId="{E7C58BAD-4F96-41C4-83E6-3FCB86679A48}"/>
          </ac:cxnSpMkLst>
        </pc:cxnChg>
        <pc:cxnChg chg="del mod">
          <ac:chgData name="Sanders Wang" userId="089d73b8-785c-4012-b931-81c632b6c9c7" providerId="ADAL" clId="{5354F822-A9E9-4067-BCDA-0FDA68F60510}" dt="2021-03-10T18:43:07.933" v="3816" actId="478"/>
          <ac:cxnSpMkLst>
            <pc:docMk/>
            <pc:sldMk cId="3333820530" sldId="258"/>
            <ac:cxnSpMk id="286" creationId="{FFC14300-919D-434A-AFC5-5D629B8A44F0}"/>
          </ac:cxnSpMkLst>
        </pc:cxnChg>
        <pc:cxnChg chg="add mod">
          <ac:chgData name="Sanders Wang" userId="089d73b8-785c-4012-b931-81c632b6c9c7" providerId="ADAL" clId="{5354F822-A9E9-4067-BCDA-0FDA68F60510}" dt="2021-03-11T13:17:36.197" v="6431" actId="1036"/>
          <ac:cxnSpMkLst>
            <pc:docMk/>
            <pc:sldMk cId="3333820530" sldId="258"/>
            <ac:cxnSpMk id="289" creationId="{32C21A48-7D91-44C7-B57A-2BC7D3C508BF}"/>
          </ac:cxnSpMkLst>
        </pc:cxnChg>
        <pc:cxnChg chg="add mod">
          <ac:chgData name="Sanders Wang" userId="089d73b8-785c-4012-b931-81c632b6c9c7" providerId="ADAL" clId="{5354F822-A9E9-4067-BCDA-0FDA68F60510}" dt="2021-03-11T13:20:49.038" v="6510" actId="14100"/>
          <ac:cxnSpMkLst>
            <pc:docMk/>
            <pc:sldMk cId="3333820530" sldId="258"/>
            <ac:cxnSpMk id="290" creationId="{F0C0FBE6-1A2D-4ADB-96A5-00F5DA158AB2}"/>
          </ac:cxnSpMkLst>
        </pc:cxnChg>
        <pc:cxnChg chg="add del mod">
          <ac:chgData name="Sanders Wang" userId="089d73b8-785c-4012-b931-81c632b6c9c7" providerId="ADAL" clId="{5354F822-A9E9-4067-BCDA-0FDA68F60510}" dt="2021-03-11T13:37:08.196" v="6602" actId="478"/>
          <ac:cxnSpMkLst>
            <pc:docMk/>
            <pc:sldMk cId="3333820530" sldId="258"/>
            <ac:cxnSpMk id="295" creationId="{70F6ECCB-2A16-4472-A2D0-9BC3EA56698D}"/>
          </ac:cxnSpMkLst>
        </pc:cxnChg>
        <pc:cxnChg chg="del mod">
          <ac:chgData name="Sanders Wang" userId="089d73b8-785c-4012-b931-81c632b6c9c7" providerId="ADAL" clId="{5354F822-A9E9-4067-BCDA-0FDA68F60510}" dt="2021-03-10T18:43:07.933" v="3816" actId="478"/>
          <ac:cxnSpMkLst>
            <pc:docMk/>
            <pc:sldMk cId="3333820530" sldId="258"/>
            <ac:cxnSpMk id="295" creationId="{A48E5CAA-35D1-419D-A717-2C0D051AC634}"/>
          </ac:cxnSpMkLst>
        </pc:cxnChg>
        <pc:cxnChg chg="add mod">
          <ac:chgData name="Sanders Wang" userId="089d73b8-785c-4012-b931-81c632b6c9c7" providerId="ADAL" clId="{5354F822-A9E9-4067-BCDA-0FDA68F60510}" dt="2021-03-11T13:44:34.748" v="6630" actId="14100"/>
          <ac:cxnSpMkLst>
            <pc:docMk/>
            <pc:sldMk cId="3333820530" sldId="258"/>
            <ac:cxnSpMk id="296" creationId="{D8CCC464-800E-4944-8832-623BC9B04D56}"/>
          </ac:cxnSpMkLst>
        </pc:cxnChg>
        <pc:cxnChg chg="del mod">
          <ac:chgData name="Sanders Wang" userId="089d73b8-785c-4012-b931-81c632b6c9c7" providerId="ADAL" clId="{5354F822-A9E9-4067-BCDA-0FDA68F60510}" dt="2021-03-10T18:43:07.933" v="3816" actId="478"/>
          <ac:cxnSpMkLst>
            <pc:docMk/>
            <pc:sldMk cId="3333820530" sldId="258"/>
            <ac:cxnSpMk id="313" creationId="{9308BDBE-F621-4876-B8CB-CA95D2710FDD}"/>
          </ac:cxnSpMkLst>
        </pc:cxnChg>
        <pc:cxnChg chg="del mod">
          <ac:chgData name="Sanders Wang" userId="089d73b8-785c-4012-b931-81c632b6c9c7" providerId="ADAL" clId="{5354F822-A9E9-4067-BCDA-0FDA68F60510}" dt="2021-03-10T18:43:07.933" v="3816" actId="478"/>
          <ac:cxnSpMkLst>
            <pc:docMk/>
            <pc:sldMk cId="3333820530" sldId="258"/>
            <ac:cxnSpMk id="318" creationId="{07A45C21-7592-4FCD-97D9-A90051C6F236}"/>
          </ac:cxnSpMkLst>
        </pc:cxnChg>
        <pc:cxnChg chg="del mod">
          <ac:chgData name="Sanders Wang" userId="089d73b8-785c-4012-b931-81c632b6c9c7" providerId="ADAL" clId="{5354F822-A9E9-4067-BCDA-0FDA68F60510}" dt="2021-03-10T18:43:07.933" v="3816" actId="478"/>
          <ac:cxnSpMkLst>
            <pc:docMk/>
            <pc:sldMk cId="3333820530" sldId="258"/>
            <ac:cxnSpMk id="325" creationId="{70FCA613-B16B-48F8-8C0E-0835576B1B7C}"/>
          </ac:cxnSpMkLst>
        </pc:cxnChg>
        <pc:cxnChg chg="del mod">
          <ac:chgData name="Sanders Wang" userId="089d73b8-785c-4012-b931-81c632b6c9c7" providerId="ADAL" clId="{5354F822-A9E9-4067-BCDA-0FDA68F60510}" dt="2021-03-10T18:43:07.933" v="3816" actId="478"/>
          <ac:cxnSpMkLst>
            <pc:docMk/>
            <pc:sldMk cId="3333820530" sldId="258"/>
            <ac:cxnSpMk id="329" creationId="{468A230A-732F-4C3A-8598-41A6260545CB}"/>
          </ac:cxnSpMkLst>
        </pc:cxnChg>
        <pc:cxnChg chg="del mod">
          <ac:chgData name="Sanders Wang" userId="089d73b8-785c-4012-b931-81c632b6c9c7" providerId="ADAL" clId="{5354F822-A9E9-4067-BCDA-0FDA68F60510}" dt="2021-03-10T18:43:07.933" v="3816" actId="478"/>
          <ac:cxnSpMkLst>
            <pc:docMk/>
            <pc:sldMk cId="3333820530" sldId="258"/>
            <ac:cxnSpMk id="334" creationId="{254E00DB-6E43-4BFA-92EF-4739548DC5FF}"/>
          </ac:cxnSpMkLst>
        </pc:cxnChg>
        <pc:cxnChg chg="del mod">
          <ac:chgData name="Sanders Wang" userId="089d73b8-785c-4012-b931-81c632b6c9c7" providerId="ADAL" clId="{5354F822-A9E9-4067-BCDA-0FDA68F60510}" dt="2021-03-10T18:46:35.245" v="3898" actId="478"/>
          <ac:cxnSpMkLst>
            <pc:docMk/>
            <pc:sldMk cId="3333820530" sldId="258"/>
            <ac:cxnSpMk id="341" creationId="{203AE8D7-C704-4D4C-BD21-ABD5D2A5771C}"/>
          </ac:cxnSpMkLst>
        </pc:cxnChg>
        <pc:cxnChg chg="del mod">
          <ac:chgData name="Sanders Wang" userId="089d73b8-785c-4012-b931-81c632b6c9c7" providerId="ADAL" clId="{5354F822-A9E9-4067-BCDA-0FDA68F60510}" dt="2021-03-10T18:43:07.933" v="3816" actId="478"/>
          <ac:cxnSpMkLst>
            <pc:docMk/>
            <pc:sldMk cId="3333820530" sldId="258"/>
            <ac:cxnSpMk id="344" creationId="{880671C4-CB9F-4570-8ECE-2AC1FD120658}"/>
          </ac:cxnSpMkLst>
        </pc:cxnChg>
        <pc:cxnChg chg="del mod">
          <ac:chgData name="Sanders Wang" userId="089d73b8-785c-4012-b931-81c632b6c9c7" providerId="ADAL" clId="{5354F822-A9E9-4067-BCDA-0FDA68F60510}" dt="2021-03-10T18:43:07.933" v="3816" actId="478"/>
          <ac:cxnSpMkLst>
            <pc:docMk/>
            <pc:sldMk cId="3333820530" sldId="258"/>
            <ac:cxnSpMk id="347" creationId="{2B31DA77-9AFA-44A4-9174-40497C8EF21A}"/>
          </ac:cxnSpMkLst>
        </pc:cxnChg>
        <pc:cxnChg chg="del">
          <ac:chgData name="Sanders Wang" userId="089d73b8-785c-4012-b931-81c632b6c9c7" providerId="ADAL" clId="{5354F822-A9E9-4067-BCDA-0FDA68F60510}" dt="2021-03-10T18:43:07.933" v="3816" actId="478"/>
          <ac:cxnSpMkLst>
            <pc:docMk/>
            <pc:sldMk cId="3333820530" sldId="258"/>
            <ac:cxnSpMk id="350" creationId="{C97D1599-26A0-4E0B-8724-3DE6D6FF2E41}"/>
          </ac:cxnSpMkLst>
        </pc:cxnChg>
        <pc:cxnChg chg="del mod">
          <ac:chgData name="Sanders Wang" userId="089d73b8-785c-4012-b931-81c632b6c9c7" providerId="ADAL" clId="{5354F822-A9E9-4067-BCDA-0FDA68F60510}" dt="2021-03-10T18:43:07.933" v="3816" actId="478"/>
          <ac:cxnSpMkLst>
            <pc:docMk/>
            <pc:sldMk cId="3333820530" sldId="258"/>
            <ac:cxnSpMk id="362" creationId="{4DF14D99-4611-405C-A47A-D00984B39B87}"/>
          </ac:cxnSpMkLst>
        </pc:cxnChg>
        <pc:cxnChg chg="del mod">
          <ac:chgData name="Sanders Wang" userId="089d73b8-785c-4012-b931-81c632b6c9c7" providerId="ADAL" clId="{5354F822-A9E9-4067-BCDA-0FDA68F60510}" dt="2021-03-10T18:43:07.933" v="3816" actId="478"/>
          <ac:cxnSpMkLst>
            <pc:docMk/>
            <pc:sldMk cId="3333820530" sldId="258"/>
            <ac:cxnSpMk id="367" creationId="{0AC608FD-0B43-4D36-822C-4C9AE07373D4}"/>
          </ac:cxnSpMkLst>
        </pc:cxnChg>
        <pc:cxnChg chg="del mod">
          <ac:chgData name="Sanders Wang" userId="089d73b8-785c-4012-b931-81c632b6c9c7" providerId="ADAL" clId="{5354F822-A9E9-4067-BCDA-0FDA68F60510}" dt="2021-03-10T18:43:07.933" v="3816" actId="478"/>
          <ac:cxnSpMkLst>
            <pc:docMk/>
            <pc:sldMk cId="3333820530" sldId="258"/>
            <ac:cxnSpMk id="370" creationId="{6126FE16-72A2-4A26-9939-30FA132B074A}"/>
          </ac:cxnSpMkLst>
        </pc:cxnChg>
        <pc:cxnChg chg="del mod">
          <ac:chgData name="Sanders Wang" userId="089d73b8-785c-4012-b931-81c632b6c9c7" providerId="ADAL" clId="{5354F822-A9E9-4067-BCDA-0FDA68F60510}" dt="2021-03-10T18:43:07.933" v="3816" actId="478"/>
          <ac:cxnSpMkLst>
            <pc:docMk/>
            <pc:sldMk cId="3333820530" sldId="258"/>
            <ac:cxnSpMk id="372" creationId="{D6F8F77E-33BB-440D-915A-05E747846820}"/>
          </ac:cxnSpMkLst>
        </pc:cxnChg>
        <pc:cxnChg chg="del mod">
          <ac:chgData name="Sanders Wang" userId="089d73b8-785c-4012-b931-81c632b6c9c7" providerId="ADAL" clId="{5354F822-A9E9-4067-BCDA-0FDA68F60510}" dt="2021-03-10T18:43:07.933" v="3816" actId="478"/>
          <ac:cxnSpMkLst>
            <pc:docMk/>
            <pc:sldMk cId="3333820530" sldId="258"/>
            <ac:cxnSpMk id="395" creationId="{33E3E487-6953-4708-8A18-CE5F8C6C4528}"/>
          </ac:cxnSpMkLst>
        </pc:cxnChg>
        <pc:cxnChg chg="del mod">
          <ac:chgData name="Sanders Wang" userId="089d73b8-785c-4012-b931-81c632b6c9c7" providerId="ADAL" clId="{5354F822-A9E9-4067-BCDA-0FDA68F60510}" dt="2021-03-10T18:43:07.933" v="3816" actId="478"/>
          <ac:cxnSpMkLst>
            <pc:docMk/>
            <pc:sldMk cId="3333820530" sldId="258"/>
            <ac:cxnSpMk id="404" creationId="{66EFCA32-84C8-412C-ABA4-D5C92DF9258A}"/>
          </ac:cxnSpMkLst>
        </pc:cxnChg>
        <pc:cxnChg chg="del mod">
          <ac:chgData name="Sanders Wang" userId="089d73b8-785c-4012-b931-81c632b6c9c7" providerId="ADAL" clId="{5354F822-A9E9-4067-BCDA-0FDA68F60510}" dt="2021-03-10T18:43:07.933" v="3816" actId="478"/>
          <ac:cxnSpMkLst>
            <pc:docMk/>
            <pc:sldMk cId="3333820530" sldId="258"/>
            <ac:cxnSpMk id="418" creationId="{31ADA213-4DEC-4E21-86D6-C9803CEE93D1}"/>
          </ac:cxnSpMkLst>
        </pc:cxnChg>
        <pc:cxnChg chg="del mod">
          <ac:chgData name="Sanders Wang" userId="089d73b8-785c-4012-b931-81c632b6c9c7" providerId="ADAL" clId="{5354F822-A9E9-4067-BCDA-0FDA68F60510}" dt="2021-03-10T18:43:07.933" v="3816" actId="478"/>
          <ac:cxnSpMkLst>
            <pc:docMk/>
            <pc:sldMk cId="3333820530" sldId="258"/>
            <ac:cxnSpMk id="425" creationId="{DCD9BBE7-A729-4ABC-99EF-205E0255540A}"/>
          </ac:cxnSpMkLst>
        </pc:cxnChg>
        <pc:cxnChg chg="del mod">
          <ac:chgData name="Sanders Wang" userId="089d73b8-785c-4012-b931-81c632b6c9c7" providerId="ADAL" clId="{5354F822-A9E9-4067-BCDA-0FDA68F60510}" dt="2021-03-10T18:43:07.933" v="3816" actId="478"/>
          <ac:cxnSpMkLst>
            <pc:docMk/>
            <pc:sldMk cId="3333820530" sldId="258"/>
            <ac:cxnSpMk id="435" creationId="{2AECCD73-3E1F-46C7-A66B-6BC955999A1E}"/>
          </ac:cxnSpMkLst>
        </pc:cxnChg>
        <pc:cxnChg chg="del mod">
          <ac:chgData name="Sanders Wang" userId="089d73b8-785c-4012-b931-81c632b6c9c7" providerId="ADAL" clId="{5354F822-A9E9-4067-BCDA-0FDA68F60510}" dt="2021-03-10T18:43:15.141" v="3818" actId="478"/>
          <ac:cxnSpMkLst>
            <pc:docMk/>
            <pc:sldMk cId="3333820530" sldId="258"/>
            <ac:cxnSpMk id="441" creationId="{A3F54D94-F5AF-4C12-9FEF-C0EF61025366}"/>
          </ac:cxnSpMkLst>
        </pc:cxnChg>
        <pc:cxnChg chg="del mod">
          <ac:chgData name="Sanders Wang" userId="089d73b8-785c-4012-b931-81c632b6c9c7" providerId="ADAL" clId="{5354F822-A9E9-4067-BCDA-0FDA68F60510}" dt="2021-03-10T18:43:43.475" v="3819" actId="478"/>
          <ac:cxnSpMkLst>
            <pc:docMk/>
            <pc:sldMk cId="3333820530" sldId="258"/>
            <ac:cxnSpMk id="445" creationId="{023FA4DF-C132-40FB-A3BA-3607D4CD2F83}"/>
          </ac:cxnSpMkLst>
        </pc:cxnChg>
        <pc:cxnChg chg="del mod">
          <ac:chgData name="Sanders Wang" userId="089d73b8-785c-4012-b931-81c632b6c9c7" providerId="ADAL" clId="{5354F822-A9E9-4067-BCDA-0FDA68F60510}" dt="2021-03-10T18:46:35.245" v="3898" actId="478"/>
          <ac:cxnSpMkLst>
            <pc:docMk/>
            <pc:sldMk cId="3333820530" sldId="258"/>
            <ac:cxnSpMk id="450" creationId="{7DE2EDD2-5048-4071-AB67-B09E9325AC21}"/>
          </ac:cxnSpMkLst>
        </pc:cxnChg>
        <pc:cxnChg chg="del mod">
          <ac:chgData name="Sanders Wang" userId="089d73b8-785c-4012-b931-81c632b6c9c7" providerId="ADAL" clId="{5354F822-A9E9-4067-BCDA-0FDA68F60510}" dt="2021-03-10T18:46:35.245" v="3898" actId="478"/>
          <ac:cxnSpMkLst>
            <pc:docMk/>
            <pc:sldMk cId="3333820530" sldId="258"/>
            <ac:cxnSpMk id="459" creationId="{DCFE52BE-4757-4F40-AD2F-6995416F5B95}"/>
          </ac:cxnSpMkLst>
        </pc:cxnChg>
        <pc:cxnChg chg="del mod">
          <ac:chgData name="Sanders Wang" userId="089d73b8-785c-4012-b931-81c632b6c9c7" providerId="ADAL" clId="{5354F822-A9E9-4067-BCDA-0FDA68F60510}" dt="2021-03-10T18:43:48.068" v="3820" actId="478"/>
          <ac:cxnSpMkLst>
            <pc:docMk/>
            <pc:sldMk cId="3333820530" sldId="258"/>
            <ac:cxnSpMk id="460" creationId="{AF19768E-6651-4BB7-AD32-B87064FB8812}"/>
          </ac:cxnSpMkLst>
        </pc:cxnChg>
        <pc:cxnChg chg="del mod">
          <ac:chgData name="Sanders Wang" userId="089d73b8-785c-4012-b931-81c632b6c9c7" providerId="ADAL" clId="{5354F822-A9E9-4067-BCDA-0FDA68F60510}" dt="2021-03-10T18:43:48.068" v="3820" actId="478"/>
          <ac:cxnSpMkLst>
            <pc:docMk/>
            <pc:sldMk cId="3333820530" sldId="258"/>
            <ac:cxnSpMk id="465" creationId="{1FFCA537-67B6-4EA1-A320-7A5DA5267464}"/>
          </ac:cxnSpMkLst>
        </pc:cxnChg>
        <pc:cxnChg chg="del mod">
          <ac:chgData name="Sanders Wang" userId="089d73b8-785c-4012-b931-81c632b6c9c7" providerId="ADAL" clId="{5354F822-A9E9-4067-BCDA-0FDA68F60510}" dt="2021-03-10T18:43:07.933" v="3816" actId="478"/>
          <ac:cxnSpMkLst>
            <pc:docMk/>
            <pc:sldMk cId="3333820530" sldId="258"/>
            <ac:cxnSpMk id="473" creationId="{EC96661D-37C2-4CAE-B16E-81FF5F5A0A1C}"/>
          </ac:cxnSpMkLst>
        </pc:cxnChg>
        <pc:cxnChg chg="mod">
          <ac:chgData name="Sanders Wang" userId="089d73b8-785c-4012-b931-81c632b6c9c7" providerId="ADAL" clId="{5354F822-A9E9-4067-BCDA-0FDA68F60510}" dt="2021-03-10T18:55:20.051" v="4075" actId="14100"/>
          <ac:cxnSpMkLst>
            <pc:docMk/>
            <pc:sldMk cId="3333820530" sldId="258"/>
            <ac:cxnSpMk id="483" creationId="{77F9C09F-A46D-4849-86D8-D5CCA2A436EB}"/>
          </ac:cxnSpMkLst>
        </pc:cxnChg>
        <pc:cxnChg chg="mod">
          <ac:chgData name="Sanders Wang" userId="089d73b8-785c-4012-b931-81c632b6c9c7" providerId="ADAL" clId="{5354F822-A9E9-4067-BCDA-0FDA68F60510}" dt="2021-03-10T18:54:57.958" v="4072" actId="1036"/>
          <ac:cxnSpMkLst>
            <pc:docMk/>
            <pc:sldMk cId="3333820530" sldId="258"/>
            <ac:cxnSpMk id="490" creationId="{B10B8CF8-01BC-4F89-8397-6CEDBC539515}"/>
          </ac:cxnSpMkLst>
        </pc:cxnChg>
        <pc:cxnChg chg="del mod">
          <ac:chgData name="Sanders Wang" userId="089d73b8-785c-4012-b931-81c632b6c9c7" providerId="ADAL" clId="{5354F822-A9E9-4067-BCDA-0FDA68F60510}" dt="2021-03-10T18:46:35.245" v="3898" actId="478"/>
          <ac:cxnSpMkLst>
            <pc:docMk/>
            <pc:sldMk cId="3333820530" sldId="258"/>
            <ac:cxnSpMk id="501" creationId="{3F31A20D-3530-4E17-975A-D466186363CD}"/>
          </ac:cxnSpMkLst>
        </pc:cxnChg>
        <pc:cxnChg chg="del mod">
          <ac:chgData name="Sanders Wang" userId="089d73b8-785c-4012-b931-81c632b6c9c7" providerId="ADAL" clId="{5354F822-A9E9-4067-BCDA-0FDA68F60510}" dt="2021-03-10T18:46:35.245" v="3898" actId="478"/>
          <ac:cxnSpMkLst>
            <pc:docMk/>
            <pc:sldMk cId="3333820530" sldId="258"/>
            <ac:cxnSpMk id="517" creationId="{46DBC504-DED1-4A5C-831E-C2AE0CCE419E}"/>
          </ac:cxnSpMkLst>
        </pc:cxnChg>
        <pc:cxnChg chg="del mod">
          <ac:chgData name="Sanders Wang" userId="089d73b8-785c-4012-b931-81c632b6c9c7" providerId="ADAL" clId="{5354F822-A9E9-4067-BCDA-0FDA68F60510}" dt="2021-03-10T18:46:35.245" v="3898" actId="478"/>
          <ac:cxnSpMkLst>
            <pc:docMk/>
            <pc:sldMk cId="3333820530" sldId="258"/>
            <ac:cxnSpMk id="525" creationId="{D7903CB1-22DA-4EA2-82D3-F4BD8CA6D2CE}"/>
          </ac:cxnSpMkLst>
        </pc:cxnChg>
        <pc:cxnChg chg="del mod">
          <ac:chgData name="Sanders Wang" userId="089d73b8-785c-4012-b931-81c632b6c9c7" providerId="ADAL" clId="{5354F822-A9E9-4067-BCDA-0FDA68F60510}" dt="2021-03-10T18:43:07.933" v="3816" actId="478"/>
          <ac:cxnSpMkLst>
            <pc:docMk/>
            <pc:sldMk cId="3333820530" sldId="258"/>
            <ac:cxnSpMk id="533" creationId="{0B819850-88CD-4ACC-93B5-617A2ED1EE57}"/>
          </ac:cxnSpMkLst>
        </pc:cxnChg>
      </pc:sldChg>
      <pc:sldChg chg="addSp delSp modSp new mod">
        <pc:chgData name="Sanders Wang" userId="089d73b8-785c-4012-b931-81c632b6c9c7" providerId="ADAL" clId="{5354F822-A9E9-4067-BCDA-0FDA68F60510}" dt="2021-03-13T12:41:13.438" v="9463" actId="11529"/>
        <pc:sldMkLst>
          <pc:docMk/>
          <pc:sldMk cId="3289429343" sldId="259"/>
        </pc:sldMkLst>
        <pc:spChg chg="add mod">
          <ac:chgData name="Sanders Wang" userId="089d73b8-785c-4012-b931-81c632b6c9c7" providerId="ADAL" clId="{5354F822-A9E9-4067-BCDA-0FDA68F60510}" dt="2021-03-10T19:49:32.347" v="4507" actId="6549"/>
          <ac:spMkLst>
            <pc:docMk/>
            <pc:sldMk cId="3289429343" sldId="259"/>
            <ac:spMk id="2" creationId="{A337876A-69F1-46E2-8811-7FB87167199A}"/>
          </ac:spMkLst>
        </pc:spChg>
        <pc:spChg chg="add mod">
          <ac:chgData name="Sanders Wang" userId="089d73b8-785c-4012-b931-81c632b6c9c7" providerId="ADAL" clId="{5354F822-A9E9-4067-BCDA-0FDA68F60510}" dt="2021-03-11T13:55:24.253" v="6656" actId="1036"/>
          <ac:spMkLst>
            <pc:docMk/>
            <pc:sldMk cId="3289429343" sldId="259"/>
            <ac:spMk id="6" creationId="{CF52C375-D292-4577-99B6-323171256386}"/>
          </ac:spMkLst>
        </pc:spChg>
        <pc:spChg chg="add mod">
          <ac:chgData name="Sanders Wang" userId="089d73b8-785c-4012-b931-81c632b6c9c7" providerId="ADAL" clId="{5354F822-A9E9-4067-BCDA-0FDA68F60510}" dt="2021-03-13T10:31:23.710" v="9276" actId="1037"/>
          <ac:spMkLst>
            <pc:docMk/>
            <pc:sldMk cId="3289429343" sldId="259"/>
            <ac:spMk id="19" creationId="{87397283-3103-4A0E-8F44-C6C7B6BCF353}"/>
          </ac:spMkLst>
        </pc:spChg>
        <pc:spChg chg="add mod">
          <ac:chgData name="Sanders Wang" userId="089d73b8-785c-4012-b931-81c632b6c9c7" providerId="ADAL" clId="{5354F822-A9E9-4067-BCDA-0FDA68F60510}" dt="2021-03-11T08:32:46.349" v="4717" actId="1076"/>
          <ac:spMkLst>
            <pc:docMk/>
            <pc:sldMk cId="3289429343" sldId="259"/>
            <ac:spMk id="21" creationId="{A6D84BAA-876C-4413-AF2B-4A6D5D49D222}"/>
          </ac:spMkLst>
        </pc:spChg>
        <pc:spChg chg="add del">
          <ac:chgData name="Sanders Wang" userId="089d73b8-785c-4012-b931-81c632b6c9c7" providerId="ADAL" clId="{5354F822-A9E9-4067-BCDA-0FDA68F60510}" dt="2021-03-13T12:41:13.438" v="9463" actId="11529"/>
          <ac:spMkLst>
            <pc:docMk/>
            <pc:sldMk cId="3289429343" sldId="259"/>
            <ac:spMk id="25" creationId="{F0D5CCFF-0ABC-4274-B515-35EBA5F91867}"/>
          </ac:spMkLst>
        </pc:spChg>
        <pc:spChg chg="add mod">
          <ac:chgData name="Sanders Wang" userId="089d73b8-785c-4012-b931-81c632b6c9c7" providerId="ADAL" clId="{5354F822-A9E9-4067-BCDA-0FDA68F60510}" dt="2021-03-13T10:31:23.710" v="9276" actId="1037"/>
          <ac:spMkLst>
            <pc:docMk/>
            <pc:sldMk cId="3289429343" sldId="259"/>
            <ac:spMk id="27" creationId="{3A34CA1D-80CD-4417-BF8C-A4E6A17DDEFD}"/>
          </ac:spMkLst>
        </pc:spChg>
        <pc:spChg chg="add mod">
          <ac:chgData name="Sanders Wang" userId="089d73b8-785c-4012-b931-81c632b6c9c7" providerId="ADAL" clId="{5354F822-A9E9-4067-BCDA-0FDA68F60510}" dt="2021-03-13T10:31:53.663" v="9280" actId="14100"/>
          <ac:spMkLst>
            <pc:docMk/>
            <pc:sldMk cId="3289429343" sldId="259"/>
            <ac:spMk id="28" creationId="{E02D5D27-7AF2-4C10-B6D8-9E86460D6ED6}"/>
          </ac:spMkLst>
        </pc:spChg>
        <pc:spChg chg="add mod">
          <ac:chgData name="Sanders Wang" userId="089d73b8-785c-4012-b931-81c632b6c9c7" providerId="ADAL" clId="{5354F822-A9E9-4067-BCDA-0FDA68F60510}" dt="2021-03-13T10:31:23.710" v="9276" actId="1037"/>
          <ac:spMkLst>
            <pc:docMk/>
            <pc:sldMk cId="3289429343" sldId="259"/>
            <ac:spMk id="30" creationId="{2F93B299-4576-402B-A9D3-F82885DD6607}"/>
          </ac:spMkLst>
        </pc:spChg>
        <pc:spChg chg="add mod">
          <ac:chgData name="Sanders Wang" userId="089d73b8-785c-4012-b931-81c632b6c9c7" providerId="ADAL" clId="{5354F822-A9E9-4067-BCDA-0FDA68F60510}" dt="2021-03-13T10:31:23.710" v="9276" actId="1037"/>
          <ac:spMkLst>
            <pc:docMk/>
            <pc:sldMk cId="3289429343" sldId="259"/>
            <ac:spMk id="40" creationId="{9AEE68A8-5E9B-4211-A08A-A6A4C67D0BE3}"/>
          </ac:spMkLst>
        </pc:spChg>
        <pc:spChg chg="add mod">
          <ac:chgData name="Sanders Wang" userId="089d73b8-785c-4012-b931-81c632b6c9c7" providerId="ADAL" clId="{5354F822-A9E9-4067-BCDA-0FDA68F60510}" dt="2021-03-13T10:31:23.710" v="9276" actId="1037"/>
          <ac:spMkLst>
            <pc:docMk/>
            <pc:sldMk cId="3289429343" sldId="259"/>
            <ac:spMk id="41" creationId="{E73ACDC9-8FAE-4FB8-A8D7-4DD0F885BF6B}"/>
          </ac:spMkLst>
        </pc:spChg>
        <pc:spChg chg="add mod">
          <ac:chgData name="Sanders Wang" userId="089d73b8-785c-4012-b931-81c632b6c9c7" providerId="ADAL" clId="{5354F822-A9E9-4067-BCDA-0FDA68F60510}" dt="2021-03-13T10:31:23.710" v="9276" actId="1037"/>
          <ac:spMkLst>
            <pc:docMk/>
            <pc:sldMk cId="3289429343" sldId="259"/>
            <ac:spMk id="42" creationId="{F25269B7-F95A-4BD5-8457-A82AEA8FFA46}"/>
          </ac:spMkLst>
        </pc:spChg>
        <pc:spChg chg="add del mod">
          <ac:chgData name="Sanders Wang" userId="089d73b8-785c-4012-b931-81c632b6c9c7" providerId="ADAL" clId="{5354F822-A9E9-4067-BCDA-0FDA68F60510}" dt="2021-03-11T08:55:54.688" v="5001" actId="478"/>
          <ac:spMkLst>
            <pc:docMk/>
            <pc:sldMk cId="3289429343" sldId="259"/>
            <ac:spMk id="43" creationId="{DF55C652-5EE6-4312-BEFA-C270FC9EE12F}"/>
          </ac:spMkLst>
        </pc:spChg>
        <pc:spChg chg="add mod">
          <ac:chgData name="Sanders Wang" userId="089d73b8-785c-4012-b931-81c632b6c9c7" providerId="ADAL" clId="{5354F822-A9E9-4067-BCDA-0FDA68F60510}" dt="2021-03-13T10:31:23.710" v="9276" actId="1037"/>
          <ac:spMkLst>
            <pc:docMk/>
            <pc:sldMk cId="3289429343" sldId="259"/>
            <ac:spMk id="44" creationId="{10E6E252-B99C-453F-881E-C16035F7FE91}"/>
          </ac:spMkLst>
        </pc:spChg>
        <pc:spChg chg="add del mod">
          <ac:chgData name="Sanders Wang" userId="089d73b8-785c-4012-b931-81c632b6c9c7" providerId="ADAL" clId="{5354F822-A9E9-4067-BCDA-0FDA68F60510}" dt="2021-03-11T08:51:20.523" v="4961" actId="478"/>
          <ac:spMkLst>
            <pc:docMk/>
            <pc:sldMk cId="3289429343" sldId="259"/>
            <ac:spMk id="47" creationId="{A89C11A1-816C-4A17-89FE-A8BD528B3D3D}"/>
          </ac:spMkLst>
        </pc:spChg>
        <pc:spChg chg="add del mod">
          <ac:chgData name="Sanders Wang" userId="089d73b8-785c-4012-b931-81c632b6c9c7" providerId="ADAL" clId="{5354F822-A9E9-4067-BCDA-0FDA68F60510}" dt="2021-03-12T20:14:16.212" v="9133" actId="478"/>
          <ac:spMkLst>
            <pc:docMk/>
            <pc:sldMk cId="3289429343" sldId="259"/>
            <ac:spMk id="50" creationId="{5C590EF1-36E1-4214-B55C-6EDE6BD23BE8}"/>
          </ac:spMkLst>
        </pc:spChg>
        <pc:spChg chg="add del mod">
          <ac:chgData name="Sanders Wang" userId="089d73b8-785c-4012-b931-81c632b6c9c7" providerId="ADAL" clId="{5354F822-A9E9-4067-BCDA-0FDA68F60510}" dt="2021-03-11T08:51:13.236" v="4960" actId="478"/>
          <ac:spMkLst>
            <pc:docMk/>
            <pc:sldMk cId="3289429343" sldId="259"/>
            <ac:spMk id="50" creationId="{FB6498D3-3F2E-4E76-84BA-B436F86117F4}"/>
          </ac:spMkLst>
        </pc:spChg>
        <pc:spChg chg="add del mod">
          <ac:chgData name="Sanders Wang" userId="089d73b8-785c-4012-b931-81c632b6c9c7" providerId="ADAL" clId="{5354F822-A9E9-4067-BCDA-0FDA68F60510}" dt="2021-03-11T08:52:51.187" v="4969" actId="478"/>
          <ac:spMkLst>
            <pc:docMk/>
            <pc:sldMk cId="3289429343" sldId="259"/>
            <ac:spMk id="53" creationId="{6122F72A-8C2A-4D43-B6AA-5892B3BD7916}"/>
          </ac:spMkLst>
        </pc:spChg>
        <pc:spChg chg="add mod">
          <ac:chgData name="Sanders Wang" userId="089d73b8-785c-4012-b931-81c632b6c9c7" providerId="ADAL" clId="{5354F822-A9E9-4067-BCDA-0FDA68F60510}" dt="2021-03-13T10:35:26.936" v="9316" actId="14100"/>
          <ac:spMkLst>
            <pc:docMk/>
            <pc:sldMk cId="3289429343" sldId="259"/>
            <ac:spMk id="55" creationId="{91E2361A-321E-4237-992B-ECF4AD34905C}"/>
          </ac:spMkLst>
        </pc:spChg>
        <pc:spChg chg="add mod">
          <ac:chgData name="Sanders Wang" userId="089d73b8-785c-4012-b931-81c632b6c9c7" providerId="ADAL" clId="{5354F822-A9E9-4067-BCDA-0FDA68F60510}" dt="2021-03-13T10:32:02.280" v="9281" actId="1076"/>
          <ac:spMkLst>
            <pc:docMk/>
            <pc:sldMk cId="3289429343" sldId="259"/>
            <ac:spMk id="56" creationId="{FDF672E7-B7C1-49CD-B1A2-ED7B2B4C48ED}"/>
          </ac:spMkLst>
        </pc:spChg>
        <pc:spChg chg="add mod">
          <ac:chgData name="Sanders Wang" userId="089d73b8-785c-4012-b931-81c632b6c9c7" providerId="ADAL" clId="{5354F822-A9E9-4067-BCDA-0FDA68F60510}" dt="2021-03-13T10:32:21.426" v="9283" actId="1076"/>
          <ac:spMkLst>
            <pc:docMk/>
            <pc:sldMk cId="3289429343" sldId="259"/>
            <ac:spMk id="57" creationId="{0CE6A4DC-6C15-4C39-93CA-B6EAC324EC8D}"/>
          </ac:spMkLst>
        </pc:spChg>
        <pc:spChg chg="add mod">
          <ac:chgData name="Sanders Wang" userId="089d73b8-785c-4012-b931-81c632b6c9c7" providerId="ADAL" clId="{5354F822-A9E9-4067-BCDA-0FDA68F60510}" dt="2021-03-12T19:50:12.028" v="9006" actId="1036"/>
          <ac:spMkLst>
            <pc:docMk/>
            <pc:sldMk cId="3289429343" sldId="259"/>
            <ac:spMk id="69" creationId="{38E0FE1B-45FE-4F1C-8B0E-35DC66E524F8}"/>
          </ac:spMkLst>
        </pc:spChg>
        <pc:spChg chg="add mod">
          <ac:chgData name="Sanders Wang" userId="089d73b8-785c-4012-b931-81c632b6c9c7" providerId="ADAL" clId="{5354F822-A9E9-4067-BCDA-0FDA68F60510}" dt="2021-03-13T10:31:23.710" v="9276" actId="1037"/>
          <ac:spMkLst>
            <pc:docMk/>
            <pc:sldMk cId="3289429343" sldId="259"/>
            <ac:spMk id="72" creationId="{C94F836C-A910-4770-8A92-85BEFEA385DC}"/>
          </ac:spMkLst>
        </pc:spChg>
        <pc:spChg chg="add mod">
          <ac:chgData name="Sanders Wang" userId="089d73b8-785c-4012-b931-81c632b6c9c7" providerId="ADAL" clId="{5354F822-A9E9-4067-BCDA-0FDA68F60510}" dt="2021-03-13T10:37:29.809" v="9354" actId="1076"/>
          <ac:spMkLst>
            <pc:docMk/>
            <pc:sldMk cId="3289429343" sldId="259"/>
            <ac:spMk id="73" creationId="{622263F0-106B-45C4-87A3-C15F4EAA12A3}"/>
          </ac:spMkLst>
        </pc:spChg>
        <pc:spChg chg="add del mod">
          <ac:chgData name="Sanders Wang" userId="089d73b8-785c-4012-b931-81c632b6c9c7" providerId="ADAL" clId="{5354F822-A9E9-4067-BCDA-0FDA68F60510}" dt="2021-03-11T09:31:07.930" v="5097" actId="478"/>
          <ac:spMkLst>
            <pc:docMk/>
            <pc:sldMk cId="3289429343" sldId="259"/>
            <ac:spMk id="77" creationId="{FC48E943-EAAD-4EC8-8A53-98C3A9DB73AF}"/>
          </ac:spMkLst>
        </pc:spChg>
        <pc:spChg chg="add mod">
          <ac:chgData name="Sanders Wang" userId="089d73b8-785c-4012-b931-81c632b6c9c7" providerId="ADAL" clId="{5354F822-A9E9-4067-BCDA-0FDA68F60510}" dt="2021-03-13T10:32:43.658" v="9287" actId="14100"/>
          <ac:spMkLst>
            <pc:docMk/>
            <pc:sldMk cId="3289429343" sldId="259"/>
            <ac:spMk id="78" creationId="{35EAB0AC-066B-416C-B891-F8C9A1FAA761}"/>
          </ac:spMkLst>
        </pc:spChg>
        <pc:spChg chg="add mod">
          <ac:chgData name="Sanders Wang" userId="089d73b8-785c-4012-b931-81c632b6c9c7" providerId="ADAL" clId="{5354F822-A9E9-4067-BCDA-0FDA68F60510}" dt="2021-03-13T10:37:18.740" v="9351" actId="1037"/>
          <ac:spMkLst>
            <pc:docMk/>
            <pc:sldMk cId="3289429343" sldId="259"/>
            <ac:spMk id="79" creationId="{CF24100A-A428-4644-8016-2B80EB368FDE}"/>
          </ac:spMkLst>
        </pc:spChg>
        <pc:spChg chg="add mod">
          <ac:chgData name="Sanders Wang" userId="089d73b8-785c-4012-b931-81c632b6c9c7" providerId="ADAL" clId="{5354F822-A9E9-4067-BCDA-0FDA68F60510}" dt="2021-03-13T10:44:41.596" v="9368" actId="1076"/>
          <ac:spMkLst>
            <pc:docMk/>
            <pc:sldMk cId="3289429343" sldId="259"/>
            <ac:spMk id="80" creationId="{2B7FBBA6-7A72-431E-90CE-A75888679CAB}"/>
          </ac:spMkLst>
        </pc:spChg>
        <pc:spChg chg="add mod">
          <ac:chgData name="Sanders Wang" userId="089d73b8-785c-4012-b931-81c632b6c9c7" providerId="ADAL" clId="{5354F822-A9E9-4067-BCDA-0FDA68F60510}" dt="2021-03-13T10:37:18.740" v="9351" actId="1037"/>
          <ac:spMkLst>
            <pc:docMk/>
            <pc:sldMk cId="3289429343" sldId="259"/>
            <ac:spMk id="81" creationId="{46ED493A-12A6-420C-B585-4DB496D236F2}"/>
          </ac:spMkLst>
        </pc:spChg>
        <pc:spChg chg="add mod">
          <ac:chgData name="Sanders Wang" userId="089d73b8-785c-4012-b931-81c632b6c9c7" providerId="ADAL" clId="{5354F822-A9E9-4067-BCDA-0FDA68F60510}" dt="2021-03-13T10:37:18.740" v="9351" actId="1037"/>
          <ac:spMkLst>
            <pc:docMk/>
            <pc:sldMk cId="3289429343" sldId="259"/>
            <ac:spMk id="82" creationId="{9E6A13C0-ADBF-4775-8AE1-C0D012D90249}"/>
          </ac:spMkLst>
        </pc:spChg>
        <pc:spChg chg="add del mod">
          <ac:chgData name="Sanders Wang" userId="089d73b8-785c-4012-b931-81c632b6c9c7" providerId="ADAL" clId="{5354F822-A9E9-4067-BCDA-0FDA68F60510}" dt="2021-03-11T11:52:08.959" v="5493" actId="478"/>
          <ac:spMkLst>
            <pc:docMk/>
            <pc:sldMk cId="3289429343" sldId="259"/>
            <ac:spMk id="83" creationId="{414CEBC8-40E3-4436-9540-59557B5BDC6C}"/>
          </ac:spMkLst>
        </pc:spChg>
        <pc:spChg chg="add mod">
          <ac:chgData name="Sanders Wang" userId="089d73b8-785c-4012-b931-81c632b6c9c7" providerId="ADAL" clId="{5354F822-A9E9-4067-BCDA-0FDA68F60510}" dt="2021-03-11T11:58:22.342" v="5532" actId="164"/>
          <ac:spMkLst>
            <pc:docMk/>
            <pc:sldMk cId="3289429343" sldId="259"/>
            <ac:spMk id="84" creationId="{AB4CD44A-C4A0-487E-BEEC-4B31EC42D298}"/>
          </ac:spMkLst>
        </pc:spChg>
        <pc:spChg chg="add mod">
          <ac:chgData name="Sanders Wang" userId="089d73b8-785c-4012-b931-81c632b6c9c7" providerId="ADAL" clId="{5354F822-A9E9-4067-BCDA-0FDA68F60510}" dt="2021-03-13T10:37:18.740" v="9351" actId="1037"/>
          <ac:spMkLst>
            <pc:docMk/>
            <pc:sldMk cId="3289429343" sldId="259"/>
            <ac:spMk id="85" creationId="{72865825-3D6B-40A4-8994-FB605C1DE282}"/>
          </ac:spMkLst>
        </pc:spChg>
        <pc:spChg chg="add mod">
          <ac:chgData name="Sanders Wang" userId="089d73b8-785c-4012-b931-81c632b6c9c7" providerId="ADAL" clId="{5354F822-A9E9-4067-BCDA-0FDA68F60510}" dt="2021-03-13T10:37:18.740" v="9351" actId="1037"/>
          <ac:spMkLst>
            <pc:docMk/>
            <pc:sldMk cId="3289429343" sldId="259"/>
            <ac:spMk id="86" creationId="{34C7CDF8-2855-47EC-BB10-73A4A16BD724}"/>
          </ac:spMkLst>
        </pc:spChg>
        <pc:spChg chg="add mod">
          <ac:chgData name="Sanders Wang" userId="089d73b8-785c-4012-b931-81c632b6c9c7" providerId="ADAL" clId="{5354F822-A9E9-4067-BCDA-0FDA68F60510}" dt="2021-03-13T10:44:41.596" v="9368" actId="1076"/>
          <ac:spMkLst>
            <pc:docMk/>
            <pc:sldMk cId="3289429343" sldId="259"/>
            <ac:spMk id="87" creationId="{83A273D2-D5AE-476C-BE9E-981F95E80613}"/>
          </ac:spMkLst>
        </pc:spChg>
        <pc:spChg chg="add mod">
          <ac:chgData name="Sanders Wang" userId="089d73b8-785c-4012-b931-81c632b6c9c7" providerId="ADAL" clId="{5354F822-A9E9-4067-BCDA-0FDA68F60510}" dt="2021-03-13T10:31:23.710" v="9276" actId="1037"/>
          <ac:spMkLst>
            <pc:docMk/>
            <pc:sldMk cId="3289429343" sldId="259"/>
            <ac:spMk id="88" creationId="{A538E8E2-757B-42CC-9E47-08AE962978AA}"/>
          </ac:spMkLst>
        </pc:spChg>
        <pc:spChg chg="add mod">
          <ac:chgData name="Sanders Wang" userId="089d73b8-785c-4012-b931-81c632b6c9c7" providerId="ADAL" clId="{5354F822-A9E9-4067-BCDA-0FDA68F60510}" dt="2021-03-13T10:31:23.710" v="9276" actId="1037"/>
          <ac:spMkLst>
            <pc:docMk/>
            <pc:sldMk cId="3289429343" sldId="259"/>
            <ac:spMk id="89" creationId="{0298D326-9D3A-439F-A815-BEA718BDB879}"/>
          </ac:spMkLst>
        </pc:spChg>
        <pc:spChg chg="add mod">
          <ac:chgData name="Sanders Wang" userId="089d73b8-785c-4012-b931-81c632b6c9c7" providerId="ADAL" clId="{5354F822-A9E9-4067-BCDA-0FDA68F60510}" dt="2021-03-13T10:31:23.710" v="9276" actId="1037"/>
          <ac:spMkLst>
            <pc:docMk/>
            <pc:sldMk cId="3289429343" sldId="259"/>
            <ac:spMk id="90" creationId="{7241152E-65B5-4576-8A62-5233679B5C72}"/>
          </ac:spMkLst>
        </pc:spChg>
        <pc:spChg chg="add mod">
          <ac:chgData name="Sanders Wang" userId="089d73b8-785c-4012-b931-81c632b6c9c7" providerId="ADAL" clId="{5354F822-A9E9-4067-BCDA-0FDA68F60510}" dt="2021-03-13T10:31:23.710" v="9276" actId="1037"/>
          <ac:spMkLst>
            <pc:docMk/>
            <pc:sldMk cId="3289429343" sldId="259"/>
            <ac:spMk id="91" creationId="{3D2D8819-BE88-4B3C-935F-88A952F58F9C}"/>
          </ac:spMkLst>
        </pc:spChg>
        <pc:spChg chg="add del mod">
          <ac:chgData name="Sanders Wang" userId="089d73b8-785c-4012-b931-81c632b6c9c7" providerId="ADAL" clId="{5354F822-A9E9-4067-BCDA-0FDA68F60510}" dt="2021-03-11T11:58:06.609" v="5529" actId="478"/>
          <ac:spMkLst>
            <pc:docMk/>
            <pc:sldMk cId="3289429343" sldId="259"/>
            <ac:spMk id="94" creationId="{D65E0E7E-DAB3-4D82-9929-0528D19BE948}"/>
          </ac:spMkLst>
        </pc:spChg>
        <pc:spChg chg="mod">
          <ac:chgData name="Sanders Wang" userId="089d73b8-785c-4012-b931-81c632b6c9c7" providerId="ADAL" clId="{5354F822-A9E9-4067-BCDA-0FDA68F60510}" dt="2021-03-11T11:59:13.801" v="5536"/>
          <ac:spMkLst>
            <pc:docMk/>
            <pc:sldMk cId="3289429343" sldId="259"/>
            <ac:spMk id="98" creationId="{26D944AA-5708-4F59-A756-5A54284D49C3}"/>
          </ac:spMkLst>
        </pc:spChg>
        <pc:spChg chg="mod">
          <ac:chgData name="Sanders Wang" userId="089d73b8-785c-4012-b931-81c632b6c9c7" providerId="ADAL" clId="{5354F822-A9E9-4067-BCDA-0FDA68F60510}" dt="2021-03-11T11:59:55.698" v="5540" actId="1076"/>
          <ac:spMkLst>
            <pc:docMk/>
            <pc:sldMk cId="3289429343" sldId="259"/>
            <ac:spMk id="101" creationId="{FC615318-1FF3-4020-B9AB-4C16FD31B103}"/>
          </ac:spMkLst>
        </pc:spChg>
        <pc:spChg chg="add mod">
          <ac:chgData name="Sanders Wang" userId="089d73b8-785c-4012-b931-81c632b6c9c7" providerId="ADAL" clId="{5354F822-A9E9-4067-BCDA-0FDA68F60510}" dt="2021-03-13T10:31:23.710" v="9276" actId="1037"/>
          <ac:spMkLst>
            <pc:docMk/>
            <pc:sldMk cId="3289429343" sldId="259"/>
            <ac:spMk id="103" creationId="{6A263923-D4A6-47CA-BD75-81E226C03B8E}"/>
          </ac:spMkLst>
        </pc:spChg>
        <pc:spChg chg="add mod">
          <ac:chgData name="Sanders Wang" userId="089d73b8-785c-4012-b931-81c632b6c9c7" providerId="ADAL" clId="{5354F822-A9E9-4067-BCDA-0FDA68F60510}" dt="2021-03-13T10:31:23.710" v="9276" actId="1037"/>
          <ac:spMkLst>
            <pc:docMk/>
            <pc:sldMk cId="3289429343" sldId="259"/>
            <ac:spMk id="106" creationId="{28A44C4C-DF4A-46A6-982C-8CA70685BB66}"/>
          </ac:spMkLst>
        </pc:spChg>
        <pc:spChg chg="mod">
          <ac:chgData name="Sanders Wang" userId="089d73b8-785c-4012-b931-81c632b6c9c7" providerId="ADAL" clId="{5354F822-A9E9-4067-BCDA-0FDA68F60510}" dt="2021-03-13T10:33:15.185" v="9295" actId="1076"/>
          <ac:spMkLst>
            <pc:docMk/>
            <pc:sldMk cId="3289429343" sldId="259"/>
            <ac:spMk id="109" creationId="{A313F6CA-D61E-4C0A-BFA0-F273CC4FECAB}"/>
          </ac:spMkLst>
        </pc:spChg>
        <pc:spChg chg="add del mod">
          <ac:chgData name="Sanders Wang" userId="089d73b8-785c-4012-b931-81c632b6c9c7" providerId="ADAL" clId="{5354F822-A9E9-4067-BCDA-0FDA68F60510}" dt="2021-03-11T14:04:57.839" v="6683" actId="478"/>
          <ac:spMkLst>
            <pc:docMk/>
            <pc:sldMk cId="3289429343" sldId="259"/>
            <ac:spMk id="111" creationId="{ACF85372-AD4C-4853-B99A-B5DEAB647AE3}"/>
          </ac:spMkLst>
        </pc:spChg>
        <pc:spChg chg="add mod">
          <ac:chgData name="Sanders Wang" userId="089d73b8-785c-4012-b931-81c632b6c9c7" providerId="ADAL" clId="{5354F822-A9E9-4067-BCDA-0FDA68F60510}" dt="2021-03-13T10:31:23.710" v="9276" actId="1037"/>
          <ac:spMkLst>
            <pc:docMk/>
            <pc:sldMk cId="3289429343" sldId="259"/>
            <ac:spMk id="113" creationId="{E509D739-3AF5-4A9F-9C26-687B0B6D64E5}"/>
          </ac:spMkLst>
        </pc:spChg>
        <pc:spChg chg="add mod">
          <ac:chgData name="Sanders Wang" userId="089d73b8-785c-4012-b931-81c632b6c9c7" providerId="ADAL" clId="{5354F822-A9E9-4067-BCDA-0FDA68F60510}" dt="2021-03-12T19:50:12.028" v="9006" actId="1036"/>
          <ac:spMkLst>
            <pc:docMk/>
            <pc:sldMk cId="3289429343" sldId="259"/>
            <ac:spMk id="116" creationId="{D9074476-9830-49D2-A677-3B643FBB1F00}"/>
          </ac:spMkLst>
        </pc:spChg>
        <pc:spChg chg="add mod">
          <ac:chgData name="Sanders Wang" userId="089d73b8-785c-4012-b931-81c632b6c9c7" providerId="ADAL" clId="{5354F822-A9E9-4067-BCDA-0FDA68F60510}" dt="2021-03-12T19:50:12.028" v="9006" actId="1036"/>
          <ac:spMkLst>
            <pc:docMk/>
            <pc:sldMk cId="3289429343" sldId="259"/>
            <ac:spMk id="118" creationId="{72C600C5-F3F9-4E91-98D2-B7EE87EA0FD8}"/>
          </ac:spMkLst>
        </pc:spChg>
        <pc:spChg chg="add mod">
          <ac:chgData name="Sanders Wang" userId="089d73b8-785c-4012-b931-81c632b6c9c7" providerId="ADAL" clId="{5354F822-A9E9-4067-BCDA-0FDA68F60510}" dt="2021-03-12T19:50:12.028" v="9006" actId="1036"/>
          <ac:spMkLst>
            <pc:docMk/>
            <pc:sldMk cId="3289429343" sldId="259"/>
            <ac:spMk id="119" creationId="{44D36F9B-9B63-4B26-8E11-5BD018A4687D}"/>
          </ac:spMkLst>
        </pc:spChg>
        <pc:spChg chg="add mod">
          <ac:chgData name="Sanders Wang" userId="089d73b8-785c-4012-b931-81c632b6c9c7" providerId="ADAL" clId="{5354F822-A9E9-4067-BCDA-0FDA68F60510}" dt="2021-03-12T19:50:12.028" v="9006" actId="1036"/>
          <ac:spMkLst>
            <pc:docMk/>
            <pc:sldMk cId="3289429343" sldId="259"/>
            <ac:spMk id="120" creationId="{3F767BB2-FC70-4000-93F2-DF03368E5961}"/>
          </ac:spMkLst>
        </pc:spChg>
        <pc:spChg chg="add mod">
          <ac:chgData name="Sanders Wang" userId="089d73b8-785c-4012-b931-81c632b6c9c7" providerId="ADAL" clId="{5354F822-A9E9-4067-BCDA-0FDA68F60510}" dt="2021-03-12T19:50:12.028" v="9006" actId="1036"/>
          <ac:spMkLst>
            <pc:docMk/>
            <pc:sldMk cId="3289429343" sldId="259"/>
            <ac:spMk id="121" creationId="{9B1F5FD1-EBFF-4B57-93B3-2679EF007046}"/>
          </ac:spMkLst>
        </pc:spChg>
        <pc:spChg chg="add mod">
          <ac:chgData name="Sanders Wang" userId="089d73b8-785c-4012-b931-81c632b6c9c7" providerId="ADAL" clId="{5354F822-A9E9-4067-BCDA-0FDA68F60510}" dt="2021-03-12T19:50:12.028" v="9006" actId="1036"/>
          <ac:spMkLst>
            <pc:docMk/>
            <pc:sldMk cId="3289429343" sldId="259"/>
            <ac:spMk id="122" creationId="{FF8D62AF-BDF1-4CAF-AB1A-1726C783D16B}"/>
          </ac:spMkLst>
        </pc:spChg>
        <pc:spChg chg="add mod">
          <ac:chgData name="Sanders Wang" userId="089d73b8-785c-4012-b931-81c632b6c9c7" providerId="ADAL" clId="{5354F822-A9E9-4067-BCDA-0FDA68F60510}" dt="2021-03-12T19:50:12.028" v="9006" actId="1036"/>
          <ac:spMkLst>
            <pc:docMk/>
            <pc:sldMk cId="3289429343" sldId="259"/>
            <ac:spMk id="123" creationId="{BD1E96D0-BBBE-4E4B-90EC-554E0D20B886}"/>
          </ac:spMkLst>
        </pc:spChg>
        <pc:spChg chg="add mod">
          <ac:chgData name="Sanders Wang" userId="089d73b8-785c-4012-b931-81c632b6c9c7" providerId="ADAL" clId="{5354F822-A9E9-4067-BCDA-0FDA68F60510}" dt="2021-03-13T10:28:33.452" v="9235" actId="1076"/>
          <ac:spMkLst>
            <pc:docMk/>
            <pc:sldMk cId="3289429343" sldId="259"/>
            <ac:spMk id="124" creationId="{A7036E32-797D-4F46-A10A-F1EAB640E104}"/>
          </ac:spMkLst>
        </pc:spChg>
        <pc:spChg chg="add mod">
          <ac:chgData name="Sanders Wang" userId="089d73b8-785c-4012-b931-81c632b6c9c7" providerId="ADAL" clId="{5354F822-A9E9-4067-BCDA-0FDA68F60510}" dt="2021-03-13T10:28:08.319" v="9228" actId="14100"/>
          <ac:spMkLst>
            <pc:docMk/>
            <pc:sldMk cId="3289429343" sldId="259"/>
            <ac:spMk id="125" creationId="{C246A62E-1930-4F1A-A7DF-23E94D8EEE86}"/>
          </ac:spMkLst>
        </pc:spChg>
        <pc:spChg chg="add mod">
          <ac:chgData name="Sanders Wang" userId="089d73b8-785c-4012-b931-81c632b6c9c7" providerId="ADAL" clId="{5354F822-A9E9-4067-BCDA-0FDA68F60510}" dt="2021-03-13T10:29:37.035" v="9237" actId="1076"/>
          <ac:spMkLst>
            <pc:docMk/>
            <pc:sldMk cId="3289429343" sldId="259"/>
            <ac:spMk id="126" creationId="{9B0B703C-919B-41D9-9DBC-B88255F19FDC}"/>
          </ac:spMkLst>
        </pc:spChg>
        <pc:spChg chg="add mod">
          <ac:chgData name="Sanders Wang" userId="089d73b8-785c-4012-b931-81c632b6c9c7" providerId="ADAL" clId="{5354F822-A9E9-4067-BCDA-0FDA68F60510}" dt="2021-03-11T12:28:03.420" v="5810" actId="571"/>
          <ac:spMkLst>
            <pc:docMk/>
            <pc:sldMk cId="3289429343" sldId="259"/>
            <ac:spMk id="127" creationId="{E2320D9B-B036-4B5D-B2E1-05F289FF75FB}"/>
          </ac:spMkLst>
        </pc:spChg>
        <pc:spChg chg="add mod ord">
          <ac:chgData name="Sanders Wang" userId="089d73b8-785c-4012-b931-81c632b6c9c7" providerId="ADAL" clId="{5354F822-A9E9-4067-BCDA-0FDA68F60510}" dt="2021-03-13T10:28:18.640" v="9232" actId="1076"/>
          <ac:spMkLst>
            <pc:docMk/>
            <pc:sldMk cId="3289429343" sldId="259"/>
            <ac:spMk id="128" creationId="{4C73C4A3-6786-4D39-8376-F53CF58600E4}"/>
          </ac:spMkLst>
        </pc:spChg>
        <pc:spChg chg="add mod">
          <ac:chgData name="Sanders Wang" userId="089d73b8-785c-4012-b931-81c632b6c9c7" providerId="ADAL" clId="{5354F822-A9E9-4067-BCDA-0FDA68F60510}" dt="2021-03-12T19:50:12.028" v="9006" actId="1036"/>
          <ac:spMkLst>
            <pc:docMk/>
            <pc:sldMk cId="3289429343" sldId="259"/>
            <ac:spMk id="130" creationId="{DA806B34-D8FB-4F5B-9C2E-A92AD3A9069E}"/>
          </ac:spMkLst>
        </pc:spChg>
        <pc:spChg chg="add del mod">
          <ac:chgData name="Sanders Wang" userId="089d73b8-785c-4012-b931-81c632b6c9c7" providerId="ADAL" clId="{5354F822-A9E9-4067-BCDA-0FDA68F60510}" dt="2021-03-11T12:39:21.099" v="5966" actId="478"/>
          <ac:spMkLst>
            <pc:docMk/>
            <pc:sldMk cId="3289429343" sldId="259"/>
            <ac:spMk id="137" creationId="{2846FC45-8D30-4159-B3C5-02616E9D823C}"/>
          </ac:spMkLst>
        </pc:spChg>
        <pc:spChg chg="add mod">
          <ac:chgData name="Sanders Wang" userId="089d73b8-785c-4012-b931-81c632b6c9c7" providerId="ADAL" clId="{5354F822-A9E9-4067-BCDA-0FDA68F60510}" dt="2021-03-13T10:35:11.807" v="9315" actId="14100"/>
          <ac:spMkLst>
            <pc:docMk/>
            <pc:sldMk cId="3289429343" sldId="259"/>
            <ac:spMk id="137" creationId="{39E327FF-929D-458F-AD51-D795835EA0AE}"/>
          </ac:spMkLst>
        </pc:spChg>
        <pc:spChg chg="add del mod ord">
          <ac:chgData name="Sanders Wang" userId="089d73b8-785c-4012-b931-81c632b6c9c7" providerId="ADAL" clId="{5354F822-A9E9-4067-BCDA-0FDA68F60510}" dt="2021-03-13T10:37:24.310" v="9353" actId="478"/>
          <ac:spMkLst>
            <pc:docMk/>
            <pc:sldMk cId="3289429343" sldId="259"/>
            <ac:spMk id="138" creationId="{12E9C988-B39C-4862-9F88-30F5FE0FB4B6}"/>
          </ac:spMkLst>
        </pc:spChg>
        <pc:spChg chg="add mod">
          <ac:chgData name="Sanders Wang" userId="089d73b8-785c-4012-b931-81c632b6c9c7" providerId="ADAL" clId="{5354F822-A9E9-4067-BCDA-0FDA68F60510}" dt="2021-03-13T10:44:31.943" v="9367" actId="1076"/>
          <ac:spMkLst>
            <pc:docMk/>
            <pc:sldMk cId="3289429343" sldId="259"/>
            <ac:spMk id="139" creationId="{0BC0F355-E8C1-45CF-849F-35FD2189CC98}"/>
          </ac:spMkLst>
        </pc:spChg>
        <pc:spChg chg="add mod ord">
          <ac:chgData name="Sanders Wang" userId="089d73b8-785c-4012-b931-81c632b6c9c7" providerId="ADAL" clId="{5354F822-A9E9-4067-BCDA-0FDA68F60510}" dt="2021-03-12T20:00:33.571" v="9075" actId="207"/>
          <ac:spMkLst>
            <pc:docMk/>
            <pc:sldMk cId="3289429343" sldId="259"/>
            <ac:spMk id="143" creationId="{78C57E81-A12B-452F-8981-727D80FB5E51}"/>
          </ac:spMkLst>
        </pc:spChg>
        <pc:spChg chg="add del mod">
          <ac:chgData name="Sanders Wang" userId="089d73b8-785c-4012-b931-81c632b6c9c7" providerId="ADAL" clId="{5354F822-A9E9-4067-BCDA-0FDA68F60510}" dt="2021-03-11T13:59:46.303" v="6672" actId="478"/>
          <ac:spMkLst>
            <pc:docMk/>
            <pc:sldMk cId="3289429343" sldId="259"/>
            <ac:spMk id="146" creationId="{936A7B7B-9AB9-4EDD-B43B-FA5B0208561B}"/>
          </ac:spMkLst>
        </pc:spChg>
        <pc:spChg chg="add mod">
          <ac:chgData name="Sanders Wang" userId="089d73b8-785c-4012-b931-81c632b6c9c7" providerId="ADAL" clId="{5354F822-A9E9-4067-BCDA-0FDA68F60510}" dt="2021-03-13T10:43:38.886" v="9356" actId="571"/>
          <ac:spMkLst>
            <pc:docMk/>
            <pc:sldMk cId="3289429343" sldId="259"/>
            <ac:spMk id="147" creationId="{4A058AF4-AAA4-4063-B2AB-E06D7B5690C1}"/>
          </ac:spMkLst>
        </pc:spChg>
        <pc:spChg chg="add mod">
          <ac:chgData name="Sanders Wang" userId="089d73b8-785c-4012-b931-81c632b6c9c7" providerId="ADAL" clId="{5354F822-A9E9-4067-BCDA-0FDA68F60510}" dt="2021-03-13T12:41:12.978" v="9462" actId="571"/>
          <ac:spMkLst>
            <pc:docMk/>
            <pc:sldMk cId="3289429343" sldId="259"/>
            <ac:spMk id="149" creationId="{19698A68-8135-4473-B5A0-ADF00D732311}"/>
          </ac:spMkLst>
        </pc:spChg>
        <pc:spChg chg="add del mod">
          <ac:chgData name="Sanders Wang" userId="089d73b8-785c-4012-b931-81c632b6c9c7" providerId="ADAL" clId="{5354F822-A9E9-4067-BCDA-0FDA68F60510}" dt="2021-03-11T14:16:20.384" v="6705" actId="478"/>
          <ac:spMkLst>
            <pc:docMk/>
            <pc:sldMk cId="3289429343" sldId="259"/>
            <ac:spMk id="149" creationId="{989EB8F2-3AD7-49C2-81DF-6B0E4AF6A6F4}"/>
          </ac:spMkLst>
        </pc:spChg>
        <pc:spChg chg="add del mod">
          <ac:chgData name="Sanders Wang" userId="089d73b8-785c-4012-b931-81c632b6c9c7" providerId="ADAL" clId="{5354F822-A9E9-4067-BCDA-0FDA68F60510}" dt="2021-03-11T14:16:24.915" v="6706" actId="478"/>
          <ac:spMkLst>
            <pc:docMk/>
            <pc:sldMk cId="3289429343" sldId="259"/>
            <ac:spMk id="152" creationId="{7D3449E9-2C1A-495B-9BB5-3C333302000A}"/>
          </ac:spMkLst>
        </pc:spChg>
        <pc:spChg chg="add del mod">
          <ac:chgData name="Sanders Wang" userId="089d73b8-785c-4012-b931-81c632b6c9c7" providerId="ADAL" clId="{5354F822-A9E9-4067-BCDA-0FDA68F60510}" dt="2021-03-11T14:19:16.139" v="6729" actId="478"/>
          <ac:spMkLst>
            <pc:docMk/>
            <pc:sldMk cId="3289429343" sldId="259"/>
            <ac:spMk id="158" creationId="{364F6468-5CE2-4FFB-B867-D07AAF35C05E}"/>
          </ac:spMkLst>
        </pc:spChg>
        <pc:spChg chg="add del mod">
          <ac:chgData name="Sanders Wang" userId="089d73b8-785c-4012-b931-81c632b6c9c7" providerId="ADAL" clId="{5354F822-A9E9-4067-BCDA-0FDA68F60510}" dt="2021-03-11T14:37:28.029" v="6774" actId="478"/>
          <ac:spMkLst>
            <pc:docMk/>
            <pc:sldMk cId="3289429343" sldId="259"/>
            <ac:spMk id="166" creationId="{AAE6BB45-C513-4B2A-8F47-A8B4FB53B0C9}"/>
          </ac:spMkLst>
        </pc:spChg>
        <pc:spChg chg="add del mod">
          <ac:chgData name="Sanders Wang" userId="089d73b8-785c-4012-b931-81c632b6c9c7" providerId="ADAL" clId="{5354F822-A9E9-4067-BCDA-0FDA68F60510}" dt="2021-03-11T14:39:07.915" v="6781" actId="478"/>
          <ac:spMkLst>
            <pc:docMk/>
            <pc:sldMk cId="3289429343" sldId="259"/>
            <ac:spMk id="173" creationId="{FCF1EA4F-5E2B-4ACB-9FD8-67AA0F179EA8}"/>
          </ac:spMkLst>
        </pc:spChg>
        <pc:grpChg chg="add mod">
          <ac:chgData name="Sanders Wang" userId="089d73b8-785c-4012-b931-81c632b6c9c7" providerId="ADAL" clId="{5354F822-A9E9-4067-BCDA-0FDA68F60510}" dt="2021-03-13T10:33:01.007" v="9292" actId="1076"/>
          <ac:grpSpMkLst>
            <pc:docMk/>
            <pc:sldMk cId="3289429343" sldId="259"/>
            <ac:grpSpMk id="95" creationId="{63EE87BC-D63A-473F-AA1D-C95EFB09E352}"/>
          </ac:grpSpMkLst>
        </pc:grpChg>
        <pc:grpChg chg="add mod">
          <ac:chgData name="Sanders Wang" userId="089d73b8-785c-4012-b931-81c632b6c9c7" providerId="ADAL" clId="{5354F822-A9E9-4067-BCDA-0FDA68F60510}" dt="2021-03-13T10:29:46.137" v="9239" actId="1076"/>
          <ac:grpSpMkLst>
            <pc:docMk/>
            <pc:sldMk cId="3289429343" sldId="259"/>
            <ac:grpSpMk id="97" creationId="{C8E7B289-E125-4F8E-B16C-1E3C3F78C20B}"/>
          </ac:grpSpMkLst>
        </pc:grpChg>
        <pc:grpChg chg="add mod">
          <ac:chgData name="Sanders Wang" userId="089d73b8-785c-4012-b931-81c632b6c9c7" providerId="ADAL" clId="{5354F822-A9E9-4067-BCDA-0FDA68F60510}" dt="2021-03-13T10:27:59.644" v="9226" actId="1076"/>
          <ac:grpSpMkLst>
            <pc:docMk/>
            <pc:sldMk cId="3289429343" sldId="259"/>
            <ac:grpSpMk id="100" creationId="{764FF6E8-B3D7-428C-BB8A-257B8647F774}"/>
          </ac:grpSpMkLst>
        </pc:grpChg>
        <pc:grpChg chg="add mod">
          <ac:chgData name="Sanders Wang" userId="089d73b8-785c-4012-b931-81c632b6c9c7" providerId="ADAL" clId="{5354F822-A9E9-4067-BCDA-0FDA68F60510}" dt="2021-03-13T10:34:21.934" v="9305" actId="1076"/>
          <ac:grpSpMkLst>
            <pc:docMk/>
            <pc:sldMk cId="3289429343" sldId="259"/>
            <ac:grpSpMk id="107" creationId="{19526DC6-7222-4EF3-BF60-01866F2CF635}"/>
          </ac:grpSpMkLst>
        </pc:grpChg>
        <pc:picChg chg="add mod">
          <ac:chgData name="Sanders Wang" userId="089d73b8-785c-4012-b931-81c632b6c9c7" providerId="ADAL" clId="{5354F822-A9E9-4067-BCDA-0FDA68F60510}" dt="2021-03-11T15:32:57.953" v="7211" actId="1076"/>
          <ac:picMkLst>
            <pc:docMk/>
            <pc:sldMk cId="3289429343" sldId="259"/>
            <ac:picMk id="4" creationId="{F405E99B-5C45-4FE4-BA3C-508263300D96}"/>
          </ac:picMkLst>
        </pc:picChg>
        <pc:picChg chg="add del mod">
          <ac:chgData name="Sanders Wang" userId="089d73b8-785c-4012-b931-81c632b6c9c7" providerId="ADAL" clId="{5354F822-A9E9-4067-BCDA-0FDA68F60510}" dt="2021-03-10T19:54:28.246" v="4516" actId="478"/>
          <ac:picMkLst>
            <pc:docMk/>
            <pc:sldMk cId="3289429343" sldId="259"/>
            <ac:picMk id="5" creationId="{61F30FCB-551E-430C-952C-E60E12541D19}"/>
          </ac:picMkLst>
        </pc:picChg>
        <pc:picChg chg="add del mod">
          <ac:chgData name="Sanders Wang" userId="089d73b8-785c-4012-b931-81c632b6c9c7" providerId="ADAL" clId="{5354F822-A9E9-4067-BCDA-0FDA68F60510}" dt="2021-03-11T14:16:34.114" v="6709" actId="478"/>
          <ac:picMkLst>
            <pc:docMk/>
            <pc:sldMk cId="3289429343" sldId="259"/>
            <ac:picMk id="7" creationId="{19E34979-93B2-45D1-88E0-7B9ABC4791BB}"/>
          </ac:picMkLst>
        </pc:picChg>
        <pc:picChg chg="add del mod">
          <ac:chgData name="Sanders Wang" userId="089d73b8-785c-4012-b931-81c632b6c9c7" providerId="ADAL" clId="{5354F822-A9E9-4067-BCDA-0FDA68F60510}" dt="2021-03-12T19:41:29.178" v="8927" actId="478"/>
          <ac:picMkLst>
            <pc:docMk/>
            <pc:sldMk cId="3289429343" sldId="259"/>
            <ac:picMk id="7" creationId="{1A714F30-5192-44B6-B85C-D2AB877B41B4}"/>
          </ac:picMkLst>
        </pc:picChg>
        <pc:picChg chg="add del mod ord">
          <ac:chgData name="Sanders Wang" userId="089d73b8-785c-4012-b931-81c632b6c9c7" providerId="ADAL" clId="{5354F822-A9E9-4067-BCDA-0FDA68F60510}" dt="2021-03-12T19:49:16.119" v="8974" actId="478"/>
          <ac:picMkLst>
            <pc:docMk/>
            <pc:sldMk cId="3289429343" sldId="259"/>
            <ac:picMk id="8" creationId="{AADA0653-6EF2-47AB-A48F-9EE286A09639}"/>
          </ac:picMkLst>
        </pc:picChg>
        <pc:picChg chg="add del mod">
          <ac:chgData name="Sanders Wang" userId="089d73b8-785c-4012-b931-81c632b6c9c7" providerId="ADAL" clId="{5354F822-A9E9-4067-BCDA-0FDA68F60510}" dt="2021-03-12T19:49:18.161" v="8975" actId="478"/>
          <ac:picMkLst>
            <pc:docMk/>
            <pc:sldMk cId="3289429343" sldId="259"/>
            <ac:picMk id="9" creationId="{D0C30695-52F2-4BA2-ACD4-9CCACE571921}"/>
          </ac:picMkLst>
        </pc:picChg>
        <pc:picChg chg="add del mod">
          <ac:chgData name="Sanders Wang" userId="089d73b8-785c-4012-b931-81c632b6c9c7" providerId="ADAL" clId="{5354F822-A9E9-4067-BCDA-0FDA68F60510}" dt="2021-03-12T20:14:29.488" v="9136" actId="478"/>
          <ac:picMkLst>
            <pc:docMk/>
            <pc:sldMk cId="3289429343" sldId="259"/>
            <ac:picMk id="10" creationId="{C9275085-558F-4E16-A9DF-795E1617FF44}"/>
          </ac:picMkLst>
        </pc:picChg>
        <pc:picChg chg="add del mod">
          <ac:chgData name="Sanders Wang" userId="089d73b8-785c-4012-b931-81c632b6c9c7" providerId="ADAL" clId="{5354F822-A9E9-4067-BCDA-0FDA68F60510}" dt="2021-03-12T20:14:29.488" v="9136" actId="478"/>
          <ac:picMkLst>
            <pc:docMk/>
            <pc:sldMk cId="3289429343" sldId="259"/>
            <ac:picMk id="11" creationId="{A202DA99-A35D-467C-94DB-4DE757F0336D}"/>
          </ac:picMkLst>
        </pc:picChg>
        <pc:picChg chg="add mod">
          <ac:chgData name="Sanders Wang" userId="089d73b8-785c-4012-b931-81c632b6c9c7" providerId="ADAL" clId="{5354F822-A9E9-4067-BCDA-0FDA68F60510}" dt="2021-03-12T19:50:12.028" v="9006" actId="1036"/>
          <ac:picMkLst>
            <pc:docMk/>
            <pc:sldMk cId="3289429343" sldId="259"/>
            <ac:picMk id="13" creationId="{7240AAD1-7063-46F2-99CD-B26133FECAA5}"/>
          </ac:picMkLst>
        </pc:picChg>
        <pc:picChg chg="add del mod">
          <ac:chgData name="Sanders Wang" userId="089d73b8-785c-4012-b931-81c632b6c9c7" providerId="ADAL" clId="{5354F822-A9E9-4067-BCDA-0FDA68F60510}" dt="2021-03-10T20:01:19.440" v="4559" actId="478"/>
          <ac:picMkLst>
            <pc:docMk/>
            <pc:sldMk cId="3289429343" sldId="259"/>
            <ac:picMk id="13" creationId="{AEF92AFD-967F-4D60-BA3E-F59B1EE3B9C4}"/>
          </ac:picMkLst>
        </pc:picChg>
        <pc:picChg chg="add del">
          <ac:chgData name="Sanders Wang" userId="089d73b8-785c-4012-b931-81c632b6c9c7" providerId="ADAL" clId="{5354F822-A9E9-4067-BCDA-0FDA68F60510}" dt="2021-03-10T20:01:45.672" v="4561" actId="478"/>
          <ac:picMkLst>
            <pc:docMk/>
            <pc:sldMk cId="3289429343" sldId="259"/>
            <ac:picMk id="14" creationId="{EF7C6FA4-E832-4F9E-8BD1-33F956DFC766}"/>
          </ac:picMkLst>
        </pc:picChg>
        <pc:picChg chg="add mod">
          <ac:chgData name="Sanders Wang" userId="089d73b8-785c-4012-b931-81c632b6c9c7" providerId="ADAL" clId="{5354F822-A9E9-4067-BCDA-0FDA68F60510}" dt="2021-03-13T10:44:41.596" v="9368" actId="1076"/>
          <ac:picMkLst>
            <pc:docMk/>
            <pc:sldMk cId="3289429343" sldId="259"/>
            <ac:picMk id="15" creationId="{16EA132E-6D5E-4AB1-A7DC-C5C3F6B23052}"/>
          </ac:picMkLst>
        </pc:picChg>
        <pc:picChg chg="add del mod">
          <ac:chgData name="Sanders Wang" userId="089d73b8-785c-4012-b931-81c632b6c9c7" providerId="ADAL" clId="{5354F822-A9E9-4067-BCDA-0FDA68F60510}" dt="2021-03-11T14:16:51.854" v="6715" actId="478"/>
          <ac:picMkLst>
            <pc:docMk/>
            <pc:sldMk cId="3289429343" sldId="259"/>
            <ac:picMk id="16" creationId="{0713BEFB-72F1-450E-A262-B5B96ECEEE7F}"/>
          </ac:picMkLst>
        </pc:picChg>
        <pc:picChg chg="add mod">
          <ac:chgData name="Sanders Wang" userId="089d73b8-785c-4012-b931-81c632b6c9c7" providerId="ADAL" clId="{5354F822-A9E9-4067-BCDA-0FDA68F60510}" dt="2021-03-12T19:50:12.028" v="9006" actId="1036"/>
          <ac:picMkLst>
            <pc:docMk/>
            <pc:sldMk cId="3289429343" sldId="259"/>
            <ac:picMk id="17" creationId="{136048F2-25A1-4767-97FE-DFFF06CD4F63}"/>
          </ac:picMkLst>
        </pc:picChg>
        <pc:picChg chg="add del mod">
          <ac:chgData name="Sanders Wang" userId="089d73b8-785c-4012-b931-81c632b6c9c7" providerId="ADAL" clId="{5354F822-A9E9-4067-BCDA-0FDA68F60510}" dt="2021-03-10T20:05:22.808" v="4576" actId="478"/>
          <ac:picMkLst>
            <pc:docMk/>
            <pc:sldMk cId="3289429343" sldId="259"/>
            <ac:picMk id="18" creationId="{B7847499-6269-44F1-9D81-14947DE1BC6C}"/>
          </ac:picMkLst>
        </pc:picChg>
        <pc:picChg chg="add del mod">
          <ac:chgData name="Sanders Wang" userId="089d73b8-785c-4012-b931-81c632b6c9c7" providerId="ADAL" clId="{5354F822-A9E9-4067-BCDA-0FDA68F60510}" dt="2021-03-12T19:45:38.382" v="8953" actId="478"/>
          <ac:picMkLst>
            <pc:docMk/>
            <pc:sldMk cId="3289429343" sldId="259"/>
            <ac:picMk id="20" creationId="{6A337F93-F897-4990-8435-DA821635AE62}"/>
          </ac:picMkLst>
        </pc:picChg>
        <pc:picChg chg="add del mod">
          <ac:chgData name="Sanders Wang" userId="089d73b8-785c-4012-b931-81c632b6c9c7" providerId="ADAL" clId="{5354F822-A9E9-4067-BCDA-0FDA68F60510}" dt="2021-03-12T19:45:47.693" v="8955" actId="478"/>
          <ac:picMkLst>
            <pc:docMk/>
            <pc:sldMk cId="3289429343" sldId="259"/>
            <ac:picMk id="22" creationId="{928F1BDA-8D5F-42DF-A6C6-39E293E5ABED}"/>
          </ac:picMkLst>
        </pc:picChg>
        <pc:picChg chg="add del mod">
          <ac:chgData name="Sanders Wang" userId="089d73b8-785c-4012-b931-81c632b6c9c7" providerId="ADAL" clId="{5354F822-A9E9-4067-BCDA-0FDA68F60510}" dt="2021-03-11T14:19:27.465" v="6733" actId="478"/>
          <ac:picMkLst>
            <pc:docMk/>
            <pc:sldMk cId="3289429343" sldId="259"/>
            <ac:picMk id="22" creationId="{DD494428-EEBF-428F-8DDF-8C2E0816B6C8}"/>
          </ac:picMkLst>
        </pc:picChg>
        <pc:picChg chg="add del mod">
          <ac:chgData name="Sanders Wang" userId="089d73b8-785c-4012-b931-81c632b6c9c7" providerId="ADAL" clId="{5354F822-A9E9-4067-BCDA-0FDA68F60510}" dt="2021-03-11T14:36:04.237" v="6753" actId="478"/>
          <ac:picMkLst>
            <pc:docMk/>
            <pc:sldMk cId="3289429343" sldId="259"/>
            <ac:picMk id="24" creationId="{D3C89557-81F4-4082-BA76-BED29243465F}"/>
          </ac:picMkLst>
        </pc:picChg>
        <pc:picChg chg="add del mod ord">
          <ac:chgData name="Sanders Wang" userId="089d73b8-785c-4012-b931-81c632b6c9c7" providerId="ADAL" clId="{5354F822-A9E9-4067-BCDA-0FDA68F60510}" dt="2021-03-12T20:11:53.843" v="9114" actId="478"/>
          <ac:picMkLst>
            <pc:docMk/>
            <pc:sldMk cId="3289429343" sldId="259"/>
            <ac:picMk id="25" creationId="{38017EA2-BB8F-4471-95A9-479C1EF6FF9C}"/>
          </ac:picMkLst>
        </pc:picChg>
        <pc:picChg chg="add del mod">
          <ac:chgData name="Sanders Wang" userId="089d73b8-785c-4012-b931-81c632b6c9c7" providerId="ADAL" clId="{5354F822-A9E9-4067-BCDA-0FDA68F60510}" dt="2021-03-11T14:36:22.807" v="6759" actId="478"/>
          <ac:picMkLst>
            <pc:docMk/>
            <pc:sldMk cId="3289429343" sldId="259"/>
            <ac:picMk id="25" creationId="{5473A6F4-6347-43F2-9917-433BBD9FB188}"/>
          </ac:picMkLst>
        </pc:picChg>
        <pc:picChg chg="add del mod">
          <ac:chgData name="Sanders Wang" userId="089d73b8-785c-4012-b931-81c632b6c9c7" providerId="ADAL" clId="{5354F822-A9E9-4067-BCDA-0FDA68F60510}" dt="2021-03-11T14:36:25.357" v="6760" actId="478"/>
          <ac:picMkLst>
            <pc:docMk/>
            <pc:sldMk cId="3289429343" sldId="259"/>
            <ac:picMk id="26" creationId="{C5540B3D-0F8A-4E09-A05A-5A1913ADD61C}"/>
          </ac:picMkLst>
        </pc:picChg>
        <pc:picChg chg="add del mod">
          <ac:chgData name="Sanders Wang" userId="089d73b8-785c-4012-b931-81c632b6c9c7" providerId="ADAL" clId="{5354F822-A9E9-4067-BCDA-0FDA68F60510}" dt="2021-03-10T20:18:11.261" v="4687" actId="478"/>
          <ac:picMkLst>
            <pc:docMk/>
            <pc:sldMk cId="3289429343" sldId="259"/>
            <ac:picMk id="28" creationId="{8E3BCD66-0AE1-49FA-B207-EAF5C1366DEB}"/>
          </ac:picMkLst>
        </pc:picChg>
        <pc:picChg chg="add del mod">
          <ac:chgData name="Sanders Wang" userId="089d73b8-785c-4012-b931-81c632b6c9c7" providerId="ADAL" clId="{5354F822-A9E9-4067-BCDA-0FDA68F60510}" dt="2021-03-10T20:15:44.326" v="4674" actId="478"/>
          <ac:picMkLst>
            <pc:docMk/>
            <pc:sldMk cId="3289429343" sldId="259"/>
            <ac:picMk id="30" creationId="{128CFFDB-1F09-419D-888F-E243089A20E3}"/>
          </ac:picMkLst>
        </pc:picChg>
        <pc:picChg chg="add del mod">
          <ac:chgData name="Sanders Wang" userId="089d73b8-785c-4012-b931-81c632b6c9c7" providerId="ADAL" clId="{5354F822-A9E9-4067-BCDA-0FDA68F60510}" dt="2021-03-11T14:17:14.445" v="6720" actId="478"/>
          <ac:picMkLst>
            <pc:docMk/>
            <pc:sldMk cId="3289429343" sldId="259"/>
            <ac:picMk id="31" creationId="{55273134-D5D6-468A-B7AA-B5CDBB36774E}"/>
          </ac:picMkLst>
        </pc:picChg>
        <pc:picChg chg="add del mod">
          <ac:chgData name="Sanders Wang" userId="089d73b8-785c-4012-b931-81c632b6c9c7" providerId="ADAL" clId="{5354F822-A9E9-4067-BCDA-0FDA68F60510}" dt="2021-03-11T08:52:59.733" v="4971" actId="478"/>
          <ac:picMkLst>
            <pc:docMk/>
            <pc:sldMk cId="3289429343" sldId="259"/>
            <ac:picMk id="32" creationId="{129E56FD-F0DF-494E-ABE5-6777DA88B0E7}"/>
          </ac:picMkLst>
        </pc:picChg>
        <pc:picChg chg="add del mod">
          <ac:chgData name="Sanders Wang" userId="089d73b8-785c-4012-b931-81c632b6c9c7" providerId="ADAL" clId="{5354F822-A9E9-4067-BCDA-0FDA68F60510}" dt="2021-03-12T19:46:18.796" v="8963" actId="478"/>
          <ac:picMkLst>
            <pc:docMk/>
            <pc:sldMk cId="3289429343" sldId="259"/>
            <ac:picMk id="33" creationId="{B9A48248-B92D-4F20-851D-422CCC8F6930}"/>
          </ac:picMkLst>
        </pc:picChg>
        <pc:picChg chg="add del mod ord">
          <ac:chgData name="Sanders Wang" userId="089d73b8-785c-4012-b931-81c632b6c9c7" providerId="ADAL" clId="{5354F822-A9E9-4067-BCDA-0FDA68F60510}" dt="2021-03-11T14:39:40.841" v="6792" actId="478"/>
          <ac:picMkLst>
            <pc:docMk/>
            <pc:sldMk cId="3289429343" sldId="259"/>
            <ac:picMk id="34" creationId="{355C07F3-7AD3-4232-8262-BF6FDFF067DD}"/>
          </ac:picMkLst>
        </pc:picChg>
        <pc:picChg chg="add del mod">
          <ac:chgData name="Sanders Wang" userId="089d73b8-785c-4012-b931-81c632b6c9c7" providerId="ADAL" clId="{5354F822-A9E9-4067-BCDA-0FDA68F60510}" dt="2021-03-11T14:19:39.089" v="6736" actId="478"/>
          <ac:picMkLst>
            <pc:docMk/>
            <pc:sldMk cId="3289429343" sldId="259"/>
            <ac:picMk id="35" creationId="{77AB26AE-79C4-424F-8A65-8BCA2AA2E79C}"/>
          </ac:picMkLst>
        </pc:picChg>
        <pc:picChg chg="add mod">
          <ac:chgData name="Sanders Wang" userId="089d73b8-785c-4012-b931-81c632b6c9c7" providerId="ADAL" clId="{5354F822-A9E9-4067-BCDA-0FDA68F60510}" dt="2021-03-13T10:32:37.328" v="9285" actId="1076"/>
          <ac:picMkLst>
            <pc:docMk/>
            <pc:sldMk cId="3289429343" sldId="259"/>
            <ac:picMk id="35" creationId="{F8F7918E-E881-476C-87F1-072CB1AC9F6B}"/>
          </ac:picMkLst>
        </pc:picChg>
        <pc:picChg chg="add del mod">
          <ac:chgData name="Sanders Wang" userId="089d73b8-785c-4012-b931-81c632b6c9c7" providerId="ADAL" clId="{5354F822-A9E9-4067-BCDA-0FDA68F60510}" dt="2021-03-11T14:36:27.371" v="6761" actId="478"/>
          <ac:picMkLst>
            <pc:docMk/>
            <pc:sldMk cId="3289429343" sldId="259"/>
            <ac:picMk id="36" creationId="{8A386BED-F1B3-4C9B-84A4-B7DE5EA73E50}"/>
          </ac:picMkLst>
        </pc:picChg>
        <pc:picChg chg="add del mod">
          <ac:chgData name="Sanders Wang" userId="089d73b8-785c-4012-b931-81c632b6c9c7" providerId="ADAL" clId="{5354F822-A9E9-4067-BCDA-0FDA68F60510}" dt="2021-03-11T14:36:29.872" v="6762" actId="478"/>
          <ac:picMkLst>
            <pc:docMk/>
            <pc:sldMk cId="3289429343" sldId="259"/>
            <ac:picMk id="37" creationId="{2B4C9147-AF7D-43D4-840B-24630CD40EEC}"/>
          </ac:picMkLst>
        </pc:picChg>
        <pc:picChg chg="add mod">
          <ac:chgData name="Sanders Wang" userId="089d73b8-785c-4012-b931-81c632b6c9c7" providerId="ADAL" clId="{5354F822-A9E9-4067-BCDA-0FDA68F60510}" dt="2021-03-13T10:31:23.710" v="9276" actId="1037"/>
          <ac:picMkLst>
            <pc:docMk/>
            <pc:sldMk cId="3289429343" sldId="259"/>
            <ac:picMk id="37" creationId="{ED176610-E5CC-41C8-89D2-895F9970D485}"/>
          </ac:picMkLst>
        </pc:picChg>
        <pc:picChg chg="add del mod">
          <ac:chgData name="Sanders Wang" userId="089d73b8-785c-4012-b931-81c632b6c9c7" providerId="ADAL" clId="{5354F822-A9E9-4067-BCDA-0FDA68F60510}" dt="2021-03-11T14:36:31.945" v="6763" actId="478"/>
          <ac:picMkLst>
            <pc:docMk/>
            <pc:sldMk cId="3289429343" sldId="259"/>
            <ac:picMk id="38" creationId="{48FA4DBD-5B39-473D-ABAB-9CAC9164DD58}"/>
          </ac:picMkLst>
        </pc:picChg>
        <pc:picChg chg="add mod">
          <ac:chgData name="Sanders Wang" userId="089d73b8-785c-4012-b931-81c632b6c9c7" providerId="ADAL" clId="{5354F822-A9E9-4067-BCDA-0FDA68F60510}" dt="2021-03-12T20:12:51.316" v="9131" actId="1076"/>
          <ac:picMkLst>
            <pc:docMk/>
            <pc:sldMk cId="3289429343" sldId="259"/>
            <ac:picMk id="39" creationId="{7F949B51-7BC9-46E4-89D0-EF255AE51378}"/>
          </ac:picMkLst>
        </pc:picChg>
        <pc:picChg chg="add del mod">
          <ac:chgData name="Sanders Wang" userId="089d73b8-785c-4012-b931-81c632b6c9c7" providerId="ADAL" clId="{5354F822-A9E9-4067-BCDA-0FDA68F60510}" dt="2021-03-11T08:53:12.976" v="4975" actId="478"/>
          <ac:picMkLst>
            <pc:docMk/>
            <pc:sldMk cId="3289429343" sldId="259"/>
            <ac:picMk id="39" creationId="{D9683E70-478D-49C8-A790-12406862ABDB}"/>
          </ac:picMkLst>
        </pc:picChg>
        <pc:picChg chg="add mod">
          <ac:chgData name="Sanders Wang" userId="089d73b8-785c-4012-b931-81c632b6c9c7" providerId="ADAL" clId="{5354F822-A9E9-4067-BCDA-0FDA68F60510}" dt="2021-03-12T20:12:29.646" v="9124" actId="1076"/>
          <ac:picMkLst>
            <pc:docMk/>
            <pc:sldMk cId="3289429343" sldId="259"/>
            <ac:picMk id="45" creationId="{2CBFBF01-6C91-4034-8C22-F06478CCC437}"/>
          </ac:picMkLst>
        </pc:picChg>
        <pc:picChg chg="add mod ord">
          <ac:chgData name="Sanders Wang" userId="089d73b8-785c-4012-b931-81c632b6c9c7" providerId="ADAL" clId="{5354F822-A9E9-4067-BCDA-0FDA68F60510}" dt="2021-03-13T10:31:23.710" v="9276" actId="1037"/>
          <ac:picMkLst>
            <pc:docMk/>
            <pc:sldMk cId="3289429343" sldId="259"/>
            <ac:picMk id="46" creationId="{4B623916-B672-4AA8-A5D6-1364EBE13E34}"/>
          </ac:picMkLst>
        </pc:picChg>
        <pc:picChg chg="add mod">
          <ac:chgData name="Sanders Wang" userId="089d73b8-785c-4012-b931-81c632b6c9c7" providerId="ADAL" clId="{5354F822-A9E9-4067-BCDA-0FDA68F60510}" dt="2021-03-12T20:14:57.218" v="9151" actId="1037"/>
          <ac:picMkLst>
            <pc:docMk/>
            <pc:sldMk cId="3289429343" sldId="259"/>
            <ac:picMk id="48" creationId="{37E3973F-ED7C-4DC4-ABDE-616AD855E10D}"/>
          </ac:picMkLst>
        </pc:picChg>
        <pc:picChg chg="add mod">
          <ac:chgData name="Sanders Wang" userId="089d73b8-785c-4012-b931-81c632b6c9c7" providerId="ADAL" clId="{5354F822-A9E9-4067-BCDA-0FDA68F60510}" dt="2021-03-13T10:31:23.710" v="9276" actId="1037"/>
          <ac:picMkLst>
            <pc:docMk/>
            <pc:sldMk cId="3289429343" sldId="259"/>
            <ac:picMk id="49" creationId="{85171B1E-7C20-464A-9888-48C9B875D2F2}"/>
          </ac:picMkLst>
        </pc:picChg>
        <pc:picChg chg="add mod">
          <ac:chgData name="Sanders Wang" userId="089d73b8-785c-4012-b931-81c632b6c9c7" providerId="ADAL" clId="{5354F822-A9E9-4067-BCDA-0FDA68F60510}" dt="2021-03-13T10:31:34.329" v="9278" actId="1076"/>
          <ac:picMkLst>
            <pc:docMk/>
            <pc:sldMk cId="3289429343" sldId="259"/>
            <ac:picMk id="52" creationId="{E40FB2AF-FFB6-42E6-A711-1A76C682B63E}"/>
          </ac:picMkLst>
        </pc:picChg>
        <pc:picChg chg="add mod">
          <ac:chgData name="Sanders Wang" userId="089d73b8-785c-4012-b931-81c632b6c9c7" providerId="ADAL" clId="{5354F822-A9E9-4067-BCDA-0FDA68F60510}" dt="2021-03-13T10:31:23.710" v="9276" actId="1037"/>
          <ac:picMkLst>
            <pc:docMk/>
            <pc:sldMk cId="3289429343" sldId="259"/>
            <ac:picMk id="54" creationId="{D39E5C3C-1687-4F29-ADF3-37B71FC0ABCF}"/>
          </ac:picMkLst>
        </pc:picChg>
        <pc:picChg chg="add mod">
          <ac:chgData name="Sanders Wang" userId="089d73b8-785c-4012-b931-81c632b6c9c7" providerId="ADAL" clId="{5354F822-A9E9-4067-BCDA-0FDA68F60510}" dt="2021-03-13T10:37:18.740" v="9351" actId="1037"/>
          <ac:picMkLst>
            <pc:docMk/>
            <pc:sldMk cId="3289429343" sldId="259"/>
            <ac:picMk id="63" creationId="{10F48830-E8BF-4F5C-8A02-EC27B26CDF38}"/>
          </ac:picMkLst>
        </pc:picChg>
        <pc:picChg chg="add del mod">
          <ac:chgData name="Sanders Wang" userId="089d73b8-785c-4012-b931-81c632b6c9c7" providerId="ADAL" clId="{5354F822-A9E9-4067-BCDA-0FDA68F60510}" dt="2021-03-12T19:46:32.154" v="8965" actId="478"/>
          <ac:picMkLst>
            <pc:docMk/>
            <pc:sldMk cId="3289429343" sldId="259"/>
            <ac:picMk id="64" creationId="{BA1D3ED5-9A8E-4CEB-8368-9D318DB147AA}"/>
          </ac:picMkLst>
        </pc:picChg>
        <pc:picChg chg="add del mod">
          <ac:chgData name="Sanders Wang" userId="089d73b8-785c-4012-b931-81c632b6c9c7" providerId="ADAL" clId="{5354F822-A9E9-4067-BCDA-0FDA68F60510}" dt="2021-03-11T14:19:47.830" v="6738" actId="478"/>
          <ac:picMkLst>
            <pc:docMk/>
            <pc:sldMk cId="3289429343" sldId="259"/>
            <ac:picMk id="65" creationId="{BAAB2CB2-8AC5-41CB-90A8-C77F7DDE6BD2}"/>
          </ac:picMkLst>
        </pc:picChg>
        <pc:picChg chg="add del mod">
          <ac:chgData name="Sanders Wang" userId="089d73b8-785c-4012-b931-81c632b6c9c7" providerId="ADAL" clId="{5354F822-A9E9-4067-BCDA-0FDA68F60510}" dt="2021-03-11T14:37:36.425" v="6776" actId="478"/>
          <ac:picMkLst>
            <pc:docMk/>
            <pc:sldMk cId="3289429343" sldId="259"/>
            <ac:picMk id="66" creationId="{5C3BA40C-B761-43DD-8079-D8DC4B6CB705}"/>
          </ac:picMkLst>
        </pc:picChg>
        <pc:picChg chg="add del mod">
          <ac:chgData name="Sanders Wang" userId="089d73b8-785c-4012-b931-81c632b6c9c7" providerId="ADAL" clId="{5354F822-A9E9-4067-BCDA-0FDA68F60510}" dt="2021-03-11T14:39:35.606" v="6790" actId="478"/>
          <ac:picMkLst>
            <pc:docMk/>
            <pc:sldMk cId="3289429343" sldId="259"/>
            <ac:picMk id="67" creationId="{FB2FFC37-EEB1-4055-894C-4EB1B560474F}"/>
          </ac:picMkLst>
        </pc:picChg>
        <pc:picChg chg="add del mod">
          <ac:chgData name="Sanders Wang" userId="089d73b8-785c-4012-b931-81c632b6c9c7" providerId="ADAL" clId="{5354F822-A9E9-4067-BCDA-0FDA68F60510}" dt="2021-03-11T14:39:38.418" v="6791" actId="478"/>
          <ac:picMkLst>
            <pc:docMk/>
            <pc:sldMk cId="3289429343" sldId="259"/>
            <ac:picMk id="68" creationId="{D1371CB4-C411-4543-9B81-A815E6304A8E}"/>
          </ac:picMkLst>
        </pc:picChg>
        <pc:picChg chg="add del mod">
          <ac:chgData name="Sanders Wang" userId="089d73b8-785c-4012-b931-81c632b6c9c7" providerId="ADAL" clId="{5354F822-A9E9-4067-BCDA-0FDA68F60510}" dt="2021-03-11T14:39:23.459" v="6786" actId="478"/>
          <ac:picMkLst>
            <pc:docMk/>
            <pc:sldMk cId="3289429343" sldId="259"/>
            <ac:picMk id="70" creationId="{9D9FEB33-2545-4B46-923F-B6295DF950B6}"/>
          </ac:picMkLst>
        </pc:picChg>
        <pc:picChg chg="add del mod">
          <ac:chgData name="Sanders Wang" userId="089d73b8-785c-4012-b931-81c632b6c9c7" providerId="ADAL" clId="{5354F822-A9E9-4067-BCDA-0FDA68F60510}" dt="2021-03-11T19:43:18.891" v="8777" actId="478"/>
          <ac:picMkLst>
            <pc:docMk/>
            <pc:sldMk cId="3289429343" sldId="259"/>
            <ac:picMk id="71" creationId="{7380BF36-81FA-431F-8381-343137944549}"/>
          </ac:picMkLst>
        </pc:picChg>
        <pc:picChg chg="add del mod">
          <ac:chgData name="Sanders Wang" userId="089d73b8-785c-4012-b931-81c632b6c9c7" providerId="ADAL" clId="{5354F822-A9E9-4067-BCDA-0FDA68F60510}" dt="2021-03-12T20:02:24.093" v="9082" actId="478"/>
          <ac:picMkLst>
            <pc:docMk/>
            <pc:sldMk cId="3289429343" sldId="259"/>
            <ac:picMk id="76" creationId="{6D83C979-5B72-44CB-860C-6DF188D69277}"/>
          </ac:picMkLst>
        </pc:picChg>
        <pc:picChg chg="add mod">
          <ac:chgData name="Sanders Wang" userId="089d73b8-785c-4012-b931-81c632b6c9c7" providerId="ADAL" clId="{5354F822-A9E9-4067-BCDA-0FDA68F60510}" dt="2021-03-13T10:32:55.151" v="9291" actId="1076"/>
          <ac:picMkLst>
            <pc:docMk/>
            <pc:sldMk cId="3289429343" sldId="259"/>
            <ac:picMk id="93" creationId="{06DDC72C-F137-40B1-AECA-CCB57CE30B69}"/>
          </ac:picMkLst>
        </pc:picChg>
        <pc:picChg chg="mod">
          <ac:chgData name="Sanders Wang" userId="089d73b8-785c-4012-b931-81c632b6c9c7" providerId="ADAL" clId="{5354F822-A9E9-4067-BCDA-0FDA68F60510}" dt="2021-03-11T11:59:13.801" v="5536"/>
          <ac:picMkLst>
            <pc:docMk/>
            <pc:sldMk cId="3289429343" sldId="259"/>
            <ac:picMk id="99" creationId="{94C49F43-0C44-4A4D-BB70-B25CAAF61D35}"/>
          </ac:picMkLst>
        </pc:picChg>
        <pc:picChg chg="mod">
          <ac:chgData name="Sanders Wang" userId="089d73b8-785c-4012-b931-81c632b6c9c7" providerId="ADAL" clId="{5354F822-A9E9-4067-BCDA-0FDA68F60510}" dt="2021-03-11T11:59:51.520" v="5538"/>
          <ac:picMkLst>
            <pc:docMk/>
            <pc:sldMk cId="3289429343" sldId="259"/>
            <ac:picMk id="102" creationId="{45272B2B-9BBF-4FFF-8BC7-3A028D8F4798}"/>
          </ac:picMkLst>
        </pc:picChg>
        <pc:picChg chg="add del mod">
          <ac:chgData name="Sanders Wang" userId="089d73b8-785c-4012-b931-81c632b6c9c7" providerId="ADAL" clId="{5354F822-A9E9-4067-BCDA-0FDA68F60510}" dt="2021-03-12T19:35:19.607" v="8891" actId="478"/>
          <ac:picMkLst>
            <pc:docMk/>
            <pc:sldMk cId="3289429343" sldId="259"/>
            <ac:picMk id="107" creationId="{DAB266A8-2AB5-4C24-A9DA-AD8DBD3CBBF4}"/>
          </ac:picMkLst>
        </pc:picChg>
        <pc:picChg chg="add del mod">
          <ac:chgData name="Sanders Wang" userId="089d73b8-785c-4012-b931-81c632b6c9c7" providerId="ADAL" clId="{5354F822-A9E9-4067-BCDA-0FDA68F60510}" dt="2021-03-12T19:41:27.022" v="8926" actId="478"/>
          <ac:picMkLst>
            <pc:docMk/>
            <pc:sldMk cId="3289429343" sldId="259"/>
            <ac:picMk id="109" creationId="{7ED4F183-6E3D-4CE5-83C4-6C31CF58AD22}"/>
          </ac:picMkLst>
        </pc:picChg>
        <pc:picChg chg="mod">
          <ac:chgData name="Sanders Wang" userId="089d73b8-785c-4012-b931-81c632b6c9c7" providerId="ADAL" clId="{5354F822-A9E9-4067-BCDA-0FDA68F60510}" dt="2021-03-13T10:33:18.696" v="9297" actId="1076"/>
          <ac:picMkLst>
            <pc:docMk/>
            <pc:sldMk cId="3289429343" sldId="259"/>
            <ac:picMk id="110" creationId="{0E91C5AE-1733-441D-9AD3-F933BE0E9041}"/>
          </ac:picMkLst>
        </pc:picChg>
        <pc:picChg chg="add del mod">
          <ac:chgData name="Sanders Wang" userId="089d73b8-785c-4012-b931-81c632b6c9c7" providerId="ADAL" clId="{5354F822-A9E9-4067-BCDA-0FDA68F60510}" dt="2021-03-12T19:41:52.582" v="8934" actId="478"/>
          <ac:picMkLst>
            <pc:docMk/>
            <pc:sldMk cId="3289429343" sldId="259"/>
            <ac:picMk id="110" creationId="{2AD5932F-ED00-4489-9EA4-ACAF2A8C3114}"/>
          </ac:picMkLst>
        </pc:picChg>
        <pc:picChg chg="add mod">
          <ac:chgData name="Sanders Wang" userId="089d73b8-785c-4012-b931-81c632b6c9c7" providerId="ADAL" clId="{5354F822-A9E9-4067-BCDA-0FDA68F60510}" dt="2021-03-12T19:50:12.028" v="9006" actId="1036"/>
          <ac:picMkLst>
            <pc:docMk/>
            <pc:sldMk cId="3289429343" sldId="259"/>
            <ac:picMk id="111" creationId="{8560D45D-5032-408D-96A5-706F49E3AAE1}"/>
          </ac:picMkLst>
        </pc:picChg>
        <pc:picChg chg="add mod">
          <ac:chgData name="Sanders Wang" userId="089d73b8-785c-4012-b931-81c632b6c9c7" providerId="ADAL" clId="{5354F822-A9E9-4067-BCDA-0FDA68F60510}" dt="2021-03-13T10:31:39.050" v="9279" actId="1076"/>
          <ac:picMkLst>
            <pc:docMk/>
            <pc:sldMk cId="3289429343" sldId="259"/>
            <ac:picMk id="112" creationId="{35F26AA9-A39F-43CC-8571-02F8FD180136}"/>
          </ac:picMkLst>
        </pc:picChg>
        <pc:picChg chg="add mod">
          <ac:chgData name="Sanders Wang" userId="089d73b8-785c-4012-b931-81c632b6c9c7" providerId="ADAL" clId="{5354F822-A9E9-4067-BCDA-0FDA68F60510}" dt="2021-03-13T10:31:23.710" v="9276" actId="1037"/>
          <ac:picMkLst>
            <pc:docMk/>
            <pc:sldMk cId="3289429343" sldId="259"/>
            <ac:picMk id="114" creationId="{1697BB3A-FC07-413A-A840-8317B9EA885D}"/>
          </ac:picMkLst>
        </pc:picChg>
        <pc:picChg chg="add mod">
          <ac:chgData name="Sanders Wang" userId="089d73b8-785c-4012-b931-81c632b6c9c7" providerId="ADAL" clId="{5354F822-A9E9-4067-BCDA-0FDA68F60510}" dt="2021-03-13T10:31:23.710" v="9276" actId="1037"/>
          <ac:picMkLst>
            <pc:docMk/>
            <pc:sldMk cId="3289429343" sldId="259"/>
            <ac:picMk id="115" creationId="{48CEF4AA-0CF1-4846-924F-46E9FEFFAFA2}"/>
          </ac:picMkLst>
        </pc:picChg>
        <pc:picChg chg="add mod">
          <ac:chgData name="Sanders Wang" userId="089d73b8-785c-4012-b931-81c632b6c9c7" providerId="ADAL" clId="{5354F822-A9E9-4067-BCDA-0FDA68F60510}" dt="2021-03-13T10:31:23.710" v="9276" actId="1037"/>
          <ac:picMkLst>
            <pc:docMk/>
            <pc:sldMk cId="3289429343" sldId="259"/>
            <ac:picMk id="117" creationId="{1AE99A65-91DB-408B-BFAA-C7A49AEED186}"/>
          </ac:picMkLst>
        </pc:picChg>
        <pc:picChg chg="add mod">
          <ac:chgData name="Sanders Wang" userId="089d73b8-785c-4012-b931-81c632b6c9c7" providerId="ADAL" clId="{5354F822-A9E9-4067-BCDA-0FDA68F60510}" dt="2021-03-13T10:31:23.710" v="9276" actId="1037"/>
          <ac:picMkLst>
            <pc:docMk/>
            <pc:sldMk cId="3289429343" sldId="259"/>
            <ac:picMk id="127" creationId="{C9810058-9A82-4F18-B556-E50FDC8374D0}"/>
          </ac:picMkLst>
        </pc:picChg>
        <pc:picChg chg="add del mod">
          <ac:chgData name="Sanders Wang" userId="089d73b8-785c-4012-b931-81c632b6c9c7" providerId="ADAL" clId="{5354F822-A9E9-4067-BCDA-0FDA68F60510}" dt="2021-03-12T20:02:30.269" v="9084" actId="478"/>
          <ac:picMkLst>
            <pc:docMk/>
            <pc:sldMk cId="3289429343" sldId="259"/>
            <ac:picMk id="129" creationId="{FA746D01-B4A1-4417-893D-0F51358429A8}"/>
          </ac:picMkLst>
        </pc:picChg>
        <pc:picChg chg="add mod">
          <ac:chgData name="Sanders Wang" userId="089d73b8-785c-4012-b931-81c632b6c9c7" providerId="ADAL" clId="{5354F822-A9E9-4067-BCDA-0FDA68F60510}" dt="2021-03-13T10:44:41.596" v="9368" actId="1076"/>
          <ac:picMkLst>
            <pc:docMk/>
            <pc:sldMk cId="3289429343" sldId="259"/>
            <ac:picMk id="131" creationId="{36C62B0B-6DEA-4675-B62B-C5E85F6E830D}"/>
          </ac:picMkLst>
        </pc:picChg>
        <pc:picChg chg="add mod">
          <ac:chgData name="Sanders Wang" userId="089d73b8-785c-4012-b931-81c632b6c9c7" providerId="ADAL" clId="{5354F822-A9E9-4067-BCDA-0FDA68F60510}" dt="2021-03-13T10:44:41.596" v="9368" actId="1076"/>
          <ac:picMkLst>
            <pc:docMk/>
            <pc:sldMk cId="3289429343" sldId="259"/>
            <ac:picMk id="132" creationId="{68AFE04A-BB0C-432C-BB3D-02B12C9EF23C}"/>
          </ac:picMkLst>
        </pc:picChg>
        <pc:picChg chg="add del mod ord">
          <ac:chgData name="Sanders Wang" userId="089d73b8-785c-4012-b931-81c632b6c9c7" providerId="ADAL" clId="{5354F822-A9E9-4067-BCDA-0FDA68F60510}" dt="2021-03-11T14:17:22.294" v="6722" actId="478"/>
          <ac:picMkLst>
            <pc:docMk/>
            <pc:sldMk cId="3289429343" sldId="259"/>
            <ac:picMk id="132" creationId="{6A5EEF58-BE6C-4D27-9F45-8B384AB38346}"/>
          </ac:picMkLst>
        </pc:picChg>
        <pc:picChg chg="add mod">
          <ac:chgData name="Sanders Wang" userId="089d73b8-785c-4012-b931-81c632b6c9c7" providerId="ADAL" clId="{5354F822-A9E9-4067-BCDA-0FDA68F60510}" dt="2021-03-13T10:31:23.710" v="9276" actId="1037"/>
          <ac:picMkLst>
            <pc:docMk/>
            <pc:sldMk cId="3289429343" sldId="259"/>
            <ac:picMk id="133" creationId="{279FD18B-900A-41B7-83DC-B03EBB02C57D}"/>
          </ac:picMkLst>
        </pc:picChg>
        <pc:picChg chg="add mod">
          <ac:chgData name="Sanders Wang" userId="089d73b8-785c-4012-b931-81c632b6c9c7" providerId="ADAL" clId="{5354F822-A9E9-4067-BCDA-0FDA68F60510}" dt="2021-03-13T10:44:53.992" v="9369" actId="1076"/>
          <ac:picMkLst>
            <pc:docMk/>
            <pc:sldMk cId="3289429343" sldId="259"/>
            <ac:picMk id="134" creationId="{B01774AA-665F-48CF-8C3E-55CAA8445621}"/>
          </ac:picMkLst>
        </pc:picChg>
        <pc:picChg chg="add mod">
          <ac:chgData name="Sanders Wang" userId="089d73b8-785c-4012-b931-81c632b6c9c7" providerId="ADAL" clId="{5354F822-A9E9-4067-BCDA-0FDA68F60510}" dt="2021-03-13T10:31:23.710" v="9276" actId="1037"/>
          <ac:picMkLst>
            <pc:docMk/>
            <pc:sldMk cId="3289429343" sldId="259"/>
            <ac:picMk id="135" creationId="{370B569F-33C6-4878-BF5E-6C26C530180B}"/>
          </ac:picMkLst>
        </pc:picChg>
        <pc:picChg chg="add mod">
          <ac:chgData name="Sanders Wang" userId="089d73b8-785c-4012-b931-81c632b6c9c7" providerId="ADAL" clId="{5354F822-A9E9-4067-BCDA-0FDA68F60510}" dt="2021-03-13T10:37:18.740" v="9351" actId="1037"/>
          <ac:picMkLst>
            <pc:docMk/>
            <pc:sldMk cId="3289429343" sldId="259"/>
            <ac:picMk id="136" creationId="{368D2070-DF2B-40CD-8E48-8FED2489BDE7}"/>
          </ac:picMkLst>
        </pc:picChg>
        <pc:picChg chg="add del mod">
          <ac:chgData name="Sanders Wang" userId="089d73b8-785c-4012-b931-81c632b6c9c7" providerId="ADAL" clId="{5354F822-A9E9-4067-BCDA-0FDA68F60510}" dt="2021-03-11T12:39:17.633" v="5965" actId="478"/>
          <ac:picMkLst>
            <pc:docMk/>
            <pc:sldMk cId="3289429343" sldId="259"/>
            <ac:picMk id="136" creationId="{76C727A5-C389-4CFA-A603-51ECF8A455F9}"/>
          </ac:picMkLst>
        </pc:picChg>
        <pc:picChg chg="add del mod ord">
          <ac:chgData name="Sanders Wang" userId="089d73b8-785c-4012-b931-81c632b6c9c7" providerId="ADAL" clId="{5354F822-A9E9-4067-BCDA-0FDA68F60510}" dt="2021-03-12T20:11:55.866" v="9115" actId="478"/>
          <ac:picMkLst>
            <pc:docMk/>
            <pc:sldMk cId="3289429343" sldId="259"/>
            <ac:picMk id="137" creationId="{927AB25E-F536-4B7C-AC93-52F17EB46EA9}"/>
          </ac:picMkLst>
        </pc:picChg>
        <pc:picChg chg="add del mod">
          <ac:chgData name="Sanders Wang" userId="089d73b8-785c-4012-b931-81c632b6c9c7" providerId="ADAL" clId="{5354F822-A9E9-4067-BCDA-0FDA68F60510}" dt="2021-03-12T20:02:37.882" v="9086" actId="478"/>
          <ac:picMkLst>
            <pc:docMk/>
            <pc:sldMk cId="3289429343" sldId="259"/>
            <ac:picMk id="138" creationId="{81E7BB51-A378-44A2-AF11-96A84E9C8664}"/>
          </ac:picMkLst>
        </pc:picChg>
        <pc:picChg chg="add mod">
          <ac:chgData name="Sanders Wang" userId="089d73b8-785c-4012-b931-81c632b6c9c7" providerId="ADAL" clId="{5354F822-A9E9-4067-BCDA-0FDA68F60510}" dt="2021-03-12T20:02:35.159" v="9085" actId="571"/>
          <ac:picMkLst>
            <pc:docMk/>
            <pc:sldMk cId="3289429343" sldId="259"/>
            <ac:picMk id="140" creationId="{257A1BE0-A831-41A5-B1EA-0A2F8FD60B4C}"/>
          </ac:picMkLst>
        </pc:picChg>
        <pc:picChg chg="add mod">
          <ac:chgData name="Sanders Wang" userId="089d73b8-785c-4012-b931-81c632b6c9c7" providerId="ADAL" clId="{5354F822-A9E9-4067-BCDA-0FDA68F60510}" dt="2021-03-13T10:44:27.236" v="9366" actId="1076"/>
          <ac:picMkLst>
            <pc:docMk/>
            <pc:sldMk cId="3289429343" sldId="259"/>
            <ac:picMk id="141" creationId="{B0EFEAC1-0272-4588-B27E-B1EC20199872}"/>
          </ac:picMkLst>
        </pc:picChg>
        <pc:picChg chg="add mod">
          <ac:chgData name="Sanders Wang" userId="089d73b8-785c-4012-b931-81c632b6c9c7" providerId="ADAL" clId="{5354F822-A9E9-4067-BCDA-0FDA68F60510}" dt="2021-03-12T20:12:20.861" v="9123" actId="571"/>
          <ac:picMkLst>
            <pc:docMk/>
            <pc:sldMk cId="3289429343" sldId="259"/>
            <ac:picMk id="142" creationId="{A5D9883F-C296-4B36-893A-F6A51DCE14F7}"/>
          </ac:picMkLst>
        </pc:picChg>
        <pc:picChg chg="add mod">
          <ac:chgData name="Sanders Wang" userId="089d73b8-785c-4012-b931-81c632b6c9c7" providerId="ADAL" clId="{5354F822-A9E9-4067-BCDA-0FDA68F60510}" dt="2021-03-12T20:14:57.218" v="9151" actId="1037"/>
          <ac:picMkLst>
            <pc:docMk/>
            <pc:sldMk cId="3289429343" sldId="259"/>
            <ac:picMk id="144" creationId="{99C695BA-9733-45CD-9FC0-CDB35A04E86A}"/>
          </ac:picMkLst>
        </pc:picChg>
        <pc:picChg chg="add mod">
          <ac:chgData name="Sanders Wang" userId="089d73b8-785c-4012-b931-81c632b6c9c7" providerId="ADAL" clId="{5354F822-A9E9-4067-BCDA-0FDA68F60510}" dt="2021-03-12T20:00:01.471" v="9072" actId="1076"/>
          <ac:picMkLst>
            <pc:docMk/>
            <pc:sldMk cId="3289429343" sldId="259"/>
            <ac:picMk id="145" creationId="{14919C9E-4801-483B-8E97-FC023D700BB5}"/>
          </ac:picMkLst>
        </pc:picChg>
        <pc:picChg chg="add mod">
          <ac:chgData name="Sanders Wang" userId="089d73b8-785c-4012-b931-81c632b6c9c7" providerId="ADAL" clId="{5354F822-A9E9-4067-BCDA-0FDA68F60510}" dt="2021-03-12T20:14:57.218" v="9151" actId="1037"/>
          <ac:picMkLst>
            <pc:docMk/>
            <pc:sldMk cId="3289429343" sldId="259"/>
            <ac:picMk id="146" creationId="{C95AB2C8-265B-4EB1-AD89-7F9B5A7AA045}"/>
          </ac:picMkLst>
        </pc:picChg>
        <pc:picChg chg="add mod ord">
          <ac:chgData name="Sanders Wang" userId="089d73b8-785c-4012-b931-81c632b6c9c7" providerId="ADAL" clId="{5354F822-A9E9-4067-BCDA-0FDA68F60510}" dt="2021-03-12T19:50:12.028" v="9006" actId="1036"/>
          <ac:picMkLst>
            <pc:docMk/>
            <pc:sldMk cId="3289429343" sldId="259"/>
            <ac:picMk id="148" creationId="{9949052B-4755-40AB-B23E-16960FF22D7B}"/>
          </ac:picMkLst>
        </pc:picChg>
        <pc:picChg chg="add del mod">
          <ac:chgData name="Sanders Wang" userId="089d73b8-785c-4012-b931-81c632b6c9c7" providerId="ADAL" clId="{5354F822-A9E9-4067-BCDA-0FDA68F60510}" dt="2021-03-12T20:11:51.799" v="9113" actId="478"/>
          <ac:picMkLst>
            <pc:docMk/>
            <pc:sldMk cId="3289429343" sldId="259"/>
            <ac:picMk id="151" creationId="{91386FD6-64AE-45D0-A301-E5FC02DF2D4B}"/>
          </ac:picMkLst>
        </pc:picChg>
        <pc:picChg chg="add mod">
          <ac:chgData name="Sanders Wang" userId="089d73b8-785c-4012-b931-81c632b6c9c7" providerId="ADAL" clId="{5354F822-A9E9-4067-BCDA-0FDA68F60510}" dt="2021-03-13T10:31:23.710" v="9276" actId="1037"/>
          <ac:picMkLst>
            <pc:docMk/>
            <pc:sldMk cId="3289429343" sldId="259"/>
            <ac:picMk id="153" creationId="{5D285414-57A6-4F72-9281-FC53F1ECFB60}"/>
          </ac:picMkLst>
        </pc:picChg>
        <pc:picChg chg="add mod">
          <ac:chgData name="Sanders Wang" userId="089d73b8-785c-4012-b931-81c632b6c9c7" providerId="ADAL" clId="{5354F822-A9E9-4067-BCDA-0FDA68F60510}" dt="2021-03-13T10:37:18.740" v="9351" actId="1037"/>
          <ac:picMkLst>
            <pc:docMk/>
            <pc:sldMk cId="3289429343" sldId="259"/>
            <ac:picMk id="154" creationId="{2327EC96-8E36-46A7-98D4-26CD2B037594}"/>
          </ac:picMkLst>
        </pc:picChg>
        <pc:picChg chg="add mod">
          <ac:chgData name="Sanders Wang" userId="089d73b8-785c-4012-b931-81c632b6c9c7" providerId="ADAL" clId="{5354F822-A9E9-4067-BCDA-0FDA68F60510}" dt="2021-03-12T19:50:12.028" v="9006" actId="1036"/>
          <ac:picMkLst>
            <pc:docMk/>
            <pc:sldMk cId="3289429343" sldId="259"/>
            <ac:picMk id="157" creationId="{486913DA-BE62-443A-A09A-2AFE8A406849}"/>
          </ac:picMkLst>
        </pc:picChg>
        <pc:picChg chg="add mod">
          <ac:chgData name="Sanders Wang" userId="089d73b8-785c-4012-b931-81c632b6c9c7" providerId="ADAL" clId="{5354F822-A9E9-4067-BCDA-0FDA68F60510}" dt="2021-03-13T10:31:23.710" v="9276" actId="1037"/>
          <ac:picMkLst>
            <pc:docMk/>
            <pc:sldMk cId="3289429343" sldId="259"/>
            <ac:picMk id="159" creationId="{A0A583DE-BAF3-451A-9C79-00A9C4E92A33}"/>
          </ac:picMkLst>
        </pc:picChg>
        <pc:picChg chg="add mod">
          <ac:chgData name="Sanders Wang" userId="089d73b8-785c-4012-b931-81c632b6c9c7" providerId="ADAL" clId="{5354F822-A9E9-4067-BCDA-0FDA68F60510}" dt="2021-03-13T10:37:18.740" v="9351" actId="1037"/>
          <ac:picMkLst>
            <pc:docMk/>
            <pc:sldMk cId="3289429343" sldId="259"/>
            <ac:picMk id="160" creationId="{38C89B61-1A0B-45C5-AEA7-A8A211269FB9}"/>
          </ac:picMkLst>
        </pc:picChg>
        <pc:picChg chg="add del mod">
          <ac:chgData name="Sanders Wang" userId="089d73b8-785c-4012-b931-81c632b6c9c7" providerId="ADAL" clId="{5354F822-A9E9-4067-BCDA-0FDA68F60510}" dt="2021-03-12T19:39:44.778" v="8903" actId="478"/>
          <ac:picMkLst>
            <pc:docMk/>
            <pc:sldMk cId="3289429343" sldId="259"/>
            <ac:picMk id="163" creationId="{304CE8D0-E7B5-4CBD-B366-28622386E35D}"/>
          </ac:picMkLst>
        </pc:picChg>
        <pc:picChg chg="add del mod">
          <ac:chgData name="Sanders Wang" userId="089d73b8-785c-4012-b931-81c632b6c9c7" providerId="ADAL" clId="{5354F822-A9E9-4067-BCDA-0FDA68F60510}" dt="2021-03-12T19:39:47.126" v="8904" actId="478"/>
          <ac:picMkLst>
            <pc:docMk/>
            <pc:sldMk cId="3289429343" sldId="259"/>
            <ac:picMk id="164" creationId="{2C4BA310-71C7-4CB1-BD35-30C85B99DD72}"/>
          </ac:picMkLst>
        </pc:picChg>
        <pc:picChg chg="add del mod">
          <ac:chgData name="Sanders Wang" userId="089d73b8-785c-4012-b931-81c632b6c9c7" providerId="ADAL" clId="{5354F822-A9E9-4067-BCDA-0FDA68F60510}" dt="2021-03-12T19:39:50.015" v="8905" actId="478"/>
          <ac:picMkLst>
            <pc:docMk/>
            <pc:sldMk cId="3289429343" sldId="259"/>
            <ac:picMk id="165" creationId="{6043C2A2-3B73-47B1-BB0A-B0A83103F2A6}"/>
          </ac:picMkLst>
        </pc:picChg>
        <pc:picChg chg="add del mod">
          <ac:chgData name="Sanders Wang" userId="089d73b8-785c-4012-b931-81c632b6c9c7" providerId="ADAL" clId="{5354F822-A9E9-4067-BCDA-0FDA68F60510}" dt="2021-03-12T19:40:29.970" v="8914" actId="478"/>
          <ac:picMkLst>
            <pc:docMk/>
            <pc:sldMk cId="3289429343" sldId="259"/>
            <ac:picMk id="167" creationId="{2C2E56D9-4011-41CA-81AC-3B443D4F4135}"/>
          </ac:picMkLst>
        </pc:picChg>
        <pc:picChg chg="add del mod">
          <ac:chgData name="Sanders Wang" userId="089d73b8-785c-4012-b931-81c632b6c9c7" providerId="ADAL" clId="{5354F822-A9E9-4067-BCDA-0FDA68F60510}" dt="2021-03-12T19:40:31.752" v="8915" actId="478"/>
          <ac:picMkLst>
            <pc:docMk/>
            <pc:sldMk cId="3289429343" sldId="259"/>
            <ac:picMk id="168" creationId="{FC3E1C7C-8082-4C39-8925-1ED233B45820}"/>
          </ac:picMkLst>
        </pc:picChg>
        <pc:picChg chg="add del mod">
          <ac:chgData name="Sanders Wang" userId="089d73b8-785c-4012-b931-81c632b6c9c7" providerId="ADAL" clId="{5354F822-A9E9-4067-BCDA-0FDA68F60510}" dt="2021-03-12T19:40:34.036" v="8916" actId="478"/>
          <ac:picMkLst>
            <pc:docMk/>
            <pc:sldMk cId="3289429343" sldId="259"/>
            <ac:picMk id="169" creationId="{BA71A3A1-3424-4768-942F-4B72BA88C3B0}"/>
          </ac:picMkLst>
        </pc:picChg>
        <pc:picChg chg="add del mod">
          <ac:chgData name="Sanders Wang" userId="089d73b8-785c-4012-b931-81c632b6c9c7" providerId="ADAL" clId="{5354F822-A9E9-4067-BCDA-0FDA68F60510}" dt="2021-03-12T19:42:18.823" v="8939" actId="478"/>
          <ac:picMkLst>
            <pc:docMk/>
            <pc:sldMk cId="3289429343" sldId="259"/>
            <ac:picMk id="170" creationId="{F9AC0A58-D0F5-4BCD-BA39-9104D1EDC13D}"/>
          </ac:picMkLst>
        </pc:picChg>
        <pc:picChg chg="add del mod">
          <ac:chgData name="Sanders Wang" userId="089d73b8-785c-4012-b931-81c632b6c9c7" providerId="ADAL" clId="{5354F822-A9E9-4067-BCDA-0FDA68F60510}" dt="2021-03-11T14:44:38.954" v="6838" actId="478"/>
          <ac:picMkLst>
            <pc:docMk/>
            <pc:sldMk cId="3289429343" sldId="259"/>
            <ac:picMk id="172" creationId="{52850AD7-5CC8-4D0A-9A8D-AC10B5E5D81B}"/>
          </ac:picMkLst>
        </pc:picChg>
        <pc:picChg chg="add del mod">
          <ac:chgData name="Sanders Wang" userId="089d73b8-785c-4012-b931-81c632b6c9c7" providerId="ADAL" clId="{5354F822-A9E9-4067-BCDA-0FDA68F60510}" dt="2021-03-11T14:44:36.980" v="6837" actId="478"/>
          <ac:picMkLst>
            <pc:docMk/>
            <pc:sldMk cId="3289429343" sldId="259"/>
            <ac:picMk id="174" creationId="{6EF9C60A-D649-4AE8-9106-5D16EC489ACD}"/>
          </ac:picMkLst>
        </pc:picChg>
        <pc:picChg chg="add del mod">
          <ac:chgData name="Sanders Wang" userId="089d73b8-785c-4012-b931-81c632b6c9c7" providerId="ADAL" clId="{5354F822-A9E9-4067-BCDA-0FDA68F60510}" dt="2021-03-11T14:44:34.785" v="6836" actId="478"/>
          <ac:picMkLst>
            <pc:docMk/>
            <pc:sldMk cId="3289429343" sldId="259"/>
            <ac:picMk id="176" creationId="{8621A778-7BF1-4F6E-9FEB-3DE5008B30B7}"/>
          </ac:picMkLst>
        </pc:picChg>
        <pc:picChg chg="add del mod">
          <ac:chgData name="Sanders Wang" userId="089d73b8-785c-4012-b931-81c632b6c9c7" providerId="ADAL" clId="{5354F822-A9E9-4067-BCDA-0FDA68F60510}" dt="2021-03-11T14:44:32.683" v="6835" actId="478"/>
          <ac:picMkLst>
            <pc:docMk/>
            <pc:sldMk cId="3289429343" sldId="259"/>
            <ac:picMk id="178" creationId="{AFB16051-3563-49F9-94AD-DC5E61D732A5}"/>
          </ac:picMkLst>
        </pc:picChg>
        <pc:picChg chg="add del mod">
          <ac:chgData name="Sanders Wang" userId="089d73b8-785c-4012-b931-81c632b6c9c7" providerId="ADAL" clId="{5354F822-A9E9-4067-BCDA-0FDA68F60510}" dt="2021-03-12T19:34:51.872" v="8883" actId="478"/>
          <ac:picMkLst>
            <pc:docMk/>
            <pc:sldMk cId="3289429343" sldId="259"/>
            <ac:picMk id="180" creationId="{ABBDA0D6-3565-404F-9DAF-4A235C4843E5}"/>
          </ac:picMkLst>
        </pc:picChg>
        <pc:picChg chg="add del mod">
          <ac:chgData name="Sanders Wang" userId="089d73b8-785c-4012-b931-81c632b6c9c7" providerId="ADAL" clId="{5354F822-A9E9-4067-BCDA-0FDA68F60510}" dt="2021-03-12T19:34:54.116" v="8884" actId="478"/>
          <ac:picMkLst>
            <pc:docMk/>
            <pc:sldMk cId="3289429343" sldId="259"/>
            <ac:picMk id="181" creationId="{0858F167-3F4F-4CEB-B28F-BC56604918D0}"/>
          </ac:picMkLst>
        </pc:picChg>
        <pc:picChg chg="add del mod">
          <ac:chgData name="Sanders Wang" userId="089d73b8-785c-4012-b931-81c632b6c9c7" providerId="ADAL" clId="{5354F822-A9E9-4067-BCDA-0FDA68F60510}" dt="2021-03-12T19:34:56.671" v="8885" actId="478"/>
          <ac:picMkLst>
            <pc:docMk/>
            <pc:sldMk cId="3289429343" sldId="259"/>
            <ac:picMk id="182" creationId="{2B2E899A-F6C9-45EB-9507-9DAFA6A627D0}"/>
          </ac:picMkLst>
        </pc:picChg>
        <pc:picChg chg="add del mod">
          <ac:chgData name="Sanders Wang" userId="089d73b8-785c-4012-b931-81c632b6c9c7" providerId="ADAL" clId="{5354F822-A9E9-4067-BCDA-0FDA68F60510}" dt="2021-03-11T18:22:09.213" v="7897" actId="478"/>
          <ac:picMkLst>
            <pc:docMk/>
            <pc:sldMk cId="3289429343" sldId="259"/>
            <ac:picMk id="184" creationId="{9786CBA3-0E47-4683-9635-2FD7209611A0}"/>
          </ac:picMkLst>
        </pc:picChg>
        <pc:cxnChg chg="add mod">
          <ac:chgData name="Sanders Wang" userId="089d73b8-785c-4012-b931-81c632b6c9c7" providerId="ADAL" clId="{5354F822-A9E9-4067-BCDA-0FDA68F60510}" dt="2021-03-11T12:08:09.627" v="5680" actId="692"/>
          <ac:cxnSpMkLst>
            <pc:docMk/>
            <pc:sldMk cId="3289429343" sldId="259"/>
            <ac:cxnSpMk id="5" creationId="{6F800D61-51F9-4E8C-82EF-BEE98F326BE7}"/>
          </ac:cxnSpMkLst>
        </pc:cxnChg>
        <pc:cxnChg chg="add mod">
          <ac:chgData name="Sanders Wang" userId="089d73b8-785c-4012-b931-81c632b6c9c7" providerId="ADAL" clId="{5354F822-A9E9-4067-BCDA-0FDA68F60510}" dt="2021-03-13T10:31:23.710" v="9276" actId="1037"/>
          <ac:cxnSpMkLst>
            <pc:docMk/>
            <pc:sldMk cId="3289429343" sldId="259"/>
            <ac:cxnSpMk id="23" creationId="{25C6037D-92D6-4001-A657-E7679E581E80}"/>
          </ac:cxnSpMkLst>
        </pc:cxnChg>
        <pc:cxnChg chg="add mod">
          <ac:chgData name="Sanders Wang" userId="089d73b8-785c-4012-b931-81c632b6c9c7" providerId="ADAL" clId="{5354F822-A9E9-4067-BCDA-0FDA68F60510}" dt="2021-03-13T10:33:06.648" v="9293" actId="14100"/>
          <ac:cxnSpMkLst>
            <pc:docMk/>
            <pc:sldMk cId="3289429343" sldId="259"/>
            <ac:cxnSpMk id="29" creationId="{89A5CBC0-B879-4D11-9B0A-FF0FECCFB97D}"/>
          </ac:cxnSpMkLst>
        </pc:cxnChg>
        <pc:cxnChg chg="add mod">
          <ac:chgData name="Sanders Wang" userId="089d73b8-785c-4012-b931-81c632b6c9c7" providerId="ADAL" clId="{5354F822-A9E9-4067-BCDA-0FDA68F60510}" dt="2021-03-13T10:31:23.710" v="9276" actId="1037"/>
          <ac:cxnSpMkLst>
            <pc:docMk/>
            <pc:sldMk cId="3289429343" sldId="259"/>
            <ac:cxnSpMk id="58" creationId="{1FCF12A1-C22B-4B25-A0C4-FFE25F4BFB90}"/>
          </ac:cxnSpMkLst>
        </pc:cxnChg>
        <pc:cxnChg chg="add mod">
          <ac:chgData name="Sanders Wang" userId="089d73b8-785c-4012-b931-81c632b6c9c7" providerId="ADAL" clId="{5354F822-A9E9-4067-BCDA-0FDA68F60510}" dt="2021-03-13T10:37:18.740" v="9351" actId="1037"/>
          <ac:cxnSpMkLst>
            <pc:docMk/>
            <pc:sldMk cId="3289429343" sldId="259"/>
            <ac:cxnSpMk id="104" creationId="{03EA651A-9DC9-461D-9543-6112508FDE5C}"/>
          </ac:cxnSpMkLst>
        </pc:cxnChg>
        <pc:cxnChg chg="add mod">
          <ac:chgData name="Sanders Wang" userId="089d73b8-785c-4012-b931-81c632b6c9c7" providerId="ADAL" clId="{5354F822-A9E9-4067-BCDA-0FDA68F60510}" dt="2021-03-13T10:37:18.740" v="9351" actId="1037"/>
          <ac:cxnSpMkLst>
            <pc:docMk/>
            <pc:sldMk cId="3289429343" sldId="259"/>
            <ac:cxnSpMk id="105" creationId="{114A7A2B-5EF8-4CF3-B95A-F1AA68351882}"/>
          </ac:cxnSpMkLst>
        </pc:cxnChg>
        <pc:cxnChg chg="add mod">
          <ac:chgData name="Sanders Wang" userId="089d73b8-785c-4012-b931-81c632b6c9c7" providerId="ADAL" clId="{5354F822-A9E9-4067-BCDA-0FDA68F60510}" dt="2021-03-13T10:44:41.596" v="9368" actId="1076"/>
          <ac:cxnSpMkLst>
            <pc:docMk/>
            <pc:sldMk cId="3289429343" sldId="259"/>
            <ac:cxnSpMk id="108" creationId="{BC0752B8-31D2-4BB5-B466-9A755CEFC227}"/>
          </ac:cxnSpMkLst>
        </pc:cxnChg>
        <pc:cxnChg chg="add mod ord">
          <ac:chgData name="Sanders Wang" userId="089d73b8-785c-4012-b931-81c632b6c9c7" providerId="ADAL" clId="{5354F822-A9E9-4067-BCDA-0FDA68F60510}" dt="2021-03-13T10:45:15.855" v="9373" actId="166"/>
          <ac:cxnSpMkLst>
            <pc:docMk/>
            <pc:sldMk cId="3289429343" sldId="259"/>
            <ac:cxnSpMk id="129" creationId="{8B9BE7BA-3841-40F3-8CF1-ADC798398042}"/>
          </ac:cxnSpMkLst>
        </pc:cxnChg>
      </pc:sldChg>
      <pc:sldChg chg="addSp delSp modSp add mod ord">
        <pc:chgData name="Sanders Wang" userId="089d73b8-785c-4012-b931-81c632b6c9c7" providerId="ADAL" clId="{5354F822-A9E9-4067-BCDA-0FDA68F60510}" dt="2021-03-12T19:58:35.190" v="9070" actId="1076"/>
        <pc:sldMkLst>
          <pc:docMk/>
          <pc:sldMk cId="1987836075" sldId="260"/>
        </pc:sldMkLst>
        <pc:spChg chg="add mod">
          <ac:chgData name="Sanders Wang" userId="089d73b8-785c-4012-b931-81c632b6c9c7" providerId="ADAL" clId="{5354F822-A9E9-4067-BCDA-0FDA68F60510}" dt="2021-03-11T14:54:54.769" v="6960" actId="1038"/>
          <ac:spMkLst>
            <pc:docMk/>
            <pc:sldMk cId="1987836075" sldId="260"/>
            <ac:spMk id="2" creationId="{9B203F58-B5CC-4754-B8A2-BBD22676788D}"/>
          </ac:spMkLst>
        </pc:spChg>
        <pc:spChg chg="add mod">
          <ac:chgData name="Sanders Wang" userId="089d73b8-785c-4012-b931-81c632b6c9c7" providerId="ADAL" clId="{5354F822-A9E9-4067-BCDA-0FDA68F60510}" dt="2021-03-11T14:54:54.769" v="6960" actId="1038"/>
          <ac:spMkLst>
            <pc:docMk/>
            <pc:sldMk cId="1987836075" sldId="260"/>
            <ac:spMk id="3" creationId="{65E0EADE-9638-4DC7-9331-603BC0B76C82}"/>
          </ac:spMkLst>
        </pc:spChg>
        <pc:spChg chg="add mod">
          <ac:chgData name="Sanders Wang" userId="089d73b8-785c-4012-b931-81c632b6c9c7" providerId="ADAL" clId="{5354F822-A9E9-4067-BCDA-0FDA68F60510}" dt="2021-03-12T11:15:06.644" v="8799" actId="1076"/>
          <ac:spMkLst>
            <pc:docMk/>
            <pc:sldMk cId="1987836075" sldId="260"/>
            <ac:spMk id="4" creationId="{022C60A6-48E4-442F-9EA4-A438E6277583}"/>
          </ac:spMkLst>
        </pc:spChg>
        <pc:spChg chg="add mod">
          <ac:chgData name="Sanders Wang" userId="089d73b8-785c-4012-b931-81c632b6c9c7" providerId="ADAL" clId="{5354F822-A9E9-4067-BCDA-0FDA68F60510}" dt="2021-03-12T11:15:26.542" v="8805" actId="1076"/>
          <ac:spMkLst>
            <pc:docMk/>
            <pc:sldMk cId="1987836075" sldId="260"/>
            <ac:spMk id="6" creationId="{EAF49257-DBF1-4F1E-9289-BF567EA68115}"/>
          </ac:spMkLst>
        </pc:spChg>
        <pc:spChg chg="add del mod">
          <ac:chgData name="Sanders Wang" userId="089d73b8-785c-4012-b931-81c632b6c9c7" providerId="ADAL" clId="{5354F822-A9E9-4067-BCDA-0FDA68F60510}" dt="2021-03-11T14:48:13.642" v="6870" actId="478"/>
          <ac:spMkLst>
            <pc:docMk/>
            <pc:sldMk cId="1987836075" sldId="260"/>
            <ac:spMk id="6" creationId="{F795C2FF-030A-4038-B1AA-A4CC30A528D9}"/>
          </ac:spMkLst>
        </pc:spChg>
        <pc:spChg chg="add del mod">
          <ac:chgData name="Sanders Wang" userId="089d73b8-785c-4012-b931-81c632b6c9c7" providerId="ADAL" clId="{5354F822-A9E9-4067-BCDA-0FDA68F60510}" dt="2021-03-11T14:54:40.931" v="6930" actId="478"/>
          <ac:spMkLst>
            <pc:docMk/>
            <pc:sldMk cId="1987836075" sldId="260"/>
            <ac:spMk id="10" creationId="{89B304D1-2BD0-4F3A-AF71-DC61D2982462}"/>
          </ac:spMkLst>
        </pc:spChg>
        <pc:spChg chg="add mod">
          <ac:chgData name="Sanders Wang" userId="089d73b8-785c-4012-b931-81c632b6c9c7" providerId="ADAL" clId="{5354F822-A9E9-4067-BCDA-0FDA68F60510}" dt="2021-03-11T14:57:20.855" v="7003" actId="1076"/>
          <ac:spMkLst>
            <pc:docMk/>
            <pc:sldMk cId="1987836075" sldId="260"/>
            <ac:spMk id="11" creationId="{EBF503C3-EE85-42B7-82E4-681AD1C846A2}"/>
          </ac:spMkLst>
        </pc:spChg>
        <pc:spChg chg="add mod">
          <ac:chgData name="Sanders Wang" userId="089d73b8-785c-4012-b931-81c632b6c9c7" providerId="ADAL" clId="{5354F822-A9E9-4067-BCDA-0FDA68F60510}" dt="2021-03-11T15:51:35.054" v="7318" actId="14100"/>
          <ac:spMkLst>
            <pc:docMk/>
            <pc:sldMk cId="1987836075" sldId="260"/>
            <ac:spMk id="17" creationId="{C33028CC-98A5-4036-8921-BA688D112FB2}"/>
          </ac:spMkLst>
        </pc:spChg>
        <pc:spChg chg="add del mod">
          <ac:chgData name="Sanders Wang" userId="089d73b8-785c-4012-b931-81c632b6c9c7" providerId="ADAL" clId="{5354F822-A9E9-4067-BCDA-0FDA68F60510}" dt="2021-03-11T15:33:37.459" v="7213" actId="478"/>
          <ac:spMkLst>
            <pc:docMk/>
            <pc:sldMk cId="1987836075" sldId="260"/>
            <ac:spMk id="28" creationId="{F7501A74-78D7-4614-AB5D-8C513AD9C03B}"/>
          </ac:spMkLst>
        </pc:spChg>
        <pc:spChg chg="add del mod">
          <ac:chgData name="Sanders Wang" userId="089d73b8-785c-4012-b931-81c632b6c9c7" providerId="ADAL" clId="{5354F822-A9E9-4067-BCDA-0FDA68F60510}" dt="2021-03-11T15:39:52.682" v="7224" actId="478"/>
          <ac:spMkLst>
            <pc:docMk/>
            <pc:sldMk cId="1987836075" sldId="260"/>
            <ac:spMk id="31" creationId="{903C9D54-3FA9-4DFD-8672-F7BB5C84799C}"/>
          </ac:spMkLst>
        </pc:spChg>
        <pc:spChg chg="add mod">
          <ac:chgData name="Sanders Wang" userId="089d73b8-785c-4012-b931-81c632b6c9c7" providerId="ADAL" clId="{5354F822-A9E9-4067-BCDA-0FDA68F60510}" dt="2021-03-11T15:54:04.129" v="7340" actId="14100"/>
          <ac:spMkLst>
            <pc:docMk/>
            <pc:sldMk cId="1987836075" sldId="260"/>
            <ac:spMk id="34" creationId="{90A3C88A-9B64-4BDF-B78A-09EB5C439BF2}"/>
          </ac:spMkLst>
        </pc:spChg>
        <pc:spChg chg="del">
          <ac:chgData name="Sanders Wang" userId="089d73b8-785c-4012-b931-81c632b6c9c7" providerId="ADAL" clId="{5354F822-A9E9-4067-BCDA-0FDA68F60510}" dt="2021-03-11T13:46:14.793" v="6636" actId="478"/>
          <ac:spMkLst>
            <pc:docMk/>
            <pc:sldMk cId="1987836075" sldId="260"/>
            <ac:spMk id="42" creationId="{DF4219F7-6DB7-471E-8137-786F75ED8FA0}"/>
          </ac:spMkLst>
        </pc:spChg>
        <pc:spChg chg="del">
          <ac:chgData name="Sanders Wang" userId="089d73b8-785c-4012-b931-81c632b6c9c7" providerId="ADAL" clId="{5354F822-A9E9-4067-BCDA-0FDA68F60510}" dt="2021-03-11T13:46:14.793" v="6636" actId="478"/>
          <ac:spMkLst>
            <pc:docMk/>
            <pc:sldMk cId="1987836075" sldId="260"/>
            <ac:spMk id="45" creationId="{314D34DD-E60E-4A21-8478-80E69A92DD00}"/>
          </ac:spMkLst>
        </pc:spChg>
        <pc:spChg chg="del">
          <ac:chgData name="Sanders Wang" userId="089d73b8-785c-4012-b931-81c632b6c9c7" providerId="ADAL" clId="{5354F822-A9E9-4067-BCDA-0FDA68F60510}" dt="2021-03-11T13:46:14.793" v="6636" actId="478"/>
          <ac:spMkLst>
            <pc:docMk/>
            <pc:sldMk cId="1987836075" sldId="260"/>
            <ac:spMk id="50" creationId="{4E65E2DA-3C5F-4443-B049-9C1EFF1F6B15}"/>
          </ac:spMkLst>
        </pc:spChg>
        <pc:spChg chg="del">
          <ac:chgData name="Sanders Wang" userId="089d73b8-785c-4012-b931-81c632b6c9c7" providerId="ADAL" clId="{5354F822-A9E9-4067-BCDA-0FDA68F60510}" dt="2021-03-11T13:46:14.793" v="6636" actId="478"/>
          <ac:spMkLst>
            <pc:docMk/>
            <pc:sldMk cId="1987836075" sldId="260"/>
            <ac:spMk id="51" creationId="{2CB58A3B-B966-404C-98F3-D7DBFBEE4E04}"/>
          </ac:spMkLst>
        </pc:spChg>
        <pc:spChg chg="del">
          <ac:chgData name="Sanders Wang" userId="089d73b8-785c-4012-b931-81c632b6c9c7" providerId="ADAL" clId="{5354F822-A9E9-4067-BCDA-0FDA68F60510}" dt="2021-03-11T13:46:14.793" v="6636" actId="478"/>
          <ac:spMkLst>
            <pc:docMk/>
            <pc:sldMk cId="1987836075" sldId="260"/>
            <ac:spMk id="53" creationId="{B1F28BDD-33E2-47E7-9CD5-897001BB73D2}"/>
          </ac:spMkLst>
        </pc:spChg>
        <pc:spChg chg="del">
          <ac:chgData name="Sanders Wang" userId="089d73b8-785c-4012-b931-81c632b6c9c7" providerId="ADAL" clId="{5354F822-A9E9-4067-BCDA-0FDA68F60510}" dt="2021-03-11T13:46:14.793" v="6636" actId="478"/>
          <ac:spMkLst>
            <pc:docMk/>
            <pc:sldMk cId="1987836075" sldId="260"/>
            <ac:spMk id="60" creationId="{A78F4158-8C9D-4381-AB2C-070E902C0A44}"/>
          </ac:spMkLst>
        </pc:spChg>
        <pc:spChg chg="del">
          <ac:chgData name="Sanders Wang" userId="089d73b8-785c-4012-b931-81c632b6c9c7" providerId="ADAL" clId="{5354F822-A9E9-4067-BCDA-0FDA68F60510}" dt="2021-03-11T13:46:14.793" v="6636" actId="478"/>
          <ac:spMkLst>
            <pc:docMk/>
            <pc:sldMk cId="1987836075" sldId="260"/>
            <ac:spMk id="61" creationId="{674FC967-21A4-49B9-811C-908CC7E8C245}"/>
          </ac:spMkLst>
        </pc:spChg>
        <pc:spChg chg="del">
          <ac:chgData name="Sanders Wang" userId="089d73b8-785c-4012-b931-81c632b6c9c7" providerId="ADAL" clId="{5354F822-A9E9-4067-BCDA-0FDA68F60510}" dt="2021-03-11T13:46:14.793" v="6636" actId="478"/>
          <ac:spMkLst>
            <pc:docMk/>
            <pc:sldMk cId="1987836075" sldId="260"/>
            <ac:spMk id="64" creationId="{8DDA3050-5179-4A1E-92FD-797F3284E124}"/>
          </ac:spMkLst>
        </pc:spChg>
        <pc:spChg chg="del">
          <ac:chgData name="Sanders Wang" userId="089d73b8-785c-4012-b931-81c632b6c9c7" providerId="ADAL" clId="{5354F822-A9E9-4067-BCDA-0FDA68F60510}" dt="2021-03-11T13:46:14.793" v="6636" actId="478"/>
          <ac:spMkLst>
            <pc:docMk/>
            <pc:sldMk cId="1987836075" sldId="260"/>
            <ac:spMk id="65" creationId="{93ED7E95-B7AA-47DA-B358-37A67A6A1E34}"/>
          </ac:spMkLst>
        </pc:spChg>
        <pc:spChg chg="del">
          <ac:chgData name="Sanders Wang" userId="089d73b8-785c-4012-b931-81c632b6c9c7" providerId="ADAL" clId="{5354F822-A9E9-4067-BCDA-0FDA68F60510}" dt="2021-03-11T13:46:14.793" v="6636" actId="478"/>
          <ac:spMkLst>
            <pc:docMk/>
            <pc:sldMk cId="1987836075" sldId="260"/>
            <ac:spMk id="66" creationId="{C50352D9-33FA-4191-8E6E-EBC237B7C2DC}"/>
          </ac:spMkLst>
        </pc:spChg>
        <pc:spChg chg="del">
          <ac:chgData name="Sanders Wang" userId="089d73b8-785c-4012-b931-81c632b6c9c7" providerId="ADAL" clId="{5354F822-A9E9-4067-BCDA-0FDA68F60510}" dt="2021-03-11T13:46:14.793" v="6636" actId="478"/>
          <ac:spMkLst>
            <pc:docMk/>
            <pc:sldMk cId="1987836075" sldId="260"/>
            <ac:spMk id="68" creationId="{5A43D589-3A4B-4189-B8AF-2B07A4029EDC}"/>
          </ac:spMkLst>
        </pc:spChg>
        <pc:spChg chg="del">
          <ac:chgData name="Sanders Wang" userId="089d73b8-785c-4012-b931-81c632b6c9c7" providerId="ADAL" clId="{5354F822-A9E9-4067-BCDA-0FDA68F60510}" dt="2021-03-11T13:46:14.793" v="6636" actId="478"/>
          <ac:spMkLst>
            <pc:docMk/>
            <pc:sldMk cId="1987836075" sldId="260"/>
            <ac:spMk id="69" creationId="{99400E68-AD7D-498C-B92C-2FAB99806008}"/>
          </ac:spMkLst>
        </pc:spChg>
        <pc:spChg chg="del">
          <ac:chgData name="Sanders Wang" userId="089d73b8-785c-4012-b931-81c632b6c9c7" providerId="ADAL" clId="{5354F822-A9E9-4067-BCDA-0FDA68F60510}" dt="2021-03-11T13:45:58.104" v="6634" actId="478"/>
          <ac:spMkLst>
            <pc:docMk/>
            <pc:sldMk cId="1987836075" sldId="260"/>
            <ac:spMk id="74" creationId="{9159F8FF-37F3-4675-B781-27CEBD25F803}"/>
          </ac:spMkLst>
        </pc:spChg>
        <pc:spChg chg="del">
          <ac:chgData name="Sanders Wang" userId="089d73b8-785c-4012-b931-81c632b6c9c7" providerId="ADAL" clId="{5354F822-A9E9-4067-BCDA-0FDA68F60510}" dt="2021-03-11T13:45:58.104" v="6634" actId="478"/>
          <ac:spMkLst>
            <pc:docMk/>
            <pc:sldMk cId="1987836075" sldId="260"/>
            <ac:spMk id="77" creationId="{72058E66-97DC-4C61-BF2B-553F969D74B8}"/>
          </ac:spMkLst>
        </pc:spChg>
        <pc:spChg chg="add del mod">
          <ac:chgData name="Sanders Wang" userId="089d73b8-785c-4012-b931-81c632b6c9c7" providerId="ADAL" clId="{5354F822-A9E9-4067-BCDA-0FDA68F60510}" dt="2021-03-11T16:33:58.296" v="7626" actId="478"/>
          <ac:spMkLst>
            <pc:docMk/>
            <pc:sldMk cId="1987836075" sldId="260"/>
            <ac:spMk id="80" creationId="{03E6A0B7-9D42-4C97-B393-CD1138DBA2E2}"/>
          </ac:spMkLst>
        </pc:spChg>
        <pc:spChg chg="del">
          <ac:chgData name="Sanders Wang" userId="089d73b8-785c-4012-b931-81c632b6c9c7" providerId="ADAL" clId="{5354F822-A9E9-4067-BCDA-0FDA68F60510}" dt="2021-03-11T13:45:58.104" v="6634" actId="478"/>
          <ac:spMkLst>
            <pc:docMk/>
            <pc:sldMk cId="1987836075" sldId="260"/>
            <ac:spMk id="81" creationId="{162086B2-B203-4AFB-BB9C-481F79FCDE8E}"/>
          </ac:spMkLst>
        </pc:spChg>
        <pc:spChg chg="del">
          <ac:chgData name="Sanders Wang" userId="089d73b8-785c-4012-b931-81c632b6c9c7" providerId="ADAL" clId="{5354F822-A9E9-4067-BCDA-0FDA68F60510}" dt="2021-03-11T13:46:05.808" v="6635" actId="478"/>
          <ac:spMkLst>
            <pc:docMk/>
            <pc:sldMk cId="1987836075" sldId="260"/>
            <ac:spMk id="84" creationId="{C3E2CAA5-1833-4D8F-8CC1-F06761CAA938}"/>
          </ac:spMkLst>
        </pc:spChg>
        <pc:spChg chg="del">
          <ac:chgData name="Sanders Wang" userId="089d73b8-785c-4012-b931-81c632b6c9c7" providerId="ADAL" clId="{5354F822-A9E9-4067-BCDA-0FDA68F60510}" dt="2021-03-11T13:45:58.104" v="6634" actId="478"/>
          <ac:spMkLst>
            <pc:docMk/>
            <pc:sldMk cId="1987836075" sldId="260"/>
            <ac:spMk id="85" creationId="{95F71686-ACFF-4F2F-9768-E0A386A5579B}"/>
          </ac:spMkLst>
        </pc:spChg>
        <pc:spChg chg="add del mod">
          <ac:chgData name="Sanders Wang" userId="089d73b8-785c-4012-b931-81c632b6c9c7" providerId="ADAL" clId="{5354F822-A9E9-4067-BCDA-0FDA68F60510}" dt="2021-03-11T16:34:41.440" v="7631" actId="478"/>
          <ac:spMkLst>
            <pc:docMk/>
            <pc:sldMk cId="1987836075" sldId="260"/>
            <ac:spMk id="88" creationId="{5AA8F65E-1C12-4497-87DF-E06453B354F7}"/>
          </ac:spMkLst>
        </pc:spChg>
        <pc:spChg chg="del">
          <ac:chgData name="Sanders Wang" userId="089d73b8-785c-4012-b931-81c632b6c9c7" providerId="ADAL" clId="{5354F822-A9E9-4067-BCDA-0FDA68F60510}" dt="2021-03-11T13:46:05.808" v="6635" actId="478"/>
          <ac:spMkLst>
            <pc:docMk/>
            <pc:sldMk cId="1987836075" sldId="260"/>
            <ac:spMk id="92" creationId="{F2791C14-5450-45FD-8C50-ED4AC5D32E16}"/>
          </ac:spMkLst>
        </pc:spChg>
        <pc:spChg chg="add mod">
          <ac:chgData name="Sanders Wang" userId="089d73b8-785c-4012-b931-81c632b6c9c7" providerId="ADAL" clId="{5354F822-A9E9-4067-BCDA-0FDA68F60510}" dt="2021-03-12T11:15:53.482" v="8809" actId="1076"/>
          <ac:spMkLst>
            <pc:docMk/>
            <pc:sldMk cId="1987836075" sldId="260"/>
            <ac:spMk id="97" creationId="{CC4CA503-6034-4B55-A344-047180AADB0E}"/>
          </ac:spMkLst>
        </pc:spChg>
        <pc:spChg chg="del">
          <ac:chgData name="Sanders Wang" userId="089d73b8-785c-4012-b931-81c632b6c9c7" providerId="ADAL" clId="{5354F822-A9E9-4067-BCDA-0FDA68F60510}" dt="2021-03-11T13:46:05.808" v="6635" actId="478"/>
          <ac:spMkLst>
            <pc:docMk/>
            <pc:sldMk cId="1987836075" sldId="260"/>
            <ac:spMk id="98" creationId="{049BE5A0-C0B6-49C5-B92E-C7744AE4A03C}"/>
          </ac:spMkLst>
        </pc:spChg>
        <pc:spChg chg="del">
          <ac:chgData name="Sanders Wang" userId="089d73b8-785c-4012-b931-81c632b6c9c7" providerId="ADAL" clId="{5354F822-A9E9-4067-BCDA-0FDA68F60510}" dt="2021-03-11T13:45:58.104" v="6634" actId="478"/>
          <ac:spMkLst>
            <pc:docMk/>
            <pc:sldMk cId="1987836075" sldId="260"/>
            <ac:spMk id="107" creationId="{B40559E7-8F46-44EE-A730-0BB7DB7F8CAF}"/>
          </ac:spMkLst>
        </pc:spChg>
        <pc:spChg chg="del">
          <ac:chgData name="Sanders Wang" userId="089d73b8-785c-4012-b931-81c632b6c9c7" providerId="ADAL" clId="{5354F822-A9E9-4067-BCDA-0FDA68F60510}" dt="2021-03-11T13:45:58.104" v="6634" actId="478"/>
          <ac:spMkLst>
            <pc:docMk/>
            <pc:sldMk cId="1987836075" sldId="260"/>
            <ac:spMk id="114" creationId="{78733E38-C407-4450-99C6-86C903C9A69B}"/>
          </ac:spMkLst>
        </pc:spChg>
        <pc:spChg chg="del">
          <ac:chgData name="Sanders Wang" userId="089d73b8-785c-4012-b931-81c632b6c9c7" providerId="ADAL" clId="{5354F822-A9E9-4067-BCDA-0FDA68F60510}" dt="2021-03-11T13:46:14.793" v="6636" actId="478"/>
          <ac:spMkLst>
            <pc:docMk/>
            <pc:sldMk cId="1987836075" sldId="260"/>
            <ac:spMk id="120" creationId="{18F9B835-3596-46A7-B3A9-A6797A9216EF}"/>
          </ac:spMkLst>
        </pc:spChg>
        <pc:spChg chg="del">
          <ac:chgData name="Sanders Wang" userId="089d73b8-785c-4012-b931-81c632b6c9c7" providerId="ADAL" clId="{5354F822-A9E9-4067-BCDA-0FDA68F60510}" dt="2021-03-11T13:46:14.793" v="6636" actId="478"/>
          <ac:spMkLst>
            <pc:docMk/>
            <pc:sldMk cId="1987836075" sldId="260"/>
            <ac:spMk id="127" creationId="{3619B0FB-17CF-4C36-96F1-54E679E8E002}"/>
          </ac:spMkLst>
        </pc:spChg>
        <pc:spChg chg="del">
          <ac:chgData name="Sanders Wang" userId="089d73b8-785c-4012-b931-81c632b6c9c7" providerId="ADAL" clId="{5354F822-A9E9-4067-BCDA-0FDA68F60510}" dt="2021-03-11T13:46:05.808" v="6635" actId="478"/>
          <ac:spMkLst>
            <pc:docMk/>
            <pc:sldMk cId="1987836075" sldId="260"/>
            <ac:spMk id="136" creationId="{BE61FB4B-D842-4440-BC36-E2B45BE29D82}"/>
          </ac:spMkLst>
        </pc:spChg>
        <pc:spChg chg="del">
          <ac:chgData name="Sanders Wang" userId="089d73b8-785c-4012-b931-81c632b6c9c7" providerId="ADAL" clId="{5354F822-A9E9-4067-BCDA-0FDA68F60510}" dt="2021-03-11T13:46:05.808" v="6635" actId="478"/>
          <ac:spMkLst>
            <pc:docMk/>
            <pc:sldMk cId="1987836075" sldId="260"/>
            <ac:spMk id="137" creationId="{CE1EDED6-E126-4326-A799-6806DF9ABF27}"/>
          </ac:spMkLst>
        </pc:spChg>
        <pc:spChg chg="del">
          <ac:chgData name="Sanders Wang" userId="089d73b8-785c-4012-b931-81c632b6c9c7" providerId="ADAL" clId="{5354F822-A9E9-4067-BCDA-0FDA68F60510}" dt="2021-03-11T13:46:05.808" v="6635" actId="478"/>
          <ac:spMkLst>
            <pc:docMk/>
            <pc:sldMk cId="1987836075" sldId="260"/>
            <ac:spMk id="138" creationId="{237654C6-484B-4420-A331-76A14E17F960}"/>
          </ac:spMkLst>
        </pc:spChg>
        <pc:spChg chg="del">
          <ac:chgData name="Sanders Wang" userId="089d73b8-785c-4012-b931-81c632b6c9c7" providerId="ADAL" clId="{5354F822-A9E9-4067-BCDA-0FDA68F60510}" dt="2021-03-11T13:46:05.808" v="6635" actId="478"/>
          <ac:spMkLst>
            <pc:docMk/>
            <pc:sldMk cId="1987836075" sldId="260"/>
            <ac:spMk id="139" creationId="{0948F2C2-C2F7-4470-B92D-788A2F41B8AA}"/>
          </ac:spMkLst>
        </pc:spChg>
        <pc:spChg chg="del">
          <ac:chgData name="Sanders Wang" userId="089d73b8-785c-4012-b931-81c632b6c9c7" providerId="ADAL" clId="{5354F822-A9E9-4067-BCDA-0FDA68F60510}" dt="2021-03-11T13:45:58.104" v="6634" actId="478"/>
          <ac:spMkLst>
            <pc:docMk/>
            <pc:sldMk cId="1987836075" sldId="260"/>
            <ac:spMk id="140" creationId="{89943B06-528E-4E25-868F-294285B72C4F}"/>
          </ac:spMkLst>
        </pc:spChg>
        <pc:spChg chg="mod">
          <ac:chgData name="Sanders Wang" userId="089d73b8-785c-4012-b931-81c632b6c9c7" providerId="ADAL" clId="{5354F822-A9E9-4067-BCDA-0FDA68F60510}" dt="2021-03-11T13:50:44.915" v="6644"/>
          <ac:spMkLst>
            <pc:docMk/>
            <pc:sldMk cId="1987836075" sldId="260"/>
            <ac:spMk id="141" creationId="{66C0F814-1DD4-4E25-86CB-F9B4D643F6E7}"/>
          </ac:spMkLst>
        </pc:spChg>
        <pc:spChg chg="del">
          <ac:chgData name="Sanders Wang" userId="089d73b8-785c-4012-b931-81c632b6c9c7" providerId="ADAL" clId="{5354F822-A9E9-4067-BCDA-0FDA68F60510}" dt="2021-03-11T13:45:48.661" v="6632" actId="478"/>
          <ac:spMkLst>
            <pc:docMk/>
            <pc:sldMk cId="1987836075" sldId="260"/>
            <ac:spMk id="142" creationId="{AA5BC8B7-8382-4958-BD8C-937B4870D208}"/>
          </ac:spMkLst>
        </pc:spChg>
        <pc:spChg chg="mod">
          <ac:chgData name="Sanders Wang" userId="089d73b8-785c-4012-b931-81c632b6c9c7" providerId="ADAL" clId="{5354F822-A9E9-4067-BCDA-0FDA68F60510}" dt="2021-03-11T14:55:09.062" v="6981" actId="1037"/>
          <ac:spMkLst>
            <pc:docMk/>
            <pc:sldMk cId="1987836075" sldId="260"/>
            <ac:spMk id="144" creationId="{B2F7409E-DAA9-448C-ACE6-062FC5315E6B}"/>
          </ac:spMkLst>
        </pc:spChg>
        <pc:spChg chg="del">
          <ac:chgData name="Sanders Wang" userId="089d73b8-785c-4012-b931-81c632b6c9c7" providerId="ADAL" clId="{5354F822-A9E9-4067-BCDA-0FDA68F60510}" dt="2021-03-11T13:45:52.005" v="6633" actId="478"/>
          <ac:spMkLst>
            <pc:docMk/>
            <pc:sldMk cId="1987836075" sldId="260"/>
            <ac:spMk id="145" creationId="{24D880CB-9A5E-4EB6-8DC7-80B44750B551}"/>
          </ac:spMkLst>
        </pc:spChg>
        <pc:spChg chg="mod">
          <ac:chgData name="Sanders Wang" userId="089d73b8-785c-4012-b931-81c632b6c9c7" providerId="ADAL" clId="{5354F822-A9E9-4067-BCDA-0FDA68F60510}" dt="2021-03-11T15:22:05.019" v="7088" actId="1076"/>
          <ac:spMkLst>
            <pc:docMk/>
            <pc:sldMk cId="1987836075" sldId="260"/>
            <ac:spMk id="146" creationId="{9FDB019A-41DA-4B9A-AA40-90B8FCFA67EE}"/>
          </ac:spMkLst>
        </pc:spChg>
        <pc:spChg chg="del">
          <ac:chgData name="Sanders Wang" userId="089d73b8-785c-4012-b931-81c632b6c9c7" providerId="ADAL" clId="{5354F822-A9E9-4067-BCDA-0FDA68F60510}" dt="2021-03-11T13:46:14.793" v="6636" actId="478"/>
          <ac:spMkLst>
            <pc:docMk/>
            <pc:sldMk cId="1987836075" sldId="260"/>
            <ac:spMk id="152" creationId="{F7BFB6B9-FF89-4412-95BF-303CDAF7E61B}"/>
          </ac:spMkLst>
        </pc:spChg>
        <pc:spChg chg="del">
          <ac:chgData name="Sanders Wang" userId="089d73b8-785c-4012-b931-81c632b6c9c7" providerId="ADAL" clId="{5354F822-A9E9-4067-BCDA-0FDA68F60510}" dt="2021-03-11T13:46:14.793" v="6636" actId="478"/>
          <ac:spMkLst>
            <pc:docMk/>
            <pc:sldMk cId="1987836075" sldId="260"/>
            <ac:spMk id="153" creationId="{6CC0F3AB-F224-4F87-BFCC-DBD97F2D1CD4}"/>
          </ac:spMkLst>
        </pc:spChg>
        <pc:spChg chg="del">
          <ac:chgData name="Sanders Wang" userId="089d73b8-785c-4012-b931-81c632b6c9c7" providerId="ADAL" clId="{5354F822-A9E9-4067-BCDA-0FDA68F60510}" dt="2021-03-11T13:46:05.808" v="6635" actId="478"/>
          <ac:spMkLst>
            <pc:docMk/>
            <pc:sldMk cId="1987836075" sldId="260"/>
            <ac:spMk id="155" creationId="{22C79FC7-5CC7-43A4-BFEE-39D69AA83444}"/>
          </ac:spMkLst>
        </pc:spChg>
        <pc:spChg chg="del">
          <ac:chgData name="Sanders Wang" userId="089d73b8-785c-4012-b931-81c632b6c9c7" providerId="ADAL" clId="{5354F822-A9E9-4067-BCDA-0FDA68F60510}" dt="2021-03-11T13:46:05.808" v="6635" actId="478"/>
          <ac:spMkLst>
            <pc:docMk/>
            <pc:sldMk cId="1987836075" sldId="260"/>
            <ac:spMk id="156" creationId="{2BE75B99-7210-43FA-92D4-B71EFB80B4E9}"/>
          </ac:spMkLst>
        </pc:spChg>
        <pc:spChg chg="del">
          <ac:chgData name="Sanders Wang" userId="089d73b8-785c-4012-b931-81c632b6c9c7" providerId="ADAL" clId="{5354F822-A9E9-4067-BCDA-0FDA68F60510}" dt="2021-03-11T13:46:05.808" v="6635" actId="478"/>
          <ac:spMkLst>
            <pc:docMk/>
            <pc:sldMk cId="1987836075" sldId="260"/>
            <ac:spMk id="157" creationId="{48D0FBC7-4CA9-40DF-A510-92A2AD94ADB5}"/>
          </ac:spMkLst>
        </pc:spChg>
        <pc:spChg chg="del">
          <ac:chgData name="Sanders Wang" userId="089d73b8-785c-4012-b931-81c632b6c9c7" providerId="ADAL" clId="{5354F822-A9E9-4067-BCDA-0FDA68F60510}" dt="2021-03-11T13:46:05.808" v="6635" actId="478"/>
          <ac:spMkLst>
            <pc:docMk/>
            <pc:sldMk cId="1987836075" sldId="260"/>
            <ac:spMk id="158" creationId="{57A24766-DFB7-4D35-918E-37E47F946E09}"/>
          </ac:spMkLst>
        </pc:spChg>
        <pc:spChg chg="del">
          <ac:chgData name="Sanders Wang" userId="089d73b8-785c-4012-b931-81c632b6c9c7" providerId="ADAL" clId="{5354F822-A9E9-4067-BCDA-0FDA68F60510}" dt="2021-03-11T13:46:05.808" v="6635" actId="478"/>
          <ac:spMkLst>
            <pc:docMk/>
            <pc:sldMk cId="1987836075" sldId="260"/>
            <ac:spMk id="160" creationId="{ED39E90E-ECD3-4C08-BF36-234751D97C95}"/>
          </ac:spMkLst>
        </pc:spChg>
        <pc:spChg chg="del">
          <ac:chgData name="Sanders Wang" userId="089d73b8-785c-4012-b931-81c632b6c9c7" providerId="ADAL" clId="{5354F822-A9E9-4067-BCDA-0FDA68F60510}" dt="2021-03-11T13:46:14.793" v="6636" actId="478"/>
          <ac:spMkLst>
            <pc:docMk/>
            <pc:sldMk cId="1987836075" sldId="260"/>
            <ac:spMk id="163" creationId="{DF5D6FB7-0235-46CF-8BE0-2F7DCB4BF958}"/>
          </ac:spMkLst>
        </pc:spChg>
        <pc:spChg chg="del">
          <ac:chgData name="Sanders Wang" userId="089d73b8-785c-4012-b931-81c632b6c9c7" providerId="ADAL" clId="{5354F822-A9E9-4067-BCDA-0FDA68F60510}" dt="2021-03-11T13:45:58.104" v="6634" actId="478"/>
          <ac:spMkLst>
            <pc:docMk/>
            <pc:sldMk cId="1987836075" sldId="260"/>
            <ac:spMk id="164" creationId="{31F3B8DC-B16C-43D1-933A-A6B3750347CC}"/>
          </ac:spMkLst>
        </pc:spChg>
        <pc:spChg chg="add mod">
          <ac:chgData name="Sanders Wang" userId="089d73b8-785c-4012-b931-81c632b6c9c7" providerId="ADAL" clId="{5354F822-A9E9-4067-BCDA-0FDA68F60510}" dt="2021-03-11T14:54:54.769" v="6960" actId="1038"/>
          <ac:spMkLst>
            <pc:docMk/>
            <pc:sldMk cId="1987836075" sldId="260"/>
            <ac:spMk id="167" creationId="{D83447C5-1A51-4D7E-A4A1-DE695DFE7941}"/>
          </ac:spMkLst>
        </pc:spChg>
        <pc:spChg chg="del">
          <ac:chgData name="Sanders Wang" userId="089d73b8-785c-4012-b931-81c632b6c9c7" providerId="ADAL" clId="{5354F822-A9E9-4067-BCDA-0FDA68F60510}" dt="2021-03-11T13:45:58.104" v="6634" actId="478"/>
          <ac:spMkLst>
            <pc:docMk/>
            <pc:sldMk cId="1987836075" sldId="260"/>
            <ac:spMk id="168" creationId="{D3B03089-8F6B-4995-A25C-59D8D4E78BBD}"/>
          </ac:spMkLst>
        </pc:spChg>
        <pc:spChg chg="add mod">
          <ac:chgData name="Sanders Wang" userId="089d73b8-785c-4012-b931-81c632b6c9c7" providerId="ADAL" clId="{5354F822-A9E9-4067-BCDA-0FDA68F60510}" dt="2021-03-11T14:54:54.769" v="6960" actId="1038"/>
          <ac:spMkLst>
            <pc:docMk/>
            <pc:sldMk cId="1987836075" sldId="260"/>
            <ac:spMk id="170" creationId="{EB14AD54-DF01-43D3-9C43-25AFF7083C94}"/>
          </ac:spMkLst>
        </pc:spChg>
        <pc:spChg chg="del">
          <ac:chgData name="Sanders Wang" userId="089d73b8-785c-4012-b931-81c632b6c9c7" providerId="ADAL" clId="{5354F822-A9E9-4067-BCDA-0FDA68F60510}" dt="2021-03-11T13:46:05.808" v="6635" actId="478"/>
          <ac:spMkLst>
            <pc:docMk/>
            <pc:sldMk cId="1987836075" sldId="260"/>
            <ac:spMk id="173" creationId="{940B728D-EAFB-4532-BC01-0412BD749002}"/>
          </ac:spMkLst>
        </pc:spChg>
        <pc:spChg chg="add mod">
          <ac:chgData name="Sanders Wang" userId="089d73b8-785c-4012-b931-81c632b6c9c7" providerId="ADAL" clId="{5354F822-A9E9-4067-BCDA-0FDA68F60510}" dt="2021-03-11T14:54:54.769" v="6960" actId="1038"/>
          <ac:spMkLst>
            <pc:docMk/>
            <pc:sldMk cId="1987836075" sldId="260"/>
            <ac:spMk id="179" creationId="{60C5CF8D-2D29-451F-B457-6EFA3827FBFE}"/>
          </ac:spMkLst>
        </pc:spChg>
        <pc:spChg chg="del">
          <ac:chgData name="Sanders Wang" userId="089d73b8-785c-4012-b931-81c632b6c9c7" providerId="ADAL" clId="{5354F822-A9E9-4067-BCDA-0FDA68F60510}" dt="2021-03-11T13:46:14.793" v="6636" actId="478"/>
          <ac:spMkLst>
            <pc:docMk/>
            <pc:sldMk cId="1987836075" sldId="260"/>
            <ac:spMk id="180" creationId="{1AB87A5F-98B7-42DE-A1C0-413B19028780}"/>
          </ac:spMkLst>
        </pc:spChg>
        <pc:spChg chg="add mod">
          <ac:chgData name="Sanders Wang" userId="089d73b8-785c-4012-b931-81c632b6c9c7" providerId="ADAL" clId="{5354F822-A9E9-4067-BCDA-0FDA68F60510}" dt="2021-03-12T11:15:02.440" v="8798" actId="1076"/>
          <ac:spMkLst>
            <pc:docMk/>
            <pc:sldMk cId="1987836075" sldId="260"/>
            <ac:spMk id="181" creationId="{6A62D05C-3972-4F69-B51E-44CD2BB9DFD6}"/>
          </ac:spMkLst>
        </pc:spChg>
        <pc:spChg chg="del">
          <ac:chgData name="Sanders Wang" userId="089d73b8-785c-4012-b931-81c632b6c9c7" providerId="ADAL" clId="{5354F822-A9E9-4067-BCDA-0FDA68F60510}" dt="2021-03-11T13:46:05.808" v="6635" actId="478"/>
          <ac:spMkLst>
            <pc:docMk/>
            <pc:sldMk cId="1987836075" sldId="260"/>
            <ac:spMk id="182" creationId="{B03BB3DC-3770-477E-AA71-1E066774BA37}"/>
          </ac:spMkLst>
        </pc:spChg>
        <pc:spChg chg="del">
          <ac:chgData name="Sanders Wang" userId="089d73b8-785c-4012-b931-81c632b6c9c7" providerId="ADAL" clId="{5354F822-A9E9-4067-BCDA-0FDA68F60510}" dt="2021-03-11T13:46:14.793" v="6636" actId="478"/>
          <ac:spMkLst>
            <pc:docMk/>
            <pc:sldMk cId="1987836075" sldId="260"/>
            <ac:spMk id="184" creationId="{AAAD7119-B0E9-45C2-9D1C-28216CA0799D}"/>
          </ac:spMkLst>
        </pc:spChg>
        <pc:spChg chg="add mod ord">
          <ac:chgData name="Sanders Wang" userId="089d73b8-785c-4012-b931-81c632b6c9c7" providerId="ADAL" clId="{5354F822-A9E9-4067-BCDA-0FDA68F60510}" dt="2021-03-11T15:32:20.911" v="7209" actId="1038"/>
          <ac:spMkLst>
            <pc:docMk/>
            <pc:sldMk cId="1987836075" sldId="260"/>
            <ac:spMk id="185" creationId="{094DD600-3BF2-4467-8BF8-0BB32744492D}"/>
          </ac:spMkLst>
        </pc:spChg>
        <pc:spChg chg="add mod">
          <ac:chgData name="Sanders Wang" userId="089d73b8-785c-4012-b931-81c632b6c9c7" providerId="ADAL" clId="{5354F822-A9E9-4067-BCDA-0FDA68F60510}" dt="2021-03-11T15:17:53.119" v="7048" actId="1076"/>
          <ac:spMkLst>
            <pc:docMk/>
            <pc:sldMk cId="1987836075" sldId="260"/>
            <ac:spMk id="186" creationId="{0C4B1F23-C6FC-4E18-9FBE-7357E4868D85}"/>
          </ac:spMkLst>
        </pc:spChg>
        <pc:spChg chg="add mod">
          <ac:chgData name="Sanders Wang" userId="089d73b8-785c-4012-b931-81c632b6c9c7" providerId="ADAL" clId="{5354F822-A9E9-4067-BCDA-0FDA68F60510}" dt="2021-03-11T15:32:20.911" v="7209" actId="1038"/>
          <ac:spMkLst>
            <pc:docMk/>
            <pc:sldMk cId="1987836075" sldId="260"/>
            <ac:spMk id="188" creationId="{8CFCBB74-A1E7-4DDC-88A2-2E908AD284B9}"/>
          </ac:spMkLst>
        </pc:spChg>
        <pc:spChg chg="add mod">
          <ac:chgData name="Sanders Wang" userId="089d73b8-785c-4012-b931-81c632b6c9c7" providerId="ADAL" clId="{5354F822-A9E9-4067-BCDA-0FDA68F60510}" dt="2021-03-11T15:32:20.911" v="7209" actId="1038"/>
          <ac:spMkLst>
            <pc:docMk/>
            <pc:sldMk cId="1987836075" sldId="260"/>
            <ac:spMk id="189" creationId="{27B4B863-7775-46DA-AC49-FF3AD248C865}"/>
          </ac:spMkLst>
        </pc:spChg>
        <pc:spChg chg="add mod">
          <ac:chgData name="Sanders Wang" userId="089d73b8-785c-4012-b931-81c632b6c9c7" providerId="ADAL" clId="{5354F822-A9E9-4067-BCDA-0FDA68F60510}" dt="2021-03-11T15:32:20.911" v="7209" actId="1038"/>
          <ac:spMkLst>
            <pc:docMk/>
            <pc:sldMk cId="1987836075" sldId="260"/>
            <ac:spMk id="191" creationId="{8B7ABCB2-EED4-4730-B263-956F8AA2F630}"/>
          </ac:spMkLst>
        </pc:spChg>
        <pc:spChg chg="del">
          <ac:chgData name="Sanders Wang" userId="089d73b8-785c-4012-b931-81c632b6c9c7" providerId="ADAL" clId="{5354F822-A9E9-4067-BCDA-0FDA68F60510}" dt="2021-03-11T13:46:14.793" v="6636" actId="478"/>
          <ac:spMkLst>
            <pc:docMk/>
            <pc:sldMk cId="1987836075" sldId="260"/>
            <ac:spMk id="192" creationId="{75BF0587-A144-4429-A9D7-6D6F367E4ABD}"/>
          </ac:spMkLst>
        </pc:spChg>
        <pc:spChg chg="del">
          <ac:chgData name="Sanders Wang" userId="089d73b8-785c-4012-b931-81c632b6c9c7" providerId="ADAL" clId="{5354F822-A9E9-4067-BCDA-0FDA68F60510}" dt="2021-03-11T13:46:14.793" v="6636" actId="478"/>
          <ac:spMkLst>
            <pc:docMk/>
            <pc:sldMk cId="1987836075" sldId="260"/>
            <ac:spMk id="193" creationId="{FED1CA64-C549-4E22-A423-C719AF98FBC1}"/>
          </ac:spMkLst>
        </pc:spChg>
        <pc:spChg chg="del">
          <ac:chgData name="Sanders Wang" userId="089d73b8-785c-4012-b931-81c632b6c9c7" providerId="ADAL" clId="{5354F822-A9E9-4067-BCDA-0FDA68F60510}" dt="2021-03-11T13:46:05.808" v="6635" actId="478"/>
          <ac:spMkLst>
            <pc:docMk/>
            <pc:sldMk cId="1987836075" sldId="260"/>
            <ac:spMk id="199" creationId="{DA7C8E50-3046-4E45-8E0D-CB0DC1F3F032}"/>
          </ac:spMkLst>
        </pc:spChg>
        <pc:spChg chg="del">
          <ac:chgData name="Sanders Wang" userId="089d73b8-785c-4012-b931-81c632b6c9c7" providerId="ADAL" clId="{5354F822-A9E9-4067-BCDA-0FDA68F60510}" dt="2021-03-11T13:46:14.793" v="6636" actId="478"/>
          <ac:spMkLst>
            <pc:docMk/>
            <pc:sldMk cId="1987836075" sldId="260"/>
            <ac:spMk id="201" creationId="{986E56F6-3085-4721-8E88-4D10ABB8942B}"/>
          </ac:spMkLst>
        </pc:spChg>
        <pc:spChg chg="del">
          <ac:chgData name="Sanders Wang" userId="089d73b8-785c-4012-b931-81c632b6c9c7" providerId="ADAL" clId="{5354F822-A9E9-4067-BCDA-0FDA68F60510}" dt="2021-03-11T13:46:14.793" v="6636" actId="478"/>
          <ac:spMkLst>
            <pc:docMk/>
            <pc:sldMk cId="1987836075" sldId="260"/>
            <ac:spMk id="202" creationId="{D9854941-90C5-4E5B-BFB0-04B2C7D1505D}"/>
          </ac:spMkLst>
        </pc:spChg>
        <pc:spChg chg="del">
          <ac:chgData name="Sanders Wang" userId="089d73b8-785c-4012-b931-81c632b6c9c7" providerId="ADAL" clId="{5354F822-A9E9-4067-BCDA-0FDA68F60510}" dt="2021-03-11T13:46:14.793" v="6636" actId="478"/>
          <ac:spMkLst>
            <pc:docMk/>
            <pc:sldMk cId="1987836075" sldId="260"/>
            <ac:spMk id="203" creationId="{7C1B494E-7FA0-438A-81C9-2BEB2731E480}"/>
          </ac:spMkLst>
        </pc:spChg>
        <pc:spChg chg="del">
          <ac:chgData name="Sanders Wang" userId="089d73b8-785c-4012-b931-81c632b6c9c7" providerId="ADAL" clId="{5354F822-A9E9-4067-BCDA-0FDA68F60510}" dt="2021-03-11T13:46:14.793" v="6636" actId="478"/>
          <ac:spMkLst>
            <pc:docMk/>
            <pc:sldMk cId="1987836075" sldId="260"/>
            <ac:spMk id="205" creationId="{55ABC064-79E5-4E35-A87B-4E7C5D14C3AA}"/>
          </ac:spMkLst>
        </pc:spChg>
        <pc:spChg chg="add mod">
          <ac:chgData name="Sanders Wang" userId="089d73b8-785c-4012-b931-81c632b6c9c7" providerId="ADAL" clId="{5354F822-A9E9-4067-BCDA-0FDA68F60510}" dt="2021-03-11T15:32:20.911" v="7209" actId="1038"/>
          <ac:spMkLst>
            <pc:docMk/>
            <pc:sldMk cId="1987836075" sldId="260"/>
            <ac:spMk id="207" creationId="{0EF8728A-69B2-4EB7-9401-07569C1FF084}"/>
          </ac:spMkLst>
        </pc:spChg>
        <pc:spChg chg="add mod">
          <ac:chgData name="Sanders Wang" userId="089d73b8-785c-4012-b931-81c632b6c9c7" providerId="ADAL" clId="{5354F822-A9E9-4067-BCDA-0FDA68F60510}" dt="2021-03-11T15:32:20.911" v="7209" actId="1038"/>
          <ac:spMkLst>
            <pc:docMk/>
            <pc:sldMk cId="1987836075" sldId="260"/>
            <ac:spMk id="208" creationId="{7F85A17A-6C11-4BF2-B273-D57C85440E71}"/>
          </ac:spMkLst>
        </pc:spChg>
        <pc:spChg chg="del">
          <ac:chgData name="Sanders Wang" userId="089d73b8-785c-4012-b931-81c632b6c9c7" providerId="ADAL" clId="{5354F822-A9E9-4067-BCDA-0FDA68F60510}" dt="2021-03-11T13:45:58.104" v="6634" actId="478"/>
          <ac:spMkLst>
            <pc:docMk/>
            <pc:sldMk cId="1987836075" sldId="260"/>
            <ac:spMk id="209" creationId="{F7529970-DDD9-402E-BE0F-0E9B15A81951}"/>
          </ac:spMkLst>
        </pc:spChg>
        <pc:spChg chg="add mod">
          <ac:chgData name="Sanders Wang" userId="089d73b8-785c-4012-b931-81c632b6c9c7" providerId="ADAL" clId="{5354F822-A9E9-4067-BCDA-0FDA68F60510}" dt="2021-03-11T15:32:20.911" v="7209" actId="1038"/>
          <ac:spMkLst>
            <pc:docMk/>
            <pc:sldMk cId="1987836075" sldId="260"/>
            <ac:spMk id="210" creationId="{6C189DDA-69FD-4734-89F8-ECDEDA368AC2}"/>
          </ac:spMkLst>
        </pc:spChg>
        <pc:spChg chg="del">
          <ac:chgData name="Sanders Wang" userId="089d73b8-785c-4012-b931-81c632b6c9c7" providerId="ADAL" clId="{5354F822-A9E9-4067-BCDA-0FDA68F60510}" dt="2021-03-11T13:45:58.104" v="6634" actId="478"/>
          <ac:spMkLst>
            <pc:docMk/>
            <pc:sldMk cId="1987836075" sldId="260"/>
            <ac:spMk id="211" creationId="{3842FC3E-21F7-4B54-999D-25AFFF45DC4A}"/>
          </ac:spMkLst>
        </pc:spChg>
        <pc:spChg chg="add mod">
          <ac:chgData name="Sanders Wang" userId="089d73b8-785c-4012-b931-81c632b6c9c7" providerId="ADAL" clId="{5354F822-A9E9-4067-BCDA-0FDA68F60510}" dt="2021-03-11T17:12:50.782" v="7875" actId="14100"/>
          <ac:spMkLst>
            <pc:docMk/>
            <pc:sldMk cId="1987836075" sldId="260"/>
            <ac:spMk id="213" creationId="{6336AB62-69C9-480E-A306-9E15DFA4D6ED}"/>
          </ac:spMkLst>
        </pc:spChg>
        <pc:spChg chg="add mod ord">
          <ac:chgData name="Sanders Wang" userId="089d73b8-785c-4012-b931-81c632b6c9c7" providerId="ADAL" clId="{5354F822-A9E9-4067-BCDA-0FDA68F60510}" dt="2021-03-11T15:51:24.521" v="7315" actId="1037"/>
          <ac:spMkLst>
            <pc:docMk/>
            <pc:sldMk cId="1987836075" sldId="260"/>
            <ac:spMk id="216" creationId="{E5182FFA-3B1D-4C62-9486-A3B2A0A9AA00}"/>
          </ac:spMkLst>
        </pc:spChg>
        <pc:spChg chg="add mod">
          <ac:chgData name="Sanders Wang" userId="089d73b8-785c-4012-b931-81c632b6c9c7" providerId="ADAL" clId="{5354F822-A9E9-4067-BCDA-0FDA68F60510}" dt="2021-03-11T15:51:24.521" v="7315" actId="1037"/>
          <ac:spMkLst>
            <pc:docMk/>
            <pc:sldMk cId="1987836075" sldId="260"/>
            <ac:spMk id="217" creationId="{B5D6A925-9173-49A1-9AF2-F2B8DBEDB589}"/>
          </ac:spMkLst>
        </pc:spChg>
        <pc:spChg chg="del">
          <ac:chgData name="Sanders Wang" userId="089d73b8-785c-4012-b931-81c632b6c9c7" providerId="ADAL" clId="{5354F822-A9E9-4067-BCDA-0FDA68F60510}" dt="2021-03-11T13:46:05.808" v="6635" actId="478"/>
          <ac:spMkLst>
            <pc:docMk/>
            <pc:sldMk cId="1987836075" sldId="260"/>
            <ac:spMk id="218" creationId="{E6D1286A-8749-45E1-BF1F-761B3A6BAF39}"/>
          </ac:spMkLst>
        </pc:spChg>
        <pc:spChg chg="del">
          <ac:chgData name="Sanders Wang" userId="089d73b8-785c-4012-b931-81c632b6c9c7" providerId="ADAL" clId="{5354F822-A9E9-4067-BCDA-0FDA68F60510}" dt="2021-03-11T13:46:14.793" v="6636" actId="478"/>
          <ac:spMkLst>
            <pc:docMk/>
            <pc:sldMk cId="1987836075" sldId="260"/>
            <ac:spMk id="220" creationId="{C61AD98D-1FF6-4CCC-83FB-402FDFEF8CFC}"/>
          </ac:spMkLst>
        </pc:spChg>
        <pc:spChg chg="del">
          <ac:chgData name="Sanders Wang" userId="089d73b8-785c-4012-b931-81c632b6c9c7" providerId="ADAL" clId="{5354F822-A9E9-4067-BCDA-0FDA68F60510}" dt="2021-03-11T13:46:05.808" v="6635" actId="478"/>
          <ac:spMkLst>
            <pc:docMk/>
            <pc:sldMk cId="1987836075" sldId="260"/>
            <ac:spMk id="221" creationId="{B2666BC2-1A34-4405-AC68-495490DEB894}"/>
          </ac:spMkLst>
        </pc:spChg>
        <pc:spChg chg="add del mod">
          <ac:chgData name="Sanders Wang" userId="089d73b8-785c-4012-b931-81c632b6c9c7" providerId="ADAL" clId="{5354F822-A9E9-4067-BCDA-0FDA68F60510}" dt="2021-03-11T15:40:43.262" v="7228" actId="478"/>
          <ac:spMkLst>
            <pc:docMk/>
            <pc:sldMk cId="1987836075" sldId="260"/>
            <ac:spMk id="226" creationId="{BC171797-6215-403B-BEA1-6462B9EA41C7}"/>
          </ac:spMkLst>
        </pc:spChg>
        <pc:spChg chg="del">
          <ac:chgData name="Sanders Wang" userId="089d73b8-785c-4012-b931-81c632b6c9c7" providerId="ADAL" clId="{5354F822-A9E9-4067-BCDA-0FDA68F60510}" dt="2021-03-11T13:46:14.793" v="6636" actId="478"/>
          <ac:spMkLst>
            <pc:docMk/>
            <pc:sldMk cId="1987836075" sldId="260"/>
            <ac:spMk id="231" creationId="{538338DF-BBDC-475B-A76F-7D69B4A777A8}"/>
          </ac:spMkLst>
        </pc:spChg>
        <pc:spChg chg="del">
          <ac:chgData name="Sanders Wang" userId="089d73b8-785c-4012-b931-81c632b6c9c7" providerId="ADAL" clId="{5354F822-A9E9-4067-BCDA-0FDA68F60510}" dt="2021-03-11T13:46:14.793" v="6636" actId="478"/>
          <ac:spMkLst>
            <pc:docMk/>
            <pc:sldMk cId="1987836075" sldId="260"/>
            <ac:spMk id="233" creationId="{DBE0F596-89AB-4B8E-9AD9-E5430912A914}"/>
          </ac:spMkLst>
        </pc:spChg>
        <pc:spChg chg="add del mod">
          <ac:chgData name="Sanders Wang" userId="089d73b8-785c-4012-b931-81c632b6c9c7" providerId="ADAL" clId="{5354F822-A9E9-4067-BCDA-0FDA68F60510}" dt="2021-03-11T15:42:47.023" v="7240" actId="478"/>
          <ac:spMkLst>
            <pc:docMk/>
            <pc:sldMk cId="1987836075" sldId="260"/>
            <ac:spMk id="234" creationId="{63D3245A-8601-49FB-9B15-38EC621D8276}"/>
          </ac:spMkLst>
        </pc:spChg>
        <pc:spChg chg="del">
          <ac:chgData name="Sanders Wang" userId="089d73b8-785c-4012-b931-81c632b6c9c7" providerId="ADAL" clId="{5354F822-A9E9-4067-BCDA-0FDA68F60510}" dt="2021-03-11T13:46:14.793" v="6636" actId="478"/>
          <ac:spMkLst>
            <pc:docMk/>
            <pc:sldMk cId="1987836075" sldId="260"/>
            <ac:spMk id="236" creationId="{78904887-7DEB-4A85-BE8C-F739CE2B28C7}"/>
          </ac:spMkLst>
        </pc:spChg>
        <pc:spChg chg="del">
          <ac:chgData name="Sanders Wang" userId="089d73b8-785c-4012-b931-81c632b6c9c7" providerId="ADAL" clId="{5354F822-A9E9-4067-BCDA-0FDA68F60510}" dt="2021-03-11T13:46:14.793" v="6636" actId="478"/>
          <ac:spMkLst>
            <pc:docMk/>
            <pc:sldMk cId="1987836075" sldId="260"/>
            <ac:spMk id="239" creationId="{6F44CC21-28BC-4676-86ED-6244FABBC1D3}"/>
          </ac:spMkLst>
        </pc:spChg>
        <pc:spChg chg="add del mod">
          <ac:chgData name="Sanders Wang" userId="089d73b8-785c-4012-b931-81c632b6c9c7" providerId="ADAL" clId="{5354F822-A9E9-4067-BCDA-0FDA68F60510}" dt="2021-03-11T15:43:29.803" v="7245" actId="478"/>
          <ac:spMkLst>
            <pc:docMk/>
            <pc:sldMk cId="1987836075" sldId="260"/>
            <ac:spMk id="240" creationId="{26F03EA0-C30C-4B55-85CC-0581DC0976FA}"/>
          </ac:spMkLst>
        </pc:spChg>
        <pc:spChg chg="del">
          <ac:chgData name="Sanders Wang" userId="089d73b8-785c-4012-b931-81c632b6c9c7" providerId="ADAL" clId="{5354F822-A9E9-4067-BCDA-0FDA68F60510}" dt="2021-03-11T13:46:14.793" v="6636" actId="478"/>
          <ac:spMkLst>
            <pc:docMk/>
            <pc:sldMk cId="1987836075" sldId="260"/>
            <ac:spMk id="241" creationId="{A448557C-9782-48D7-AB05-65E4442F01FA}"/>
          </ac:spMkLst>
        </pc:spChg>
        <pc:spChg chg="add del mod">
          <ac:chgData name="Sanders Wang" userId="089d73b8-785c-4012-b931-81c632b6c9c7" providerId="ADAL" clId="{5354F822-A9E9-4067-BCDA-0FDA68F60510}" dt="2021-03-11T15:45:05.175" v="7251" actId="478"/>
          <ac:spMkLst>
            <pc:docMk/>
            <pc:sldMk cId="1987836075" sldId="260"/>
            <ac:spMk id="245" creationId="{157EA04B-2654-45A3-B70D-563745A6231F}"/>
          </ac:spMkLst>
        </pc:spChg>
        <pc:spChg chg="del">
          <ac:chgData name="Sanders Wang" userId="089d73b8-785c-4012-b931-81c632b6c9c7" providerId="ADAL" clId="{5354F822-A9E9-4067-BCDA-0FDA68F60510}" dt="2021-03-11T13:46:14.793" v="6636" actId="478"/>
          <ac:spMkLst>
            <pc:docMk/>
            <pc:sldMk cId="1987836075" sldId="260"/>
            <ac:spMk id="246" creationId="{2727B139-8051-4F5A-8F56-E29B28A5A1FA}"/>
          </ac:spMkLst>
        </pc:spChg>
        <pc:spChg chg="add mod">
          <ac:chgData name="Sanders Wang" userId="089d73b8-785c-4012-b931-81c632b6c9c7" providerId="ADAL" clId="{5354F822-A9E9-4067-BCDA-0FDA68F60510}" dt="2021-03-11T16:01:53.756" v="7386" actId="14100"/>
          <ac:spMkLst>
            <pc:docMk/>
            <pc:sldMk cId="1987836075" sldId="260"/>
            <ac:spMk id="247" creationId="{7928A6E4-5F85-43C4-BA3A-7C2240A1B8E9}"/>
          </ac:spMkLst>
        </pc:spChg>
        <pc:spChg chg="del">
          <ac:chgData name="Sanders Wang" userId="089d73b8-785c-4012-b931-81c632b6c9c7" providerId="ADAL" clId="{5354F822-A9E9-4067-BCDA-0FDA68F60510}" dt="2021-03-11T13:46:14.793" v="6636" actId="478"/>
          <ac:spMkLst>
            <pc:docMk/>
            <pc:sldMk cId="1987836075" sldId="260"/>
            <ac:spMk id="248" creationId="{20C88104-9D15-4294-9E0C-EB931A702ECB}"/>
          </ac:spMkLst>
        </pc:spChg>
        <pc:spChg chg="del">
          <ac:chgData name="Sanders Wang" userId="089d73b8-785c-4012-b931-81c632b6c9c7" providerId="ADAL" clId="{5354F822-A9E9-4067-BCDA-0FDA68F60510}" dt="2021-03-11T13:46:05.808" v="6635" actId="478"/>
          <ac:spMkLst>
            <pc:docMk/>
            <pc:sldMk cId="1987836075" sldId="260"/>
            <ac:spMk id="256" creationId="{43F5F745-D403-423E-B63A-7988BCB1A35C}"/>
          </ac:spMkLst>
        </pc:spChg>
        <pc:spChg chg="del">
          <ac:chgData name="Sanders Wang" userId="089d73b8-785c-4012-b931-81c632b6c9c7" providerId="ADAL" clId="{5354F822-A9E9-4067-BCDA-0FDA68F60510}" dt="2021-03-11T13:46:05.808" v="6635" actId="478"/>
          <ac:spMkLst>
            <pc:docMk/>
            <pc:sldMk cId="1987836075" sldId="260"/>
            <ac:spMk id="258" creationId="{4DDBF443-BB5F-4B3A-82CF-21F4C1081431}"/>
          </ac:spMkLst>
        </pc:spChg>
        <pc:spChg chg="add mod">
          <ac:chgData name="Sanders Wang" userId="089d73b8-785c-4012-b931-81c632b6c9c7" providerId="ADAL" clId="{5354F822-A9E9-4067-BCDA-0FDA68F60510}" dt="2021-03-11T16:20:43.749" v="7533" actId="113"/>
          <ac:spMkLst>
            <pc:docMk/>
            <pc:sldMk cId="1987836075" sldId="260"/>
            <ac:spMk id="259" creationId="{54F91E19-071C-418E-AB9C-CBCB20D6F4E1}"/>
          </ac:spMkLst>
        </pc:spChg>
        <pc:spChg chg="del">
          <ac:chgData name="Sanders Wang" userId="089d73b8-785c-4012-b931-81c632b6c9c7" providerId="ADAL" clId="{5354F822-A9E9-4067-BCDA-0FDA68F60510}" dt="2021-03-11T13:46:05.808" v="6635" actId="478"/>
          <ac:spMkLst>
            <pc:docMk/>
            <pc:sldMk cId="1987836075" sldId="260"/>
            <ac:spMk id="260" creationId="{7AD57A7A-C606-4CFF-BDA4-22AC9FB8E517}"/>
          </ac:spMkLst>
        </pc:spChg>
        <pc:spChg chg="del">
          <ac:chgData name="Sanders Wang" userId="089d73b8-785c-4012-b931-81c632b6c9c7" providerId="ADAL" clId="{5354F822-A9E9-4067-BCDA-0FDA68F60510}" dt="2021-03-11T13:46:05.808" v="6635" actId="478"/>
          <ac:spMkLst>
            <pc:docMk/>
            <pc:sldMk cId="1987836075" sldId="260"/>
            <ac:spMk id="262" creationId="{BD73B22E-687A-4818-8D96-B61A2C048C9C}"/>
          </ac:spMkLst>
        </pc:spChg>
        <pc:spChg chg="add mod">
          <ac:chgData name="Sanders Wang" userId="089d73b8-785c-4012-b931-81c632b6c9c7" providerId="ADAL" clId="{5354F822-A9E9-4067-BCDA-0FDA68F60510}" dt="2021-03-11T16:22:04.453" v="7543" actId="1076"/>
          <ac:spMkLst>
            <pc:docMk/>
            <pc:sldMk cId="1987836075" sldId="260"/>
            <ac:spMk id="266" creationId="{7B10D9F9-A9F5-4399-92B4-3D790BC8B289}"/>
          </ac:spMkLst>
        </pc:spChg>
        <pc:spChg chg="del">
          <ac:chgData name="Sanders Wang" userId="089d73b8-785c-4012-b931-81c632b6c9c7" providerId="ADAL" clId="{5354F822-A9E9-4067-BCDA-0FDA68F60510}" dt="2021-03-11T13:46:14.793" v="6636" actId="478"/>
          <ac:spMkLst>
            <pc:docMk/>
            <pc:sldMk cId="1987836075" sldId="260"/>
            <ac:spMk id="268" creationId="{D1252464-35B3-4E67-9C8C-15B514190203}"/>
          </ac:spMkLst>
        </pc:spChg>
        <pc:spChg chg="del">
          <ac:chgData name="Sanders Wang" userId="089d73b8-785c-4012-b931-81c632b6c9c7" providerId="ADAL" clId="{5354F822-A9E9-4067-BCDA-0FDA68F60510}" dt="2021-03-11T13:46:14.793" v="6636" actId="478"/>
          <ac:spMkLst>
            <pc:docMk/>
            <pc:sldMk cId="1987836075" sldId="260"/>
            <ac:spMk id="271" creationId="{CF8FCDBE-6824-4BAE-A6BF-DEF49E350765}"/>
          </ac:spMkLst>
        </pc:spChg>
        <pc:spChg chg="del">
          <ac:chgData name="Sanders Wang" userId="089d73b8-785c-4012-b931-81c632b6c9c7" providerId="ADAL" clId="{5354F822-A9E9-4067-BCDA-0FDA68F60510}" dt="2021-03-11T13:46:27.893" v="6638" actId="478"/>
          <ac:spMkLst>
            <pc:docMk/>
            <pc:sldMk cId="1987836075" sldId="260"/>
            <ac:spMk id="276" creationId="{BB83998D-B133-43EF-8B2D-E0DC6CF927A3}"/>
          </ac:spMkLst>
        </pc:spChg>
        <pc:spChg chg="del">
          <ac:chgData name="Sanders Wang" userId="089d73b8-785c-4012-b931-81c632b6c9c7" providerId="ADAL" clId="{5354F822-A9E9-4067-BCDA-0FDA68F60510}" dt="2021-03-11T13:46:27.893" v="6638" actId="478"/>
          <ac:spMkLst>
            <pc:docMk/>
            <pc:sldMk cId="1987836075" sldId="260"/>
            <ac:spMk id="278" creationId="{D6789219-B67B-4AC7-96DC-9F0B76D67B1E}"/>
          </ac:spMkLst>
        </pc:spChg>
        <pc:spChg chg="del">
          <ac:chgData name="Sanders Wang" userId="089d73b8-785c-4012-b931-81c632b6c9c7" providerId="ADAL" clId="{5354F822-A9E9-4067-BCDA-0FDA68F60510}" dt="2021-03-11T13:46:27.893" v="6638" actId="478"/>
          <ac:spMkLst>
            <pc:docMk/>
            <pc:sldMk cId="1987836075" sldId="260"/>
            <ac:spMk id="279" creationId="{A7DCAB40-FF1C-4B79-8C97-8AACAE4ABDD2}"/>
          </ac:spMkLst>
        </pc:spChg>
        <pc:spChg chg="del">
          <ac:chgData name="Sanders Wang" userId="089d73b8-785c-4012-b931-81c632b6c9c7" providerId="ADAL" clId="{5354F822-A9E9-4067-BCDA-0FDA68F60510}" dt="2021-03-11T13:46:27.893" v="6638" actId="478"/>
          <ac:spMkLst>
            <pc:docMk/>
            <pc:sldMk cId="1987836075" sldId="260"/>
            <ac:spMk id="280" creationId="{965F40A2-DBB6-477D-8AA6-BC34F34F7379}"/>
          </ac:spMkLst>
        </pc:spChg>
        <pc:spChg chg="del">
          <ac:chgData name="Sanders Wang" userId="089d73b8-785c-4012-b931-81c632b6c9c7" providerId="ADAL" clId="{5354F822-A9E9-4067-BCDA-0FDA68F60510}" dt="2021-03-11T13:46:27.893" v="6638" actId="478"/>
          <ac:spMkLst>
            <pc:docMk/>
            <pc:sldMk cId="1987836075" sldId="260"/>
            <ac:spMk id="281" creationId="{1C15DE89-45D9-41F2-8048-29EA5C80C6B8}"/>
          </ac:spMkLst>
        </pc:spChg>
        <pc:spChg chg="del">
          <ac:chgData name="Sanders Wang" userId="089d73b8-785c-4012-b931-81c632b6c9c7" providerId="ADAL" clId="{5354F822-A9E9-4067-BCDA-0FDA68F60510}" dt="2021-03-11T13:46:27.893" v="6638" actId="478"/>
          <ac:spMkLst>
            <pc:docMk/>
            <pc:sldMk cId="1987836075" sldId="260"/>
            <ac:spMk id="282" creationId="{6DBF8494-E2CD-47D0-BD63-CA1D44A6936C}"/>
          </ac:spMkLst>
        </pc:spChg>
        <pc:spChg chg="del">
          <ac:chgData name="Sanders Wang" userId="089d73b8-785c-4012-b931-81c632b6c9c7" providerId="ADAL" clId="{5354F822-A9E9-4067-BCDA-0FDA68F60510}" dt="2021-03-11T13:46:14.793" v="6636" actId="478"/>
          <ac:spMkLst>
            <pc:docMk/>
            <pc:sldMk cId="1987836075" sldId="260"/>
            <ac:spMk id="284" creationId="{210B3294-11C5-490C-AA9F-24EE56A366A6}"/>
          </ac:spMkLst>
        </pc:spChg>
        <pc:spChg chg="del">
          <ac:chgData name="Sanders Wang" userId="089d73b8-785c-4012-b931-81c632b6c9c7" providerId="ADAL" clId="{5354F822-A9E9-4067-BCDA-0FDA68F60510}" dt="2021-03-11T13:46:14.793" v="6636" actId="478"/>
          <ac:spMkLst>
            <pc:docMk/>
            <pc:sldMk cId="1987836075" sldId="260"/>
            <ac:spMk id="287" creationId="{725A1B66-7C67-45C5-A3A0-7222069ACBBE}"/>
          </ac:spMkLst>
        </pc:spChg>
        <pc:spChg chg="del">
          <ac:chgData name="Sanders Wang" userId="089d73b8-785c-4012-b931-81c632b6c9c7" providerId="ADAL" clId="{5354F822-A9E9-4067-BCDA-0FDA68F60510}" dt="2021-03-11T13:46:14.793" v="6636" actId="478"/>
          <ac:spMkLst>
            <pc:docMk/>
            <pc:sldMk cId="1987836075" sldId="260"/>
            <ac:spMk id="288" creationId="{8D47B60E-57C4-40E4-A339-5540C86DD9F7}"/>
          </ac:spMkLst>
        </pc:spChg>
        <pc:spChg chg="del">
          <ac:chgData name="Sanders Wang" userId="089d73b8-785c-4012-b931-81c632b6c9c7" providerId="ADAL" clId="{5354F822-A9E9-4067-BCDA-0FDA68F60510}" dt="2021-03-11T13:46:14.793" v="6636" actId="478"/>
          <ac:spMkLst>
            <pc:docMk/>
            <pc:sldMk cId="1987836075" sldId="260"/>
            <ac:spMk id="291" creationId="{D741B542-5F42-4EA9-A8AC-E7ADE17BCDB2}"/>
          </ac:spMkLst>
        </pc:spChg>
        <pc:spChg chg="del">
          <ac:chgData name="Sanders Wang" userId="089d73b8-785c-4012-b931-81c632b6c9c7" providerId="ADAL" clId="{5354F822-A9E9-4067-BCDA-0FDA68F60510}" dt="2021-03-11T13:46:05.808" v="6635" actId="478"/>
          <ac:spMkLst>
            <pc:docMk/>
            <pc:sldMk cId="1987836075" sldId="260"/>
            <ac:spMk id="292" creationId="{F4274A93-F322-45CA-939D-C15F4DAFACF1}"/>
          </ac:spMkLst>
        </pc:spChg>
        <pc:spChg chg="del">
          <ac:chgData name="Sanders Wang" userId="089d73b8-785c-4012-b931-81c632b6c9c7" providerId="ADAL" clId="{5354F822-A9E9-4067-BCDA-0FDA68F60510}" dt="2021-03-11T13:46:05.808" v="6635" actId="478"/>
          <ac:spMkLst>
            <pc:docMk/>
            <pc:sldMk cId="1987836075" sldId="260"/>
            <ac:spMk id="293" creationId="{D77719FB-2E1C-43B9-B115-2605A8498636}"/>
          </ac:spMkLst>
        </pc:spChg>
        <pc:spChg chg="del">
          <ac:chgData name="Sanders Wang" userId="089d73b8-785c-4012-b931-81c632b6c9c7" providerId="ADAL" clId="{5354F822-A9E9-4067-BCDA-0FDA68F60510}" dt="2021-03-11T13:46:05.808" v="6635" actId="478"/>
          <ac:spMkLst>
            <pc:docMk/>
            <pc:sldMk cId="1987836075" sldId="260"/>
            <ac:spMk id="294" creationId="{88988A57-50EE-45EB-844B-5B5D089EF2D3}"/>
          </ac:spMkLst>
        </pc:spChg>
        <pc:spChg chg="add mod">
          <ac:chgData name="Sanders Wang" userId="089d73b8-785c-4012-b931-81c632b6c9c7" providerId="ADAL" clId="{5354F822-A9E9-4067-BCDA-0FDA68F60510}" dt="2021-03-11T16:22:31.690" v="7549" actId="1076"/>
          <ac:spMkLst>
            <pc:docMk/>
            <pc:sldMk cId="1987836075" sldId="260"/>
            <ac:spMk id="295" creationId="{F814F7FF-85CB-4681-8A2A-A849D3A0CEA0}"/>
          </ac:spMkLst>
        </pc:spChg>
        <pc:spChg chg="add mod">
          <ac:chgData name="Sanders Wang" userId="089d73b8-785c-4012-b931-81c632b6c9c7" providerId="ADAL" clId="{5354F822-A9E9-4067-BCDA-0FDA68F60510}" dt="2021-03-11T16:15:45.439" v="7495" actId="14100"/>
          <ac:spMkLst>
            <pc:docMk/>
            <pc:sldMk cId="1987836075" sldId="260"/>
            <ac:spMk id="297" creationId="{6F9ED5A9-C899-45F5-A7EC-DAD21E43C9FD}"/>
          </ac:spMkLst>
        </pc:spChg>
        <pc:spChg chg="add mod">
          <ac:chgData name="Sanders Wang" userId="089d73b8-785c-4012-b931-81c632b6c9c7" providerId="ADAL" clId="{5354F822-A9E9-4067-BCDA-0FDA68F60510}" dt="2021-03-11T16:16:40.256" v="7496" actId="14100"/>
          <ac:spMkLst>
            <pc:docMk/>
            <pc:sldMk cId="1987836075" sldId="260"/>
            <ac:spMk id="298" creationId="{554A5A0F-E469-4AE0-9112-8D8831E79959}"/>
          </ac:spMkLst>
        </pc:spChg>
        <pc:spChg chg="add mod">
          <ac:chgData name="Sanders Wang" userId="089d73b8-785c-4012-b931-81c632b6c9c7" providerId="ADAL" clId="{5354F822-A9E9-4067-BCDA-0FDA68F60510}" dt="2021-03-11T16:14:57.906" v="7480" actId="1076"/>
          <ac:spMkLst>
            <pc:docMk/>
            <pc:sldMk cId="1987836075" sldId="260"/>
            <ac:spMk id="299" creationId="{A22101C1-942A-4C90-BF66-EAD76745D2AF}"/>
          </ac:spMkLst>
        </pc:spChg>
        <pc:spChg chg="add mod">
          <ac:chgData name="Sanders Wang" userId="089d73b8-785c-4012-b931-81c632b6c9c7" providerId="ADAL" clId="{5354F822-A9E9-4067-BCDA-0FDA68F60510}" dt="2021-03-11T16:19:00.027" v="7515" actId="14100"/>
          <ac:spMkLst>
            <pc:docMk/>
            <pc:sldMk cId="1987836075" sldId="260"/>
            <ac:spMk id="300" creationId="{0F41CA98-0F6D-4A85-9BAA-169AFDDA9623}"/>
          </ac:spMkLst>
        </pc:spChg>
        <pc:spChg chg="add mod">
          <ac:chgData name="Sanders Wang" userId="089d73b8-785c-4012-b931-81c632b6c9c7" providerId="ADAL" clId="{5354F822-A9E9-4067-BCDA-0FDA68F60510}" dt="2021-03-11T16:20:54.940" v="7535" actId="113"/>
          <ac:spMkLst>
            <pc:docMk/>
            <pc:sldMk cId="1987836075" sldId="260"/>
            <ac:spMk id="301" creationId="{5A102659-A79A-4FBE-BBE6-E818ADBD4169}"/>
          </ac:spMkLst>
        </pc:spChg>
        <pc:spChg chg="add mod">
          <ac:chgData name="Sanders Wang" userId="089d73b8-785c-4012-b931-81c632b6c9c7" providerId="ADAL" clId="{5354F822-A9E9-4067-BCDA-0FDA68F60510}" dt="2021-03-11T16:25:49.293" v="7565" actId="1076"/>
          <ac:spMkLst>
            <pc:docMk/>
            <pc:sldMk cId="1987836075" sldId="260"/>
            <ac:spMk id="303" creationId="{E5C90761-3D40-4FBA-A44D-7F58BCF61F74}"/>
          </ac:spMkLst>
        </pc:spChg>
        <pc:spChg chg="add mod">
          <ac:chgData name="Sanders Wang" userId="089d73b8-785c-4012-b931-81c632b6c9c7" providerId="ADAL" clId="{5354F822-A9E9-4067-BCDA-0FDA68F60510}" dt="2021-03-11T16:29:53.426" v="7608" actId="113"/>
          <ac:spMkLst>
            <pc:docMk/>
            <pc:sldMk cId="1987836075" sldId="260"/>
            <ac:spMk id="305" creationId="{CBB363C0-E9DA-432D-B151-904C064D561A}"/>
          </ac:spMkLst>
        </pc:spChg>
        <pc:spChg chg="add mod">
          <ac:chgData name="Sanders Wang" userId="089d73b8-785c-4012-b931-81c632b6c9c7" providerId="ADAL" clId="{5354F822-A9E9-4067-BCDA-0FDA68F60510}" dt="2021-03-11T16:30:40.521" v="7612" actId="688"/>
          <ac:spMkLst>
            <pc:docMk/>
            <pc:sldMk cId="1987836075" sldId="260"/>
            <ac:spMk id="306" creationId="{0BAE7995-A0AD-44ED-94B8-6530CCBF9802}"/>
          </ac:spMkLst>
        </pc:spChg>
        <pc:spChg chg="add mod">
          <ac:chgData name="Sanders Wang" userId="089d73b8-785c-4012-b931-81c632b6c9c7" providerId="ADAL" clId="{5354F822-A9E9-4067-BCDA-0FDA68F60510}" dt="2021-03-11T17:11:48.379" v="7869" actId="688"/>
          <ac:spMkLst>
            <pc:docMk/>
            <pc:sldMk cId="1987836075" sldId="260"/>
            <ac:spMk id="307" creationId="{EC6F8A9B-CFF3-4C2C-A43A-48B712794A1B}"/>
          </ac:spMkLst>
        </pc:spChg>
        <pc:spChg chg="add mod">
          <ac:chgData name="Sanders Wang" userId="089d73b8-785c-4012-b931-81c632b6c9c7" providerId="ADAL" clId="{5354F822-A9E9-4067-BCDA-0FDA68F60510}" dt="2021-03-11T17:11:38.894" v="7867" actId="1076"/>
          <ac:spMkLst>
            <pc:docMk/>
            <pc:sldMk cId="1987836075" sldId="260"/>
            <ac:spMk id="308" creationId="{97398E48-A2B0-49B3-BFCE-60A1CDD28C87}"/>
          </ac:spMkLst>
        </pc:spChg>
        <pc:spChg chg="add mod">
          <ac:chgData name="Sanders Wang" userId="089d73b8-785c-4012-b931-81c632b6c9c7" providerId="ADAL" clId="{5354F822-A9E9-4067-BCDA-0FDA68F60510}" dt="2021-03-11T17:11:38.894" v="7867" actId="1076"/>
          <ac:spMkLst>
            <pc:docMk/>
            <pc:sldMk cId="1987836075" sldId="260"/>
            <ac:spMk id="313" creationId="{F73B14CB-9F89-4117-88BC-BA93C6635620}"/>
          </ac:spMkLst>
        </pc:spChg>
        <pc:spChg chg="add mod">
          <ac:chgData name="Sanders Wang" userId="089d73b8-785c-4012-b931-81c632b6c9c7" providerId="ADAL" clId="{5354F822-A9E9-4067-BCDA-0FDA68F60510}" dt="2021-03-11T17:12:36.913" v="7874" actId="1076"/>
          <ac:spMkLst>
            <pc:docMk/>
            <pc:sldMk cId="1987836075" sldId="260"/>
            <ac:spMk id="322" creationId="{6353B330-650C-493B-9EA7-39512852B050}"/>
          </ac:spMkLst>
        </pc:spChg>
        <pc:spChg chg="del">
          <ac:chgData name="Sanders Wang" userId="089d73b8-785c-4012-b931-81c632b6c9c7" providerId="ADAL" clId="{5354F822-A9E9-4067-BCDA-0FDA68F60510}" dt="2021-03-11T13:45:48.661" v="6632" actId="478"/>
          <ac:spMkLst>
            <pc:docMk/>
            <pc:sldMk cId="1987836075" sldId="260"/>
            <ac:spMk id="489" creationId="{D4D79EB2-25CA-4300-8811-46A20566B879}"/>
          </ac:spMkLst>
        </pc:spChg>
        <pc:spChg chg="add del mod">
          <ac:chgData name="Sanders Wang" userId="089d73b8-785c-4012-b931-81c632b6c9c7" providerId="ADAL" clId="{5354F822-A9E9-4067-BCDA-0FDA68F60510}" dt="2021-03-11T16:07:11.901" v="7409" actId="478"/>
          <ac:spMkLst>
            <pc:docMk/>
            <pc:sldMk cId="1987836075" sldId="260"/>
            <ac:spMk id="495" creationId="{5FD91711-1E12-4F2D-9177-F32313A84337}"/>
          </ac:spMkLst>
        </pc:spChg>
        <pc:picChg chg="add mod">
          <ac:chgData name="Sanders Wang" userId="089d73b8-785c-4012-b931-81c632b6c9c7" providerId="ADAL" clId="{5354F822-A9E9-4067-BCDA-0FDA68F60510}" dt="2021-03-11T14:54:54.769" v="6960" actId="1038"/>
          <ac:picMkLst>
            <pc:docMk/>
            <pc:sldMk cId="1987836075" sldId="260"/>
            <ac:picMk id="5" creationId="{F896F8BD-00C2-4F15-AF20-DAB04511ED65}"/>
          </ac:picMkLst>
        </pc:picChg>
        <pc:picChg chg="add mod">
          <ac:chgData name="Sanders Wang" userId="089d73b8-785c-4012-b931-81c632b6c9c7" providerId="ADAL" clId="{5354F822-A9E9-4067-BCDA-0FDA68F60510}" dt="2021-03-11T14:55:15.581" v="6982" actId="1076"/>
          <ac:picMkLst>
            <pc:docMk/>
            <pc:sldMk cId="1987836075" sldId="260"/>
            <ac:picMk id="9" creationId="{F18ADEB0-1EAA-4A2B-9662-61866983351E}"/>
          </ac:picMkLst>
        </pc:picChg>
        <pc:picChg chg="add mod">
          <ac:chgData name="Sanders Wang" userId="089d73b8-785c-4012-b931-81c632b6c9c7" providerId="ADAL" clId="{5354F822-A9E9-4067-BCDA-0FDA68F60510}" dt="2021-03-11T15:32:20.911" v="7209" actId="1038"/>
          <ac:picMkLst>
            <pc:docMk/>
            <pc:sldMk cId="1987836075" sldId="260"/>
            <ac:picMk id="12" creationId="{767AADDA-DC57-4ACE-872C-D4D9BFC7EE58}"/>
          </ac:picMkLst>
        </pc:picChg>
        <pc:picChg chg="add mod">
          <ac:chgData name="Sanders Wang" userId="089d73b8-785c-4012-b931-81c632b6c9c7" providerId="ADAL" clId="{5354F822-A9E9-4067-BCDA-0FDA68F60510}" dt="2021-03-11T15:32:20.911" v="7209" actId="1038"/>
          <ac:picMkLst>
            <pc:docMk/>
            <pc:sldMk cId="1987836075" sldId="260"/>
            <ac:picMk id="13" creationId="{D92599D8-61EE-45B4-A9CC-CD54B53C216C}"/>
          </ac:picMkLst>
        </pc:picChg>
        <pc:picChg chg="add mod">
          <ac:chgData name="Sanders Wang" userId="089d73b8-785c-4012-b931-81c632b6c9c7" providerId="ADAL" clId="{5354F822-A9E9-4067-BCDA-0FDA68F60510}" dt="2021-03-11T15:32:20.911" v="7209" actId="1038"/>
          <ac:picMkLst>
            <pc:docMk/>
            <pc:sldMk cId="1987836075" sldId="260"/>
            <ac:picMk id="14" creationId="{1DE025B6-1916-4FD2-8DBB-24B847E23C69}"/>
          </ac:picMkLst>
        </pc:picChg>
        <pc:picChg chg="add mod">
          <ac:chgData name="Sanders Wang" userId="089d73b8-785c-4012-b931-81c632b6c9c7" providerId="ADAL" clId="{5354F822-A9E9-4067-BCDA-0FDA68F60510}" dt="2021-03-11T15:32:20.911" v="7209" actId="1038"/>
          <ac:picMkLst>
            <pc:docMk/>
            <pc:sldMk cId="1987836075" sldId="260"/>
            <ac:picMk id="15" creationId="{A8D172F0-0CA9-4A51-AFA9-DF3FD3982B1F}"/>
          </ac:picMkLst>
        </pc:picChg>
        <pc:picChg chg="add mod">
          <ac:chgData name="Sanders Wang" userId="089d73b8-785c-4012-b931-81c632b6c9c7" providerId="ADAL" clId="{5354F822-A9E9-4067-BCDA-0FDA68F60510}" dt="2021-03-11T15:32:20.911" v="7209" actId="1038"/>
          <ac:picMkLst>
            <pc:docMk/>
            <pc:sldMk cId="1987836075" sldId="260"/>
            <ac:picMk id="16" creationId="{2B5B43BE-B3B2-417D-AD2E-4E9CDD72568B}"/>
          </ac:picMkLst>
        </pc:picChg>
        <pc:picChg chg="add mod">
          <ac:chgData name="Sanders Wang" userId="089d73b8-785c-4012-b931-81c632b6c9c7" providerId="ADAL" clId="{5354F822-A9E9-4067-BCDA-0FDA68F60510}" dt="2021-03-11T15:34:06.897" v="7218" actId="1076"/>
          <ac:picMkLst>
            <pc:docMk/>
            <pc:sldMk cId="1987836075" sldId="260"/>
            <ac:picMk id="27" creationId="{F6105102-48E8-4034-83DF-FC08D8DEA73D}"/>
          </ac:picMkLst>
        </pc:picChg>
        <pc:picChg chg="add mod">
          <ac:chgData name="Sanders Wang" userId="089d73b8-785c-4012-b931-81c632b6c9c7" providerId="ADAL" clId="{5354F822-A9E9-4067-BCDA-0FDA68F60510}" dt="2021-03-11T15:53:17.715" v="7332" actId="1076"/>
          <ac:picMkLst>
            <pc:docMk/>
            <pc:sldMk cId="1987836075" sldId="260"/>
            <ac:picMk id="30" creationId="{32929016-D239-4B04-A2BC-87FB470D7CAD}"/>
          </ac:picMkLst>
        </pc:picChg>
        <pc:picChg chg="add mod">
          <ac:chgData name="Sanders Wang" userId="089d73b8-785c-4012-b931-81c632b6c9c7" providerId="ADAL" clId="{5354F822-A9E9-4067-BCDA-0FDA68F60510}" dt="2021-03-11T16:21:40.883" v="7538" actId="1076"/>
          <ac:picMkLst>
            <pc:docMk/>
            <pc:sldMk cId="1987836075" sldId="260"/>
            <ac:picMk id="48" creationId="{6D27D495-807E-4373-AD88-B3D789B72F77}"/>
          </ac:picMkLst>
        </pc:picChg>
        <pc:picChg chg="add mod">
          <ac:chgData name="Sanders Wang" userId="089d73b8-785c-4012-b931-81c632b6c9c7" providerId="ADAL" clId="{5354F822-A9E9-4067-BCDA-0FDA68F60510}" dt="2021-03-11T17:11:51.879" v="7870" actId="1076"/>
          <ac:picMkLst>
            <pc:docMk/>
            <pc:sldMk cId="1987836075" sldId="260"/>
            <ac:picMk id="79" creationId="{806565E7-69B0-4083-B1D2-F85FB77433CB}"/>
          </ac:picMkLst>
        </pc:picChg>
        <pc:picChg chg="add mod">
          <ac:chgData name="Sanders Wang" userId="089d73b8-785c-4012-b931-81c632b6c9c7" providerId="ADAL" clId="{5354F822-A9E9-4067-BCDA-0FDA68F60510}" dt="2021-03-11T17:11:38.894" v="7867" actId="1076"/>
          <ac:picMkLst>
            <pc:docMk/>
            <pc:sldMk cId="1987836075" sldId="260"/>
            <ac:picMk id="87" creationId="{C88FB678-576F-4845-A6D6-77836AF7EBEC}"/>
          </ac:picMkLst>
        </pc:picChg>
        <pc:picChg chg="add mod">
          <ac:chgData name="Sanders Wang" userId="089d73b8-785c-4012-b931-81c632b6c9c7" providerId="ADAL" clId="{5354F822-A9E9-4067-BCDA-0FDA68F60510}" dt="2021-03-11T17:14:34.767" v="7889" actId="1076"/>
          <ac:picMkLst>
            <pc:docMk/>
            <pc:sldMk cId="1987836075" sldId="260"/>
            <ac:picMk id="94" creationId="{4B8A9231-3AA9-4D4D-9FD7-BA70B43AB296}"/>
          </ac:picMkLst>
        </pc:picChg>
        <pc:picChg chg="add mod">
          <ac:chgData name="Sanders Wang" userId="089d73b8-785c-4012-b931-81c632b6c9c7" providerId="ADAL" clId="{5354F822-A9E9-4067-BCDA-0FDA68F60510}" dt="2021-03-12T19:58:14.067" v="9063" actId="14100"/>
          <ac:picMkLst>
            <pc:docMk/>
            <pc:sldMk cId="1987836075" sldId="260"/>
            <ac:picMk id="98" creationId="{41750CA0-08B6-42EF-917C-1CC46D8C12DF}"/>
          </ac:picMkLst>
        </pc:picChg>
        <pc:picChg chg="add mod">
          <ac:chgData name="Sanders Wang" userId="089d73b8-785c-4012-b931-81c632b6c9c7" providerId="ADAL" clId="{5354F822-A9E9-4067-BCDA-0FDA68F60510}" dt="2021-03-12T19:58:03.751" v="9061" actId="14100"/>
          <ac:picMkLst>
            <pc:docMk/>
            <pc:sldMk cId="1987836075" sldId="260"/>
            <ac:picMk id="99" creationId="{33BA5D01-B9BB-4E42-97A8-1AAEEC0DEBF1}"/>
          </ac:picMkLst>
        </pc:picChg>
        <pc:picChg chg="add mod">
          <ac:chgData name="Sanders Wang" userId="089d73b8-785c-4012-b931-81c632b6c9c7" providerId="ADAL" clId="{5354F822-A9E9-4067-BCDA-0FDA68F60510}" dt="2021-03-12T19:57:22.474" v="9054" actId="1076"/>
          <ac:picMkLst>
            <pc:docMk/>
            <pc:sldMk cId="1987836075" sldId="260"/>
            <ac:picMk id="100" creationId="{C85A1FB2-7E3A-49BB-8AF8-0699E6A7B116}"/>
          </ac:picMkLst>
        </pc:picChg>
        <pc:picChg chg="add mod">
          <ac:chgData name="Sanders Wang" userId="089d73b8-785c-4012-b931-81c632b6c9c7" providerId="ADAL" clId="{5354F822-A9E9-4067-BCDA-0FDA68F60510}" dt="2021-03-12T19:57:19.944" v="9053" actId="14100"/>
          <ac:picMkLst>
            <pc:docMk/>
            <pc:sldMk cId="1987836075" sldId="260"/>
            <ac:picMk id="101" creationId="{6E46A273-1DF9-46F4-AB58-B773BC9F763A}"/>
          </ac:picMkLst>
        </pc:picChg>
        <pc:picChg chg="add mod">
          <ac:chgData name="Sanders Wang" userId="089d73b8-785c-4012-b931-81c632b6c9c7" providerId="ADAL" clId="{5354F822-A9E9-4067-BCDA-0FDA68F60510}" dt="2021-03-12T19:57:41.858" v="9057" actId="1076"/>
          <ac:picMkLst>
            <pc:docMk/>
            <pc:sldMk cId="1987836075" sldId="260"/>
            <ac:picMk id="102" creationId="{48E5EBC2-7847-47F3-8776-7FCD1360514F}"/>
          </ac:picMkLst>
        </pc:picChg>
        <pc:picChg chg="add mod">
          <ac:chgData name="Sanders Wang" userId="089d73b8-785c-4012-b931-81c632b6c9c7" providerId="ADAL" clId="{5354F822-A9E9-4067-BCDA-0FDA68F60510}" dt="2021-03-12T19:58:17.580" v="9064" actId="1076"/>
          <ac:picMkLst>
            <pc:docMk/>
            <pc:sldMk cId="1987836075" sldId="260"/>
            <ac:picMk id="103" creationId="{668F0ACD-823B-4742-840C-CC1AF92BE61B}"/>
          </ac:picMkLst>
        </pc:picChg>
        <pc:picChg chg="add mod">
          <ac:chgData name="Sanders Wang" userId="089d73b8-785c-4012-b931-81c632b6c9c7" providerId="ADAL" clId="{5354F822-A9E9-4067-BCDA-0FDA68F60510}" dt="2021-03-12T19:58:25.515" v="9067" actId="1076"/>
          <ac:picMkLst>
            <pc:docMk/>
            <pc:sldMk cId="1987836075" sldId="260"/>
            <ac:picMk id="104" creationId="{87D23452-57C1-41B5-96E0-3B278EBB9750}"/>
          </ac:picMkLst>
        </pc:picChg>
        <pc:picChg chg="add mod">
          <ac:chgData name="Sanders Wang" userId="089d73b8-785c-4012-b931-81c632b6c9c7" providerId="ADAL" clId="{5354F822-A9E9-4067-BCDA-0FDA68F60510}" dt="2021-03-12T19:58:35.190" v="9070" actId="1076"/>
          <ac:picMkLst>
            <pc:docMk/>
            <pc:sldMk cId="1987836075" sldId="260"/>
            <ac:picMk id="105" creationId="{385A3C2B-FB7D-4C28-94ED-DB1744E481F7}"/>
          </ac:picMkLst>
        </pc:picChg>
        <pc:picChg chg="del">
          <ac:chgData name="Sanders Wang" userId="089d73b8-785c-4012-b931-81c632b6c9c7" providerId="ADAL" clId="{5354F822-A9E9-4067-BCDA-0FDA68F60510}" dt="2021-03-11T13:46:05.808" v="6635" actId="478"/>
          <ac:picMkLst>
            <pc:docMk/>
            <pc:sldMk cId="1987836075" sldId="260"/>
            <ac:picMk id="106" creationId="{5DB815E3-3F3F-4DA3-AAEC-94E89CD2FBF6}"/>
          </ac:picMkLst>
        </pc:picChg>
        <pc:picChg chg="del">
          <ac:chgData name="Sanders Wang" userId="089d73b8-785c-4012-b931-81c632b6c9c7" providerId="ADAL" clId="{5354F822-A9E9-4067-BCDA-0FDA68F60510}" dt="2021-03-11T13:46:14.793" v="6636" actId="478"/>
          <ac:picMkLst>
            <pc:docMk/>
            <pc:sldMk cId="1987836075" sldId="260"/>
            <ac:picMk id="110" creationId="{65E4511C-0DCB-4A3C-AC0B-435E119FE486}"/>
          </ac:picMkLst>
        </pc:picChg>
        <pc:picChg chg="del">
          <ac:chgData name="Sanders Wang" userId="089d73b8-785c-4012-b931-81c632b6c9c7" providerId="ADAL" clId="{5354F822-A9E9-4067-BCDA-0FDA68F60510}" dt="2021-03-11T13:46:14.793" v="6636" actId="478"/>
          <ac:picMkLst>
            <pc:docMk/>
            <pc:sldMk cId="1987836075" sldId="260"/>
            <ac:picMk id="112" creationId="{44A8E095-7381-4656-BE6C-DDFFEBB2F240}"/>
          </ac:picMkLst>
        </pc:picChg>
        <pc:picChg chg="del">
          <ac:chgData name="Sanders Wang" userId="089d73b8-785c-4012-b931-81c632b6c9c7" providerId="ADAL" clId="{5354F822-A9E9-4067-BCDA-0FDA68F60510}" dt="2021-03-11T13:46:14.793" v="6636" actId="478"/>
          <ac:picMkLst>
            <pc:docMk/>
            <pc:sldMk cId="1987836075" sldId="260"/>
            <ac:picMk id="116" creationId="{72B8FBF8-FE37-453D-BCA6-ADE166F05026}"/>
          </ac:picMkLst>
        </pc:picChg>
        <pc:picChg chg="del">
          <ac:chgData name="Sanders Wang" userId="089d73b8-785c-4012-b931-81c632b6c9c7" providerId="ADAL" clId="{5354F822-A9E9-4067-BCDA-0FDA68F60510}" dt="2021-03-11T13:46:05.808" v="6635" actId="478"/>
          <ac:picMkLst>
            <pc:docMk/>
            <pc:sldMk cId="1987836075" sldId="260"/>
            <ac:picMk id="122" creationId="{59ECC1F2-A5F6-43D9-B692-64F607AA1B90}"/>
          </ac:picMkLst>
        </pc:picChg>
        <pc:picChg chg="add del mod">
          <ac:chgData name="Sanders Wang" userId="089d73b8-785c-4012-b931-81c632b6c9c7" providerId="ADAL" clId="{5354F822-A9E9-4067-BCDA-0FDA68F60510}" dt="2021-03-12T19:57:44.982" v="9058" actId="478"/>
          <ac:picMkLst>
            <pc:docMk/>
            <pc:sldMk cId="1987836075" sldId="260"/>
            <ac:picMk id="161" creationId="{25581767-F58E-4969-BD9F-3AADE6AB23E2}"/>
          </ac:picMkLst>
        </pc:picChg>
        <pc:picChg chg="add del mod">
          <ac:chgData name="Sanders Wang" userId="089d73b8-785c-4012-b931-81c632b6c9c7" providerId="ADAL" clId="{5354F822-A9E9-4067-BCDA-0FDA68F60510}" dt="2021-03-11T14:44:26.785" v="6834" actId="478"/>
          <ac:picMkLst>
            <pc:docMk/>
            <pc:sldMk cId="1987836075" sldId="260"/>
            <ac:picMk id="165" creationId="{0816CAA3-3465-44CC-A5C1-D105AC084717}"/>
          </ac:picMkLst>
        </pc:picChg>
        <pc:picChg chg="add del mod">
          <ac:chgData name="Sanders Wang" userId="089d73b8-785c-4012-b931-81c632b6c9c7" providerId="ADAL" clId="{5354F822-A9E9-4067-BCDA-0FDA68F60510}" dt="2021-03-12T19:56:39.320" v="9042" actId="478"/>
          <ac:picMkLst>
            <pc:docMk/>
            <pc:sldMk cId="1987836075" sldId="260"/>
            <ac:picMk id="166" creationId="{19AD142C-7214-45ED-BDFA-5D0DBEFF8AB3}"/>
          </ac:picMkLst>
        </pc:picChg>
        <pc:picChg chg="add mod">
          <ac:chgData name="Sanders Wang" userId="089d73b8-785c-4012-b931-81c632b6c9c7" providerId="ADAL" clId="{5354F822-A9E9-4067-BCDA-0FDA68F60510}" dt="2021-03-11T14:54:54.769" v="6960" actId="1038"/>
          <ac:picMkLst>
            <pc:docMk/>
            <pc:sldMk cId="1987836075" sldId="260"/>
            <ac:picMk id="171" creationId="{A45C6899-FEDF-4984-8A22-204A7CE3B1ED}"/>
          </ac:picMkLst>
        </pc:picChg>
        <pc:picChg chg="add del mod">
          <ac:chgData name="Sanders Wang" userId="089d73b8-785c-4012-b931-81c632b6c9c7" providerId="ADAL" clId="{5354F822-A9E9-4067-BCDA-0FDA68F60510}" dt="2021-03-11T14:51:06.297" v="6906" actId="478"/>
          <ac:picMkLst>
            <pc:docMk/>
            <pc:sldMk cId="1987836075" sldId="260"/>
            <ac:picMk id="172" creationId="{BCB3EE3B-5AFB-48B8-A60B-6196EC949522}"/>
          </ac:picMkLst>
        </pc:picChg>
        <pc:picChg chg="add mod">
          <ac:chgData name="Sanders Wang" userId="089d73b8-785c-4012-b931-81c632b6c9c7" providerId="ADAL" clId="{5354F822-A9E9-4067-BCDA-0FDA68F60510}" dt="2021-03-11T14:54:54.769" v="6960" actId="1038"/>
          <ac:picMkLst>
            <pc:docMk/>
            <pc:sldMk cId="1987836075" sldId="260"/>
            <ac:picMk id="175" creationId="{E226BCFD-00C8-46B8-AAEF-72F8D429BA2E}"/>
          </ac:picMkLst>
        </pc:picChg>
        <pc:picChg chg="add del mod">
          <ac:chgData name="Sanders Wang" userId="089d73b8-785c-4012-b931-81c632b6c9c7" providerId="ADAL" clId="{5354F822-A9E9-4067-BCDA-0FDA68F60510}" dt="2021-03-12T19:58:19.653" v="9065" actId="478"/>
          <ac:picMkLst>
            <pc:docMk/>
            <pc:sldMk cId="1987836075" sldId="260"/>
            <ac:picMk id="176" creationId="{5865A8F6-2E9A-4334-A2B2-25067F7A2C57}"/>
          </ac:picMkLst>
        </pc:picChg>
        <pc:picChg chg="add del mod">
          <ac:chgData name="Sanders Wang" userId="089d73b8-785c-4012-b931-81c632b6c9c7" providerId="ADAL" clId="{5354F822-A9E9-4067-BCDA-0FDA68F60510}" dt="2021-03-11T14:49:40.916" v="6901" actId="478"/>
          <ac:picMkLst>
            <pc:docMk/>
            <pc:sldMk cId="1987836075" sldId="260"/>
            <ac:picMk id="177" creationId="{8E83014A-FE1D-4830-9A87-340E9587830A}"/>
          </ac:picMkLst>
        </pc:picChg>
        <pc:picChg chg="add del mod">
          <ac:chgData name="Sanders Wang" userId="089d73b8-785c-4012-b931-81c632b6c9c7" providerId="ADAL" clId="{5354F822-A9E9-4067-BCDA-0FDA68F60510}" dt="2021-03-12T19:58:27.891" v="9068" actId="478"/>
          <ac:picMkLst>
            <pc:docMk/>
            <pc:sldMk cId="1987836075" sldId="260"/>
            <ac:picMk id="178" creationId="{025F897A-B712-4CCF-9254-1168550637E2}"/>
          </ac:picMkLst>
        </pc:picChg>
        <pc:picChg chg="add mod">
          <ac:chgData name="Sanders Wang" userId="089d73b8-785c-4012-b931-81c632b6c9c7" providerId="ADAL" clId="{5354F822-A9E9-4067-BCDA-0FDA68F60510}" dt="2021-03-11T15:51:24.521" v="7315" actId="1037"/>
          <ac:picMkLst>
            <pc:docMk/>
            <pc:sldMk cId="1987836075" sldId="260"/>
            <ac:picMk id="225" creationId="{BB76D27C-4C7C-4D70-9FC7-7C0EF5BCC19D}"/>
          </ac:picMkLst>
        </pc:picChg>
        <pc:picChg chg="add mod">
          <ac:chgData name="Sanders Wang" userId="089d73b8-785c-4012-b931-81c632b6c9c7" providerId="ADAL" clId="{5354F822-A9E9-4067-BCDA-0FDA68F60510}" dt="2021-03-11T16:22:04.453" v="7543" actId="1076"/>
          <ac:picMkLst>
            <pc:docMk/>
            <pc:sldMk cId="1987836075" sldId="260"/>
            <ac:picMk id="228" creationId="{876AB91A-81D9-4F8E-9544-B30C92A02706}"/>
          </ac:picMkLst>
        </pc:picChg>
        <pc:picChg chg="add mod">
          <ac:chgData name="Sanders Wang" userId="089d73b8-785c-4012-b931-81c632b6c9c7" providerId="ADAL" clId="{5354F822-A9E9-4067-BCDA-0FDA68F60510}" dt="2021-03-11T15:51:24.521" v="7315" actId="1037"/>
          <ac:picMkLst>
            <pc:docMk/>
            <pc:sldMk cId="1987836075" sldId="260"/>
            <ac:picMk id="230" creationId="{CEC5D789-F815-4BBC-AB67-9D400DE0ADE6}"/>
          </ac:picMkLst>
        </pc:picChg>
        <pc:picChg chg="add mod">
          <ac:chgData name="Sanders Wang" userId="089d73b8-785c-4012-b931-81c632b6c9c7" providerId="ADAL" clId="{5354F822-A9E9-4067-BCDA-0FDA68F60510}" dt="2021-03-11T15:51:24.521" v="7315" actId="1037"/>
          <ac:picMkLst>
            <pc:docMk/>
            <pc:sldMk cId="1987836075" sldId="260"/>
            <ac:picMk id="237" creationId="{CC7B88B0-A192-4867-899F-6440297C80FA}"/>
          </ac:picMkLst>
        </pc:picChg>
        <pc:picChg chg="add mod">
          <ac:chgData name="Sanders Wang" userId="089d73b8-785c-4012-b931-81c632b6c9c7" providerId="ADAL" clId="{5354F822-A9E9-4067-BCDA-0FDA68F60510}" dt="2021-03-11T15:51:24.521" v="7315" actId="1037"/>
          <ac:picMkLst>
            <pc:docMk/>
            <pc:sldMk cId="1987836075" sldId="260"/>
            <ac:picMk id="244" creationId="{CB78F51D-CA55-4F41-B614-02BAD2F88526}"/>
          </ac:picMkLst>
        </pc:picChg>
        <pc:picChg chg="add del mod">
          <ac:chgData name="Sanders Wang" userId="089d73b8-785c-4012-b931-81c632b6c9c7" providerId="ADAL" clId="{5354F822-A9E9-4067-BCDA-0FDA68F60510}" dt="2021-03-12T19:57:08.629" v="9049" actId="478"/>
          <ac:picMkLst>
            <pc:docMk/>
            <pc:sldMk cId="1987836075" sldId="260"/>
            <ac:picMk id="309" creationId="{97933B6F-9F21-4061-AB5F-16C79A3EC78F}"/>
          </ac:picMkLst>
        </pc:picChg>
        <pc:picChg chg="add mod">
          <ac:chgData name="Sanders Wang" userId="089d73b8-785c-4012-b931-81c632b6c9c7" providerId="ADAL" clId="{5354F822-A9E9-4067-BCDA-0FDA68F60510}" dt="2021-03-11T17:14:25.666" v="7888" actId="1076"/>
          <ac:picMkLst>
            <pc:docMk/>
            <pc:sldMk cId="1987836075" sldId="260"/>
            <ac:picMk id="311" creationId="{540D0195-9385-4FC9-B248-C49974C03DC5}"/>
          </ac:picMkLst>
        </pc:picChg>
        <pc:picChg chg="add del mod">
          <ac:chgData name="Sanders Wang" userId="089d73b8-785c-4012-b931-81c632b6c9c7" providerId="ADAL" clId="{5354F822-A9E9-4067-BCDA-0FDA68F60510}" dt="2021-03-12T19:56:29.353" v="9037" actId="478"/>
          <ac:picMkLst>
            <pc:docMk/>
            <pc:sldMk cId="1987836075" sldId="260"/>
            <ac:picMk id="321" creationId="{6CB92229-A448-441B-953D-FDA63B1CA841}"/>
          </ac:picMkLst>
        </pc:picChg>
        <pc:picChg chg="add del mod">
          <ac:chgData name="Sanders Wang" userId="089d73b8-785c-4012-b931-81c632b6c9c7" providerId="ADAL" clId="{5354F822-A9E9-4067-BCDA-0FDA68F60510}" dt="2021-03-12T19:57:13.479" v="9051" actId="478"/>
          <ac:picMkLst>
            <pc:docMk/>
            <pc:sldMk cId="1987836075" sldId="260"/>
            <ac:picMk id="323" creationId="{9D9393C1-907E-40D0-BD85-00A6B83374D0}"/>
          </ac:picMkLst>
        </pc:picChg>
        <pc:picChg chg="add del mod">
          <ac:chgData name="Sanders Wang" userId="089d73b8-785c-4012-b931-81c632b6c9c7" providerId="ADAL" clId="{5354F822-A9E9-4067-BCDA-0FDA68F60510}" dt="2021-03-12T19:56:47.225" v="9045" actId="478"/>
          <ac:picMkLst>
            <pc:docMk/>
            <pc:sldMk cId="1987836075" sldId="260"/>
            <ac:picMk id="324" creationId="{AEA6EFC7-BAD0-434F-B8D9-D06FF84C9216}"/>
          </ac:picMkLst>
        </pc:picChg>
        <pc:picChg chg="add mod">
          <ac:chgData name="Sanders Wang" userId="089d73b8-785c-4012-b931-81c632b6c9c7" providerId="ADAL" clId="{5354F822-A9E9-4067-BCDA-0FDA68F60510}" dt="2021-03-11T16:15:15.729" v="7483" actId="1076"/>
          <ac:picMkLst>
            <pc:docMk/>
            <pc:sldMk cId="1987836075" sldId="260"/>
            <ac:picMk id="494" creationId="{433E8710-0411-427B-B75B-CA588840D5ED}"/>
          </ac:picMkLst>
        </pc:picChg>
        <pc:picChg chg="add mod">
          <ac:chgData name="Sanders Wang" userId="089d73b8-785c-4012-b931-81c632b6c9c7" providerId="ADAL" clId="{5354F822-A9E9-4067-BCDA-0FDA68F60510}" dt="2021-03-11T16:19:07.530" v="7517" actId="1076"/>
          <ac:picMkLst>
            <pc:docMk/>
            <pc:sldMk cId="1987836075" sldId="260"/>
            <ac:picMk id="497" creationId="{B684CE87-8567-4C80-A65C-E988244D91AA}"/>
          </ac:picMkLst>
        </pc:picChg>
        <pc:picChg chg="add mod">
          <ac:chgData name="Sanders Wang" userId="089d73b8-785c-4012-b931-81c632b6c9c7" providerId="ADAL" clId="{5354F822-A9E9-4067-BCDA-0FDA68F60510}" dt="2021-03-11T16:25:14.471" v="7556" actId="1076"/>
          <ac:picMkLst>
            <pc:docMk/>
            <pc:sldMk cId="1987836075" sldId="260"/>
            <ac:picMk id="508" creationId="{E6137A47-889F-43D5-A952-9677FB5763DF}"/>
          </ac:picMkLst>
        </pc:picChg>
        <pc:picChg chg="add mod">
          <ac:chgData name="Sanders Wang" userId="089d73b8-785c-4012-b931-81c632b6c9c7" providerId="ADAL" clId="{5354F822-A9E9-4067-BCDA-0FDA68F60510}" dt="2021-03-11T16:28:55.137" v="7593" actId="1076"/>
          <ac:picMkLst>
            <pc:docMk/>
            <pc:sldMk cId="1987836075" sldId="260"/>
            <ac:picMk id="510" creationId="{D10BF548-50AF-49AE-BF81-D596D8F02A12}"/>
          </ac:picMkLst>
        </pc:picChg>
        <pc:cxnChg chg="del mod">
          <ac:chgData name="Sanders Wang" userId="089d73b8-785c-4012-b931-81c632b6c9c7" providerId="ADAL" clId="{5354F822-A9E9-4067-BCDA-0FDA68F60510}" dt="2021-03-11T13:46:14.793" v="6636" actId="478"/>
          <ac:cxnSpMkLst>
            <pc:docMk/>
            <pc:sldMk cId="1987836075" sldId="260"/>
            <ac:cxnSpMk id="8" creationId="{80E1BBCC-1539-439D-8F83-136D700A88CA}"/>
          </ac:cxnSpMkLst>
        </pc:cxnChg>
        <pc:cxnChg chg="add mod">
          <ac:chgData name="Sanders Wang" userId="089d73b8-785c-4012-b931-81c632b6c9c7" providerId="ADAL" clId="{5354F822-A9E9-4067-BCDA-0FDA68F60510}" dt="2021-03-11T15:32:20.911" v="7209" actId="1038"/>
          <ac:cxnSpMkLst>
            <pc:docMk/>
            <pc:sldMk cId="1987836075" sldId="260"/>
            <ac:cxnSpMk id="19" creationId="{1AB1490D-9DF2-40AF-9977-598CEFB1CB61}"/>
          </ac:cxnSpMkLst>
        </pc:cxnChg>
        <pc:cxnChg chg="add mod">
          <ac:chgData name="Sanders Wang" userId="089d73b8-785c-4012-b931-81c632b6c9c7" providerId="ADAL" clId="{5354F822-A9E9-4067-BCDA-0FDA68F60510}" dt="2021-03-11T15:32:20.911" v="7209" actId="1038"/>
          <ac:cxnSpMkLst>
            <pc:docMk/>
            <pc:sldMk cId="1987836075" sldId="260"/>
            <ac:cxnSpMk id="24" creationId="{6D5EBDC4-E380-4EFA-B79F-9E8F2ABC4DE1}"/>
          </ac:cxnSpMkLst>
        </pc:cxnChg>
        <pc:cxnChg chg="del mod">
          <ac:chgData name="Sanders Wang" userId="089d73b8-785c-4012-b931-81c632b6c9c7" providerId="ADAL" clId="{5354F822-A9E9-4067-BCDA-0FDA68F60510}" dt="2021-03-11T13:46:14.793" v="6636" actId="478"/>
          <ac:cxnSpMkLst>
            <pc:docMk/>
            <pc:sldMk cId="1987836075" sldId="260"/>
            <ac:cxnSpMk id="47" creationId="{0EF76AB0-7119-437B-B0A5-0AA08C928791}"/>
          </ac:cxnSpMkLst>
        </pc:cxnChg>
        <pc:cxnChg chg="del mod">
          <ac:chgData name="Sanders Wang" userId="089d73b8-785c-4012-b931-81c632b6c9c7" providerId="ADAL" clId="{5354F822-A9E9-4067-BCDA-0FDA68F60510}" dt="2021-03-11T13:46:14.793" v="6636" actId="478"/>
          <ac:cxnSpMkLst>
            <pc:docMk/>
            <pc:sldMk cId="1987836075" sldId="260"/>
            <ac:cxnSpMk id="55" creationId="{A4355B4C-9D29-42A5-B546-AEAA569E3D1C}"/>
          </ac:cxnSpMkLst>
        </pc:cxnChg>
        <pc:cxnChg chg="del mod">
          <ac:chgData name="Sanders Wang" userId="089d73b8-785c-4012-b931-81c632b6c9c7" providerId="ADAL" clId="{5354F822-A9E9-4067-BCDA-0FDA68F60510}" dt="2021-03-11T13:45:58.104" v="6634" actId="478"/>
          <ac:cxnSpMkLst>
            <pc:docMk/>
            <pc:sldMk cId="1987836075" sldId="260"/>
            <ac:cxnSpMk id="76" creationId="{5F6278BF-B9CE-4864-B723-F72E35E14D0B}"/>
          </ac:cxnSpMkLst>
        </pc:cxnChg>
        <pc:cxnChg chg="del mod">
          <ac:chgData name="Sanders Wang" userId="089d73b8-785c-4012-b931-81c632b6c9c7" providerId="ADAL" clId="{5354F822-A9E9-4067-BCDA-0FDA68F60510}" dt="2021-03-11T13:45:58.104" v="6634" actId="478"/>
          <ac:cxnSpMkLst>
            <pc:docMk/>
            <pc:sldMk cId="1987836075" sldId="260"/>
            <ac:cxnSpMk id="82" creationId="{32BD2E31-8969-466E-AAB7-ED75E7C82288}"/>
          </ac:cxnSpMkLst>
        </pc:cxnChg>
        <pc:cxnChg chg="del mod">
          <ac:chgData name="Sanders Wang" userId="089d73b8-785c-4012-b931-81c632b6c9c7" providerId="ADAL" clId="{5354F822-A9E9-4067-BCDA-0FDA68F60510}" dt="2021-03-11T13:46:14.793" v="6636" actId="478"/>
          <ac:cxnSpMkLst>
            <pc:docMk/>
            <pc:sldMk cId="1987836075" sldId="260"/>
            <ac:cxnSpMk id="86" creationId="{F581F865-1057-4754-9D28-AFC19A209605}"/>
          </ac:cxnSpMkLst>
        </pc:cxnChg>
        <pc:cxnChg chg="del mod">
          <ac:chgData name="Sanders Wang" userId="089d73b8-785c-4012-b931-81c632b6c9c7" providerId="ADAL" clId="{5354F822-A9E9-4067-BCDA-0FDA68F60510}" dt="2021-03-11T13:46:14.793" v="6636" actId="478"/>
          <ac:cxnSpMkLst>
            <pc:docMk/>
            <pc:sldMk cId="1987836075" sldId="260"/>
            <ac:cxnSpMk id="93" creationId="{88AEE70F-FCDD-4BB4-AFE0-FCCC43712C27}"/>
          </ac:cxnSpMkLst>
        </pc:cxnChg>
        <pc:cxnChg chg="del mod">
          <ac:chgData name="Sanders Wang" userId="089d73b8-785c-4012-b931-81c632b6c9c7" providerId="ADAL" clId="{5354F822-A9E9-4067-BCDA-0FDA68F60510}" dt="2021-03-11T13:46:14.793" v="6636" actId="478"/>
          <ac:cxnSpMkLst>
            <pc:docMk/>
            <pc:sldMk cId="1987836075" sldId="260"/>
            <ac:cxnSpMk id="99" creationId="{7AB1A1F4-E631-478F-A593-BDE517E53050}"/>
          </ac:cxnSpMkLst>
        </pc:cxnChg>
        <pc:cxnChg chg="del mod">
          <ac:chgData name="Sanders Wang" userId="089d73b8-785c-4012-b931-81c632b6c9c7" providerId="ADAL" clId="{5354F822-A9E9-4067-BCDA-0FDA68F60510}" dt="2021-03-11T13:46:14.793" v="6636" actId="478"/>
          <ac:cxnSpMkLst>
            <pc:docMk/>
            <pc:sldMk cId="1987836075" sldId="260"/>
            <ac:cxnSpMk id="109" creationId="{AFAE8E16-3273-446A-B9B1-8892EAC74F09}"/>
          </ac:cxnSpMkLst>
        </pc:cxnChg>
        <pc:cxnChg chg="del mod">
          <ac:chgData name="Sanders Wang" userId="089d73b8-785c-4012-b931-81c632b6c9c7" providerId="ADAL" clId="{5354F822-A9E9-4067-BCDA-0FDA68F60510}" dt="2021-03-11T13:46:14.793" v="6636" actId="478"/>
          <ac:cxnSpMkLst>
            <pc:docMk/>
            <pc:sldMk cId="1987836075" sldId="260"/>
            <ac:cxnSpMk id="115" creationId="{B5376CD8-A3D3-4920-951B-B3EBDB06AA93}"/>
          </ac:cxnSpMkLst>
        </pc:cxnChg>
        <pc:cxnChg chg="del mod">
          <ac:chgData name="Sanders Wang" userId="089d73b8-785c-4012-b931-81c632b6c9c7" providerId="ADAL" clId="{5354F822-A9E9-4067-BCDA-0FDA68F60510}" dt="2021-03-11T13:46:05.808" v="6635" actId="478"/>
          <ac:cxnSpMkLst>
            <pc:docMk/>
            <pc:sldMk cId="1987836075" sldId="260"/>
            <ac:cxnSpMk id="121" creationId="{83048BBA-EC8F-48CC-9B9B-3C4E6A0660B5}"/>
          </ac:cxnSpMkLst>
        </pc:cxnChg>
        <pc:cxnChg chg="del mod">
          <ac:chgData name="Sanders Wang" userId="089d73b8-785c-4012-b931-81c632b6c9c7" providerId="ADAL" clId="{5354F822-A9E9-4067-BCDA-0FDA68F60510}" dt="2021-03-11T13:46:14.793" v="6636" actId="478"/>
          <ac:cxnSpMkLst>
            <pc:docMk/>
            <pc:sldMk cId="1987836075" sldId="260"/>
            <ac:cxnSpMk id="124" creationId="{3D1A1FAB-F687-4500-9841-FFC1FE690D13}"/>
          </ac:cxnSpMkLst>
        </pc:cxnChg>
        <pc:cxnChg chg="del">
          <ac:chgData name="Sanders Wang" userId="089d73b8-785c-4012-b931-81c632b6c9c7" providerId="ADAL" clId="{5354F822-A9E9-4067-BCDA-0FDA68F60510}" dt="2021-03-11T13:46:14.793" v="6636" actId="478"/>
          <ac:cxnSpMkLst>
            <pc:docMk/>
            <pc:sldMk cId="1987836075" sldId="260"/>
            <ac:cxnSpMk id="128" creationId="{BB83222E-54A9-488F-BB0B-5BA8DF159DAC}"/>
          </ac:cxnSpMkLst>
        </pc:cxnChg>
        <pc:cxnChg chg="del mod">
          <ac:chgData name="Sanders Wang" userId="089d73b8-785c-4012-b931-81c632b6c9c7" providerId="ADAL" clId="{5354F822-A9E9-4067-BCDA-0FDA68F60510}" dt="2021-03-11T13:46:14.793" v="6636" actId="478"/>
          <ac:cxnSpMkLst>
            <pc:docMk/>
            <pc:sldMk cId="1987836075" sldId="260"/>
            <ac:cxnSpMk id="132" creationId="{7B5FD7E0-C0E6-4C37-846B-CCF566E8A857}"/>
          </ac:cxnSpMkLst>
        </pc:cxnChg>
        <pc:cxnChg chg="mod">
          <ac:chgData name="Sanders Wang" userId="089d73b8-785c-4012-b931-81c632b6c9c7" providerId="ADAL" clId="{5354F822-A9E9-4067-BCDA-0FDA68F60510}" dt="2021-03-11T15:21:59.072" v="7087" actId="14100"/>
          <ac:cxnSpMkLst>
            <pc:docMk/>
            <pc:sldMk cId="1987836075" sldId="260"/>
            <ac:cxnSpMk id="143" creationId="{65B7FDFE-7E64-4635-9829-E878769365BA}"/>
          </ac:cxnSpMkLst>
        </pc:cxnChg>
        <pc:cxnChg chg="del mod">
          <ac:chgData name="Sanders Wang" userId="089d73b8-785c-4012-b931-81c632b6c9c7" providerId="ADAL" clId="{5354F822-A9E9-4067-BCDA-0FDA68F60510}" dt="2021-03-11T13:46:14.793" v="6636" actId="478"/>
          <ac:cxnSpMkLst>
            <pc:docMk/>
            <pc:sldMk cId="1987836075" sldId="260"/>
            <ac:cxnSpMk id="147" creationId="{082597F6-C040-4759-AC6C-EF20594B4D9B}"/>
          </ac:cxnSpMkLst>
        </pc:cxnChg>
        <pc:cxnChg chg="del mod">
          <ac:chgData name="Sanders Wang" userId="089d73b8-785c-4012-b931-81c632b6c9c7" providerId="ADAL" clId="{5354F822-A9E9-4067-BCDA-0FDA68F60510}" dt="2021-03-11T13:46:14.793" v="6636" actId="478"/>
          <ac:cxnSpMkLst>
            <pc:docMk/>
            <pc:sldMk cId="1987836075" sldId="260"/>
            <ac:cxnSpMk id="148" creationId="{3E631F44-E5C0-4DDE-86B0-EC85C67D5726}"/>
          </ac:cxnSpMkLst>
        </pc:cxnChg>
        <pc:cxnChg chg="del mod">
          <ac:chgData name="Sanders Wang" userId="089d73b8-785c-4012-b931-81c632b6c9c7" providerId="ADAL" clId="{5354F822-A9E9-4067-BCDA-0FDA68F60510}" dt="2021-03-11T13:46:14.793" v="6636" actId="478"/>
          <ac:cxnSpMkLst>
            <pc:docMk/>
            <pc:sldMk cId="1987836075" sldId="260"/>
            <ac:cxnSpMk id="149" creationId="{991DACB3-DF19-4061-B0E9-F94685C1A88A}"/>
          </ac:cxnSpMkLst>
        </pc:cxnChg>
        <pc:cxnChg chg="del mod">
          <ac:chgData name="Sanders Wang" userId="089d73b8-785c-4012-b931-81c632b6c9c7" providerId="ADAL" clId="{5354F822-A9E9-4067-BCDA-0FDA68F60510}" dt="2021-03-11T13:46:14.793" v="6636" actId="478"/>
          <ac:cxnSpMkLst>
            <pc:docMk/>
            <pc:sldMk cId="1987836075" sldId="260"/>
            <ac:cxnSpMk id="150" creationId="{343CAC5D-6969-4AA4-A327-30616572D9B4}"/>
          </ac:cxnSpMkLst>
        </pc:cxnChg>
        <pc:cxnChg chg="del mod">
          <ac:chgData name="Sanders Wang" userId="089d73b8-785c-4012-b931-81c632b6c9c7" providerId="ADAL" clId="{5354F822-A9E9-4067-BCDA-0FDA68F60510}" dt="2021-03-11T13:46:14.793" v="6636" actId="478"/>
          <ac:cxnSpMkLst>
            <pc:docMk/>
            <pc:sldMk cId="1987836075" sldId="260"/>
            <ac:cxnSpMk id="151" creationId="{43039024-FDC8-462D-AA80-5F4F47AD2982}"/>
          </ac:cxnSpMkLst>
        </pc:cxnChg>
        <pc:cxnChg chg="del mod">
          <ac:chgData name="Sanders Wang" userId="089d73b8-785c-4012-b931-81c632b6c9c7" providerId="ADAL" clId="{5354F822-A9E9-4067-BCDA-0FDA68F60510}" dt="2021-03-11T13:46:14.793" v="6636" actId="478"/>
          <ac:cxnSpMkLst>
            <pc:docMk/>
            <pc:sldMk cId="1987836075" sldId="260"/>
            <ac:cxnSpMk id="154" creationId="{51D6197A-1EBB-42A2-BF85-32ABCB677BC1}"/>
          </ac:cxnSpMkLst>
        </pc:cxnChg>
        <pc:cxnChg chg="del mod">
          <ac:chgData name="Sanders Wang" userId="089d73b8-785c-4012-b931-81c632b6c9c7" providerId="ADAL" clId="{5354F822-A9E9-4067-BCDA-0FDA68F60510}" dt="2021-03-11T13:46:30.748" v="6639" actId="478"/>
          <ac:cxnSpMkLst>
            <pc:docMk/>
            <pc:sldMk cId="1987836075" sldId="260"/>
            <ac:cxnSpMk id="159" creationId="{A27E6803-9A13-4F6F-8123-7A5DF98544F6}"/>
          </ac:cxnSpMkLst>
        </pc:cxnChg>
        <pc:cxnChg chg="del mod">
          <ac:chgData name="Sanders Wang" userId="089d73b8-785c-4012-b931-81c632b6c9c7" providerId="ADAL" clId="{5354F822-A9E9-4067-BCDA-0FDA68F60510}" dt="2021-03-11T13:46:14.793" v="6636" actId="478"/>
          <ac:cxnSpMkLst>
            <pc:docMk/>
            <pc:sldMk cId="1987836075" sldId="260"/>
            <ac:cxnSpMk id="162" creationId="{A3B31EB2-DD70-41A2-BF12-EAA5C09FC3A5}"/>
          </ac:cxnSpMkLst>
        </pc:cxnChg>
        <pc:cxnChg chg="del mod">
          <ac:chgData name="Sanders Wang" userId="089d73b8-785c-4012-b931-81c632b6c9c7" providerId="ADAL" clId="{5354F822-A9E9-4067-BCDA-0FDA68F60510}" dt="2021-03-11T13:46:14.793" v="6636" actId="478"/>
          <ac:cxnSpMkLst>
            <pc:docMk/>
            <pc:sldMk cId="1987836075" sldId="260"/>
            <ac:cxnSpMk id="169" creationId="{C38930A0-1A61-4613-B9FF-1B536B83B61E}"/>
          </ac:cxnSpMkLst>
        </pc:cxnChg>
        <pc:cxnChg chg="del mod">
          <ac:chgData name="Sanders Wang" userId="089d73b8-785c-4012-b931-81c632b6c9c7" providerId="ADAL" clId="{5354F822-A9E9-4067-BCDA-0FDA68F60510}" dt="2021-03-11T13:46:05.808" v="6635" actId="478"/>
          <ac:cxnSpMkLst>
            <pc:docMk/>
            <pc:sldMk cId="1987836075" sldId="260"/>
            <ac:cxnSpMk id="174" creationId="{B5E19C47-35A4-4105-8446-F8D957C35458}"/>
          </ac:cxnSpMkLst>
        </pc:cxnChg>
        <pc:cxnChg chg="del mod">
          <ac:chgData name="Sanders Wang" userId="089d73b8-785c-4012-b931-81c632b6c9c7" providerId="ADAL" clId="{5354F822-A9E9-4067-BCDA-0FDA68F60510}" dt="2021-03-11T13:46:14.793" v="6636" actId="478"/>
          <ac:cxnSpMkLst>
            <pc:docMk/>
            <pc:sldMk cId="1987836075" sldId="260"/>
            <ac:cxnSpMk id="183" creationId="{FCC11A8D-17F8-4DAC-896A-D1ADD8D58F72}"/>
          </ac:cxnSpMkLst>
        </pc:cxnChg>
        <pc:cxnChg chg="del mod">
          <ac:chgData name="Sanders Wang" userId="089d73b8-785c-4012-b931-81c632b6c9c7" providerId="ADAL" clId="{5354F822-A9E9-4067-BCDA-0FDA68F60510}" dt="2021-03-11T13:46:17.585" v="6637" actId="478"/>
          <ac:cxnSpMkLst>
            <pc:docMk/>
            <pc:sldMk cId="1987836075" sldId="260"/>
            <ac:cxnSpMk id="187" creationId="{53392B27-FDF4-474D-A08B-B2B0472EC8BC}"/>
          </ac:cxnSpMkLst>
        </pc:cxnChg>
        <pc:cxnChg chg="add mod">
          <ac:chgData name="Sanders Wang" userId="089d73b8-785c-4012-b931-81c632b6c9c7" providerId="ADAL" clId="{5354F822-A9E9-4067-BCDA-0FDA68F60510}" dt="2021-03-11T15:32:20.911" v="7209" actId="1038"/>
          <ac:cxnSpMkLst>
            <pc:docMk/>
            <pc:sldMk cId="1987836075" sldId="260"/>
            <ac:cxnSpMk id="190" creationId="{D87AF396-C7C2-48DE-81CF-30BEDD689001}"/>
          </ac:cxnSpMkLst>
        </pc:cxnChg>
        <pc:cxnChg chg="del mod">
          <ac:chgData name="Sanders Wang" userId="089d73b8-785c-4012-b931-81c632b6c9c7" providerId="ADAL" clId="{5354F822-A9E9-4067-BCDA-0FDA68F60510}" dt="2021-03-11T13:46:05.808" v="6635" actId="478"/>
          <ac:cxnSpMkLst>
            <pc:docMk/>
            <pc:sldMk cId="1987836075" sldId="260"/>
            <ac:cxnSpMk id="194" creationId="{5A3ADFEC-2D4A-4841-B247-309AFB96F218}"/>
          </ac:cxnSpMkLst>
        </pc:cxnChg>
        <pc:cxnChg chg="add mod">
          <ac:chgData name="Sanders Wang" userId="089d73b8-785c-4012-b931-81c632b6c9c7" providerId="ADAL" clId="{5354F822-A9E9-4067-BCDA-0FDA68F60510}" dt="2021-03-11T15:32:20.911" v="7209" actId="1038"/>
          <ac:cxnSpMkLst>
            <pc:docMk/>
            <pc:sldMk cId="1987836075" sldId="260"/>
            <ac:cxnSpMk id="195" creationId="{C03615C2-5D8E-4609-A2B4-437261584EEB}"/>
          </ac:cxnSpMkLst>
        </pc:cxnChg>
        <pc:cxnChg chg="del mod">
          <ac:chgData name="Sanders Wang" userId="089d73b8-785c-4012-b931-81c632b6c9c7" providerId="ADAL" clId="{5354F822-A9E9-4067-BCDA-0FDA68F60510}" dt="2021-03-11T13:46:05.808" v="6635" actId="478"/>
          <ac:cxnSpMkLst>
            <pc:docMk/>
            <pc:sldMk cId="1987836075" sldId="260"/>
            <ac:cxnSpMk id="196" creationId="{98212EA0-4213-4057-9CB1-95623C0AA880}"/>
          </ac:cxnSpMkLst>
        </pc:cxnChg>
        <pc:cxnChg chg="add mod">
          <ac:chgData name="Sanders Wang" userId="089d73b8-785c-4012-b931-81c632b6c9c7" providerId="ADAL" clId="{5354F822-A9E9-4067-BCDA-0FDA68F60510}" dt="2021-03-11T15:32:20.911" v="7209" actId="1038"/>
          <ac:cxnSpMkLst>
            <pc:docMk/>
            <pc:sldMk cId="1987836075" sldId="260"/>
            <ac:cxnSpMk id="197" creationId="{BFDC1C4C-DABA-4866-ADBB-8A1DBEB8CA34}"/>
          </ac:cxnSpMkLst>
        </pc:cxnChg>
        <pc:cxnChg chg="add mod">
          <ac:chgData name="Sanders Wang" userId="089d73b8-785c-4012-b931-81c632b6c9c7" providerId="ADAL" clId="{5354F822-A9E9-4067-BCDA-0FDA68F60510}" dt="2021-03-11T15:32:20.911" v="7209" actId="1038"/>
          <ac:cxnSpMkLst>
            <pc:docMk/>
            <pc:sldMk cId="1987836075" sldId="260"/>
            <ac:cxnSpMk id="198" creationId="{AFCBEC76-7EF2-4A4B-B352-0ACA107D5106}"/>
          </ac:cxnSpMkLst>
        </pc:cxnChg>
        <pc:cxnChg chg="del mod">
          <ac:chgData name="Sanders Wang" userId="089d73b8-785c-4012-b931-81c632b6c9c7" providerId="ADAL" clId="{5354F822-A9E9-4067-BCDA-0FDA68F60510}" dt="2021-03-11T13:46:05.808" v="6635" actId="478"/>
          <ac:cxnSpMkLst>
            <pc:docMk/>
            <pc:sldMk cId="1987836075" sldId="260"/>
            <ac:cxnSpMk id="200" creationId="{9E40E91A-585B-408E-B566-009E4EE5F733}"/>
          </ac:cxnSpMkLst>
        </pc:cxnChg>
        <pc:cxnChg chg="del mod">
          <ac:chgData name="Sanders Wang" userId="089d73b8-785c-4012-b931-81c632b6c9c7" providerId="ADAL" clId="{5354F822-A9E9-4067-BCDA-0FDA68F60510}" dt="2021-03-11T13:46:14.793" v="6636" actId="478"/>
          <ac:cxnSpMkLst>
            <pc:docMk/>
            <pc:sldMk cId="1987836075" sldId="260"/>
            <ac:cxnSpMk id="204" creationId="{C92E5181-D2B1-48EC-90D1-FBB44D870AA3}"/>
          </ac:cxnSpMkLst>
        </pc:cxnChg>
        <pc:cxnChg chg="del mod">
          <ac:chgData name="Sanders Wang" userId="089d73b8-785c-4012-b931-81c632b6c9c7" providerId="ADAL" clId="{5354F822-A9E9-4067-BCDA-0FDA68F60510}" dt="2021-03-11T13:46:14.793" v="6636" actId="478"/>
          <ac:cxnSpMkLst>
            <pc:docMk/>
            <pc:sldMk cId="1987836075" sldId="260"/>
            <ac:cxnSpMk id="206" creationId="{260A4B39-3AD3-458C-B1B2-FEE15274EBA6}"/>
          </ac:cxnSpMkLst>
        </pc:cxnChg>
        <pc:cxnChg chg="add mod">
          <ac:chgData name="Sanders Wang" userId="089d73b8-785c-4012-b931-81c632b6c9c7" providerId="ADAL" clId="{5354F822-A9E9-4067-BCDA-0FDA68F60510}" dt="2021-03-11T15:32:20.911" v="7209" actId="1038"/>
          <ac:cxnSpMkLst>
            <pc:docMk/>
            <pc:sldMk cId="1987836075" sldId="260"/>
            <ac:cxnSpMk id="212" creationId="{B0809FF1-11F9-4B8E-AD61-78FC0E637214}"/>
          </ac:cxnSpMkLst>
        </pc:cxnChg>
        <pc:cxnChg chg="del mod">
          <ac:chgData name="Sanders Wang" userId="089d73b8-785c-4012-b931-81c632b6c9c7" providerId="ADAL" clId="{5354F822-A9E9-4067-BCDA-0FDA68F60510}" dt="2021-03-11T13:46:14.793" v="6636" actId="478"/>
          <ac:cxnSpMkLst>
            <pc:docMk/>
            <pc:sldMk cId="1987836075" sldId="260"/>
            <ac:cxnSpMk id="214" creationId="{6AE85481-B08D-47EB-BD6D-CF3590B0D216}"/>
          </ac:cxnSpMkLst>
        </pc:cxnChg>
        <pc:cxnChg chg="add mod">
          <ac:chgData name="Sanders Wang" userId="089d73b8-785c-4012-b931-81c632b6c9c7" providerId="ADAL" clId="{5354F822-A9E9-4067-BCDA-0FDA68F60510}" dt="2021-03-11T15:51:24.521" v="7315" actId="1037"/>
          <ac:cxnSpMkLst>
            <pc:docMk/>
            <pc:sldMk cId="1987836075" sldId="260"/>
            <ac:cxnSpMk id="215" creationId="{C49B7400-B628-4BC9-844A-41FBE57D8DCC}"/>
          </ac:cxnSpMkLst>
        </pc:cxnChg>
        <pc:cxnChg chg="del mod">
          <ac:chgData name="Sanders Wang" userId="089d73b8-785c-4012-b931-81c632b6c9c7" providerId="ADAL" clId="{5354F822-A9E9-4067-BCDA-0FDA68F60510}" dt="2021-03-11T13:46:05.808" v="6635" actId="478"/>
          <ac:cxnSpMkLst>
            <pc:docMk/>
            <pc:sldMk cId="1987836075" sldId="260"/>
            <ac:cxnSpMk id="219" creationId="{E5EBEE6C-AAD9-4785-83E5-13FFBDD73A2C}"/>
          </ac:cxnSpMkLst>
        </pc:cxnChg>
        <pc:cxnChg chg="del mod">
          <ac:chgData name="Sanders Wang" userId="089d73b8-785c-4012-b931-81c632b6c9c7" providerId="ADAL" clId="{5354F822-A9E9-4067-BCDA-0FDA68F60510}" dt="2021-03-11T13:46:05.808" v="6635" actId="478"/>
          <ac:cxnSpMkLst>
            <pc:docMk/>
            <pc:sldMk cId="1987836075" sldId="260"/>
            <ac:cxnSpMk id="222" creationId="{B8674DF2-098A-475A-91FE-D01FBE657F90}"/>
          </ac:cxnSpMkLst>
        </pc:cxnChg>
        <pc:cxnChg chg="add mod">
          <ac:chgData name="Sanders Wang" userId="089d73b8-785c-4012-b931-81c632b6c9c7" providerId="ADAL" clId="{5354F822-A9E9-4067-BCDA-0FDA68F60510}" dt="2021-03-11T15:51:24.521" v="7315" actId="1037"/>
          <ac:cxnSpMkLst>
            <pc:docMk/>
            <pc:sldMk cId="1987836075" sldId="260"/>
            <ac:cxnSpMk id="223" creationId="{11CF5B9E-E64C-41D2-B5E4-4617C6AF3B44}"/>
          </ac:cxnSpMkLst>
        </pc:cxnChg>
        <pc:cxnChg chg="del mod">
          <ac:chgData name="Sanders Wang" userId="089d73b8-785c-4012-b931-81c632b6c9c7" providerId="ADAL" clId="{5354F822-A9E9-4067-BCDA-0FDA68F60510}" dt="2021-03-11T13:46:14.793" v="6636" actId="478"/>
          <ac:cxnSpMkLst>
            <pc:docMk/>
            <pc:sldMk cId="1987836075" sldId="260"/>
            <ac:cxnSpMk id="232" creationId="{C97EC4CB-B227-41C6-8C23-599DFBEEEB3E}"/>
          </ac:cxnSpMkLst>
        </pc:cxnChg>
        <pc:cxnChg chg="del mod">
          <ac:chgData name="Sanders Wang" userId="089d73b8-785c-4012-b931-81c632b6c9c7" providerId="ADAL" clId="{5354F822-A9E9-4067-BCDA-0FDA68F60510}" dt="2021-03-11T13:46:14.793" v="6636" actId="478"/>
          <ac:cxnSpMkLst>
            <pc:docMk/>
            <pc:sldMk cId="1987836075" sldId="260"/>
            <ac:cxnSpMk id="238" creationId="{F27CD460-8A67-49B3-8E00-0B0AD97BCFEA}"/>
          </ac:cxnSpMkLst>
        </pc:cxnChg>
        <pc:cxnChg chg="del mod">
          <ac:chgData name="Sanders Wang" userId="089d73b8-785c-4012-b931-81c632b6c9c7" providerId="ADAL" clId="{5354F822-A9E9-4067-BCDA-0FDA68F60510}" dt="2021-03-11T13:46:14.793" v="6636" actId="478"/>
          <ac:cxnSpMkLst>
            <pc:docMk/>
            <pc:sldMk cId="1987836075" sldId="260"/>
            <ac:cxnSpMk id="242" creationId="{7C8FB3B9-751B-40E5-B351-D8D1FEAB68E3}"/>
          </ac:cxnSpMkLst>
        </pc:cxnChg>
        <pc:cxnChg chg="del mod">
          <ac:chgData name="Sanders Wang" userId="089d73b8-785c-4012-b931-81c632b6c9c7" providerId="ADAL" clId="{5354F822-A9E9-4067-BCDA-0FDA68F60510}" dt="2021-03-11T13:46:14.793" v="6636" actId="478"/>
          <ac:cxnSpMkLst>
            <pc:docMk/>
            <pc:sldMk cId="1987836075" sldId="260"/>
            <ac:cxnSpMk id="249" creationId="{745A456C-1889-48C9-B3E5-5CDE736D41FE}"/>
          </ac:cxnSpMkLst>
        </pc:cxnChg>
        <pc:cxnChg chg="add mod">
          <ac:chgData name="Sanders Wang" userId="089d73b8-785c-4012-b931-81c632b6c9c7" providerId="ADAL" clId="{5354F822-A9E9-4067-BCDA-0FDA68F60510}" dt="2021-03-11T15:51:24.521" v="7315" actId="1037"/>
          <ac:cxnSpMkLst>
            <pc:docMk/>
            <pc:sldMk cId="1987836075" sldId="260"/>
            <ac:cxnSpMk id="250" creationId="{FA57B628-EDD9-4227-8B86-5BDC0BA07B67}"/>
          </ac:cxnSpMkLst>
        </pc:cxnChg>
        <pc:cxnChg chg="add mod">
          <ac:chgData name="Sanders Wang" userId="089d73b8-785c-4012-b931-81c632b6c9c7" providerId="ADAL" clId="{5354F822-A9E9-4067-BCDA-0FDA68F60510}" dt="2021-03-11T15:51:24.521" v="7315" actId="1037"/>
          <ac:cxnSpMkLst>
            <pc:docMk/>
            <pc:sldMk cId="1987836075" sldId="260"/>
            <ac:cxnSpMk id="253" creationId="{AC9A4976-52E0-402B-BA18-165A8BFF5D06}"/>
          </ac:cxnSpMkLst>
        </pc:cxnChg>
        <pc:cxnChg chg="del mod">
          <ac:chgData name="Sanders Wang" userId="089d73b8-785c-4012-b931-81c632b6c9c7" providerId="ADAL" clId="{5354F822-A9E9-4067-BCDA-0FDA68F60510}" dt="2021-03-11T13:46:05.808" v="6635" actId="478"/>
          <ac:cxnSpMkLst>
            <pc:docMk/>
            <pc:sldMk cId="1987836075" sldId="260"/>
            <ac:cxnSpMk id="257" creationId="{F47103D0-5E96-4CBB-86F6-53E5F342E5C2}"/>
          </ac:cxnSpMkLst>
        </pc:cxnChg>
        <pc:cxnChg chg="del mod">
          <ac:chgData name="Sanders Wang" userId="089d73b8-785c-4012-b931-81c632b6c9c7" providerId="ADAL" clId="{5354F822-A9E9-4067-BCDA-0FDA68F60510}" dt="2021-03-11T13:46:05.808" v="6635" actId="478"/>
          <ac:cxnSpMkLst>
            <pc:docMk/>
            <pc:sldMk cId="1987836075" sldId="260"/>
            <ac:cxnSpMk id="261" creationId="{367545B3-73F1-4229-904A-F143325BB112}"/>
          </ac:cxnSpMkLst>
        </pc:cxnChg>
        <pc:cxnChg chg="add mod">
          <ac:chgData name="Sanders Wang" userId="089d73b8-785c-4012-b931-81c632b6c9c7" providerId="ADAL" clId="{5354F822-A9E9-4067-BCDA-0FDA68F60510}" dt="2021-03-11T15:55:11.219" v="7343" actId="14100"/>
          <ac:cxnSpMkLst>
            <pc:docMk/>
            <pc:sldMk cId="1987836075" sldId="260"/>
            <ac:cxnSpMk id="263" creationId="{74342793-CC8C-4198-85AD-DD8A35AF6F4F}"/>
          </ac:cxnSpMkLst>
        </pc:cxnChg>
        <pc:cxnChg chg="del">
          <ac:chgData name="Sanders Wang" userId="089d73b8-785c-4012-b931-81c632b6c9c7" providerId="ADAL" clId="{5354F822-A9E9-4067-BCDA-0FDA68F60510}" dt="2021-03-11T13:46:05.808" v="6635" actId="478"/>
          <ac:cxnSpMkLst>
            <pc:docMk/>
            <pc:sldMk cId="1987836075" sldId="260"/>
            <ac:cxnSpMk id="264" creationId="{5C681352-004E-41A0-A8CB-4307E48C99A2}"/>
          </ac:cxnSpMkLst>
        </pc:cxnChg>
        <pc:cxnChg chg="add mod">
          <ac:chgData name="Sanders Wang" userId="089d73b8-785c-4012-b931-81c632b6c9c7" providerId="ADAL" clId="{5354F822-A9E9-4067-BCDA-0FDA68F60510}" dt="2021-03-11T15:55:25.128" v="7346" actId="14100"/>
          <ac:cxnSpMkLst>
            <pc:docMk/>
            <pc:sldMk cId="1987836075" sldId="260"/>
            <ac:cxnSpMk id="265" creationId="{4239B82D-7019-4841-9E54-91F72046D1DC}"/>
          </ac:cxnSpMkLst>
        </pc:cxnChg>
        <pc:cxnChg chg="add mod">
          <ac:chgData name="Sanders Wang" userId="089d73b8-785c-4012-b931-81c632b6c9c7" providerId="ADAL" clId="{5354F822-A9E9-4067-BCDA-0FDA68F60510}" dt="2021-03-11T16:21:51.182" v="7540" actId="14100"/>
          <ac:cxnSpMkLst>
            <pc:docMk/>
            <pc:sldMk cId="1987836075" sldId="260"/>
            <ac:cxnSpMk id="267" creationId="{966E7D15-08F1-4C17-B666-599D6F6D082F}"/>
          </ac:cxnSpMkLst>
        </pc:cxnChg>
        <pc:cxnChg chg="del mod">
          <ac:chgData name="Sanders Wang" userId="089d73b8-785c-4012-b931-81c632b6c9c7" providerId="ADAL" clId="{5354F822-A9E9-4067-BCDA-0FDA68F60510}" dt="2021-03-11T13:46:14.793" v="6636" actId="478"/>
          <ac:cxnSpMkLst>
            <pc:docMk/>
            <pc:sldMk cId="1987836075" sldId="260"/>
            <ac:cxnSpMk id="269" creationId="{02ED5026-C172-46F4-ABC5-259B97C7C455}"/>
          </ac:cxnSpMkLst>
        </pc:cxnChg>
        <pc:cxnChg chg="add mod">
          <ac:chgData name="Sanders Wang" userId="089d73b8-785c-4012-b931-81c632b6c9c7" providerId="ADAL" clId="{5354F822-A9E9-4067-BCDA-0FDA68F60510}" dt="2021-03-11T16:00:22.595" v="7372" actId="14100"/>
          <ac:cxnSpMkLst>
            <pc:docMk/>
            <pc:sldMk cId="1987836075" sldId="260"/>
            <ac:cxnSpMk id="270" creationId="{F7E1A02B-A302-4AC3-B221-DE73F2DC5B66}"/>
          </ac:cxnSpMkLst>
        </pc:cxnChg>
        <pc:cxnChg chg="add del mod">
          <ac:chgData name="Sanders Wang" userId="089d73b8-785c-4012-b931-81c632b6c9c7" providerId="ADAL" clId="{5354F822-A9E9-4067-BCDA-0FDA68F60510}" dt="2021-03-11T16:22:15.513" v="7546" actId="478"/>
          <ac:cxnSpMkLst>
            <pc:docMk/>
            <pc:sldMk cId="1987836075" sldId="260"/>
            <ac:cxnSpMk id="272" creationId="{562A9F74-CF2E-4257-BC95-42A3A1F8BD43}"/>
          </ac:cxnSpMkLst>
        </pc:cxnChg>
        <pc:cxnChg chg="add mod">
          <ac:chgData name="Sanders Wang" userId="089d73b8-785c-4012-b931-81c632b6c9c7" providerId="ADAL" clId="{5354F822-A9E9-4067-BCDA-0FDA68F60510}" dt="2021-03-11T16:00:37.100" v="7375" actId="14100"/>
          <ac:cxnSpMkLst>
            <pc:docMk/>
            <pc:sldMk cId="1987836075" sldId="260"/>
            <ac:cxnSpMk id="273" creationId="{A328A0A2-6A89-433E-85FD-D7C785A86308}"/>
          </ac:cxnSpMkLst>
        </pc:cxnChg>
        <pc:cxnChg chg="add mod">
          <ac:chgData name="Sanders Wang" userId="089d73b8-785c-4012-b931-81c632b6c9c7" providerId="ADAL" clId="{5354F822-A9E9-4067-BCDA-0FDA68F60510}" dt="2021-03-11T16:22:10.584" v="7545" actId="14100"/>
          <ac:cxnSpMkLst>
            <pc:docMk/>
            <pc:sldMk cId="1987836075" sldId="260"/>
            <ac:cxnSpMk id="274" creationId="{32852FE5-50C5-48CA-B8D4-DD0CD89B0866}"/>
          </ac:cxnSpMkLst>
        </pc:cxnChg>
        <pc:cxnChg chg="del mod">
          <ac:chgData name="Sanders Wang" userId="089d73b8-785c-4012-b931-81c632b6c9c7" providerId="ADAL" clId="{5354F822-A9E9-4067-BCDA-0FDA68F60510}" dt="2021-03-11T13:46:14.793" v="6636" actId="478"/>
          <ac:cxnSpMkLst>
            <pc:docMk/>
            <pc:sldMk cId="1987836075" sldId="260"/>
            <ac:cxnSpMk id="285" creationId="{E7C58BAD-4F96-41C4-83E6-3FCB86679A48}"/>
          </ac:cxnSpMkLst>
        </pc:cxnChg>
        <pc:cxnChg chg="del mod">
          <ac:chgData name="Sanders Wang" userId="089d73b8-785c-4012-b931-81c632b6c9c7" providerId="ADAL" clId="{5354F822-A9E9-4067-BCDA-0FDA68F60510}" dt="2021-03-11T13:46:14.793" v="6636" actId="478"/>
          <ac:cxnSpMkLst>
            <pc:docMk/>
            <pc:sldMk cId="1987836075" sldId="260"/>
            <ac:cxnSpMk id="289" creationId="{32C21A48-7D91-44C7-B57A-2BC7D3C508BF}"/>
          </ac:cxnSpMkLst>
        </pc:cxnChg>
        <pc:cxnChg chg="del mod">
          <ac:chgData name="Sanders Wang" userId="089d73b8-785c-4012-b931-81c632b6c9c7" providerId="ADAL" clId="{5354F822-A9E9-4067-BCDA-0FDA68F60510}" dt="2021-03-11T13:46:14.793" v="6636" actId="478"/>
          <ac:cxnSpMkLst>
            <pc:docMk/>
            <pc:sldMk cId="1987836075" sldId="260"/>
            <ac:cxnSpMk id="290" creationId="{F0C0FBE6-1A2D-4ADB-96A5-00F5DA158AB2}"/>
          </ac:cxnSpMkLst>
        </pc:cxnChg>
        <pc:cxnChg chg="del mod">
          <ac:chgData name="Sanders Wang" userId="089d73b8-785c-4012-b931-81c632b6c9c7" providerId="ADAL" clId="{5354F822-A9E9-4067-BCDA-0FDA68F60510}" dt="2021-03-11T13:46:05.808" v="6635" actId="478"/>
          <ac:cxnSpMkLst>
            <pc:docMk/>
            <pc:sldMk cId="1987836075" sldId="260"/>
            <ac:cxnSpMk id="296" creationId="{D8CCC464-800E-4944-8832-623BC9B04D56}"/>
          </ac:cxnSpMkLst>
        </pc:cxnChg>
        <pc:cxnChg chg="add mod">
          <ac:chgData name="Sanders Wang" userId="089d73b8-785c-4012-b931-81c632b6c9c7" providerId="ADAL" clId="{5354F822-A9E9-4067-BCDA-0FDA68F60510}" dt="2021-03-11T16:27:57.324" v="7576" actId="14100"/>
          <ac:cxnSpMkLst>
            <pc:docMk/>
            <pc:sldMk cId="1987836075" sldId="260"/>
            <ac:cxnSpMk id="302" creationId="{324464EA-C494-410A-B7B3-3051E41B2175}"/>
          </ac:cxnSpMkLst>
        </pc:cxnChg>
        <pc:cxnChg chg="add mod">
          <ac:chgData name="Sanders Wang" userId="089d73b8-785c-4012-b931-81c632b6c9c7" providerId="ADAL" clId="{5354F822-A9E9-4067-BCDA-0FDA68F60510}" dt="2021-03-11T16:28:55.137" v="7593" actId="1076"/>
          <ac:cxnSpMkLst>
            <pc:docMk/>
            <pc:sldMk cId="1987836075" sldId="260"/>
            <ac:cxnSpMk id="304" creationId="{EE4D9070-E0EC-4E99-9705-F734FFA432F6}"/>
          </ac:cxnSpMkLst>
        </pc:cxnChg>
        <pc:cxnChg chg="add mod">
          <ac:chgData name="Sanders Wang" userId="089d73b8-785c-4012-b931-81c632b6c9c7" providerId="ADAL" clId="{5354F822-A9E9-4067-BCDA-0FDA68F60510}" dt="2021-03-11T17:11:38.894" v="7867" actId="1076"/>
          <ac:cxnSpMkLst>
            <pc:docMk/>
            <pc:sldMk cId="1987836075" sldId="260"/>
            <ac:cxnSpMk id="314" creationId="{3D15EAC5-E0D5-447D-ACF6-2A7E7CCA1B37}"/>
          </ac:cxnSpMkLst>
        </pc:cxnChg>
        <pc:cxnChg chg="del mod">
          <ac:chgData name="Sanders Wang" userId="089d73b8-785c-4012-b931-81c632b6c9c7" providerId="ADAL" clId="{5354F822-A9E9-4067-BCDA-0FDA68F60510}" dt="2021-03-11T13:45:48.661" v="6632" actId="478"/>
          <ac:cxnSpMkLst>
            <pc:docMk/>
            <pc:sldMk cId="1987836075" sldId="260"/>
            <ac:cxnSpMk id="483" creationId="{77F9C09F-A46D-4849-86D8-D5CCA2A436EB}"/>
          </ac:cxnSpMkLst>
        </pc:cxnChg>
        <pc:cxnChg chg="del mod">
          <ac:chgData name="Sanders Wang" userId="089d73b8-785c-4012-b931-81c632b6c9c7" providerId="ADAL" clId="{5354F822-A9E9-4067-BCDA-0FDA68F60510}" dt="2021-03-11T13:45:48.661" v="6632" actId="478"/>
          <ac:cxnSpMkLst>
            <pc:docMk/>
            <pc:sldMk cId="1987836075" sldId="260"/>
            <ac:cxnSpMk id="490" creationId="{B10B8CF8-01BC-4F89-8397-6CEDBC539515}"/>
          </ac:cxnSpMkLst>
        </pc:cxnChg>
      </pc:sldChg>
      <pc:sldChg chg="addSp delSp modSp add mod ord">
        <pc:chgData name="Sanders Wang" userId="089d73b8-785c-4012-b931-81c632b6c9c7" providerId="ADAL" clId="{5354F822-A9E9-4067-BCDA-0FDA68F60510}" dt="2021-03-12T19:54:27.713" v="9021" actId="1076"/>
        <pc:sldMkLst>
          <pc:docMk/>
          <pc:sldMk cId="3658138583" sldId="261"/>
        </pc:sldMkLst>
        <pc:spChg chg="add mod">
          <ac:chgData name="Sanders Wang" userId="089d73b8-785c-4012-b931-81c632b6c9c7" providerId="ADAL" clId="{5354F822-A9E9-4067-BCDA-0FDA68F60510}" dt="2021-03-11T18:21:02.276" v="7894"/>
          <ac:spMkLst>
            <pc:docMk/>
            <pc:sldMk cId="3658138583" sldId="261"/>
            <ac:spMk id="36" creationId="{A1A9EA66-F536-4EF4-A6EB-311A5448E719}"/>
          </ac:spMkLst>
        </pc:spChg>
        <pc:spChg chg="del">
          <ac:chgData name="Sanders Wang" userId="089d73b8-785c-4012-b931-81c632b6c9c7" providerId="ADAL" clId="{5354F822-A9E9-4067-BCDA-0FDA68F60510}" dt="2021-03-11T16:42:56.331" v="7656" actId="478"/>
          <ac:spMkLst>
            <pc:docMk/>
            <pc:sldMk cId="3658138583" sldId="261"/>
            <ac:spMk id="42" creationId="{DF4219F7-6DB7-471E-8137-786F75ED8FA0}"/>
          </ac:spMkLst>
        </pc:spChg>
        <pc:spChg chg="del">
          <ac:chgData name="Sanders Wang" userId="089d73b8-785c-4012-b931-81c632b6c9c7" providerId="ADAL" clId="{5354F822-A9E9-4067-BCDA-0FDA68F60510}" dt="2021-03-11T16:42:56.331" v="7656" actId="478"/>
          <ac:spMkLst>
            <pc:docMk/>
            <pc:sldMk cId="3658138583" sldId="261"/>
            <ac:spMk id="45" creationId="{314D34DD-E60E-4A21-8478-80E69A92DD00}"/>
          </ac:spMkLst>
        </pc:spChg>
        <pc:spChg chg="del">
          <ac:chgData name="Sanders Wang" userId="089d73b8-785c-4012-b931-81c632b6c9c7" providerId="ADAL" clId="{5354F822-A9E9-4067-BCDA-0FDA68F60510}" dt="2021-03-11T16:42:56.331" v="7656" actId="478"/>
          <ac:spMkLst>
            <pc:docMk/>
            <pc:sldMk cId="3658138583" sldId="261"/>
            <ac:spMk id="50" creationId="{4E65E2DA-3C5F-4443-B049-9C1EFF1F6B15}"/>
          </ac:spMkLst>
        </pc:spChg>
        <pc:spChg chg="del">
          <ac:chgData name="Sanders Wang" userId="089d73b8-785c-4012-b931-81c632b6c9c7" providerId="ADAL" clId="{5354F822-A9E9-4067-BCDA-0FDA68F60510}" dt="2021-03-11T16:42:56.331" v="7656" actId="478"/>
          <ac:spMkLst>
            <pc:docMk/>
            <pc:sldMk cId="3658138583" sldId="261"/>
            <ac:spMk id="51" creationId="{2CB58A3B-B966-404C-98F3-D7DBFBEE4E04}"/>
          </ac:spMkLst>
        </pc:spChg>
        <pc:spChg chg="del">
          <ac:chgData name="Sanders Wang" userId="089d73b8-785c-4012-b931-81c632b6c9c7" providerId="ADAL" clId="{5354F822-A9E9-4067-BCDA-0FDA68F60510}" dt="2021-03-11T16:42:56.331" v="7656" actId="478"/>
          <ac:spMkLst>
            <pc:docMk/>
            <pc:sldMk cId="3658138583" sldId="261"/>
            <ac:spMk id="53" creationId="{B1F28BDD-33E2-47E7-9CD5-897001BB73D2}"/>
          </ac:spMkLst>
        </pc:spChg>
        <pc:spChg chg="del">
          <ac:chgData name="Sanders Wang" userId="089d73b8-785c-4012-b931-81c632b6c9c7" providerId="ADAL" clId="{5354F822-A9E9-4067-BCDA-0FDA68F60510}" dt="2021-03-11T16:42:56.331" v="7656" actId="478"/>
          <ac:spMkLst>
            <pc:docMk/>
            <pc:sldMk cId="3658138583" sldId="261"/>
            <ac:spMk id="60" creationId="{A78F4158-8C9D-4381-AB2C-070E902C0A44}"/>
          </ac:spMkLst>
        </pc:spChg>
        <pc:spChg chg="del">
          <ac:chgData name="Sanders Wang" userId="089d73b8-785c-4012-b931-81c632b6c9c7" providerId="ADAL" clId="{5354F822-A9E9-4067-BCDA-0FDA68F60510}" dt="2021-03-11T16:42:56.331" v="7656" actId="478"/>
          <ac:spMkLst>
            <pc:docMk/>
            <pc:sldMk cId="3658138583" sldId="261"/>
            <ac:spMk id="61" creationId="{674FC967-21A4-49B9-811C-908CC7E8C245}"/>
          </ac:spMkLst>
        </pc:spChg>
        <pc:spChg chg="del">
          <ac:chgData name="Sanders Wang" userId="089d73b8-785c-4012-b931-81c632b6c9c7" providerId="ADAL" clId="{5354F822-A9E9-4067-BCDA-0FDA68F60510}" dt="2021-03-11T16:42:56.331" v="7656" actId="478"/>
          <ac:spMkLst>
            <pc:docMk/>
            <pc:sldMk cId="3658138583" sldId="261"/>
            <ac:spMk id="64" creationId="{8DDA3050-5179-4A1E-92FD-797F3284E124}"/>
          </ac:spMkLst>
        </pc:spChg>
        <pc:spChg chg="del">
          <ac:chgData name="Sanders Wang" userId="089d73b8-785c-4012-b931-81c632b6c9c7" providerId="ADAL" clId="{5354F822-A9E9-4067-BCDA-0FDA68F60510}" dt="2021-03-11T16:42:56.331" v="7656" actId="478"/>
          <ac:spMkLst>
            <pc:docMk/>
            <pc:sldMk cId="3658138583" sldId="261"/>
            <ac:spMk id="65" creationId="{93ED7E95-B7AA-47DA-B358-37A67A6A1E34}"/>
          </ac:spMkLst>
        </pc:spChg>
        <pc:spChg chg="del">
          <ac:chgData name="Sanders Wang" userId="089d73b8-785c-4012-b931-81c632b6c9c7" providerId="ADAL" clId="{5354F822-A9E9-4067-BCDA-0FDA68F60510}" dt="2021-03-11T16:42:56.331" v="7656" actId="478"/>
          <ac:spMkLst>
            <pc:docMk/>
            <pc:sldMk cId="3658138583" sldId="261"/>
            <ac:spMk id="66" creationId="{C50352D9-33FA-4191-8E6E-EBC237B7C2DC}"/>
          </ac:spMkLst>
        </pc:spChg>
        <pc:spChg chg="del">
          <ac:chgData name="Sanders Wang" userId="089d73b8-785c-4012-b931-81c632b6c9c7" providerId="ADAL" clId="{5354F822-A9E9-4067-BCDA-0FDA68F60510}" dt="2021-03-11T16:42:56.331" v="7656" actId="478"/>
          <ac:spMkLst>
            <pc:docMk/>
            <pc:sldMk cId="3658138583" sldId="261"/>
            <ac:spMk id="68" creationId="{5A43D589-3A4B-4189-B8AF-2B07A4029EDC}"/>
          </ac:spMkLst>
        </pc:spChg>
        <pc:spChg chg="del">
          <ac:chgData name="Sanders Wang" userId="089d73b8-785c-4012-b931-81c632b6c9c7" providerId="ADAL" clId="{5354F822-A9E9-4067-BCDA-0FDA68F60510}" dt="2021-03-11T16:42:56.331" v="7656" actId="478"/>
          <ac:spMkLst>
            <pc:docMk/>
            <pc:sldMk cId="3658138583" sldId="261"/>
            <ac:spMk id="69" creationId="{99400E68-AD7D-498C-B92C-2FAB99806008}"/>
          </ac:spMkLst>
        </pc:spChg>
        <pc:spChg chg="del">
          <ac:chgData name="Sanders Wang" userId="089d73b8-785c-4012-b931-81c632b6c9c7" providerId="ADAL" clId="{5354F822-A9E9-4067-BCDA-0FDA68F60510}" dt="2021-03-11T16:42:56.331" v="7656" actId="478"/>
          <ac:spMkLst>
            <pc:docMk/>
            <pc:sldMk cId="3658138583" sldId="261"/>
            <ac:spMk id="74" creationId="{9159F8FF-37F3-4675-B781-27CEBD25F803}"/>
          </ac:spMkLst>
        </pc:spChg>
        <pc:spChg chg="del">
          <ac:chgData name="Sanders Wang" userId="089d73b8-785c-4012-b931-81c632b6c9c7" providerId="ADAL" clId="{5354F822-A9E9-4067-BCDA-0FDA68F60510}" dt="2021-03-11T16:42:56.331" v="7656" actId="478"/>
          <ac:spMkLst>
            <pc:docMk/>
            <pc:sldMk cId="3658138583" sldId="261"/>
            <ac:spMk id="77" creationId="{72058E66-97DC-4C61-BF2B-553F969D74B8}"/>
          </ac:spMkLst>
        </pc:spChg>
        <pc:spChg chg="del">
          <ac:chgData name="Sanders Wang" userId="089d73b8-785c-4012-b931-81c632b6c9c7" providerId="ADAL" clId="{5354F822-A9E9-4067-BCDA-0FDA68F60510}" dt="2021-03-11T16:42:56.331" v="7656" actId="478"/>
          <ac:spMkLst>
            <pc:docMk/>
            <pc:sldMk cId="3658138583" sldId="261"/>
            <ac:spMk id="81" creationId="{162086B2-B203-4AFB-BB9C-481F79FCDE8E}"/>
          </ac:spMkLst>
        </pc:spChg>
        <pc:spChg chg="del">
          <ac:chgData name="Sanders Wang" userId="089d73b8-785c-4012-b931-81c632b6c9c7" providerId="ADAL" clId="{5354F822-A9E9-4067-BCDA-0FDA68F60510}" dt="2021-03-11T16:42:56.331" v="7656" actId="478"/>
          <ac:spMkLst>
            <pc:docMk/>
            <pc:sldMk cId="3658138583" sldId="261"/>
            <ac:spMk id="84" creationId="{C3E2CAA5-1833-4D8F-8CC1-F06761CAA938}"/>
          </ac:spMkLst>
        </pc:spChg>
        <pc:spChg chg="del">
          <ac:chgData name="Sanders Wang" userId="089d73b8-785c-4012-b931-81c632b6c9c7" providerId="ADAL" clId="{5354F822-A9E9-4067-BCDA-0FDA68F60510}" dt="2021-03-11T16:42:56.331" v="7656" actId="478"/>
          <ac:spMkLst>
            <pc:docMk/>
            <pc:sldMk cId="3658138583" sldId="261"/>
            <ac:spMk id="85" creationId="{95F71686-ACFF-4F2F-9768-E0A386A5579B}"/>
          </ac:spMkLst>
        </pc:spChg>
        <pc:spChg chg="del">
          <ac:chgData name="Sanders Wang" userId="089d73b8-785c-4012-b931-81c632b6c9c7" providerId="ADAL" clId="{5354F822-A9E9-4067-BCDA-0FDA68F60510}" dt="2021-03-11T16:42:56.331" v="7656" actId="478"/>
          <ac:spMkLst>
            <pc:docMk/>
            <pc:sldMk cId="3658138583" sldId="261"/>
            <ac:spMk id="92" creationId="{F2791C14-5450-45FD-8C50-ED4AC5D32E16}"/>
          </ac:spMkLst>
        </pc:spChg>
        <pc:spChg chg="del">
          <ac:chgData name="Sanders Wang" userId="089d73b8-785c-4012-b931-81c632b6c9c7" providerId="ADAL" clId="{5354F822-A9E9-4067-BCDA-0FDA68F60510}" dt="2021-03-11T16:42:56.331" v="7656" actId="478"/>
          <ac:spMkLst>
            <pc:docMk/>
            <pc:sldMk cId="3658138583" sldId="261"/>
            <ac:spMk id="98" creationId="{049BE5A0-C0B6-49C5-B92E-C7744AE4A03C}"/>
          </ac:spMkLst>
        </pc:spChg>
        <pc:spChg chg="del">
          <ac:chgData name="Sanders Wang" userId="089d73b8-785c-4012-b931-81c632b6c9c7" providerId="ADAL" clId="{5354F822-A9E9-4067-BCDA-0FDA68F60510}" dt="2021-03-11T16:42:56.331" v="7656" actId="478"/>
          <ac:spMkLst>
            <pc:docMk/>
            <pc:sldMk cId="3658138583" sldId="261"/>
            <ac:spMk id="107" creationId="{B40559E7-8F46-44EE-A730-0BB7DB7F8CAF}"/>
          </ac:spMkLst>
        </pc:spChg>
        <pc:spChg chg="del">
          <ac:chgData name="Sanders Wang" userId="089d73b8-785c-4012-b931-81c632b6c9c7" providerId="ADAL" clId="{5354F822-A9E9-4067-BCDA-0FDA68F60510}" dt="2021-03-11T16:42:56.331" v="7656" actId="478"/>
          <ac:spMkLst>
            <pc:docMk/>
            <pc:sldMk cId="3658138583" sldId="261"/>
            <ac:spMk id="114" creationId="{78733E38-C407-4450-99C6-86C903C9A69B}"/>
          </ac:spMkLst>
        </pc:spChg>
        <pc:spChg chg="del">
          <ac:chgData name="Sanders Wang" userId="089d73b8-785c-4012-b931-81c632b6c9c7" providerId="ADAL" clId="{5354F822-A9E9-4067-BCDA-0FDA68F60510}" dt="2021-03-11T16:42:56.331" v="7656" actId="478"/>
          <ac:spMkLst>
            <pc:docMk/>
            <pc:sldMk cId="3658138583" sldId="261"/>
            <ac:spMk id="120" creationId="{18F9B835-3596-46A7-B3A9-A6797A9216EF}"/>
          </ac:spMkLst>
        </pc:spChg>
        <pc:spChg chg="del">
          <ac:chgData name="Sanders Wang" userId="089d73b8-785c-4012-b931-81c632b6c9c7" providerId="ADAL" clId="{5354F822-A9E9-4067-BCDA-0FDA68F60510}" dt="2021-03-11T16:42:56.331" v="7656" actId="478"/>
          <ac:spMkLst>
            <pc:docMk/>
            <pc:sldMk cId="3658138583" sldId="261"/>
            <ac:spMk id="127" creationId="{3619B0FB-17CF-4C36-96F1-54E679E8E002}"/>
          </ac:spMkLst>
        </pc:spChg>
        <pc:spChg chg="del">
          <ac:chgData name="Sanders Wang" userId="089d73b8-785c-4012-b931-81c632b6c9c7" providerId="ADAL" clId="{5354F822-A9E9-4067-BCDA-0FDA68F60510}" dt="2021-03-11T16:42:56.331" v="7656" actId="478"/>
          <ac:spMkLst>
            <pc:docMk/>
            <pc:sldMk cId="3658138583" sldId="261"/>
            <ac:spMk id="136" creationId="{BE61FB4B-D842-4440-BC36-E2B45BE29D82}"/>
          </ac:spMkLst>
        </pc:spChg>
        <pc:spChg chg="del">
          <ac:chgData name="Sanders Wang" userId="089d73b8-785c-4012-b931-81c632b6c9c7" providerId="ADAL" clId="{5354F822-A9E9-4067-BCDA-0FDA68F60510}" dt="2021-03-11T16:42:56.331" v="7656" actId="478"/>
          <ac:spMkLst>
            <pc:docMk/>
            <pc:sldMk cId="3658138583" sldId="261"/>
            <ac:spMk id="137" creationId="{CE1EDED6-E126-4326-A799-6806DF9ABF27}"/>
          </ac:spMkLst>
        </pc:spChg>
        <pc:spChg chg="del">
          <ac:chgData name="Sanders Wang" userId="089d73b8-785c-4012-b931-81c632b6c9c7" providerId="ADAL" clId="{5354F822-A9E9-4067-BCDA-0FDA68F60510}" dt="2021-03-11T16:42:56.331" v="7656" actId="478"/>
          <ac:spMkLst>
            <pc:docMk/>
            <pc:sldMk cId="3658138583" sldId="261"/>
            <ac:spMk id="138" creationId="{237654C6-484B-4420-A331-76A14E17F960}"/>
          </ac:spMkLst>
        </pc:spChg>
        <pc:spChg chg="del">
          <ac:chgData name="Sanders Wang" userId="089d73b8-785c-4012-b931-81c632b6c9c7" providerId="ADAL" clId="{5354F822-A9E9-4067-BCDA-0FDA68F60510}" dt="2021-03-11T16:42:56.331" v="7656" actId="478"/>
          <ac:spMkLst>
            <pc:docMk/>
            <pc:sldMk cId="3658138583" sldId="261"/>
            <ac:spMk id="139" creationId="{0948F2C2-C2F7-4470-B92D-788A2F41B8AA}"/>
          </ac:spMkLst>
        </pc:spChg>
        <pc:spChg chg="del">
          <ac:chgData name="Sanders Wang" userId="089d73b8-785c-4012-b931-81c632b6c9c7" providerId="ADAL" clId="{5354F822-A9E9-4067-BCDA-0FDA68F60510}" dt="2021-03-11T16:42:56.331" v="7656" actId="478"/>
          <ac:spMkLst>
            <pc:docMk/>
            <pc:sldMk cId="3658138583" sldId="261"/>
            <ac:spMk id="140" creationId="{89943B06-528E-4E25-868F-294285B72C4F}"/>
          </ac:spMkLst>
        </pc:spChg>
        <pc:spChg chg="del">
          <ac:chgData name="Sanders Wang" userId="089d73b8-785c-4012-b931-81c632b6c9c7" providerId="ADAL" clId="{5354F822-A9E9-4067-BCDA-0FDA68F60510}" dt="2021-03-11T18:21:01.497" v="7893" actId="478"/>
          <ac:spMkLst>
            <pc:docMk/>
            <pc:sldMk cId="3658138583" sldId="261"/>
            <ac:spMk id="141" creationId="{66C0F814-1DD4-4E25-86CB-F9B4D643F6E7}"/>
          </ac:spMkLst>
        </pc:spChg>
        <pc:spChg chg="del">
          <ac:chgData name="Sanders Wang" userId="089d73b8-785c-4012-b931-81c632b6c9c7" providerId="ADAL" clId="{5354F822-A9E9-4067-BCDA-0FDA68F60510}" dt="2021-03-11T16:46:53.050" v="7694" actId="478"/>
          <ac:spMkLst>
            <pc:docMk/>
            <pc:sldMk cId="3658138583" sldId="261"/>
            <ac:spMk id="142" creationId="{AA5BC8B7-8382-4958-BD8C-937B4870D208}"/>
          </ac:spMkLst>
        </pc:spChg>
        <pc:spChg chg="del">
          <ac:chgData name="Sanders Wang" userId="089d73b8-785c-4012-b931-81c632b6c9c7" providerId="ADAL" clId="{5354F822-A9E9-4067-BCDA-0FDA68F60510}" dt="2021-03-11T16:46:53.050" v="7694" actId="478"/>
          <ac:spMkLst>
            <pc:docMk/>
            <pc:sldMk cId="3658138583" sldId="261"/>
            <ac:spMk id="144" creationId="{B2F7409E-DAA9-448C-ACE6-062FC5315E6B}"/>
          </ac:spMkLst>
        </pc:spChg>
        <pc:spChg chg="del">
          <ac:chgData name="Sanders Wang" userId="089d73b8-785c-4012-b931-81c632b6c9c7" providerId="ADAL" clId="{5354F822-A9E9-4067-BCDA-0FDA68F60510}" dt="2021-03-11T16:43:12.932" v="7660" actId="478"/>
          <ac:spMkLst>
            <pc:docMk/>
            <pc:sldMk cId="3658138583" sldId="261"/>
            <ac:spMk id="145" creationId="{24D880CB-9A5E-4EB6-8DC7-80B44750B551}"/>
          </ac:spMkLst>
        </pc:spChg>
        <pc:spChg chg="mod">
          <ac:chgData name="Sanders Wang" userId="089d73b8-785c-4012-b931-81c632b6c9c7" providerId="ADAL" clId="{5354F822-A9E9-4067-BCDA-0FDA68F60510}" dt="2021-03-11T16:52:57.044" v="7758" actId="1076"/>
          <ac:spMkLst>
            <pc:docMk/>
            <pc:sldMk cId="3658138583" sldId="261"/>
            <ac:spMk id="146" creationId="{9FDB019A-41DA-4B9A-AA40-90B8FCFA67EE}"/>
          </ac:spMkLst>
        </pc:spChg>
        <pc:spChg chg="del">
          <ac:chgData name="Sanders Wang" userId="089d73b8-785c-4012-b931-81c632b6c9c7" providerId="ADAL" clId="{5354F822-A9E9-4067-BCDA-0FDA68F60510}" dt="2021-03-11T16:43:04.343" v="7657" actId="478"/>
          <ac:spMkLst>
            <pc:docMk/>
            <pc:sldMk cId="3658138583" sldId="261"/>
            <ac:spMk id="152" creationId="{F7BFB6B9-FF89-4412-95BF-303CDAF7E61B}"/>
          </ac:spMkLst>
        </pc:spChg>
        <pc:spChg chg="del">
          <ac:chgData name="Sanders Wang" userId="089d73b8-785c-4012-b931-81c632b6c9c7" providerId="ADAL" clId="{5354F822-A9E9-4067-BCDA-0FDA68F60510}" dt="2021-03-11T16:43:04.343" v="7657" actId="478"/>
          <ac:spMkLst>
            <pc:docMk/>
            <pc:sldMk cId="3658138583" sldId="261"/>
            <ac:spMk id="153" creationId="{6CC0F3AB-F224-4F87-BFCC-DBD97F2D1CD4}"/>
          </ac:spMkLst>
        </pc:spChg>
        <pc:spChg chg="mod ord">
          <ac:chgData name="Sanders Wang" userId="089d73b8-785c-4012-b931-81c632b6c9c7" providerId="ADAL" clId="{5354F822-A9E9-4067-BCDA-0FDA68F60510}" dt="2021-03-11T16:53:11.842" v="7761" actId="1076"/>
          <ac:spMkLst>
            <pc:docMk/>
            <pc:sldMk cId="3658138583" sldId="261"/>
            <ac:spMk id="155" creationId="{22C79FC7-5CC7-43A4-BFEE-39D69AA83444}"/>
          </ac:spMkLst>
        </pc:spChg>
        <pc:spChg chg="del">
          <ac:chgData name="Sanders Wang" userId="089d73b8-785c-4012-b931-81c632b6c9c7" providerId="ADAL" clId="{5354F822-A9E9-4067-BCDA-0FDA68F60510}" dt="2021-03-11T16:43:41.570" v="7664" actId="478"/>
          <ac:spMkLst>
            <pc:docMk/>
            <pc:sldMk cId="3658138583" sldId="261"/>
            <ac:spMk id="156" creationId="{2BE75B99-7210-43FA-92D4-B71EFB80B4E9}"/>
          </ac:spMkLst>
        </pc:spChg>
        <pc:spChg chg="del">
          <ac:chgData name="Sanders Wang" userId="089d73b8-785c-4012-b931-81c632b6c9c7" providerId="ADAL" clId="{5354F822-A9E9-4067-BCDA-0FDA68F60510}" dt="2021-03-11T16:43:35.648" v="7663" actId="478"/>
          <ac:spMkLst>
            <pc:docMk/>
            <pc:sldMk cId="3658138583" sldId="261"/>
            <ac:spMk id="157" creationId="{48D0FBC7-4CA9-40DF-A510-92A2AD94ADB5}"/>
          </ac:spMkLst>
        </pc:spChg>
        <pc:spChg chg="mod ord">
          <ac:chgData name="Sanders Wang" userId="089d73b8-785c-4012-b931-81c632b6c9c7" providerId="ADAL" clId="{5354F822-A9E9-4067-BCDA-0FDA68F60510}" dt="2021-03-11T16:49:34.639" v="7716" actId="1076"/>
          <ac:spMkLst>
            <pc:docMk/>
            <pc:sldMk cId="3658138583" sldId="261"/>
            <ac:spMk id="158" creationId="{57A24766-DFB7-4D35-918E-37E47F946E09}"/>
          </ac:spMkLst>
        </pc:spChg>
        <pc:spChg chg="mod ord">
          <ac:chgData name="Sanders Wang" userId="089d73b8-785c-4012-b931-81c632b6c9c7" providerId="ADAL" clId="{5354F822-A9E9-4067-BCDA-0FDA68F60510}" dt="2021-03-11T17:05:32.374" v="7829" actId="1076"/>
          <ac:spMkLst>
            <pc:docMk/>
            <pc:sldMk cId="3658138583" sldId="261"/>
            <ac:spMk id="160" creationId="{ED39E90E-ECD3-4C08-BF36-234751D97C95}"/>
          </ac:spMkLst>
        </pc:spChg>
        <pc:spChg chg="add mod">
          <ac:chgData name="Sanders Wang" userId="089d73b8-785c-4012-b931-81c632b6c9c7" providerId="ADAL" clId="{5354F822-A9E9-4067-BCDA-0FDA68F60510}" dt="2021-03-11T16:50:30.312" v="7737" actId="1076"/>
          <ac:spMkLst>
            <pc:docMk/>
            <pc:sldMk cId="3658138583" sldId="261"/>
            <ac:spMk id="161" creationId="{41EB9DF1-5998-451F-BEB3-69CBCA882CD0}"/>
          </ac:spMkLst>
        </pc:spChg>
        <pc:spChg chg="del">
          <ac:chgData name="Sanders Wang" userId="089d73b8-785c-4012-b931-81c632b6c9c7" providerId="ADAL" clId="{5354F822-A9E9-4067-BCDA-0FDA68F60510}" dt="2021-03-11T16:43:04.343" v="7657" actId="478"/>
          <ac:spMkLst>
            <pc:docMk/>
            <pc:sldMk cId="3658138583" sldId="261"/>
            <ac:spMk id="163" creationId="{DF5D6FB7-0235-46CF-8BE0-2F7DCB4BF958}"/>
          </ac:spMkLst>
        </pc:spChg>
        <pc:spChg chg="mod">
          <ac:chgData name="Sanders Wang" userId="089d73b8-785c-4012-b931-81c632b6c9c7" providerId="ADAL" clId="{5354F822-A9E9-4067-BCDA-0FDA68F60510}" dt="2021-03-11T16:49:37.399" v="7717" actId="1076"/>
          <ac:spMkLst>
            <pc:docMk/>
            <pc:sldMk cId="3658138583" sldId="261"/>
            <ac:spMk id="164" creationId="{31F3B8DC-B16C-43D1-933A-A6B3750347CC}"/>
          </ac:spMkLst>
        </pc:spChg>
        <pc:spChg chg="add mod">
          <ac:chgData name="Sanders Wang" userId="089d73b8-785c-4012-b931-81c632b6c9c7" providerId="ADAL" clId="{5354F822-A9E9-4067-BCDA-0FDA68F60510}" dt="2021-03-11T16:50:22.751" v="7735" actId="14100"/>
          <ac:spMkLst>
            <pc:docMk/>
            <pc:sldMk cId="3658138583" sldId="261"/>
            <ac:spMk id="165" creationId="{442C1C0D-DAEA-4A66-AAFF-FE9CADF16298}"/>
          </ac:spMkLst>
        </pc:spChg>
        <pc:spChg chg="add mod ord">
          <ac:chgData name="Sanders Wang" userId="089d73b8-785c-4012-b931-81c632b6c9c7" providerId="ADAL" clId="{5354F822-A9E9-4067-BCDA-0FDA68F60510}" dt="2021-03-11T16:55:25.109" v="7778" actId="1076"/>
          <ac:spMkLst>
            <pc:docMk/>
            <pc:sldMk cId="3658138583" sldId="261"/>
            <ac:spMk id="166" creationId="{AB41CC41-BD1D-4CDB-9BF7-1F0D5D4B8373}"/>
          </ac:spMkLst>
        </pc:spChg>
        <pc:spChg chg="add mod">
          <ac:chgData name="Sanders Wang" userId="089d73b8-785c-4012-b931-81c632b6c9c7" providerId="ADAL" clId="{5354F822-A9E9-4067-BCDA-0FDA68F60510}" dt="2021-03-11T16:50:52.549" v="7739"/>
          <ac:spMkLst>
            <pc:docMk/>
            <pc:sldMk cId="3658138583" sldId="261"/>
            <ac:spMk id="167" creationId="{F1408187-B25D-4D0A-A197-73D895F90A10}"/>
          </ac:spMkLst>
        </pc:spChg>
        <pc:spChg chg="del">
          <ac:chgData name="Sanders Wang" userId="089d73b8-785c-4012-b931-81c632b6c9c7" providerId="ADAL" clId="{5354F822-A9E9-4067-BCDA-0FDA68F60510}" dt="2021-03-11T16:44:26.024" v="7670" actId="478"/>
          <ac:spMkLst>
            <pc:docMk/>
            <pc:sldMk cId="3658138583" sldId="261"/>
            <ac:spMk id="168" creationId="{D3B03089-8F6B-4995-A25C-59D8D4E78BBD}"/>
          </ac:spMkLst>
        </pc:spChg>
        <pc:spChg chg="add mod">
          <ac:chgData name="Sanders Wang" userId="089d73b8-785c-4012-b931-81c632b6c9c7" providerId="ADAL" clId="{5354F822-A9E9-4067-BCDA-0FDA68F60510}" dt="2021-03-11T16:51:30.448" v="7742" actId="1076"/>
          <ac:spMkLst>
            <pc:docMk/>
            <pc:sldMk cId="3658138583" sldId="261"/>
            <ac:spMk id="170" creationId="{F1A03486-C4AF-40EB-9ADD-E5FF4DDB9941}"/>
          </ac:spMkLst>
        </pc:spChg>
        <pc:spChg chg="add mod">
          <ac:chgData name="Sanders Wang" userId="089d73b8-785c-4012-b931-81c632b6c9c7" providerId="ADAL" clId="{5354F822-A9E9-4067-BCDA-0FDA68F60510}" dt="2021-03-11T16:52:10.184" v="7751" actId="20577"/>
          <ac:spMkLst>
            <pc:docMk/>
            <pc:sldMk cId="3658138583" sldId="261"/>
            <ac:spMk id="171" creationId="{75E9F216-9A77-4630-B6EE-304A0B9ACCF7}"/>
          </ac:spMkLst>
        </pc:spChg>
        <pc:spChg chg="del">
          <ac:chgData name="Sanders Wang" userId="089d73b8-785c-4012-b931-81c632b6c9c7" providerId="ADAL" clId="{5354F822-A9E9-4067-BCDA-0FDA68F60510}" dt="2021-03-11T16:42:56.331" v="7656" actId="478"/>
          <ac:spMkLst>
            <pc:docMk/>
            <pc:sldMk cId="3658138583" sldId="261"/>
            <ac:spMk id="173" creationId="{940B728D-EAFB-4532-BC01-0412BD749002}"/>
          </ac:spMkLst>
        </pc:spChg>
        <pc:spChg chg="add mod">
          <ac:chgData name="Sanders Wang" userId="089d73b8-785c-4012-b931-81c632b6c9c7" providerId="ADAL" clId="{5354F822-A9E9-4067-BCDA-0FDA68F60510}" dt="2021-03-11T16:53:30.083" v="7763" actId="1076"/>
          <ac:spMkLst>
            <pc:docMk/>
            <pc:sldMk cId="3658138583" sldId="261"/>
            <ac:spMk id="175" creationId="{50878FCE-86B9-44A2-BEAD-9F821BEFE2FA}"/>
          </ac:spMkLst>
        </pc:spChg>
        <pc:spChg chg="add mod">
          <ac:chgData name="Sanders Wang" userId="089d73b8-785c-4012-b931-81c632b6c9c7" providerId="ADAL" clId="{5354F822-A9E9-4067-BCDA-0FDA68F60510}" dt="2021-03-11T16:53:19.754" v="7762" actId="571"/>
          <ac:spMkLst>
            <pc:docMk/>
            <pc:sldMk cId="3658138583" sldId="261"/>
            <ac:spMk id="176" creationId="{8B7537E0-073E-45F8-AD81-B5683E9D8CFA}"/>
          </ac:spMkLst>
        </pc:spChg>
        <pc:spChg chg="add mod">
          <ac:chgData name="Sanders Wang" userId="089d73b8-785c-4012-b931-81c632b6c9c7" providerId="ADAL" clId="{5354F822-A9E9-4067-BCDA-0FDA68F60510}" dt="2021-03-11T16:53:36.082" v="7764" actId="571"/>
          <ac:spMkLst>
            <pc:docMk/>
            <pc:sldMk cId="3658138583" sldId="261"/>
            <ac:spMk id="177" creationId="{C039CDE0-8515-4C56-8D16-C76C12250234}"/>
          </ac:spMkLst>
        </pc:spChg>
        <pc:spChg chg="add mod">
          <ac:chgData name="Sanders Wang" userId="089d73b8-785c-4012-b931-81c632b6c9c7" providerId="ADAL" clId="{5354F822-A9E9-4067-BCDA-0FDA68F60510}" dt="2021-03-11T16:54:20.150" v="7766" actId="571"/>
          <ac:spMkLst>
            <pc:docMk/>
            <pc:sldMk cId="3658138583" sldId="261"/>
            <ac:spMk id="178" creationId="{49BFBCFC-93DD-4CCF-965E-726A0640DE5A}"/>
          </ac:spMkLst>
        </pc:spChg>
        <pc:spChg chg="add mod">
          <ac:chgData name="Sanders Wang" userId="089d73b8-785c-4012-b931-81c632b6c9c7" providerId="ADAL" clId="{5354F822-A9E9-4067-BCDA-0FDA68F60510}" dt="2021-03-11T16:55:19.283" v="7776"/>
          <ac:spMkLst>
            <pc:docMk/>
            <pc:sldMk cId="3658138583" sldId="261"/>
            <ac:spMk id="179" creationId="{70BF856C-D92E-4BC2-9CF2-DEEEC0C02ED4}"/>
          </ac:spMkLst>
        </pc:spChg>
        <pc:spChg chg="del">
          <ac:chgData name="Sanders Wang" userId="089d73b8-785c-4012-b931-81c632b6c9c7" providerId="ADAL" clId="{5354F822-A9E9-4067-BCDA-0FDA68F60510}" dt="2021-03-11T16:42:56.331" v="7656" actId="478"/>
          <ac:spMkLst>
            <pc:docMk/>
            <pc:sldMk cId="3658138583" sldId="261"/>
            <ac:spMk id="180" creationId="{1AB87A5F-98B7-42DE-A1C0-413B19028780}"/>
          </ac:spMkLst>
        </pc:spChg>
        <pc:spChg chg="add mod">
          <ac:chgData name="Sanders Wang" userId="089d73b8-785c-4012-b931-81c632b6c9c7" providerId="ADAL" clId="{5354F822-A9E9-4067-BCDA-0FDA68F60510}" dt="2021-03-11T16:54:42.898" v="7771" actId="1076"/>
          <ac:spMkLst>
            <pc:docMk/>
            <pc:sldMk cId="3658138583" sldId="261"/>
            <ac:spMk id="181" creationId="{0C1B7F00-EC83-4022-8916-9A432F21B186}"/>
          </ac:spMkLst>
        </pc:spChg>
        <pc:spChg chg="del">
          <ac:chgData name="Sanders Wang" userId="089d73b8-785c-4012-b931-81c632b6c9c7" providerId="ADAL" clId="{5354F822-A9E9-4067-BCDA-0FDA68F60510}" dt="2021-03-11T16:44:09.936" v="7665" actId="478"/>
          <ac:spMkLst>
            <pc:docMk/>
            <pc:sldMk cId="3658138583" sldId="261"/>
            <ac:spMk id="182" creationId="{B03BB3DC-3770-477E-AA71-1E066774BA37}"/>
          </ac:spMkLst>
        </pc:spChg>
        <pc:spChg chg="del">
          <ac:chgData name="Sanders Wang" userId="089d73b8-785c-4012-b931-81c632b6c9c7" providerId="ADAL" clId="{5354F822-A9E9-4067-BCDA-0FDA68F60510}" dt="2021-03-11T16:42:56.331" v="7656" actId="478"/>
          <ac:spMkLst>
            <pc:docMk/>
            <pc:sldMk cId="3658138583" sldId="261"/>
            <ac:spMk id="184" creationId="{AAAD7119-B0E9-45C2-9D1C-28216CA0799D}"/>
          </ac:spMkLst>
        </pc:spChg>
        <pc:spChg chg="add mod">
          <ac:chgData name="Sanders Wang" userId="089d73b8-785c-4012-b931-81c632b6c9c7" providerId="ADAL" clId="{5354F822-A9E9-4067-BCDA-0FDA68F60510}" dt="2021-03-11T16:56:02.451" v="7782" actId="6549"/>
          <ac:spMkLst>
            <pc:docMk/>
            <pc:sldMk cId="3658138583" sldId="261"/>
            <ac:spMk id="185" creationId="{27B880E3-B699-4147-B505-847556442A93}"/>
          </ac:spMkLst>
        </pc:spChg>
        <pc:spChg chg="add mod">
          <ac:chgData name="Sanders Wang" userId="089d73b8-785c-4012-b931-81c632b6c9c7" providerId="ADAL" clId="{5354F822-A9E9-4067-BCDA-0FDA68F60510}" dt="2021-03-11T16:56:38.747" v="7786"/>
          <ac:spMkLst>
            <pc:docMk/>
            <pc:sldMk cId="3658138583" sldId="261"/>
            <ac:spMk id="186" creationId="{46014815-26F2-412F-AF69-A00B4A85F9D9}"/>
          </ac:spMkLst>
        </pc:spChg>
        <pc:spChg chg="add del mod">
          <ac:chgData name="Sanders Wang" userId="089d73b8-785c-4012-b931-81c632b6c9c7" providerId="ADAL" clId="{5354F822-A9E9-4067-BCDA-0FDA68F60510}" dt="2021-03-11T16:58:07.683" v="7795" actId="478"/>
          <ac:spMkLst>
            <pc:docMk/>
            <pc:sldMk cId="3658138583" sldId="261"/>
            <ac:spMk id="188" creationId="{A3319BD9-B85E-4F66-8C21-B2D00A268805}"/>
          </ac:spMkLst>
        </pc:spChg>
        <pc:spChg chg="add mod">
          <ac:chgData name="Sanders Wang" userId="089d73b8-785c-4012-b931-81c632b6c9c7" providerId="ADAL" clId="{5354F822-A9E9-4067-BCDA-0FDA68F60510}" dt="2021-03-11T17:04:00.069" v="7818" actId="1076"/>
          <ac:spMkLst>
            <pc:docMk/>
            <pc:sldMk cId="3658138583" sldId="261"/>
            <ac:spMk id="190" creationId="{41A8FCAD-4DAC-4AC0-B3E3-B72DDAD69C98}"/>
          </ac:spMkLst>
        </pc:spChg>
        <pc:spChg chg="add mod">
          <ac:chgData name="Sanders Wang" userId="089d73b8-785c-4012-b931-81c632b6c9c7" providerId="ADAL" clId="{5354F822-A9E9-4067-BCDA-0FDA68F60510}" dt="2021-03-11T17:03:53.277" v="7817" actId="1076"/>
          <ac:spMkLst>
            <pc:docMk/>
            <pc:sldMk cId="3658138583" sldId="261"/>
            <ac:spMk id="191" creationId="{659AFD92-DF04-43B2-9817-BDC8EAE12E66}"/>
          </ac:spMkLst>
        </pc:spChg>
        <pc:spChg chg="del">
          <ac:chgData name="Sanders Wang" userId="089d73b8-785c-4012-b931-81c632b6c9c7" providerId="ADAL" clId="{5354F822-A9E9-4067-BCDA-0FDA68F60510}" dt="2021-03-11T16:42:56.331" v="7656" actId="478"/>
          <ac:spMkLst>
            <pc:docMk/>
            <pc:sldMk cId="3658138583" sldId="261"/>
            <ac:spMk id="192" creationId="{75BF0587-A144-4429-A9D7-6D6F367E4ABD}"/>
          </ac:spMkLst>
        </pc:spChg>
        <pc:spChg chg="del">
          <ac:chgData name="Sanders Wang" userId="089d73b8-785c-4012-b931-81c632b6c9c7" providerId="ADAL" clId="{5354F822-A9E9-4067-BCDA-0FDA68F60510}" dt="2021-03-11T16:43:04.343" v="7657" actId="478"/>
          <ac:spMkLst>
            <pc:docMk/>
            <pc:sldMk cId="3658138583" sldId="261"/>
            <ac:spMk id="193" creationId="{FED1CA64-C549-4E22-A423-C719AF98FBC1}"/>
          </ac:spMkLst>
        </pc:spChg>
        <pc:spChg chg="add mod">
          <ac:chgData name="Sanders Wang" userId="089d73b8-785c-4012-b931-81c632b6c9c7" providerId="ADAL" clId="{5354F822-A9E9-4067-BCDA-0FDA68F60510}" dt="2021-03-11T17:07:29.108" v="7856" actId="1076"/>
          <ac:spMkLst>
            <pc:docMk/>
            <pc:sldMk cId="3658138583" sldId="261"/>
            <ac:spMk id="197" creationId="{9BF80A9B-D814-4F06-9AEB-EC55ADC0A7E5}"/>
          </ac:spMkLst>
        </pc:spChg>
        <pc:spChg chg="del">
          <ac:chgData name="Sanders Wang" userId="089d73b8-785c-4012-b931-81c632b6c9c7" providerId="ADAL" clId="{5354F822-A9E9-4067-BCDA-0FDA68F60510}" dt="2021-03-11T16:42:56.331" v="7656" actId="478"/>
          <ac:spMkLst>
            <pc:docMk/>
            <pc:sldMk cId="3658138583" sldId="261"/>
            <ac:spMk id="199" creationId="{DA7C8E50-3046-4E45-8E0D-CB0DC1F3F032}"/>
          </ac:spMkLst>
        </pc:spChg>
        <pc:spChg chg="del">
          <ac:chgData name="Sanders Wang" userId="089d73b8-785c-4012-b931-81c632b6c9c7" providerId="ADAL" clId="{5354F822-A9E9-4067-BCDA-0FDA68F60510}" dt="2021-03-11T16:43:07.729" v="7658" actId="478"/>
          <ac:spMkLst>
            <pc:docMk/>
            <pc:sldMk cId="3658138583" sldId="261"/>
            <ac:spMk id="201" creationId="{986E56F6-3085-4721-8E88-4D10ABB8942B}"/>
          </ac:spMkLst>
        </pc:spChg>
        <pc:spChg chg="del">
          <ac:chgData name="Sanders Wang" userId="089d73b8-785c-4012-b931-81c632b6c9c7" providerId="ADAL" clId="{5354F822-A9E9-4067-BCDA-0FDA68F60510}" dt="2021-03-11T16:42:56.331" v="7656" actId="478"/>
          <ac:spMkLst>
            <pc:docMk/>
            <pc:sldMk cId="3658138583" sldId="261"/>
            <ac:spMk id="202" creationId="{D9854941-90C5-4E5B-BFB0-04B2C7D1505D}"/>
          </ac:spMkLst>
        </pc:spChg>
        <pc:spChg chg="del">
          <ac:chgData name="Sanders Wang" userId="089d73b8-785c-4012-b931-81c632b6c9c7" providerId="ADAL" clId="{5354F822-A9E9-4067-BCDA-0FDA68F60510}" dt="2021-03-11T16:42:56.331" v="7656" actId="478"/>
          <ac:spMkLst>
            <pc:docMk/>
            <pc:sldMk cId="3658138583" sldId="261"/>
            <ac:spMk id="203" creationId="{7C1B494E-7FA0-438A-81C9-2BEB2731E480}"/>
          </ac:spMkLst>
        </pc:spChg>
        <pc:spChg chg="del">
          <ac:chgData name="Sanders Wang" userId="089d73b8-785c-4012-b931-81c632b6c9c7" providerId="ADAL" clId="{5354F822-A9E9-4067-BCDA-0FDA68F60510}" dt="2021-03-11T16:42:56.331" v="7656" actId="478"/>
          <ac:spMkLst>
            <pc:docMk/>
            <pc:sldMk cId="3658138583" sldId="261"/>
            <ac:spMk id="205" creationId="{55ABC064-79E5-4E35-A87B-4E7C5D14C3AA}"/>
          </ac:spMkLst>
        </pc:spChg>
        <pc:spChg chg="add mod">
          <ac:chgData name="Sanders Wang" userId="089d73b8-785c-4012-b931-81c632b6c9c7" providerId="ADAL" clId="{5354F822-A9E9-4067-BCDA-0FDA68F60510}" dt="2021-03-11T17:04:14.943" v="7819" actId="1076"/>
          <ac:spMkLst>
            <pc:docMk/>
            <pc:sldMk cId="3658138583" sldId="261"/>
            <ac:spMk id="208" creationId="{A6843A71-C8A1-4572-A0E4-D6A9EB3B9EAB}"/>
          </ac:spMkLst>
        </pc:spChg>
        <pc:spChg chg="del">
          <ac:chgData name="Sanders Wang" userId="089d73b8-785c-4012-b931-81c632b6c9c7" providerId="ADAL" clId="{5354F822-A9E9-4067-BCDA-0FDA68F60510}" dt="2021-03-11T16:42:56.331" v="7656" actId="478"/>
          <ac:spMkLst>
            <pc:docMk/>
            <pc:sldMk cId="3658138583" sldId="261"/>
            <ac:spMk id="209" creationId="{F7529970-DDD9-402E-BE0F-0E9B15A81951}"/>
          </ac:spMkLst>
        </pc:spChg>
        <pc:spChg chg="del">
          <ac:chgData name="Sanders Wang" userId="089d73b8-785c-4012-b931-81c632b6c9c7" providerId="ADAL" clId="{5354F822-A9E9-4067-BCDA-0FDA68F60510}" dt="2021-03-11T16:42:56.331" v="7656" actId="478"/>
          <ac:spMkLst>
            <pc:docMk/>
            <pc:sldMk cId="3658138583" sldId="261"/>
            <ac:spMk id="211" creationId="{3842FC3E-21F7-4B54-999D-25AFFF45DC4A}"/>
          </ac:spMkLst>
        </pc:spChg>
        <pc:spChg chg="add mod">
          <ac:chgData name="Sanders Wang" userId="089d73b8-785c-4012-b931-81c632b6c9c7" providerId="ADAL" clId="{5354F822-A9E9-4067-BCDA-0FDA68F60510}" dt="2021-03-11T17:04:58.409" v="7826"/>
          <ac:spMkLst>
            <pc:docMk/>
            <pc:sldMk cId="3658138583" sldId="261"/>
            <ac:spMk id="213" creationId="{EB55B2EB-BDE6-480E-ACAC-0D03276A5B3D}"/>
          </ac:spMkLst>
        </pc:spChg>
        <pc:spChg chg="add mod">
          <ac:chgData name="Sanders Wang" userId="089d73b8-785c-4012-b931-81c632b6c9c7" providerId="ADAL" clId="{5354F822-A9E9-4067-BCDA-0FDA68F60510}" dt="2021-03-11T17:06:38.380" v="7855"/>
          <ac:spMkLst>
            <pc:docMk/>
            <pc:sldMk cId="3658138583" sldId="261"/>
            <ac:spMk id="215" creationId="{530315BE-1F70-4965-A19A-6968F907F74F}"/>
          </ac:spMkLst>
        </pc:spChg>
        <pc:spChg chg="add mod">
          <ac:chgData name="Sanders Wang" userId="089d73b8-785c-4012-b931-81c632b6c9c7" providerId="ADAL" clId="{5354F822-A9E9-4067-BCDA-0FDA68F60510}" dt="2021-03-11T17:07:41.117" v="7860"/>
          <ac:spMkLst>
            <pc:docMk/>
            <pc:sldMk cId="3658138583" sldId="261"/>
            <ac:spMk id="216" creationId="{ADE1976D-D5DD-42B2-B460-7F6D1E70DDDB}"/>
          </ac:spMkLst>
        </pc:spChg>
        <pc:spChg chg="del">
          <ac:chgData name="Sanders Wang" userId="089d73b8-785c-4012-b931-81c632b6c9c7" providerId="ADAL" clId="{5354F822-A9E9-4067-BCDA-0FDA68F60510}" dt="2021-03-11T16:42:56.331" v="7656" actId="478"/>
          <ac:spMkLst>
            <pc:docMk/>
            <pc:sldMk cId="3658138583" sldId="261"/>
            <ac:spMk id="218" creationId="{E6D1286A-8749-45E1-BF1F-761B3A6BAF39}"/>
          </ac:spMkLst>
        </pc:spChg>
        <pc:spChg chg="del">
          <ac:chgData name="Sanders Wang" userId="089d73b8-785c-4012-b931-81c632b6c9c7" providerId="ADAL" clId="{5354F822-A9E9-4067-BCDA-0FDA68F60510}" dt="2021-03-11T16:43:04.343" v="7657" actId="478"/>
          <ac:spMkLst>
            <pc:docMk/>
            <pc:sldMk cId="3658138583" sldId="261"/>
            <ac:spMk id="220" creationId="{C61AD98D-1FF6-4CCC-83FB-402FDFEF8CFC}"/>
          </ac:spMkLst>
        </pc:spChg>
        <pc:spChg chg="del">
          <ac:chgData name="Sanders Wang" userId="089d73b8-785c-4012-b931-81c632b6c9c7" providerId="ADAL" clId="{5354F822-A9E9-4067-BCDA-0FDA68F60510}" dt="2021-03-11T16:42:56.331" v="7656" actId="478"/>
          <ac:spMkLst>
            <pc:docMk/>
            <pc:sldMk cId="3658138583" sldId="261"/>
            <ac:spMk id="221" creationId="{B2666BC2-1A34-4405-AC68-495490DEB894}"/>
          </ac:spMkLst>
        </pc:spChg>
        <pc:spChg chg="del">
          <ac:chgData name="Sanders Wang" userId="089d73b8-785c-4012-b931-81c632b6c9c7" providerId="ADAL" clId="{5354F822-A9E9-4067-BCDA-0FDA68F60510}" dt="2021-03-11T16:43:04.343" v="7657" actId="478"/>
          <ac:spMkLst>
            <pc:docMk/>
            <pc:sldMk cId="3658138583" sldId="261"/>
            <ac:spMk id="231" creationId="{538338DF-BBDC-475B-A76F-7D69B4A777A8}"/>
          </ac:spMkLst>
        </pc:spChg>
        <pc:spChg chg="del">
          <ac:chgData name="Sanders Wang" userId="089d73b8-785c-4012-b931-81c632b6c9c7" providerId="ADAL" clId="{5354F822-A9E9-4067-BCDA-0FDA68F60510}" dt="2021-03-11T16:42:56.331" v="7656" actId="478"/>
          <ac:spMkLst>
            <pc:docMk/>
            <pc:sldMk cId="3658138583" sldId="261"/>
            <ac:spMk id="233" creationId="{DBE0F596-89AB-4B8E-9AD9-E5430912A914}"/>
          </ac:spMkLst>
        </pc:spChg>
        <pc:spChg chg="del">
          <ac:chgData name="Sanders Wang" userId="089d73b8-785c-4012-b931-81c632b6c9c7" providerId="ADAL" clId="{5354F822-A9E9-4067-BCDA-0FDA68F60510}" dt="2021-03-11T16:42:56.331" v="7656" actId="478"/>
          <ac:spMkLst>
            <pc:docMk/>
            <pc:sldMk cId="3658138583" sldId="261"/>
            <ac:spMk id="236" creationId="{78904887-7DEB-4A85-BE8C-F739CE2B28C7}"/>
          </ac:spMkLst>
        </pc:spChg>
        <pc:spChg chg="del">
          <ac:chgData name="Sanders Wang" userId="089d73b8-785c-4012-b931-81c632b6c9c7" providerId="ADAL" clId="{5354F822-A9E9-4067-BCDA-0FDA68F60510}" dt="2021-03-11T16:42:56.331" v="7656" actId="478"/>
          <ac:spMkLst>
            <pc:docMk/>
            <pc:sldMk cId="3658138583" sldId="261"/>
            <ac:spMk id="239" creationId="{6F44CC21-28BC-4676-86ED-6244FABBC1D3}"/>
          </ac:spMkLst>
        </pc:spChg>
        <pc:spChg chg="del">
          <ac:chgData name="Sanders Wang" userId="089d73b8-785c-4012-b931-81c632b6c9c7" providerId="ADAL" clId="{5354F822-A9E9-4067-BCDA-0FDA68F60510}" dt="2021-03-11T16:42:56.331" v="7656" actId="478"/>
          <ac:spMkLst>
            <pc:docMk/>
            <pc:sldMk cId="3658138583" sldId="261"/>
            <ac:spMk id="241" creationId="{A448557C-9782-48D7-AB05-65E4442F01FA}"/>
          </ac:spMkLst>
        </pc:spChg>
        <pc:spChg chg="del">
          <ac:chgData name="Sanders Wang" userId="089d73b8-785c-4012-b931-81c632b6c9c7" providerId="ADAL" clId="{5354F822-A9E9-4067-BCDA-0FDA68F60510}" dt="2021-03-11T16:42:56.331" v="7656" actId="478"/>
          <ac:spMkLst>
            <pc:docMk/>
            <pc:sldMk cId="3658138583" sldId="261"/>
            <ac:spMk id="246" creationId="{2727B139-8051-4F5A-8F56-E29B28A5A1FA}"/>
          </ac:spMkLst>
        </pc:spChg>
        <pc:spChg chg="del">
          <ac:chgData name="Sanders Wang" userId="089d73b8-785c-4012-b931-81c632b6c9c7" providerId="ADAL" clId="{5354F822-A9E9-4067-BCDA-0FDA68F60510}" dt="2021-03-11T16:42:56.331" v="7656" actId="478"/>
          <ac:spMkLst>
            <pc:docMk/>
            <pc:sldMk cId="3658138583" sldId="261"/>
            <ac:spMk id="248" creationId="{20C88104-9D15-4294-9E0C-EB931A702ECB}"/>
          </ac:spMkLst>
        </pc:spChg>
        <pc:spChg chg="del">
          <ac:chgData name="Sanders Wang" userId="089d73b8-785c-4012-b931-81c632b6c9c7" providerId="ADAL" clId="{5354F822-A9E9-4067-BCDA-0FDA68F60510}" dt="2021-03-11T16:42:56.331" v="7656" actId="478"/>
          <ac:spMkLst>
            <pc:docMk/>
            <pc:sldMk cId="3658138583" sldId="261"/>
            <ac:spMk id="256" creationId="{43F5F745-D403-423E-B63A-7988BCB1A35C}"/>
          </ac:spMkLst>
        </pc:spChg>
        <pc:spChg chg="del">
          <ac:chgData name="Sanders Wang" userId="089d73b8-785c-4012-b931-81c632b6c9c7" providerId="ADAL" clId="{5354F822-A9E9-4067-BCDA-0FDA68F60510}" dt="2021-03-11T16:42:56.331" v="7656" actId="478"/>
          <ac:spMkLst>
            <pc:docMk/>
            <pc:sldMk cId="3658138583" sldId="261"/>
            <ac:spMk id="258" creationId="{4DDBF443-BB5F-4B3A-82CF-21F4C1081431}"/>
          </ac:spMkLst>
        </pc:spChg>
        <pc:spChg chg="del">
          <ac:chgData name="Sanders Wang" userId="089d73b8-785c-4012-b931-81c632b6c9c7" providerId="ADAL" clId="{5354F822-A9E9-4067-BCDA-0FDA68F60510}" dt="2021-03-11T16:42:56.331" v="7656" actId="478"/>
          <ac:spMkLst>
            <pc:docMk/>
            <pc:sldMk cId="3658138583" sldId="261"/>
            <ac:spMk id="260" creationId="{7AD57A7A-C606-4CFF-BDA4-22AC9FB8E517}"/>
          </ac:spMkLst>
        </pc:spChg>
        <pc:spChg chg="del">
          <ac:chgData name="Sanders Wang" userId="089d73b8-785c-4012-b931-81c632b6c9c7" providerId="ADAL" clId="{5354F822-A9E9-4067-BCDA-0FDA68F60510}" dt="2021-03-11T16:42:56.331" v="7656" actId="478"/>
          <ac:spMkLst>
            <pc:docMk/>
            <pc:sldMk cId="3658138583" sldId="261"/>
            <ac:spMk id="262" creationId="{BD73B22E-687A-4818-8D96-B61A2C048C9C}"/>
          </ac:spMkLst>
        </pc:spChg>
        <pc:spChg chg="del">
          <ac:chgData name="Sanders Wang" userId="089d73b8-785c-4012-b931-81c632b6c9c7" providerId="ADAL" clId="{5354F822-A9E9-4067-BCDA-0FDA68F60510}" dt="2021-03-11T16:42:56.331" v="7656" actId="478"/>
          <ac:spMkLst>
            <pc:docMk/>
            <pc:sldMk cId="3658138583" sldId="261"/>
            <ac:spMk id="268" creationId="{D1252464-35B3-4E67-9C8C-15B514190203}"/>
          </ac:spMkLst>
        </pc:spChg>
        <pc:spChg chg="del">
          <ac:chgData name="Sanders Wang" userId="089d73b8-785c-4012-b931-81c632b6c9c7" providerId="ADAL" clId="{5354F822-A9E9-4067-BCDA-0FDA68F60510}" dt="2021-03-11T16:42:56.331" v="7656" actId="478"/>
          <ac:spMkLst>
            <pc:docMk/>
            <pc:sldMk cId="3658138583" sldId="261"/>
            <ac:spMk id="271" creationId="{CF8FCDBE-6824-4BAE-A6BF-DEF49E350765}"/>
          </ac:spMkLst>
        </pc:spChg>
        <pc:spChg chg="del">
          <ac:chgData name="Sanders Wang" userId="089d73b8-785c-4012-b931-81c632b6c9c7" providerId="ADAL" clId="{5354F822-A9E9-4067-BCDA-0FDA68F60510}" dt="2021-03-11T16:43:04.343" v="7657" actId="478"/>
          <ac:spMkLst>
            <pc:docMk/>
            <pc:sldMk cId="3658138583" sldId="261"/>
            <ac:spMk id="276" creationId="{BB83998D-B133-43EF-8B2D-E0DC6CF927A3}"/>
          </ac:spMkLst>
        </pc:spChg>
        <pc:spChg chg="del">
          <ac:chgData name="Sanders Wang" userId="089d73b8-785c-4012-b931-81c632b6c9c7" providerId="ADAL" clId="{5354F822-A9E9-4067-BCDA-0FDA68F60510}" dt="2021-03-11T16:42:56.331" v="7656" actId="478"/>
          <ac:spMkLst>
            <pc:docMk/>
            <pc:sldMk cId="3658138583" sldId="261"/>
            <ac:spMk id="278" creationId="{D6789219-B67B-4AC7-96DC-9F0B76D67B1E}"/>
          </ac:spMkLst>
        </pc:spChg>
        <pc:spChg chg="del">
          <ac:chgData name="Sanders Wang" userId="089d73b8-785c-4012-b931-81c632b6c9c7" providerId="ADAL" clId="{5354F822-A9E9-4067-BCDA-0FDA68F60510}" dt="2021-03-11T16:42:56.331" v="7656" actId="478"/>
          <ac:spMkLst>
            <pc:docMk/>
            <pc:sldMk cId="3658138583" sldId="261"/>
            <ac:spMk id="279" creationId="{A7DCAB40-FF1C-4B79-8C97-8AACAE4ABDD2}"/>
          </ac:spMkLst>
        </pc:spChg>
        <pc:spChg chg="del">
          <ac:chgData name="Sanders Wang" userId="089d73b8-785c-4012-b931-81c632b6c9c7" providerId="ADAL" clId="{5354F822-A9E9-4067-BCDA-0FDA68F60510}" dt="2021-03-11T16:42:56.331" v="7656" actId="478"/>
          <ac:spMkLst>
            <pc:docMk/>
            <pc:sldMk cId="3658138583" sldId="261"/>
            <ac:spMk id="280" creationId="{965F40A2-DBB6-477D-8AA6-BC34F34F7379}"/>
          </ac:spMkLst>
        </pc:spChg>
        <pc:spChg chg="del">
          <ac:chgData name="Sanders Wang" userId="089d73b8-785c-4012-b931-81c632b6c9c7" providerId="ADAL" clId="{5354F822-A9E9-4067-BCDA-0FDA68F60510}" dt="2021-03-11T16:42:56.331" v="7656" actId="478"/>
          <ac:spMkLst>
            <pc:docMk/>
            <pc:sldMk cId="3658138583" sldId="261"/>
            <ac:spMk id="281" creationId="{1C15DE89-45D9-41F2-8048-29EA5C80C6B8}"/>
          </ac:spMkLst>
        </pc:spChg>
        <pc:spChg chg="del">
          <ac:chgData name="Sanders Wang" userId="089d73b8-785c-4012-b931-81c632b6c9c7" providerId="ADAL" clId="{5354F822-A9E9-4067-BCDA-0FDA68F60510}" dt="2021-03-11T16:42:56.331" v="7656" actId="478"/>
          <ac:spMkLst>
            <pc:docMk/>
            <pc:sldMk cId="3658138583" sldId="261"/>
            <ac:spMk id="282" creationId="{6DBF8494-E2CD-47D0-BD63-CA1D44A6936C}"/>
          </ac:spMkLst>
        </pc:spChg>
        <pc:spChg chg="del">
          <ac:chgData name="Sanders Wang" userId="089d73b8-785c-4012-b931-81c632b6c9c7" providerId="ADAL" clId="{5354F822-A9E9-4067-BCDA-0FDA68F60510}" dt="2021-03-11T16:42:56.331" v="7656" actId="478"/>
          <ac:spMkLst>
            <pc:docMk/>
            <pc:sldMk cId="3658138583" sldId="261"/>
            <ac:spMk id="284" creationId="{210B3294-11C5-490C-AA9F-24EE56A366A6}"/>
          </ac:spMkLst>
        </pc:spChg>
        <pc:spChg chg="del">
          <ac:chgData name="Sanders Wang" userId="089d73b8-785c-4012-b931-81c632b6c9c7" providerId="ADAL" clId="{5354F822-A9E9-4067-BCDA-0FDA68F60510}" dt="2021-03-11T16:42:56.331" v="7656" actId="478"/>
          <ac:spMkLst>
            <pc:docMk/>
            <pc:sldMk cId="3658138583" sldId="261"/>
            <ac:spMk id="287" creationId="{725A1B66-7C67-45C5-A3A0-7222069ACBBE}"/>
          </ac:spMkLst>
        </pc:spChg>
        <pc:spChg chg="del">
          <ac:chgData name="Sanders Wang" userId="089d73b8-785c-4012-b931-81c632b6c9c7" providerId="ADAL" clId="{5354F822-A9E9-4067-BCDA-0FDA68F60510}" dt="2021-03-11T16:42:56.331" v="7656" actId="478"/>
          <ac:spMkLst>
            <pc:docMk/>
            <pc:sldMk cId="3658138583" sldId="261"/>
            <ac:spMk id="288" creationId="{8D47B60E-57C4-40E4-A339-5540C86DD9F7}"/>
          </ac:spMkLst>
        </pc:spChg>
        <pc:spChg chg="del">
          <ac:chgData name="Sanders Wang" userId="089d73b8-785c-4012-b931-81c632b6c9c7" providerId="ADAL" clId="{5354F822-A9E9-4067-BCDA-0FDA68F60510}" dt="2021-03-11T16:42:56.331" v="7656" actId="478"/>
          <ac:spMkLst>
            <pc:docMk/>
            <pc:sldMk cId="3658138583" sldId="261"/>
            <ac:spMk id="291" creationId="{D741B542-5F42-4EA9-A8AC-E7ADE17BCDB2}"/>
          </ac:spMkLst>
        </pc:spChg>
        <pc:spChg chg="del">
          <ac:chgData name="Sanders Wang" userId="089d73b8-785c-4012-b931-81c632b6c9c7" providerId="ADAL" clId="{5354F822-A9E9-4067-BCDA-0FDA68F60510}" dt="2021-03-11T16:42:56.331" v="7656" actId="478"/>
          <ac:spMkLst>
            <pc:docMk/>
            <pc:sldMk cId="3658138583" sldId="261"/>
            <ac:spMk id="292" creationId="{F4274A93-F322-45CA-939D-C15F4DAFACF1}"/>
          </ac:spMkLst>
        </pc:spChg>
        <pc:spChg chg="del">
          <ac:chgData name="Sanders Wang" userId="089d73b8-785c-4012-b931-81c632b6c9c7" providerId="ADAL" clId="{5354F822-A9E9-4067-BCDA-0FDA68F60510}" dt="2021-03-11T16:42:56.331" v="7656" actId="478"/>
          <ac:spMkLst>
            <pc:docMk/>
            <pc:sldMk cId="3658138583" sldId="261"/>
            <ac:spMk id="293" creationId="{D77719FB-2E1C-43B9-B115-2605A8498636}"/>
          </ac:spMkLst>
        </pc:spChg>
        <pc:spChg chg="del">
          <ac:chgData name="Sanders Wang" userId="089d73b8-785c-4012-b931-81c632b6c9c7" providerId="ADAL" clId="{5354F822-A9E9-4067-BCDA-0FDA68F60510}" dt="2021-03-11T16:42:56.331" v="7656" actId="478"/>
          <ac:spMkLst>
            <pc:docMk/>
            <pc:sldMk cId="3658138583" sldId="261"/>
            <ac:spMk id="294" creationId="{88988A57-50EE-45EB-844B-5B5D089EF2D3}"/>
          </ac:spMkLst>
        </pc:spChg>
        <pc:spChg chg="del">
          <ac:chgData name="Sanders Wang" userId="089d73b8-785c-4012-b931-81c632b6c9c7" providerId="ADAL" clId="{5354F822-A9E9-4067-BCDA-0FDA68F60510}" dt="2021-03-11T16:46:53.050" v="7694" actId="478"/>
          <ac:spMkLst>
            <pc:docMk/>
            <pc:sldMk cId="3658138583" sldId="261"/>
            <ac:spMk id="489" creationId="{D4D79EB2-25CA-4300-8811-46A20566B879}"/>
          </ac:spMkLst>
        </pc:spChg>
        <pc:picChg chg="add mod">
          <ac:chgData name="Sanders Wang" userId="089d73b8-785c-4012-b931-81c632b6c9c7" providerId="ADAL" clId="{5354F822-A9E9-4067-BCDA-0FDA68F60510}" dt="2021-03-11T18:21:02.276" v="7894"/>
          <ac:picMkLst>
            <pc:docMk/>
            <pc:sldMk cId="3658138583" sldId="261"/>
            <ac:picMk id="37" creationId="{2004DDCC-09B8-4204-9591-CCC902F9567A}"/>
          </ac:picMkLst>
        </pc:picChg>
        <pc:picChg chg="add mod">
          <ac:chgData name="Sanders Wang" userId="089d73b8-785c-4012-b931-81c632b6c9c7" providerId="ADAL" clId="{5354F822-A9E9-4067-BCDA-0FDA68F60510}" dt="2021-03-12T19:54:12.481" v="9019" actId="1076"/>
          <ac:picMkLst>
            <pc:docMk/>
            <pc:sldMk cId="3658138583" sldId="261"/>
            <ac:picMk id="38" creationId="{9325613B-8B82-464C-9D38-60E923CC556C}"/>
          </ac:picMkLst>
        </pc:picChg>
        <pc:picChg chg="add mod">
          <ac:chgData name="Sanders Wang" userId="089d73b8-785c-4012-b931-81c632b6c9c7" providerId="ADAL" clId="{5354F822-A9E9-4067-BCDA-0FDA68F60510}" dt="2021-03-12T19:54:27.713" v="9021" actId="1076"/>
          <ac:picMkLst>
            <pc:docMk/>
            <pc:sldMk cId="3658138583" sldId="261"/>
            <ac:picMk id="39" creationId="{14366452-0764-46A9-AD52-18F50EB5BA49}"/>
          </ac:picMkLst>
        </pc:picChg>
        <pc:picChg chg="del">
          <ac:chgData name="Sanders Wang" userId="089d73b8-785c-4012-b931-81c632b6c9c7" providerId="ADAL" clId="{5354F822-A9E9-4067-BCDA-0FDA68F60510}" dt="2021-03-11T16:42:56.331" v="7656" actId="478"/>
          <ac:picMkLst>
            <pc:docMk/>
            <pc:sldMk cId="3658138583" sldId="261"/>
            <ac:picMk id="106" creationId="{5DB815E3-3F3F-4DA3-AAEC-94E89CD2FBF6}"/>
          </ac:picMkLst>
        </pc:picChg>
        <pc:picChg chg="del">
          <ac:chgData name="Sanders Wang" userId="089d73b8-785c-4012-b931-81c632b6c9c7" providerId="ADAL" clId="{5354F822-A9E9-4067-BCDA-0FDA68F60510}" dt="2021-03-11T16:42:56.331" v="7656" actId="478"/>
          <ac:picMkLst>
            <pc:docMk/>
            <pc:sldMk cId="3658138583" sldId="261"/>
            <ac:picMk id="110" creationId="{65E4511C-0DCB-4A3C-AC0B-435E119FE486}"/>
          </ac:picMkLst>
        </pc:picChg>
        <pc:picChg chg="del">
          <ac:chgData name="Sanders Wang" userId="089d73b8-785c-4012-b931-81c632b6c9c7" providerId="ADAL" clId="{5354F822-A9E9-4067-BCDA-0FDA68F60510}" dt="2021-03-11T16:42:56.331" v="7656" actId="478"/>
          <ac:picMkLst>
            <pc:docMk/>
            <pc:sldMk cId="3658138583" sldId="261"/>
            <ac:picMk id="112" creationId="{44A8E095-7381-4656-BE6C-DDFFEBB2F240}"/>
          </ac:picMkLst>
        </pc:picChg>
        <pc:picChg chg="del">
          <ac:chgData name="Sanders Wang" userId="089d73b8-785c-4012-b931-81c632b6c9c7" providerId="ADAL" clId="{5354F822-A9E9-4067-BCDA-0FDA68F60510}" dt="2021-03-11T16:42:56.331" v="7656" actId="478"/>
          <ac:picMkLst>
            <pc:docMk/>
            <pc:sldMk cId="3658138583" sldId="261"/>
            <ac:picMk id="116" creationId="{72B8FBF8-FE37-453D-BCA6-ADE166F05026}"/>
          </ac:picMkLst>
        </pc:picChg>
        <pc:picChg chg="del">
          <ac:chgData name="Sanders Wang" userId="089d73b8-785c-4012-b931-81c632b6c9c7" providerId="ADAL" clId="{5354F822-A9E9-4067-BCDA-0FDA68F60510}" dt="2021-03-11T16:42:56.331" v="7656" actId="478"/>
          <ac:picMkLst>
            <pc:docMk/>
            <pc:sldMk cId="3658138583" sldId="261"/>
            <ac:picMk id="122" creationId="{59ECC1F2-A5F6-43D9-B692-64F607AA1B90}"/>
          </ac:picMkLst>
        </pc:picChg>
        <pc:picChg chg="add mod">
          <ac:chgData name="Sanders Wang" userId="089d73b8-785c-4012-b931-81c632b6c9c7" providerId="ADAL" clId="{5354F822-A9E9-4067-BCDA-0FDA68F60510}" dt="2021-03-11T17:04:00.069" v="7818" actId="1076"/>
          <ac:picMkLst>
            <pc:docMk/>
            <pc:sldMk cId="3658138583" sldId="261"/>
            <ac:picMk id="189" creationId="{39F3D8D6-12C6-499A-A335-24E4C4931E30}"/>
          </ac:picMkLst>
        </pc:picChg>
        <pc:picChg chg="add del mod">
          <ac:chgData name="Sanders Wang" userId="089d73b8-785c-4012-b931-81c632b6c9c7" providerId="ADAL" clId="{5354F822-A9E9-4067-BCDA-0FDA68F60510}" dt="2021-03-12T19:53:51.523" v="9014" actId="478"/>
          <ac:picMkLst>
            <pc:docMk/>
            <pc:sldMk cId="3658138583" sldId="261"/>
            <ac:picMk id="195" creationId="{6CAD8B28-37DA-4466-83AD-BAFAE422491B}"/>
          </ac:picMkLst>
        </pc:picChg>
        <pc:picChg chg="add mod">
          <ac:chgData name="Sanders Wang" userId="089d73b8-785c-4012-b931-81c632b6c9c7" providerId="ADAL" clId="{5354F822-A9E9-4067-BCDA-0FDA68F60510}" dt="2021-03-11T17:04:00.069" v="7818" actId="1076"/>
          <ac:picMkLst>
            <pc:docMk/>
            <pc:sldMk cId="3658138583" sldId="261"/>
            <ac:picMk id="198" creationId="{9C8C9DD9-08ED-4D6D-9BFD-E7916191B957}"/>
          </ac:picMkLst>
        </pc:picChg>
        <pc:picChg chg="add del mod">
          <ac:chgData name="Sanders Wang" userId="089d73b8-785c-4012-b931-81c632b6c9c7" providerId="ADAL" clId="{5354F822-A9E9-4067-BCDA-0FDA68F60510}" dt="2021-03-12T19:53:54.655" v="9015" actId="478"/>
          <ac:picMkLst>
            <pc:docMk/>
            <pc:sldMk cId="3658138583" sldId="261"/>
            <ac:picMk id="207" creationId="{488019EE-6D5B-4B3D-9F3A-0F1700C7629D}"/>
          </ac:picMkLst>
        </pc:picChg>
        <pc:picChg chg="add mod">
          <ac:chgData name="Sanders Wang" userId="089d73b8-785c-4012-b931-81c632b6c9c7" providerId="ADAL" clId="{5354F822-A9E9-4067-BCDA-0FDA68F60510}" dt="2021-03-11T17:04:14.943" v="7819" actId="1076"/>
          <ac:picMkLst>
            <pc:docMk/>
            <pc:sldMk cId="3658138583" sldId="261"/>
            <ac:picMk id="210" creationId="{27828AE5-483B-492C-9ADE-E58DB442C008}"/>
          </ac:picMkLst>
        </pc:picChg>
        <pc:picChg chg="add mod">
          <ac:chgData name="Sanders Wang" userId="089d73b8-785c-4012-b931-81c632b6c9c7" providerId="ADAL" clId="{5354F822-A9E9-4067-BCDA-0FDA68F60510}" dt="2021-03-11T17:04:14.943" v="7819" actId="1076"/>
          <ac:picMkLst>
            <pc:docMk/>
            <pc:sldMk cId="3658138583" sldId="261"/>
            <ac:picMk id="212" creationId="{08888B45-3399-461E-BDE7-091D220D6BC7}"/>
          </ac:picMkLst>
        </pc:picChg>
        <pc:picChg chg="del">
          <ac:chgData name="Sanders Wang" userId="089d73b8-785c-4012-b931-81c632b6c9c7" providerId="ADAL" clId="{5354F822-A9E9-4067-BCDA-0FDA68F60510}" dt="2021-03-11T18:20:57.175" v="7892" actId="478"/>
          <ac:picMkLst>
            <pc:docMk/>
            <pc:sldMk cId="3658138583" sldId="261"/>
            <ac:picMk id="297" creationId="{D70853DD-8F67-4A39-AFC6-2BF17F838AF1}"/>
          </ac:picMkLst>
        </pc:picChg>
        <pc:cxnChg chg="del mod">
          <ac:chgData name="Sanders Wang" userId="089d73b8-785c-4012-b931-81c632b6c9c7" providerId="ADAL" clId="{5354F822-A9E9-4067-BCDA-0FDA68F60510}" dt="2021-03-11T16:50:24.801" v="7736" actId="478"/>
          <ac:cxnSpMkLst>
            <pc:docMk/>
            <pc:sldMk cId="3658138583" sldId="261"/>
            <ac:cxnSpMk id="8" creationId="{80E1BBCC-1539-439D-8F83-136D700A88CA}"/>
          </ac:cxnSpMkLst>
        </pc:cxnChg>
        <pc:cxnChg chg="del mod">
          <ac:chgData name="Sanders Wang" userId="089d73b8-785c-4012-b931-81c632b6c9c7" providerId="ADAL" clId="{5354F822-A9E9-4067-BCDA-0FDA68F60510}" dt="2021-03-11T16:42:56.331" v="7656" actId="478"/>
          <ac:cxnSpMkLst>
            <pc:docMk/>
            <pc:sldMk cId="3658138583" sldId="261"/>
            <ac:cxnSpMk id="47" creationId="{0EF76AB0-7119-437B-B0A5-0AA08C928791}"/>
          </ac:cxnSpMkLst>
        </pc:cxnChg>
        <pc:cxnChg chg="del mod">
          <ac:chgData name="Sanders Wang" userId="089d73b8-785c-4012-b931-81c632b6c9c7" providerId="ADAL" clId="{5354F822-A9E9-4067-BCDA-0FDA68F60510}" dt="2021-03-11T16:42:56.331" v="7656" actId="478"/>
          <ac:cxnSpMkLst>
            <pc:docMk/>
            <pc:sldMk cId="3658138583" sldId="261"/>
            <ac:cxnSpMk id="55" creationId="{A4355B4C-9D29-42A5-B546-AEAA569E3D1C}"/>
          </ac:cxnSpMkLst>
        </pc:cxnChg>
        <pc:cxnChg chg="del mod">
          <ac:chgData name="Sanders Wang" userId="089d73b8-785c-4012-b931-81c632b6c9c7" providerId="ADAL" clId="{5354F822-A9E9-4067-BCDA-0FDA68F60510}" dt="2021-03-11T16:42:56.331" v="7656" actId="478"/>
          <ac:cxnSpMkLst>
            <pc:docMk/>
            <pc:sldMk cId="3658138583" sldId="261"/>
            <ac:cxnSpMk id="76" creationId="{5F6278BF-B9CE-4864-B723-F72E35E14D0B}"/>
          </ac:cxnSpMkLst>
        </pc:cxnChg>
        <pc:cxnChg chg="del mod">
          <ac:chgData name="Sanders Wang" userId="089d73b8-785c-4012-b931-81c632b6c9c7" providerId="ADAL" clId="{5354F822-A9E9-4067-BCDA-0FDA68F60510}" dt="2021-03-11T16:42:56.331" v="7656" actId="478"/>
          <ac:cxnSpMkLst>
            <pc:docMk/>
            <pc:sldMk cId="3658138583" sldId="261"/>
            <ac:cxnSpMk id="82" creationId="{32BD2E31-8969-466E-AAB7-ED75E7C82288}"/>
          </ac:cxnSpMkLst>
        </pc:cxnChg>
        <pc:cxnChg chg="del mod">
          <ac:chgData name="Sanders Wang" userId="089d73b8-785c-4012-b931-81c632b6c9c7" providerId="ADAL" clId="{5354F822-A9E9-4067-BCDA-0FDA68F60510}" dt="2021-03-11T16:42:56.331" v="7656" actId="478"/>
          <ac:cxnSpMkLst>
            <pc:docMk/>
            <pc:sldMk cId="3658138583" sldId="261"/>
            <ac:cxnSpMk id="86" creationId="{F581F865-1057-4754-9D28-AFC19A209605}"/>
          </ac:cxnSpMkLst>
        </pc:cxnChg>
        <pc:cxnChg chg="del mod">
          <ac:chgData name="Sanders Wang" userId="089d73b8-785c-4012-b931-81c632b6c9c7" providerId="ADAL" clId="{5354F822-A9E9-4067-BCDA-0FDA68F60510}" dt="2021-03-11T16:42:56.331" v="7656" actId="478"/>
          <ac:cxnSpMkLst>
            <pc:docMk/>
            <pc:sldMk cId="3658138583" sldId="261"/>
            <ac:cxnSpMk id="93" creationId="{88AEE70F-FCDD-4BB4-AFE0-FCCC43712C27}"/>
          </ac:cxnSpMkLst>
        </pc:cxnChg>
        <pc:cxnChg chg="del mod">
          <ac:chgData name="Sanders Wang" userId="089d73b8-785c-4012-b931-81c632b6c9c7" providerId="ADAL" clId="{5354F822-A9E9-4067-BCDA-0FDA68F60510}" dt="2021-03-11T16:42:56.331" v="7656" actId="478"/>
          <ac:cxnSpMkLst>
            <pc:docMk/>
            <pc:sldMk cId="3658138583" sldId="261"/>
            <ac:cxnSpMk id="99" creationId="{7AB1A1F4-E631-478F-A593-BDE517E53050}"/>
          </ac:cxnSpMkLst>
        </pc:cxnChg>
        <pc:cxnChg chg="del mod">
          <ac:chgData name="Sanders Wang" userId="089d73b8-785c-4012-b931-81c632b6c9c7" providerId="ADAL" clId="{5354F822-A9E9-4067-BCDA-0FDA68F60510}" dt="2021-03-11T16:42:56.331" v="7656" actId="478"/>
          <ac:cxnSpMkLst>
            <pc:docMk/>
            <pc:sldMk cId="3658138583" sldId="261"/>
            <ac:cxnSpMk id="109" creationId="{AFAE8E16-3273-446A-B9B1-8892EAC74F09}"/>
          </ac:cxnSpMkLst>
        </pc:cxnChg>
        <pc:cxnChg chg="del mod">
          <ac:chgData name="Sanders Wang" userId="089d73b8-785c-4012-b931-81c632b6c9c7" providerId="ADAL" clId="{5354F822-A9E9-4067-BCDA-0FDA68F60510}" dt="2021-03-11T16:42:56.331" v="7656" actId="478"/>
          <ac:cxnSpMkLst>
            <pc:docMk/>
            <pc:sldMk cId="3658138583" sldId="261"/>
            <ac:cxnSpMk id="115" creationId="{B5376CD8-A3D3-4920-951B-B3EBDB06AA93}"/>
          </ac:cxnSpMkLst>
        </pc:cxnChg>
        <pc:cxnChg chg="del mod">
          <ac:chgData name="Sanders Wang" userId="089d73b8-785c-4012-b931-81c632b6c9c7" providerId="ADAL" clId="{5354F822-A9E9-4067-BCDA-0FDA68F60510}" dt="2021-03-11T16:42:56.331" v="7656" actId="478"/>
          <ac:cxnSpMkLst>
            <pc:docMk/>
            <pc:sldMk cId="3658138583" sldId="261"/>
            <ac:cxnSpMk id="121" creationId="{83048BBA-EC8F-48CC-9B9B-3C4E6A0660B5}"/>
          </ac:cxnSpMkLst>
        </pc:cxnChg>
        <pc:cxnChg chg="del mod">
          <ac:chgData name="Sanders Wang" userId="089d73b8-785c-4012-b931-81c632b6c9c7" providerId="ADAL" clId="{5354F822-A9E9-4067-BCDA-0FDA68F60510}" dt="2021-03-11T16:42:56.331" v="7656" actId="478"/>
          <ac:cxnSpMkLst>
            <pc:docMk/>
            <pc:sldMk cId="3658138583" sldId="261"/>
            <ac:cxnSpMk id="124" creationId="{3D1A1FAB-F687-4500-9841-FFC1FE690D13}"/>
          </ac:cxnSpMkLst>
        </pc:cxnChg>
        <pc:cxnChg chg="del">
          <ac:chgData name="Sanders Wang" userId="089d73b8-785c-4012-b931-81c632b6c9c7" providerId="ADAL" clId="{5354F822-A9E9-4067-BCDA-0FDA68F60510}" dt="2021-03-11T16:42:56.331" v="7656" actId="478"/>
          <ac:cxnSpMkLst>
            <pc:docMk/>
            <pc:sldMk cId="3658138583" sldId="261"/>
            <ac:cxnSpMk id="128" creationId="{BB83222E-54A9-488F-BB0B-5BA8DF159DAC}"/>
          </ac:cxnSpMkLst>
        </pc:cxnChg>
        <pc:cxnChg chg="del mod">
          <ac:chgData name="Sanders Wang" userId="089d73b8-785c-4012-b931-81c632b6c9c7" providerId="ADAL" clId="{5354F822-A9E9-4067-BCDA-0FDA68F60510}" dt="2021-03-11T16:42:56.331" v="7656" actId="478"/>
          <ac:cxnSpMkLst>
            <pc:docMk/>
            <pc:sldMk cId="3658138583" sldId="261"/>
            <ac:cxnSpMk id="132" creationId="{7B5FD7E0-C0E6-4C37-846B-CCF566E8A857}"/>
          </ac:cxnSpMkLst>
        </pc:cxnChg>
        <pc:cxnChg chg="del mod">
          <ac:chgData name="Sanders Wang" userId="089d73b8-785c-4012-b931-81c632b6c9c7" providerId="ADAL" clId="{5354F822-A9E9-4067-BCDA-0FDA68F60510}" dt="2021-03-11T16:46:53.050" v="7694" actId="478"/>
          <ac:cxnSpMkLst>
            <pc:docMk/>
            <pc:sldMk cId="3658138583" sldId="261"/>
            <ac:cxnSpMk id="143" creationId="{65B7FDFE-7E64-4635-9829-E878769365BA}"/>
          </ac:cxnSpMkLst>
        </pc:cxnChg>
        <pc:cxnChg chg="del mod">
          <ac:chgData name="Sanders Wang" userId="089d73b8-785c-4012-b931-81c632b6c9c7" providerId="ADAL" clId="{5354F822-A9E9-4067-BCDA-0FDA68F60510}" dt="2021-03-11T16:42:56.331" v="7656" actId="478"/>
          <ac:cxnSpMkLst>
            <pc:docMk/>
            <pc:sldMk cId="3658138583" sldId="261"/>
            <ac:cxnSpMk id="147" creationId="{082597F6-C040-4759-AC6C-EF20594B4D9B}"/>
          </ac:cxnSpMkLst>
        </pc:cxnChg>
        <pc:cxnChg chg="del mod">
          <ac:chgData name="Sanders Wang" userId="089d73b8-785c-4012-b931-81c632b6c9c7" providerId="ADAL" clId="{5354F822-A9E9-4067-BCDA-0FDA68F60510}" dt="2021-03-11T16:42:56.331" v="7656" actId="478"/>
          <ac:cxnSpMkLst>
            <pc:docMk/>
            <pc:sldMk cId="3658138583" sldId="261"/>
            <ac:cxnSpMk id="148" creationId="{3E631F44-E5C0-4DDE-86B0-EC85C67D5726}"/>
          </ac:cxnSpMkLst>
        </pc:cxnChg>
        <pc:cxnChg chg="del mod">
          <ac:chgData name="Sanders Wang" userId="089d73b8-785c-4012-b931-81c632b6c9c7" providerId="ADAL" clId="{5354F822-A9E9-4067-BCDA-0FDA68F60510}" dt="2021-03-11T16:42:56.331" v="7656" actId="478"/>
          <ac:cxnSpMkLst>
            <pc:docMk/>
            <pc:sldMk cId="3658138583" sldId="261"/>
            <ac:cxnSpMk id="149" creationId="{991DACB3-DF19-4061-B0E9-F94685C1A88A}"/>
          </ac:cxnSpMkLst>
        </pc:cxnChg>
        <pc:cxnChg chg="del mod">
          <ac:chgData name="Sanders Wang" userId="089d73b8-785c-4012-b931-81c632b6c9c7" providerId="ADAL" clId="{5354F822-A9E9-4067-BCDA-0FDA68F60510}" dt="2021-03-11T16:42:56.331" v="7656" actId="478"/>
          <ac:cxnSpMkLst>
            <pc:docMk/>
            <pc:sldMk cId="3658138583" sldId="261"/>
            <ac:cxnSpMk id="150" creationId="{343CAC5D-6969-4AA4-A327-30616572D9B4}"/>
          </ac:cxnSpMkLst>
        </pc:cxnChg>
        <pc:cxnChg chg="del mod">
          <ac:chgData name="Sanders Wang" userId="089d73b8-785c-4012-b931-81c632b6c9c7" providerId="ADAL" clId="{5354F822-A9E9-4067-BCDA-0FDA68F60510}" dt="2021-03-11T16:43:04.343" v="7657" actId="478"/>
          <ac:cxnSpMkLst>
            <pc:docMk/>
            <pc:sldMk cId="3658138583" sldId="261"/>
            <ac:cxnSpMk id="151" creationId="{43039024-FDC8-462D-AA80-5F4F47AD2982}"/>
          </ac:cxnSpMkLst>
        </pc:cxnChg>
        <pc:cxnChg chg="del mod">
          <ac:chgData name="Sanders Wang" userId="089d73b8-785c-4012-b931-81c632b6c9c7" providerId="ADAL" clId="{5354F822-A9E9-4067-BCDA-0FDA68F60510}" dt="2021-03-11T16:42:56.331" v="7656" actId="478"/>
          <ac:cxnSpMkLst>
            <pc:docMk/>
            <pc:sldMk cId="3658138583" sldId="261"/>
            <ac:cxnSpMk id="154" creationId="{51D6197A-1EBB-42A2-BF85-32ABCB677BC1}"/>
          </ac:cxnSpMkLst>
        </pc:cxnChg>
        <pc:cxnChg chg="del mod">
          <ac:chgData name="Sanders Wang" userId="089d73b8-785c-4012-b931-81c632b6c9c7" providerId="ADAL" clId="{5354F822-A9E9-4067-BCDA-0FDA68F60510}" dt="2021-03-11T16:42:56.331" v="7656" actId="478"/>
          <ac:cxnSpMkLst>
            <pc:docMk/>
            <pc:sldMk cId="3658138583" sldId="261"/>
            <ac:cxnSpMk id="159" creationId="{A27E6803-9A13-4F6F-8123-7A5DF98544F6}"/>
          </ac:cxnSpMkLst>
        </pc:cxnChg>
        <pc:cxnChg chg="del mod">
          <ac:chgData name="Sanders Wang" userId="089d73b8-785c-4012-b931-81c632b6c9c7" providerId="ADAL" clId="{5354F822-A9E9-4067-BCDA-0FDA68F60510}" dt="2021-03-11T16:43:04.343" v="7657" actId="478"/>
          <ac:cxnSpMkLst>
            <pc:docMk/>
            <pc:sldMk cId="3658138583" sldId="261"/>
            <ac:cxnSpMk id="162" creationId="{A3B31EB2-DD70-41A2-BF12-EAA5C09FC3A5}"/>
          </ac:cxnSpMkLst>
        </pc:cxnChg>
        <pc:cxnChg chg="del mod">
          <ac:chgData name="Sanders Wang" userId="089d73b8-785c-4012-b931-81c632b6c9c7" providerId="ADAL" clId="{5354F822-A9E9-4067-BCDA-0FDA68F60510}" dt="2021-03-11T16:44:23.402" v="7669" actId="478"/>
          <ac:cxnSpMkLst>
            <pc:docMk/>
            <pc:sldMk cId="3658138583" sldId="261"/>
            <ac:cxnSpMk id="169" creationId="{C38930A0-1A61-4613-B9FF-1B536B83B61E}"/>
          </ac:cxnSpMkLst>
        </pc:cxnChg>
        <pc:cxnChg chg="add mod">
          <ac:chgData name="Sanders Wang" userId="089d73b8-785c-4012-b931-81c632b6c9c7" providerId="ADAL" clId="{5354F822-A9E9-4067-BCDA-0FDA68F60510}" dt="2021-03-11T16:52:45.675" v="7757" actId="14100"/>
          <ac:cxnSpMkLst>
            <pc:docMk/>
            <pc:sldMk cId="3658138583" sldId="261"/>
            <ac:cxnSpMk id="172" creationId="{CB657C08-52FF-4F3F-BDAB-B0C377DEF123}"/>
          </ac:cxnSpMkLst>
        </pc:cxnChg>
        <pc:cxnChg chg="del mod">
          <ac:chgData name="Sanders Wang" userId="089d73b8-785c-4012-b931-81c632b6c9c7" providerId="ADAL" clId="{5354F822-A9E9-4067-BCDA-0FDA68F60510}" dt="2021-03-11T16:42:56.331" v="7656" actId="478"/>
          <ac:cxnSpMkLst>
            <pc:docMk/>
            <pc:sldMk cId="3658138583" sldId="261"/>
            <ac:cxnSpMk id="174" creationId="{B5E19C47-35A4-4105-8446-F8D957C35458}"/>
          </ac:cxnSpMkLst>
        </pc:cxnChg>
        <pc:cxnChg chg="del mod">
          <ac:chgData name="Sanders Wang" userId="089d73b8-785c-4012-b931-81c632b6c9c7" providerId="ADAL" clId="{5354F822-A9E9-4067-BCDA-0FDA68F60510}" dt="2021-03-11T16:44:13.121" v="7666" actId="478"/>
          <ac:cxnSpMkLst>
            <pc:docMk/>
            <pc:sldMk cId="3658138583" sldId="261"/>
            <ac:cxnSpMk id="183" creationId="{FCC11A8D-17F8-4DAC-896A-D1ADD8D58F72}"/>
          </ac:cxnSpMkLst>
        </pc:cxnChg>
        <pc:cxnChg chg="del mod">
          <ac:chgData name="Sanders Wang" userId="089d73b8-785c-4012-b931-81c632b6c9c7" providerId="ADAL" clId="{5354F822-A9E9-4067-BCDA-0FDA68F60510}" dt="2021-03-11T16:43:10.249" v="7659" actId="478"/>
          <ac:cxnSpMkLst>
            <pc:docMk/>
            <pc:sldMk cId="3658138583" sldId="261"/>
            <ac:cxnSpMk id="187" creationId="{53392B27-FDF4-474D-A08B-B2B0472EC8BC}"/>
          </ac:cxnSpMkLst>
        </pc:cxnChg>
        <pc:cxnChg chg="del mod">
          <ac:chgData name="Sanders Wang" userId="089d73b8-785c-4012-b931-81c632b6c9c7" providerId="ADAL" clId="{5354F822-A9E9-4067-BCDA-0FDA68F60510}" dt="2021-03-11T16:42:56.331" v="7656" actId="478"/>
          <ac:cxnSpMkLst>
            <pc:docMk/>
            <pc:sldMk cId="3658138583" sldId="261"/>
            <ac:cxnSpMk id="194" creationId="{5A3ADFEC-2D4A-4841-B247-309AFB96F218}"/>
          </ac:cxnSpMkLst>
        </pc:cxnChg>
        <pc:cxnChg chg="del mod">
          <ac:chgData name="Sanders Wang" userId="089d73b8-785c-4012-b931-81c632b6c9c7" providerId="ADAL" clId="{5354F822-A9E9-4067-BCDA-0FDA68F60510}" dt="2021-03-11T16:42:56.331" v="7656" actId="478"/>
          <ac:cxnSpMkLst>
            <pc:docMk/>
            <pc:sldMk cId="3658138583" sldId="261"/>
            <ac:cxnSpMk id="196" creationId="{98212EA0-4213-4057-9CB1-95623C0AA880}"/>
          </ac:cxnSpMkLst>
        </pc:cxnChg>
        <pc:cxnChg chg="del mod">
          <ac:chgData name="Sanders Wang" userId="089d73b8-785c-4012-b931-81c632b6c9c7" providerId="ADAL" clId="{5354F822-A9E9-4067-BCDA-0FDA68F60510}" dt="2021-03-11T16:42:56.331" v="7656" actId="478"/>
          <ac:cxnSpMkLst>
            <pc:docMk/>
            <pc:sldMk cId="3658138583" sldId="261"/>
            <ac:cxnSpMk id="200" creationId="{9E40E91A-585B-408E-B566-009E4EE5F733}"/>
          </ac:cxnSpMkLst>
        </pc:cxnChg>
        <pc:cxnChg chg="del mod">
          <ac:chgData name="Sanders Wang" userId="089d73b8-785c-4012-b931-81c632b6c9c7" providerId="ADAL" clId="{5354F822-A9E9-4067-BCDA-0FDA68F60510}" dt="2021-03-11T16:42:56.331" v="7656" actId="478"/>
          <ac:cxnSpMkLst>
            <pc:docMk/>
            <pc:sldMk cId="3658138583" sldId="261"/>
            <ac:cxnSpMk id="204" creationId="{C92E5181-D2B1-48EC-90D1-FBB44D870AA3}"/>
          </ac:cxnSpMkLst>
        </pc:cxnChg>
        <pc:cxnChg chg="del mod">
          <ac:chgData name="Sanders Wang" userId="089d73b8-785c-4012-b931-81c632b6c9c7" providerId="ADAL" clId="{5354F822-A9E9-4067-BCDA-0FDA68F60510}" dt="2021-03-11T16:42:56.331" v="7656" actId="478"/>
          <ac:cxnSpMkLst>
            <pc:docMk/>
            <pc:sldMk cId="3658138583" sldId="261"/>
            <ac:cxnSpMk id="206" creationId="{260A4B39-3AD3-458C-B1B2-FEE15274EBA6}"/>
          </ac:cxnSpMkLst>
        </pc:cxnChg>
        <pc:cxnChg chg="del mod">
          <ac:chgData name="Sanders Wang" userId="089d73b8-785c-4012-b931-81c632b6c9c7" providerId="ADAL" clId="{5354F822-A9E9-4067-BCDA-0FDA68F60510}" dt="2021-03-11T16:42:56.331" v="7656" actId="478"/>
          <ac:cxnSpMkLst>
            <pc:docMk/>
            <pc:sldMk cId="3658138583" sldId="261"/>
            <ac:cxnSpMk id="214" creationId="{6AE85481-B08D-47EB-BD6D-CF3590B0D216}"/>
          </ac:cxnSpMkLst>
        </pc:cxnChg>
        <pc:cxnChg chg="del mod">
          <ac:chgData name="Sanders Wang" userId="089d73b8-785c-4012-b931-81c632b6c9c7" providerId="ADAL" clId="{5354F822-A9E9-4067-BCDA-0FDA68F60510}" dt="2021-03-11T16:42:56.331" v="7656" actId="478"/>
          <ac:cxnSpMkLst>
            <pc:docMk/>
            <pc:sldMk cId="3658138583" sldId="261"/>
            <ac:cxnSpMk id="219" creationId="{E5EBEE6C-AAD9-4785-83E5-13FFBDD73A2C}"/>
          </ac:cxnSpMkLst>
        </pc:cxnChg>
        <pc:cxnChg chg="del mod">
          <ac:chgData name="Sanders Wang" userId="089d73b8-785c-4012-b931-81c632b6c9c7" providerId="ADAL" clId="{5354F822-A9E9-4067-BCDA-0FDA68F60510}" dt="2021-03-11T16:42:56.331" v="7656" actId="478"/>
          <ac:cxnSpMkLst>
            <pc:docMk/>
            <pc:sldMk cId="3658138583" sldId="261"/>
            <ac:cxnSpMk id="222" creationId="{B8674DF2-098A-475A-91FE-D01FBE657F90}"/>
          </ac:cxnSpMkLst>
        </pc:cxnChg>
        <pc:cxnChg chg="del mod">
          <ac:chgData name="Sanders Wang" userId="089d73b8-785c-4012-b931-81c632b6c9c7" providerId="ADAL" clId="{5354F822-A9E9-4067-BCDA-0FDA68F60510}" dt="2021-03-11T16:42:56.331" v="7656" actId="478"/>
          <ac:cxnSpMkLst>
            <pc:docMk/>
            <pc:sldMk cId="3658138583" sldId="261"/>
            <ac:cxnSpMk id="232" creationId="{C97EC4CB-B227-41C6-8C23-599DFBEEEB3E}"/>
          </ac:cxnSpMkLst>
        </pc:cxnChg>
        <pc:cxnChg chg="del mod">
          <ac:chgData name="Sanders Wang" userId="089d73b8-785c-4012-b931-81c632b6c9c7" providerId="ADAL" clId="{5354F822-A9E9-4067-BCDA-0FDA68F60510}" dt="2021-03-11T16:42:56.331" v="7656" actId="478"/>
          <ac:cxnSpMkLst>
            <pc:docMk/>
            <pc:sldMk cId="3658138583" sldId="261"/>
            <ac:cxnSpMk id="238" creationId="{F27CD460-8A67-49B3-8E00-0B0AD97BCFEA}"/>
          </ac:cxnSpMkLst>
        </pc:cxnChg>
        <pc:cxnChg chg="del mod">
          <ac:chgData name="Sanders Wang" userId="089d73b8-785c-4012-b931-81c632b6c9c7" providerId="ADAL" clId="{5354F822-A9E9-4067-BCDA-0FDA68F60510}" dt="2021-03-11T16:42:56.331" v="7656" actId="478"/>
          <ac:cxnSpMkLst>
            <pc:docMk/>
            <pc:sldMk cId="3658138583" sldId="261"/>
            <ac:cxnSpMk id="242" creationId="{7C8FB3B9-751B-40E5-B351-D8D1FEAB68E3}"/>
          </ac:cxnSpMkLst>
        </pc:cxnChg>
        <pc:cxnChg chg="del mod">
          <ac:chgData name="Sanders Wang" userId="089d73b8-785c-4012-b931-81c632b6c9c7" providerId="ADAL" clId="{5354F822-A9E9-4067-BCDA-0FDA68F60510}" dt="2021-03-11T16:42:56.331" v="7656" actId="478"/>
          <ac:cxnSpMkLst>
            <pc:docMk/>
            <pc:sldMk cId="3658138583" sldId="261"/>
            <ac:cxnSpMk id="249" creationId="{745A456C-1889-48C9-B3E5-5CDE736D41FE}"/>
          </ac:cxnSpMkLst>
        </pc:cxnChg>
        <pc:cxnChg chg="del mod">
          <ac:chgData name="Sanders Wang" userId="089d73b8-785c-4012-b931-81c632b6c9c7" providerId="ADAL" clId="{5354F822-A9E9-4067-BCDA-0FDA68F60510}" dt="2021-03-11T16:42:56.331" v="7656" actId="478"/>
          <ac:cxnSpMkLst>
            <pc:docMk/>
            <pc:sldMk cId="3658138583" sldId="261"/>
            <ac:cxnSpMk id="257" creationId="{F47103D0-5E96-4CBB-86F6-53E5F342E5C2}"/>
          </ac:cxnSpMkLst>
        </pc:cxnChg>
        <pc:cxnChg chg="del mod">
          <ac:chgData name="Sanders Wang" userId="089d73b8-785c-4012-b931-81c632b6c9c7" providerId="ADAL" clId="{5354F822-A9E9-4067-BCDA-0FDA68F60510}" dt="2021-03-11T16:42:56.331" v="7656" actId="478"/>
          <ac:cxnSpMkLst>
            <pc:docMk/>
            <pc:sldMk cId="3658138583" sldId="261"/>
            <ac:cxnSpMk id="261" creationId="{367545B3-73F1-4229-904A-F143325BB112}"/>
          </ac:cxnSpMkLst>
        </pc:cxnChg>
        <pc:cxnChg chg="del">
          <ac:chgData name="Sanders Wang" userId="089d73b8-785c-4012-b931-81c632b6c9c7" providerId="ADAL" clId="{5354F822-A9E9-4067-BCDA-0FDA68F60510}" dt="2021-03-11T16:42:56.331" v="7656" actId="478"/>
          <ac:cxnSpMkLst>
            <pc:docMk/>
            <pc:sldMk cId="3658138583" sldId="261"/>
            <ac:cxnSpMk id="264" creationId="{5C681352-004E-41A0-A8CB-4307E48C99A2}"/>
          </ac:cxnSpMkLst>
        </pc:cxnChg>
        <pc:cxnChg chg="del mod">
          <ac:chgData name="Sanders Wang" userId="089d73b8-785c-4012-b931-81c632b6c9c7" providerId="ADAL" clId="{5354F822-A9E9-4067-BCDA-0FDA68F60510}" dt="2021-03-11T16:42:56.331" v="7656" actId="478"/>
          <ac:cxnSpMkLst>
            <pc:docMk/>
            <pc:sldMk cId="3658138583" sldId="261"/>
            <ac:cxnSpMk id="269" creationId="{02ED5026-C172-46F4-ABC5-259B97C7C455}"/>
          </ac:cxnSpMkLst>
        </pc:cxnChg>
        <pc:cxnChg chg="del mod">
          <ac:chgData name="Sanders Wang" userId="089d73b8-785c-4012-b931-81c632b6c9c7" providerId="ADAL" clId="{5354F822-A9E9-4067-BCDA-0FDA68F60510}" dt="2021-03-11T16:42:56.331" v="7656" actId="478"/>
          <ac:cxnSpMkLst>
            <pc:docMk/>
            <pc:sldMk cId="3658138583" sldId="261"/>
            <ac:cxnSpMk id="285" creationId="{E7C58BAD-4F96-41C4-83E6-3FCB86679A48}"/>
          </ac:cxnSpMkLst>
        </pc:cxnChg>
        <pc:cxnChg chg="del mod">
          <ac:chgData name="Sanders Wang" userId="089d73b8-785c-4012-b931-81c632b6c9c7" providerId="ADAL" clId="{5354F822-A9E9-4067-BCDA-0FDA68F60510}" dt="2021-03-11T16:42:56.331" v="7656" actId="478"/>
          <ac:cxnSpMkLst>
            <pc:docMk/>
            <pc:sldMk cId="3658138583" sldId="261"/>
            <ac:cxnSpMk id="289" creationId="{32C21A48-7D91-44C7-B57A-2BC7D3C508BF}"/>
          </ac:cxnSpMkLst>
        </pc:cxnChg>
        <pc:cxnChg chg="del mod">
          <ac:chgData name="Sanders Wang" userId="089d73b8-785c-4012-b931-81c632b6c9c7" providerId="ADAL" clId="{5354F822-A9E9-4067-BCDA-0FDA68F60510}" dt="2021-03-11T16:42:56.331" v="7656" actId="478"/>
          <ac:cxnSpMkLst>
            <pc:docMk/>
            <pc:sldMk cId="3658138583" sldId="261"/>
            <ac:cxnSpMk id="290" creationId="{F0C0FBE6-1A2D-4ADB-96A5-00F5DA158AB2}"/>
          </ac:cxnSpMkLst>
        </pc:cxnChg>
        <pc:cxnChg chg="del mod">
          <ac:chgData name="Sanders Wang" userId="089d73b8-785c-4012-b931-81c632b6c9c7" providerId="ADAL" clId="{5354F822-A9E9-4067-BCDA-0FDA68F60510}" dt="2021-03-11T16:42:56.331" v="7656" actId="478"/>
          <ac:cxnSpMkLst>
            <pc:docMk/>
            <pc:sldMk cId="3658138583" sldId="261"/>
            <ac:cxnSpMk id="296" creationId="{D8CCC464-800E-4944-8832-623BC9B04D56}"/>
          </ac:cxnSpMkLst>
        </pc:cxnChg>
        <pc:cxnChg chg="del mod">
          <ac:chgData name="Sanders Wang" userId="089d73b8-785c-4012-b931-81c632b6c9c7" providerId="ADAL" clId="{5354F822-A9E9-4067-BCDA-0FDA68F60510}" dt="2021-03-11T16:46:53.050" v="7694" actId="478"/>
          <ac:cxnSpMkLst>
            <pc:docMk/>
            <pc:sldMk cId="3658138583" sldId="261"/>
            <ac:cxnSpMk id="483" creationId="{77F9C09F-A46D-4849-86D8-D5CCA2A436EB}"/>
          </ac:cxnSpMkLst>
        </pc:cxnChg>
        <pc:cxnChg chg="del mod">
          <ac:chgData name="Sanders Wang" userId="089d73b8-785c-4012-b931-81c632b6c9c7" providerId="ADAL" clId="{5354F822-A9E9-4067-BCDA-0FDA68F60510}" dt="2021-03-11T16:46:53.050" v="7694" actId="478"/>
          <ac:cxnSpMkLst>
            <pc:docMk/>
            <pc:sldMk cId="3658138583" sldId="261"/>
            <ac:cxnSpMk id="490" creationId="{B10B8CF8-01BC-4F89-8397-6CEDBC539515}"/>
          </ac:cxnSpMkLst>
        </pc:cxnChg>
      </pc:sldChg>
      <pc:sldChg chg="addSp delSp modSp add mod">
        <pc:chgData name="Sanders Wang" userId="089d73b8-785c-4012-b931-81c632b6c9c7" providerId="ADAL" clId="{5354F822-A9E9-4067-BCDA-0FDA68F60510}" dt="2021-03-13T15:15:37.798" v="10166" actId="1076"/>
        <pc:sldMkLst>
          <pc:docMk/>
          <pc:sldMk cId="1906394738" sldId="262"/>
        </pc:sldMkLst>
        <pc:spChg chg="add del">
          <ac:chgData name="Sanders Wang" userId="089d73b8-785c-4012-b931-81c632b6c9c7" providerId="ADAL" clId="{5354F822-A9E9-4067-BCDA-0FDA68F60510}" dt="2021-03-11T18:36:56.537" v="7912" actId="478"/>
          <ac:spMkLst>
            <pc:docMk/>
            <pc:sldMk cId="1906394738" sldId="262"/>
            <ac:spMk id="2" creationId="{93AAD6D4-A312-4039-ADAF-73B095B45A21}"/>
          </ac:spMkLst>
        </pc:spChg>
        <pc:spChg chg="mod">
          <ac:chgData name="Sanders Wang" userId="089d73b8-785c-4012-b931-81c632b6c9c7" providerId="ADAL" clId="{5354F822-A9E9-4067-BCDA-0FDA68F60510}" dt="2021-03-11T19:13:34.405" v="8331" actId="1036"/>
          <ac:spMkLst>
            <pc:docMk/>
            <pc:sldMk cId="1906394738" sldId="262"/>
            <ac:spMk id="140" creationId="{867BA5EF-8B49-4257-953A-7AC90646601E}"/>
          </ac:spMkLst>
        </pc:spChg>
        <pc:spChg chg="add mod">
          <ac:chgData name="Sanders Wang" userId="089d73b8-785c-4012-b931-81c632b6c9c7" providerId="ADAL" clId="{5354F822-A9E9-4067-BCDA-0FDA68F60510}" dt="2021-03-11T19:42:05.122" v="8757" actId="14100"/>
          <ac:spMkLst>
            <pc:docMk/>
            <pc:sldMk cId="1906394738" sldId="262"/>
            <ac:spMk id="143" creationId="{271FABE5-907F-43EE-B178-2A4285C2D97D}"/>
          </ac:spMkLst>
        </pc:spChg>
        <pc:spChg chg="add mod">
          <ac:chgData name="Sanders Wang" userId="089d73b8-785c-4012-b931-81c632b6c9c7" providerId="ADAL" clId="{5354F822-A9E9-4067-BCDA-0FDA68F60510}" dt="2021-03-11T19:29:04.557" v="8616" actId="14100"/>
          <ac:spMkLst>
            <pc:docMk/>
            <pc:sldMk cId="1906394738" sldId="262"/>
            <ac:spMk id="144" creationId="{A0B95BC6-6C9F-4737-A19A-8092547D6E14}"/>
          </ac:spMkLst>
        </pc:spChg>
        <pc:spChg chg="add del mod">
          <ac:chgData name="Sanders Wang" userId="089d73b8-785c-4012-b931-81c632b6c9c7" providerId="ADAL" clId="{5354F822-A9E9-4067-BCDA-0FDA68F60510}" dt="2021-03-11T19:16:11.657" v="8369" actId="478"/>
          <ac:spMkLst>
            <pc:docMk/>
            <pc:sldMk cId="1906394738" sldId="262"/>
            <ac:spMk id="145" creationId="{A27D14A0-F604-4BE5-B7E8-E34FC49E1F2C}"/>
          </ac:spMkLst>
        </pc:spChg>
        <pc:spChg chg="add del mod">
          <ac:chgData name="Sanders Wang" userId="089d73b8-785c-4012-b931-81c632b6c9c7" providerId="ADAL" clId="{5354F822-A9E9-4067-BCDA-0FDA68F60510}" dt="2021-03-11T18:43:12.695" v="7981" actId="478"/>
          <ac:spMkLst>
            <pc:docMk/>
            <pc:sldMk cId="1906394738" sldId="262"/>
            <ac:spMk id="146" creationId="{A62386D9-109B-48F7-B7BB-C0DF03197E7C}"/>
          </ac:spMkLst>
        </pc:spChg>
        <pc:spChg chg="add mod ord">
          <ac:chgData name="Sanders Wang" userId="089d73b8-785c-4012-b931-81c632b6c9c7" providerId="ADAL" clId="{5354F822-A9E9-4067-BCDA-0FDA68F60510}" dt="2021-03-11T19:17:00.611" v="8491" actId="14100"/>
          <ac:spMkLst>
            <pc:docMk/>
            <pc:sldMk cId="1906394738" sldId="262"/>
            <ac:spMk id="147" creationId="{8C0826F7-2322-4B5A-A8DA-3AF1D8A57CB6}"/>
          </ac:spMkLst>
        </pc:spChg>
        <pc:spChg chg="add del mod">
          <ac:chgData name="Sanders Wang" userId="089d73b8-785c-4012-b931-81c632b6c9c7" providerId="ADAL" clId="{5354F822-A9E9-4067-BCDA-0FDA68F60510}" dt="2021-03-11T18:43:02.821" v="7979" actId="478"/>
          <ac:spMkLst>
            <pc:docMk/>
            <pc:sldMk cId="1906394738" sldId="262"/>
            <ac:spMk id="148" creationId="{4935D591-82E3-4836-9589-9F5913122DD2}"/>
          </ac:spMkLst>
        </pc:spChg>
        <pc:spChg chg="add mod">
          <ac:chgData name="Sanders Wang" userId="089d73b8-785c-4012-b931-81c632b6c9c7" providerId="ADAL" clId="{5354F822-A9E9-4067-BCDA-0FDA68F60510}" dt="2021-03-11T19:17:12.981" v="8494" actId="14100"/>
          <ac:spMkLst>
            <pc:docMk/>
            <pc:sldMk cId="1906394738" sldId="262"/>
            <ac:spMk id="149" creationId="{8D5F0D3D-F370-4D12-B019-C180EACAD7E1}"/>
          </ac:spMkLst>
        </pc:spChg>
        <pc:spChg chg="add del mod">
          <ac:chgData name="Sanders Wang" userId="089d73b8-785c-4012-b931-81c632b6c9c7" providerId="ADAL" clId="{5354F822-A9E9-4067-BCDA-0FDA68F60510}" dt="2021-03-11T18:43:05.930" v="7980" actId="478"/>
          <ac:spMkLst>
            <pc:docMk/>
            <pc:sldMk cId="1906394738" sldId="262"/>
            <ac:spMk id="150" creationId="{34AE8FC8-BAD3-4F21-9E24-F758C3F40F1F}"/>
          </ac:spMkLst>
        </pc:spChg>
        <pc:spChg chg="add del mod">
          <ac:chgData name="Sanders Wang" userId="089d73b8-785c-4012-b931-81c632b6c9c7" providerId="ADAL" clId="{5354F822-A9E9-4067-BCDA-0FDA68F60510}" dt="2021-03-11T18:42:54.841" v="7977" actId="478"/>
          <ac:spMkLst>
            <pc:docMk/>
            <pc:sldMk cId="1906394738" sldId="262"/>
            <ac:spMk id="152" creationId="{A4D9BBB7-E5BB-46AC-903F-18A8493968F2}"/>
          </ac:spMkLst>
        </pc:spChg>
        <pc:spChg chg="add del mod">
          <ac:chgData name="Sanders Wang" userId="089d73b8-785c-4012-b931-81c632b6c9c7" providerId="ADAL" clId="{5354F822-A9E9-4067-BCDA-0FDA68F60510}" dt="2021-03-11T18:42:54.841" v="7977" actId="478"/>
          <ac:spMkLst>
            <pc:docMk/>
            <pc:sldMk cId="1906394738" sldId="262"/>
            <ac:spMk id="154" creationId="{A2C08A91-9472-4162-84DF-CFF3854A716E}"/>
          </ac:spMkLst>
        </pc:spChg>
        <pc:spChg chg="add del mod">
          <ac:chgData name="Sanders Wang" userId="089d73b8-785c-4012-b931-81c632b6c9c7" providerId="ADAL" clId="{5354F822-A9E9-4067-BCDA-0FDA68F60510}" dt="2021-03-11T18:42:54.841" v="7977" actId="478"/>
          <ac:spMkLst>
            <pc:docMk/>
            <pc:sldMk cId="1906394738" sldId="262"/>
            <ac:spMk id="155" creationId="{14C68B9F-2B14-48A1-ABFC-EDE2B37CD778}"/>
          </ac:spMkLst>
        </pc:spChg>
        <pc:spChg chg="add del mod">
          <ac:chgData name="Sanders Wang" userId="089d73b8-785c-4012-b931-81c632b6c9c7" providerId="ADAL" clId="{5354F822-A9E9-4067-BCDA-0FDA68F60510}" dt="2021-03-11T18:42:54.841" v="7977" actId="478"/>
          <ac:spMkLst>
            <pc:docMk/>
            <pc:sldMk cId="1906394738" sldId="262"/>
            <ac:spMk id="156" creationId="{849F2C9D-A879-4B45-9327-CD2A223024D0}"/>
          </ac:spMkLst>
        </pc:spChg>
        <pc:spChg chg="add del mod">
          <ac:chgData name="Sanders Wang" userId="089d73b8-785c-4012-b931-81c632b6c9c7" providerId="ADAL" clId="{5354F822-A9E9-4067-BCDA-0FDA68F60510}" dt="2021-03-11T18:42:54.841" v="7977" actId="478"/>
          <ac:spMkLst>
            <pc:docMk/>
            <pc:sldMk cId="1906394738" sldId="262"/>
            <ac:spMk id="157" creationId="{01ABC0CF-4CD2-40D6-8B84-6E9FF82F0B60}"/>
          </ac:spMkLst>
        </pc:spChg>
        <pc:spChg chg="add del mod">
          <ac:chgData name="Sanders Wang" userId="089d73b8-785c-4012-b931-81c632b6c9c7" providerId="ADAL" clId="{5354F822-A9E9-4067-BCDA-0FDA68F60510}" dt="2021-03-11T18:42:54.841" v="7977" actId="478"/>
          <ac:spMkLst>
            <pc:docMk/>
            <pc:sldMk cId="1906394738" sldId="262"/>
            <ac:spMk id="158" creationId="{ED00069E-A103-4221-94C8-9583644145E4}"/>
          </ac:spMkLst>
        </pc:spChg>
        <pc:spChg chg="add del mod">
          <ac:chgData name="Sanders Wang" userId="089d73b8-785c-4012-b931-81c632b6c9c7" providerId="ADAL" clId="{5354F822-A9E9-4067-BCDA-0FDA68F60510}" dt="2021-03-11T18:42:54.841" v="7977" actId="478"/>
          <ac:spMkLst>
            <pc:docMk/>
            <pc:sldMk cId="1906394738" sldId="262"/>
            <ac:spMk id="160" creationId="{31E7013F-BF43-43B8-BD7C-6A1EA844AE86}"/>
          </ac:spMkLst>
        </pc:spChg>
        <pc:spChg chg="add del mod">
          <ac:chgData name="Sanders Wang" userId="089d73b8-785c-4012-b931-81c632b6c9c7" providerId="ADAL" clId="{5354F822-A9E9-4067-BCDA-0FDA68F60510}" dt="2021-03-11T18:42:54.841" v="7977" actId="478"/>
          <ac:spMkLst>
            <pc:docMk/>
            <pc:sldMk cId="1906394738" sldId="262"/>
            <ac:spMk id="161" creationId="{C84D247E-EBBB-4ED5-A45E-D18ABA008A26}"/>
          </ac:spMkLst>
        </pc:spChg>
        <pc:spChg chg="add del mod">
          <ac:chgData name="Sanders Wang" userId="089d73b8-785c-4012-b931-81c632b6c9c7" providerId="ADAL" clId="{5354F822-A9E9-4067-BCDA-0FDA68F60510}" dt="2021-03-11T18:42:54.841" v="7977" actId="478"/>
          <ac:spMkLst>
            <pc:docMk/>
            <pc:sldMk cId="1906394738" sldId="262"/>
            <ac:spMk id="162" creationId="{46E8E57F-C2A0-4B42-8E4D-72D2F754B89D}"/>
          </ac:spMkLst>
        </pc:spChg>
        <pc:spChg chg="add del mod">
          <ac:chgData name="Sanders Wang" userId="089d73b8-785c-4012-b931-81c632b6c9c7" providerId="ADAL" clId="{5354F822-A9E9-4067-BCDA-0FDA68F60510}" dt="2021-03-11T18:42:54.841" v="7977" actId="478"/>
          <ac:spMkLst>
            <pc:docMk/>
            <pc:sldMk cId="1906394738" sldId="262"/>
            <ac:spMk id="163" creationId="{A3D0D8D0-3D36-4C44-B49D-63EBC4D4384D}"/>
          </ac:spMkLst>
        </pc:spChg>
        <pc:spChg chg="add del mod">
          <ac:chgData name="Sanders Wang" userId="089d73b8-785c-4012-b931-81c632b6c9c7" providerId="ADAL" clId="{5354F822-A9E9-4067-BCDA-0FDA68F60510}" dt="2021-03-11T18:42:54.841" v="7977" actId="478"/>
          <ac:spMkLst>
            <pc:docMk/>
            <pc:sldMk cId="1906394738" sldId="262"/>
            <ac:spMk id="164" creationId="{B26BA133-EE07-41B8-A21A-413EACCBA80C}"/>
          </ac:spMkLst>
        </pc:spChg>
        <pc:spChg chg="add del mod">
          <ac:chgData name="Sanders Wang" userId="089d73b8-785c-4012-b931-81c632b6c9c7" providerId="ADAL" clId="{5354F822-A9E9-4067-BCDA-0FDA68F60510}" dt="2021-03-11T18:42:54.841" v="7977" actId="478"/>
          <ac:spMkLst>
            <pc:docMk/>
            <pc:sldMk cId="1906394738" sldId="262"/>
            <ac:spMk id="165" creationId="{595AD14A-60AA-4C06-95FF-E45476C3D241}"/>
          </ac:spMkLst>
        </pc:spChg>
        <pc:spChg chg="add del mod">
          <ac:chgData name="Sanders Wang" userId="089d73b8-785c-4012-b931-81c632b6c9c7" providerId="ADAL" clId="{5354F822-A9E9-4067-BCDA-0FDA68F60510}" dt="2021-03-11T18:42:54.841" v="7977" actId="478"/>
          <ac:spMkLst>
            <pc:docMk/>
            <pc:sldMk cId="1906394738" sldId="262"/>
            <ac:spMk id="169" creationId="{4887DF2B-314F-41E9-9A73-9909A07E39E0}"/>
          </ac:spMkLst>
        </pc:spChg>
        <pc:spChg chg="add del mod">
          <ac:chgData name="Sanders Wang" userId="089d73b8-785c-4012-b931-81c632b6c9c7" providerId="ADAL" clId="{5354F822-A9E9-4067-BCDA-0FDA68F60510}" dt="2021-03-11T18:42:54.841" v="7977" actId="478"/>
          <ac:spMkLst>
            <pc:docMk/>
            <pc:sldMk cId="1906394738" sldId="262"/>
            <ac:spMk id="170" creationId="{369A80FF-659F-4E00-A694-0B8DD840A569}"/>
          </ac:spMkLst>
        </pc:spChg>
        <pc:spChg chg="add del mod">
          <ac:chgData name="Sanders Wang" userId="089d73b8-785c-4012-b931-81c632b6c9c7" providerId="ADAL" clId="{5354F822-A9E9-4067-BCDA-0FDA68F60510}" dt="2021-03-11T18:42:54.841" v="7977" actId="478"/>
          <ac:spMkLst>
            <pc:docMk/>
            <pc:sldMk cId="1906394738" sldId="262"/>
            <ac:spMk id="171" creationId="{386DFA74-2EEF-45C1-9861-725A0A8C56C8}"/>
          </ac:spMkLst>
        </pc:spChg>
        <pc:spChg chg="add del mod">
          <ac:chgData name="Sanders Wang" userId="089d73b8-785c-4012-b931-81c632b6c9c7" providerId="ADAL" clId="{5354F822-A9E9-4067-BCDA-0FDA68F60510}" dt="2021-03-11T18:42:54.841" v="7977" actId="478"/>
          <ac:spMkLst>
            <pc:docMk/>
            <pc:sldMk cId="1906394738" sldId="262"/>
            <ac:spMk id="173" creationId="{21E10535-8AC8-4CB2-B985-0B74FFA1F8E0}"/>
          </ac:spMkLst>
        </pc:spChg>
        <pc:spChg chg="add del mod">
          <ac:chgData name="Sanders Wang" userId="089d73b8-785c-4012-b931-81c632b6c9c7" providerId="ADAL" clId="{5354F822-A9E9-4067-BCDA-0FDA68F60510}" dt="2021-03-11T18:42:54.841" v="7977" actId="478"/>
          <ac:spMkLst>
            <pc:docMk/>
            <pc:sldMk cId="1906394738" sldId="262"/>
            <ac:spMk id="174" creationId="{A0D7F566-6354-41B4-8A88-B9000CC9E1ED}"/>
          </ac:spMkLst>
        </pc:spChg>
        <pc:spChg chg="add del mod">
          <ac:chgData name="Sanders Wang" userId="089d73b8-785c-4012-b931-81c632b6c9c7" providerId="ADAL" clId="{5354F822-A9E9-4067-BCDA-0FDA68F60510}" dt="2021-03-11T18:42:54.841" v="7977" actId="478"/>
          <ac:spMkLst>
            <pc:docMk/>
            <pc:sldMk cId="1906394738" sldId="262"/>
            <ac:spMk id="176" creationId="{CC400273-C5C4-4DBA-9B77-DC0EA9492FD9}"/>
          </ac:spMkLst>
        </pc:spChg>
        <pc:spChg chg="add del mod">
          <ac:chgData name="Sanders Wang" userId="089d73b8-785c-4012-b931-81c632b6c9c7" providerId="ADAL" clId="{5354F822-A9E9-4067-BCDA-0FDA68F60510}" dt="2021-03-11T18:42:54.841" v="7977" actId="478"/>
          <ac:spMkLst>
            <pc:docMk/>
            <pc:sldMk cId="1906394738" sldId="262"/>
            <ac:spMk id="177" creationId="{6C36E013-CCEA-477A-B3AC-367E37076B49}"/>
          </ac:spMkLst>
        </pc:spChg>
        <pc:spChg chg="add del mod">
          <ac:chgData name="Sanders Wang" userId="089d73b8-785c-4012-b931-81c632b6c9c7" providerId="ADAL" clId="{5354F822-A9E9-4067-BCDA-0FDA68F60510}" dt="2021-03-11T18:42:54.841" v="7977" actId="478"/>
          <ac:spMkLst>
            <pc:docMk/>
            <pc:sldMk cId="1906394738" sldId="262"/>
            <ac:spMk id="179" creationId="{22F9CE4E-C24B-4625-A42A-AC85C31A3EB5}"/>
          </ac:spMkLst>
        </pc:spChg>
        <pc:spChg chg="add del mod">
          <ac:chgData name="Sanders Wang" userId="089d73b8-785c-4012-b931-81c632b6c9c7" providerId="ADAL" clId="{5354F822-A9E9-4067-BCDA-0FDA68F60510}" dt="2021-03-11T18:42:54.841" v="7977" actId="478"/>
          <ac:spMkLst>
            <pc:docMk/>
            <pc:sldMk cId="1906394738" sldId="262"/>
            <ac:spMk id="180" creationId="{16D08EF5-17E4-4DBA-A3A1-4FDAD9CC3F37}"/>
          </ac:spMkLst>
        </pc:spChg>
        <pc:spChg chg="add del mod">
          <ac:chgData name="Sanders Wang" userId="089d73b8-785c-4012-b931-81c632b6c9c7" providerId="ADAL" clId="{5354F822-A9E9-4067-BCDA-0FDA68F60510}" dt="2021-03-11T18:42:54.841" v="7977" actId="478"/>
          <ac:spMkLst>
            <pc:docMk/>
            <pc:sldMk cId="1906394738" sldId="262"/>
            <ac:spMk id="182" creationId="{2F72E1FC-20D3-405E-A132-023ECC95122E}"/>
          </ac:spMkLst>
        </pc:spChg>
        <pc:spChg chg="add del mod">
          <ac:chgData name="Sanders Wang" userId="089d73b8-785c-4012-b931-81c632b6c9c7" providerId="ADAL" clId="{5354F822-A9E9-4067-BCDA-0FDA68F60510}" dt="2021-03-11T18:42:54.841" v="7977" actId="478"/>
          <ac:spMkLst>
            <pc:docMk/>
            <pc:sldMk cId="1906394738" sldId="262"/>
            <ac:spMk id="183" creationId="{8BCEB075-D71C-441C-99DA-F85588A5DE38}"/>
          </ac:spMkLst>
        </pc:spChg>
        <pc:spChg chg="add mod">
          <ac:chgData name="Sanders Wang" userId="089d73b8-785c-4012-b931-81c632b6c9c7" providerId="ADAL" clId="{5354F822-A9E9-4067-BCDA-0FDA68F60510}" dt="2021-03-11T19:13:34.405" v="8331" actId="1036"/>
          <ac:spMkLst>
            <pc:docMk/>
            <pc:sldMk cId="1906394738" sldId="262"/>
            <ac:spMk id="186" creationId="{5C0FF8F2-E0D8-4007-8B07-F1FBC7801032}"/>
          </ac:spMkLst>
        </pc:spChg>
        <pc:spChg chg="add mod">
          <ac:chgData name="Sanders Wang" userId="089d73b8-785c-4012-b931-81c632b6c9c7" providerId="ADAL" clId="{5354F822-A9E9-4067-BCDA-0FDA68F60510}" dt="2021-03-11T19:13:34.405" v="8331" actId="1036"/>
          <ac:spMkLst>
            <pc:docMk/>
            <pc:sldMk cId="1906394738" sldId="262"/>
            <ac:spMk id="195" creationId="{54BAB65B-5786-4BA6-A419-A0E48DB126D3}"/>
          </ac:spMkLst>
        </pc:spChg>
        <pc:spChg chg="add mod">
          <ac:chgData name="Sanders Wang" userId="089d73b8-785c-4012-b931-81c632b6c9c7" providerId="ADAL" clId="{5354F822-A9E9-4067-BCDA-0FDA68F60510}" dt="2021-03-11T19:17:09.346" v="8493" actId="14100"/>
          <ac:spMkLst>
            <pc:docMk/>
            <pc:sldMk cId="1906394738" sldId="262"/>
            <ac:spMk id="200" creationId="{C1187660-9990-48E4-81F0-B253A608814C}"/>
          </ac:spMkLst>
        </pc:spChg>
        <pc:spChg chg="add del">
          <ac:chgData name="Sanders Wang" userId="089d73b8-785c-4012-b931-81c632b6c9c7" providerId="ADAL" clId="{5354F822-A9E9-4067-BCDA-0FDA68F60510}" dt="2021-03-11T18:36:51.750" v="7911" actId="478"/>
          <ac:spMkLst>
            <pc:docMk/>
            <pc:sldMk cId="1906394738" sldId="262"/>
            <ac:spMk id="204" creationId="{4E2EB87D-8D73-461E-A69E-298C5235CBA9}"/>
          </ac:spMkLst>
        </pc:spChg>
        <pc:spChg chg="del">
          <ac:chgData name="Sanders Wang" userId="089d73b8-785c-4012-b931-81c632b6c9c7" providerId="ADAL" clId="{5354F822-A9E9-4067-BCDA-0FDA68F60510}" dt="2021-03-11T18:45:49.185" v="8024" actId="478"/>
          <ac:spMkLst>
            <pc:docMk/>
            <pc:sldMk cId="1906394738" sldId="262"/>
            <ac:spMk id="206" creationId="{F0D9EA1F-84D3-4705-B143-0DAF8EC54C1E}"/>
          </ac:spMkLst>
        </pc:spChg>
        <pc:spChg chg="add mod">
          <ac:chgData name="Sanders Wang" userId="089d73b8-785c-4012-b931-81c632b6c9c7" providerId="ADAL" clId="{5354F822-A9E9-4067-BCDA-0FDA68F60510}" dt="2021-03-11T19:17:26.855" v="8496" actId="14100"/>
          <ac:spMkLst>
            <pc:docMk/>
            <pc:sldMk cId="1906394738" sldId="262"/>
            <ac:spMk id="209" creationId="{ED218DD8-7122-4532-BF3A-608D829334C1}"/>
          </ac:spMkLst>
        </pc:spChg>
        <pc:spChg chg="add del">
          <ac:chgData name="Sanders Wang" userId="089d73b8-785c-4012-b931-81c632b6c9c7" providerId="ADAL" clId="{5354F822-A9E9-4067-BCDA-0FDA68F60510}" dt="2021-03-11T18:36:51.750" v="7911" actId="478"/>
          <ac:spMkLst>
            <pc:docMk/>
            <pc:sldMk cId="1906394738" sldId="262"/>
            <ac:spMk id="210" creationId="{CC73F1DC-DC7B-406C-A9B3-A45C7D16A512}"/>
          </ac:spMkLst>
        </pc:spChg>
        <pc:spChg chg="add mod">
          <ac:chgData name="Sanders Wang" userId="089d73b8-785c-4012-b931-81c632b6c9c7" providerId="ADAL" clId="{5354F822-A9E9-4067-BCDA-0FDA68F60510}" dt="2021-03-11T19:13:34.405" v="8331" actId="1036"/>
          <ac:spMkLst>
            <pc:docMk/>
            <pc:sldMk cId="1906394738" sldId="262"/>
            <ac:spMk id="211" creationId="{F66A0FDC-5455-42B9-9556-ACFDE1786EF5}"/>
          </ac:spMkLst>
        </pc:spChg>
        <pc:spChg chg="add mod">
          <ac:chgData name="Sanders Wang" userId="089d73b8-785c-4012-b931-81c632b6c9c7" providerId="ADAL" clId="{5354F822-A9E9-4067-BCDA-0FDA68F60510}" dt="2021-03-11T19:17:49.038" v="8502" actId="14100"/>
          <ac:spMkLst>
            <pc:docMk/>
            <pc:sldMk cId="1906394738" sldId="262"/>
            <ac:spMk id="212" creationId="{B09B0102-A724-41DE-AF5A-70B22E296E7C}"/>
          </ac:spMkLst>
        </pc:spChg>
        <pc:spChg chg="add del">
          <ac:chgData name="Sanders Wang" userId="089d73b8-785c-4012-b931-81c632b6c9c7" providerId="ADAL" clId="{5354F822-A9E9-4067-BCDA-0FDA68F60510}" dt="2021-03-11T18:36:51.750" v="7911" actId="478"/>
          <ac:spMkLst>
            <pc:docMk/>
            <pc:sldMk cId="1906394738" sldId="262"/>
            <ac:spMk id="214" creationId="{41157CB0-275A-45EF-B025-C450BA766A6C}"/>
          </ac:spMkLst>
        </pc:spChg>
        <pc:spChg chg="add del">
          <ac:chgData name="Sanders Wang" userId="089d73b8-785c-4012-b931-81c632b6c9c7" providerId="ADAL" clId="{5354F822-A9E9-4067-BCDA-0FDA68F60510}" dt="2021-03-11T18:36:51.750" v="7911" actId="478"/>
          <ac:spMkLst>
            <pc:docMk/>
            <pc:sldMk cId="1906394738" sldId="262"/>
            <ac:spMk id="216" creationId="{E18CE872-A7C4-48E0-877F-63BF1A0D1EC6}"/>
          </ac:spMkLst>
        </pc:spChg>
        <pc:spChg chg="add mod">
          <ac:chgData name="Sanders Wang" userId="089d73b8-785c-4012-b931-81c632b6c9c7" providerId="ADAL" clId="{5354F822-A9E9-4067-BCDA-0FDA68F60510}" dt="2021-03-11T19:13:34.405" v="8331" actId="1036"/>
          <ac:spMkLst>
            <pc:docMk/>
            <pc:sldMk cId="1906394738" sldId="262"/>
            <ac:spMk id="217" creationId="{CBF96EE2-ED68-4AD9-8AD0-5874DEC0885B}"/>
          </ac:spMkLst>
        </pc:spChg>
        <pc:spChg chg="add mod">
          <ac:chgData name="Sanders Wang" userId="089d73b8-785c-4012-b931-81c632b6c9c7" providerId="ADAL" clId="{5354F822-A9E9-4067-BCDA-0FDA68F60510}" dt="2021-03-11T19:13:34.405" v="8331" actId="1036"/>
          <ac:spMkLst>
            <pc:docMk/>
            <pc:sldMk cId="1906394738" sldId="262"/>
            <ac:spMk id="219" creationId="{40495E23-2969-45E9-8B1A-BCEE980A56C7}"/>
          </ac:spMkLst>
        </pc:spChg>
        <pc:spChg chg="add mod">
          <ac:chgData name="Sanders Wang" userId="089d73b8-785c-4012-b931-81c632b6c9c7" providerId="ADAL" clId="{5354F822-A9E9-4067-BCDA-0FDA68F60510}" dt="2021-03-11T19:13:34.405" v="8331" actId="1036"/>
          <ac:spMkLst>
            <pc:docMk/>
            <pc:sldMk cId="1906394738" sldId="262"/>
            <ac:spMk id="226" creationId="{6D5E235B-D33F-47BF-AE5B-0725EA738824}"/>
          </ac:spMkLst>
        </pc:spChg>
        <pc:spChg chg="add del">
          <ac:chgData name="Sanders Wang" userId="089d73b8-785c-4012-b931-81c632b6c9c7" providerId="ADAL" clId="{5354F822-A9E9-4067-BCDA-0FDA68F60510}" dt="2021-03-11T18:36:51.750" v="7911" actId="478"/>
          <ac:spMkLst>
            <pc:docMk/>
            <pc:sldMk cId="1906394738" sldId="262"/>
            <ac:spMk id="227" creationId="{9649161E-F8EB-4534-943A-7581F8BE18F1}"/>
          </ac:spMkLst>
        </pc:spChg>
        <pc:spChg chg="add del">
          <ac:chgData name="Sanders Wang" userId="089d73b8-785c-4012-b931-81c632b6c9c7" providerId="ADAL" clId="{5354F822-A9E9-4067-BCDA-0FDA68F60510}" dt="2021-03-11T18:36:51.750" v="7911" actId="478"/>
          <ac:spMkLst>
            <pc:docMk/>
            <pc:sldMk cId="1906394738" sldId="262"/>
            <ac:spMk id="228" creationId="{3ADC4150-49AA-405D-9597-6717EDB7E8B2}"/>
          </ac:spMkLst>
        </pc:spChg>
        <pc:spChg chg="add del">
          <ac:chgData name="Sanders Wang" userId="089d73b8-785c-4012-b931-81c632b6c9c7" providerId="ADAL" clId="{5354F822-A9E9-4067-BCDA-0FDA68F60510}" dt="2021-03-11T18:36:51.750" v="7911" actId="478"/>
          <ac:spMkLst>
            <pc:docMk/>
            <pc:sldMk cId="1906394738" sldId="262"/>
            <ac:spMk id="229" creationId="{0610A4B2-0751-4777-AA7C-D11ECFB78AFE}"/>
          </ac:spMkLst>
        </pc:spChg>
        <pc:spChg chg="add mod">
          <ac:chgData name="Sanders Wang" userId="089d73b8-785c-4012-b931-81c632b6c9c7" providerId="ADAL" clId="{5354F822-A9E9-4067-BCDA-0FDA68F60510}" dt="2021-03-11T19:13:34.405" v="8331" actId="1036"/>
          <ac:spMkLst>
            <pc:docMk/>
            <pc:sldMk cId="1906394738" sldId="262"/>
            <ac:spMk id="231" creationId="{9B737789-18C8-46BE-B01E-840815FB1108}"/>
          </ac:spMkLst>
        </pc:spChg>
        <pc:spChg chg="add del">
          <ac:chgData name="Sanders Wang" userId="089d73b8-785c-4012-b931-81c632b6c9c7" providerId="ADAL" clId="{5354F822-A9E9-4067-BCDA-0FDA68F60510}" dt="2021-03-11T18:36:51.750" v="7911" actId="478"/>
          <ac:spMkLst>
            <pc:docMk/>
            <pc:sldMk cId="1906394738" sldId="262"/>
            <ac:spMk id="234" creationId="{65FCADA9-75C4-491F-A6B8-236A72A004D2}"/>
          </ac:spMkLst>
        </pc:spChg>
        <pc:spChg chg="add del">
          <ac:chgData name="Sanders Wang" userId="089d73b8-785c-4012-b931-81c632b6c9c7" providerId="ADAL" clId="{5354F822-A9E9-4067-BCDA-0FDA68F60510}" dt="2021-03-11T18:36:51.750" v="7911" actId="478"/>
          <ac:spMkLst>
            <pc:docMk/>
            <pc:sldMk cId="1906394738" sldId="262"/>
            <ac:spMk id="235" creationId="{EC00C743-BB1B-4586-B82D-528CE3E574E4}"/>
          </ac:spMkLst>
        </pc:spChg>
        <pc:spChg chg="add mod">
          <ac:chgData name="Sanders Wang" userId="089d73b8-785c-4012-b931-81c632b6c9c7" providerId="ADAL" clId="{5354F822-A9E9-4067-BCDA-0FDA68F60510}" dt="2021-03-11T19:13:34.405" v="8331" actId="1036"/>
          <ac:spMkLst>
            <pc:docMk/>
            <pc:sldMk cId="1906394738" sldId="262"/>
            <ac:spMk id="236" creationId="{78572E57-258E-4957-80A5-3E2DC590F6AB}"/>
          </ac:spMkLst>
        </pc:spChg>
        <pc:spChg chg="add mod">
          <ac:chgData name="Sanders Wang" userId="089d73b8-785c-4012-b931-81c632b6c9c7" providerId="ADAL" clId="{5354F822-A9E9-4067-BCDA-0FDA68F60510}" dt="2021-03-11T19:13:34.405" v="8331" actId="1036"/>
          <ac:spMkLst>
            <pc:docMk/>
            <pc:sldMk cId="1906394738" sldId="262"/>
            <ac:spMk id="238" creationId="{0B8B563D-F32E-47C5-BA93-FA96440C55F9}"/>
          </ac:spMkLst>
        </pc:spChg>
        <pc:spChg chg="add del">
          <ac:chgData name="Sanders Wang" userId="089d73b8-785c-4012-b931-81c632b6c9c7" providerId="ADAL" clId="{5354F822-A9E9-4067-BCDA-0FDA68F60510}" dt="2021-03-11T18:36:51.750" v="7911" actId="478"/>
          <ac:spMkLst>
            <pc:docMk/>
            <pc:sldMk cId="1906394738" sldId="262"/>
            <ac:spMk id="240" creationId="{3E8B9A36-C4AD-4751-BED1-B5B33580DF37}"/>
          </ac:spMkLst>
        </pc:spChg>
        <pc:spChg chg="add mod">
          <ac:chgData name="Sanders Wang" userId="089d73b8-785c-4012-b931-81c632b6c9c7" providerId="ADAL" clId="{5354F822-A9E9-4067-BCDA-0FDA68F60510}" dt="2021-03-11T19:13:34.405" v="8331" actId="1036"/>
          <ac:spMkLst>
            <pc:docMk/>
            <pc:sldMk cId="1906394738" sldId="262"/>
            <ac:spMk id="245" creationId="{2F1A444A-0229-4BCD-B498-A686DF889ED8}"/>
          </ac:spMkLst>
        </pc:spChg>
        <pc:spChg chg="add mod">
          <ac:chgData name="Sanders Wang" userId="089d73b8-785c-4012-b931-81c632b6c9c7" providerId="ADAL" clId="{5354F822-A9E9-4067-BCDA-0FDA68F60510}" dt="2021-03-11T19:13:34.405" v="8331" actId="1036"/>
          <ac:spMkLst>
            <pc:docMk/>
            <pc:sldMk cId="1906394738" sldId="262"/>
            <ac:spMk id="247" creationId="{3B812FED-05AD-42B6-86B7-FA68D0A5D149}"/>
          </ac:spMkLst>
        </pc:spChg>
        <pc:spChg chg="add mod">
          <ac:chgData name="Sanders Wang" userId="089d73b8-785c-4012-b931-81c632b6c9c7" providerId="ADAL" clId="{5354F822-A9E9-4067-BCDA-0FDA68F60510}" dt="2021-03-11T19:13:34.405" v="8331" actId="1036"/>
          <ac:spMkLst>
            <pc:docMk/>
            <pc:sldMk cId="1906394738" sldId="262"/>
            <ac:spMk id="253" creationId="{888E5360-BC4F-47E9-8B2B-3AE4D34BBBD8}"/>
          </ac:spMkLst>
        </pc:spChg>
        <pc:spChg chg="add del">
          <ac:chgData name="Sanders Wang" userId="089d73b8-785c-4012-b931-81c632b6c9c7" providerId="ADAL" clId="{5354F822-A9E9-4067-BCDA-0FDA68F60510}" dt="2021-03-11T18:36:51.750" v="7911" actId="478"/>
          <ac:spMkLst>
            <pc:docMk/>
            <pc:sldMk cId="1906394738" sldId="262"/>
            <ac:spMk id="254" creationId="{2901C124-8396-4637-B75A-4A26402BA244}"/>
          </ac:spMkLst>
        </pc:spChg>
        <pc:spChg chg="add del">
          <ac:chgData name="Sanders Wang" userId="089d73b8-785c-4012-b931-81c632b6c9c7" providerId="ADAL" clId="{5354F822-A9E9-4067-BCDA-0FDA68F60510}" dt="2021-03-11T18:36:51.750" v="7911" actId="478"/>
          <ac:spMkLst>
            <pc:docMk/>
            <pc:sldMk cId="1906394738" sldId="262"/>
            <ac:spMk id="258" creationId="{D75A76A5-B402-4825-A7EC-35B1B5CD3AB9}"/>
          </ac:spMkLst>
        </pc:spChg>
        <pc:spChg chg="add del">
          <ac:chgData name="Sanders Wang" userId="089d73b8-785c-4012-b931-81c632b6c9c7" providerId="ADAL" clId="{5354F822-A9E9-4067-BCDA-0FDA68F60510}" dt="2021-03-11T18:36:51.750" v="7911" actId="478"/>
          <ac:spMkLst>
            <pc:docMk/>
            <pc:sldMk cId="1906394738" sldId="262"/>
            <ac:spMk id="259" creationId="{C4E31602-77E4-4FA0-BEB7-57D56926DBAF}"/>
          </ac:spMkLst>
        </pc:spChg>
        <pc:spChg chg="add del">
          <ac:chgData name="Sanders Wang" userId="089d73b8-785c-4012-b931-81c632b6c9c7" providerId="ADAL" clId="{5354F822-A9E9-4067-BCDA-0FDA68F60510}" dt="2021-03-11T18:36:51.750" v="7911" actId="478"/>
          <ac:spMkLst>
            <pc:docMk/>
            <pc:sldMk cId="1906394738" sldId="262"/>
            <ac:spMk id="260" creationId="{36122DC0-027E-4C06-883F-DFD983BC3C40}"/>
          </ac:spMkLst>
        </pc:spChg>
        <pc:spChg chg="add mod">
          <ac:chgData name="Sanders Wang" userId="089d73b8-785c-4012-b931-81c632b6c9c7" providerId="ADAL" clId="{5354F822-A9E9-4067-BCDA-0FDA68F60510}" dt="2021-03-11T19:20:12.911" v="8552" actId="14100"/>
          <ac:spMkLst>
            <pc:docMk/>
            <pc:sldMk cId="1906394738" sldId="262"/>
            <ac:spMk id="261" creationId="{03E63A4C-0BCC-4306-810C-CDA4344F2497}"/>
          </ac:spMkLst>
        </pc:spChg>
        <pc:spChg chg="add mod">
          <ac:chgData name="Sanders Wang" userId="089d73b8-785c-4012-b931-81c632b6c9c7" providerId="ADAL" clId="{5354F822-A9E9-4067-BCDA-0FDA68F60510}" dt="2021-03-11T19:42:25.964" v="8770" actId="1036"/>
          <ac:spMkLst>
            <pc:docMk/>
            <pc:sldMk cId="1906394738" sldId="262"/>
            <ac:spMk id="262" creationId="{21D69A48-1488-4FF5-AB0A-F31D44EA314A}"/>
          </ac:spMkLst>
        </pc:spChg>
        <pc:spChg chg="add del">
          <ac:chgData name="Sanders Wang" userId="089d73b8-785c-4012-b931-81c632b6c9c7" providerId="ADAL" clId="{5354F822-A9E9-4067-BCDA-0FDA68F60510}" dt="2021-03-11T18:36:51.750" v="7911" actId="478"/>
          <ac:spMkLst>
            <pc:docMk/>
            <pc:sldMk cId="1906394738" sldId="262"/>
            <ac:spMk id="263" creationId="{BEF30532-FC90-4E55-941B-D61C0A3C8FE3}"/>
          </ac:spMkLst>
        </pc:spChg>
        <pc:spChg chg="add del">
          <ac:chgData name="Sanders Wang" userId="089d73b8-785c-4012-b931-81c632b6c9c7" providerId="ADAL" clId="{5354F822-A9E9-4067-BCDA-0FDA68F60510}" dt="2021-03-11T18:36:51.750" v="7911" actId="478"/>
          <ac:spMkLst>
            <pc:docMk/>
            <pc:sldMk cId="1906394738" sldId="262"/>
            <ac:spMk id="265" creationId="{1D10A5B6-16D1-4A54-A1E1-D2B703C7F581}"/>
          </ac:spMkLst>
        </pc:spChg>
        <pc:spChg chg="add mod">
          <ac:chgData name="Sanders Wang" userId="089d73b8-785c-4012-b931-81c632b6c9c7" providerId="ADAL" clId="{5354F822-A9E9-4067-BCDA-0FDA68F60510}" dt="2021-03-11T19:42:25.964" v="8770" actId="1036"/>
          <ac:spMkLst>
            <pc:docMk/>
            <pc:sldMk cId="1906394738" sldId="262"/>
            <ac:spMk id="266" creationId="{D80AB96D-9660-497A-A849-46F0E31327CE}"/>
          </ac:spMkLst>
        </pc:spChg>
        <pc:spChg chg="add del">
          <ac:chgData name="Sanders Wang" userId="089d73b8-785c-4012-b931-81c632b6c9c7" providerId="ADAL" clId="{5354F822-A9E9-4067-BCDA-0FDA68F60510}" dt="2021-03-11T18:36:51.750" v="7911" actId="478"/>
          <ac:spMkLst>
            <pc:docMk/>
            <pc:sldMk cId="1906394738" sldId="262"/>
            <ac:spMk id="269" creationId="{21A3015B-852D-4E4B-9CB2-3A358980AE4E}"/>
          </ac:spMkLst>
        </pc:spChg>
        <pc:spChg chg="add del">
          <ac:chgData name="Sanders Wang" userId="089d73b8-785c-4012-b931-81c632b6c9c7" providerId="ADAL" clId="{5354F822-A9E9-4067-BCDA-0FDA68F60510}" dt="2021-03-11T18:36:51.750" v="7911" actId="478"/>
          <ac:spMkLst>
            <pc:docMk/>
            <pc:sldMk cId="1906394738" sldId="262"/>
            <ac:spMk id="277" creationId="{2B9D0678-B691-4442-9D06-29DDF38A921D}"/>
          </ac:spMkLst>
        </pc:spChg>
        <pc:spChg chg="add del">
          <ac:chgData name="Sanders Wang" userId="089d73b8-785c-4012-b931-81c632b6c9c7" providerId="ADAL" clId="{5354F822-A9E9-4067-BCDA-0FDA68F60510}" dt="2021-03-11T18:36:51.750" v="7911" actId="478"/>
          <ac:spMkLst>
            <pc:docMk/>
            <pc:sldMk cId="1906394738" sldId="262"/>
            <ac:spMk id="281" creationId="{E22EA1D3-893F-47EF-AA2C-F3AD5D7337A7}"/>
          </ac:spMkLst>
        </pc:spChg>
        <pc:spChg chg="add del">
          <ac:chgData name="Sanders Wang" userId="089d73b8-785c-4012-b931-81c632b6c9c7" providerId="ADAL" clId="{5354F822-A9E9-4067-BCDA-0FDA68F60510}" dt="2021-03-11T18:36:51.750" v="7911" actId="478"/>
          <ac:spMkLst>
            <pc:docMk/>
            <pc:sldMk cId="1906394738" sldId="262"/>
            <ac:spMk id="283" creationId="{4800F66E-7FA1-4A8C-8CD4-7015CD85B22B}"/>
          </ac:spMkLst>
        </pc:spChg>
        <pc:spChg chg="add del">
          <ac:chgData name="Sanders Wang" userId="089d73b8-785c-4012-b931-81c632b6c9c7" providerId="ADAL" clId="{5354F822-A9E9-4067-BCDA-0FDA68F60510}" dt="2021-03-11T18:36:51.750" v="7911" actId="478"/>
          <ac:spMkLst>
            <pc:docMk/>
            <pc:sldMk cId="1906394738" sldId="262"/>
            <ac:spMk id="284" creationId="{3FB80C52-E8F2-4C93-8A29-B1E2B4E677AB}"/>
          </ac:spMkLst>
        </pc:spChg>
        <pc:spChg chg="add del">
          <ac:chgData name="Sanders Wang" userId="089d73b8-785c-4012-b931-81c632b6c9c7" providerId="ADAL" clId="{5354F822-A9E9-4067-BCDA-0FDA68F60510}" dt="2021-03-11T18:36:51.750" v="7911" actId="478"/>
          <ac:spMkLst>
            <pc:docMk/>
            <pc:sldMk cId="1906394738" sldId="262"/>
            <ac:spMk id="285" creationId="{C1AF5B93-88C5-49D3-93F6-187AE8E919C6}"/>
          </ac:spMkLst>
        </pc:spChg>
        <pc:spChg chg="add mod">
          <ac:chgData name="Sanders Wang" userId="089d73b8-785c-4012-b931-81c632b6c9c7" providerId="ADAL" clId="{5354F822-A9E9-4067-BCDA-0FDA68F60510}" dt="2021-03-11T19:19:22.120" v="8543" actId="571"/>
          <ac:spMkLst>
            <pc:docMk/>
            <pc:sldMk cId="1906394738" sldId="262"/>
            <ac:spMk id="288" creationId="{48DB3F5A-43CA-40E1-8C91-DD3300E306C9}"/>
          </ac:spMkLst>
        </pc:spChg>
        <pc:spChg chg="add mod">
          <ac:chgData name="Sanders Wang" userId="089d73b8-785c-4012-b931-81c632b6c9c7" providerId="ADAL" clId="{5354F822-A9E9-4067-BCDA-0FDA68F60510}" dt="2021-03-11T19:22:17.646" v="8579" actId="14100"/>
          <ac:spMkLst>
            <pc:docMk/>
            <pc:sldMk cId="1906394738" sldId="262"/>
            <ac:spMk id="289" creationId="{D314AF3A-25FD-44B9-93C1-4843E048E10A}"/>
          </ac:spMkLst>
        </pc:spChg>
        <pc:spChg chg="add del">
          <ac:chgData name="Sanders Wang" userId="089d73b8-785c-4012-b931-81c632b6c9c7" providerId="ADAL" clId="{5354F822-A9E9-4067-BCDA-0FDA68F60510}" dt="2021-03-11T18:36:51.750" v="7911" actId="478"/>
          <ac:spMkLst>
            <pc:docMk/>
            <pc:sldMk cId="1906394738" sldId="262"/>
            <ac:spMk id="291" creationId="{5E945681-7076-4971-9250-48850CA7609B}"/>
          </ac:spMkLst>
        </pc:spChg>
        <pc:spChg chg="add del">
          <ac:chgData name="Sanders Wang" userId="089d73b8-785c-4012-b931-81c632b6c9c7" providerId="ADAL" clId="{5354F822-A9E9-4067-BCDA-0FDA68F60510}" dt="2021-03-11T18:36:51.750" v="7911" actId="478"/>
          <ac:spMkLst>
            <pc:docMk/>
            <pc:sldMk cId="1906394738" sldId="262"/>
            <ac:spMk id="292" creationId="{7686AC0E-2D3B-480A-A3A7-A7CDDF912FE2}"/>
          </ac:spMkLst>
        </pc:spChg>
        <pc:spChg chg="add del">
          <ac:chgData name="Sanders Wang" userId="089d73b8-785c-4012-b931-81c632b6c9c7" providerId="ADAL" clId="{5354F822-A9E9-4067-BCDA-0FDA68F60510}" dt="2021-03-11T18:36:51.750" v="7911" actId="478"/>
          <ac:spMkLst>
            <pc:docMk/>
            <pc:sldMk cId="1906394738" sldId="262"/>
            <ac:spMk id="294" creationId="{3E958273-86AE-48EA-9B4D-8D05F1F78A6F}"/>
          </ac:spMkLst>
        </pc:spChg>
        <pc:spChg chg="add mod">
          <ac:chgData name="Sanders Wang" userId="089d73b8-785c-4012-b931-81c632b6c9c7" providerId="ADAL" clId="{5354F822-A9E9-4067-BCDA-0FDA68F60510}" dt="2021-03-11T19:42:18.335" v="8758" actId="1076"/>
          <ac:spMkLst>
            <pc:docMk/>
            <pc:sldMk cId="1906394738" sldId="262"/>
            <ac:spMk id="296" creationId="{E306099F-C98A-4DE0-874D-9887195E0155}"/>
          </ac:spMkLst>
        </pc:spChg>
        <pc:spChg chg="add del">
          <ac:chgData name="Sanders Wang" userId="089d73b8-785c-4012-b931-81c632b6c9c7" providerId="ADAL" clId="{5354F822-A9E9-4067-BCDA-0FDA68F60510}" dt="2021-03-11T18:36:51.750" v="7911" actId="478"/>
          <ac:spMkLst>
            <pc:docMk/>
            <pc:sldMk cId="1906394738" sldId="262"/>
            <ac:spMk id="297" creationId="{B1F9478E-D2D0-492C-94B3-44E59683ACB3}"/>
          </ac:spMkLst>
        </pc:spChg>
        <pc:spChg chg="add del">
          <ac:chgData name="Sanders Wang" userId="089d73b8-785c-4012-b931-81c632b6c9c7" providerId="ADAL" clId="{5354F822-A9E9-4067-BCDA-0FDA68F60510}" dt="2021-03-11T18:36:51.750" v="7911" actId="478"/>
          <ac:spMkLst>
            <pc:docMk/>
            <pc:sldMk cId="1906394738" sldId="262"/>
            <ac:spMk id="298" creationId="{3CA46DA5-253B-4493-A8AB-AA03630274FD}"/>
          </ac:spMkLst>
        </pc:spChg>
        <pc:spChg chg="add del">
          <ac:chgData name="Sanders Wang" userId="089d73b8-785c-4012-b931-81c632b6c9c7" providerId="ADAL" clId="{5354F822-A9E9-4067-BCDA-0FDA68F60510}" dt="2021-03-11T18:36:51.750" v="7911" actId="478"/>
          <ac:spMkLst>
            <pc:docMk/>
            <pc:sldMk cId="1906394738" sldId="262"/>
            <ac:spMk id="299" creationId="{4B8FF0F9-FDC7-4A46-A439-A3B2D1B61009}"/>
          </ac:spMkLst>
        </pc:spChg>
        <pc:spChg chg="add del">
          <ac:chgData name="Sanders Wang" userId="089d73b8-785c-4012-b931-81c632b6c9c7" providerId="ADAL" clId="{5354F822-A9E9-4067-BCDA-0FDA68F60510}" dt="2021-03-11T18:36:51.750" v="7911" actId="478"/>
          <ac:spMkLst>
            <pc:docMk/>
            <pc:sldMk cId="1906394738" sldId="262"/>
            <ac:spMk id="300" creationId="{81D1A171-86D6-4197-A78C-69F39A904D03}"/>
          </ac:spMkLst>
        </pc:spChg>
        <pc:spChg chg="add del">
          <ac:chgData name="Sanders Wang" userId="089d73b8-785c-4012-b931-81c632b6c9c7" providerId="ADAL" clId="{5354F822-A9E9-4067-BCDA-0FDA68F60510}" dt="2021-03-11T18:36:51.750" v="7911" actId="478"/>
          <ac:spMkLst>
            <pc:docMk/>
            <pc:sldMk cId="1906394738" sldId="262"/>
            <ac:spMk id="302" creationId="{A8F3F060-AB0A-43F0-9E61-C1792561C201}"/>
          </ac:spMkLst>
        </pc:spChg>
        <pc:spChg chg="add del">
          <ac:chgData name="Sanders Wang" userId="089d73b8-785c-4012-b931-81c632b6c9c7" providerId="ADAL" clId="{5354F822-A9E9-4067-BCDA-0FDA68F60510}" dt="2021-03-11T18:36:51.750" v="7911" actId="478"/>
          <ac:spMkLst>
            <pc:docMk/>
            <pc:sldMk cId="1906394738" sldId="262"/>
            <ac:spMk id="303" creationId="{D7D57C53-DA51-45B5-A38D-C07DCD306AD5}"/>
          </ac:spMkLst>
        </pc:spChg>
        <pc:spChg chg="add mod">
          <ac:chgData name="Sanders Wang" userId="089d73b8-785c-4012-b931-81c632b6c9c7" providerId="ADAL" clId="{5354F822-A9E9-4067-BCDA-0FDA68F60510}" dt="2021-03-11T19:22:46.035" v="8581" actId="571"/>
          <ac:spMkLst>
            <pc:docMk/>
            <pc:sldMk cId="1906394738" sldId="262"/>
            <ac:spMk id="306" creationId="{F036449B-E05D-42A0-8D53-B2733FF6DB20}"/>
          </ac:spMkLst>
        </pc:spChg>
        <pc:spChg chg="add del">
          <ac:chgData name="Sanders Wang" userId="089d73b8-785c-4012-b931-81c632b6c9c7" providerId="ADAL" clId="{5354F822-A9E9-4067-BCDA-0FDA68F60510}" dt="2021-03-11T18:36:51.750" v="7911" actId="478"/>
          <ac:spMkLst>
            <pc:docMk/>
            <pc:sldMk cId="1906394738" sldId="262"/>
            <ac:spMk id="312" creationId="{BFD832DD-8E9D-4862-98C6-A140E97F056C}"/>
          </ac:spMkLst>
        </pc:spChg>
        <pc:spChg chg="add del">
          <ac:chgData name="Sanders Wang" userId="089d73b8-785c-4012-b931-81c632b6c9c7" providerId="ADAL" clId="{5354F822-A9E9-4067-BCDA-0FDA68F60510}" dt="2021-03-11T18:36:51.750" v="7911" actId="478"/>
          <ac:spMkLst>
            <pc:docMk/>
            <pc:sldMk cId="1906394738" sldId="262"/>
            <ac:spMk id="314" creationId="{CA55C502-89EB-49FC-A079-42F5A8D90683}"/>
          </ac:spMkLst>
        </pc:spChg>
        <pc:spChg chg="add mod">
          <ac:chgData name="Sanders Wang" userId="089d73b8-785c-4012-b931-81c632b6c9c7" providerId="ADAL" clId="{5354F822-A9E9-4067-BCDA-0FDA68F60510}" dt="2021-03-11T19:23:36.604" v="8592" actId="113"/>
          <ac:spMkLst>
            <pc:docMk/>
            <pc:sldMk cId="1906394738" sldId="262"/>
            <ac:spMk id="315" creationId="{1868B6D4-25ED-41D1-A25D-5E0818C0FEE8}"/>
          </ac:spMkLst>
        </pc:spChg>
        <pc:spChg chg="add del">
          <ac:chgData name="Sanders Wang" userId="089d73b8-785c-4012-b931-81c632b6c9c7" providerId="ADAL" clId="{5354F822-A9E9-4067-BCDA-0FDA68F60510}" dt="2021-03-11T18:36:51.750" v="7911" actId="478"/>
          <ac:spMkLst>
            <pc:docMk/>
            <pc:sldMk cId="1906394738" sldId="262"/>
            <ac:spMk id="316" creationId="{02117CBF-41AA-42B5-8F71-29A8D827D5E2}"/>
          </ac:spMkLst>
        </pc:spChg>
        <pc:spChg chg="add mod">
          <ac:chgData name="Sanders Wang" userId="089d73b8-785c-4012-b931-81c632b6c9c7" providerId="ADAL" clId="{5354F822-A9E9-4067-BCDA-0FDA68F60510}" dt="2021-03-11T19:24:16.209" v="8599" actId="113"/>
          <ac:spMkLst>
            <pc:docMk/>
            <pc:sldMk cId="1906394738" sldId="262"/>
            <ac:spMk id="320" creationId="{F94BB16C-24C6-4525-B46C-0D1D96770C39}"/>
          </ac:spMkLst>
        </pc:spChg>
        <pc:spChg chg="add del">
          <ac:chgData name="Sanders Wang" userId="089d73b8-785c-4012-b931-81c632b6c9c7" providerId="ADAL" clId="{5354F822-A9E9-4067-BCDA-0FDA68F60510}" dt="2021-03-11T18:36:51.750" v="7911" actId="478"/>
          <ac:spMkLst>
            <pc:docMk/>
            <pc:sldMk cId="1906394738" sldId="262"/>
            <ac:spMk id="321" creationId="{9AE1C7E8-64E3-4EF6-AF54-D692383C0A4F}"/>
          </ac:spMkLst>
        </pc:spChg>
        <pc:spChg chg="add del">
          <ac:chgData name="Sanders Wang" userId="089d73b8-785c-4012-b931-81c632b6c9c7" providerId="ADAL" clId="{5354F822-A9E9-4067-BCDA-0FDA68F60510}" dt="2021-03-11T18:36:51.750" v="7911" actId="478"/>
          <ac:spMkLst>
            <pc:docMk/>
            <pc:sldMk cId="1906394738" sldId="262"/>
            <ac:spMk id="323" creationId="{31DDB597-80E8-4B0C-8DCD-66BA474BAA0D}"/>
          </ac:spMkLst>
        </pc:spChg>
        <pc:spChg chg="add del">
          <ac:chgData name="Sanders Wang" userId="089d73b8-785c-4012-b931-81c632b6c9c7" providerId="ADAL" clId="{5354F822-A9E9-4067-BCDA-0FDA68F60510}" dt="2021-03-11T18:36:51.750" v="7911" actId="478"/>
          <ac:spMkLst>
            <pc:docMk/>
            <pc:sldMk cId="1906394738" sldId="262"/>
            <ac:spMk id="326" creationId="{0B578B8C-2834-4C5C-8657-1E09BD961580}"/>
          </ac:spMkLst>
        </pc:spChg>
        <pc:spChg chg="add del">
          <ac:chgData name="Sanders Wang" userId="089d73b8-785c-4012-b931-81c632b6c9c7" providerId="ADAL" clId="{5354F822-A9E9-4067-BCDA-0FDA68F60510}" dt="2021-03-11T18:36:51.750" v="7911" actId="478"/>
          <ac:spMkLst>
            <pc:docMk/>
            <pc:sldMk cId="1906394738" sldId="262"/>
            <ac:spMk id="328" creationId="{DB95FA41-AC0C-4DC1-85CB-DEBCC8663962}"/>
          </ac:spMkLst>
        </pc:spChg>
        <pc:spChg chg="add del">
          <ac:chgData name="Sanders Wang" userId="089d73b8-785c-4012-b931-81c632b6c9c7" providerId="ADAL" clId="{5354F822-A9E9-4067-BCDA-0FDA68F60510}" dt="2021-03-11T18:36:51.750" v="7911" actId="478"/>
          <ac:spMkLst>
            <pc:docMk/>
            <pc:sldMk cId="1906394738" sldId="262"/>
            <ac:spMk id="330" creationId="{5A29A8D8-6B07-4FB6-AB81-295CC579E728}"/>
          </ac:spMkLst>
        </pc:spChg>
        <pc:spChg chg="add del">
          <ac:chgData name="Sanders Wang" userId="089d73b8-785c-4012-b931-81c632b6c9c7" providerId="ADAL" clId="{5354F822-A9E9-4067-BCDA-0FDA68F60510}" dt="2021-03-11T18:36:51.750" v="7911" actId="478"/>
          <ac:spMkLst>
            <pc:docMk/>
            <pc:sldMk cId="1906394738" sldId="262"/>
            <ac:spMk id="331" creationId="{F9BC559B-D01D-4561-95D1-6612DBCB1B23}"/>
          </ac:spMkLst>
        </pc:spChg>
        <pc:spChg chg="add del">
          <ac:chgData name="Sanders Wang" userId="089d73b8-785c-4012-b931-81c632b6c9c7" providerId="ADAL" clId="{5354F822-A9E9-4067-BCDA-0FDA68F60510}" dt="2021-03-11T18:36:51.750" v="7911" actId="478"/>
          <ac:spMkLst>
            <pc:docMk/>
            <pc:sldMk cId="1906394738" sldId="262"/>
            <ac:spMk id="333" creationId="{9DA94804-66D1-48CA-8F73-B4FC4E47090C}"/>
          </ac:spMkLst>
        </pc:spChg>
        <pc:spChg chg="add del">
          <ac:chgData name="Sanders Wang" userId="089d73b8-785c-4012-b931-81c632b6c9c7" providerId="ADAL" clId="{5354F822-A9E9-4067-BCDA-0FDA68F60510}" dt="2021-03-11T18:36:51.750" v="7911" actId="478"/>
          <ac:spMkLst>
            <pc:docMk/>
            <pc:sldMk cId="1906394738" sldId="262"/>
            <ac:spMk id="335" creationId="{CB310B40-375C-4C8C-8820-4A298EF9BF6A}"/>
          </ac:spMkLst>
        </pc:spChg>
        <pc:spChg chg="add del">
          <ac:chgData name="Sanders Wang" userId="089d73b8-785c-4012-b931-81c632b6c9c7" providerId="ADAL" clId="{5354F822-A9E9-4067-BCDA-0FDA68F60510}" dt="2021-03-11T18:36:51.750" v="7911" actId="478"/>
          <ac:spMkLst>
            <pc:docMk/>
            <pc:sldMk cId="1906394738" sldId="262"/>
            <ac:spMk id="336" creationId="{C7F719DF-2159-4D40-9229-8DC15100E7A9}"/>
          </ac:spMkLst>
        </pc:spChg>
        <pc:spChg chg="add mod">
          <ac:chgData name="Sanders Wang" userId="089d73b8-785c-4012-b931-81c632b6c9c7" providerId="ADAL" clId="{5354F822-A9E9-4067-BCDA-0FDA68F60510}" dt="2021-03-11T19:25:31.124" v="8613"/>
          <ac:spMkLst>
            <pc:docMk/>
            <pc:sldMk cId="1906394738" sldId="262"/>
            <ac:spMk id="337" creationId="{8BD03211-8B8D-4A5E-848B-04CCC45BFA77}"/>
          </ac:spMkLst>
        </pc:spChg>
        <pc:spChg chg="add del mod">
          <ac:chgData name="Sanders Wang" userId="089d73b8-785c-4012-b931-81c632b6c9c7" providerId="ADAL" clId="{5354F822-A9E9-4067-BCDA-0FDA68F60510}" dt="2021-03-11T19:29:39.579" v="8621" actId="478"/>
          <ac:spMkLst>
            <pc:docMk/>
            <pc:sldMk cId="1906394738" sldId="262"/>
            <ac:spMk id="340" creationId="{87C31818-1465-444C-8D01-B1AFABC07367}"/>
          </ac:spMkLst>
        </pc:spChg>
        <pc:spChg chg="add del mod">
          <ac:chgData name="Sanders Wang" userId="089d73b8-785c-4012-b931-81c632b6c9c7" providerId="ADAL" clId="{5354F822-A9E9-4067-BCDA-0FDA68F60510}" dt="2021-03-11T19:29:42.026" v="8622" actId="478"/>
          <ac:spMkLst>
            <pc:docMk/>
            <pc:sldMk cId="1906394738" sldId="262"/>
            <ac:spMk id="342" creationId="{3A3B709C-9725-4AB8-9605-EA78467B0789}"/>
          </ac:spMkLst>
        </pc:spChg>
        <pc:spChg chg="add del mod">
          <ac:chgData name="Sanders Wang" userId="089d73b8-785c-4012-b931-81c632b6c9c7" providerId="ADAL" clId="{5354F822-A9E9-4067-BCDA-0FDA68F60510}" dt="2021-03-11T19:30:51.625" v="8635" actId="478"/>
          <ac:spMkLst>
            <pc:docMk/>
            <pc:sldMk cId="1906394738" sldId="262"/>
            <ac:spMk id="343" creationId="{82AA0C29-25C4-405C-A6AF-89A0ECE75E39}"/>
          </ac:spMkLst>
        </pc:spChg>
        <pc:spChg chg="add del mod">
          <ac:chgData name="Sanders Wang" userId="089d73b8-785c-4012-b931-81c632b6c9c7" providerId="ADAL" clId="{5354F822-A9E9-4067-BCDA-0FDA68F60510}" dt="2021-03-11T19:30:12.872" v="8629" actId="478"/>
          <ac:spMkLst>
            <pc:docMk/>
            <pc:sldMk cId="1906394738" sldId="262"/>
            <ac:spMk id="349" creationId="{3DC3EFAF-3101-4FB9-818D-714BAF0F01EA}"/>
          </ac:spMkLst>
        </pc:spChg>
        <pc:spChg chg="add del">
          <ac:chgData name="Sanders Wang" userId="089d73b8-785c-4012-b931-81c632b6c9c7" providerId="ADAL" clId="{5354F822-A9E9-4067-BCDA-0FDA68F60510}" dt="2021-03-11T18:36:51.750" v="7911" actId="478"/>
          <ac:spMkLst>
            <pc:docMk/>
            <pc:sldMk cId="1906394738" sldId="262"/>
            <ac:spMk id="351" creationId="{DCBAC85D-62B0-433A-8F36-F22D69AC6D15}"/>
          </ac:spMkLst>
        </pc:spChg>
        <pc:spChg chg="add del">
          <ac:chgData name="Sanders Wang" userId="089d73b8-785c-4012-b931-81c632b6c9c7" providerId="ADAL" clId="{5354F822-A9E9-4067-BCDA-0FDA68F60510}" dt="2021-03-11T18:36:51.750" v="7911" actId="478"/>
          <ac:spMkLst>
            <pc:docMk/>
            <pc:sldMk cId="1906394738" sldId="262"/>
            <ac:spMk id="352" creationId="{63673E39-3EFC-4D81-A0BD-E1537F26C31E}"/>
          </ac:spMkLst>
        </pc:spChg>
        <pc:spChg chg="add del">
          <ac:chgData name="Sanders Wang" userId="089d73b8-785c-4012-b931-81c632b6c9c7" providerId="ADAL" clId="{5354F822-A9E9-4067-BCDA-0FDA68F60510}" dt="2021-03-11T18:36:51.750" v="7911" actId="478"/>
          <ac:spMkLst>
            <pc:docMk/>
            <pc:sldMk cId="1906394738" sldId="262"/>
            <ac:spMk id="354" creationId="{7676321B-A322-434A-9CBD-67FC03075886}"/>
          </ac:spMkLst>
        </pc:spChg>
        <pc:spChg chg="add del">
          <ac:chgData name="Sanders Wang" userId="089d73b8-785c-4012-b931-81c632b6c9c7" providerId="ADAL" clId="{5354F822-A9E9-4067-BCDA-0FDA68F60510}" dt="2021-03-11T18:36:51.750" v="7911" actId="478"/>
          <ac:spMkLst>
            <pc:docMk/>
            <pc:sldMk cId="1906394738" sldId="262"/>
            <ac:spMk id="355" creationId="{24808D35-6E72-4939-86A5-80C955E57034}"/>
          </ac:spMkLst>
        </pc:spChg>
        <pc:spChg chg="add del mod">
          <ac:chgData name="Sanders Wang" userId="089d73b8-785c-4012-b931-81c632b6c9c7" providerId="ADAL" clId="{5354F822-A9E9-4067-BCDA-0FDA68F60510}" dt="2021-03-11T19:30:54.876" v="8636" actId="478"/>
          <ac:spMkLst>
            <pc:docMk/>
            <pc:sldMk cId="1906394738" sldId="262"/>
            <ac:spMk id="357" creationId="{14A76968-6F88-45B5-A042-43AFCE0DC844}"/>
          </ac:spMkLst>
        </pc:spChg>
        <pc:spChg chg="add del mod">
          <ac:chgData name="Sanders Wang" userId="089d73b8-785c-4012-b931-81c632b6c9c7" providerId="ADAL" clId="{5354F822-A9E9-4067-BCDA-0FDA68F60510}" dt="2021-03-11T19:40:46.736" v="8748" actId="478"/>
          <ac:spMkLst>
            <pc:docMk/>
            <pc:sldMk cId="1906394738" sldId="262"/>
            <ac:spMk id="358" creationId="{44DCFB26-4C9B-4CD4-B143-BE054F9944BA}"/>
          </ac:spMkLst>
        </pc:spChg>
        <pc:spChg chg="add mod">
          <ac:chgData name="Sanders Wang" userId="089d73b8-785c-4012-b931-81c632b6c9c7" providerId="ADAL" clId="{5354F822-A9E9-4067-BCDA-0FDA68F60510}" dt="2021-03-11T19:31:10.066" v="8675" actId="1038"/>
          <ac:spMkLst>
            <pc:docMk/>
            <pc:sldMk cId="1906394738" sldId="262"/>
            <ac:spMk id="359" creationId="{40388E73-1DB9-48D4-B02C-D97A314C71DE}"/>
          </ac:spMkLst>
        </pc:spChg>
        <pc:spChg chg="add mod">
          <ac:chgData name="Sanders Wang" userId="089d73b8-785c-4012-b931-81c632b6c9c7" providerId="ADAL" clId="{5354F822-A9E9-4067-BCDA-0FDA68F60510}" dt="2021-03-11T19:31:10.066" v="8675" actId="1038"/>
          <ac:spMkLst>
            <pc:docMk/>
            <pc:sldMk cId="1906394738" sldId="262"/>
            <ac:spMk id="360" creationId="{68C046C8-2035-481B-8EB3-1D3BB3E82DED}"/>
          </ac:spMkLst>
        </pc:spChg>
        <pc:spChg chg="add del">
          <ac:chgData name="Sanders Wang" userId="089d73b8-785c-4012-b931-81c632b6c9c7" providerId="ADAL" clId="{5354F822-A9E9-4067-BCDA-0FDA68F60510}" dt="2021-03-11T18:36:51.750" v="7911" actId="478"/>
          <ac:spMkLst>
            <pc:docMk/>
            <pc:sldMk cId="1906394738" sldId="262"/>
            <ac:spMk id="365" creationId="{6EE9D4DC-6228-4115-92D0-37EB90F5DB50}"/>
          </ac:spMkLst>
        </pc:spChg>
        <pc:spChg chg="add del">
          <ac:chgData name="Sanders Wang" userId="089d73b8-785c-4012-b931-81c632b6c9c7" providerId="ADAL" clId="{5354F822-A9E9-4067-BCDA-0FDA68F60510}" dt="2021-03-11T18:36:51.750" v="7911" actId="478"/>
          <ac:spMkLst>
            <pc:docMk/>
            <pc:sldMk cId="1906394738" sldId="262"/>
            <ac:spMk id="366" creationId="{F32B8C23-BDCC-474A-80D6-FA0BBB1A6C39}"/>
          </ac:spMkLst>
        </pc:spChg>
        <pc:spChg chg="add del">
          <ac:chgData name="Sanders Wang" userId="089d73b8-785c-4012-b931-81c632b6c9c7" providerId="ADAL" clId="{5354F822-A9E9-4067-BCDA-0FDA68F60510}" dt="2021-03-11T18:36:51.750" v="7911" actId="478"/>
          <ac:spMkLst>
            <pc:docMk/>
            <pc:sldMk cId="1906394738" sldId="262"/>
            <ac:spMk id="368" creationId="{9F202DFC-9992-4740-BB2E-BE2BC0221F7C}"/>
          </ac:spMkLst>
        </pc:spChg>
        <pc:spChg chg="add del mod">
          <ac:chgData name="Sanders Wang" userId="089d73b8-785c-4012-b931-81c632b6c9c7" providerId="ADAL" clId="{5354F822-A9E9-4067-BCDA-0FDA68F60510}" dt="2021-03-12T08:14:41.066" v="8788" actId="14100"/>
          <ac:spMkLst>
            <pc:docMk/>
            <pc:sldMk cId="1906394738" sldId="262"/>
            <ac:spMk id="371" creationId="{FD45537A-5D9A-453D-B2B2-86D039D1E6F6}"/>
          </ac:spMkLst>
        </pc:spChg>
        <pc:spChg chg="add del mod">
          <ac:chgData name="Sanders Wang" userId="089d73b8-785c-4012-b931-81c632b6c9c7" providerId="ADAL" clId="{5354F822-A9E9-4067-BCDA-0FDA68F60510}" dt="2021-03-11T19:30:30.533" v="8631" actId="478"/>
          <ac:spMkLst>
            <pc:docMk/>
            <pc:sldMk cId="1906394738" sldId="262"/>
            <ac:spMk id="375" creationId="{4FCDFB1D-D974-49C1-9D6E-4DF154E4E9C0}"/>
          </ac:spMkLst>
        </pc:spChg>
        <pc:spChg chg="add del mod">
          <ac:chgData name="Sanders Wang" userId="089d73b8-785c-4012-b931-81c632b6c9c7" providerId="ADAL" clId="{5354F822-A9E9-4067-BCDA-0FDA68F60510}" dt="2021-03-12T19:56:02.395" v="9036" actId="1036"/>
          <ac:spMkLst>
            <pc:docMk/>
            <pc:sldMk cId="1906394738" sldId="262"/>
            <ac:spMk id="376" creationId="{883F14D6-3F9D-443D-B79A-988EB4F91645}"/>
          </ac:spMkLst>
        </pc:spChg>
        <pc:spChg chg="add del">
          <ac:chgData name="Sanders Wang" userId="089d73b8-785c-4012-b931-81c632b6c9c7" providerId="ADAL" clId="{5354F822-A9E9-4067-BCDA-0FDA68F60510}" dt="2021-03-11T18:36:51.750" v="7911" actId="478"/>
          <ac:spMkLst>
            <pc:docMk/>
            <pc:sldMk cId="1906394738" sldId="262"/>
            <ac:spMk id="378" creationId="{A7B9B004-CCAD-4910-8BA9-ED117AB0E8A7}"/>
          </ac:spMkLst>
        </pc:spChg>
        <pc:spChg chg="add del">
          <ac:chgData name="Sanders Wang" userId="089d73b8-785c-4012-b931-81c632b6c9c7" providerId="ADAL" clId="{5354F822-A9E9-4067-BCDA-0FDA68F60510}" dt="2021-03-11T18:36:51.750" v="7911" actId="478"/>
          <ac:spMkLst>
            <pc:docMk/>
            <pc:sldMk cId="1906394738" sldId="262"/>
            <ac:spMk id="380" creationId="{94016D41-B667-4AF9-BF36-9BE6D0D45E44}"/>
          </ac:spMkLst>
        </pc:spChg>
        <pc:spChg chg="add del mod">
          <ac:chgData name="Sanders Wang" userId="089d73b8-785c-4012-b931-81c632b6c9c7" providerId="ADAL" clId="{5354F822-A9E9-4067-BCDA-0FDA68F60510}" dt="2021-03-11T19:34:12.891" v="8683" actId="478"/>
          <ac:spMkLst>
            <pc:docMk/>
            <pc:sldMk cId="1906394738" sldId="262"/>
            <ac:spMk id="382" creationId="{036BBCBE-7FEA-48CC-B641-1B1838C8A206}"/>
          </ac:spMkLst>
        </pc:spChg>
        <pc:spChg chg="add mod">
          <ac:chgData name="Sanders Wang" userId="089d73b8-785c-4012-b931-81c632b6c9c7" providerId="ADAL" clId="{5354F822-A9E9-4067-BCDA-0FDA68F60510}" dt="2021-03-11T19:40:30.811" v="8745" actId="14100"/>
          <ac:spMkLst>
            <pc:docMk/>
            <pc:sldMk cId="1906394738" sldId="262"/>
            <ac:spMk id="387" creationId="{CC39860C-3E01-45AD-8CBF-37F3011571BF}"/>
          </ac:spMkLst>
        </pc:spChg>
        <pc:spChg chg="add mod">
          <ac:chgData name="Sanders Wang" userId="089d73b8-785c-4012-b931-81c632b6c9c7" providerId="ADAL" clId="{5354F822-A9E9-4067-BCDA-0FDA68F60510}" dt="2021-03-12T19:55:10.133" v="9023" actId="14100"/>
          <ac:spMkLst>
            <pc:docMk/>
            <pc:sldMk cId="1906394738" sldId="262"/>
            <ac:spMk id="388" creationId="{21862F6E-1D7A-41BB-91D9-A3B19B131795}"/>
          </ac:spMkLst>
        </pc:spChg>
        <pc:spChg chg="add mod">
          <ac:chgData name="Sanders Wang" userId="089d73b8-785c-4012-b931-81c632b6c9c7" providerId="ADAL" clId="{5354F822-A9E9-4067-BCDA-0FDA68F60510}" dt="2021-03-11T19:44:30.955" v="8781" actId="14100"/>
          <ac:spMkLst>
            <pc:docMk/>
            <pc:sldMk cId="1906394738" sldId="262"/>
            <ac:spMk id="394" creationId="{57BF87FB-5C2E-4372-BB49-CC9E9450C999}"/>
          </ac:spMkLst>
        </pc:spChg>
        <pc:spChg chg="add del">
          <ac:chgData name="Sanders Wang" userId="089d73b8-785c-4012-b931-81c632b6c9c7" providerId="ADAL" clId="{5354F822-A9E9-4067-BCDA-0FDA68F60510}" dt="2021-03-11T18:37:58.880" v="7919" actId="478"/>
          <ac:spMkLst>
            <pc:docMk/>
            <pc:sldMk cId="1906394738" sldId="262"/>
            <ac:spMk id="399" creationId="{6D4A1A71-CEC4-4B59-B14C-6A57EC2F9813}"/>
          </ac:spMkLst>
        </pc:spChg>
        <pc:spChg chg="add del">
          <ac:chgData name="Sanders Wang" userId="089d73b8-785c-4012-b931-81c632b6c9c7" providerId="ADAL" clId="{5354F822-A9E9-4067-BCDA-0FDA68F60510}" dt="2021-03-11T18:36:51.750" v="7911" actId="478"/>
          <ac:spMkLst>
            <pc:docMk/>
            <pc:sldMk cId="1906394738" sldId="262"/>
            <ac:spMk id="407" creationId="{94B29CFA-239E-4070-BF72-97DA2B5E41F8}"/>
          </ac:spMkLst>
        </pc:spChg>
        <pc:spChg chg="add del mod">
          <ac:chgData name="Sanders Wang" userId="089d73b8-785c-4012-b931-81c632b6c9c7" providerId="ADAL" clId="{5354F822-A9E9-4067-BCDA-0FDA68F60510}" dt="2021-03-11T19:13:34.405" v="8331" actId="1036"/>
          <ac:spMkLst>
            <pc:docMk/>
            <pc:sldMk cId="1906394738" sldId="262"/>
            <ac:spMk id="413" creationId="{D3B9408F-726F-4410-9EEB-91A065956996}"/>
          </ac:spMkLst>
        </pc:spChg>
        <pc:spChg chg="add del mod">
          <ac:chgData name="Sanders Wang" userId="089d73b8-785c-4012-b931-81c632b6c9c7" providerId="ADAL" clId="{5354F822-A9E9-4067-BCDA-0FDA68F60510}" dt="2021-03-11T19:13:34.405" v="8331" actId="1036"/>
          <ac:spMkLst>
            <pc:docMk/>
            <pc:sldMk cId="1906394738" sldId="262"/>
            <ac:spMk id="416" creationId="{DB1BAFF1-E793-4040-A118-00383DDD4251}"/>
          </ac:spMkLst>
        </pc:spChg>
        <pc:spChg chg="add del">
          <ac:chgData name="Sanders Wang" userId="089d73b8-785c-4012-b931-81c632b6c9c7" providerId="ADAL" clId="{5354F822-A9E9-4067-BCDA-0FDA68F60510}" dt="2021-03-11T18:36:51.750" v="7911" actId="478"/>
          <ac:spMkLst>
            <pc:docMk/>
            <pc:sldMk cId="1906394738" sldId="262"/>
            <ac:spMk id="430" creationId="{1A013EFA-BB53-4C74-943E-53B92555A9D8}"/>
          </ac:spMkLst>
        </pc:spChg>
        <pc:spChg chg="add del">
          <ac:chgData name="Sanders Wang" userId="089d73b8-785c-4012-b931-81c632b6c9c7" providerId="ADAL" clId="{5354F822-A9E9-4067-BCDA-0FDA68F60510}" dt="2021-03-11T18:36:51.750" v="7911" actId="478"/>
          <ac:spMkLst>
            <pc:docMk/>
            <pc:sldMk cId="1906394738" sldId="262"/>
            <ac:spMk id="432" creationId="{AB1F3621-8D79-4DBB-8F8A-53F53F7BCCCA}"/>
          </ac:spMkLst>
        </pc:spChg>
        <pc:spChg chg="add del">
          <ac:chgData name="Sanders Wang" userId="089d73b8-785c-4012-b931-81c632b6c9c7" providerId="ADAL" clId="{5354F822-A9E9-4067-BCDA-0FDA68F60510}" dt="2021-03-11T18:36:51.750" v="7911" actId="478"/>
          <ac:spMkLst>
            <pc:docMk/>
            <pc:sldMk cId="1906394738" sldId="262"/>
            <ac:spMk id="436" creationId="{10A15C4C-9DF3-4278-8EDF-6F1D08A65635}"/>
          </ac:spMkLst>
        </pc:spChg>
        <pc:spChg chg="add del">
          <ac:chgData name="Sanders Wang" userId="089d73b8-785c-4012-b931-81c632b6c9c7" providerId="ADAL" clId="{5354F822-A9E9-4067-BCDA-0FDA68F60510}" dt="2021-03-11T18:36:51.750" v="7911" actId="478"/>
          <ac:spMkLst>
            <pc:docMk/>
            <pc:sldMk cId="1906394738" sldId="262"/>
            <ac:spMk id="439" creationId="{6276466A-4F18-49E5-9FD9-45FA55792B56}"/>
          </ac:spMkLst>
        </pc:spChg>
        <pc:spChg chg="add del">
          <ac:chgData name="Sanders Wang" userId="089d73b8-785c-4012-b931-81c632b6c9c7" providerId="ADAL" clId="{5354F822-A9E9-4067-BCDA-0FDA68F60510}" dt="2021-03-11T18:36:51.750" v="7911" actId="478"/>
          <ac:spMkLst>
            <pc:docMk/>
            <pc:sldMk cId="1906394738" sldId="262"/>
            <ac:spMk id="440" creationId="{024BC042-3E7B-4F6B-B0F0-09C9835F5CF9}"/>
          </ac:spMkLst>
        </pc:spChg>
        <pc:spChg chg="add del">
          <ac:chgData name="Sanders Wang" userId="089d73b8-785c-4012-b931-81c632b6c9c7" providerId="ADAL" clId="{5354F822-A9E9-4067-BCDA-0FDA68F60510}" dt="2021-03-11T18:36:51.750" v="7911" actId="478"/>
          <ac:spMkLst>
            <pc:docMk/>
            <pc:sldMk cId="1906394738" sldId="262"/>
            <ac:spMk id="449" creationId="{60A35E5F-A9A1-4DFA-832D-B347C1F0BCC3}"/>
          </ac:spMkLst>
        </pc:spChg>
        <pc:spChg chg="add del">
          <ac:chgData name="Sanders Wang" userId="089d73b8-785c-4012-b931-81c632b6c9c7" providerId="ADAL" clId="{5354F822-A9E9-4067-BCDA-0FDA68F60510}" dt="2021-03-11T18:36:51.750" v="7911" actId="478"/>
          <ac:spMkLst>
            <pc:docMk/>
            <pc:sldMk cId="1906394738" sldId="262"/>
            <ac:spMk id="452" creationId="{1FECC10D-4D90-4570-BF83-33EA46F80A41}"/>
          </ac:spMkLst>
        </pc:spChg>
        <pc:spChg chg="add del mod">
          <ac:chgData name="Sanders Wang" userId="089d73b8-785c-4012-b931-81c632b6c9c7" providerId="ADAL" clId="{5354F822-A9E9-4067-BCDA-0FDA68F60510}" dt="2021-03-11T18:39:13.958" v="7939" actId="478"/>
          <ac:spMkLst>
            <pc:docMk/>
            <pc:sldMk cId="1906394738" sldId="262"/>
            <ac:spMk id="453" creationId="{136072DE-8D71-4BEE-870F-CB97B529CF0A}"/>
          </ac:spMkLst>
        </pc:spChg>
        <pc:spChg chg="add del mod">
          <ac:chgData name="Sanders Wang" userId="089d73b8-785c-4012-b931-81c632b6c9c7" providerId="ADAL" clId="{5354F822-A9E9-4067-BCDA-0FDA68F60510}" dt="2021-03-11T19:13:34.405" v="8331" actId="1036"/>
          <ac:spMkLst>
            <pc:docMk/>
            <pc:sldMk cId="1906394738" sldId="262"/>
            <ac:spMk id="458" creationId="{FFE1903A-D27E-401B-9E52-31F877F52DC3}"/>
          </ac:spMkLst>
        </pc:spChg>
        <pc:spChg chg="add del mod">
          <ac:chgData name="Sanders Wang" userId="089d73b8-785c-4012-b931-81c632b6c9c7" providerId="ADAL" clId="{5354F822-A9E9-4067-BCDA-0FDA68F60510}" dt="2021-03-11T19:13:34.405" v="8331" actId="1036"/>
          <ac:spMkLst>
            <pc:docMk/>
            <pc:sldMk cId="1906394738" sldId="262"/>
            <ac:spMk id="464" creationId="{41AD88D8-789F-4739-AA94-26A99872B743}"/>
          </ac:spMkLst>
        </pc:spChg>
        <pc:spChg chg="add del mod">
          <ac:chgData name="Sanders Wang" userId="089d73b8-785c-4012-b931-81c632b6c9c7" providerId="ADAL" clId="{5354F822-A9E9-4067-BCDA-0FDA68F60510}" dt="2021-03-11T19:13:34.405" v="8331" actId="1036"/>
          <ac:spMkLst>
            <pc:docMk/>
            <pc:sldMk cId="1906394738" sldId="262"/>
            <ac:spMk id="470" creationId="{294202BC-A916-4D7D-8ACB-9FAC035240CE}"/>
          </ac:spMkLst>
        </pc:spChg>
        <pc:spChg chg="mod">
          <ac:chgData name="Sanders Wang" userId="089d73b8-785c-4012-b931-81c632b6c9c7" providerId="ADAL" clId="{5354F822-A9E9-4067-BCDA-0FDA68F60510}" dt="2021-03-11T19:13:34.405" v="8331" actId="1036"/>
          <ac:spMkLst>
            <pc:docMk/>
            <pc:sldMk cId="1906394738" sldId="262"/>
            <ac:spMk id="472" creationId="{E7E7EF34-0E4D-444C-8983-3BB240D97B0D}"/>
          </ac:spMkLst>
        </pc:spChg>
        <pc:spChg chg="mod">
          <ac:chgData name="Sanders Wang" userId="089d73b8-785c-4012-b931-81c632b6c9c7" providerId="ADAL" clId="{5354F822-A9E9-4067-BCDA-0FDA68F60510}" dt="2021-03-12T08:14:44.511" v="8789" actId="14100"/>
          <ac:spMkLst>
            <pc:docMk/>
            <pc:sldMk cId="1906394738" sldId="262"/>
            <ac:spMk id="479" creationId="{FA69665A-41CF-4CA9-A52D-A0B1F1CA803C}"/>
          </ac:spMkLst>
        </pc:spChg>
        <pc:spChg chg="mod">
          <ac:chgData name="Sanders Wang" userId="089d73b8-785c-4012-b931-81c632b6c9c7" providerId="ADAL" clId="{5354F822-A9E9-4067-BCDA-0FDA68F60510}" dt="2021-03-11T19:13:34.405" v="8331" actId="1036"/>
          <ac:spMkLst>
            <pc:docMk/>
            <pc:sldMk cId="1906394738" sldId="262"/>
            <ac:spMk id="482" creationId="{014EED4D-455C-4B0C-9C3A-409979691080}"/>
          </ac:spMkLst>
        </pc:spChg>
        <pc:spChg chg="mod">
          <ac:chgData name="Sanders Wang" userId="089d73b8-785c-4012-b931-81c632b6c9c7" providerId="ADAL" clId="{5354F822-A9E9-4067-BCDA-0FDA68F60510}" dt="2021-03-11T19:13:34.405" v="8331" actId="1036"/>
          <ac:spMkLst>
            <pc:docMk/>
            <pc:sldMk cId="1906394738" sldId="262"/>
            <ac:spMk id="486" creationId="{9C579189-395A-44E9-9AAF-33DAC02ED28D}"/>
          </ac:spMkLst>
        </pc:spChg>
        <pc:spChg chg="mod">
          <ac:chgData name="Sanders Wang" userId="089d73b8-785c-4012-b931-81c632b6c9c7" providerId="ADAL" clId="{5354F822-A9E9-4067-BCDA-0FDA68F60510}" dt="2021-03-11T19:13:34.405" v="8331" actId="1036"/>
          <ac:spMkLst>
            <pc:docMk/>
            <pc:sldMk cId="1906394738" sldId="262"/>
            <ac:spMk id="487" creationId="{C96D1927-F229-45F1-ABEA-5D0D6432C0A4}"/>
          </ac:spMkLst>
        </pc:spChg>
        <pc:spChg chg="mod">
          <ac:chgData name="Sanders Wang" userId="089d73b8-785c-4012-b931-81c632b6c9c7" providerId="ADAL" clId="{5354F822-A9E9-4067-BCDA-0FDA68F60510}" dt="2021-03-11T19:13:34.405" v="8331" actId="1036"/>
          <ac:spMkLst>
            <pc:docMk/>
            <pc:sldMk cId="1906394738" sldId="262"/>
            <ac:spMk id="489" creationId="{D4D79EB2-25CA-4300-8811-46A20566B879}"/>
          </ac:spMkLst>
        </pc:spChg>
        <pc:spChg chg="mod">
          <ac:chgData name="Sanders Wang" userId="089d73b8-785c-4012-b931-81c632b6c9c7" providerId="ADAL" clId="{5354F822-A9E9-4067-BCDA-0FDA68F60510}" dt="2021-03-11T19:13:34.405" v="8331" actId="1036"/>
          <ac:spMkLst>
            <pc:docMk/>
            <pc:sldMk cId="1906394738" sldId="262"/>
            <ac:spMk id="493" creationId="{93E3EB4D-40F1-4FFC-949C-A930016DC821}"/>
          </ac:spMkLst>
        </pc:spChg>
        <pc:spChg chg="add del">
          <ac:chgData name="Sanders Wang" userId="089d73b8-785c-4012-b931-81c632b6c9c7" providerId="ADAL" clId="{5354F822-A9E9-4067-BCDA-0FDA68F60510}" dt="2021-03-11T18:38:01.511" v="7920" actId="478"/>
          <ac:spMkLst>
            <pc:docMk/>
            <pc:sldMk cId="1906394738" sldId="262"/>
            <ac:spMk id="494" creationId="{2CB8E807-5604-45F1-9181-643B99D113E0}"/>
          </ac:spMkLst>
        </pc:spChg>
        <pc:spChg chg="add del">
          <ac:chgData name="Sanders Wang" userId="089d73b8-785c-4012-b931-81c632b6c9c7" providerId="ADAL" clId="{5354F822-A9E9-4067-BCDA-0FDA68F60510}" dt="2021-03-11T18:36:51.750" v="7911" actId="478"/>
          <ac:spMkLst>
            <pc:docMk/>
            <pc:sldMk cId="1906394738" sldId="262"/>
            <ac:spMk id="500" creationId="{98E16777-D22A-4D93-B864-D7527D028F2F}"/>
          </ac:spMkLst>
        </pc:spChg>
        <pc:spChg chg="del">
          <ac:chgData name="Sanders Wang" userId="089d73b8-785c-4012-b931-81c632b6c9c7" providerId="ADAL" clId="{5354F822-A9E9-4067-BCDA-0FDA68F60510}" dt="2021-03-11T18:37:03.174" v="7913" actId="478"/>
          <ac:spMkLst>
            <pc:docMk/>
            <pc:sldMk cId="1906394738" sldId="262"/>
            <ac:spMk id="506" creationId="{49426A5A-C870-4572-8999-99D030405ACC}"/>
          </ac:spMkLst>
        </pc:spChg>
        <pc:spChg chg="add del">
          <ac:chgData name="Sanders Wang" userId="089d73b8-785c-4012-b931-81c632b6c9c7" providerId="ADAL" clId="{5354F822-A9E9-4067-BCDA-0FDA68F60510}" dt="2021-03-11T18:36:51.750" v="7911" actId="478"/>
          <ac:spMkLst>
            <pc:docMk/>
            <pc:sldMk cId="1906394738" sldId="262"/>
            <ac:spMk id="510" creationId="{CCE61A1A-E29B-4219-BB36-ADD94E984768}"/>
          </ac:spMkLst>
        </pc:spChg>
        <pc:spChg chg="add del">
          <ac:chgData name="Sanders Wang" userId="089d73b8-785c-4012-b931-81c632b6c9c7" providerId="ADAL" clId="{5354F822-A9E9-4067-BCDA-0FDA68F60510}" dt="2021-03-11T18:36:51.750" v="7911" actId="478"/>
          <ac:spMkLst>
            <pc:docMk/>
            <pc:sldMk cId="1906394738" sldId="262"/>
            <ac:spMk id="512" creationId="{F457577F-9446-4704-B710-4500D3CE2DE9}"/>
          </ac:spMkLst>
        </pc:spChg>
        <pc:spChg chg="add del">
          <ac:chgData name="Sanders Wang" userId="089d73b8-785c-4012-b931-81c632b6c9c7" providerId="ADAL" clId="{5354F822-A9E9-4067-BCDA-0FDA68F60510}" dt="2021-03-11T18:36:51.750" v="7911" actId="478"/>
          <ac:spMkLst>
            <pc:docMk/>
            <pc:sldMk cId="1906394738" sldId="262"/>
            <ac:spMk id="514" creationId="{D80AFB49-BD15-46D1-AB7F-D0A898260119}"/>
          </ac:spMkLst>
        </pc:spChg>
        <pc:spChg chg="add del">
          <ac:chgData name="Sanders Wang" userId="089d73b8-785c-4012-b931-81c632b6c9c7" providerId="ADAL" clId="{5354F822-A9E9-4067-BCDA-0FDA68F60510}" dt="2021-03-11T18:36:51.750" v="7911" actId="478"/>
          <ac:spMkLst>
            <pc:docMk/>
            <pc:sldMk cId="1906394738" sldId="262"/>
            <ac:spMk id="515" creationId="{4F3C5A56-B5DE-4B41-AE5C-9141874A3376}"/>
          </ac:spMkLst>
        </pc:spChg>
        <pc:spChg chg="add del">
          <ac:chgData name="Sanders Wang" userId="089d73b8-785c-4012-b931-81c632b6c9c7" providerId="ADAL" clId="{5354F822-A9E9-4067-BCDA-0FDA68F60510}" dt="2021-03-11T18:37:31.830" v="7915" actId="478"/>
          <ac:spMkLst>
            <pc:docMk/>
            <pc:sldMk cId="1906394738" sldId="262"/>
            <ac:spMk id="516" creationId="{FC425EE4-5AA0-4F63-B92E-EAEB8F200D22}"/>
          </ac:spMkLst>
        </pc:spChg>
        <pc:spChg chg="add del">
          <ac:chgData name="Sanders Wang" userId="089d73b8-785c-4012-b931-81c632b6c9c7" providerId="ADAL" clId="{5354F822-A9E9-4067-BCDA-0FDA68F60510}" dt="2021-03-11T18:36:51.750" v="7911" actId="478"/>
          <ac:spMkLst>
            <pc:docMk/>
            <pc:sldMk cId="1906394738" sldId="262"/>
            <ac:spMk id="523" creationId="{BEFB12CE-BC74-4D8C-BD8A-6733BEF90248}"/>
          </ac:spMkLst>
        </pc:spChg>
        <pc:spChg chg="add del">
          <ac:chgData name="Sanders Wang" userId="089d73b8-785c-4012-b931-81c632b6c9c7" providerId="ADAL" clId="{5354F822-A9E9-4067-BCDA-0FDA68F60510}" dt="2021-03-11T18:36:51.750" v="7911" actId="478"/>
          <ac:spMkLst>
            <pc:docMk/>
            <pc:sldMk cId="1906394738" sldId="262"/>
            <ac:spMk id="528" creationId="{C25827DD-FFE3-4EE6-95CF-5CB9F83C2353}"/>
          </ac:spMkLst>
        </pc:spChg>
        <pc:spChg chg="add del">
          <ac:chgData name="Sanders Wang" userId="089d73b8-785c-4012-b931-81c632b6c9c7" providerId="ADAL" clId="{5354F822-A9E9-4067-BCDA-0FDA68F60510}" dt="2021-03-11T18:36:51.750" v="7911" actId="478"/>
          <ac:spMkLst>
            <pc:docMk/>
            <pc:sldMk cId="1906394738" sldId="262"/>
            <ac:spMk id="530" creationId="{1220CC62-ECA0-43F0-9C15-5D60034EA9A6}"/>
          </ac:spMkLst>
        </pc:spChg>
        <pc:spChg chg="add del">
          <ac:chgData name="Sanders Wang" userId="089d73b8-785c-4012-b931-81c632b6c9c7" providerId="ADAL" clId="{5354F822-A9E9-4067-BCDA-0FDA68F60510}" dt="2021-03-11T18:36:51.750" v="7911" actId="478"/>
          <ac:spMkLst>
            <pc:docMk/>
            <pc:sldMk cId="1906394738" sldId="262"/>
            <ac:spMk id="531" creationId="{4B3A9C67-E2EA-4700-87AD-DBB534FBD1A3}"/>
          </ac:spMkLst>
        </pc:spChg>
        <pc:spChg chg="add del">
          <ac:chgData name="Sanders Wang" userId="089d73b8-785c-4012-b931-81c632b6c9c7" providerId="ADAL" clId="{5354F822-A9E9-4067-BCDA-0FDA68F60510}" dt="2021-03-11T18:36:51.750" v="7911" actId="478"/>
          <ac:spMkLst>
            <pc:docMk/>
            <pc:sldMk cId="1906394738" sldId="262"/>
            <ac:spMk id="532" creationId="{A4485D62-90AC-408A-B709-9EA94EF95A94}"/>
          </ac:spMkLst>
        </pc:spChg>
        <pc:spChg chg="add del">
          <ac:chgData name="Sanders Wang" userId="089d73b8-785c-4012-b931-81c632b6c9c7" providerId="ADAL" clId="{5354F822-A9E9-4067-BCDA-0FDA68F60510}" dt="2021-03-11T18:36:51.750" v="7911" actId="478"/>
          <ac:spMkLst>
            <pc:docMk/>
            <pc:sldMk cId="1906394738" sldId="262"/>
            <ac:spMk id="538" creationId="{0A471C5F-59A2-44A6-B6A6-878CB74CA974}"/>
          </ac:spMkLst>
        </pc:spChg>
        <pc:spChg chg="add del">
          <ac:chgData name="Sanders Wang" userId="089d73b8-785c-4012-b931-81c632b6c9c7" providerId="ADAL" clId="{5354F822-A9E9-4067-BCDA-0FDA68F60510}" dt="2021-03-11T18:36:51.750" v="7911" actId="478"/>
          <ac:spMkLst>
            <pc:docMk/>
            <pc:sldMk cId="1906394738" sldId="262"/>
            <ac:spMk id="540" creationId="{21CE1213-D568-4E58-BE26-E293C0FA4959}"/>
          </ac:spMkLst>
        </pc:spChg>
        <pc:spChg chg="add del">
          <ac:chgData name="Sanders Wang" userId="089d73b8-785c-4012-b931-81c632b6c9c7" providerId="ADAL" clId="{5354F822-A9E9-4067-BCDA-0FDA68F60510}" dt="2021-03-11T18:36:51.750" v="7911" actId="478"/>
          <ac:spMkLst>
            <pc:docMk/>
            <pc:sldMk cId="1906394738" sldId="262"/>
            <ac:spMk id="541" creationId="{65A5E937-2DEB-40AD-A403-87B81E334E67}"/>
          </ac:spMkLst>
        </pc:spChg>
        <pc:spChg chg="del">
          <ac:chgData name="Sanders Wang" userId="089d73b8-785c-4012-b931-81c632b6c9c7" providerId="ADAL" clId="{5354F822-A9E9-4067-BCDA-0FDA68F60510}" dt="2021-03-11T18:35:45.198" v="7905" actId="478"/>
          <ac:spMkLst>
            <pc:docMk/>
            <pc:sldMk cId="1906394738" sldId="262"/>
            <ac:spMk id="542" creationId="{1A943E5B-8701-44B0-AA90-A81AD32C2328}"/>
          </ac:spMkLst>
        </pc:spChg>
        <pc:picChg chg="add mod">
          <ac:chgData name="Sanders Wang" userId="089d73b8-785c-4012-b931-81c632b6c9c7" providerId="ADAL" clId="{5354F822-A9E9-4067-BCDA-0FDA68F60510}" dt="2021-03-13T15:15:14.718" v="10164" actId="1076"/>
          <ac:picMkLst>
            <pc:docMk/>
            <pc:sldMk cId="1906394738" sldId="262"/>
            <ac:picMk id="90" creationId="{41F3730B-D38E-4DD5-B9C2-9D429724EB91}"/>
          </ac:picMkLst>
        </pc:picChg>
        <pc:picChg chg="add mod">
          <ac:chgData name="Sanders Wang" userId="089d73b8-785c-4012-b931-81c632b6c9c7" providerId="ADAL" clId="{5354F822-A9E9-4067-BCDA-0FDA68F60510}" dt="2021-03-12T19:56:02.395" v="9036" actId="1036"/>
          <ac:picMkLst>
            <pc:docMk/>
            <pc:sldMk cId="1906394738" sldId="262"/>
            <ac:picMk id="91" creationId="{DBB9B0D3-9521-4D89-9A3C-369D0F18C0FD}"/>
          </ac:picMkLst>
        </pc:picChg>
        <pc:picChg chg="add mod">
          <ac:chgData name="Sanders Wang" userId="089d73b8-785c-4012-b931-81c632b6c9c7" providerId="ADAL" clId="{5354F822-A9E9-4067-BCDA-0FDA68F60510}" dt="2021-03-12T19:56:02.395" v="9036" actId="1036"/>
          <ac:picMkLst>
            <pc:docMk/>
            <pc:sldMk cId="1906394738" sldId="262"/>
            <ac:picMk id="92" creationId="{4F8F38D4-4AC2-4C7D-9CB4-B08A1FA3456D}"/>
          </ac:picMkLst>
        </pc:picChg>
        <pc:picChg chg="add mod">
          <ac:chgData name="Sanders Wang" userId="089d73b8-785c-4012-b931-81c632b6c9c7" providerId="ADAL" clId="{5354F822-A9E9-4067-BCDA-0FDA68F60510}" dt="2021-03-12T19:56:02.395" v="9036" actId="1036"/>
          <ac:picMkLst>
            <pc:docMk/>
            <pc:sldMk cId="1906394738" sldId="262"/>
            <ac:picMk id="93" creationId="{F04B97A2-0847-41D9-ACF2-D2370961FDB0}"/>
          </ac:picMkLst>
        </pc:picChg>
        <pc:picChg chg="add mod">
          <ac:chgData name="Sanders Wang" userId="089d73b8-785c-4012-b931-81c632b6c9c7" providerId="ADAL" clId="{5354F822-A9E9-4067-BCDA-0FDA68F60510}" dt="2021-03-12T20:03:48.563" v="9091" actId="1076"/>
          <ac:picMkLst>
            <pc:docMk/>
            <pc:sldMk cId="1906394738" sldId="262"/>
            <ac:picMk id="94" creationId="{2C04C67A-6055-4E36-9F07-B31E5B88F629}"/>
          </ac:picMkLst>
        </pc:picChg>
        <pc:picChg chg="add mod">
          <ac:chgData name="Sanders Wang" userId="089d73b8-785c-4012-b931-81c632b6c9c7" providerId="ADAL" clId="{5354F822-A9E9-4067-BCDA-0FDA68F60510}" dt="2021-03-12T20:03:57.589" v="9094" actId="1076"/>
          <ac:picMkLst>
            <pc:docMk/>
            <pc:sldMk cId="1906394738" sldId="262"/>
            <ac:picMk id="95" creationId="{E28AF0E4-AA11-4689-9BA6-354D45BD7165}"/>
          </ac:picMkLst>
        </pc:picChg>
        <pc:picChg chg="add mod">
          <ac:chgData name="Sanders Wang" userId="089d73b8-785c-4012-b931-81c632b6c9c7" providerId="ADAL" clId="{5354F822-A9E9-4067-BCDA-0FDA68F60510}" dt="2021-03-12T20:04:08.953" v="9097" actId="1076"/>
          <ac:picMkLst>
            <pc:docMk/>
            <pc:sldMk cId="1906394738" sldId="262"/>
            <ac:picMk id="96" creationId="{4B961768-EB62-48DE-88B8-7109DC62DABE}"/>
          </ac:picMkLst>
        </pc:picChg>
        <pc:picChg chg="add del mod">
          <ac:chgData name="Sanders Wang" userId="089d73b8-785c-4012-b931-81c632b6c9c7" providerId="ADAL" clId="{5354F822-A9E9-4067-BCDA-0FDA68F60510}" dt="2021-03-11T18:42:54.841" v="7977" actId="478"/>
          <ac:picMkLst>
            <pc:docMk/>
            <pc:sldMk cId="1906394738" sldId="262"/>
            <ac:picMk id="181" creationId="{2D97F6E1-665F-4A78-A2DD-533C2240F8C0}"/>
          </ac:picMkLst>
        </pc:picChg>
        <pc:picChg chg="add del mod">
          <ac:chgData name="Sanders Wang" userId="089d73b8-785c-4012-b931-81c632b6c9c7" providerId="ADAL" clId="{5354F822-A9E9-4067-BCDA-0FDA68F60510}" dt="2021-03-11T18:42:54.841" v="7977" actId="478"/>
          <ac:picMkLst>
            <pc:docMk/>
            <pc:sldMk cId="1906394738" sldId="262"/>
            <ac:picMk id="184" creationId="{D86BE9E2-9AE3-4459-AB4A-999CDDF40C75}"/>
          </ac:picMkLst>
        </pc:picChg>
        <pc:picChg chg="del">
          <ac:chgData name="Sanders Wang" userId="089d73b8-785c-4012-b931-81c632b6c9c7" providerId="ADAL" clId="{5354F822-A9E9-4067-BCDA-0FDA68F60510}" dt="2021-03-11T18:38:46.721" v="7925" actId="478"/>
          <ac:picMkLst>
            <pc:docMk/>
            <pc:sldMk cId="1906394738" sldId="262"/>
            <ac:picMk id="208" creationId="{C9FD2316-B592-44E1-AB15-980959C4C578}"/>
          </ac:picMkLst>
        </pc:picChg>
        <pc:picChg chg="add del mod">
          <ac:chgData name="Sanders Wang" userId="089d73b8-785c-4012-b931-81c632b6c9c7" providerId="ADAL" clId="{5354F822-A9E9-4067-BCDA-0FDA68F60510}" dt="2021-03-12T20:04:02.459" v="9095" actId="478"/>
          <ac:picMkLst>
            <pc:docMk/>
            <pc:sldMk cId="1906394738" sldId="262"/>
            <ac:picMk id="338" creationId="{E84AC378-DF5C-4202-83F9-54B9964B3308}"/>
          </ac:picMkLst>
        </pc:picChg>
        <pc:picChg chg="add mod">
          <ac:chgData name="Sanders Wang" userId="089d73b8-785c-4012-b931-81c632b6c9c7" providerId="ADAL" clId="{5354F822-A9E9-4067-BCDA-0FDA68F60510}" dt="2021-03-11T19:31:10.066" v="8675" actId="1038"/>
          <ac:picMkLst>
            <pc:docMk/>
            <pc:sldMk cId="1906394738" sldId="262"/>
            <ac:picMk id="339" creationId="{68090A14-7557-40C3-95E3-194F2FB1E963}"/>
          </ac:picMkLst>
        </pc:picChg>
        <pc:picChg chg="add del mod">
          <ac:chgData name="Sanders Wang" userId="089d73b8-785c-4012-b931-81c632b6c9c7" providerId="ADAL" clId="{5354F822-A9E9-4067-BCDA-0FDA68F60510}" dt="2021-03-11T19:29:44.730" v="8623" actId="478"/>
          <ac:picMkLst>
            <pc:docMk/>
            <pc:sldMk cId="1906394738" sldId="262"/>
            <ac:picMk id="345" creationId="{E753A096-5BE6-49C8-8ED2-0A94715A79FB}"/>
          </ac:picMkLst>
        </pc:picChg>
        <pc:picChg chg="add mod ord">
          <ac:chgData name="Sanders Wang" userId="089d73b8-785c-4012-b931-81c632b6c9c7" providerId="ADAL" clId="{5354F822-A9E9-4067-BCDA-0FDA68F60510}" dt="2021-03-13T15:15:14.718" v="10164" actId="1076"/>
          <ac:picMkLst>
            <pc:docMk/>
            <pc:sldMk cId="1906394738" sldId="262"/>
            <ac:picMk id="346" creationId="{AB8452AA-13A8-4B5A-873C-CB5D2DE54661}"/>
          </ac:picMkLst>
        </pc:picChg>
        <pc:picChg chg="add del mod">
          <ac:chgData name="Sanders Wang" userId="089d73b8-785c-4012-b931-81c632b6c9c7" providerId="ADAL" clId="{5354F822-A9E9-4067-BCDA-0FDA68F60510}" dt="2021-03-11T19:30:26.792" v="8630" actId="478"/>
          <ac:picMkLst>
            <pc:docMk/>
            <pc:sldMk cId="1906394738" sldId="262"/>
            <ac:picMk id="348" creationId="{16A00051-501C-4855-B332-CF3D20932372}"/>
          </ac:picMkLst>
        </pc:picChg>
        <pc:picChg chg="add del mod">
          <ac:chgData name="Sanders Wang" userId="089d73b8-785c-4012-b931-81c632b6c9c7" providerId="ADAL" clId="{5354F822-A9E9-4067-BCDA-0FDA68F60510}" dt="2021-03-11T19:34:26.536" v="8687" actId="478"/>
          <ac:picMkLst>
            <pc:docMk/>
            <pc:sldMk cId="1906394738" sldId="262"/>
            <ac:picMk id="353" creationId="{E8AEF03B-27CE-475B-8219-AD349E086431}"/>
          </ac:picMkLst>
        </pc:picChg>
        <pc:picChg chg="add del mod">
          <ac:chgData name="Sanders Wang" userId="089d73b8-785c-4012-b931-81c632b6c9c7" providerId="ADAL" clId="{5354F822-A9E9-4067-BCDA-0FDA68F60510}" dt="2021-03-11T19:29:37.244" v="8620" actId="478"/>
          <ac:picMkLst>
            <pc:docMk/>
            <pc:sldMk cId="1906394738" sldId="262"/>
            <ac:picMk id="356" creationId="{D8714075-2490-43CE-8F23-A79205A24EC3}"/>
          </ac:picMkLst>
        </pc:picChg>
        <pc:picChg chg="add del mod">
          <ac:chgData name="Sanders Wang" userId="089d73b8-785c-4012-b931-81c632b6c9c7" providerId="ADAL" clId="{5354F822-A9E9-4067-BCDA-0FDA68F60510}" dt="2021-03-11T19:29:33.737" v="8619" actId="478"/>
          <ac:picMkLst>
            <pc:docMk/>
            <pc:sldMk cId="1906394738" sldId="262"/>
            <ac:picMk id="361" creationId="{8E671498-53E0-4BA5-A2AC-C32C2FE9717A}"/>
          </ac:picMkLst>
        </pc:picChg>
        <pc:picChg chg="add mod">
          <ac:chgData name="Sanders Wang" userId="089d73b8-785c-4012-b931-81c632b6c9c7" providerId="ADAL" clId="{5354F822-A9E9-4067-BCDA-0FDA68F60510}" dt="2021-03-11T19:31:10.066" v="8675" actId="1038"/>
          <ac:picMkLst>
            <pc:docMk/>
            <pc:sldMk cId="1906394738" sldId="262"/>
            <ac:picMk id="363" creationId="{74FE861C-203B-493A-B33D-25F4A7B012CB}"/>
          </ac:picMkLst>
        </pc:picChg>
        <pc:picChg chg="add mod">
          <ac:chgData name="Sanders Wang" userId="089d73b8-785c-4012-b931-81c632b6c9c7" providerId="ADAL" clId="{5354F822-A9E9-4067-BCDA-0FDA68F60510}" dt="2021-03-11T19:31:10.066" v="8675" actId="1038"/>
          <ac:picMkLst>
            <pc:docMk/>
            <pc:sldMk cId="1906394738" sldId="262"/>
            <ac:picMk id="364" creationId="{601D5C4C-C8F0-4878-B3FE-49A5322C95BF}"/>
          </ac:picMkLst>
        </pc:picChg>
        <pc:picChg chg="add del mod">
          <ac:chgData name="Sanders Wang" userId="089d73b8-785c-4012-b931-81c632b6c9c7" providerId="ADAL" clId="{5354F822-A9E9-4067-BCDA-0FDA68F60510}" dt="2021-03-12T19:55:24.362" v="9026" actId="478"/>
          <ac:picMkLst>
            <pc:docMk/>
            <pc:sldMk cId="1906394738" sldId="262"/>
            <ac:picMk id="369" creationId="{73BD46C1-DD6D-4264-9629-9484DC92D4FF}"/>
          </ac:picMkLst>
        </pc:picChg>
        <pc:picChg chg="add del mod">
          <ac:chgData name="Sanders Wang" userId="089d73b8-785c-4012-b931-81c632b6c9c7" providerId="ADAL" clId="{5354F822-A9E9-4067-BCDA-0FDA68F60510}" dt="2021-03-12T19:55:26.092" v="9027" actId="478"/>
          <ac:picMkLst>
            <pc:docMk/>
            <pc:sldMk cId="1906394738" sldId="262"/>
            <ac:picMk id="373" creationId="{A0ED941C-CCB2-4D6D-BF25-0C75F3769437}"/>
          </ac:picMkLst>
        </pc:picChg>
        <pc:picChg chg="add del mod">
          <ac:chgData name="Sanders Wang" userId="089d73b8-785c-4012-b931-81c632b6c9c7" providerId="ADAL" clId="{5354F822-A9E9-4067-BCDA-0FDA68F60510}" dt="2021-03-12T19:55:28.320" v="9028" actId="478"/>
          <ac:picMkLst>
            <pc:docMk/>
            <pc:sldMk cId="1906394738" sldId="262"/>
            <ac:picMk id="374" creationId="{DA0CF5B0-70AF-4391-99B9-AFF3D0667873}"/>
          </ac:picMkLst>
        </pc:picChg>
        <pc:picChg chg="add del mod">
          <ac:chgData name="Sanders Wang" userId="089d73b8-785c-4012-b931-81c632b6c9c7" providerId="ADAL" clId="{5354F822-A9E9-4067-BCDA-0FDA68F60510}" dt="2021-03-12T19:54:57.904" v="9022" actId="478"/>
          <ac:picMkLst>
            <pc:docMk/>
            <pc:sldMk cId="1906394738" sldId="262"/>
            <ac:picMk id="377" creationId="{D3A9071C-0803-41D2-B916-2DD15E3ABC87}"/>
          </ac:picMkLst>
        </pc:picChg>
        <pc:picChg chg="add mod">
          <ac:chgData name="Sanders Wang" userId="089d73b8-785c-4012-b931-81c632b6c9c7" providerId="ADAL" clId="{5354F822-A9E9-4067-BCDA-0FDA68F60510}" dt="2021-03-11T19:34:40.782" v="8690" actId="1076"/>
          <ac:picMkLst>
            <pc:docMk/>
            <pc:sldMk cId="1906394738" sldId="262"/>
            <ac:picMk id="381" creationId="{2EE6BBEA-227D-496E-A12F-235D9A8D9920}"/>
          </ac:picMkLst>
        </pc:picChg>
        <pc:picChg chg="add mod">
          <ac:chgData name="Sanders Wang" userId="089d73b8-785c-4012-b931-81c632b6c9c7" providerId="ADAL" clId="{5354F822-A9E9-4067-BCDA-0FDA68F60510}" dt="2021-03-11T19:40:23.541" v="8744" actId="1076"/>
          <ac:picMkLst>
            <pc:docMk/>
            <pc:sldMk cId="1906394738" sldId="262"/>
            <ac:picMk id="383" creationId="{461F1D23-8A4D-4E5F-A62B-92E57E85B327}"/>
          </ac:picMkLst>
        </pc:picChg>
        <pc:picChg chg="add mod">
          <ac:chgData name="Sanders Wang" userId="089d73b8-785c-4012-b931-81c632b6c9c7" providerId="ADAL" clId="{5354F822-A9E9-4067-BCDA-0FDA68F60510}" dt="2021-03-13T15:15:19.955" v="10165" actId="1076"/>
          <ac:picMkLst>
            <pc:docMk/>
            <pc:sldMk cId="1906394738" sldId="262"/>
            <ac:picMk id="385" creationId="{6E283050-69C3-492F-BE99-93858C4EF9A3}"/>
          </ac:picMkLst>
        </pc:picChg>
        <pc:picChg chg="add del mod">
          <ac:chgData name="Sanders Wang" userId="089d73b8-785c-4012-b931-81c632b6c9c7" providerId="ADAL" clId="{5354F822-A9E9-4067-BCDA-0FDA68F60510}" dt="2021-03-12T20:03:51.352" v="9092" actId="478"/>
          <ac:picMkLst>
            <pc:docMk/>
            <pc:sldMk cId="1906394738" sldId="262"/>
            <ac:picMk id="389" creationId="{595E0DA9-0A85-4D5F-9D45-1B44CFBCD09E}"/>
          </ac:picMkLst>
        </pc:picChg>
        <pc:picChg chg="add del mod">
          <ac:chgData name="Sanders Wang" userId="089d73b8-785c-4012-b931-81c632b6c9c7" providerId="ADAL" clId="{5354F822-A9E9-4067-BCDA-0FDA68F60510}" dt="2021-03-11T19:39:56.018" v="8740" actId="478"/>
          <ac:picMkLst>
            <pc:docMk/>
            <pc:sldMk cId="1906394738" sldId="262"/>
            <ac:picMk id="390" creationId="{63B93746-2416-4525-B063-F5901E735356}"/>
          </ac:picMkLst>
        </pc:picChg>
        <pc:picChg chg="add del mod">
          <ac:chgData name="Sanders Wang" userId="089d73b8-785c-4012-b931-81c632b6c9c7" providerId="ADAL" clId="{5354F822-A9E9-4067-BCDA-0FDA68F60510}" dt="2021-03-12T20:03:43.937" v="9089" actId="478"/>
          <ac:picMkLst>
            <pc:docMk/>
            <pc:sldMk cId="1906394738" sldId="262"/>
            <ac:picMk id="391" creationId="{3F9B9F83-0AF6-4384-B551-6BB612B8BF9E}"/>
          </ac:picMkLst>
        </pc:picChg>
        <pc:picChg chg="add mod">
          <ac:chgData name="Sanders Wang" userId="089d73b8-785c-4012-b931-81c632b6c9c7" providerId="ADAL" clId="{5354F822-A9E9-4067-BCDA-0FDA68F60510}" dt="2021-03-13T15:15:37.798" v="10166" actId="1076"/>
          <ac:picMkLst>
            <pc:docMk/>
            <pc:sldMk cId="1906394738" sldId="262"/>
            <ac:picMk id="393" creationId="{03D470A4-2175-4132-8D06-D18519620FDC}"/>
          </ac:picMkLst>
        </pc:picChg>
        <pc:cxnChg chg="add del mod">
          <ac:chgData name="Sanders Wang" userId="089d73b8-785c-4012-b931-81c632b6c9c7" providerId="ADAL" clId="{5354F822-A9E9-4067-BCDA-0FDA68F60510}" dt="2021-03-11T18:42:54.841" v="7977" actId="478"/>
          <ac:cxnSpMkLst>
            <pc:docMk/>
            <pc:sldMk cId="1906394738" sldId="262"/>
            <ac:cxnSpMk id="151" creationId="{42E416B7-6D64-473B-A3A4-6E20EBFBB93A}"/>
          </ac:cxnSpMkLst>
        </pc:cxnChg>
        <pc:cxnChg chg="add del mod">
          <ac:chgData name="Sanders Wang" userId="089d73b8-785c-4012-b931-81c632b6c9c7" providerId="ADAL" clId="{5354F822-A9E9-4067-BCDA-0FDA68F60510}" dt="2021-03-11T18:42:54.841" v="7977" actId="478"/>
          <ac:cxnSpMkLst>
            <pc:docMk/>
            <pc:sldMk cId="1906394738" sldId="262"/>
            <ac:cxnSpMk id="153" creationId="{10062F40-FBBD-4CA2-85CE-6CB20989272D}"/>
          </ac:cxnSpMkLst>
        </pc:cxnChg>
        <pc:cxnChg chg="add del mod">
          <ac:chgData name="Sanders Wang" userId="089d73b8-785c-4012-b931-81c632b6c9c7" providerId="ADAL" clId="{5354F822-A9E9-4067-BCDA-0FDA68F60510}" dt="2021-03-11T18:42:54.841" v="7977" actId="478"/>
          <ac:cxnSpMkLst>
            <pc:docMk/>
            <pc:sldMk cId="1906394738" sldId="262"/>
            <ac:cxnSpMk id="159" creationId="{E43D7FB8-6565-4B87-8CE5-472E5E7B42AD}"/>
          </ac:cxnSpMkLst>
        </pc:cxnChg>
        <pc:cxnChg chg="add del mod">
          <ac:chgData name="Sanders Wang" userId="089d73b8-785c-4012-b931-81c632b6c9c7" providerId="ADAL" clId="{5354F822-A9E9-4067-BCDA-0FDA68F60510}" dt="2021-03-11T18:42:54.841" v="7977" actId="478"/>
          <ac:cxnSpMkLst>
            <pc:docMk/>
            <pc:sldMk cId="1906394738" sldId="262"/>
            <ac:cxnSpMk id="166" creationId="{309984B6-AF66-435C-AE0D-5B0C40FDAB0A}"/>
          </ac:cxnSpMkLst>
        </pc:cxnChg>
        <pc:cxnChg chg="add del mod">
          <ac:chgData name="Sanders Wang" userId="089d73b8-785c-4012-b931-81c632b6c9c7" providerId="ADAL" clId="{5354F822-A9E9-4067-BCDA-0FDA68F60510}" dt="2021-03-11T18:42:54.841" v="7977" actId="478"/>
          <ac:cxnSpMkLst>
            <pc:docMk/>
            <pc:sldMk cId="1906394738" sldId="262"/>
            <ac:cxnSpMk id="167" creationId="{E8BF735C-0523-4F04-9EC7-6290A542C1DA}"/>
          </ac:cxnSpMkLst>
        </pc:cxnChg>
        <pc:cxnChg chg="add del mod">
          <ac:chgData name="Sanders Wang" userId="089d73b8-785c-4012-b931-81c632b6c9c7" providerId="ADAL" clId="{5354F822-A9E9-4067-BCDA-0FDA68F60510}" dt="2021-03-11T18:42:54.841" v="7977" actId="478"/>
          <ac:cxnSpMkLst>
            <pc:docMk/>
            <pc:sldMk cId="1906394738" sldId="262"/>
            <ac:cxnSpMk id="168" creationId="{1DCAC499-8884-45A4-940A-D5F10B1B28F8}"/>
          </ac:cxnSpMkLst>
        </pc:cxnChg>
        <pc:cxnChg chg="add del mod">
          <ac:chgData name="Sanders Wang" userId="089d73b8-785c-4012-b931-81c632b6c9c7" providerId="ADAL" clId="{5354F822-A9E9-4067-BCDA-0FDA68F60510}" dt="2021-03-11T18:42:54.841" v="7977" actId="478"/>
          <ac:cxnSpMkLst>
            <pc:docMk/>
            <pc:sldMk cId="1906394738" sldId="262"/>
            <ac:cxnSpMk id="172" creationId="{8246BBB7-C103-4937-A47E-707E258F2846}"/>
          </ac:cxnSpMkLst>
        </pc:cxnChg>
        <pc:cxnChg chg="add del mod">
          <ac:chgData name="Sanders Wang" userId="089d73b8-785c-4012-b931-81c632b6c9c7" providerId="ADAL" clId="{5354F822-A9E9-4067-BCDA-0FDA68F60510}" dt="2021-03-11T18:42:54.841" v="7977" actId="478"/>
          <ac:cxnSpMkLst>
            <pc:docMk/>
            <pc:sldMk cId="1906394738" sldId="262"/>
            <ac:cxnSpMk id="175" creationId="{4A9180AD-976C-4E11-9131-949FDB5B3236}"/>
          </ac:cxnSpMkLst>
        </pc:cxnChg>
        <pc:cxnChg chg="add del mod">
          <ac:chgData name="Sanders Wang" userId="089d73b8-785c-4012-b931-81c632b6c9c7" providerId="ADAL" clId="{5354F822-A9E9-4067-BCDA-0FDA68F60510}" dt="2021-03-11T18:42:54.841" v="7977" actId="478"/>
          <ac:cxnSpMkLst>
            <pc:docMk/>
            <pc:sldMk cId="1906394738" sldId="262"/>
            <ac:cxnSpMk id="178" creationId="{AC74E648-1860-49BA-A95C-E1F6008B17F7}"/>
          </ac:cxnSpMkLst>
        </pc:cxnChg>
        <pc:cxnChg chg="add mod">
          <ac:chgData name="Sanders Wang" userId="089d73b8-785c-4012-b931-81c632b6c9c7" providerId="ADAL" clId="{5354F822-A9E9-4067-BCDA-0FDA68F60510}" dt="2021-03-11T19:13:34.405" v="8331" actId="1036"/>
          <ac:cxnSpMkLst>
            <pc:docMk/>
            <pc:sldMk cId="1906394738" sldId="262"/>
            <ac:cxnSpMk id="197" creationId="{DC35863F-723F-4D19-AD15-F26E41072716}"/>
          </ac:cxnSpMkLst>
        </pc:cxnChg>
        <pc:cxnChg chg="add mod">
          <ac:chgData name="Sanders Wang" userId="089d73b8-785c-4012-b931-81c632b6c9c7" providerId="ADAL" clId="{5354F822-A9E9-4067-BCDA-0FDA68F60510}" dt="2021-03-11T19:17:09.346" v="8493" actId="14100"/>
          <ac:cxnSpMkLst>
            <pc:docMk/>
            <pc:sldMk cId="1906394738" sldId="262"/>
            <ac:cxnSpMk id="201" creationId="{00DD6A5E-8248-40AD-87B6-7777372CD6DD}"/>
          </ac:cxnSpMkLst>
        </pc:cxnChg>
        <pc:cxnChg chg="add del mod">
          <ac:chgData name="Sanders Wang" userId="089d73b8-785c-4012-b931-81c632b6c9c7" providerId="ADAL" clId="{5354F822-A9E9-4067-BCDA-0FDA68F60510}" dt="2021-03-11T18:36:51.750" v="7911" actId="478"/>
          <ac:cxnSpMkLst>
            <pc:docMk/>
            <pc:sldMk cId="1906394738" sldId="262"/>
            <ac:cxnSpMk id="205" creationId="{A2EB9FA0-3DFD-418E-A36A-17ABC4D986C2}"/>
          </ac:cxnSpMkLst>
        </pc:cxnChg>
        <pc:cxnChg chg="add mod">
          <ac:chgData name="Sanders Wang" userId="089d73b8-785c-4012-b931-81c632b6c9c7" providerId="ADAL" clId="{5354F822-A9E9-4067-BCDA-0FDA68F60510}" dt="2021-03-11T19:17:12.981" v="8494" actId="14100"/>
          <ac:cxnSpMkLst>
            <pc:docMk/>
            <pc:sldMk cId="1906394738" sldId="262"/>
            <ac:cxnSpMk id="207" creationId="{F37B9E55-A123-4684-8F73-9F03EBA7B1CA}"/>
          </ac:cxnSpMkLst>
        </pc:cxnChg>
        <pc:cxnChg chg="add mod">
          <ac:chgData name="Sanders Wang" userId="089d73b8-785c-4012-b931-81c632b6c9c7" providerId="ADAL" clId="{5354F822-A9E9-4067-BCDA-0FDA68F60510}" dt="2021-03-11T19:17:49.038" v="8502" actId="14100"/>
          <ac:cxnSpMkLst>
            <pc:docMk/>
            <pc:sldMk cId="1906394738" sldId="262"/>
            <ac:cxnSpMk id="213" creationId="{DDE868EB-A414-4A91-8713-EDEDDC9ECB07}"/>
          </ac:cxnSpMkLst>
        </pc:cxnChg>
        <pc:cxnChg chg="add del mod">
          <ac:chgData name="Sanders Wang" userId="089d73b8-785c-4012-b931-81c632b6c9c7" providerId="ADAL" clId="{5354F822-A9E9-4067-BCDA-0FDA68F60510}" dt="2021-03-11T18:36:51.750" v="7911" actId="478"/>
          <ac:cxnSpMkLst>
            <pc:docMk/>
            <pc:sldMk cId="1906394738" sldId="262"/>
            <ac:cxnSpMk id="215" creationId="{6910626F-F231-41F6-9647-48BFAD793F5E}"/>
          </ac:cxnSpMkLst>
        </pc:cxnChg>
        <pc:cxnChg chg="add del mod">
          <ac:chgData name="Sanders Wang" userId="089d73b8-785c-4012-b931-81c632b6c9c7" providerId="ADAL" clId="{5354F822-A9E9-4067-BCDA-0FDA68F60510}" dt="2021-03-11T18:36:51.750" v="7911" actId="478"/>
          <ac:cxnSpMkLst>
            <pc:docMk/>
            <pc:sldMk cId="1906394738" sldId="262"/>
            <ac:cxnSpMk id="218" creationId="{AC857F93-4A54-4B01-96DF-0BA76AB23651}"/>
          </ac:cxnSpMkLst>
        </pc:cxnChg>
        <pc:cxnChg chg="add del mod">
          <ac:chgData name="Sanders Wang" userId="089d73b8-785c-4012-b931-81c632b6c9c7" providerId="ADAL" clId="{5354F822-A9E9-4067-BCDA-0FDA68F60510}" dt="2021-03-11T18:36:51.750" v="7911" actId="478"/>
          <ac:cxnSpMkLst>
            <pc:docMk/>
            <pc:sldMk cId="1906394738" sldId="262"/>
            <ac:cxnSpMk id="221" creationId="{FADDDBB2-BDA8-43EE-A9DF-9D89A0FDE84F}"/>
          </ac:cxnSpMkLst>
        </pc:cxnChg>
        <pc:cxnChg chg="add mod">
          <ac:chgData name="Sanders Wang" userId="089d73b8-785c-4012-b931-81c632b6c9c7" providerId="ADAL" clId="{5354F822-A9E9-4067-BCDA-0FDA68F60510}" dt="2021-03-11T19:13:34.405" v="8331" actId="1036"/>
          <ac:cxnSpMkLst>
            <pc:docMk/>
            <pc:sldMk cId="1906394738" sldId="262"/>
            <ac:cxnSpMk id="222" creationId="{816747F1-1C2E-471E-835E-760C9EC3ED0C}"/>
          </ac:cxnSpMkLst>
        </pc:cxnChg>
        <pc:cxnChg chg="add del mod">
          <ac:chgData name="Sanders Wang" userId="089d73b8-785c-4012-b931-81c632b6c9c7" providerId="ADAL" clId="{5354F822-A9E9-4067-BCDA-0FDA68F60510}" dt="2021-03-11T18:36:51.750" v="7911" actId="478"/>
          <ac:cxnSpMkLst>
            <pc:docMk/>
            <pc:sldMk cId="1906394738" sldId="262"/>
            <ac:cxnSpMk id="230" creationId="{3B85DBA0-D915-4DA7-A9F7-1F3E588FD94B}"/>
          </ac:cxnSpMkLst>
        </pc:cxnChg>
        <pc:cxnChg chg="add mod">
          <ac:chgData name="Sanders Wang" userId="089d73b8-785c-4012-b931-81c632b6c9c7" providerId="ADAL" clId="{5354F822-A9E9-4067-BCDA-0FDA68F60510}" dt="2021-03-11T19:13:34.405" v="8331" actId="1036"/>
          <ac:cxnSpMkLst>
            <pc:docMk/>
            <pc:sldMk cId="1906394738" sldId="262"/>
            <ac:cxnSpMk id="232" creationId="{364844C1-5CDD-4E8E-B903-BECDE3623626}"/>
          </ac:cxnSpMkLst>
        </pc:cxnChg>
        <pc:cxnChg chg="add del mod">
          <ac:chgData name="Sanders Wang" userId="089d73b8-785c-4012-b931-81c632b6c9c7" providerId="ADAL" clId="{5354F822-A9E9-4067-BCDA-0FDA68F60510}" dt="2021-03-11T18:36:51.750" v="7911" actId="478"/>
          <ac:cxnSpMkLst>
            <pc:docMk/>
            <pc:sldMk cId="1906394738" sldId="262"/>
            <ac:cxnSpMk id="237" creationId="{E7BAEC5F-4904-4C67-9EA1-62C028218823}"/>
          </ac:cxnSpMkLst>
        </pc:cxnChg>
        <pc:cxnChg chg="add mod">
          <ac:chgData name="Sanders Wang" userId="089d73b8-785c-4012-b931-81c632b6c9c7" providerId="ADAL" clId="{5354F822-A9E9-4067-BCDA-0FDA68F60510}" dt="2021-03-11T19:13:34.405" v="8331" actId="1036"/>
          <ac:cxnSpMkLst>
            <pc:docMk/>
            <pc:sldMk cId="1906394738" sldId="262"/>
            <ac:cxnSpMk id="241" creationId="{2EB59CDA-FEEC-4863-952F-58C2DD2077C9}"/>
          </ac:cxnSpMkLst>
        </pc:cxnChg>
        <pc:cxnChg chg="add mod">
          <ac:chgData name="Sanders Wang" userId="089d73b8-785c-4012-b931-81c632b6c9c7" providerId="ADAL" clId="{5354F822-A9E9-4067-BCDA-0FDA68F60510}" dt="2021-03-11T19:13:34.405" v="8331" actId="1036"/>
          <ac:cxnSpMkLst>
            <pc:docMk/>
            <pc:sldMk cId="1906394738" sldId="262"/>
            <ac:cxnSpMk id="249" creationId="{581D50BB-3CCF-4854-A2F8-E047E4B1AB7B}"/>
          </ac:cxnSpMkLst>
        </pc:cxnChg>
        <pc:cxnChg chg="add mod">
          <ac:chgData name="Sanders Wang" userId="089d73b8-785c-4012-b931-81c632b6c9c7" providerId="ADAL" clId="{5354F822-A9E9-4067-BCDA-0FDA68F60510}" dt="2021-03-11T19:13:34.405" v="8331" actId="1036"/>
          <ac:cxnSpMkLst>
            <pc:docMk/>
            <pc:sldMk cId="1906394738" sldId="262"/>
            <ac:cxnSpMk id="255" creationId="{D79CA453-7068-40E6-9B69-2215BD443757}"/>
          </ac:cxnSpMkLst>
        </pc:cxnChg>
        <pc:cxnChg chg="add del mod">
          <ac:chgData name="Sanders Wang" userId="089d73b8-785c-4012-b931-81c632b6c9c7" providerId="ADAL" clId="{5354F822-A9E9-4067-BCDA-0FDA68F60510}" dt="2021-03-11T18:36:51.750" v="7911" actId="478"/>
          <ac:cxnSpMkLst>
            <pc:docMk/>
            <pc:sldMk cId="1906394738" sldId="262"/>
            <ac:cxnSpMk id="264" creationId="{3B9C0667-807D-45C3-BF30-172ED5956D0A}"/>
          </ac:cxnSpMkLst>
        </pc:cxnChg>
        <pc:cxnChg chg="add mod">
          <ac:chgData name="Sanders Wang" userId="089d73b8-785c-4012-b931-81c632b6c9c7" providerId="ADAL" clId="{5354F822-A9E9-4067-BCDA-0FDA68F60510}" dt="2021-03-11T19:42:25.964" v="8770" actId="1036"/>
          <ac:cxnSpMkLst>
            <pc:docMk/>
            <pc:sldMk cId="1906394738" sldId="262"/>
            <ac:cxnSpMk id="267" creationId="{03313087-4892-41ED-97F7-0AE0CF80A672}"/>
          </ac:cxnSpMkLst>
        </pc:cxnChg>
        <pc:cxnChg chg="add mod">
          <ac:chgData name="Sanders Wang" userId="089d73b8-785c-4012-b931-81c632b6c9c7" providerId="ADAL" clId="{5354F822-A9E9-4067-BCDA-0FDA68F60510}" dt="2021-03-11T19:42:25.964" v="8770" actId="1036"/>
          <ac:cxnSpMkLst>
            <pc:docMk/>
            <pc:sldMk cId="1906394738" sldId="262"/>
            <ac:cxnSpMk id="268" creationId="{37600267-B9A2-499C-9778-9B36AD696068}"/>
          </ac:cxnSpMkLst>
        </pc:cxnChg>
        <pc:cxnChg chg="add del mod">
          <ac:chgData name="Sanders Wang" userId="089d73b8-785c-4012-b931-81c632b6c9c7" providerId="ADAL" clId="{5354F822-A9E9-4067-BCDA-0FDA68F60510}" dt="2021-03-11T18:36:51.750" v="7911" actId="478"/>
          <ac:cxnSpMkLst>
            <pc:docMk/>
            <pc:sldMk cId="1906394738" sldId="262"/>
            <ac:cxnSpMk id="270" creationId="{C0A78433-2BE1-4F8C-AC6B-123EA78B1B7E}"/>
          </ac:cxnSpMkLst>
        </pc:cxnChg>
        <pc:cxnChg chg="add del mod">
          <ac:chgData name="Sanders Wang" userId="089d73b8-785c-4012-b931-81c632b6c9c7" providerId="ADAL" clId="{5354F822-A9E9-4067-BCDA-0FDA68F60510}" dt="2021-03-11T18:36:51.750" v="7911" actId="478"/>
          <ac:cxnSpMkLst>
            <pc:docMk/>
            <pc:sldMk cId="1906394738" sldId="262"/>
            <ac:cxnSpMk id="272" creationId="{258CCC42-6494-47EA-A05B-D0040351BA1F}"/>
          </ac:cxnSpMkLst>
        </pc:cxnChg>
        <pc:cxnChg chg="add del mod">
          <ac:chgData name="Sanders Wang" userId="089d73b8-785c-4012-b931-81c632b6c9c7" providerId="ADAL" clId="{5354F822-A9E9-4067-BCDA-0FDA68F60510}" dt="2021-03-11T18:36:51.750" v="7911" actId="478"/>
          <ac:cxnSpMkLst>
            <pc:docMk/>
            <pc:sldMk cId="1906394738" sldId="262"/>
            <ac:cxnSpMk id="278" creationId="{E84D2E1D-830C-440C-BC49-BDB8E9C47E95}"/>
          </ac:cxnSpMkLst>
        </pc:cxnChg>
        <pc:cxnChg chg="add del mod">
          <ac:chgData name="Sanders Wang" userId="089d73b8-785c-4012-b931-81c632b6c9c7" providerId="ADAL" clId="{5354F822-A9E9-4067-BCDA-0FDA68F60510}" dt="2021-03-11T18:36:51.750" v="7911" actId="478"/>
          <ac:cxnSpMkLst>
            <pc:docMk/>
            <pc:sldMk cId="1906394738" sldId="262"/>
            <ac:cxnSpMk id="282" creationId="{FEAF11CF-8348-4D91-89D8-A5143E2C3BBC}"/>
          </ac:cxnSpMkLst>
        </pc:cxnChg>
        <pc:cxnChg chg="add del mod">
          <ac:chgData name="Sanders Wang" userId="089d73b8-785c-4012-b931-81c632b6c9c7" providerId="ADAL" clId="{5354F822-A9E9-4067-BCDA-0FDA68F60510}" dt="2021-03-11T18:36:51.750" v="7911" actId="478"/>
          <ac:cxnSpMkLst>
            <pc:docMk/>
            <pc:sldMk cId="1906394738" sldId="262"/>
            <ac:cxnSpMk id="286" creationId="{FFC14300-919D-434A-AFC5-5D629B8A44F0}"/>
          </ac:cxnSpMkLst>
        </pc:cxnChg>
        <pc:cxnChg chg="add mod">
          <ac:chgData name="Sanders Wang" userId="089d73b8-785c-4012-b931-81c632b6c9c7" providerId="ADAL" clId="{5354F822-A9E9-4067-BCDA-0FDA68F60510}" dt="2021-03-11T19:22:49.584" v="8582" actId="14100"/>
          <ac:cxnSpMkLst>
            <pc:docMk/>
            <pc:sldMk cId="1906394738" sldId="262"/>
            <ac:cxnSpMk id="287" creationId="{0F21ABD7-D175-4493-88A9-F668090E917C}"/>
          </ac:cxnSpMkLst>
        </pc:cxnChg>
        <pc:cxnChg chg="add del mod">
          <ac:chgData name="Sanders Wang" userId="089d73b8-785c-4012-b931-81c632b6c9c7" providerId="ADAL" clId="{5354F822-A9E9-4067-BCDA-0FDA68F60510}" dt="2021-03-11T18:36:51.750" v="7911" actId="478"/>
          <ac:cxnSpMkLst>
            <pc:docMk/>
            <pc:sldMk cId="1906394738" sldId="262"/>
            <ac:cxnSpMk id="295" creationId="{A48E5CAA-35D1-419D-A717-2C0D051AC634}"/>
          </ac:cxnSpMkLst>
        </pc:cxnChg>
        <pc:cxnChg chg="add mod">
          <ac:chgData name="Sanders Wang" userId="089d73b8-785c-4012-b931-81c632b6c9c7" providerId="ADAL" clId="{5354F822-A9E9-4067-BCDA-0FDA68F60510}" dt="2021-03-11T19:42:18.335" v="8758" actId="1076"/>
          <ac:cxnSpMkLst>
            <pc:docMk/>
            <pc:sldMk cId="1906394738" sldId="262"/>
            <ac:cxnSpMk id="301" creationId="{5DCDE0D4-F5EC-47A6-98D1-149F3F1DCB64}"/>
          </ac:cxnSpMkLst>
        </pc:cxnChg>
        <pc:cxnChg chg="add mod">
          <ac:chgData name="Sanders Wang" userId="089d73b8-785c-4012-b931-81c632b6c9c7" providerId="ADAL" clId="{5354F822-A9E9-4067-BCDA-0FDA68F60510}" dt="2021-03-11T19:22:58.901" v="8585" actId="14100"/>
          <ac:cxnSpMkLst>
            <pc:docMk/>
            <pc:sldMk cId="1906394738" sldId="262"/>
            <ac:cxnSpMk id="308" creationId="{136E663D-A051-4D47-B147-D692E18B0F3B}"/>
          </ac:cxnSpMkLst>
        </pc:cxnChg>
        <pc:cxnChg chg="add del mod">
          <ac:chgData name="Sanders Wang" userId="089d73b8-785c-4012-b931-81c632b6c9c7" providerId="ADAL" clId="{5354F822-A9E9-4067-BCDA-0FDA68F60510}" dt="2021-03-11T18:36:51.750" v="7911" actId="478"/>
          <ac:cxnSpMkLst>
            <pc:docMk/>
            <pc:sldMk cId="1906394738" sldId="262"/>
            <ac:cxnSpMk id="313" creationId="{9308BDBE-F621-4876-B8CB-CA95D2710FDD}"/>
          </ac:cxnSpMkLst>
        </pc:cxnChg>
        <pc:cxnChg chg="add del mod">
          <ac:chgData name="Sanders Wang" userId="089d73b8-785c-4012-b931-81c632b6c9c7" providerId="ADAL" clId="{5354F822-A9E9-4067-BCDA-0FDA68F60510}" dt="2021-03-11T18:36:51.750" v="7911" actId="478"/>
          <ac:cxnSpMkLst>
            <pc:docMk/>
            <pc:sldMk cId="1906394738" sldId="262"/>
            <ac:cxnSpMk id="318" creationId="{07A45C21-7592-4FCD-97D9-A90051C6F236}"/>
          </ac:cxnSpMkLst>
        </pc:cxnChg>
        <pc:cxnChg chg="add mod">
          <ac:chgData name="Sanders Wang" userId="089d73b8-785c-4012-b931-81c632b6c9c7" providerId="ADAL" clId="{5354F822-A9E9-4067-BCDA-0FDA68F60510}" dt="2021-03-11T19:24:29.429" v="8603" actId="14100"/>
          <ac:cxnSpMkLst>
            <pc:docMk/>
            <pc:sldMk cId="1906394738" sldId="262"/>
            <ac:cxnSpMk id="322" creationId="{4AB56844-A5B6-4431-BA9C-1B9BBCFB3658}"/>
          </ac:cxnSpMkLst>
        </pc:cxnChg>
        <pc:cxnChg chg="add del mod">
          <ac:chgData name="Sanders Wang" userId="089d73b8-785c-4012-b931-81c632b6c9c7" providerId="ADAL" clId="{5354F822-A9E9-4067-BCDA-0FDA68F60510}" dt="2021-03-11T18:36:51.750" v="7911" actId="478"/>
          <ac:cxnSpMkLst>
            <pc:docMk/>
            <pc:sldMk cId="1906394738" sldId="262"/>
            <ac:cxnSpMk id="325" creationId="{70FCA613-B16B-48F8-8C0E-0835576B1B7C}"/>
          </ac:cxnSpMkLst>
        </pc:cxnChg>
        <pc:cxnChg chg="add del mod">
          <ac:chgData name="Sanders Wang" userId="089d73b8-785c-4012-b931-81c632b6c9c7" providerId="ADAL" clId="{5354F822-A9E9-4067-BCDA-0FDA68F60510}" dt="2021-03-11T18:36:51.750" v="7911" actId="478"/>
          <ac:cxnSpMkLst>
            <pc:docMk/>
            <pc:sldMk cId="1906394738" sldId="262"/>
            <ac:cxnSpMk id="329" creationId="{468A230A-732F-4C3A-8598-41A6260545CB}"/>
          </ac:cxnSpMkLst>
        </pc:cxnChg>
        <pc:cxnChg chg="add del mod">
          <ac:chgData name="Sanders Wang" userId="089d73b8-785c-4012-b931-81c632b6c9c7" providerId="ADAL" clId="{5354F822-A9E9-4067-BCDA-0FDA68F60510}" dt="2021-03-11T18:36:51.750" v="7911" actId="478"/>
          <ac:cxnSpMkLst>
            <pc:docMk/>
            <pc:sldMk cId="1906394738" sldId="262"/>
            <ac:cxnSpMk id="334" creationId="{254E00DB-6E43-4BFA-92EF-4739548DC5FF}"/>
          </ac:cxnSpMkLst>
        </pc:cxnChg>
        <pc:cxnChg chg="add del mod">
          <ac:chgData name="Sanders Wang" userId="089d73b8-785c-4012-b931-81c632b6c9c7" providerId="ADAL" clId="{5354F822-A9E9-4067-BCDA-0FDA68F60510}" dt="2021-03-11T18:36:51.750" v="7911" actId="478"/>
          <ac:cxnSpMkLst>
            <pc:docMk/>
            <pc:sldMk cId="1906394738" sldId="262"/>
            <ac:cxnSpMk id="341" creationId="{203AE8D7-C704-4D4C-BD21-ABD5D2A5771C}"/>
          </ac:cxnSpMkLst>
        </pc:cxnChg>
        <pc:cxnChg chg="add del mod">
          <ac:chgData name="Sanders Wang" userId="089d73b8-785c-4012-b931-81c632b6c9c7" providerId="ADAL" clId="{5354F822-A9E9-4067-BCDA-0FDA68F60510}" dt="2021-03-11T18:36:51.750" v="7911" actId="478"/>
          <ac:cxnSpMkLst>
            <pc:docMk/>
            <pc:sldMk cId="1906394738" sldId="262"/>
            <ac:cxnSpMk id="344" creationId="{880671C4-CB9F-4570-8ECE-2AC1FD120658}"/>
          </ac:cxnSpMkLst>
        </pc:cxnChg>
        <pc:cxnChg chg="add del mod">
          <ac:chgData name="Sanders Wang" userId="089d73b8-785c-4012-b931-81c632b6c9c7" providerId="ADAL" clId="{5354F822-A9E9-4067-BCDA-0FDA68F60510}" dt="2021-03-11T18:36:51.750" v="7911" actId="478"/>
          <ac:cxnSpMkLst>
            <pc:docMk/>
            <pc:sldMk cId="1906394738" sldId="262"/>
            <ac:cxnSpMk id="347" creationId="{2B31DA77-9AFA-44A4-9174-40497C8EF21A}"/>
          </ac:cxnSpMkLst>
        </pc:cxnChg>
        <pc:cxnChg chg="add del">
          <ac:chgData name="Sanders Wang" userId="089d73b8-785c-4012-b931-81c632b6c9c7" providerId="ADAL" clId="{5354F822-A9E9-4067-BCDA-0FDA68F60510}" dt="2021-03-11T18:36:51.750" v="7911" actId="478"/>
          <ac:cxnSpMkLst>
            <pc:docMk/>
            <pc:sldMk cId="1906394738" sldId="262"/>
            <ac:cxnSpMk id="350" creationId="{C97D1599-26A0-4E0B-8724-3DE6D6FF2E41}"/>
          </ac:cxnSpMkLst>
        </pc:cxnChg>
        <pc:cxnChg chg="add del mod">
          <ac:chgData name="Sanders Wang" userId="089d73b8-785c-4012-b931-81c632b6c9c7" providerId="ADAL" clId="{5354F822-A9E9-4067-BCDA-0FDA68F60510}" dt="2021-03-11T18:36:51.750" v="7911" actId="478"/>
          <ac:cxnSpMkLst>
            <pc:docMk/>
            <pc:sldMk cId="1906394738" sldId="262"/>
            <ac:cxnSpMk id="362" creationId="{4DF14D99-4611-405C-A47A-D00984B39B87}"/>
          </ac:cxnSpMkLst>
        </pc:cxnChg>
        <pc:cxnChg chg="add del mod">
          <ac:chgData name="Sanders Wang" userId="089d73b8-785c-4012-b931-81c632b6c9c7" providerId="ADAL" clId="{5354F822-A9E9-4067-BCDA-0FDA68F60510}" dt="2021-03-11T18:36:51.750" v="7911" actId="478"/>
          <ac:cxnSpMkLst>
            <pc:docMk/>
            <pc:sldMk cId="1906394738" sldId="262"/>
            <ac:cxnSpMk id="367" creationId="{0AC608FD-0B43-4D36-822C-4C9AE07373D4}"/>
          </ac:cxnSpMkLst>
        </pc:cxnChg>
        <pc:cxnChg chg="add del mod">
          <ac:chgData name="Sanders Wang" userId="089d73b8-785c-4012-b931-81c632b6c9c7" providerId="ADAL" clId="{5354F822-A9E9-4067-BCDA-0FDA68F60510}" dt="2021-03-11T19:13:34.405" v="8331" actId="1036"/>
          <ac:cxnSpMkLst>
            <pc:docMk/>
            <pc:sldMk cId="1906394738" sldId="262"/>
            <ac:cxnSpMk id="370" creationId="{6126FE16-72A2-4A26-9939-30FA132B074A}"/>
          </ac:cxnSpMkLst>
        </pc:cxnChg>
        <pc:cxnChg chg="mod">
          <ac:chgData name="Sanders Wang" userId="089d73b8-785c-4012-b931-81c632b6c9c7" providerId="ADAL" clId="{5354F822-A9E9-4067-BCDA-0FDA68F60510}" dt="2021-03-12T08:14:44.511" v="8789" actId="14100"/>
          <ac:cxnSpMkLst>
            <pc:docMk/>
            <pc:sldMk cId="1906394738" sldId="262"/>
            <ac:cxnSpMk id="372" creationId="{D6F8F77E-33BB-440D-915A-05E747846820}"/>
          </ac:cxnSpMkLst>
        </pc:cxnChg>
        <pc:cxnChg chg="add del mod">
          <ac:chgData name="Sanders Wang" userId="089d73b8-785c-4012-b931-81c632b6c9c7" providerId="ADAL" clId="{5354F822-A9E9-4067-BCDA-0FDA68F60510}" dt="2021-03-11T18:37:58.880" v="7919" actId="478"/>
          <ac:cxnSpMkLst>
            <pc:docMk/>
            <pc:sldMk cId="1906394738" sldId="262"/>
            <ac:cxnSpMk id="395" creationId="{33E3E487-6953-4708-8A18-CE5F8C6C4528}"/>
          </ac:cxnSpMkLst>
        </pc:cxnChg>
        <pc:cxnChg chg="add del mod">
          <ac:chgData name="Sanders Wang" userId="089d73b8-785c-4012-b931-81c632b6c9c7" providerId="ADAL" clId="{5354F822-A9E9-4067-BCDA-0FDA68F60510}" dt="2021-03-11T18:36:51.750" v="7911" actId="478"/>
          <ac:cxnSpMkLst>
            <pc:docMk/>
            <pc:sldMk cId="1906394738" sldId="262"/>
            <ac:cxnSpMk id="404" creationId="{66EFCA32-84C8-412C-ABA4-D5C92DF9258A}"/>
          </ac:cxnSpMkLst>
        </pc:cxnChg>
        <pc:cxnChg chg="add del mod">
          <ac:chgData name="Sanders Wang" userId="089d73b8-785c-4012-b931-81c632b6c9c7" providerId="ADAL" clId="{5354F822-A9E9-4067-BCDA-0FDA68F60510}" dt="2021-03-11T18:36:51.750" v="7911" actId="478"/>
          <ac:cxnSpMkLst>
            <pc:docMk/>
            <pc:sldMk cId="1906394738" sldId="262"/>
            <ac:cxnSpMk id="418" creationId="{31ADA213-4DEC-4E21-86D6-C9803CEE93D1}"/>
          </ac:cxnSpMkLst>
        </pc:cxnChg>
        <pc:cxnChg chg="add del mod">
          <ac:chgData name="Sanders Wang" userId="089d73b8-785c-4012-b931-81c632b6c9c7" providerId="ADAL" clId="{5354F822-A9E9-4067-BCDA-0FDA68F60510}" dt="2021-03-11T18:37:54.951" v="7918" actId="478"/>
          <ac:cxnSpMkLst>
            <pc:docMk/>
            <pc:sldMk cId="1906394738" sldId="262"/>
            <ac:cxnSpMk id="425" creationId="{DCD9BBE7-A729-4ABC-99EF-205E0255540A}"/>
          </ac:cxnSpMkLst>
        </pc:cxnChg>
        <pc:cxnChg chg="add del mod">
          <ac:chgData name="Sanders Wang" userId="089d73b8-785c-4012-b931-81c632b6c9c7" providerId="ADAL" clId="{5354F822-A9E9-4067-BCDA-0FDA68F60510}" dt="2021-03-11T18:36:51.750" v="7911" actId="478"/>
          <ac:cxnSpMkLst>
            <pc:docMk/>
            <pc:sldMk cId="1906394738" sldId="262"/>
            <ac:cxnSpMk id="435" creationId="{2AECCD73-3E1F-46C7-A66B-6BC955999A1E}"/>
          </ac:cxnSpMkLst>
        </pc:cxnChg>
        <pc:cxnChg chg="add del mod">
          <ac:chgData name="Sanders Wang" userId="089d73b8-785c-4012-b931-81c632b6c9c7" providerId="ADAL" clId="{5354F822-A9E9-4067-BCDA-0FDA68F60510}" dt="2021-03-11T18:36:51.750" v="7911" actId="478"/>
          <ac:cxnSpMkLst>
            <pc:docMk/>
            <pc:sldMk cId="1906394738" sldId="262"/>
            <ac:cxnSpMk id="441" creationId="{A3F54D94-F5AF-4C12-9FEF-C0EF61025366}"/>
          </ac:cxnSpMkLst>
        </pc:cxnChg>
        <pc:cxnChg chg="add del mod">
          <ac:chgData name="Sanders Wang" userId="089d73b8-785c-4012-b931-81c632b6c9c7" providerId="ADAL" clId="{5354F822-A9E9-4067-BCDA-0FDA68F60510}" dt="2021-03-11T18:36:51.750" v="7911" actId="478"/>
          <ac:cxnSpMkLst>
            <pc:docMk/>
            <pc:sldMk cId="1906394738" sldId="262"/>
            <ac:cxnSpMk id="445" creationId="{023FA4DF-C132-40FB-A3BA-3607D4CD2F83}"/>
          </ac:cxnSpMkLst>
        </pc:cxnChg>
        <pc:cxnChg chg="add del mod">
          <ac:chgData name="Sanders Wang" userId="089d73b8-785c-4012-b931-81c632b6c9c7" providerId="ADAL" clId="{5354F822-A9E9-4067-BCDA-0FDA68F60510}" dt="2021-03-11T18:36:51.750" v="7911" actId="478"/>
          <ac:cxnSpMkLst>
            <pc:docMk/>
            <pc:sldMk cId="1906394738" sldId="262"/>
            <ac:cxnSpMk id="450" creationId="{7DE2EDD2-5048-4071-AB67-B09E9325AC21}"/>
          </ac:cxnSpMkLst>
        </pc:cxnChg>
        <pc:cxnChg chg="add del mod">
          <ac:chgData name="Sanders Wang" userId="089d73b8-785c-4012-b931-81c632b6c9c7" providerId="ADAL" clId="{5354F822-A9E9-4067-BCDA-0FDA68F60510}" dt="2021-03-11T19:13:34.405" v="8331" actId="1036"/>
          <ac:cxnSpMkLst>
            <pc:docMk/>
            <pc:sldMk cId="1906394738" sldId="262"/>
            <ac:cxnSpMk id="459" creationId="{DCFE52BE-4757-4F40-AD2F-6995416F5B95}"/>
          </ac:cxnSpMkLst>
        </pc:cxnChg>
        <pc:cxnChg chg="add del mod">
          <ac:chgData name="Sanders Wang" userId="089d73b8-785c-4012-b931-81c632b6c9c7" providerId="ADAL" clId="{5354F822-A9E9-4067-BCDA-0FDA68F60510}" dt="2021-03-11T19:13:34.405" v="8331" actId="1036"/>
          <ac:cxnSpMkLst>
            <pc:docMk/>
            <pc:sldMk cId="1906394738" sldId="262"/>
            <ac:cxnSpMk id="460" creationId="{AF19768E-6651-4BB7-AD32-B87064FB8812}"/>
          </ac:cxnSpMkLst>
        </pc:cxnChg>
        <pc:cxnChg chg="add del mod">
          <ac:chgData name="Sanders Wang" userId="089d73b8-785c-4012-b931-81c632b6c9c7" providerId="ADAL" clId="{5354F822-A9E9-4067-BCDA-0FDA68F60510}" dt="2021-03-11T19:13:34.405" v="8331" actId="1036"/>
          <ac:cxnSpMkLst>
            <pc:docMk/>
            <pc:sldMk cId="1906394738" sldId="262"/>
            <ac:cxnSpMk id="465" creationId="{1FFCA537-67B6-4EA1-A320-7A5DA5267464}"/>
          </ac:cxnSpMkLst>
        </pc:cxnChg>
        <pc:cxnChg chg="mod">
          <ac:chgData name="Sanders Wang" userId="089d73b8-785c-4012-b931-81c632b6c9c7" providerId="ADAL" clId="{5354F822-A9E9-4067-BCDA-0FDA68F60510}" dt="2021-03-11T19:13:34.405" v="8331" actId="1036"/>
          <ac:cxnSpMkLst>
            <pc:docMk/>
            <pc:sldMk cId="1906394738" sldId="262"/>
            <ac:cxnSpMk id="473" creationId="{EC96661D-37C2-4CAE-B16E-81FF5F5A0A1C}"/>
          </ac:cxnSpMkLst>
        </pc:cxnChg>
        <pc:cxnChg chg="mod">
          <ac:chgData name="Sanders Wang" userId="089d73b8-785c-4012-b931-81c632b6c9c7" providerId="ADAL" clId="{5354F822-A9E9-4067-BCDA-0FDA68F60510}" dt="2021-03-11T19:13:34.405" v="8331" actId="1036"/>
          <ac:cxnSpMkLst>
            <pc:docMk/>
            <pc:sldMk cId="1906394738" sldId="262"/>
            <ac:cxnSpMk id="483" creationId="{77F9C09F-A46D-4849-86D8-D5CCA2A436EB}"/>
          </ac:cxnSpMkLst>
        </pc:cxnChg>
        <pc:cxnChg chg="mod">
          <ac:chgData name="Sanders Wang" userId="089d73b8-785c-4012-b931-81c632b6c9c7" providerId="ADAL" clId="{5354F822-A9E9-4067-BCDA-0FDA68F60510}" dt="2021-03-11T19:19:31.126" v="8544" actId="14100"/>
          <ac:cxnSpMkLst>
            <pc:docMk/>
            <pc:sldMk cId="1906394738" sldId="262"/>
            <ac:cxnSpMk id="490" creationId="{B10B8CF8-01BC-4F89-8397-6CEDBC539515}"/>
          </ac:cxnSpMkLst>
        </pc:cxnChg>
        <pc:cxnChg chg="add del mod">
          <ac:chgData name="Sanders Wang" userId="089d73b8-785c-4012-b931-81c632b6c9c7" providerId="ADAL" clId="{5354F822-A9E9-4067-BCDA-0FDA68F60510}" dt="2021-03-11T18:36:51.750" v="7911" actId="478"/>
          <ac:cxnSpMkLst>
            <pc:docMk/>
            <pc:sldMk cId="1906394738" sldId="262"/>
            <ac:cxnSpMk id="501" creationId="{3F31A20D-3530-4E17-975A-D466186363CD}"/>
          </ac:cxnSpMkLst>
        </pc:cxnChg>
        <pc:cxnChg chg="add del mod">
          <ac:chgData name="Sanders Wang" userId="089d73b8-785c-4012-b931-81c632b6c9c7" providerId="ADAL" clId="{5354F822-A9E9-4067-BCDA-0FDA68F60510}" dt="2021-03-11T18:36:51.750" v="7911" actId="478"/>
          <ac:cxnSpMkLst>
            <pc:docMk/>
            <pc:sldMk cId="1906394738" sldId="262"/>
            <ac:cxnSpMk id="517" creationId="{46DBC504-DED1-4A5C-831E-C2AE0CCE419E}"/>
          </ac:cxnSpMkLst>
        </pc:cxnChg>
        <pc:cxnChg chg="add del mod">
          <ac:chgData name="Sanders Wang" userId="089d73b8-785c-4012-b931-81c632b6c9c7" providerId="ADAL" clId="{5354F822-A9E9-4067-BCDA-0FDA68F60510}" dt="2021-03-11T18:36:51.750" v="7911" actId="478"/>
          <ac:cxnSpMkLst>
            <pc:docMk/>
            <pc:sldMk cId="1906394738" sldId="262"/>
            <ac:cxnSpMk id="525" creationId="{D7903CB1-22DA-4EA2-82D3-F4BD8CA6D2CE}"/>
          </ac:cxnSpMkLst>
        </pc:cxnChg>
        <pc:cxnChg chg="add del mod">
          <ac:chgData name="Sanders Wang" userId="089d73b8-785c-4012-b931-81c632b6c9c7" providerId="ADAL" clId="{5354F822-A9E9-4067-BCDA-0FDA68F60510}" dt="2021-03-11T18:36:51.750" v="7911" actId="478"/>
          <ac:cxnSpMkLst>
            <pc:docMk/>
            <pc:sldMk cId="1906394738" sldId="262"/>
            <ac:cxnSpMk id="533" creationId="{0B819850-88CD-4ACC-93B5-617A2ED1EE57}"/>
          </ac:cxnSpMkLst>
        </pc:cxnChg>
      </pc:sldChg>
      <pc:sldChg chg="addSp delSp modSp new mod">
        <pc:chgData name="Sanders Wang" userId="089d73b8-785c-4012-b931-81c632b6c9c7" providerId="ADAL" clId="{5354F822-A9E9-4067-BCDA-0FDA68F60510}" dt="2021-03-13T13:20:16.685" v="9732" actId="166"/>
        <pc:sldMkLst>
          <pc:docMk/>
          <pc:sldMk cId="2350540821" sldId="263"/>
        </pc:sldMkLst>
        <pc:spChg chg="add mod">
          <ac:chgData name="Sanders Wang" userId="089d73b8-785c-4012-b931-81c632b6c9c7" providerId="ADAL" clId="{5354F822-A9E9-4067-BCDA-0FDA68F60510}" dt="2021-03-13T12:36:37.143" v="9410" actId="1037"/>
          <ac:spMkLst>
            <pc:docMk/>
            <pc:sldMk cId="2350540821" sldId="263"/>
            <ac:spMk id="4" creationId="{33A53D57-6552-4596-814B-1F2E00A5D28B}"/>
          </ac:spMkLst>
        </pc:spChg>
        <pc:spChg chg="add mod">
          <ac:chgData name="Sanders Wang" userId="089d73b8-785c-4012-b931-81c632b6c9c7" providerId="ADAL" clId="{5354F822-A9E9-4067-BCDA-0FDA68F60510}" dt="2021-03-13T12:36:37.143" v="9410" actId="1037"/>
          <ac:spMkLst>
            <pc:docMk/>
            <pc:sldMk cId="2350540821" sldId="263"/>
            <ac:spMk id="5" creationId="{A69F9F5D-2410-467D-A624-3F6B0990C059}"/>
          </ac:spMkLst>
        </pc:spChg>
        <pc:spChg chg="add mod">
          <ac:chgData name="Sanders Wang" userId="089d73b8-785c-4012-b931-81c632b6c9c7" providerId="ADAL" clId="{5354F822-A9E9-4067-BCDA-0FDA68F60510}" dt="2021-03-13T12:36:37.143" v="9410" actId="1037"/>
          <ac:spMkLst>
            <pc:docMk/>
            <pc:sldMk cId="2350540821" sldId="263"/>
            <ac:spMk id="6" creationId="{1E9EFDF4-6549-4571-961B-10E0A043A68C}"/>
          </ac:spMkLst>
        </pc:spChg>
        <pc:spChg chg="add mod">
          <ac:chgData name="Sanders Wang" userId="089d73b8-785c-4012-b931-81c632b6c9c7" providerId="ADAL" clId="{5354F822-A9E9-4067-BCDA-0FDA68F60510}" dt="2021-03-13T12:36:37.143" v="9410" actId="1037"/>
          <ac:spMkLst>
            <pc:docMk/>
            <pc:sldMk cId="2350540821" sldId="263"/>
            <ac:spMk id="7" creationId="{EC74A8AC-6695-4A2F-AC09-D5BB050E03E5}"/>
          </ac:spMkLst>
        </pc:spChg>
        <pc:spChg chg="add mod">
          <ac:chgData name="Sanders Wang" userId="089d73b8-785c-4012-b931-81c632b6c9c7" providerId="ADAL" clId="{5354F822-A9E9-4067-BCDA-0FDA68F60510}" dt="2021-03-13T12:36:37.143" v="9410" actId="1037"/>
          <ac:spMkLst>
            <pc:docMk/>
            <pc:sldMk cId="2350540821" sldId="263"/>
            <ac:spMk id="8" creationId="{01B61DE1-B873-46C1-B1A1-04CAC3FF4BAB}"/>
          </ac:spMkLst>
        </pc:spChg>
        <pc:spChg chg="add del mod">
          <ac:chgData name="Sanders Wang" userId="089d73b8-785c-4012-b931-81c632b6c9c7" providerId="ADAL" clId="{5354F822-A9E9-4067-BCDA-0FDA68F60510}" dt="2021-03-13T12:35:17.940" v="9386" actId="478"/>
          <ac:spMkLst>
            <pc:docMk/>
            <pc:sldMk cId="2350540821" sldId="263"/>
            <ac:spMk id="9" creationId="{52B7B72B-0C16-4155-877E-0D42CB7EB581}"/>
          </ac:spMkLst>
        </pc:spChg>
        <pc:spChg chg="add mod">
          <ac:chgData name="Sanders Wang" userId="089d73b8-785c-4012-b931-81c632b6c9c7" providerId="ADAL" clId="{5354F822-A9E9-4067-BCDA-0FDA68F60510}" dt="2021-03-13T12:36:37.143" v="9410" actId="1037"/>
          <ac:spMkLst>
            <pc:docMk/>
            <pc:sldMk cId="2350540821" sldId="263"/>
            <ac:spMk id="13" creationId="{9F316522-D1FB-40D3-8504-78A8884FC85D}"/>
          </ac:spMkLst>
        </pc:spChg>
        <pc:spChg chg="add del mod">
          <ac:chgData name="Sanders Wang" userId="089d73b8-785c-4012-b931-81c632b6c9c7" providerId="ADAL" clId="{5354F822-A9E9-4067-BCDA-0FDA68F60510}" dt="2021-03-13T12:35:36.370" v="9390" actId="478"/>
          <ac:spMkLst>
            <pc:docMk/>
            <pc:sldMk cId="2350540821" sldId="263"/>
            <ac:spMk id="14" creationId="{568EB223-1E03-415C-9E49-0292DED8437B}"/>
          </ac:spMkLst>
        </pc:spChg>
        <pc:spChg chg="add mod">
          <ac:chgData name="Sanders Wang" userId="089d73b8-785c-4012-b931-81c632b6c9c7" providerId="ADAL" clId="{5354F822-A9E9-4067-BCDA-0FDA68F60510}" dt="2021-03-13T12:47:07.570" v="9520" actId="1076"/>
          <ac:spMkLst>
            <pc:docMk/>
            <pc:sldMk cId="2350540821" sldId="263"/>
            <ac:spMk id="16" creationId="{01B8D38B-4281-49C5-8204-E0A2103728E6}"/>
          </ac:spMkLst>
        </pc:spChg>
        <pc:spChg chg="add mod">
          <ac:chgData name="Sanders Wang" userId="089d73b8-785c-4012-b931-81c632b6c9c7" providerId="ADAL" clId="{5354F822-A9E9-4067-BCDA-0FDA68F60510}" dt="2021-03-13T12:36:37.143" v="9410" actId="1037"/>
          <ac:spMkLst>
            <pc:docMk/>
            <pc:sldMk cId="2350540821" sldId="263"/>
            <ac:spMk id="17" creationId="{A680E897-4FA5-4580-AA74-A54BD593C76B}"/>
          </ac:spMkLst>
        </pc:spChg>
        <pc:spChg chg="add mod">
          <ac:chgData name="Sanders Wang" userId="089d73b8-785c-4012-b931-81c632b6c9c7" providerId="ADAL" clId="{5354F822-A9E9-4067-BCDA-0FDA68F60510}" dt="2021-03-13T12:36:37.143" v="9410" actId="1037"/>
          <ac:spMkLst>
            <pc:docMk/>
            <pc:sldMk cId="2350540821" sldId="263"/>
            <ac:spMk id="18" creationId="{5616FD9A-99A4-4152-97A1-A353523EE59E}"/>
          </ac:spMkLst>
        </pc:spChg>
        <pc:spChg chg="add mod">
          <ac:chgData name="Sanders Wang" userId="089d73b8-785c-4012-b931-81c632b6c9c7" providerId="ADAL" clId="{5354F822-A9E9-4067-BCDA-0FDA68F60510}" dt="2021-03-13T12:36:37.143" v="9410" actId="1037"/>
          <ac:spMkLst>
            <pc:docMk/>
            <pc:sldMk cId="2350540821" sldId="263"/>
            <ac:spMk id="19" creationId="{4C37A2BE-606D-4124-8D96-4A494725B8DB}"/>
          </ac:spMkLst>
        </pc:spChg>
        <pc:spChg chg="add mod">
          <ac:chgData name="Sanders Wang" userId="089d73b8-785c-4012-b931-81c632b6c9c7" providerId="ADAL" clId="{5354F822-A9E9-4067-BCDA-0FDA68F60510}" dt="2021-03-13T12:36:37.143" v="9410" actId="1037"/>
          <ac:spMkLst>
            <pc:docMk/>
            <pc:sldMk cId="2350540821" sldId="263"/>
            <ac:spMk id="20" creationId="{953AC3AD-2D12-408C-840A-5FFC2476CBA2}"/>
          </ac:spMkLst>
        </pc:spChg>
        <pc:spChg chg="add mod">
          <ac:chgData name="Sanders Wang" userId="089d73b8-785c-4012-b931-81c632b6c9c7" providerId="ADAL" clId="{5354F822-A9E9-4067-BCDA-0FDA68F60510}" dt="2021-03-13T12:36:37.143" v="9410" actId="1037"/>
          <ac:spMkLst>
            <pc:docMk/>
            <pc:sldMk cId="2350540821" sldId="263"/>
            <ac:spMk id="21" creationId="{0DEF94D4-6CA6-4A95-BEB3-5E61BBFEEB82}"/>
          </ac:spMkLst>
        </pc:spChg>
        <pc:spChg chg="add mod">
          <ac:chgData name="Sanders Wang" userId="089d73b8-785c-4012-b931-81c632b6c9c7" providerId="ADAL" clId="{5354F822-A9E9-4067-BCDA-0FDA68F60510}" dt="2021-03-13T12:36:37.143" v="9410" actId="1037"/>
          <ac:spMkLst>
            <pc:docMk/>
            <pc:sldMk cId="2350540821" sldId="263"/>
            <ac:spMk id="22" creationId="{80A49A50-0A51-4E53-BEFF-57C355711813}"/>
          </ac:spMkLst>
        </pc:spChg>
        <pc:spChg chg="add mod">
          <ac:chgData name="Sanders Wang" userId="089d73b8-785c-4012-b931-81c632b6c9c7" providerId="ADAL" clId="{5354F822-A9E9-4067-BCDA-0FDA68F60510}" dt="2021-03-13T12:36:37.143" v="9410" actId="1037"/>
          <ac:spMkLst>
            <pc:docMk/>
            <pc:sldMk cId="2350540821" sldId="263"/>
            <ac:spMk id="26" creationId="{F62F4C4C-52C4-4088-B24B-F5DD74E2BB35}"/>
          </ac:spMkLst>
        </pc:spChg>
        <pc:spChg chg="add mod">
          <ac:chgData name="Sanders Wang" userId="089d73b8-785c-4012-b931-81c632b6c9c7" providerId="ADAL" clId="{5354F822-A9E9-4067-BCDA-0FDA68F60510}" dt="2021-03-13T12:36:37.143" v="9410" actId="1037"/>
          <ac:spMkLst>
            <pc:docMk/>
            <pc:sldMk cId="2350540821" sldId="263"/>
            <ac:spMk id="27" creationId="{BBD6F5EA-F100-4657-9664-D1520AD77396}"/>
          </ac:spMkLst>
        </pc:spChg>
        <pc:spChg chg="mod">
          <ac:chgData name="Sanders Wang" userId="089d73b8-785c-4012-b931-81c632b6c9c7" providerId="ADAL" clId="{5354F822-A9E9-4067-BCDA-0FDA68F60510}" dt="2021-03-13T12:34:56.863" v="9382"/>
          <ac:spMkLst>
            <pc:docMk/>
            <pc:sldMk cId="2350540821" sldId="263"/>
            <ac:spMk id="36" creationId="{DCB9D985-D941-4C5F-94A8-1D524C41B4FD}"/>
          </ac:spMkLst>
        </pc:spChg>
        <pc:spChg chg="add del mod">
          <ac:chgData name="Sanders Wang" userId="089d73b8-785c-4012-b931-81c632b6c9c7" providerId="ADAL" clId="{5354F822-A9E9-4067-BCDA-0FDA68F60510}" dt="2021-03-13T12:35:29.344" v="9389" actId="478"/>
          <ac:spMkLst>
            <pc:docMk/>
            <pc:sldMk cId="2350540821" sldId="263"/>
            <ac:spMk id="38" creationId="{B53D5D4B-AC53-4A3A-AE26-47955D4B9159}"/>
          </ac:spMkLst>
        </pc:spChg>
        <pc:spChg chg="add mod">
          <ac:chgData name="Sanders Wang" userId="089d73b8-785c-4012-b931-81c632b6c9c7" providerId="ADAL" clId="{5354F822-A9E9-4067-BCDA-0FDA68F60510}" dt="2021-03-13T12:37:02.128" v="9416" actId="20577"/>
          <ac:spMkLst>
            <pc:docMk/>
            <pc:sldMk cId="2350540821" sldId="263"/>
            <ac:spMk id="41" creationId="{005FDA72-0404-4659-A1A2-38A89439351C}"/>
          </ac:spMkLst>
        </pc:spChg>
        <pc:spChg chg="add mod">
          <ac:chgData name="Sanders Wang" userId="089d73b8-785c-4012-b931-81c632b6c9c7" providerId="ADAL" clId="{5354F822-A9E9-4067-BCDA-0FDA68F60510}" dt="2021-03-13T12:57:07.692" v="9609" actId="14100"/>
          <ac:spMkLst>
            <pc:docMk/>
            <pc:sldMk cId="2350540821" sldId="263"/>
            <ac:spMk id="44" creationId="{10AA23FF-AE9C-4155-8917-DB5B6D3074B2}"/>
          </ac:spMkLst>
        </pc:spChg>
        <pc:spChg chg="add del mod">
          <ac:chgData name="Sanders Wang" userId="089d73b8-785c-4012-b931-81c632b6c9c7" providerId="ADAL" clId="{5354F822-A9E9-4067-BCDA-0FDA68F60510}" dt="2021-03-13T12:56:52.061" v="9603" actId="478"/>
          <ac:spMkLst>
            <pc:docMk/>
            <pc:sldMk cId="2350540821" sldId="263"/>
            <ac:spMk id="45" creationId="{D1774F64-00EE-46D2-AE03-927E44DA99E7}"/>
          </ac:spMkLst>
        </pc:spChg>
        <pc:spChg chg="add del mod">
          <ac:chgData name="Sanders Wang" userId="089d73b8-785c-4012-b931-81c632b6c9c7" providerId="ADAL" clId="{5354F822-A9E9-4067-BCDA-0FDA68F60510}" dt="2021-03-13T12:44:37.199" v="9493" actId="478"/>
          <ac:spMkLst>
            <pc:docMk/>
            <pc:sldMk cId="2350540821" sldId="263"/>
            <ac:spMk id="46" creationId="{A61A6703-E9F8-4FE9-95F3-13D77EFBBF2F}"/>
          </ac:spMkLst>
        </pc:spChg>
        <pc:spChg chg="add del mod">
          <ac:chgData name="Sanders Wang" userId="089d73b8-785c-4012-b931-81c632b6c9c7" providerId="ADAL" clId="{5354F822-A9E9-4067-BCDA-0FDA68F60510}" dt="2021-03-13T12:38:14.587" v="9429" actId="478"/>
          <ac:spMkLst>
            <pc:docMk/>
            <pc:sldMk cId="2350540821" sldId="263"/>
            <ac:spMk id="50" creationId="{985BAD10-7B0D-4526-A339-93B900917118}"/>
          </ac:spMkLst>
        </pc:spChg>
        <pc:spChg chg="add del mod">
          <ac:chgData name="Sanders Wang" userId="089d73b8-785c-4012-b931-81c632b6c9c7" providerId="ADAL" clId="{5354F822-A9E9-4067-BCDA-0FDA68F60510}" dt="2021-03-13T12:38:37.744" v="9433" actId="478"/>
          <ac:spMkLst>
            <pc:docMk/>
            <pc:sldMk cId="2350540821" sldId="263"/>
            <ac:spMk id="51" creationId="{6BDBE6C6-A5EC-4749-9899-D8DF48B54448}"/>
          </ac:spMkLst>
        </pc:spChg>
        <pc:spChg chg="add del mod">
          <ac:chgData name="Sanders Wang" userId="089d73b8-785c-4012-b931-81c632b6c9c7" providerId="ADAL" clId="{5354F822-A9E9-4067-BCDA-0FDA68F60510}" dt="2021-03-13T12:38:46.682" v="9435" actId="478"/>
          <ac:spMkLst>
            <pc:docMk/>
            <pc:sldMk cId="2350540821" sldId="263"/>
            <ac:spMk id="52" creationId="{264FA6FA-D662-422F-B518-45A28D51F1E9}"/>
          </ac:spMkLst>
        </pc:spChg>
        <pc:spChg chg="add del mod">
          <ac:chgData name="Sanders Wang" userId="089d73b8-785c-4012-b931-81c632b6c9c7" providerId="ADAL" clId="{5354F822-A9E9-4067-BCDA-0FDA68F60510}" dt="2021-03-13T12:38:52.698" v="9436" actId="478"/>
          <ac:spMkLst>
            <pc:docMk/>
            <pc:sldMk cId="2350540821" sldId="263"/>
            <ac:spMk id="53" creationId="{F4C84F4A-70D0-4DA7-A1A0-53A81C08C0F7}"/>
          </ac:spMkLst>
        </pc:spChg>
        <pc:spChg chg="add del mod">
          <ac:chgData name="Sanders Wang" userId="089d73b8-785c-4012-b931-81c632b6c9c7" providerId="ADAL" clId="{5354F822-A9E9-4067-BCDA-0FDA68F60510}" dt="2021-03-13T12:38:04.918" v="9427" actId="478"/>
          <ac:spMkLst>
            <pc:docMk/>
            <pc:sldMk cId="2350540821" sldId="263"/>
            <ac:spMk id="56" creationId="{62E7884A-C3D5-4FC8-8521-749DF2DB1AE2}"/>
          </ac:spMkLst>
        </pc:spChg>
        <pc:spChg chg="add mod">
          <ac:chgData name="Sanders Wang" userId="089d73b8-785c-4012-b931-81c632b6c9c7" providerId="ADAL" clId="{5354F822-A9E9-4067-BCDA-0FDA68F60510}" dt="2021-03-13T12:37:48.091" v="9421" actId="571"/>
          <ac:spMkLst>
            <pc:docMk/>
            <pc:sldMk cId="2350540821" sldId="263"/>
            <ac:spMk id="57" creationId="{DE62D7E6-3A93-4498-AC80-1DB9B8E4E1C1}"/>
          </ac:spMkLst>
        </pc:spChg>
        <pc:spChg chg="add del mod">
          <ac:chgData name="Sanders Wang" userId="089d73b8-785c-4012-b931-81c632b6c9c7" providerId="ADAL" clId="{5354F822-A9E9-4067-BCDA-0FDA68F60510}" dt="2021-03-13T12:56:49.413" v="9602" actId="478"/>
          <ac:spMkLst>
            <pc:docMk/>
            <pc:sldMk cId="2350540821" sldId="263"/>
            <ac:spMk id="63" creationId="{2D03F2DC-39A9-4577-8847-54F51932ED6F}"/>
          </ac:spMkLst>
        </pc:spChg>
        <pc:spChg chg="add mod">
          <ac:chgData name="Sanders Wang" userId="089d73b8-785c-4012-b931-81c632b6c9c7" providerId="ADAL" clId="{5354F822-A9E9-4067-BCDA-0FDA68F60510}" dt="2021-03-13T12:49:46.800" v="9532" actId="164"/>
          <ac:spMkLst>
            <pc:docMk/>
            <pc:sldMk cId="2350540821" sldId="263"/>
            <ac:spMk id="65" creationId="{5723FFF0-8955-4D54-B0AF-7C9153F358F4}"/>
          </ac:spMkLst>
        </pc:spChg>
        <pc:spChg chg="add mod">
          <ac:chgData name="Sanders Wang" userId="089d73b8-785c-4012-b931-81c632b6c9c7" providerId="ADAL" clId="{5354F822-A9E9-4067-BCDA-0FDA68F60510}" dt="2021-03-13T12:46:49.626" v="9518" actId="1037"/>
          <ac:spMkLst>
            <pc:docMk/>
            <pc:sldMk cId="2350540821" sldId="263"/>
            <ac:spMk id="71" creationId="{926B90E5-D099-4C48-AF40-687D2EE60E77}"/>
          </ac:spMkLst>
        </pc:spChg>
        <pc:spChg chg="add mod">
          <ac:chgData name="Sanders Wang" userId="089d73b8-785c-4012-b931-81c632b6c9c7" providerId="ADAL" clId="{5354F822-A9E9-4067-BCDA-0FDA68F60510}" dt="2021-03-13T13:04:02.944" v="9707" actId="14100"/>
          <ac:spMkLst>
            <pc:docMk/>
            <pc:sldMk cId="2350540821" sldId="263"/>
            <ac:spMk id="75" creationId="{0C0FD789-3B50-4BA0-9148-FCAA76163373}"/>
          </ac:spMkLst>
        </pc:spChg>
        <pc:spChg chg="add mod">
          <ac:chgData name="Sanders Wang" userId="089d73b8-785c-4012-b931-81c632b6c9c7" providerId="ADAL" clId="{5354F822-A9E9-4067-BCDA-0FDA68F60510}" dt="2021-03-13T12:47:02.733" v="9519" actId="571"/>
          <ac:spMkLst>
            <pc:docMk/>
            <pc:sldMk cId="2350540821" sldId="263"/>
            <ac:spMk id="76" creationId="{E1CA85A7-C60F-45B1-856C-19BE23369408}"/>
          </ac:spMkLst>
        </pc:spChg>
        <pc:spChg chg="mod">
          <ac:chgData name="Sanders Wang" userId="089d73b8-785c-4012-b931-81c632b6c9c7" providerId="ADAL" clId="{5354F822-A9E9-4067-BCDA-0FDA68F60510}" dt="2021-03-13T12:49:50.396" v="9533" actId="571"/>
          <ac:spMkLst>
            <pc:docMk/>
            <pc:sldMk cId="2350540821" sldId="263"/>
            <ac:spMk id="80" creationId="{7CFD95A1-AB58-4215-AE68-A0962470DA13}"/>
          </ac:spMkLst>
        </pc:spChg>
        <pc:spChg chg="add mod">
          <ac:chgData name="Sanders Wang" userId="089d73b8-785c-4012-b931-81c632b6c9c7" providerId="ADAL" clId="{5354F822-A9E9-4067-BCDA-0FDA68F60510}" dt="2021-03-13T12:50:01.146" v="9536" actId="20577"/>
          <ac:spMkLst>
            <pc:docMk/>
            <pc:sldMk cId="2350540821" sldId="263"/>
            <ac:spMk id="82" creationId="{7853748C-A15B-4A2E-90B7-52792E49ADEB}"/>
          </ac:spMkLst>
        </pc:spChg>
        <pc:spChg chg="add mod">
          <ac:chgData name="Sanders Wang" userId="089d73b8-785c-4012-b931-81c632b6c9c7" providerId="ADAL" clId="{5354F822-A9E9-4067-BCDA-0FDA68F60510}" dt="2021-03-13T12:50:33.442" v="9539" actId="20577"/>
          <ac:spMkLst>
            <pc:docMk/>
            <pc:sldMk cId="2350540821" sldId="263"/>
            <ac:spMk id="83" creationId="{323AEDE2-4470-48DC-9A23-13FCD14FF024}"/>
          </ac:spMkLst>
        </pc:spChg>
        <pc:spChg chg="add del mod">
          <ac:chgData name="Sanders Wang" userId="089d73b8-785c-4012-b931-81c632b6c9c7" providerId="ADAL" clId="{5354F822-A9E9-4067-BCDA-0FDA68F60510}" dt="2021-03-13T12:57:11.072" v="9610" actId="478"/>
          <ac:spMkLst>
            <pc:docMk/>
            <pc:sldMk cId="2350540821" sldId="263"/>
            <ac:spMk id="84" creationId="{17D5FED0-2A80-4BAB-8F51-68F182365A0C}"/>
          </ac:spMkLst>
        </pc:spChg>
        <pc:spChg chg="add del mod">
          <ac:chgData name="Sanders Wang" userId="089d73b8-785c-4012-b931-81c632b6c9c7" providerId="ADAL" clId="{5354F822-A9E9-4067-BCDA-0FDA68F60510}" dt="2021-03-13T12:57:11.072" v="9610" actId="478"/>
          <ac:spMkLst>
            <pc:docMk/>
            <pc:sldMk cId="2350540821" sldId="263"/>
            <ac:spMk id="85" creationId="{B9FF72F6-3F4E-4E34-AFB5-C02B664FAEAB}"/>
          </ac:spMkLst>
        </pc:spChg>
        <pc:spChg chg="add mod">
          <ac:chgData name="Sanders Wang" userId="089d73b8-785c-4012-b931-81c632b6c9c7" providerId="ADAL" clId="{5354F822-A9E9-4067-BCDA-0FDA68F60510}" dt="2021-03-13T12:50:45.911" v="9540" actId="571"/>
          <ac:spMkLst>
            <pc:docMk/>
            <pc:sldMk cId="2350540821" sldId="263"/>
            <ac:spMk id="88" creationId="{84BD323C-BC35-485B-88B6-7C0E072E4DAB}"/>
          </ac:spMkLst>
        </pc:spChg>
        <pc:spChg chg="add del mod">
          <ac:chgData name="Sanders Wang" userId="089d73b8-785c-4012-b931-81c632b6c9c7" providerId="ADAL" clId="{5354F822-A9E9-4067-BCDA-0FDA68F60510}" dt="2021-03-13T12:57:15.782" v="9612" actId="478"/>
          <ac:spMkLst>
            <pc:docMk/>
            <pc:sldMk cId="2350540821" sldId="263"/>
            <ac:spMk id="94" creationId="{CE94F02E-ED17-44F5-A82F-EE36962D35E6}"/>
          </ac:spMkLst>
        </pc:spChg>
        <pc:spChg chg="add mod ord">
          <ac:chgData name="Sanders Wang" userId="089d73b8-785c-4012-b931-81c632b6c9c7" providerId="ADAL" clId="{5354F822-A9E9-4067-BCDA-0FDA68F60510}" dt="2021-03-13T13:20:16.685" v="9732" actId="166"/>
          <ac:spMkLst>
            <pc:docMk/>
            <pc:sldMk cId="2350540821" sldId="263"/>
            <ac:spMk id="95" creationId="{AFD72DBA-78E6-47C2-8E1F-D641B5CCCFFE}"/>
          </ac:spMkLst>
        </pc:spChg>
        <pc:spChg chg="add mod">
          <ac:chgData name="Sanders Wang" userId="089d73b8-785c-4012-b931-81c632b6c9c7" providerId="ADAL" clId="{5354F822-A9E9-4067-BCDA-0FDA68F60510}" dt="2021-03-13T12:54:32.193" v="9577" actId="1036"/>
          <ac:spMkLst>
            <pc:docMk/>
            <pc:sldMk cId="2350540821" sldId="263"/>
            <ac:spMk id="100" creationId="{7E0A6AC2-89FE-404E-A19C-7D442A6B7100}"/>
          </ac:spMkLst>
        </pc:spChg>
        <pc:spChg chg="add mod">
          <ac:chgData name="Sanders Wang" userId="089d73b8-785c-4012-b931-81c632b6c9c7" providerId="ADAL" clId="{5354F822-A9E9-4067-BCDA-0FDA68F60510}" dt="2021-03-13T12:55:17.448" v="9585" actId="20577"/>
          <ac:spMkLst>
            <pc:docMk/>
            <pc:sldMk cId="2350540821" sldId="263"/>
            <ac:spMk id="102" creationId="{1A00352B-6476-414D-9F8C-4A709786E173}"/>
          </ac:spMkLst>
        </pc:spChg>
        <pc:spChg chg="add mod">
          <ac:chgData name="Sanders Wang" userId="089d73b8-785c-4012-b931-81c632b6c9c7" providerId="ADAL" clId="{5354F822-A9E9-4067-BCDA-0FDA68F60510}" dt="2021-03-13T12:55:57.721" v="9601" actId="14100"/>
          <ac:spMkLst>
            <pc:docMk/>
            <pc:sldMk cId="2350540821" sldId="263"/>
            <ac:spMk id="103" creationId="{FC9D1D52-F7E8-4CB7-8FA2-6FA3E874696D}"/>
          </ac:spMkLst>
        </pc:spChg>
        <pc:spChg chg="add mod">
          <ac:chgData name="Sanders Wang" userId="089d73b8-785c-4012-b931-81c632b6c9c7" providerId="ADAL" clId="{5354F822-A9E9-4067-BCDA-0FDA68F60510}" dt="2021-03-13T12:57:32.935" v="9614" actId="1076"/>
          <ac:spMkLst>
            <pc:docMk/>
            <pc:sldMk cId="2350540821" sldId="263"/>
            <ac:spMk id="104" creationId="{594E58C4-0C6F-4C83-A122-D0EFFF0CD0CB}"/>
          </ac:spMkLst>
        </pc:spChg>
        <pc:spChg chg="add mod">
          <ac:chgData name="Sanders Wang" userId="089d73b8-785c-4012-b931-81c632b6c9c7" providerId="ADAL" clId="{5354F822-A9E9-4067-BCDA-0FDA68F60510}" dt="2021-03-13T13:07:53.875" v="9728" actId="1038"/>
          <ac:spMkLst>
            <pc:docMk/>
            <pc:sldMk cId="2350540821" sldId="263"/>
            <ac:spMk id="108" creationId="{D3AAE6AC-D2DD-4760-9070-BE7E6295760C}"/>
          </ac:spMkLst>
        </pc:spChg>
        <pc:spChg chg="add mod">
          <ac:chgData name="Sanders Wang" userId="089d73b8-785c-4012-b931-81c632b6c9c7" providerId="ADAL" clId="{5354F822-A9E9-4067-BCDA-0FDA68F60510}" dt="2021-03-13T13:03:41.789" v="9701" actId="1038"/>
          <ac:spMkLst>
            <pc:docMk/>
            <pc:sldMk cId="2350540821" sldId="263"/>
            <ac:spMk id="114" creationId="{9DED6DA9-A02E-4244-91CE-076D6FE4EAA4}"/>
          </ac:spMkLst>
        </pc:spChg>
        <pc:spChg chg="add mod">
          <ac:chgData name="Sanders Wang" userId="089d73b8-785c-4012-b931-81c632b6c9c7" providerId="ADAL" clId="{5354F822-A9E9-4067-BCDA-0FDA68F60510}" dt="2021-03-13T13:03:58.410" v="9706" actId="14100"/>
          <ac:spMkLst>
            <pc:docMk/>
            <pc:sldMk cId="2350540821" sldId="263"/>
            <ac:spMk id="115" creationId="{DF35D1C8-6EEE-4BB6-9790-F1116351714A}"/>
          </ac:spMkLst>
        </pc:spChg>
        <pc:spChg chg="add mod ord">
          <ac:chgData name="Sanders Wang" userId="089d73b8-785c-4012-b931-81c632b6c9c7" providerId="ADAL" clId="{5354F822-A9E9-4067-BCDA-0FDA68F60510}" dt="2021-03-13T13:05:09.717" v="9714" actId="166"/>
          <ac:spMkLst>
            <pc:docMk/>
            <pc:sldMk cId="2350540821" sldId="263"/>
            <ac:spMk id="116" creationId="{551A202E-C9CB-4FF3-8F70-77D9C6D8DB34}"/>
          </ac:spMkLst>
        </pc:spChg>
        <pc:spChg chg="add mod">
          <ac:chgData name="Sanders Wang" userId="089d73b8-785c-4012-b931-81c632b6c9c7" providerId="ADAL" clId="{5354F822-A9E9-4067-BCDA-0FDA68F60510}" dt="2021-03-13T13:04:14.566" v="9710" actId="1076"/>
          <ac:spMkLst>
            <pc:docMk/>
            <pc:sldMk cId="2350540821" sldId="263"/>
            <ac:spMk id="117" creationId="{4CBE4233-8A32-4F7E-A1D0-19523BCD13AF}"/>
          </ac:spMkLst>
        </pc:spChg>
        <pc:spChg chg="mod">
          <ac:chgData name="Sanders Wang" userId="089d73b8-785c-4012-b931-81c632b6c9c7" providerId="ADAL" clId="{5354F822-A9E9-4067-BCDA-0FDA68F60510}" dt="2021-03-13T13:04:47.688" v="9711"/>
          <ac:spMkLst>
            <pc:docMk/>
            <pc:sldMk cId="2350540821" sldId="263"/>
            <ac:spMk id="123" creationId="{694EF64C-7633-42CA-8105-28CFDA658DE4}"/>
          </ac:spMkLst>
        </pc:spChg>
        <pc:spChg chg="add mod">
          <ac:chgData name="Sanders Wang" userId="089d73b8-785c-4012-b931-81c632b6c9c7" providerId="ADAL" clId="{5354F822-A9E9-4067-BCDA-0FDA68F60510}" dt="2021-03-13T13:20:08.560" v="9731" actId="571"/>
          <ac:spMkLst>
            <pc:docMk/>
            <pc:sldMk cId="2350540821" sldId="263"/>
            <ac:spMk id="130" creationId="{EE99AA75-9073-4CD2-91D7-32B54D072E47}"/>
          </ac:spMkLst>
        </pc:spChg>
        <pc:grpChg chg="add del mod">
          <ac:chgData name="Sanders Wang" userId="089d73b8-785c-4012-b931-81c632b6c9c7" providerId="ADAL" clId="{5354F822-A9E9-4067-BCDA-0FDA68F60510}" dt="2021-03-13T12:35:23.049" v="9387" actId="478"/>
          <ac:grpSpMkLst>
            <pc:docMk/>
            <pc:sldMk cId="2350540821" sldId="263"/>
            <ac:grpSpMk id="35" creationId="{0C1DF120-B005-4029-B454-610BAD848D14}"/>
          </ac:grpSpMkLst>
        </pc:grpChg>
        <pc:grpChg chg="add mod">
          <ac:chgData name="Sanders Wang" userId="089d73b8-785c-4012-b931-81c632b6c9c7" providerId="ADAL" clId="{5354F822-A9E9-4067-BCDA-0FDA68F60510}" dt="2021-03-13T12:49:46.800" v="9532" actId="164"/>
          <ac:grpSpMkLst>
            <pc:docMk/>
            <pc:sldMk cId="2350540821" sldId="263"/>
            <ac:grpSpMk id="78" creationId="{6796BB19-DC27-4E7A-9CD8-87221FA76FEF}"/>
          </ac:grpSpMkLst>
        </pc:grpChg>
        <pc:grpChg chg="add mod">
          <ac:chgData name="Sanders Wang" userId="089d73b8-785c-4012-b931-81c632b6c9c7" providerId="ADAL" clId="{5354F822-A9E9-4067-BCDA-0FDA68F60510}" dt="2021-03-13T12:49:50.396" v="9533" actId="571"/>
          <ac:grpSpMkLst>
            <pc:docMk/>
            <pc:sldMk cId="2350540821" sldId="263"/>
            <ac:grpSpMk id="79" creationId="{BF1629F0-CC1E-4D63-BDCF-BE27F6FCE60E}"/>
          </ac:grpSpMkLst>
        </pc:grpChg>
        <pc:grpChg chg="add mod">
          <ac:chgData name="Sanders Wang" userId="089d73b8-785c-4012-b931-81c632b6c9c7" providerId="ADAL" clId="{5354F822-A9E9-4067-BCDA-0FDA68F60510}" dt="2021-03-13T13:04:51.964" v="9712" actId="1076"/>
          <ac:grpSpMkLst>
            <pc:docMk/>
            <pc:sldMk cId="2350540821" sldId="263"/>
            <ac:grpSpMk id="122" creationId="{A62436F2-2DB8-41F6-B9D5-B7F6671AE985}"/>
          </ac:grpSpMkLst>
        </pc:grpChg>
        <pc:picChg chg="add mod">
          <ac:chgData name="Sanders Wang" userId="089d73b8-785c-4012-b931-81c632b6c9c7" providerId="ADAL" clId="{5354F822-A9E9-4067-BCDA-0FDA68F60510}" dt="2021-03-13T12:36:37.143" v="9410" actId="1037"/>
          <ac:picMkLst>
            <pc:docMk/>
            <pc:sldMk cId="2350540821" sldId="263"/>
            <ac:picMk id="10" creationId="{DAEE8B56-89AD-4EC5-A567-6C19ED44E7E4}"/>
          </ac:picMkLst>
        </pc:picChg>
        <pc:picChg chg="add mod">
          <ac:chgData name="Sanders Wang" userId="089d73b8-785c-4012-b931-81c632b6c9c7" providerId="ADAL" clId="{5354F822-A9E9-4067-BCDA-0FDA68F60510}" dt="2021-03-13T12:36:37.143" v="9410" actId="1037"/>
          <ac:picMkLst>
            <pc:docMk/>
            <pc:sldMk cId="2350540821" sldId="263"/>
            <ac:picMk id="11" creationId="{AAEB1268-57EF-4AC6-B3C7-6CF3C9DC0276}"/>
          </ac:picMkLst>
        </pc:picChg>
        <pc:picChg chg="add mod">
          <ac:chgData name="Sanders Wang" userId="089d73b8-785c-4012-b931-81c632b6c9c7" providerId="ADAL" clId="{5354F822-A9E9-4067-BCDA-0FDA68F60510}" dt="2021-03-13T12:36:37.143" v="9410" actId="1037"/>
          <ac:picMkLst>
            <pc:docMk/>
            <pc:sldMk cId="2350540821" sldId="263"/>
            <ac:picMk id="12" creationId="{D7626CA7-C16B-4523-A2D0-2B19E1CC5367}"/>
          </ac:picMkLst>
        </pc:picChg>
        <pc:picChg chg="add mod">
          <ac:chgData name="Sanders Wang" userId="089d73b8-785c-4012-b931-81c632b6c9c7" providerId="ADAL" clId="{5354F822-A9E9-4067-BCDA-0FDA68F60510}" dt="2021-03-13T12:36:37.143" v="9410" actId="1037"/>
          <ac:picMkLst>
            <pc:docMk/>
            <pc:sldMk cId="2350540821" sldId="263"/>
            <ac:picMk id="23" creationId="{8966E7A3-1AD6-48ED-8174-576FABD4DAC5}"/>
          </ac:picMkLst>
        </pc:picChg>
        <pc:picChg chg="add mod">
          <ac:chgData name="Sanders Wang" userId="089d73b8-785c-4012-b931-81c632b6c9c7" providerId="ADAL" clId="{5354F822-A9E9-4067-BCDA-0FDA68F60510}" dt="2021-03-13T12:36:37.143" v="9410" actId="1037"/>
          <ac:picMkLst>
            <pc:docMk/>
            <pc:sldMk cId="2350540821" sldId="263"/>
            <ac:picMk id="24" creationId="{CA6D1863-1442-4343-89A5-6FBBE605EEB8}"/>
          </ac:picMkLst>
        </pc:picChg>
        <pc:picChg chg="add mod">
          <ac:chgData name="Sanders Wang" userId="089d73b8-785c-4012-b931-81c632b6c9c7" providerId="ADAL" clId="{5354F822-A9E9-4067-BCDA-0FDA68F60510}" dt="2021-03-13T12:36:37.143" v="9410" actId="1037"/>
          <ac:picMkLst>
            <pc:docMk/>
            <pc:sldMk cId="2350540821" sldId="263"/>
            <ac:picMk id="25" creationId="{BA9D0D98-40F1-440F-959E-F761AE183DC6}"/>
          </ac:picMkLst>
        </pc:picChg>
        <pc:picChg chg="add mod">
          <ac:chgData name="Sanders Wang" userId="089d73b8-785c-4012-b931-81c632b6c9c7" providerId="ADAL" clId="{5354F822-A9E9-4067-BCDA-0FDA68F60510}" dt="2021-03-13T12:36:37.143" v="9410" actId="1037"/>
          <ac:picMkLst>
            <pc:docMk/>
            <pc:sldMk cId="2350540821" sldId="263"/>
            <ac:picMk id="28" creationId="{A54B4A10-4015-4DA9-897B-783561BEEA2E}"/>
          </ac:picMkLst>
        </pc:picChg>
        <pc:picChg chg="add mod">
          <ac:chgData name="Sanders Wang" userId="089d73b8-785c-4012-b931-81c632b6c9c7" providerId="ADAL" clId="{5354F822-A9E9-4067-BCDA-0FDA68F60510}" dt="2021-03-13T12:36:37.143" v="9410" actId="1037"/>
          <ac:picMkLst>
            <pc:docMk/>
            <pc:sldMk cId="2350540821" sldId="263"/>
            <ac:picMk id="29" creationId="{426F8A01-2C13-4331-9C29-AC47F3BFE259}"/>
          </ac:picMkLst>
        </pc:picChg>
        <pc:picChg chg="add mod">
          <ac:chgData name="Sanders Wang" userId="089d73b8-785c-4012-b931-81c632b6c9c7" providerId="ADAL" clId="{5354F822-A9E9-4067-BCDA-0FDA68F60510}" dt="2021-03-13T12:36:37.143" v="9410" actId="1037"/>
          <ac:picMkLst>
            <pc:docMk/>
            <pc:sldMk cId="2350540821" sldId="263"/>
            <ac:picMk id="30" creationId="{F34DCF00-45D0-459A-B27A-4E0605829E51}"/>
          </ac:picMkLst>
        </pc:picChg>
        <pc:picChg chg="add mod">
          <ac:chgData name="Sanders Wang" userId="089d73b8-785c-4012-b931-81c632b6c9c7" providerId="ADAL" clId="{5354F822-A9E9-4067-BCDA-0FDA68F60510}" dt="2021-03-13T12:36:37.143" v="9410" actId="1037"/>
          <ac:picMkLst>
            <pc:docMk/>
            <pc:sldMk cId="2350540821" sldId="263"/>
            <ac:picMk id="31" creationId="{B2B03C4D-32FD-40B1-AD17-526806E8390D}"/>
          </ac:picMkLst>
        </pc:picChg>
        <pc:picChg chg="add mod">
          <ac:chgData name="Sanders Wang" userId="089d73b8-785c-4012-b931-81c632b6c9c7" providerId="ADAL" clId="{5354F822-A9E9-4067-BCDA-0FDA68F60510}" dt="2021-03-13T12:36:37.143" v="9410" actId="1037"/>
          <ac:picMkLst>
            <pc:docMk/>
            <pc:sldMk cId="2350540821" sldId="263"/>
            <ac:picMk id="32" creationId="{2D58CAB2-15A7-4CE9-9052-7EFFEDB97425}"/>
          </ac:picMkLst>
        </pc:picChg>
        <pc:picChg chg="add mod">
          <ac:chgData name="Sanders Wang" userId="089d73b8-785c-4012-b931-81c632b6c9c7" providerId="ADAL" clId="{5354F822-A9E9-4067-BCDA-0FDA68F60510}" dt="2021-03-13T12:36:37.143" v="9410" actId="1037"/>
          <ac:picMkLst>
            <pc:docMk/>
            <pc:sldMk cId="2350540821" sldId="263"/>
            <ac:picMk id="33" creationId="{F351ABAD-4062-4259-9E6D-641D97625575}"/>
          </ac:picMkLst>
        </pc:picChg>
        <pc:picChg chg="add mod">
          <ac:chgData name="Sanders Wang" userId="089d73b8-785c-4012-b931-81c632b6c9c7" providerId="ADAL" clId="{5354F822-A9E9-4067-BCDA-0FDA68F60510}" dt="2021-03-13T12:36:37.143" v="9410" actId="1037"/>
          <ac:picMkLst>
            <pc:docMk/>
            <pc:sldMk cId="2350540821" sldId="263"/>
            <ac:picMk id="34" creationId="{49E0AF36-7E51-4649-886B-7657BE48CF43}"/>
          </ac:picMkLst>
        </pc:picChg>
        <pc:picChg chg="mod">
          <ac:chgData name="Sanders Wang" userId="089d73b8-785c-4012-b931-81c632b6c9c7" providerId="ADAL" clId="{5354F822-A9E9-4067-BCDA-0FDA68F60510}" dt="2021-03-13T12:34:56.863" v="9382"/>
          <ac:picMkLst>
            <pc:docMk/>
            <pc:sldMk cId="2350540821" sldId="263"/>
            <ac:picMk id="37" creationId="{9627C415-DC8D-488E-B783-3CDC706E0CD6}"/>
          </ac:picMkLst>
        </pc:picChg>
        <pc:picChg chg="add del mod">
          <ac:chgData name="Sanders Wang" userId="089d73b8-785c-4012-b931-81c632b6c9c7" providerId="ADAL" clId="{5354F822-A9E9-4067-BCDA-0FDA68F60510}" dt="2021-03-13T12:37:54.113" v="9423" actId="478"/>
          <ac:picMkLst>
            <pc:docMk/>
            <pc:sldMk cId="2350540821" sldId="263"/>
            <ac:picMk id="47" creationId="{C0CA7CEA-7D04-44A7-A735-7D535F3BCC86}"/>
          </ac:picMkLst>
        </pc:picChg>
        <pc:picChg chg="add mod">
          <ac:chgData name="Sanders Wang" userId="089d73b8-785c-4012-b931-81c632b6c9c7" providerId="ADAL" clId="{5354F822-A9E9-4067-BCDA-0FDA68F60510}" dt="2021-03-13T12:56:58.623" v="9605" actId="14100"/>
          <ac:picMkLst>
            <pc:docMk/>
            <pc:sldMk cId="2350540821" sldId="263"/>
            <ac:picMk id="48" creationId="{2F6AADBD-CCE4-494C-96CB-B5B4F3215E58}"/>
          </ac:picMkLst>
        </pc:picChg>
        <pc:picChg chg="add del mod">
          <ac:chgData name="Sanders Wang" userId="089d73b8-785c-4012-b931-81c632b6c9c7" providerId="ADAL" clId="{5354F822-A9E9-4067-BCDA-0FDA68F60510}" dt="2021-03-13T12:37:58.526" v="9425" actId="478"/>
          <ac:picMkLst>
            <pc:docMk/>
            <pc:sldMk cId="2350540821" sldId="263"/>
            <ac:picMk id="49" creationId="{75E37218-EC44-4B82-9665-6605C320E58D}"/>
          </ac:picMkLst>
        </pc:picChg>
        <pc:picChg chg="add del mod">
          <ac:chgData name="Sanders Wang" userId="089d73b8-785c-4012-b931-81c632b6c9c7" providerId="ADAL" clId="{5354F822-A9E9-4067-BCDA-0FDA68F60510}" dt="2021-03-13T12:37:51.774" v="9422" actId="478"/>
          <ac:picMkLst>
            <pc:docMk/>
            <pc:sldMk cId="2350540821" sldId="263"/>
            <ac:picMk id="54" creationId="{F600BB60-5FA9-4745-92F9-62876A3FE2F0}"/>
          </ac:picMkLst>
        </pc:picChg>
        <pc:picChg chg="add mod">
          <ac:chgData name="Sanders Wang" userId="089d73b8-785c-4012-b931-81c632b6c9c7" providerId="ADAL" clId="{5354F822-A9E9-4067-BCDA-0FDA68F60510}" dt="2021-03-13T12:44:24.480" v="9491" actId="1038"/>
          <ac:picMkLst>
            <pc:docMk/>
            <pc:sldMk cId="2350540821" sldId="263"/>
            <ac:picMk id="55" creationId="{71CBC7D8-55E1-48B9-9005-BB4CEA00D026}"/>
          </ac:picMkLst>
        </pc:picChg>
        <pc:picChg chg="add mod">
          <ac:chgData name="Sanders Wang" userId="089d73b8-785c-4012-b931-81c632b6c9c7" providerId="ADAL" clId="{5354F822-A9E9-4067-BCDA-0FDA68F60510}" dt="2021-03-13T12:44:43.379" v="9494" actId="1076"/>
          <ac:picMkLst>
            <pc:docMk/>
            <pc:sldMk cId="2350540821" sldId="263"/>
            <ac:picMk id="58" creationId="{8354ACEE-4BD3-4613-AE96-A94506732EFA}"/>
          </ac:picMkLst>
        </pc:picChg>
        <pc:picChg chg="add mod">
          <ac:chgData name="Sanders Wang" userId="089d73b8-785c-4012-b931-81c632b6c9c7" providerId="ADAL" clId="{5354F822-A9E9-4067-BCDA-0FDA68F60510}" dt="2021-03-13T12:44:43.379" v="9494" actId="1076"/>
          <ac:picMkLst>
            <pc:docMk/>
            <pc:sldMk cId="2350540821" sldId="263"/>
            <ac:picMk id="59" creationId="{E851FC64-FC6D-43DD-8C1C-B994704EE468}"/>
          </ac:picMkLst>
        </pc:picChg>
        <pc:picChg chg="add mod">
          <ac:chgData name="Sanders Wang" userId="089d73b8-785c-4012-b931-81c632b6c9c7" providerId="ADAL" clId="{5354F822-A9E9-4067-BCDA-0FDA68F60510}" dt="2021-03-13T12:44:43.379" v="9494" actId="1076"/>
          <ac:picMkLst>
            <pc:docMk/>
            <pc:sldMk cId="2350540821" sldId="263"/>
            <ac:picMk id="60" creationId="{9AB6DC43-2283-4E33-B5CA-59FAA9BEE165}"/>
          </ac:picMkLst>
        </pc:picChg>
        <pc:picChg chg="add mod">
          <ac:chgData name="Sanders Wang" userId="089d73b8-785c-4012-b931-81c632b6c9c7" providerId="ADAL" clId="{5354F822-A9E9-4067-BCDA-0FDA68F60510}" dt="2021-03-13T12:44:43.379" v="9494" actId="1076"/>
          <ac:picMkLst>
            <pc:docMk/>
            <pc:sldMk cId="2350540821" sldId="263"/>
            <ac:picMk id="61" creationId="{60D08ED2-04C3-4C0B-9465-71B04D28BF43}"/>
          </ac:picMkLst>
        </pc:picChg>
        <pc:picChg chg="add mod">
          <ac:chgData name="Sanders Wang" userId="089d73b8-785c-4012-b931-81c632b6c9c7" providerId="ADAL" clId="{5354F822-A9E9-4067-BCDA-0FDA68F60510}" dt="2021-03-13T12:44:00.923" v="9479" actId="14100"/>
          <ac:picMkLst>
            <pc:docMk/>
            <pc:sldMk cId="2350540821" sldId="263"/>
            <ac:picMk id="62" creationId="{45136155-B9BF-45FF-BB97-0B1D4F9A91CE}"/>
          </ac:picMkLst>
        </pc:picChg>
        <pc:picChg chg="add mod">
          <ac:chgData name="Sanders Wang" userId="089d73b8-785c-4012-b931-81c632b6c9c7" providerId="ADAL" clId="{5354F822-A9E9-4067-BCDA-0FDA68F60510}" dt="2021-03-13T12:42:43.846" v="9464" actId="571"/>
          <ac:picMkLst>
            <pc:docMk/>
            <pc:sldMk cId="2350540821" sldId="263"/>
            <ac:picMk id="64" creationId="{547489F8-C783-4BEB-8668-EEF7017F7BCF}"/>
          </ac:picMkLst>
        </pc:picChg>
        <pc:picChg chg="add mod">
          <ac:chgData name="Sanders Wang" userId="089d73b8-785c-4012-b931-81c632b6c9c7" providerId="ADAL" clId="{5354F822-A9E9-4067-BCDA-0FDA68F60510}" dt="2021-03-13T12:49:35.383" v="9531" actId="1076"/>
          <ac:picMkLst>
            <pc:docMk/>
            <pc:sldMk cId="2350540821" sldId="263"/>
            <ac:picMk id="77" creationId="{B8AC5D7D-C96A-4D7D-BB51-74E86293F758}"/>
          </ac:picMkLst>
        </pc:picChg>
        <pc:picChg chg="add del mod">
          <ac:chgData name="Sanders Wang" userId="089d73b8-785c-4012-b931-81c632b6c9c7" providerId="ADAL" clId="{5354F822-A9E9-4067-BCDA-0FDA68F60510}" dt="2021-03-13T12:57:13.682" v="9611" actId="478"/>
          <ac:picMkLst>
            <pc:docMk/>
            <pc:sldMk cId="2350540821" sldId="263"/>
            <ac:picMk id="86" creationId="{4F1A1A7B-2398-46C4-8AE1-C82FEAA1DD34}"/>
          </ac:picMkLst>
        </pc:picChg>
        <pc:picChg chg="add del mod">
          <ac:chgData name="Sanders Wang" userId="089d73b8-785c-4012-b931-81c632b6c9c7" providerId="ADAL" clId="{5354F822-A9E9-4067-BCDA-0FDA68F60510}" dt="2021-03-13T12:57:11.072" v="9610" actId="478"/>
          <ac:picMkLst>
            <pc:docMk/>
            <pc:sldMk cId="2350540821" sldId="263"/>
            <ac:picMk id="87" creationId="{48CB150C-7AC8-4398-BDAA-0588D3DEF748}"/>
          </ac:picMkLst>
        </pc:picChg>
        <pc:picChg chg="add mod">
          <ac:chgData name="Sanders Wang" userId="089d73b8-785c-4012-b931-81c632b6c9c7" providerId="ADAL" clId="{5354F822-A9E9-4067-BCDA-0FDA68F60510}" dt="2021-03-13T12:50:45.911" v="9540" actId="571"/>
          <ac:picMkLst>
            <pc:docMk/>
            <pc:sldMk cId="2350540821" sldId="263"/>
            <ac:picMk id="89" creationId="{E195BD8D-ECA5-4472-9A1A-780E1601EE87}"/>
          </ac:picMkLst>
        </pc:picChg>
        <pc:picChg chg="add mod">
          <ac:chgData name="Sanders Wang" userId="089d73b8-785c-4012-b931-81c632b6c9c7" providerId="ADAL" clId="{5354F822-A9E9-4067-BCDA-0FDA68F60510}" dt="2021-03-13T12:50:45.911" v="9540" actId="571"/>
          <ac:picMkLst>
            <pc:docMk/>
            <pc:sldMk cId="2350540821" sldId="263"/>
            <ac:picMk id="90" creationId="{5CD009F5-CE90-4577-AD12-BD437E6A6AA3}"/>
          </ac:picMkLst>
        </pc:picChg>
        <pc:picChg chg="add mod">
          <ac:chgData name="Sanders Wang" userId="089d73b8-785c-4012-b931-81c632b6c9c7" providerId="ADAL" clId="{5354F822-A9E9-4067-BCDA-0FDA68F60510}" dt="2021-03-13T12:50:45.911" v="9540" actId="571"/>
          <ac:picMkLst>
            <pc:docMk/>
            <pc:sldMk cId="2350540821" sldId="263"/>
            <ac:picMk id="91" creationId="{72ECFD1F-2A86-461B-8ED1-2E03C722E997}"/>
          </ac:picMkLst>
        </pc:picChg>
        <pc:picChg chg="add mod">
          <ac:chgData name="Sanders Wang" userId="089d73b8-785c-4012-b931-81c632b6c9c7" providerId="ADAL" clId="{5354F822-A9E9-4067-BCDA-0FDA68F60510}" dt="2021-03-13T12:50:45.911" v="9540" actId="571"/>
          <ac:picMkLst>
            <pc:docMk/>
            <pc:sldMk cId="2350540821" sldId="263"/>
            <ac:picMk id="92" creationId="{21CDE435-A2AF-47A6-BD1F-B38ECB316689}"/>
          </ac:picMkLst>
        </pc:picChg>
        <pc:picChg chg="add del mod">
          <ac:chgData name="Sanders Wang" userId="089d73b8-785c-4012-b931-81c632b6c9c7" providerId="ADAL" clId="{5354F822-A9E9-4067-BCDA-0FDA68F60510}" dt="2021-03-13T12:57:11.072" v="9610" actId="478"/>
          <ac:picMkLst>
            <pc:docMk/>
            <pc:sldMk cId="2350540821" sldId="263"/>
            <ac:picMk id="93" creationId="{636F4453-E9DB-44BD-81ED-8F4321FD9C66}"/>
          </ac:picMkLst>
        </pc:picChg>
        <pc:picChg chg="add del mod">
          <ac:chgData name="Sanders Wang" userId="089d73b8-785c-4012-b931-81c632b6c9c7" providerId="ADAL" clId="{5354F822-A9E9-4067-BCDA-0FDA68F60510}" dt="2021-03-13T12:51:57.803" v="9544" actId="478"/>
          <ac:picMkLst>
            <pc:docMk/>
            <pc:sldMk cId="2350540821" sldId="263"/>
            <ac:picMk id="97" creationId="{4A779329-FE47-4E37-A715-C2C558357B3E}"/>
          </ac:picMkLst>
        </pc:picChg>
        <pc:picChg chg="add mod ord">
          <ac:chgData name="Sanders Wang" userId="089d73b8-785c-4012-b931-81c632b6c9c7" providerId="ADAL" clId="{5354F822-A9E9-4067-BCDA-0FDA68F60510}" dt="2021-03-13T12:54:37.291" v="9578" actId="167"/>
          <ac:picMkLst>
            <pc:docMk/>
            <pc:sldMk cId="2350540821" sldId="263"/>
            <ac:picMk id="99" creationId="{9213E711-41A1-47DF-98FC-24E33E175911}"/>
          </ac:picMkLst>
        </pc:picChg>
        <pc:picChg chg="add mod">
          <ac:chgData name="Sanders Wang" userId="089d73b8-785c-4012-b931-81c632b6c9c7" providerId="ADAL" clId="{5354F822-A9E9-4067-BCDA-0FDA68F60510}" dt="2021-03-13T12:57:32.935" v="9614" actId="1076"/>
          <ac:picMkLst>
            <pc:docMk/>
            <pc:sldMk cId="2350540821" sldId="263"/>
            <ac:picMk id="105" creationId="{4CF87408-4DA1-4520-9201-C6A29935D3B1}"/>
          </ac:picMkLst>
        </pc:picChg>
        <pc:picChg chg="add mod">
          <ac:chgData name="Sanders Wang" userId="089d73b8-785c-4012-b931-81c632b6c9c7" providerId="ADAL" clId="{5354F822-A9E9-4067-BCDA-0FDA68F60510}" dt="2021-03-13T12:57:32.935" v="9614" actId="1076"/>
          <ac:picMkLst>
            <pc:docMk/>
            <pc:sldMk cId="2350540821" sldId="263"/>
            <ac:picMk id="106" creationId="{36C446E2-4D70-4233-8FD3-194E9A4E93E3}"/>
          </ac:picMkLst>
        </pc:picChg>
        <pc:picChg chg="add mod">
          <ac:chgData name="Sanders Wang" userId="089d73b8-785c-4012-b931-81c632b6c9c7" providerId="ADAL" clId="{5354F822-A9E9-4067-BCDA-0FDA68F60510}" dt="2021-03-13T12:57:32.935" v="9614" actId="1076"/>
          <ac:picMkLst>
            <pc:docMk/>
            <pc:sldMk cId="2350540821" sldId="263"/>
            <ac:picMk id="107" creationId="{FF218842-EAEA-42BC-A188-9711F0D6802C}"/>
          </ac:picMkLst>
        </pc:picChg>
        <pc:picChg chg="add mod">
          <ac:chgData name="Sanders Wang" userId="089d73b8-785c-4012-b931-81c632b6c9c7" providerId="ADAL" clId="{5354F822-A9E9-4067-BCDA-0FDA68F60510}" dt="2021-03-13T13:07:53.875" v="9728" actId="1038"/>
          <ac:picMkLst>
            <pc:docMk/>
            <pc:sldMk cId="2350540821" sldId="263"/>
            <ac:picMk id="109" creationId="{FA629705-943B-4381-9D79-8B63DC00641B}"/>
          </ac:picMkLst>
        </pc:picChg>
        <pc:picChg chg="add mod">
          <ac:chgData name="Sanders Wang" userId="089d73b8-785c-4012-b931-81c632b6c9c7" providerId="ADAL" clId="{5354F822-A9E9-4067-BCDA-0FDA68F60510}" dt="2021-03-13T13:07:53.875" v="9728" actId="1038"/>
          <ac:picMkLst>
            <pc:docMk/>
            <pc:sldMk cId="2350540821" sldId="263"/>
            <ac:picMk id="110" creationId="{42098619-CE25-4074-9BC4-2902E89CFA16}"/>
          </ac:picMkLst>
        </pc:picChg>
        <pc:picChg chg="add mod">
          <ac:chgData name="Sanders Wang" userId="089d73b8-785c-4012-b931-81c632b6c9c7" providerId="ADAL" clId="{5354F822-A9E9-4067-BCDA-0FDA68F60510}" dt="2021-03-13T13:07:53.875" v="9728" actId="1038"/>
          <ac:picMkLst>
            <pc:docMk/>
            <pc:sldMk cId="2350540821" sldId="263"/>
            <ac:picMk id="111" creationId="{45A34E71-4228-42BA-8697-B0D725490908}"/>
          </ac:picMkLst>
        </pc:picChg>
        <pc:picChg chg="add mod ord">
          <ac:chgData name="Sanders Wang" userId="089d73b8-785c-4012-b931-81c632b6c9c7" providerId="ADAL" clId="{5354F822-A9E9-4067-BCDA-0FDA68F60510}" dt="2021-03-13T13:07:53.875" v="9728" actId="1038"/>
          <ac:picMkLst>
            <pc:docMk/>
            <pc:sldMk cId="2350540821" sldId="263"/>
            <ac:picMk id="112" creationId="{5ACA9432-3634-413C-B4DA-54CA87D79712}"/>
          </ac:picMkLst>
        </pc:picChg>
        <pc:picChg chg="add mod">
          <ac:chgData name="Sanders Wang" userId="089d73b8-785c-4012-b931-81c632b6c9c7" providerId="ADAL" clId="{5354F822-A9E9-4067-BCDA-0FDA68F60510}" dt="2021-03-13T13:07:53.875" v="9728" actId="1038"/>
          <ac:picMkLst>
            <pc:docMk/>
            <pc:sldMk cId="2350540821" sldId="263"/>
            <ac:picMk id="118" creationId="{E8348E1E-E32B-4B69-BA1A-11530AFE6CD1}"/>
          </ac:picMkLst>
        </pc:picChg>
        <pc:picChg chg="add mod">
          <ac:chgData name="Sanders Wang" userId="089d73b8-785c-4012-b931-81c632b6c9c7" providerId="ADAL" clId="{5354F822-A9E9-4067-BCDA-0FDA68F60510}" dt="2021-03-13T13:07:53.875" v="9728" actId="1038"/>
          <ac:picMkLst>
            <pc:docMk/>
            <pc:sldMk cId="2350540821" sldId="263"/>
            <ac:picMk id="119" creationId="{49B7CA44-CA5D-4344-97DE-EC36D014EFC5}"/>
          </ac:picMkLst>
        </pc:picChg>
        <pc:picChg chg="add mod">
          <ac:chgData name="Sanders Wang" userId="089d73b8-785c-4012-b931-81c632b6c9c7" providerId="ADAL" clId="{5354F822-A9E9-4067-BCDA-0FDA68F60510}" dt="2021-03-13T13:07:53.875" v="9728" actId="1038"/>
          <ac:picMkLst>
            <pc:docMk/>
            <pc:sldMk cId="2350540821" sldId="263"/>
            <ac:picMk id="120" creationId="{543B0800-B4B2-4EF9-A465-14929C065654}"/>
          </ac:picMkLst>
        </pc:picChg>
        <pc:picChg chg="add mod">
          <ac:chgData name="Sanders Wang" userId="089d73b8-785c-4012-b931-81c632b6c9c7" providerId="ADAL" clId="{5354F822-A9E9-4067-BCDA-0FDA68F60510}" dt="2021-03-13T13:07:53.875" v="9728" actId="1038"/>
          <ac:picMkLst>
            <pc:docMk/>
            <pc:sldMk cId="2350540821" sldId="263"/>
            <ac:picMk id="121" creationId="{AB2A0A7C-026C-4E55-AB34-7D6EDF78DE8C}"/>
          </ac:picMkLst>
        </pc:picChg>
        <pc:picChg chg="mod">
          <ac:chgData name="Sanders Wang" userId="089d73b8-785c-4012-b931-81c632b6c9c7" providerId="ADAL" clId="{5354F822-A9E9-4067-BCDA-0FDA68F60510}" dt="2021-03-13T13:04:47.688" v="9711"/>
          <ac:picMkLst>
            <pc:docMk/>
            <pc:sldMk cId="2350540821" sldId="263"/>
            <ac:picMk id="124" creationId="{B93F74B6-A313-4B51-A1DE-1931D3E5B912}"/>
          </ac:picMkLst>
        </pc:picChg>
        <pc:cxnChg chg="add del mod">
          <ac:chgData name="Sanders Wang" userId="089d73b8-785c-4012-b931-81c632b6c9c7" providerId="ADAL" clId="{5354F822-A9E9-4067-BCDA-0FDA68F60510}" dt="2021-03-13T12:35:09.362" v="9384" actId="478"/>
          <ac:cxnSpMkLst>
            <pc:docMk/>
            <pc:sldMk cId="2350540821" sldId="263"/>
            <ac:cxnSpMk id="2" creationId="{D33F7A95-BD8B-43D8-B4B5-0B214F280C41}"/>
          </ac:cxnSpMkLst>
        </pc:cxnChg>
        <pc:cxnChg chg="add del mod">
          <ac:chgData name="Sanders Wang" userId="089d73b8-785c-4012-b931-81c632b6c9c7" providerId="ADAL" clId="{5354F822-A9E9-4067-BCDA-0FDA68F60510}" dt="2021-03-13T12:35:12.461" v="9385" actId="478"/>
          <ac:cxnSpMkLst>
            <pc:docMk/>
            <pc:sldMk cId="2350540821" sldId="263"/>
            <ac:cxnSpMk id="3" creationId="{C2E1C628-1690-4788-84D9-6A6813708629}"/>
          </ac:cxnSpMkLst>
        </pc:cxnChg>
        <pc:cxnChg chg="add mod">
          <ac:chgData name="Sanders Wang" userId="089d73b8-785c-4012-b931-81c632b6c9c7" providerId="ADAL" clId="{5354F822-A9E9-4067-BCDA-0FDA68F60510}" dt="2021-03-13T12:36:37.143" v="9410" actId="1037"/>
          <ac:cxnSpMkLst>
            <pc:docMk/>
            <pc:sldMk cId="2350540821" sldId="263"/>
            <ac:cxnSpMk id="15" creationId="{4C28EC50-D453-4B88-853D-289016C06C2A}"/>
          </ac:cxnSpMkLst>
        </pc:cxnChg>
        <pc:cxnChg chg="add del mod">
          <ac:chgData name="Sanders Wang" userId="089d73b8-785c-4012-b931-81c632b6c9c7" providerId="ADAL" clId="{5354F822-A9E9-4067-BCDA-0FDA68F60510}" dt="2021-03-13T12:35:25.956" v="9388" actId="478"/>
          <ac:cxnSpMkLst>
            <pc:docMk/>
            <pc:sldMk cId="2350540821" sldId="263"/>
            <ac:cxnSpMk id="39" creationId="{28187404-3792-4E02-928C-21A25BB1FCEF}"/>
          </ac:cxnSpMkLst>
        </pc:cxnChg>
        <pc:cxnChg chg="add mod ord">
          <ac:chgData name="Sanders Wang" userId="089d73b8-785c-4012-b931-81c632b6c9c7" providerId="ADAL" clId="{5354F822-A9E9-4067-BCDA-0FDA68F60510}" dt="2021-03-13T12:37:21.751" v="9420" actId="167"/>
          <ac:cxnSpMkLst>
            <pc:docMk/>
            <pc:sldMk cId="2350540821" sldId="263"/>
            <ac:cxnSpMk id="40" creationId="{EE1BD4B7-D581-4F05-889A-905844A17A68}"/>
          </ac:cxnSpMkLst>
        </pc:cxnChg>
        <pc:cxnChg chg="add mod">
          <ac:chgData name="Sanders Wang" userId="089d73b8-785c-4012-b931-81c632b6c9c7" providerId="ADAL" clId="{5354F822-A9E9-4067-BCDA-0FDA68F60510}" dt="2021-03-13T12:49:46.800" v="9532" actId="164"/>
          <ac:cxnSpMkLst>
            <pc:docMk/>
            <pc:sldMk cId="2350540821" sldId="263"/>
            <ac:cxnSpMk id="67" creationId="{178697DB-FB33-4969-8657-ECD9733112B9}"/>
          </ac:cxnSpMkLst>
        </pc:cxnChg>
        <pc:cxnChg chg="add mod">
          <ac:chgData name="Sanders Wang" userId="089d73b8-785c-4012-b931-81c632b6c9c7" providerId="ADAL" clId="{5354F822-A9E9-4067-BCDA-0FDA68F60510}" dt="2021-03-13T12:46:49.626" v="9518" actId="1037"/>
          <ac:cxnSpMkLst>
            <pc:docMk/>
            <pc:sldMk cId="2350540821" sldId="263"/>
            <ac:cxnSpMk id="70" creationId="{EFFA5423-A811-4E6D-8A85-434B92D7B578}"/>
          </ac:cxnSpMkLst>
        </pc:cxnChg>
        <pc:cxnChg chg="mod">
          <ac:chgData name="Sanders Wang" userId="089d73b8-785c-4012-b931-81c632b6c9c7" providerId="ADAL" clId="{5354F822-A9E9-4067-BCDA-0FDA68F60510}" dt="2021-03-13T12:49:50.396" v="9533" actId="571"/>
          <ac:cxnSpMkLst>
            <pc:docMk/>
            <pc:sldMk cId="2350540821" sldId="263"/>
            <ac:cxnSpMk id="81" creationId="{CB9F0E83-4529-42EF-A98F-3331B1579153}"/>
          </ac:cxnSpMkLst>
        </pc:cxnChg>
        <pc:cxnChg chg="add mod">
          <ac:chgData name="Sanders Wang" userId="089d73b8-785c-4012-b931-81c632b6c9c7" providerId="ADAL" clId="{5354F822-A9E9-4067-BCDA-0FDA68F60510}" dt="2021-03-13T12:55:17.448" v="9585" actId="20577"/>
          <ac:cxnSpMkLst>
            <pc:docMk/>
            <pc:sldMk cId="2350540821" sldId="263"/>
            <ac:cxnSpMk id="101" creationId="{9F1BA280-A297-465D-B9F9-51E5C8543CCC}"/>
          </ac:cxnSpMkLst>
        </pc:cxnChg>
        <pc:cxnChg chg="add mod">
          <ac:chgData name="Sanders Wang" userId="089d73b8-785c-4012-b931-81c632b6c9c7" providerId="ADAL" clId="{5354F822-A9E9-4067-BCDA-0FDA68F60510}" dt="2021-03-13T13:03:41.789" v="9701" actId="1038"/>
          <ac:cxnSpMkLst>
            <pc:docMk/>
            <pc:sldMk cId="2350540821" sldId="263"/>
            <ac:cxnSpMk id="113" creationId="{103D2CAB-BB1C-4BD1-AD17-E2169E745BA9}"/>
          </ac:cxnSpMkLst>
        </pc:cxnChg>
        <pc:cxnChg chg="add mod">
          <ac:chgData name="Sanders Wang" userId="089d73b8-785c-4012-b931-81c632b6c9c7" providerId="ADAL" clId="{5354F822-A9E9-4067-BCDA-0FDA68F60510}" dt="2021-03-13T13:07:59.365" v="9729" actId="14100"/>
          <ac:cxnSpMkLst>
            <pc:docMk/>
            <pc:sldMk cId="2350540821" sldId="263"/>
            <ac:cxnSpMk id="125" creationId="{C450A95C-F9F6-4455-9970-8F40BA720020}"/>
          </ac:cxnSpMkLst>
        </pc:cxnChg>
        <pc:cxnChg chg="add mod">
          <ac:chgData name="Sanders Wang" userId="089d73b8-785c-4012-b931-81c632b6c9c7" providerId="ADAL" clId="{5354F822-A9E9-4067-BCDA-0FDA68F60510}" dt="2021-03-13T13:07:53.875" v="9728" actId="1038"/>
          <ac:cxnSpMkLst>
            <pc:docMk/>
            <pc:sldMk cId="2350540821" sldId="263"/>
            <ac:cxnSpMk id="128" creationId="{C3383500-2DA7-4766-8A59-D4E6FC2D71B1}"/>
          </ac:cxnSpMkLst>
        </pc:cxnChg>
      </pc:sldChg>
      <pc:sldChg chg="addSp delSp modSp new mod">
        <pc:chgData name="Sanders Wang" userId="089d73b8-785c-4012-b931-81c632b6c9c7" providerId="ADAL" clId="{5354F822-A9E9-4067-BCDA-0FDA68F60510}" dt="2021-03-13T14:05:34.947" v="10162" actId="403"/>
        <pc:sldMkLst>
          <pc:docMk/>
          <pc:sldMk cId="662042280" sldId="264"/>
        </pc:sldMkLst>
        <pc:spChg chg="add mod">
          <ac:chgData name="Sanders Wang" userId="089d73b8-785c-4012-b931-81c632b6c9c7" providerId="ADAL" clId="{5354F822-A9E9-4067-BCDA-0FDA68F60510}" dt="2021-03-13T13:57:56.766" v="10052" actId="1037"/>
          <ac:spMkLst>
            <pc:docMk/>
            <pc:sldMk cId="662042280" sldId="264"/>
            <ac:spMk id="3" creationId="{24AF725A-9852-4FA7-ABC9-96D18DF483C6}"/>
          </ac:spMkLst>
        </pc:spChg>
        <pc:spChg chg="add mod">
          <ac:chgData name="Sanders Wang" userId="089d73b8-785c-4012-b931-81c632b6c9c7" providerId="ADAL" clId="{5354F822-A9E9-4067-BCDA-0FDA68F60510}" dt="2021-03-13T13:57:56.766" v="10052" actId="1037"/>
          <ac:spMkLst>
            <pc:docMk/>
            <pc:sldMk cId="662042280" sldId="264"/>
            <ac:spMk id="4" creationId="{6B5831F4-B284-4781-BEB3-693D61C9F3F1}"/>
          </ac:spMkLst>
        </pc:spChg>
        <pc:spChg chg="add del mod">
          <ac:chgData name="Sanders Wang" userId="089d73b8-785c-4012-b931-81c632b6c9c7" providerId="ADAL" clId="{5354F822-A9E9-4067-BCDA-0FDA68F60510}" dt="2021-03-13T13:21:10.873" v="9737" actId="478"/>
          <ac:spMkLst>
            <pc:docMk/>
            <pc:sldMk cId="662042280" sldId="264"/>
            <ac:spMk id="5" creationId="{7EF15516-8AFF-47F0-BC4D-E7EB5FA37578}"/>
          </ac:spMkLst>
        </pc:spChg>
        <pc:spChg chg="add del mod">
          <ac:chgData name="Sanders Wang" userId="089d73b8-785c-4012-b931-81c632b6c9c7" providerId="ADAL" clId="{5354F822-A9E9-4067-BCDA-0FDA68F60510}" dt="2021-03-13T13:21:10.873" v="9737" actId="478"/>
          <ac:spMkLst>
            <pc:docMk/>
            <pc:sldMk cId="662042280" sldId="264"/>
            <ac:spMk id="9" creationId="{4421B1EE-A53C-4DEE-924E-5EDD2289D8BE}"/>
          </ac:spMkLst>
        </pc:spChg>
        <pc:spChg chg="add del mod">
          <ac:chgData name="Sanders Wang" userId="089d73b8-785c-4012-b931-81c632b6c9c7" providerId="ADAL" clId="{5354F822-A9E9-4067-BCDA-0FDA68F60510}" dt="2021-03-13T13:21:10.873" v="9737" actId="478"/>
          <ac:spMkLst>
            <pc:docMk/>
            <pc:sldMk cId="662042280" sldId="264"/>
            <ac:spMk id="15" creationId="{CDAC32AE-BD36-4222-BD47-DFEE060B77AC}"/>
          </ac:spMkLst>
        </pc:spChg>
        <pc:spChg chg="add mod">
          <ac:chgData name="Sanders Wang" userId="089d73b8-785c-4012-b931-81c632b6c9c7" providerId="ADAL" clId="{5354F822-A9E9-4067-BCDA-0FDA68F60510}" dt="2021-03-13T13:57:56.766" v="10052" actId="1037"/>
          <ac:spMkLst>
            <pc:docMk/>
            <pc:sldMk cId="662042280" sldId="264"/>
            <ac:spMk id="16" creationId="{402C6407-42B4-4214-AE93-A78FD76FE346}"/>
          </ac:spMkLst>
        </pc:spChg>
        <pc:spChg chg="add del mod">
          <ac:chgData name="Sanders Wang" userId="089d73b8-785c-4012-b931-81c632b6c9c7" providerId="ADAL" clId="{5354F822-A9E9-4067-BCDA-0FDA68F60510}" dt="2021-03-13T13:22:10.207" v="9764" actId="478"/>
          <ac:spMkLst>
            <pc:docMk/>
            <pc:sldMk cId="662042280" sldId="264"/>
            <ac:spMk id="20" creationId="{1B2A4DA3-85F1-4B98-A07A-9DC88DC54A9D}"/>
          </ac:spMkLst>
        </pc:spChg>
        <pc:spChg chg="add del mod">
          <ac:chgData name="Sanders Wang" userId="089d73b8-785c-4012-b931-81c632b6c9c7" providerId="ADAL" clId="{5354F822-A9E9-4067-BCDA-0FDA68F60510}" dt="2021-03-13T13:22:15.986" v="9765" actId="478"/>
          <ac:spMkLst>
            <pc:docMk/>
            <pc:sldMk cId="662042280" sldId="264"/>
            <ac:spMk id="26" creationId="{E2E231D2-3A1B-48C5-87F3-1F2D279E47FE}"/>
          </ac:spMkLst>
        </pc:spChg>
        <pc:spChg chg="add mod">
          <ac:chgData name="Sanders Wang" userId="089d73b8-785c-4012-b931-81c632b6c9c7" providerId="ADAL" clId="{5354F822-A9E9-4067-BCDA-0FDA68F60510}" dt="2021-03-13T13:57:56.766" v="10052" actId="1037"/>
          <ac:spMkLst>
            <pc:docMk/>
            <pc:sldMk cId="662042280" sldId="264"/>
            <ac:spMk id="28" creationId="{C049C1A5-76FA-44D3-A701-9062751A9A57}"/>
          </ac:spMkLst>
        </pc:spChg>
        <pc:spChg chg="add mod">
          <ac:chgData name="Sanders Wang" userId="089d73b8-785c-4012-b931-81c632b6c9c7" providerId="ADAL" clId="{5354F822-A9E9-4067-BCDA-0FDA68F60510}" dt="2021-03-13T13:57:56.766" v="10052" actId="1037"/>
          <ac:spMkLst>
            <pc:docMk/>
            <pc:sldMk cId="662042280" sldId="264"/>
            <ac:spMk id="30" creationId="{3CDAB6B1-C15A-40C3-A592-33691BAA4C38}"/>
          </ac:spMkLst>
        </pc:spChg>
        <pc:spChg chg="add mod">
          <ac:chgData name="Sanders Wang" userId="089d73b8-785c-4012-b931-81c632b6c9c7" providerId="ADAL" clId="{5354F822-A9E9-4067-BCDA-0FDA68F60510}" dt="2021-03-13T13:57:56.766" v="10052" actId="1037"/>
          <ac:spMkLst>
            <pc:docMk/>
            <pc:sldMk cId="662042280" sldId="264"/>
            <ac:spMk id="36" creationId="{D6DFC372-4D54-45A9-8E00-ED4F1DCD5383}"/>
          </ac:spMkLst>
        </pc:spChg>
        <pc:spChg chg="add mod">
          <ac:chgData name="Sanders Wang" userId="089d73b8-785c-4012-b931-81c632b6c9c7" providerId="ADAL" clId="{5354F822-A9E9-4067-BCDA-0FDA68F60510}" dt="2021-03-13T13:58:18.858" v="10072" actId="14100"/>
          <ac:spMkLst>
            <pc:docMk/>
            <pc:sldMk cId="662042280" sldId="264"/>
            <ac:spMk id="42" creationId="{48C7CCAF-1746-4E55-872C-AE4DC2CE5669}"/>
          </ac:spMkLst>
        </pc:spChg>
        <pc:spChg chg="add mod">
          <ac:chgData name="Sanders Wang" userId="089d73b8-785c-4012-b931-81c632b6c9c7" providerId="ADAL" clId="{5354F822-A9E9-4067-BCDA-0FDA68F60510}" dt="2021-03-13T13:57:56.766" v="10052" actId="1037"/>
          <ac:spMkLst>
            <pc:docMk/>
            <pc:sldMk cId="662042280" sldId="264"/>
            <ac:spMk id="43" creationId="{3E8270A6-9632-417F-92E1-D44179670563}"/>
          </ac:spMkLst>
        </pc:spChg>
        <pc:spChg chg="add mod">
          <ac:chgData name="Sanders Wang" userId="089d73b8-785c-4012-b931-81c632b6c9c7" providerId="ADAL" clId="{5354F822-A9E9-4067-BCDA-0FDA68F60510}" dt="2021-03-13T13:57:56.766" v="10052" actId="1037"/>
          <ac:spMkLst>
            <pc:docMk/>
            <pc:sldMk cId="662042280" sldId="264"/>
            <ac:spMk id="46" creationId="{5F5ECB2F-DFFE-473B-84C0-F9B1AF6CBAD0}"/>
          </ac:spMkLst>
        </pc:spChg>
        <pc:spChg chg="add mod">
          <ac:chgData name="Sanders Wang" userId="089d73b8-785c-4012-b931-81c632b6c9c7" providerId="ADAL" clId="{5354F822-A9E9-4067-BCDA-0FDA68F60510}" dt="2021-03-13T13:57:56.766" v="10052" actId="1037"/>
          <ac:spMkLst>
            <pc:docMk/>
            <pc:sldMk cId="662042280" sldId="264"/>
            <ac:spMk id="47" creationId="{658B0783-4EFB-467A-9FFF-D30C87B27360}"/>
          </ac:spMkLst>
        </pc:spChg>
        <pc:spChg chg="add mod">
          <ac:chgData name="Sanders Wang" userId="089d73b8-785c-4012-b931-81c632b6c9c7" providerId="ADAL" clId="{5354F822-A9E9-4067-BCDA-0FDA68F60510}" dt="2021-03-13T13:57:56.766" v="10052" actId="1037"/>
          <ac:spMkLst>
            <pc:docMk/>
            <pc:sldMk cId="662042280" sldId="264"/>
            <ac:spMk id="48" creationId="{98188EF5-4B04-4A86-A27B-5DC875C87551}"/>
          </ac:spMkLst>
        </pc:spChg>
        <pc:spChg chg="add mod">
          <ac:chgData name="Sanders Wang" userId="089d73b8-785c-4012-b931-81c632b6c9c7" providerId="ADAL" clId="{5354F822-A9E9-4067-BCDA-0FDA68F60510}" dt="2021-03-13T13:57:56.766" v="10052" actId="1037"/>
          <ac:spMkLst>
            <pc:docMk/>
            <pc:sldMk cId="662042280" sldId="264"/>
            <ac:spMk id="49" creationId="{A1AA327E-0E3D-4D98-BE65-9B4BAA279756}"/>
          </ac:spMkLst>
        </pc:spChg>
        <pc:spChg chg="add mod">
          <ac:chgData name="Sanders Wang" userId="089d73b8-785c-4012-b931-81c632b6c9c7" providerId="ADAL" clId="{5354F822-A9E9-4067-BCDA-0FDA68F60510}" dt="2021-03-13T13:57:56.766" v="10052" actId="1037"/>
          <ac:spMkLst>
            <pc:docMk/>
            <pc:sldMk cId="662042280" sldId="264"/>
            <ac:spMk id="51" creationId="{054700BE-FCC7-494F-B9E3-FBE100B8D647}"/>
          </ac:spMkLst>
        </pc:spChg>
        <pc:spChg chg="add mod">
          <ac:chgData name="Sanders Wang" userId="089d73b8-785c-4012-b931-81c632b6c9c7" providerId="ADAL" clId="{5354F822-A9E9-4067-BCDA-0FDA68F60510}" dt="2021-03-13T13:57:56.766" v="10052" actId="1037"/>
          <ac:spMkLst>
            <pc:docMk/>
            <pc:sldMk cId="662042280" sldId="264"/>
            <ac:spMk id="52" creationId="{48D10E7E-F0D5-417E-AA48-7E53E1108D85}"/>
          </ac:spMkLst>
        </pc:spChg>
        <pc:spChg chg="add mod">
          <ac:chgData name="Sanders Wang" userId="089d73b8-785c-4012-b931-81c632b6c9c7" providerId="ADAL" clId="{5354F822-A9E9-4067-BCDA-0FDA68F60510}" dt="2021-03-13T13:57:56.766" v="10052" actId="1037"/>
          <ac:spMkLst>
            <pc:docMk/>
            <pc:sldMk cId="662042280" sldId="264"/>
            <ac:spMk id="54" creationId="{65DE2326-D7DD-4D2B-B393-849A69D00B21}"/>
          </ac:spMkLst>
        </pc:spChg>
        <pc:spChg chg="add mod">
          <ac:chgData name="Sanders Wang" userId="089d73b8-785c-4012-b931-81c632b6c9c7" providerId="ADAL" clId="{5354F822-A9E9-4067-BCDA-0FDA68F60510}" dt="2021-03-13T13:57:56.766" v="10052" actId="1037"/>
          <ac:spMkLst>
            <pc:docMk/>
            <pc:sldMk cId="662042280" sldId="264"/>
            <ac:spMk id="55" creationId="{E6E2C52A-F51D-4872-AFC6-711661A105A5}"/>
          </ac:spMkLst>
        </pc:spChg>
        <pc:spChg chg="add mod">
          <ac:chgData name="Sanders Wang" userId="089d73b8-785c-4012-b931-81c632b6c9c7" providerId="ADAL" clId="{5354F822-A9E9-4067-BCDA-0FDA68F60510}" dt="2021-03-13T13:58:13.633" v="10071" actId="1037"/>
          <ac:spMkLst>
            <pc:docMk/>
            <pc:sldMk cId="662042280" sldId="264"/>
            <ac:spMk id="63" creationId="{26F11B32-95BE-4C54-8116-35D332686E64}"/>
          </ac:spMkLst>
        </pc:spChg>
        <pc:spChg chg="add del mod">
          <ac:chgData name="Sanders Wang" userId="089d73b8-785c-4012-b931-81c632b6c9c7" providerId="ADAL" clId="{5354F822-A9E9-4067-BCDA-0FDA68F60510}" dt="2021-03-13T13:46:00.330" v="9936" actId="478"/>
          <ac:spMkLst>
            <pc:docMk/>
            <pc:sldMk cId="662042280" sldId="264"/>
            <ac:spMk id="66" creationId="{57B94745-5643-4439-8380-1C8C0E8627A3}"/>
          </ac:spMkLst>
        </pc:spChg>
        <pc:spChg chg="add mod">
          <ac:chgData name="Sanders Wang" userId="089d73b8-785c-4012-b931-81c632b6c9c7" providerId="ADAL" clId="{5354F822-A9E9-4067-BCDA-0FDA68F60510}" dt="2021-03-13T13:58:13.633" v="10071" actId="1037"/>
          <ac:spMkLst>
            <pc:docMk/>
            <pc:sldMk cId="662042280" sldId="264"/>
            <ac:spMk id="74" creationId="{ADFDEB07-2BFD-4762-9E5B-6D7A1557860A}"/>
          </ac:spMkLst>
        </pc:spChg>
        <pc:spChg chg="add mod">
          <ac:chgData name="Sanders Wang" userId="089d73b8-785c-4012-b931-81c632b6c9c7" providerId="ADAL" clId="{5354F822-A9E9-4067-BCDA-0FDA68F60510}" dt="2021-03-13T14:05:08.258" v="10155" actId="1076"/>
          <ac:spMkLst>
            <pc:docMk/>
            <pc:sldMk cId="662042280" sldId="264"/>
            <ac:spMk id="78" creationId="{2844850E-1861-436A-B5D5-27A8E3B806AF}"/>
          </ac:spMkLst>
        </pc:spChg>
        <pc:spChg chg="add del mod">
          <ac:chgData name="Sanders Wang" userId="089d73b8-785c-4012-b931-81c632b6c9c7" providerId="ADAL" clId="{5354F822-A9E9-4067-BCDA-0FDA68F60510}" dt="2021-03-13T13:48:12.700" v="9983" actId="478"/>
          <ac:spMkLst>
            <pc:docMk/>
            <pc:sldMk cId="662042280" sldId="264"/>
            <ac:spMk id="82" creationId="{4AE9789E-0FF2-4D04-A54F-C708CF49CDA6}"/>
          </ac:spMkLst>
        </pc:spChg>
        <pc:spChg chg="add mod">
          <ac:chgData name="Sanders Wang" userId="089d73b8-785c-4012-b931-81c632b6c9c7" providerId="ADAL" clId="{5354F822-A9E9-4067-BCDA-0FDA68F60510}" dt="2021-03-13T13:58:13.633" v="10071" actId="1037"/>
          <ac:spMkLst>
            <pc:docMk/>
            <pc:sldMk cId="662042280" sldId="264"/>
            <ac:spMk id="84" creationId="{7779735A-2B1D-45A3-ABE5-C48A43C20402}"/>
          </ac:spMkLst>
        </pc:spChg>
        <pc:spChg chg="add mod">
          <ac:chgData name="Sanders Wang" userId="089d73b8-785c-4012-b931-81c632b6c9c7" providerId="ADAL" clId="{5354F822-A9E9-4067-BCDA-0FDA68F60510}" dt="2021-03-13T13:58:13.633" v="10071" actId="1037"/>
          <ac:spMkLst>
            <pc:docMk/>
            <pc:sldMk cId="662042280" sldId="264"/>
            <ac:spMk id="86" creationId="{97EA8C14-3F3B-4839-AA46-CD1F4DA075B9}"/>
          </ac:spMkLst>
        </pc:spChg>
        <pc:spChg chg="add del mod">
          <ac:chgData name="Sanders Wang" userId="089d73b8-785c-4012-b931-81c632b6c9c7" providerId="ADAL" clId="{5354F822-A9E9-4067-BCDA-0FDA68F60510}" dt="2021-03-13T13:51:26.722" v="10015" actId="478"/>
          <ac:spMkLst>
            <pc:docMk/>
            <pc:sldMk cId="662042280" sldId="264"/>
            <ac:spMk id="87" creationId="{0805A88D-DA87-49A2-A27E-AD26D28E0393}"/>
          </ac:spMkLst>
        </pc:spChg>
        <pc:spChg chg="add mod">
          <ac:chgData name="Sanders Wang" userId="089d73b8-785c-4012-b931-81c632b6c9c7" providerId="ADAL" clId="{5354F822-A9E9-4067-BCDA-0FDA68F60510}" dt="2021-03-13T13:58:13.633" v="10071" actId="1037"/>
          <ac:spMkLst>
            <pc:docMk/>
            <pc:sldMk cId="662042280" sldId="264"/>
            <ac:spMk id="88" creationId="{3150A075-12F9-4990-AA46-6EB0C5E62083}"/>
          </ac:spMkLst>
        </pc:spChg>
        <pc:spChg chg="add mod">
          <ac:chgData name="Sanders Wang" userId="089d73b8-785c-4012-b931-81c632b6c9c7" providerId="ADAL" clId="{5354F822-A9E9-4067-BCDA-0FDA68F60510}" dt="2021-03-13T14:00:00.211" v="10101" actId="1036"/>
          <ac:spMkLst>
            <pc:docMk/>
            <pc:sldMk cId="662042280" sldId="264"/>
            <ac:spMk id="90" creationId="{E1601732-1C69-4D79-A26F-46DC38848DE5}"/>
          </ac:spMkLst>
        </pc:spChg>
        <pc:spChg chg="add mod">
          <ac:chgData name="Sanders Wang" userId="089d73b8-785c-4012-b931-81c632b6c9c7" providerId="ADAL" clId="{5354F822-A9E9-4067-BCDA-0FDA68F60510}" dt="2021-03-13T14:03:14.908" v="10123" actId="20577"/>
          <ac:spMkLst>
            <pc:docMk/>
            <pc:sldMk cId="662042280" sldId="264"/>
            <ac:spMk id="98" creationId="{7F7A7358-97B9-4EDA-8EFA-CCCA3E9DE0CC}"/>
          </ac:spMkLst>
        </pc:spChg>
        <pc:spChg chg="add mod">
          <ac:chgData name="Sanders Wang" userId="089d73b8-785c-4012-b931-81c632b6c9c7" providerId="ADAL" clId="{5354F822-A9E9-4067-BCDA-0FDA68F60510}" dt="2021-03-13T14:00:43.270" v="10117" actId="20577"/>
          <ac:spMkLst>
            <pc:docMk/>
            <pc:sldMk cId="662042280" sldId="264"/>
            <ac:spMk id="99" creationId="{B2749D49-DCC0-4449-9DBD-27DDA3C76C86}"/>
          </ac:spMkLst>
        </pc:spChg>
        <pc:spChg chg="add mod">
          <ac:chgData name="Sanders Wang" userId="089d73b8-785c-4012-b931-81c632b6c9c7" providerId="ADAL" clId="{5354F822-A9E9-4067-BCDA-0FDA68F60510}" dt="2021-03-13T13:59:50.465" v="10095" actId="20577"/>
          <ac:spMkLst>
            <pc:docMk/>
            <pc:sldMk cId="662042280" sldId="264"/>
            <ac:spMk id="100" creationId="{1D21EEA2-FA88-4C82-B7BF-4B6A340EFAE4}"/>
          </ac:spMkLst>
        </pc:spChg>
        <pc:spChg chg="add mod">
          <ac:chgData name="Sanders Wang" userId="089d73b8-785c-4012-b931-81c632b6c9c7" providerId="ADAL" clId="{5354F822-A9E9-4067-BCDA-0FDA68F60510}" dt="2021-03-13T14:05:14.593" v="10157" actId="1076"/>
          <ac:spMkLst>
            <pc:docMk/>
            <pc:sldMk cId="662042280" sldId="264"/>
            <ac:spMk id="101" creationId="{C5F6B52B-9731-449D-A436-A82300325721}"/>
          </ac:spMkLst>
        </pc:spChg>
        <pc:spChg chg="add mod">
          <ac:chgData name="Sanders Wang" userId="089d73b8-785c-4012-b931-81c632b6c9c7" providerId="ADAL" clId="{5354F822-A9E9-4067-BCDA-0FDA68F60510}" dt="2021-03-13T14:04:17.413" v="10130"/>
          <ac:spMkLst>
            <pc:docMk/>
            <pc:sldMk cId="662042280" sldId="264"/>
            <ac:spMk id="108" creationId="{770364F5-80F5-4201-B435-F4A2843FE102}"/>
          </ac:spMkLst>
        </pc:spChg>
        <pc:spChg chg="add mod">
          <ac:chgData name="Sanders Wang" userId="089d73b8-785c-4012-b931-81c632b6c9c7" providerId="ADAL" clId="{5354F822-A9E9-4067-BCDA-0FDA68F60510}" dt="2021-03-13T14:05:34.947" v="10162" actId="403"/>
          <ac:spMkLst>
            <pc:docMk/>
            <pc:sldMk cId="662042280" sldId="264"/>
            <ac:spMk id="109" creationId="{CE2814C9-DFB1-490A-9A41-02B8DD8AF4D1}"/>
          </ac:spMkLst>
        </pc:spChg>
        <pc:picChg chg="add del mod">
          <ac:chgData name="Sanders Wang" userId="089d73b8-785c-4012-b931-81c632b6c9c7" providerId="ADAL" clId="{5354F822-A9E9-4067-BCDA-0FDA68F60510}" dt="2021-03-13T13:21:10.873" v="9737" actId="478"/>
          <ac:picMkLst>
            <pc:docMk/>
            <pc:sldMk cId="662042280" sldId="264"/>
            <ac:picMk id="6" creationId="{AC16F72F-7399-4A1D-981F-85A4960A089E}"/>
          </ac:picMkLst>
        </pc:picChg>
        <pc:picChg chg="add del mod">
          <ac:chgData name="Sanders Wang" userId="089d73b8-785c-4012-b931-81c632b6c9c7" providerId="ADAL" clId="{5354F822-A9E9-4067-BCDA-0FDA68F60510}" dt="2021-03-13T13:21:10.873" v="9737" actId="478"/>
          <ac:picMkLst>
            <pc:docMk/>
            <pc:sldMk cId="662042280" sldId="264"/>
            <ac:picMk id="7" creationId="{FBDF1D6D-DECB-434B-857A-EA4AD83FF9BE}"/>
          </ac:picMkLst>
        </pc:picChg>
        <pc:picChg chg="add del mod">
          <ac:chgData name="Sanders Wang" userId="089d73b8-785c-4012-b931-81c632b6c9c7" providerId="ADAL" clId="{5354F822-A9E9-4067-BCDA-0FDA68F60510}" dt="2021-03-13T13:21:10.873" v="9737" actId="478"/>
          <ac:picMkLst>
            <pc:docMk/>
            <pc:sldMk cId="662042280" sldId="264"/>
            <ac:picMk id="8" creationId="{F8187CFD-D91F-48EE-8433-1D5238891EF1}"/>
          </ac:picMkLst>
        </pc:picChg>
        <pc:picChg chg="add del mod">
          <ac:chgData name="Sanders Wang" userId="089d73b8-785c-4012-b931-81c632b6c9c7" providerId="ADAL" clId="{5354F822-A9E9-4067-BCDA-0FDA68F60510}" dt="2021-03-13T13:21:10.873" v="9737" actId="478"/>
          <ac:picMkLst>
            <pc:docMk/>
            <pc:sldMk cId="662042280" sldId="264"/>
            <ac:picMk id="10" creationId="{D6B9CA9D-788F-4BB5-8B19-3F5EE9AAB5AE}"/>
          </ac:picMkLst>
        </pc:picChg>
        <pc:picChg chg="add del mod">
          <ac:chgData name="Sanders Wang" userId="089d73b8-785c-4012-b931-81c632b6c9c7" providerId="ADAL" clId="{5354F822-A9E9-4067-BCDA-0FDA68F60510}" dt="2021-03-13T13:21:10.873" v="9737" actId="478"/>
          <ac:picMkLst>
            <pc:docMk/>
            <pc:sldMk cId="662042280" sldId="264"/>
            <ac:picMk id="11" creationId="{82A07C24-80F6-4988-BE98-67B6E9CCE322}"/>
          </ac:picMkLst>
        </pc:picChg>
        <pc:picChg chg="add del mod">
          <ac:chgData name="Sanders Wang" userId="089d73b8-785c-4012-b931-81c632b6c9c7" providerId="ADAL" clId="{5354F822-A9E9-4067-BCDA-0FDA68F60510}" dt="2021-03-13T13:21:10.873" v="9737" actId="478"/>
          <ac:picMkLst>
            <pc:docMk/>
            <pc:sldMk cId="662042280" sldId="264"/>
            <ac:picMk id="12" creationId="{C5DADB29-37FF-4F13-8CFF-0802B0DBC5EF}"/>
          </ac:picMkLst>
        </pc:picChg>
        <pc:picChg chg="add del mod">
          <ac:chgData name="Sanders Wang" userId="089d73b8-785c-4012-b931-81c632b6c9c7" providerId="ADAL" clId="{5354F822-A9E9-4067-BCDA-0FDA68F60510}" dt="2021-03-13T13:21:10.873" v="9737" actId="478"/>
          <ac:picMkLst>
            <pc:docMk/>
            <pc:sldMk cId="662042280" sldId="264"/>
            <ac:picMk id="13" creationId="{B797E319-A6E9-438A-B25D-428519BAD325}"/>
          </ac:picMkLst>
        </pc:picChg>
        <pc:picChg chg="add mod">
          <ac:chgData name="Sanders Wang" userId="089d73b8-785c-4012-b931-81c632b6c9c7" providerId="ADAL" clId="{5354F822-A9E9-4067-BCDA-0FDA68F60510}" dt="2021-03-13T13:57:56.766" v="10052" actId="1037"/>
          <ac:picMkLst>
            <pc:docMk/>
            <pc:sldMk cId="662042280" sldId="264"/>
            <ac:picMk id="17" creationId="{5B6223FD-5FC4-43C7-9CB7-D9A1D7E3B67D}"/>
          </ac:picMkLst>
        </pc:picChg>
        <pc:picChg chg="add mod">
          <ac:chgData name="Sanders Wang" userId="089d73b8-785c-4012-b931-81c632b6c9c7" providerId="ADAL" clId="{5354F822-A9E9-4067-BCDA-0FDA68F60510}" dt="2021-03-13T13:57:56.766" v="10052" actId="1037"/>
          <ac:picMkLst>
            <pc:docMk/>
            <pc:sldMk cId="662042280" sldId="264"/>
            <ac:picMk id="18" creationId="{203FB471-FAB8-4660-9E2C-9B8D9CC8B9BF}"/>
          </ac:picMkLst>
        </pc:picChg>
        <pc:picChg chg="add mod">
          <ac:chgData name="Sanders Wang" userId="089d73b8-785c-4012-b931-81c632b6c9c7" providerId="ADAL" clId="{5354F822-A9E9-4067-BCDA-0FDA68F60510}" dt="2021-03-13T13:57:56.766" v="10052" actId="1037"/>
          <ac:picMkLst>
            <pc:docMk/>
            <pc:sldMk cId="662042280" sldId="264"/>
            <ac:picMk id="19" creationId="{734818C7-502F-47C7-993C-25FE32A385B0}"/>
          </ac:picMkLst>
        </pc:picChg>
        <pc:picChg chg="add mod">
          <ac:chgData name="Sanders Wang" userId="089d73b8-785c-4012-b931-81c632b6c9c7" providerId="ADAL" clId="{5354F822-A9E9-4067-BCDA-0FDA68F60510}" dt="2021-03-13T13:57:56.766" v="10052" actId="1037"/>
          <ac:picMkLst>
            <pc:docMk/>
            <pc:sldMk cId="662042280" sldId="264"/>
            <ac:picMk id="21" creationId="{4D5A75CE-CC11-4148-AACF-C2AA344260E4}"/>
          </ac:picMkLst>
        </pc:picChg>
        <pc:picChg chg="add mod">
          <ac:chgData name="Sanders Wang" userId="089d73b8-785c-4012-b931-81c632b6c9c7" providerId="ADAL" clId="{5354F822-A9E9-4067-BCDA-0FDA68F60510}" dt="2021-03-13T13:57:56.766" v="10052" actId="1037"/>
          <ac:picMkLst>
            <pc:docMk/>
            <pc:sldMk cId="662042280" sldId="264"/>
            <ac:picMk id="22" creationId="{FBBD8ACF-ADFD-43AD-B5CA-B3D57301AEC2}"/>
          </ac:picMkLst>
        </pc:picChg>
        <pc:picChg chg="add del mod">
          <ac:chgData name="Sanders Wang" userId="089d73b8-785c-4012-b931-81c632b6c9c7" providerId="ADAL" clId="{5354F822-A9E9-4067-BCDA-0FDA68F60510}" dt="2021-03-13T13:38:28.603" v="9870" actId="478"/>
          <ac:picMkLst>
            <pc:docMk/>
            <pc:sldMk cId="662042280" sldId="264"/>
            <ac:picMk id="23" creationId="{A7713CAE-8D53-4BE4-9F17-A527A31E5D94}"/>
          </ac:picMkLst>
        </pc:picChg>
        <pc:picChg chg="add mod">
          <ac:chgData name="Sanders Wang" userId="089d73b8-785c-4012-b931-81c632b6c9c7" providerId="ADAL" clId="{5354F822-A9E9-4067-BCDA-0FDA68F60510}" dt="2021-03-13T13:57:56.766" v="10052" actId="1037"/>
          <ac:picMkLst>
            <pc:docMk/>
            <pc:sldMk cId="662042280" sldId="264"/>
            <ac:picMk id="24" creationId="{43DA5F3C-B6C9-424F-AEBB-D1CAE5F4515F}"/>
          </ac:picMkLst>
        </pc:picChg>
        <pc:picChg chg="add mod">
          <ac:chgData name="Sanders Wang" userId="089d73b8-785c-4012-b931-81c632b6c9c7" providerId="ADAL" clId="{5354F822-A9E9-4067-BCDA-0FDA68F60510}" dt="2021-03-13T13:57:56.766" v="10052" actId="1037"/>
          <ac:picMkLst>
            <pc:docMk/>
            <pc:sldMk cId="662042280" sldId="264"/>
            <ac:picMk id="27" creationId="{8A4B9E48-3723-4459-92AB-A3220EDB92AB}"/>
          </ac:picMkLst>
        </pc:picChg>
        <pc:picChg chg="add mod">
          <ac:chgData name="Sanders Wang" userId="089d73b8-785c-4012-b931-81c632b6c9c7" providerId="ADAL" clId="{5354F822-A9E9-4067-BCDA-0FDA68F60510}" dt="2021-03-13T13:57:56.766" v="10052" actId="1037"/>
          <ac:picMkLst>
            <pc:docMk/>
            <pc:sldMk cId="662042280" sldId="264"/>
            <ac:picMk id="32" creationId="{7528CC3F-60CF-4018-BC02-87C7FE8CC7DD}"/>
          </ac:picMkLst>
        </pc:picChg>
        <pc:picChg chg="add mod">
          <ac:chgData name="Sanders Wang" userId="089d73b8-785c-4012-b931-81c632b6c9c7" providerId="ADAL" clId="{5354F822-A9E9-4067-BCDA-0FDA68F60510}" dt="2021-03-13T13:57:56.766" v="10052" actId="1037"/>
          <ac:picMkLst>
            <pc:docMk/>
            <pc:sldMk cId="662042280" sldId="264"/>
            <ac:picMk id="33" creationId="{A80B3A39-4CEB-46A2-9559-EA5CFAAB2EA1}"/>
          </ac:picMkLst>
        </pc:picChg>
        <pc:picChg chg="add mod">
          <ac:chgData name="Sanders Wang" userId="089d73b8-785c-4012-b931-81c632b6c9c7" providerId="ADAL" clId="{5354F822-A9E9-4067-BCDA-0FDA68F60510}" dt="2021-03-13T13:57:56.766" v="10052" actId="1037"/>
          <ac:picMkLst>
            <pc:docMk/>
            <pc:sldMk cId="662042280" sldId="264"/>
            <ac:picMk id="34" creationId="{3CD0DDF5-73BA-4DC1-942D-B6E1C8E9E3E2}"/>
          </ac:picMkLst>
        </pc:picChg>
        <pc:picChg chg="add mod">
          <ac:chgData name="Sanders Wang" userId="089d73b8-785c-4012-b931-81c632b6c9c7" providerId="ADAL" clId="{5354F822-A9E9-4067-BCDA-0FDA68F60510}" dt="2021-03-13T13:57:56.766" v="10052" actId="1037"/>
          <ac:picMkLst>
            <pc:docMk/>
            <pc:sldMk cId="662042280" sldId="264"/>
            <ac:picMk id="35" creationId="{177D0B9B-88B0-4FEE-A48F-D46C50A11737}"/>
          </ac:picMkLst>
        </pc:picChg>
        <pc:picChg chg="add del mod">
          <ac:chgData name="Sanders Wang" userId="089d73b8-785c-4012-b931-81c632b6c9c7" providerId="ADAL" clId="{5354F822-A9E9-4067-BCDA-0FDA68F60510}" dt="2021-03-13T13:26:54.277" v="9800" actId="478"/>
          <ac:picMkLst>
            <pc:docMk/>
            <pc:sldMk cId="662042280" sldId="264"/>
            <ac:picMk id="37" creationId="{36E3DB7A-2B88-43F1-9244-DD9CD23EA11E}"/>
          </ac:picMkLst>
        </pc:picChg>
        <pc:picChg chg="add mod">
          <ac:chgData name="Sanders Wang" userId="089d73b8-785c-4012-b931-81c632b6c9c7" providerId="ADAL" clId="{5354F822-A9E9-4067-BCDA-0FDA68F60510}" dt="2021-03-13T13:57:56.766" v="10052" actId="1037"/>
          <ac:picMkLst>
            <pc:docMk/>
            <pc:sldMk cId="662042280" sldId="264"/>
            <ac:picMk id="38" creationId="{F9A054DA-019E-47F8-AFF5-DB91B905EB05}"/>
          </ac:picMkLst>
        </pc:picChg>
        <pc:picChg chg="add mod">
          <ac:chgData name="Sanders Wang" userId="089d73b8-785c-4012-b931-81c632b6c9c7" providerId="ADAL" clId="{5354F822-A9E9-4067-BCDA-0FDA68F60510}" dt="2021-03-13T13:57:56.766" v="10052" actId="1037"/>
          <ac:picMkLst>
            <pc:docMk/>
            <pc:sldMk cId="662042280" sldId="264"/>
            <ac:picMk id="39" creationId="{E5DD4574-70DC-4112-9EB7-FDECB73C8ECC}"/>
          </ac:picMkLst>
        </pc:picChg>
        <pc:picChg chg="add del mod">
          <ac:chgData name="Sanders Wang" userId="089d73b8-785c-4012-b931-81c632b6c9c7" providerId="ADAL" clId="{5354F822-A9E9-4067-BCDA-0FDA68F60510}" dt="2021-03-13T13:38:59.854" v="9882" actId="478"/>
          <ac:picMkLst>
            <pc:docMk/>
            <pc:sldMk cId="662042280" sldId="264"/>
            <ac:picMk id="40" creationId="{68D744CB-253C-43DF-8A92-EA5F1F12CA89}"/>
          </ac:picMkLst>
        </pc:picChg>
        <pc:picChg chg="add del mod">
          <ac:chgData name="Sanders Wang" userId="089d73b8-785c-4012-b931-81c632b6c9c7" providerId="ADAL" clId="{5354F822-A9E9-4067-BCDA-0FDA68F60510}" dt="2021-03-13T13:38:57.814" v="9881" actId="478"/>
          <ac:picMkLst>
            <pc:docMk/>
            <pc:sldMk cId="662042280" sldId="264"/>
            <ac:picMk id="41" creationId="{3DCF5E81-06CD-42C0-A3F5-4A4A8CA880E9}"/>
          </ac:picMkLst>
        </pc:picChg>
        <pc:picChg chg="add mod">
          <ac:chgData name="Sanders Wang" userId="089d73b8-785c-4012-b931-81c632b6c9c7" providerId="ADAL" clId="{5354F822-A9E9-4067-BCDA-0FDA68F60510}" dt="2021-03-13T13:57:56.766" v="10052" actId="1037"/>
          <ac:picMkLst>
            <pc:docMk/>
            <pc:sldMk cId="662042280" sldId="264"/>
            <ac:picMk id="44" creationId="{9FFA2A86-8869-4B6F-8D86-2B112A0B17A0}"/>
          </ac:picMkLst>
        </pc:picChg>
        <pc:picChg chg="add mod">
          <ac:chgData name="Sanders Wang" userId="089d73b8-785c-4012-b931-81c632b6c9c7" providerId="ADAL" clId="{5354F822-A9E9-4067-BCDA-0FDA68F60510}" dt="2021-03-13T13:57:56.766" v="10052" actId="1037"/>
          <ac:picMkLst>
            <pc:docMk/>
            <pc:sldMk cId="662042280" sldId="264"/>
            <ac:picMk id="45" creationId="{5F9C37B8-6A4B-4E5A-B5E3-2DE667C538A9}"/>
          </ac:picMkLst>
        </pc:picChg>
        <pc:picChg chg="add mod">
          <ac:chgData name="Sanders Wang" userId="089d73b8-785c-4012-b931-81c632b6c9c7" providerId="ADAL" clId="{5354F822-A9E9-4067-BCDA-0FDA68F60510}" dt="2021-03-13T13:57:56.766" v="10052" actId="1037"/>
          <ac:picMkLst>
            <pc:docMk/>
            <pc:sldMk cId="662042280" sldId="264"/>
            <ac:picMk id="50" creationId="{78A715D6-092E-4669-B3C4-F98C3E05D6DE}"/>
          </ac:picMkLst>
        </pc:picChg>
        <pc:picChg chg="add mod">
          <ac:chgData name="Sanders Wang" userId="089d73b8-785c-4012-b931-81c632b6c9c7" providerId="ADAL" clId="{5354F822-A9E9-4067-BCDA-0FDA68F60510}" dt="2021-03-13T13:57:56.766" v="10052" actId="1037"/>
          <ac:picMkLst>
            <pc:docMk/>
            <pc:sldMk cId="662042280" sldId="264"/>
            <ac:picMk id="56" creationId="{EFEF9765-E04B-4064-915E-B09FF9BEB4AF}"/>
          </ac:picMkLst>
        </pc:picChg>
        <pc:picChg chg="add mod">
          <ac:chgData name="Sanders Wang" userId="089d73b8-785c-4012-b931-81c632b6c9c7" providerId="ADAL" clId="{5354F822-A9E9-4067-BCDA-0FDA68F60510}" dt="2021-03-13T13:57:56.766" v="10052" actId="1037"/>
          <ac:picMkLst>
            <pc:docMk/>
            <pc:sldMk cId="662042280" sldId="264"/>
            <ac:picMk id="57" creationId="{4238D8DC-C6DD-435D-805C-D2DD725C78C5}"/>
          </ac:picMkLst>
        </pc:picChg>
        <pc:picChg chg="add mod">
          <ac:chgData name="Sanders Wang" userId="089d73b8-785c-4012-b931-81c632b6c9c7" providerId="ADAL" clId="{5354F822-A9E9-4067-BCDA-0FDA68F60510}" dt="2021-03-13T13:57:56.766" v="10052" actId="1037"/>
          <ac:picMkLst>
            <pc:docMk/>
            <pc:sldMk cId="662042280" sldId="264"/>
            <ac:picMk id="58" creationId="{1B138B82-71BF-49C5-841B-F79F61281C86}"/>
          </ac:picMkLst>
        </pc:picChg>
        <pc:picChg chg="add mod">
          <ac:chgData name="Sanders Wang" userId="089d73b8-785c-4012-b931-81c632b6c9c7" providerId="ADAL" clId="{5354F822-A9E9-4067-BCDA-0FDA68F60510}" dt="2021-03-13T13:57:56.766" v="10052" actId="1037"/>
          <ac:picMkLst>
            <pc:docMk/>
            <pc:sldMk cId="662042280" sldId="264"/>
            <ac:picMk id="59" creationId="{767CF1BE-83FF-4F51-B5CE-21C3C76B386B}"/>
          </ac:picMkLst>
        </pc:picChg>
        <pc:picChg chg="add mod">
          <ac:chgData name="Sanders Wang" userId="089d73b8-785c-4012-b931-81c632b6c9c7" providerId="ADAL" clId="{5354F822-A9E9-4067-BCDA-0FDA68F60510}" dt="2021-03-13T13:57:56.766" v="10052" actId="1037"/>
          <ac:picMkLst>
            <pc:docMk/>
            <pc:sldMk cId="662042280" sldId="264"/>
            <ac:picMk id="60" creationId="{C8D840ED-D8EF-4952-AC5F-35CF10E2B375}"/>
          </ac:picMkLst>
        </pc:picChg>
        <pc:picChg chg="add mod">
          <ac:chgData name="Sanders Wang" userId="089d73b8-785c-4012-b931-81c632b6c9c7" providerId="ADAL" clId="{5354F822-A9E9-4067-BCDA-0FDA68F60510}" dt="2021-03-13T13:57:56.766" v="10052" actId="1037"/>
          <ac:picMkLst>
            <pc:docMk/>
            <pc:sldMk cId="662042280" sldId="264"/>
            <ac:picMk id="61" creationId="{938010D9-59EB-4577-BE84-973EEFA37E14}"/>
          </ac:picMkLst>
        </pc:picChg>
        <pc:picChg chg="add mod ord">
          <ac:chgData name="Sanders Wang" userId="089d73b8-785c-4012-b931-81c632b6c9c7" providerId="ADAL" clId="{5354F822-A9E9-4067-BCDA-0FDA68F60510}" dt="2021-03-13T13:57:56.766" v="10052" actId="1037"/>
          <ac:picMkLst>
            <pc:docMk/>
            <pc:sldMk cId="662042280" sldId="264"/>
            <ac:picMk id="64" creationId="{01BB7B7A-06AB-407C-81E0-50C6B80E6E78}"/>
          </ac:picMkLst>
        </pc:picChg>
        <pc:picChg chg="add del mod">
          <ac:chgData name="Sanders Wang" userId="089d73b8-785c-4012-b931-81c632b6c9c7" providerId="ADAL" clId="{5354F822-A9E9-4067-BCDA-0FDA68F60510}" dt="2021-03-13T13:46:00.330" v="9936" actId="478"/>
          <ac:picMkLst>
            <pc:docMk/>
            <pc:sldMk cId="662042280" sldId="264"/>
            <ac:picMk id="65" creationId="{8287D23E-F8C8-40B6-87D4-D6E7C5175F4B}"/>
          </ac:picMkLst>
        </pc:picChg>
        <pc:picChg chg="add del mod">
          <ac:chgData name="Sanders Wang" userId="089d73b8-785c-4012-b931-81c632b6c9c7" providerId="ADAL" clId="{5354F822-A9E9-4067-BCDA-0FDA68F60510}" dt="2021-03-13T13:46:00.330" v="9936" actId="478"/>
          <ac:picMkLst>
            <pc:docMk/>
            <pc:sldMk cId="662042280" sldId="264"/>
            <ac:picMk id="67" creationId="{CC0A8502-4656-41BD-A943-4D0EBD908E34}"/>
          </ac:picMkLst>
        </pc:picChg>
        <pc:picChg chg="add del mod">
          <ac:chgData name="Sanders Wang" userId="089d73b8-785c-4012-b931-81c632b6c9c7" providerId="ADAL" clId="{5354F822-A9E9-4067-BCDA-0FDA68F60510}" dt="2021-03-13T13:46:00.330" v="9936" actId="478"/>
          <ac:picMkLst>
            <pc:docMk/>
            <pc:sldMk cId="662042280" sldId="264"/>
            <ac:picMk id="68" creationId="{918CE587-70AD-4BF4-9B66-D76C67C9E47B}"/>
          </ac:picMkLst>
        </pc:picChg>
        <pc:picChg chg="add del mod">
          <ac:chgData name="Sanders Wang" userId="089d73b8-785c-4012-b931-81c632b6c9c7" providerId="ADAL" clId="{5354F822-A9E9-4067-BCDA-0FDA68F60510}" dt="2021-03-13T13:46:00.330" v="9936" actId="478"/>
          <ac:picMkLst>
            <pc:docMk/>
            <pc:sldMk cId="662042280" sldId="264"/>
            <ac:picMk id="69" creationId="{A9591567-00E5-4E85-8EB7-B75D30FC4DA1}"/>
          </ac:picMkLst>
        </pc:picChg>
        <pc:picChg chg="add mod">
          <ac:chgData name="Sanders Wang" userId="089d73b8-785c-4012-b931-81c632b6c9c7" providerId="ADAL" clId="{5354F822-A9E9-4067-BCDA-0FDA68F60510}" dt="2021-03-13T13:58:13.633" v="10071" actId="1037"/>
          <ac:picMkLst>
            <pc:docMk/>
            <pc:sldMk cId="662042280" sldId="264"/>
            <ac:picMk id="70" creationId="{ED6AE92E-A3ED-4EC9-8473-BC4440224393}"/>
          </ac:picMkLst>
        </pc:picChg>
        <pc:picChg chg="add mod">
          <ac:chgData name="Sanders Wang" userId="089d73b8-785c-4012-b931-81c632b6c9c7" providerId="ADAL" clId="{5354F822-A9E9-4067-BCDA-0FDA68F60510}" dt="2021-03-13T13:58:13.633" v="10071" actId="1037"/>
          <ac:picMkLst>
            <pc:docMk/>
            <pc:sldMk cId="662042280" sldId="264"/>
            <ac:picMk id="71" creationId="{87825115-53A0-4BDA-A4E5-2870E5B1DF4F}"/>
          </ac:picMkLst>
        </pc:picChg>
        <pc:picChg chg="add mod">
          <ac:chgData name="Sanders Wang" userId="089d73b8-785c-4012-b931-81c632b6c9c7" providerId="ADAL" clId="{5354F822-A9E9-4067-BCDA-0FDA68F60510}" dt="2021-03-13T14:03:05.481" v="10120" actId="1076"/>
          <ac:picMkLst>
            <pc:docMk/>
            <pc:sldMk cId="662042280" sldId="264"/>
            <ac:picMk id="72" creationId="{FCF4B8D5-995A-4CF5-B62F-23D719A01B54}"/>
          </ac:picMkLst>
        </pc:picChg>
        <pc:picChg chg="add mod">
          <ac:chgData name="Sanders Wang" userId="089d73b8-785c-4012-b931-81c632b6c9c7" providerId="ADAL" clId="{5354F822-A9E9-4067-BCDA-0FDA68F60510}" dt="2021-03-13T13:58:13.633" v="10071" actId="1037"/>
          <ac:picMkLst>
            <pc:docMk/>
            <pc:sldMk cId="662042280" sldId="264"/>
            <ac:picMk id="73" creationId="{E62C2855-CCAC-4895-B0FB-5E85E7E8A81A}"/>
          </ac:picMkLst>
        </pc:picChg>
        <pc:picChg chg="add mod">
          <ac:chgData name="Sanders Wang" userId="089d73b8-785c-4012-b931-81c632b6c9c7" providerId="ADAL" clId="{5354F822-A9E9-4067-BCDA-0FDA68F60510}" dt="2021-03-13T13:58:13.633" v="10071" actId="1037"/>
          <ac:picMkLst>
            <pc:docMk/>
            <pc:sldMk cId="662042280" sldId="264"/>
            <ac:picMk id="75" creationId="{112CA025-FDDC-4B00-851D-268B97A0CCE3}"/>
          </ac:picMkLst>
        </pc:picChg>
        <pc:picChg chg="add mod">
          <ac:chgData name="Sanders Wang" userId="089d73b8-785c-4012-b931-81c632b6c9c7" providerId="ADAL" clId="{5354F822-A9E9-4067-BCDA-0FDA68F60510}" dt="2021-03-13T13:58:13.633" v="10071" actId="1037"/>
          <ac:picMkLst>
            <pc:docMk/>
            <pc:sldMk cId="662042280" sldId="264"/>
            <ac:picMk id="76" creationId="{ECF4EA28-BE58-4B3C-B92D-B0825EBB2EFF}"/>
          </ac:picMkLst>
        </pc:picChg>
        <pc:picChg chg="add mod">
          <ac:chgData name="Sanders Wang" userId="089d73b8-785c-4012-b931-81c632b6c9c7" providerId="ADAL" clId="{5354F822-A9E9-4067-BCDA-0FDA68F60510}" dt="2021-03-13T13:58:13.633" v="10071" actId="1037"/>
          <ac:picMkLst>
            <pc:docMk/>
            <pc:sldMk cId="662042280" sldId="264"/>
            <ac:picMk id="77" creationId="{AF9BB4C4-7BA2-4462-BB4F-EA043EDBDDF4}"/>
          </ac:picMkLst>
        </pc:picChg>
        <pc:picChg chg="add mod ord">
          <ac:chgData name="Sanders Wang" userId="089d73b8-785c-4012-b931-81c632b6c9c7" providerId="ADAL" clId="{5354F822-A9E9-4067-BCDA-0FDA68F60510}" dt="2021-03-13T13:58:13.633" v="10071" actId="1037"/>
          <ac:picMkLst>
            <pc:docMk/>
            <pc:sldMk cId="662042280" sldId="264"/>
            <ac:picMk id="81" creationId="{0CCBD7DA-6683-448A-9705-F89E9AAC5D48}"/>
          </ac:picMkLst>
        </pc:picChg>
        <pc:picChg chg="add mod">
          <ac:chgData name="Sanders Wang" userId="089d73b8-785c-4012-b931-81c632b6c9c7" providerId="ADAL" clId="{5354F822-A9E9-4067-BCDA-0FDA68F60510}" dt="2021-03-13T14:03:36.801" v="10128" actId="1076"/>
          <ac:picMkLst>
            <pc:docMk/>
            <pc:sldMk cId="662042280" sldId="264"/>
            <ac:picMk id="83" creationId="{F5B21D52-324D-4615-8043-E0ABEAC842F8}"/>
          </ac:picMkLst>
        </pc:picChg>
        <pc:picChg chg="add del mod">
          <ac:chgData name="Sanders Wang" userId="089d73b8-785c-4012-b931-81c632b6c9c7" providerId="ADAL" clId="{5354F822-A9E9-4067-BCDA-0FDA68F60510}" dt="2021-03-13T13:58:31.473" v="10074" actId="478"/>
          <ac:picMkLst>
            <pc:docMk/>
            <pc:sldMk cId="662042280" sldId="264"/>
            <ac:picMk id="89" creationId="{731CD523-1D54-45E8-8AE5-0F03A274CA44}"/>
          </ac:picMkLst>
        </pc:picChg>
        <pc:picChg chg="add mod">
          <ac:chgData name="Sanders Wang" userId="089d73b8-785c-4012-b931-81c632b6c9c7" providerId="ADAL" clId="{5354F822-A9E9-4067-BCDA-0FDA68F60510}" dt="2021-03-13T14:00:00.211" v="10101" actId="1036"/>
          <ac:picMkLst>
            <pc:docMk/>
            <pc:sldMk cId="662042280" sldId="264"/>
            <ac:picMk id="91" creationId="{7CE93831-883D-4091-ABFE-2780249627A5}"/>
          </ac:picMkLst>
        </pc:picChg>
        <pc:picChg chg="add mod">
          <ac:chgData name="Sanders Wang" userId="089d73b8-785c-4012-b931-81c632b6c9c7" providerId="ADAL" clId="{5354F822-A9E9-4067-BCDA-0FDA68F60510}" dt="2021-03-13T14:00:00.211" v="10101" actId="1036"/>
          <ac:picMkLst>
            <pc:docMk/>
            <pc:sldMk cId="662042280" sldId="264"/>
            <ac:picMk id="92" creationId="{44CE085B-4B38-490C-A86E-1D5825A94F25}"/>
          </ac:picMkLst>
        </pc:picChg>
        <pc:picChg chg="add mod">
          <ac:chgData name="Sanders Wang" userId="089d73b8-785c-4012-b931-81c632b6c9c7" providerId="ADAL" clId="{5354F822-A9E9-4067-BCDA-0FDA68F60510}" dt="2021-03-13T14:00:00.211" v="10101" actId="1036"/>
          <ac:picMkLst>
            <pc:docMk/>
            <pc:sldMk cId="662042280" sldId="264"/>
            <ac:picMk id="93" creationId="{5DF9B4C3-CBF6-471C-B2A8-50F936F59B93}"/>
          </ac:picMkLst>
        </pc:picChg>
        <pc:picChg chg="add mod">
          <ac:chgData name="Sanders Wang" userId="089d73b8-785c-4012-b931-81c632b6c9c7" providerId="ADAL" clId="{5354F822-A9E9-4067-BCDA-0FDA68F60510}" dt="2021-03-13T13:59:03.934" v="10082" actId="1076"/>
          <ac:picMkLst>
            <pc:docMk/>
            <pc:sldMk cId="662042280" sldId="264"/>
            <ac:picMk id="94" creationId="{49D4F965-6E06-4F75-B1DC-C21049FA7B89}"/>
          </ac:picMkLst>
        </pc:picChg>
        <pc:picChg chg="add mod">
          <ac:chgData name="Sanders Wang" userId="089d73b8-785c-4012-b931-81c632b6c9c7" providerId="ADAL" clId="{5354F822-A9E9-4067-BCDA-0FDA68F60510}" dt="2021-03-13T13:58:59.621" v="10081" actId="1076"/>
          <ac:picMkLst>
            <pc:docMk/>
            <pc:sldMk cId="662042280" sldId="264"/>
            <ac:picMk id="95" creationId="{A25D88A6-4A22-4335-AD8B-B17553F0622C}"/>
          </ac:picMkLst>
        </pc:picChg>
        <pc:picChg chg="add mod">
          <ac:chgData name="Sanders Wang" userId="089d73b8-785c-4012-b931-81c632b6c9c7" providerId="ADAL" clId="{5354F822-A9E9-4067-BCDA-0FDA68F60510}" dt="2021-03-13T13:58:56.463" v="10080" actId="1076"/>
          <ac:picMkLst>
            <pc:docMk/>
            <pc:sldMk cId="662042280" sldId="264"/>
            <ac:picMk id="96" creationId="{B345AE60-B0B1-4DA0-895A-EF2DD98E87D7}"/>
          </ac:picMkLst>
        </pc:picChg>
        <pc:picChg chg="add mod">
          <ac:chgData name="Sanders Wang" userId="089d73b8-785c-4012-b931-81c632b6c9c7" providerId="ADAL" clId="{5354F822-A9E9-4067-BCDA-0FDA68F60510}" dt="2021-03-13T14:02:57.409" v="10118" actId="571"/>
          <ac:picMkLst>
            <pc:docMk/>
            <pc:sldMk cId="662042280" sldId="264"/>
            <ac:picMk id="102" creationId="{0038173F-6A23-43D6-B788-32FC4F5AC468}"/>
          </ac:picMkLst>
        </pc:picChg>
        <pc:picChg chg="add mod">
          <ac:chgData name="Sanders Wang" userId="089d73b8-785c-4012-b931-81c632b6c9c7" providerId="ADAL" clId="{5354F822-A9E9-4067-BCDA-0FDA68F60510}" dt="2021-03-13T14:02:57.409" v="10118" actId="571"/>
          <ac:picMkLst>
            <pc:docMk/>
            <pc:sldMk cId="662042280" sldId="264"/>
            <ac:picMk id="103" creationId="{9A0B8727-5B8F-4984-84C4-E7A9C60920AF}"/>
          </ac:picMkLst>
        </pc:picChg>
        <pc:picChg chg="add mod">
          <ac:chgData name="Sanders Wang" userId="089d73b8-785c-4012-b931-81c632b6c9c7" providerId="ADAL" clId="{5354F822-A9E9-4067-BCDA-0FDA68F60510}" dt="2021-03-13T14:02:57.409" v="10118" actId="571"/>
          <ac:picMkLst>
            <pc:docMk/>
            <pc:sldMk cId="662042280" sldId="264"/>
            <ac:picMk id="104" creationId="{660B9331-9626-467A-A899-1B48AF1DD2E0}"/>
          </ac:picMkLst>
        </pc:picChg>
        <pc:picChg chg="add mod">
          <ac:chgData name="Sanders Wang" userId="089d73b8-785c-4012-b931-81c632b6c9c7" providerId="ADAL" clId="{5354F822-A9E9-4067-BCDA-0FDA68F60510}" dt="2021-03-13T14:03:11.522" v="10121" actId="571"/>
          <ac:picMkLst>
            <pc:docMk/>
            <pc:sldMk cId="662042280" sldId="264"/>
            <ac:picMk id="105" creationId="{1AFEF8DF-DFBC-4E86-99EF-F8193B838046}"/>
          </ac:picMkLst>
        </pc:picChg>
        <pc:picChg chg="add mod">
          <ac:chgData name="Sanders Wang" userId="089d73b8-785c-4012-b931-81c632b6c9c7" providerId="ADAL" clId="{5354F822-A9E9-4067-BCDA-0FDA68F60510}" dt="2021-03-13T14:03:11.522" v="10121" actId="571"/>
          <ac:picMkLst>
            <pc:docMk/>
            <pc:sldMk cId="662042280" sldId="264"/>
            <ac:picMk id="106" creationId="{9F24E68E-1236-4017-8BFA-0548C7EA45A4}"/>
          </ac:picMkLst>
        </pc:picChg>
        <pc:picChg chg="add mod">
          <ac:chgData name="Sanders Wang" userId="089d73b8-785c-4012-b931-81c632b6c9c7" providerId="ADAL" clId="{5354F822-A9E9-4067-BCDA-0FDA68F60510}" dt="2021-03-13T14:03:28.674" v="10125" actId="1076"/>
          <ac:picMkLst>
            <pc:docMk/>
            <pc:sldMk cId="662042280" sldId="264"/>
            <ac:picMk id="107" creationId="{078431A2-0479-472B-AA76-AFF589CEF276}"/>
          </ac:picMkLst>
        </pc:picChg>
        <pc:picChg chg="add mod">
          <ac:chgData name="Sanders Wang" userId="089d73b8-785c-4012-b931-81c632b6c9c7" providerId="ADAL" clId="{5354F822-A9E9-4067-BCDA-0FDA68F60510}" dt="2021-03-13T14:05:20.103" v="10158" actId="571"/>
          <ac:picMkLst>
            <pc:docMk/>
            <pc:sldMk cId="662042280" sldId="264"/>
            <ac:picMk id="110" creationId="{F063369C-E17E-45A7-9944-75AB02C3C73E}"/>
          </ac:picMkLst>
        </pc:picChg>
        <pc:cxnChg chg="add mod">
          <ac:chgData name="Sanders Wang" userId="089d73b8-785c-4012-b931-81c632b6c9c7" providerId="ADAL" clId="{5354F822-A9E9-4067-BCDA-0FDA68F60510}" dt="2021-03-13T13:57:56.766" v="10052" actId="1037"/>
          <ac:cxnSpMkLst>
            <pc:docMk/>
            <pc:sldMk cId="662042280" sldId="264"/>
            <ac:cxnSpMk id="2" creationId="{6AAE4547-358C-4621-B9D0-E53AFEF76376}"/>
          </ac:cxnSpMkLst>
        </pc:cxnChg>
        <pc:cxnChg chg="add del mod">
          <ac:chgData name="Sanders Wang" userId="089d73b8-785c-4012-b931-81c632b6c9c7" providerId="ADAL" clId="{5354F822-A9E9-4067-BCDA-0FDA68F60510}" dt="2021-03-13T13:21:10.873" v="9737" actId="478"/>
          <ac:cxnSpMkLst>
            <pc:docMk/>
            <pc:sldMk cId="662042280" sldId="264"/>
            <ac:cxnSpMk id="14" creationId="{CD5E3A79-109A-4015-BA82-9AA25BC0EEDB}"/>
          </ac:cxnSpMkLst>
        </pc:cxnChg>
        <pc:cxnChg chg="add del mod">
          <ac:chgData name="Sanders Wang" userId="089d73b8-785c-4012-b931-81c632b6c9c7" providerId="ADAL" clId="{5354F822-A9E9-4067-BCDA-0FDA68F60510}" dt="2021-03-13T13:21:14.351" v="9738" actId="478"/>
          <ac:cxnSpMkLst>
            <pc:docMk/>
            <pc:sldMk cId="662042280" sldId="264"/>
            <ac:cxnSpMk id="25" creationId="{1D856A99-E650-4163-8A11-A46CA58CC524}"/>
          </ac:cxnSpMkLst>
        </pc:cxnChg>
        <pc:cxnChg chg="add mod">
          <ac:chgData name="Sanders Wang" userId="089d73b8-785c-4012-b931-81c632b6c9c7" providerId="ADAL" clId="{5354F822-A9E9-4067-BCDA-0FDA68F60510}" dt="2021-03-13T13:57:56.766" v="10052" actId="1037"/>
          <ac:cxnSpMkLst>
            <pc:docMk/>
            <pc:sldMk cId="662042280" sldId="264"/>
            <ac:cxnSpMk id="29" creationId="{4A8B4936-F2B9-4EFF-94A1-738E454455EE}"/>
          </ac:cxnSpMkLst>
        </pc:cxnChg>
        <pc:cxnChg chg="add mod">
          <ac:chgData name="Sanders Wang" userId="089d73b8-785c-4012-b931-81c632b6c9c7" providerId="ADAL" clId="{5354F822-A9E9-4067-BCDA-0FDA68F60510}" dt="2021-03-13T13:57:56.766" v="10052" actId="1037"/>
          <ac:cxnSpMkLst>
            <pc:docMk/>
            <pc:sldMk cId="662042280" sldId="264"/>
            <ac:cxnSpMk id="53" creationId="{BDFFE2E9-FE62-4433-BBA9-8E7138D40449}"/>
          </ac:cxnSpMkLst>
        </pc:cxnChg>
        <pc:cxnChg chg="add mod">
          <ac:chgData name="Sanders Wang" userId="089d73b8-785c-4012-b931-81c632b6c9c7" providerId="ADAL" clId="{5354F822-A9E9-4067-BCDA-0FDA68F60510}" dt="2021-03-13T13:58:13.633" v="10071" actId="1037"/>
          <ac:cxnSpMkLst>
            <pc:docMk/>
            <pc:sldMk cId="662042280" sldId="264"/>
            <ac:cxnSpMk id="62" creationId="{677BB264-1046-429C-8A88-1693C12E56B9}"/>
          </ac:cxnSpMkLst>
        </pc:cxnChg>
        <pc:cxnChg chg="add mod">
          <ac:chgData name="Sanders Wang" userId="089d73b8-785c-4012-b931-81c632b6c9c7" providerId="ADAL" clId="{5354F822-A9E9-4067-BCDA-0FDA68F60510}" dt="2021-03-13T13:58:13.633" v="10071" actId="1037"/>
          <ac:cxnSpMkLst>
            <pc:docMk/>
            <pc:sldMk cId="662042280" sldId="264"/>
            <ac:cxnSpMk id="79" creationId="{06612971-CE0C-41D9-A7F6-A6789DE30D6C}"/>
          </ac:cxnSpMkLst>
        </pc:cxnChg>
        <pc:cxnChg chg="add mod">
          <ac:chgData name="Sanders Wang" userId="089d73b8-785c-4012-b931-81c632b6c9c7" providerId="ADAL" clId="{5354F822-A9E9-4067-BCDA-0FDA68F60510}" dt="2021-03-13T13:58:13.633" v="10071" actId="1037"/>
          <ac:cxnSpMkLst>
            <pc:docMk/>
            <pc:sldMk cId="662042280" sldId="264"/>
            <ac:cxnSpMk id="85" creationId="{285CCCE3-0291-4560-8E2F-EF3748DD72A3}"/>
          </ac:cxnSpMkLst>
        </pc:cxnChg>
        <pc:cxnChg chg="add mod">
          <ac:chgData name="Sanders Wang" userId="089d73b8-785c-4012-b931-81c632b6c9c7" providerId="ADAL" clId="{5354F822-A9E9-4067-BCDA-0FDA68F60510}" dt="2021-03-13T14:03:14.908" v="10123" actId="20577"/>
          <ac:cxnSpMkLst>
            <pc:docMk/>
            <pc:sldMk cId="662042280" sldId="264"/>
            <ac:cxnSpMk id="97" creationId="{5A887E4B-9DCA-4A90-A7B8-912521B74669}"/>
          </ac:cxnSpMkLst>
        </pc:cxnChg>
      </pc:sldChg>
      <pc:sldChg chg="addSp delSp modSp new mod">
        <pc:chgData name="Sanders Wang" userId="089d73b8-785c-4012-b931-81c632b6c9c7" providerId="ADAL" clId="{5354F822-A9E9-4067-BCDA-0FDA68F60510}" dt="2021-03-15T20:26:41.379" v="10169" actId="478"/>
        <pc:sldMkLst>
          <pc:docMk/>
          <pc:sldMk cId="4089677092" sldId="265"/>
        </pc:sldMkLst>
        <pc:spChg chg="add del mod">
          <ac:chgData name="Sanders Wang" userId="089d73b8-785c-4012-b931-81c632b6c9c7" providerId="ADAL" clId="{5354F822-A9E9-4067-BCDA-0FDA68F60510}" dt="2021-03-15T20:26:41.379" v="10169" actId="478"/>
          <ac:spMkLst>
            <pc:docMk/>
            <pc:sldMk cId="4089677092" sldId="265"/>
            <ac:spMk id="4" creationId="{BB1A629D-6FCB-4E08-8E30-28C9E38B4DD7}"/>
          </ac:spMkLst>
        </pc:spChg>
        <pc:picChg chg="add mod">
          <ac:chgData name="Sanders Wang" userId="089d73b8-785c-4012-b931-81c632b6c9c7" providerId="ADAL" clId="{5354F822-A9E9-4067-BCDA-0FDA68F60510}" dt="2021-03-15T20:26:29.922" v="10168" actId="931"/>
          <ac:picMkLst>
            <pc:docMk/>
            <pc:sldMk cId="4089677092" sldId="265"/>
            <ac:picMk id="3" creationId="{C4919D3A-B841-4B0B-B3B4-A9032799DCEC}"/>
          </ac:picMkLst>
        </pc:picChg>
      </pc:sldChg>
      <pc:sldChg chg="addSp delSp modSp new mod">
        <pc:chgData name="Sanders Wang" userId="089d73b8-785c-4012-b931-81c632b6c9c7" providerId="ADAL" clId="{5354F822-A9E9-4067-BCDA-0FDA68F60510}" dt="2021-03-15T20:27:46.495" v="10176" actId="1076"/>
        <pc:sldMkLst>
          <pc:docMk/>
          <pc:sldMk cId="98349588" sldId="266"/>
        </pc:sldMkLst>
        <pc:spChg chg="add del mod">
          <ac:chgData name="Sanders Wang" userId="089d73b8-785c-4012-b931-81c632b6c9c7" providerId="ADAL" clId="{5354F822-A9E9-4067-BCDA-0FDA68F60510}" dt="2021-03-15T20:27:33.538" v="10172" actId="478"/>
          <ac:spMkLst>
            <pc:docMk/>
            <pc:sldMk cId="98349588" sldId="266"/>
            <ac:spMk id="4" creationId="{22D9FDF4-594E-47F5-B08C-2A41434072E4}"/>
          </ac:spMkLst>
        </pc:spChg>
        <pc:picChg chg="add mod">
          <ac:chgData name="Sanders Wang" userId="089d73b8-785c-4012-b931-81c632b6c9c7" providerId="ADAL" clId="{5354F822-A9E9-4067-BCDA-0FDA68F60510}" dt="2021-03-15T20:27:46.495" v="10176" actId="1076"/>
          <ac:picMkLst>
            <pc:docMk/>
            <pc:sldMk cId="98349588" sldId="266"/>
            <ac:picMk id="3" creationId="{0BF66101-E268-4F89-93EE-95C0DE884967}"/>
          </ac:picMkLst>
        </pc:picChg>
      </pc:sldChg>
      <pc:sldChg chg="new del">
        <pc:chgData name="Sanders Wang" userId="089d73b8-785c-4012-b931-81c632b6c9c7" providerId="ADAL" clId="{5354F822-A9E9-4067-BCDA-0FDA68F60510}" dt="2021-03-15T20:28:58.556" v="10178" actId="47"/>
        <pc:sldMkLst>
          <pc:docMk/>
          <pc:sldMk cId="3957087027" sldId="267"/>
        </pc:sldMkLst>
      </pc:sldChg>
    </pc:docChg>
  </pc:docChgLst>
  <pc:docChgLst>
    <pc:chgData name="Sanders Wang" userId="089d73b8-785c-4012-b931-81c632b6c9c7" providerId="ADAL" clId="{83E54B65-7322-40A9-9E2E-485FA79F3EF9}"/>
    <pc:docChg chg="undo custSel addSld delSld modSld sldOrd">
      <pc:chgData name="Sanders Wang" userId="089d73b8-785c-4012-b931-81c632b6c9c7" providerId="ADAL" clId="{83E54B65-7322-40A9-9E2E-485FA79F3EF9}" dt="2021-03-24T15:20:13.835" v="1294" actId="1076"/>
      <pc:docMkLst>
        <pc:docMk/>
      </pc:docMkLst>
      <pc:sldChg chg="del">
        <pc:chgData name="Sanders Wang" userId="089d73b8-785c-4012-b931-81c632b6c9c7" providerId="ADAL" clId="{83E54B65-7322-40A9-9E2E-485FA79F3EF9}" dt="2021-03-22T15:29:58.330" v="2" actId="47"/>
        <pc:sldMkLst>
          <pc:docMk/>
          <pc:sldMk cId="1914876830" sldId="268"/>
        </pc:sldMkLst>
      </pc:sldChg>
      <pc:sldChg chg="del">
        <pc:chgData name="Sanders Wang" userId="089d73b8-785c-4012-b931-81c632b6c9c7" providerId="ADAL" clId="{83E54B65-7322-40A9-9E2E-485FA79F3EF9}" dt="2021-03-22T15:30:00.129" v="3" actId="47"/>
        <pc:sldMkLst>
          <pc:docMk/>
          <pc:sldMk cId="3743525077" sldId="269"/>
        </pc:sldMkLst>
      </pc:sldChg>
      <pc:sldChg chg="del">
        <pc:chgData name="Sanders Wang" userId="089d73b8-785c-4012-b931-81c632b6c9c7" providerId="ADAL" clId="{83E54B65-7322-40A9-9E2E-485FA79F3EF9}" dt="2021-03-22T15:30:00.392" v="4" actId="47"/>
        <pc:sldMkLst>
          <pc:docMk/>
          <pc:sldMk cId="3404323777" sldId="270"/>
        </pc:sldMkLst>
      </pc:sldChg>
      <pc:sldChg chg="del">
        <pc:chgData name="Sanders Wang" userId="089d73b8-785c-4012-b931-81c632b6c9c7" providerId="ADAL" clId="{83E54B65-7322-40A9-9E2E-485FA79F3EF9}" dt="2021-03-22T15:30:00.856" v="5" actId="47"/>
        <pc:sldMkLst>
          <pc:docMk/>
          <pc:sldMk cId="3894110356" sldId="271"/>
        </pc:sldMkLst>
      </pc:sldChg>
      <pc:sldChg chg="addSp delSp modSp new mod">
        <pc:chgData name="Sanders Wang" userId="089d73b8-785c-4012-b931-81c632b6c9c7" providerId="ADAL" clId="{83E54B65-7322-40A9-9E2E-485FA79F3EF9}" dt="2021-03-22T16:19:02.498" v="381" actId="1076"/>
        <pc:sldMkLst>
          <pc:docMk/>
          <pc:sldMk cId="3618853050" sldId="272"/>
        </pc:sldMkLst>
        <pc:spChg chg="add mod">
          <ac:chgData name="Sanders Wang" userId="089d73b8-785c-4012-b931-81c632b6c9c7" providerId="ADAL" clId="{83E54B65-7322-40A9-9E2E-485FA79F3EF9}" dt="2021-03-22T15:33:20.512" v="33" actId="20577"/>
          <ac:spMkLst>
            <pc:docMk/>
            <pc:sldMk cId="3618853050" sldId="272"/>
            <ac:spMk id="2" creationId="{668B2800-9A8E-4822-AAF2-6327E4905DD9}"/>
          </ac:spMkLst>
        </pc:spChg>
        <pc:spChg chg="add mod">
          <ac:chgData name="Sanders Wang" userId="089d73b8-785c-4012-b931-81c632b6c9c7" providerId="ADAL" clId="{83E54B65-7322-40A9-9E2E-485FA79F3EF9}" dt="2021-03-22T15:55:13.942" v="191" actId="1076"/>
          <ac:spMkLst>
            <pc:docMk/>
            <pc:sldMk cId="3618853050" sldId="272"/>
            <ac:spMk id="3" creationId="{0439B4FD-2465-46BC-91BB-F15031FC7E0F}"/>
          </ac:spMkLst>
        </pc:spChg>
        <pc:spChg chg="add del mod">
          <ac:chgData name="Sanders Wang" userId="089d73b8-785c-4012-b931-81c632b6c9c7" providerId="ADAL" clId="{83E54B65-7322-40A9-9E2E-485FA79F3EF9}" dt="2021-03-22T15:48:17.118" v="52" actId="478"/>
          <ac:spMkLst>
            <pc:docMk/>
            <pc:sldMk cId="3618853050" sldId="272"/>
            <ac:spMk id="10" creationId="{7D5A985F-3EF3-487B-8695-46DF1E364520}"/>
          </ac:spMkLst>
        </pc:spChg>
        <pc:spChg chg="add del">
          <ac:chgData name="Sanders Wang" userId="089d73b8-785c-4012-b931-81c632b6c9c7" providerId="ADAL" clId="{83E54B65-7322-40A9-9E2E-485FA79F3EF9}" dt="2021-03-22T15:49:25.316" v="62" actId="11529"/>
          <ac:spMkLst>
            <pc:docMk/>
            <pc:sldMk cId="3618853050" sldId="272"/>
            <ac:spMk id="11" creationId="{8C3B3B76-D202-4D45-AA87-2BA5E813A374}"/>
          </ac:spMkLst>
        </pc:spChg>
        <pc:spChg chg="add mod">
          <ac:chgData name="Sanders Wang" userId="089d73b8-785c-4012-b931-81c632b6c9c7" providerId="ADAL" clId="{83E54B65-7322-40A9-9E2E-485FA79F3EF9}" dt="2021-03-22T15:50:18.476" v="94" actId="14100"/>
          <ac:spMkLst>
            <pc:docMk/>
            <pc:sldMk cId="3618853050" sldId="272"/>
            <ac:spMk id="12" creationId="{C1AAF76C-2203-4ED7-85DE-DD15BBF9D18F}"/>
          </ac:spMkLst>
        </pc:spChg>
        <pc:spChg chg="add mod">
          <ac:chgData name="Sanders Wang" userId="089d73b8-785c-4012-b931-81c632b6c9c7" providerId="ADAL" clId="{83E54B65-7322-40A9-9E2E-485FA79F3EF9}" dt="2021-03-22T15:55:27.359" v="192" actId="1076"/>
          <ac:spMkLst>
            <pc:docMk/>
            <pc:sldMk cId="3618853050" sldId="272"/>
            <ac:spMk id="13" creationId="{FBB79324-05BA-47E8-B1EC-4F1DCCBB1FD3}"/>
          </ac:spMkLst>
        </pc:spChg>
        <pc:spChg chg="add mod">
          <ac:chgData name="Sanders Wang" userId="089d73b8-785c-4012-b931-81c632b6c9c7" providerId="ADAL" clId="{83E54B65-7322-40A9-9E2E-485FA79F3EF9}" dt="2021-03-22T15:53:04.695" v="128" actId="1076"/>
          <ac:spMkLst>
            <pc:docMk/>
            <pc:sldMk cId="3618853050" sldId="272"/>
            <ac:spMk id="15" creationId="{7643AAC2-2812-411E-AE34-D820133D24F4}"/>
          </ac:spMkLst>
        </pc:spChg>
        <pc:spChg chg="add mod">
          <ac:chgData name="Sanders Wang" userId="089d73b8-785c-4012-b931-81c632b6c9c7" providerId="ADAL" clId="{83E54B65-7322-40A9-9E2E-485FA79F3EF9}" dt="2021-03-22T15:54:05.107" v="162" actId="1076"/>
          <ac:spMkLst>
            <pc:docMk/>
            <pc:sldMk cId="3618853050" sldId="272"/>
            <ac:spMk id="20" creationId="{A33605A3-8C57-4432-89AB-9B09DF3DD7AE}"/>
          </ac:spMkLst>
        </pc:spChg>
        <pc:spChg chg="add mod">
          <ac:chgData name="Sanders Wang" userId="089d73b8-785c-4012-b931-81c632b6c9c7" providerId="ADAL" clId="{83E54B65-7322-40A9-9E2E-485FA79F3EF9}" dt="2021-03-22T15:54:05.107" v="162" actId="1076"/>
          <ac:spMkLst>
            <pc:docMk/>
            <pc:sldMk cId="3618853050" sldId="272"/>
            <ac:spMk id="22" creationId="{DB741C3C-FB1C-4AFE-A5BB-E9802CC459D1}"/>
          </ac:spMkLst>
        </pc:spChg>
        <pc:spChg chg="add del mod">
          <ac:chgData name="Sanders Wang" userId="089d73b8-785c-4012-b931-81c632b6c9c7" providerId="ADAL" clId="{83E54B65-7322-40A9-9E2E-485FA79F3EF9}" dt="2021-03-22T15:54:32.437" v="166" actId="478"/>
          <ac:spMkLst>
            <pc:docMk/>
            <pc:sldMk cId="3618853050" sldId="272"/>
            <ac:spMk id="25" creationId="{6ED794AC-9BFC-47F2-9EA7-DE20D97164B8}"/>
          </ac:spMkLst>
        </pc:spChg>
        <pc:spChg chg="add mod">
          <ac:chgData name="Sanders Wang" userId="089d73b8-785c-4012-b931-81c632b6c9c7" providerId="ADAL" clId="{83E54B65-7322-40A9-9E2E-485FA79F3EF9}" dt="2021-03-22T15:54:54.683" v="176" actId="1076"/>
          <ac:spMkLst>
            <pc:docMk/>
            <pc:sldMk cId="3618853050" sldId="272"/>
            <ac:spMk id="26" creationId="{0A4F25A3-876E-427B-8023-0BDAB2C0FD2A}"/>
          </ac:spMkLst>
        </pc:spChg>
        <pc:spChg chg="add del mod">
          <ac:chgData name="Sanders Wang" userId="089d73b8-785c-4012-b931-81c632b6c9c7" providerId="ADAL" clId="{83E54B65-7322-40A9-9E2E-485FA79F3EF9}" dt="2021-03-22T15:55:53.099" v="194" actId="478"/>
          <ac:spMkLst>
            <pc:docMk/>
            <pc:sldMk cId="3618853050" sldId="272"/>
            <ac:spMk id="29" creationId="{58A902A2-5E88-492B-8F67-5B10066A9B66}"/>
          </ac:spMkLst>
        </pc:spChg>
        <pc:spChg chg="add mod">
          <ac:chgData name="Sanders Wang" userId="089d73b8-785c-4012-b931-81c632b6c9c7" providerId="ADAL" clId="{83E54B65-7322-40A9-9E2E-485FA79F3EF9}" dt="2021-03-22T16:18:52.789" v="379" actId="1076"/>
          <ac:spMkLst>
            <pc:docMk/>
            <pc:sldMk cId="3618853050" sldId="272"/>
            <ac:spMk id="32" creationId="{DDC46184-4912-40D6-B9DD-A4BB3376B065}"/>
          </ac:spMkLst>
        </pc:spChg>
        <pc:spChg chg="add mod">
          <ac:chgData name="Sanders Wang" userId="089d73b8-785c-4012-b931-81c632b6c9c7" providerId="ADAL" clId="{83E54B65-7322-40A9-9E2E-485FA79F3EF9}" dt="2021-03-22T16:19:02.498" v="381" actId="1076"/>
          <ac:spMkLst>
            <pc:docMk/>
            <pc:sldMk cId="3618853050" sldId="272"/>
            <ac:spMk id="37" creationId="{EEA6092E-E59D-465D-9582-246FFA87E0D6}"/>
          </ac:spMkLst>
        </pc:spChg>
        <pc:spChg chg="add mod">
          <ac:chgData name="Sanders Wang" userId="089d73b8-785c-4012-b931-81c632b6c9c7" providerId="ADAL" clId="{83E54B65-7322-40A9-9E2E-485FA79F3EF9}" dt="2021-03-22T16:06:44.430" v="266"/>
          <ac:spMkLst>
            <pc:docMk/>
            <pc:sldMk cId="3618853050" sldId="272"/>
            <ac:spMk id="48" creationId="{17E9843D-0B59-4547-B2A9-11C191BFFEC4}"/>
          </ac:spMkLst>
        </pc:spChg>
        <pc:spChg chg="add mod">
          <ac:chgData name="Sanders Wang" userId="089d73b8-785c-4012-b931-81c632b6c9c7" providerId="ADAL" clId="{83E54B65-7322-40A9-9E2E-485FA79F3EF9}" dt="2021-03-22T16:08:15.044" v="272"/>
          <ac:spMkLst>
            <pc:docMk/>
            <pc:sldMk cId="3618853050" sldId="272"/>
            <ac:spMk id="53" creationId="{DB3859A7-5E7E-4DFE-8236-933DEB4D4122}"/>
          </ac:spMkLst>
        </pc:spChg>
        <pc:picChg chg="add del mod">
          <ac:chgData name="Sanders Wang" userId="089d73b8-785c-4012-b931-81c632b6c9c7" providerId="ADAL" clId="{83E54B65-7322-40A9-9E2E-485FA79F3EF9}" dt="2021-03-22T15:44:49.862" v="45" actId="931"/>
          <ac:picMkLst>
            <pc:docMk/>
            <pc:sldMk cId="3618853050" sldId="272"/>
            <ac:picMk id="5" creationId="{2F231821-7196-4DF4-8CF6-157E0260D7D5}"/>
          </ac:picMkLst>
        </pc:picChg>
        <pc:picChg chg="add mod">
          <ac:chgData name="Sanders Wang" userId="089d73b8-785c-4012-b931-81c632b6c9c7" providerId="ADAL" clId="{83E54B65-7322-40A9-9E2E-485FA79F3EF9}" dt="2021-03-22T16:02:06.581" v="214" actId="1076"/>
          <ac:picMkLst>
            <pc:docMk/>
            <pc:sldMk cId="3618853050" sldId="272"/>
            <ac:picMk id="7" creationId="{4F650454-5E2D-4847-B477-E81D94E9DB55}"/>
          </ac:picMkLst>
        </pc:picChg>
        <pc:picChg chg="add mod">
          <ac:chgData name="Sanders Wang" userId="089d73b8-785c-4012-b931-81c632b6c9c7" providerId="ADAL" clId="{83E54B65-7322-40A9-9E2E-485FA79F3EF9}" dt="2021-03-22T15:50:35.062" v="98" actId="1076"/>
          <ac:picMkLst>
            <pc:docMk/>
            <pc:sldMk cId="3618853050" sldId="272"/>
            <ac:picMk id="9" creationId="{1A1B50F4-64E2-46D7-B733-88B032B6BA1F}"/>
          </ac:picMkLst>
        </pc:picChg>
        <pc:picChg chg="add mod">
          <ac:chgData name="Sanders Wang" userId="089d73b8-785c-4012-b931-81c632b6c9c7" providerId="ADAL" clId="{83E54B65-7322-40A9-9E2E-485FA79F3EF9}" dt="2021-03-22T16:02:02.874" v="213" actId="14100"/>
          <ac:picMkLst>
            <pc:docMk/>
            <pc:sldMk cId="3618853050" sldId="272"/>
            <ac:picMk id="14" creationId="{B83D22BC-10F3-4954-82DA-ADEC9BB35BC8}"/>
          </ac:picMkLst>
        </pc:picChg>
        <pc:picChg chg="add mod">
          <ac:chgData name="Sanders Wang" userId="089d73b8-785c-4012-b931-81c632b6c9c7" providerId="ADAL" clId="{83E54B65-7322-40A9-9E2E-485FA79F3EF9}" dt="2021-03-22T15:54:05.107" v="162" actId="1076"/>
          <ac:picMkLst>
            <pc:docMk/>
            <pc:sldMk cId="3618853050" sldId="272"/>
            <ac:picMk id="16" creationId="{C17E5C61-3684-4DCD-B060-043F679703DB}"/>
          </ac:picMkLst>
        </pc:picChg>
        <pc:picChg chg="add mod">
          <ac:chgData name="Sanders Wang" userId="089d73b8-785c-4012-b931-81c632b6c9c7" providerId="ADAL" clId="{83E54B65-7322-40A9-9E2E-485FA79F3EF9}" dt="2021-03-22T15:54:05.107" v="162" actId="1076"/>
          <ac:picMkLst>
            <pc:docMk/>
            <pc:sldMk cId="3618853050" sldId="272"/>
            <ac:picMk id="17" creationId="{701C1CD1-6B43-4E09-990E-974CBAB7225D}"/>
          </ac:picMkLst>
        </pc:picChg>
        <pc:picChg chg="add mod">
          <ac:chgData name="Sanders Wang" userId="089d73b8-785c-4012-b931-81c632b6c9c7" providerId="ADAL" clId="{83E54B65-7322-40A9-9E2E-485FA79F3EF9}" dt="2021-03-22T15:54:05.107" v="162" actId="1076"/>
          <ac:picMkLst>
            <pc:docMk/>
            <pc:sldMk cId="3618853050" sldId="272"/>
            <ac:picMk id="18" creationId="{58EA2139-7786-4ECE-80F2-582FB0CDF370}"/>
          </ac:picMkLst>
        </pc:picChg>
        <pc:picChg chg="add mod">
          <ac:chgData name="Sanders Wang" userId="089d73b8-785c-4012-b931-81c632b6c9c7" providerId="ADAL" clId="{83E54B65-7322-40A9-9E2E-485FA79F3EF9}" dt="2021-03-22T15:54:05.107" v="162" actId="1076"/>
          <ac:picMkLst>
            <pc:docMk/>
            <pc:sldMk cId="3618853050" sldId="272"/>
            <ac:picMk id="19" creationId="{A86F9C56-9AFD-4C5F-9A84-FA37A4C20DBE}"/>
          </ac:picMkLst>
        </pc:picChg>
        <pc:picChg chg="add mod">
          <ac:chgData name="Sanders Wang" userId="089d73b8-785c-4012-b931-81c632b6c9c7" providerId="ADAL" clId="{83E54B65-7322-40A9-9E2E-485FA79F3EF9}" dt="2021-03-22T15:54:05.107" v="162" actId="1076"/>
          <ac:picMkLst>
            <pc:docMk/>
            <pc:sldMk cId="3618853050" sldId="272"/>
            <ac:picMk id="21" creationId="{983D8CD5-5386-4BC6-A91F-38D44E54FB37}"/>
          </ac:picMkLst>
        </pc:picChg>
        <pc:picChg chg="add mod">
          <ac:chgData name="Sanders Wang" userId="089d73b8-785c-4012-b931-81c632b6c9c7" providerId="ADAL" clId="{83E54B65-7322-40A9-9E2E-485FA79F3EF9}" dt="2021-03-22T15:54:39.549" v="168" actId="1076"/>
          <ac:picMkLst>
            <pc:docMk/>
            <pc:sldMk cId="3618853050" sldId="272"/>
            <ac:picMk id="24" creationId="{F1563E00-2858-4E05-94C0-7AE5130F2971}"/>
          </ac:picMkLst>
        </pc:picChg>
        <pc:picChg chg="add mod">
          <ac:chgData name="Sanders Wang" userId="089d73b8-785c-4012-b931-81c632b6c9c7" providerId="ADAL" clId="{83E54B65-7322-40A9-9E2E-485FA79F3EF9}" dt="2021-03-22T15:56:00.531" v="196" actId="1076"/>
          <ac:picMkLst>
            <pc:docMk/>
            <pc:sldMk cId="3618853050" sldId="272"/>
            <ac:picMk id="28" creationId="{F24A19D4-3774-4FAC-995E-DE3B9A70F37A}"/>
          </ac:picMkLst>
        </pc:picChg>
        <pc:picChg chg="add mod">
          <ac:chgData name="Sanders Wang" userId="089d73b8-785c-4012-b931-81c632b6c9c7" providerId="ADAL" clId="{83E54B65-7322-40A9-9E2E-485FA79F3EF9}" dt="2021-03-22T16:02:08.746" v="215" actId="1076"/>
          <ac:picMkLst>
            <pc:docMk/>
            <pc:sldMk cId="3618853050" sldId="272"/>
            <ac:picMk id="30" creationId="{AEA84D1F-C9BD-4367-877A-B868E28380E0}"/>
          </ac:picMkLst>
        </pc:picChg>
        <pc:picChg chg="add mod">
          <ac:chgData name="Sanders Wang" userId="089d73b8-785c-4012-b931-81c632b6c9c7" providerId="ADAL" clId="{83E54B65-7322-40A9-9E2E-485FA79F3EF9}" dt="2021-03-22T16:02:11.588" v="216" actId="1076"/>
          <ac:picMkLst>
            <pc:docMk/>
            <pc:sldMk cId="3618853050" sldId="272"/>
            <ac:picMk id="31" creationId="{3CF2402D-E0EE-4F58-AD88-BBE84B3FF5A7}"/>
          </ac:picMkLst>
        </pc:picChg>
        <pc:cxnChg chg="add mod">
          <ac:chgData name="Sanders Wang" userId="089d73b8-785c-4012-b931-81c632b6c9c7" providerId="ADAL" clId="{83E54B65-7322-40A9-9E2E-485FA79F3EF9}" dt="2021-03-22T16:18:52.789" v="379" actId="1076"/>
          <ac:cxnSpMkLst>
            <pc:docMk/>
            <pc:sldMk cId="3618853050" sldId="272"/>
            <ac:cxnSpMk id="34" creationId="{8D22F5EF-C1EF-465F-9379-086CFB98490F}"/>
          </ac:cxnSpMkLst>
        </pc:cxnChg>
        <pc:cxnChg chg="add mod">
          <ac:chgData name="Sanders Wang" userId="089d73b8-785c-4012-b931-81c632b6c9c7" providerId="ADAL" clId="{83E54B65-7322-40A9-9E2E-485FA79F3EF9}" dt="2021-03-22T16:19:02.498" v="381" actId="1076"/>
          <ac:cxnSpMkLst>
            <pc:docMk/>
            <pc:sldMk cId="3618853050" sldId="272"/>
            <ac:cxnSpMk id="39" creationId="{8CC7329C-3167-4492-A8C5-5084F22B5664}"/>
          </ac:cxnSpMkLst>
        </pc:cxnChg>
        <pc:cxnChg chg="add mod">
          <ac:chgData name="Sanders Wang" userId="089d73b8-785c-4012-b931-81c632b6c9c7" providerId="ADAL" clId="{83E54B65-7322-40A9-9E2E-485FA79F3EF9}" dt="2021-03-22T16:06:52.777" v="269" actId="14100"/>
          <ac:cxnSpMkLst>
            <pc:docMk/>
            <pc:sldMk cId="3618853050" sldId="272"/>
            <ac:cxnSpMk id="49" creationId="{1C962902-119B-45BB-A8DB-649435199FE4}"/>
          </ac:cxnSpMkLst>
        </pc:cxnChg>
        <pc:cxnChg chg="add mod">
          <ac:chgData name="Sanders Wang" userId="089d73b8-785c-4012-b931-81c632b6c9c7" providerId="ADAL" clId="{83E54B65-7322-40A9-9E2E-485FA79F3EF9}" dt="2021-03-22T16:08:26.993" v="275" actId="14100"/>
          <ac:cxnSpMkLst>
            <pc:docMk/>
            <pc:sldMk cId="3618853050" sldId="272"/>
            <ac:cxnSpMk id="54" creationId="{662F8B1E-8414-48B0-ADB0-859C8838235E}"/>
          </ac:cxnSpMkLst>
        </pc:cxnChg>
      </pc:sldChg>
      <pc:sldChg chg="addSp delSp modSp new mod">
        <pc:chgData name="Sanders Wang" userId="089d73b8-785c-4012-b931-81c632b6c9c7" providerId="ADAL" clId="{83E54B65-7322-40A9-9E2E-485FA79F3EF9}" dt="2021-03-22T17:38:53.600" v="971" actId="1076"/>
        <pc:sldMkLst>
          <pc:docMk/>
          <pc:sldMk cId="1595816179" sldId="273"/>
        </pc:sldMkLst>
        <pc:spChg chg="add mod">
          <ac:chgData name="Sanders Wang" userId="089d73b8-785c-4012-b931-81c632b6c9c7" providerId="ADAL" clId="{83E54B65-7322-40A9-9E2E-485FA79F3EF9}" dt="2021-03-22T16:10:23.864" v="318" actId="20577"/>
          <ac:spMkLst>
            <pc:docMk/>
            <pc:sldMk cId="1595816179" sldId="273"/>
            <ac:spMk id="2" creationId="{D0829435-C723-452C-BC7E-215A4EB17856}"/>
          </ac:spMkLst>
        </pc:spChg>
        <pc:spChg chg="add mod">
          <ac:chgData name="Sanders Wang" userId="089d73b8-785c-4012-b931-81c632b6c9c7" providerId="ADAL" clId="{83E54B65-7322-40A9-9E2E-485FA79F3EF9}" dt="2021-03-22T16:21:59.312" v="398" actId="14100"/>
          <ac:spMkLst>
            <pc:docMk/>
            <pc:sldMk cId="1595816179" sldId="273"/>
            <ac:spMk id="5" creationId="{08130F1E-A8E9-468B-8D46-4380FBA2E7EB}"/>
          </ac:spMkLst>
        </pc:spChg>
        <pc:spChg chg="add del mod">
          <ac:chgData name="Sanders Wang" userId="089d73b8-785c-4012-b931-81c632b6c9c7" providerId="ADAL" clId="{83E54B65-7322-40A9-9E2E-485FA79F3EF9}" dt="2021-03-22T16:20:20.670" v="383" actId="478"/>
          <ac:spMkLst>
            <pc:docMk/>
            <pc:sldMk cId="1595816179" sldId="273"/>
            <ac:spMk id="6" creationId="{37854447-64ED-47EE-B0E9-8822F77CB268}"/>
          </ac:spMkLst>
        </pc:spChg>
        <pc:spChg chg="add mod">
          <ac:chgData name="Sanders Wang" userId="089d73b8-785c-4012-b931-81c632b6c9c7" providerId="ADAL" clId="{83E54B65-7322-40A9-9E2E-485FA79F3EF9}" dt="2021-03-22T16:21:49.375" v="396" actId="20577"/>
          <ac:spMkLst>
            <pc:docMk/>
            <pc:sldMk cId="1595816179" sldId="273"/>
            <ac:spMk id="8" creationId="{B59A8094-18BF-443B-9B68-1EEA43154BB0}"/>
          </ac:spMkLst>
        </pc:spChg>
        <pc:spChg chg="add del mod">
          <ac:chgData name="Sanders Wang" userId="089d73b8-785c-4012-b931-81c632b6c9c7" providerId="ADAL" clId="{83E54B65-7322-40A9-9E2E-485FA79F3EF9}" dt="2021-03-22T16:36:41.271" v="579" actId="478"/>
          <ac:spMkLst>
            <pc:docMk/>
            <pc:sldMk cId="1595816179" sldId="273"/>
            <ac:spMk id="13" creationId="{A1F02D57-8092-4C95-BBED-DA3F5D30F88C}"/>
          </ac:spMkLst>
        </pc:spChg>
        <pc:spChg chg="add del mod">
          <ac:chgData name="Sanders Wang" userId="089d73b8-785c-4012-b931-81c632b6c9c7" providerId="ADAL" clId="{83E54B65-7322-40A9-9E2E-485FA79F3EF9}" dt="2021-03-22T16:20:42.289" v="390" actId="478"/>
          <ac:spMkLst>
            <pc:docMk/>
            <pc:sldMk cId="1595816179" sldId="273"/>
            <ac:spMk id="15" creationId="{D1F439CA-5BD6-4A52-BFE8-E2DC1D9DFB20}"/>
          </ac:spMkLst>
        </pc:spChg>
        <pc:spChg chg="add del mod">
          <ac:chgData name="Sanders Wang" userId="089d73b8-785c-4012-b931-81c632b6c9c7" providerId="ADAL" clId="{83E54B65-7322-40A9-9E2E-485FA79F3EF9}" dt="2021-03-22T16:20:31.680" v="386" actId="478"/>
          <ac:spMkLst>
            <pc:docMk/>
            <pc:sldMk cId="1595816179" sldId="273"/>
            <ac:spMk id="17" creationId="{73640409-E8D0-4A1F-B6AC-EECA2B48DA40}"/>
          </ac:spMkLst>
        </pc:spChg>
        <pc:spChg chg="add mod">
          <ac:chgData name="Sanders Wang" userId="089d73b8-785c-4012-b931-81c632b6c9c7" providerId="ADAL" clId="{83E54B65-7322-40A9-9E2E-485FA79F3EF9}" dt="2021-03-22T16:23:05.218" v="405" actId="113"/>
          <ac:spMkLst>
            <pc:docMk/>
            <pc:sldMk cId="1595816179" sldId="273"/>
            <ac:spMk id="21" creationId="{FA5BB26D-39A0-402E-9D7C-7F9E06040BAF}"/>
          </ac:spMkLst>
        </pc:spChg>
        <pc:spChg chg="add mod">
          <ac:chgData name="Sanders Wang" userId="089d73b8-785c-4012-b931-81c632b6c9c7" providerId="ADAL" clId="{83E54B65-7322-40A9-9E2E-485FA79F3EF9}" dt="2021-03-22T16:43:31.689" v="667" actId="113"/>
          <ac:spMkLst>
            <pc:docMk/>
            <pc:sldMk cId="1595816179" sldId="273"/>
            <ac:spMk id="23" creationId="{AB2005CC-FC3D-4372-9F59-A8E44364186B}"/>
          </ac:spMkLst>
        </pc:spChg>
        <pc:spChg chg="add del mod">
          <ac:chgData name="Sanders Wang" userId="089d73b8-785c-4012-b931-81c632b6c9c7" providerId="ADAL" clId="{83E54B65-7322-40A9-9E2E-485FA79F3EF9}" dt="2021-03-22T16:20:35.882" v="387" actId="478"/>
          <ac:spMkLst>
            <pc:docMk/>
            <pc:sldMk cId="1595816179" sldId="273"/>
            <ac:spMk id="25" creationId="{BE904787-E16D-4E05-AA19-03F9E4595DC4}"/>
          </ac:spMkLst>
        </pc:spChg>
        <pc:spChg chg="add del mod">
          <ac:chgData name="Sanders Wang" userId="089d73b8-785c-4012-b931-81c632b6c9c7" providerId="ADAL" clId="{83E54B65-7322-40A9-9E2E-485FA79F3EF9}" dt="2021-03-22T16:20:31.680" v="386" actId="478"/>
          <ac:spMkLst>
            <pc:docMk/>
            <pc:sldMk cId="1595816179" sldId="273"/>
            <ac:spMk id="27" creationId="{EC6EDE46-7896-4812-80AB-C8E4B27A9E0D}"/>
          </ac:spMkLst>
        </pc:spChg>
        <pc:spChg chg="add mod">
          <ac:chgData name="Sanders Wang" userId="089d73b8-785c-4012-b931-81c632b6c9c7" providerId="ADAL" clId="{83E54B65-7322-40A9-9E2E-485FA79F3EF9}" dt="2021-03-22T16:23:52.390" v="421" actId="1076"/>
          <ac:spMkLst>
            <pc:docMk/>
            <pc:sldMk cId="1595816179" sldId="273"/>
            <ac:spMk id="31" creationId="{8EC0B7E3-CB13-474C-808D-4182DEAA35AD}"/>
          </ac:spMkLst>
        </pc:spChg>
        <pc:spChg chg="add mod">
          <ac:chgData name="Sanders Wang" userId="089d73b8-785c-4012-b931-81c632b6c9c7" providerId="ADAL" clId="{83E54B65-7322-40A9-9E2E-485FA79F3EF9}" dt="2021-03-22T16:24:08.455" v="431" actId="20577"/>
          <ac:spMkLst>
            <pc:docMk/>
            <pc:sldMk cId="1595816179" sldId="273"/>
            <ac:spMk id="33" creationId="{6F468B77-75A7-494A-84B0-7ACBC6630CB9}"/>
          </ac:spMkLst>
        </pc:spChg>
        <pc:spChg chg="add mod">
          <ac:chgData name="Sanders Wang" userId="089d73b8-785c-4012-b931-81c632b6c9c7" providerId="ADAL" clId="{83E54B65-7322-40A9-9E2E-485FA79F3EF9}" dt="2021-03-22T16:26:14.836" v="464" actId="20577"/>
          <ac:spMkLst>
            <pc:docMk/>
            <pc:sldMk cId="1595816179" sldId="273"/>
            <ac:spMk id="36" creationId="{34D5969F-4B00-4128-9613-002011CD1CAD}"/>
          </ac:spMkLst>
        </pc:spChg>
        <pc:spChg chg="add mod">
          <ac:chgData name="Sanders Wang" userId="089d73b8-785c-4012-b931-81c632b6c9c7" providerId="ADAL" clId="{83E54B65-7322-40A9-9E2E-485FA79F3EF9}" dt="2021-03-22T16:26:11.733" v="462" actId="20577"/>
          <ac:spMkLst>
            <pc:docMk/>
            <pc:sldMk cId="1595816179" sldId="273"/>
            <ac:spMk id="39" creationId="{EE4B3991-FD67-458B-AA96-E1C0AC11F43C}"/>
          </ac:spMkLst>
        </pc:spChg>
        <pc:spChg chg="add mod">
          <ac:chgData name="Sanders Wang" userId="089d73b8-785c-4012-b931-81c632b6c9c7" providerId="ADAL" clId="{83E54B65-7322-40A9-9E2E-485FA79F3EF9}" dt="2021-03-22T16:28:20.404" v="486" actId="1076"/>
          <ac:spMkLst>
            <pc:docMk/>
            <pc:sldMk cId="1595816179" sldId="273"/>
            <ac:spMk id="53" creationId="{58A31A81-9F70-4DD1-BABE-E731886EA63A}"/>
          </ac:spMkLst>
        </pc:spChg>
        <pc:spChg chg="add mod">
          <ac:chgData name="Sanders Wang" userId="089d73b8-785c-4012-b931-81c632b6c9c7" providerId="ADAL" clId="{83E54B65-7322-40A9-9E2E-485FA79F3EF9}" dt="2021-03-22T16:36:12.877" v="528" actId="14100"/>
          <ac:spMkLst>
            <pc:docMk/>
            <pc:sldMk cId="1595816179" sldId="273"/>
            <ac:spMk id="54" creationId="{98DB15B1-42D2-4448-B139-5F8F884DC148}"/>
          </ac:spMkLst>
        </pc:spChg>
        <pc:spChg chg="add mod">
          <ac:chgData name="Sanders Wang" userId="089d73b8-785c-4012-b931-81c632b6c9c7" providerId="ADAL" clId="{83E54B65-7322-40A9-9E2E-485FA79F3EF9}" dt="2021-03-22T16:38:25.893" v="615" actId="1076"/>
          <ac:spMkLst>
            <pc:docMk/>
            <pc:sldMk cId="1595816179" sldId="273"/>
            <ac:spMk id="59" creationId="{DC29F994-58CC-413F-85F5-5939930F7133}"/>
          </ac:spMkLst>
        </pc:spChg>
        <pc:spChg chg="add del mod">
          <ac:chgData name="Sanders Wang" userId="089d73b8-785c-4012-b931-81c632b6c9c7" providerId="ADAL" clId="{83E54B65-7322-40A9-9E2E-485FA79F3EF9}" dt="2021-03-22T16:37:54.807" v="595" actId="1076"/>
          <ac:spMkLst>
            <pc:docMk/>
            <pc:sldMk cId="1595816179" sldId="273"/>
            <ac:spMk id="62" creationId="{D5D4978B-B576-4C3A-B101-ECB06D2296A6}"/>
          </ac:spMkLst>
        </pc:spChg>
        <pc:spChg chg="add mod">
          <ac:chgData name="Sanders Wang" userId="089d73b8-785c-4012-b931-81c632b6c9c7" providerId="ADAL" clId="{83E54B65-7322-40A9-9E2E-485FA79F3EF9}" dt="2021-03-22T16:43:34.663" v="668" actId="113"/>
          <ac:spMkLst>
            <pc:docMk/>
            <pc:sldMk cId="1595816179" sldId="273"/>
            <ac:spMk id="64" creationId="{03D26F4F-0E15-4111-8FB2-1EF0B99FD3FF}"/>
          </ac:spMkLst>
        </pc:spChg>
        <pc:spChg chg="add mod">
          <ac:chgData name="Sanders Wang" userId="089d73b8-785c-4012-b931-81c632b6c9c7" providerId="ADAL" clId="{83E54B65-7322-40A9-9E2E-485FA79F3EF9}" dt="2021-03-22T16:41:45.998" v="650" actId="692"/>
          <ac:spMkLst>
            <pc:docMk/>
            <pc:sldMk cId="1595816179" sldId="273"/>
            <ac:spMk id="69" creationId="{6EDF3991-A1E5-4CDB-877B-EFB0915B2531}"/>
          </ac:spMkLst>
        </pc:spChg>
        <pc:spChg chg="add mod">
          <ac:chgData name="Sanders Wang" userId="089d73b8-785c-4012-b931-81c632b6c9c7" providerId="ADAL" clId="{83E54B65-7322-40A9-9E2E-485FA79F3EF9}" dt="2021-03-22T16:41:20.241" v="647" actId="692"/>
          <ac:spMkLst>
            <pc:docMk/>
            <pc:sldMk cId="1595816179" sldId="273"/>
            <ac:spMk id="70" creationId="{BD8DB0EA-871D-4362-8A05-FFF982E8DCA5}"/>
          </ac:spMkLst>
        </pc:spChg>
        <pc:spChg chg="add mod">
          <ac:chgData name="Sanders Wang" userId="089d73b8-785c-4012-b931-81c632b6c9c7" providerId="ADAL" clId="{83E54B65-7322-40A9-9E2E-485FA79F3EF9}" dt="2021-03-22T16:42:46.020" v="660" actId="692"/>
          <ac:spMkLst>
            <pc:docMk/>
            <pc:sldMk cId="1595816179" sldId="273"/>
            <ac:spMk id="71" creationId="{9617C266-8E5B-4489-A5D4-A204B43456F0}"/>
          </ac:spMkLst>
        </pc:spChg>
        <pc:spChg chg="add mod">
          <ac:chgData name="Sanders Wang" userId="089d73b8-785c-4012-b931-81c632b6c9c7" providerId="ADAL" clId="{83E54B65-7322-40A9-9E2E-485FA79F3EF9}" dt="2021-03-22T16:41:03.278" v="644" actId="692"/>
          <ac:spMkLst>
            <pc:docMk/>
            <pc:sldMk cId="1595816179" sldId="273"/>
            <ac:spMk id="72" creationId="{0FA2252F-9639-4CBF-9E7A-6A9E39C79186}"/>
          </ac:spMkLst>
        </pc:spChg>
        <pc:spChg chg="add mod">
          <ac:chgData name="Sanders Wang" userId="089d73b8-785c-4012-b931-81c632b6c9c7" providerId="ADAL" clId="{83E54B65-7322-40A9-9E2E-485FA79F3EF9}" dt="2021-03-22T17:38:53.600" v="971" actId="1076"/>
          <ac:spMkLst>
            <pc:docMk/>
            <pc:sldMk cId="1595816179" sldId="273"/>
            <ac:spMk id="87" creationId="{08ABD586-2CD5-443B-BFFB-DA6A8F97EB55}"/>
          </ac:spMkLst>
        </pc:spChg>
        <pc:picChg chg="add mod">
          <ac:chgData name="Sanders Wang" userId="089d73b8-785c-4012-b931-81c632b6c9c7" providerId="ADAL" clId="{83E54B65-7322-40A9-9E2E-485FA79F3EF9}" dt="2021-03-22T16:20:02.393" v="382"/>
          <ac:picMkLst>
            <pc:docMk/>
            <pc:sldMk cId="1595816179" sldId="273"/>
            <ac:picMk id="3" creationId="{1A7988C1-E976-4AD7-9E82-87B9FE24891A}"/>
          </ac:picMkLst>
        </pc:picChg>
        <pc:picChg chg="add mod">
          <ac:chgData name="Sanders Wang" userId="089d73b8-785c-4012-b931-81c632b6c9c7" providerId="ADAL" clId="{83E54B65-7322-40A9-9E2E-485FA79F3EF9}" dt="2021-03-22T16:20:02.393" v="382"/>
          <ac:picMkLst>
            <pc:docMk/>
            <pc:sldMk cId="1595816179" sldId="273"/>
            <ac:picMk id="4" creationId="{6729D91F-9BCF-44FA-B53F-A5D9F9F8C305}"/>
          </ac:picMkLst>
        </pc:picChg>
        <pc:picChg chg="add del mod">
          <ac:chgData name="Sanders Wang" userId="089d73b8-785c-4012-b931-81c632b6c9c7" providerId="ADAL" clId="{83E54B65-7322-40A9-9E2E-485FA79F3EF9}" dt="2021-03-22T16:22:08.752" v="400" actId="478"/>
          <ac:picMkLst>
            <pc:docMk/>
            <pc:sldMk cId="1595816179" sldId="273"/>
            <ac:picMk id="7" creationId="{A6EE7551-80DC-42CA-BDCA-EE5359F4FC45}"/>
          </ac:picMkLst>
        </pc:picChg>
        <pc:picChg chg="add mod">
          <ac:chgData name="Sanders Wang" userId="089d73b8-785c-4012-b931-81c632b6c9c7" providerId="ADAL" clId="{83E54B65-7322-40A9-9E2E-485FA79F3EF9}" dt="2021-03-22T16:38:57.900" v="625" actId="1076"/>
          <ac:picMkLst>
            <pc:docMk/>
            <pc:sldMk cId="1595816179" sldId="273"/>
            <ac:picMk id="9" creationId="{8EFFD5C7-30A0-43EF-844F-B7985BDDF545}"/>
          </ac:picMkLst>
        </pc:picChg>
        <pc:picChg chg="add mod">
          <ac:chgData name="Sanders Wang" userId="089d73b8-785c-4012-b931-81c632b6c9c7" providerId="ADAL" clId="{83E54B65-7322-40A9-9E2E-485FA79F3EF9}" dt="2021-03-22T16:38:45.784" v="622" actId="1076"/>
          <ac:picMkLst>
            <pc:docMk/>
            <pc:sldMk cId="1595816179" sldId="273"/>
            <ac:picMk id="10" creationId="{C3382CAA-F926-4E0C-AA61-4C6BB12318BC}"/>
          </ac:picMkLst>
        </pc:picChg>
        <pc:picChg chg="add mod">
          <ac:chgData name="Sanders Wang" userId="089d73b8-785c-4012-b931-81c632b6c9c7" providerId="ADAL" clId="{83E54B65-7322-40A9-9E2E-485FA79F3EF9}" dt="2021-03-22T16:38:34.053" v="618" actId="1076"/>
          <ac:picMkLst>
            <pc:docMk/>
            <pc:sldMk cId="1595816179" sldId="273"/>
            <ac:picMk id="11" creationId="{178E811D-AA10-496E-ADC8-C15AC0C96EA1}"/>
          </ac:picMkLst>
        </pc:picChg>
        <pc:picChg chg="add mod">
          <ac:chgData name="Sanders Wang" userId="089d73b8-785c-4012-b931-81c632b6c9c7" providerId="ADAL" clId="{83E54B65-7322-40A9-9E2E-485FA79F3EF9}" dt="2021-03-22T16:38:52.559" v="623" actId="1076"/>
          <ac:picMkLst>
            <pc:docMk/>
            <pc:sldMk cId="1595816179" sldId="273"/>
            <ac:picMk id="12" creationId="{FE60ECF1-78B2-4AF3-B4D7-8B8B9ED7E49C}"/>
          </ac:picMkLst>
        </pc:picChg>
        <pc:picChg chg="add del mod">
          <ac:chgData name="Sanders Wang" userId="089d73b8-785c-4012-b931-81c632b6c9c7" providerId="ADAL" clId="{83E54B65-7322-40A9-9E2E-485FA79F3EF9}" dt="2021-03-22T16:20:39.527" v="389" actId="478"/>
          <ac:picMkLst>
            <pc:docMk/>
            <pc:sldMk cId="1595816179" sldId="273"/>
            <ac:picMk id="14" creationId="{09F74D39-59B8-42FA-83BA-B26CAD9D3AE0}"/>
          </ac:picMkLst>
        </pc:picChg>
        <pc:picChg chg="add del mod">
          <ac:chgData name="Sanders Wang" userId="089d73b8-785c-4012-b931-81c632b6c9c7" providerId="ADAL" clId="{83E54B65-7322-40A9-9E2E-485FA79F3EF9}" dt="2021-03-22T16:20:31.680" v="386" actId="478"/>
          <ac:picMkLst>
            <pc:docMk/>
            <pc:sldMk cId="1595816179" sldId="273"/>
            <ac:picMk id="16" creationId="{6BC3F0AB-8D1B-4254-8398-D6AAEED6A8D4}"/>
          </ac:picMkLst>
        </pc:picChg>
        <pc:picChg chg="add mod">
          <ac:chgData name="Sanders Wang" userId="089d73b8-785c-4012-b931-81c632b6c9c7" providerId="ADAL" clId="{83E54B65-7322-40A9-9E2E-485FA79F3EF9}" dt="2021-03-22T16:26:52.072" v="467" actId="1076"/>
          <ac:picMkLst>
            <pc:docMk/>
            <pc:sldMk cId="1595816179" sldId="273"/>
            <ac:picMk id="18" creationId="{A6ED2F27-E45D-4CD9-99F5-0B345E579387}"/>
          </ac:picMkLst>
        </pc:picChg>
        <pc:picChg chg="add mod">
          <ac:chgData name="Sanders Wang" userId="089d73b8-785c-4012-b931-81c632b6c9c7" providerId="ADAL" clId="{83E54B65-7322-40A9-9E2E-485FA79F3EF9}" dt="2021-03-22T16:30:18.070" v="523" actId="1076"/>
          <ac:picMkLst>
            <pc:docMk/>
            <pc:sldMk cId="1595816179" sldId="273"/>
            <ac:picMk id="19" creationId="{21529D13-AB0A-464D-AE09-4862146EE7CA}"/>
          </ac:picMkLst>
        </pc:picChg>
        <pc:picChg chg="add del mod">
          <ac:chgData name="Sanders Wang" userId="089d73b8-785c-4012-b931-81c632b6c9c7" providerId="ADAL" clId="{83E54B65-7322-40A9-9E2E-485FA79F3EF9}" dt="2021-03-22T16:22:11.012" v="401" actId="478"/>
          <ac:picMkLst>
            <pc:docMk/>
            <pc:sldMk cId="1595816179" sldId="273"/>
            <ac:picMk id="20" creationId="{FB36C9D8-DFA0-4717-87CC-C3369435EE77}"/>
          </ac:picMkLst>
        </pc:picChg>
        <pc:picChg chg="add mod">
          <ac:chgData name="Sanders Wang" userId="089d73b8-785c-4012-b931-81c632b6c9c7" providerId="ADAL" clId="{83E54B65-7322-40A9-9E2E-485FA79F3EF9}" dt="2021-03-22T16:23:52.390" v="421" actId="1076"/>
          <ac:picMkLst>
            <pc:docMk/>
            <pc:sldMk cId="1595816179" sldId="273"/>
            <ac:picMk id="30" creationId="{5D88B097-3214-42EA-8988-B9191FAD58C5}"/>
          </ac:picMkLst>
        </pc:picChg>
        <pc:picChg chg="add mod">
          <ac:chgData name="Sanders Wang" userId="089d73b8-785c-4012-b931-81c632b6c9c7" providerId="ADAL" clId="{83E54B65-7322-40A9-9E2E-485FA79F3EF9}" dt="2021-03-22T16:23:52.390" v="421" actId="1076"/>
          <ac:picMkLst>
            <pc:docMk/>
            <pc:sldMk cId="1595816179" sldId="273"/>
            <ac:picMk id="32" creationId="{CAD2D014-134B-49F0-9E54-ECDD7D959773}"/>
          </ac:picMkLst>
        </pc:picChg>
        <pc:picChg chg="add mod">
          <ac:chgData name="Sanders Wang" userId="089d73b8-785c-4012-b931-81c632b6c9c7" providerId="ADAL" clId="{83E54B65-7322-40A9-9E2E-485FA79F3EF9}" dt="2021-03-22T16:25:20.584" v="438" actId="1076"/>
          <ac:picMkLst>
            <pc:docMk/>
            <pc:sldMk cId="1595816179" sldId="273"/>
            <ac:picMk id="35" creationId="{86FF038B-9F34-4B77-A127-05C23F340C4B}"/>
          </ac:picMkLst>
        </pc:picChg>
        <pc:picChg chg="add mod">
          <ac:chgData name="Sanders Wang" userId="089d73b8-785c-4012-b931-81c632b6c9c7" providerId="ADAL" clId="{83E54B65-7322-40A9-9E2E-485FA79F3EF9}" dt="2021-03-22T16:26:03.705" v="453" actId="1076"/>
          <ac:picMkLst>
            <pc:docMk/>
            <pc:sldMk cId="1595816179" sldId="273"/>
            <ac:picMk id="38" creationId="{21000416-B6E4-40A6-B44A-5EEDF4D6DDAA}"/>
          </ac:picMkLst>
        </pc:picChg>
        <pc:picChg chg="add mod">
          <ac:chgData name="Sanders Wang" userId="089d73b8-785c-4012-b931-81c632b6c9c7" providerId="ADAL" clId="{83E54B65-7322-40A9-9E2E-485FA79F3EF9}" dt="2021-03-22T16:36:24.232" v="576" actId="1038"/>
          <ac:picMkLst>
            <pc:docMk/>
            <pc:sldMk cId="1595816179" sldId="273"/>
            <ac:picMk id="55" creationId="{4B40C4D0-DD1F-4156-8B57-7F38F85AA607}"/>
          </ac:picMkLst>
        </pc:picChg>
        <pc:picChg chg="add mod">
          <ac:chgData name="Sanders Wang" userId="089d73b8-785c-4012-b931-81c632b6c9c7" providerId="ADAL" clId="{83E54B65-7322-40A9-9E2E-485FA79F3EF9}" dt="2021-03-22T16:38:28.813" v="616" actId="1076"/>
          <ac:picMkLst>
            <pc:docMk/>
            <pc:sldMk cId="1595816179" sldId="273"/>
            <ac:picMk id="58" creationId="{79EF17D8-08E7-4B0C-9F01-EC1384A5A556}"/>
          </ac:picMkLst>
        </pc:picChg>
        <pc:picChg chg="add del mod">
          <ac:chgData name="Sanders Wang" userId="089d73b8-785c-4012-b931-81c632b6c9c7" providerId="ADAL" clId="{83E54B65-7322-40A9-9E2E-485FA79F3EF9}" dt="2021-03-22T16:37:54.807" v="595" actId="1076"/>
          <ac:picMkLst>
            <pc:docMk/>
            <pc:sldMk cId="1595816179" sldId="273"/>
            <ac:picMk id="61" creationId="{7DD2BE32-3563-433E-B45F-BF7660B0DE92}"/>
          </ac:picMkLst>
        </pc:picChg>
        <pc:picChg chg="add mod">
          <ac:chgData name="Sanders Wang" userId="089d73b8-785c-4012-b931-81c632b6c9c7" providerId="ADAL" clId="{83E54B65-7322-40A9-9E2E-485FA79F3EF9}" dt="2021-03-22T16:39:34.284" v="634" actId="1076"/>
          <ac:picMkLst>
            <pc:docMk/>
            <pc:sldMk cId="1595816179" sldId="273"/>
            <ac:picMk id="65" creationId="{F86F5A85-0ED5-4900-9A19-A00D3F44778F}"/>
          </ac:picMkLst>
        </pc:picChg>
        <pc:cxnChg chg="add mod">
          <ac:chgData name="Sanders Wang" userId="089d73b8-785c-4012-b931-81c632b6c9c7" providerId="ADAL" clId="{83E54B65-7322-40A9-9E2E-485FA79F3EF9}" dt="2021-03-22T16:20:02.393" v="382"/>
          <ac:cxnSpMkLst>
            <pc:docMk/>
            <pc:sldMk cId="1595816179" sldId="273"/>
            <ac:cxnSpMk id="22" creationId="{3B7820F3-5F91-4BB8-BAB5-0F7C0BD65848}"/>
          </ac:cxnSpMkLst>
        </pc:cxnChg>
        <pc:cxnChg chg="add mod">
          <ac:chgData name="Sanders Wang" userId="089d73b8-785c-4012-b931-81c632b6c9c7" providerId="ADAL" clId="{83E54B65-7322-40A9-9E2E-485FA79F3EF9}" dt="2021-03-22T16:38:41.830" v="621" actId="14100"/>
          <ac:cxnSpMkLst>
            <pc:docMk/>
            <pc:sldMk cId="1595816179" sldId="273"/>
            <ac:cxnSpMk id="24" creationId="{7A3DF56B-B4D2-4B6F-A31A-3A7C31E42DB2}"/>
          </ac:cxnSpMkLst>
        </pc:cxnChg>
        <pc:cxnChg chg="add del mod">
          <ac:chgData name="Sanders Wang" userId="089d73b8-785c-4012-b931-81c632b6c9c7" providerId="ADAL" clId="{83E54B65-7322-40A9-9E2E-485FA79F3EF9}" dt="2021-03-22T16:20:37.844" v="388" actId="478"/>
          <ac:cxnSpMkLst>
            <pc:docMk/>
            <pc:sldMk cId="1595816179" sldId="273"/>
            <ac:cxnSpMk id="26" creationId="{3B0B91A0-DB29-4A12-8417-14C168FF2285}"/>
          </ac:cxnSpMkLst>
        </pc:cxnChg>
        <pc:cxnChg chg="add del mod">
          <ac:chgData name="Sanders Wang" userId="089d73b8-785c-4012-b931-81c632b6c9c7" providerId="ADAL" clId="{83E54B65-7322-40A9-9E2E-485FA79F3EF9}" dt="2021-03-22T16:20:31.680" v="386" actId="478"/>
          <ac:cxnSpMkLst>
            <pc:docMk/>
            <pc:sldMk cId="1595816179" sldId="273"/>
            <ac:cxnSpMk id="28" creationId="{7CD3DAAB-7518-4CB8-B593-D52D86CE2B07}"/>
          </ac:cxnSpMkLst>
        </pc:cxnChg>
        <pc:cxnChg chg="add mod">
          <ac:chgData name="Sanders Wang" userId="089d73b8-785c-4012-b931-81c632b6c9c7" providerId="ADAL" clId="{83E54B65-7322-40A9-9E2E-485FA79F3EF9}" dt="2021-03-22T16:27:17.808" v="473" actId="14100"/>
          <ac:cxnSpMkLst>
            <pc:docMk/>
            <pc:sldMk cId="1595816179" sldId="273"/>
            <ac:cxnSpMk id="40" creationId="{8EEC8B0A-D374-4112-B1CF-C2267BB34B96}"/>
          </ac:cxnSpMkLst>
        </pc:cxnChg>
        <pc:cxnChg chg="add mod">
          <ac:chgData name="Sanders Wang" userId="089d73b8-785c-4012-b931-81c632b6c9c7" providerId="ADAL" clId="{83E54B65-7322-40A9-9E2E-485FA79F3EF9}" dt="2021-03-22T16:27:25.715" v="476" actId="14100"/>
          <ac:cxnSpMkLst>
            <pc:docMk/>
            <pc:sldMk cId="1595816179" sldId="273"/>
            <ac:cxnSpMk id="44" creationId="{1770BE1C-012A-4249-9396-9146D1369EAB}"/>
          </ac:cxnSpMkLst>
        </pc:cxnChg>
        <pc:cxnChg chg="add mod">
          <ac:chgData name="Sanders Wang" userId="089d73b8-785c-4012-b931-81c632b6c9c7" providerId="ADAL" clId="{83E54B65-7322-40A9-9E2E-485FA79F3EF9}" dt="2021-03-22T16:27:32.743" v="479" actId="14100"/>
          <ac:cxnSpMkLst>
            <pc:docMk/>
            <pc:sldMk cId="1595816179" sldId="273"/>
            <ac:cxnSpMk id="47" creationId="{0E8745EC-090B-472A-ADEF-84F8A16D687E}"/>
          </ac:cxnSpMkLst>
        </pc:cxnChg>
        <pc:cxnChg chg="add mod">
          <ac:chgData name="Sanders Wang" userId="089d73b8-785c-4012-b931-81c632b6c9c7" providerId="ADAL" clId="{83E54B65-7322-40A9-9E2E-485FA79F3EF9}" dt="2021-03-22T16:27:40.513" v="482" actId="14100"/>
          <ac:cxnSpMkLst>
            <pc:docMk/>
            <pc:sldMk cId="1595816179" sldId="273"/>
            <ac:cxnSpMk id="50" creationId="{FB11423B-6181-40CC-991D-C7F42DDA2E0C}"/>
          </ac:cxnSpMkLst>
        </pc:cxnChg>
        <pc:cxnChg chg="add mod">
          <ac:chgData name="Sanders Wang" userId="089d73b8-785c-4012-b931-81c632b6c9c7" providerId="ADAL" clId="{83E54B65-7322-40A9-9E2E-485FA79F3EF9}" dt="2021-03-22T16:42:03.362" v="653" actId="14100"/>
          <ac:cxnSpMkLst>
            <pc:docMk/>
            <pc:sldMk cId="1595816179" sldId="273"/>
            <ac:cxnSpMk id="73" creationId="{BB4DA6D6-FDFA-463D-8ADE-CD0D938301F9}"/>
          </ac:cxnSpMkLst>
        </pc:cxnChg>
        <pc:cxnChg chg="add mod">
          <ac:chgData name="Sanders Wang" userId="089d73b8-785c-4012-b931-81c632b6c9c7" providerId="ADAL" clId="{83E54B65-7322-40A9-9E2E-485FA79F3EF9}" dt="2021-03-22T16:42:29.213" v="657" actId="14100"/>
          <ac:cxnSpMkLst>
            <pc:docMk/>
            <pc:sldMk cId="1595816179" sldId="273"/>
            <ac:cxnSpMk id="76" creationId="{A92BF365-D937-485F-A874-909EA53716CF}"/>
          </ac:cxnSpMkLst>
        </pc:cxnChg>
        <pc:cxnChg chg="add mod">
          <ac:chgData name="Sanders Wang" userId="089d73b8-785c-4012-b931-81c632b6c9c7" providerId="ADAL" clId="{83E54B65-7322-40A9-9E2E-485FA79F3EF9}" dt="2021-03-22T16:42:55.873" v="662" actId="14100"/>
          <ac:cxnSpMkLst>
            <pc:docMk/>
            <pc:sldMk cId="1595816179" sldId="273"/>
            <ac:cxnSpMk id="79" creationId="{E7FD6540-8850-4FA8-ACAB-F1C53386ACE8}"/>
          </ac:cxnSpMkLst>
        </pc:cxnChg>
        <pc:cxnChg chg="add mod">
          <ac:chgData name="Sanders Wang" userId="089d73b8-785c-4012-b931-81c632b6c9c7" providerId="ADAL" clId="{83E54B65-7322-40A9-9E2E-485FA79F3EF9}" dt="2021-03-22T16:43:17.690" v="666" actId="14100"/>
          <ac:cxnSpMkLst>
            <pc:docMk/>
            <pc:sldMk cId="1595816179" sldId="273"/>
            <ac:cxnSpMk id="82" creationId="{E65A4C4E-89C1-4C34-9D02-2835E47B90C5}"/>
          </ac:cxnSpMkLst>
        </pc:cxnChg>
        <pc:cxnChg chg="add mod">
          <ac:chgData name="Sanders Wang" userId="089d73b8-785c-4012-b931-81c632b6c9c7" providerId="ADAL" clId="{83E54B65-7322-40A9-9E2E-485FA79F3EF9}" dt="2021-03-22T16:48:02.014" v="691" actId="692"/>
          <ac:cxnSpMkLst>
            <pc:docMk/>
            <pc:sldMk cId="1595816179" sldId="273"/>
            <ac:cxnSpMk id="86" creationId="{4E282EB6-4257-448D-A8F6-82EC2667AF2C}"/>
          </ac:cxnSpMkLst>
        </pc:cxnChg>
      </pc:sldChg>
      <pc:sldChg chg="addSp delSp modSp new mod ord">
        <pc:chgData name="Sanders Wang" userId="089d73b8-785c-4012-b931-81c632b6c9c7" providerId="ADAL" clId="{83E54B65-7322-40A9-9E2E-485FA79F3EF9}" dt="2021-03-22T17:01:41.209" v="960" actId="1076"/>
        <pc:sldMkLst>
          <pc:docMk/>
          <pc:sldMk cId="1938201600" sldId="274"/>
        </pc:sldMkLst>
        <pc:spChg chg="add mod">
          <ac:chgData name="Sanders Wang" userId="089d73b8-785c-4012-b931-81c632b6c9c7" providerId="ADAL" clId="{83E54B65-7322-40A9-9E2E-485FA79F3EF9}" dt="2021-03-22T16:11:20.427" v="339" actId="20577"/>
          <ac:spMkLst>
            <pc:docMk/>
            <pc:sldMk cId="1938201600" sldId="274"/>
            <ac:spMk id="2" creationId="{EA760EFA-9569-4587-92CF-06BFD6436557}"/>
          </ac:spMkLst>
        </pc:spChg>
        <pc:spChg chg="add mod">
          <ac:chgData name="Sanders Wang" userId="089d73b8-785c-4012-b931-81c632b6c9c7" providerId="ADAL" clId="{83E54B65-7322-40A9-9E2E-485FA79F3EF9}" dt="2021-03-22T16:54:15.058" v="883" actId="1037"/>
          <ac:spMkLst>
            <pc:docMk/>
            <pc:sldMk cId="1938201600" sldId="274"/>
            <ac:spMk id="8" creationId="{795994F0-54B4-4883-90D2-FEEBA69C3CB6}"/>
          </ac:spMkLst>
        </pc:spChg>
        <pc:spChg chg="add mod">
          <ac:chgData name="Sanders Wang" userId="089d73b8-785c-4012-b931-81c632b6c9c7" providerId="ADAL" clId="{83E54B65-7322-40A9-9E2E-485FA79F3EF9}" dt="2021-03-22T16:54:15.058" v="883" actId="1037"/>
          <ac:spMkLst>
            <pc:docMk/>
            <pc:sldMk cId="1938201600" sldId="274"/>
            <ac:spMk id="10" creationId="{2E3BB976-A559-45BA-971C-FEBFAA99AC5D}"/>
          </ac:spMkLst>
        </pc:spChg>
        <pc:spChg chg="add mod">
          <ac:chgData name="Sanders Wang" userId="089d73b8-785c-4012-b931-81c632b6c9c7" providerId="ADAL" clId="{83E54B65-7322-40A9-9E2E-485FA79F3EF9}" dt="2021-03-22T16:54:15.058" v="883" actId="1037"/>
          <ac:spMkLst>
            <pc:docMk/>
            <pc:sldMk cId="1938201600" sldId="274"/>
            <ac:spMk id="13" creationId="{638085CA-B6B4-4B36-9981-90B2099A1CF2}"/>
          </ac:spMkLst>
        </pc:spChg>
        <pc:spChg chg="add mod">
          <ac:chgData name="Sanders Wang" userId="089d73b8-785c-4012-b931-81c632b6c9c7" providerId="ADAL" clId="{83E54B65-7322-40A9-9E2E-485FA79F3EF9}" dt="2021-03-22T16:54:15.058" v="883" actId="1037"/>
          <ac:spMkLst>
            <pc:docMk/>
            <pc:sldMk cId="1938201600" sldId="274"/>
            <ac:spMk id="15" creationId="{8303E981-BFDE-4846-B40A-E3EEEFBE0E5F}"/>
          </ac:spMkLst>
        </pc:spChg>
        <pc:spChg chg="add mod">
          <ac:chgData name="Sanders Wang" userId="089d73b8-785c-4012-b931-81c632b6c9c7" providerId="ADAL" clId="{83E54B65-7322-40A9-9E2E-485FA79F3EF9}" dt="2021-03-22T16:57:40.705" v="930" actId="1076"/>
          <ac:spMkLst>
            <pc:docMk/>
            <pc:sldMk cId="1938201600" sldId="274"/>
            <ac:spMk id="16" creationId="{2648BD01-68B4-4803-8BCD-46BE45AB92B0}"/>
          </ac:spMkLst>
        </pc:spChg>
        <pc:spChg chg="add mod">
          <ac:chgData name="Sanders Wang" userId="089d73b8-785c-4012-b931-81c632b6c9c7" providerId="ADAL" clId="{83E54B65-7322-40A9-9E2E-485FA79F3EF9}" dt="2021-03-22T16:54:15.058" v="883" actId="1037"/>
          <ac:spMkLst>
            <pc:docMk/>
            <pc:sldMk cId="1938201600" sldId="274"/>
            <ac:spMk id="18" creationId="{26BC199E-2D6C-4A09-ADBF-FA77128F0EBB}"/>
          </ac:spMkLst>
        </pc:spChg>
        <pc:spChg chg="add mod">
          <ac:chgData name="Sanders Wang" userId="089d73b8-785c-4012-b931-81c632b6c9c7" providerId="ADAL" clId="{83E54B65-7322-40A9-9E2E-485FA79F3EF9}" dt="2021-03-22T16:54:15.058" v="883" actId="1037"/>
          <ac:spMkLst>
            <pc:docMk/>
            <pc:sldMk cId="1938201600" sldId="274"/>
            <ac:spMk id="19" creationId="{D9690CF9-FA59-43BF-BF28-DE6EF11B53F4}"/>
          </ac:spMkLst>
        </pc:spChg>
        <pc:spChg chg="add mod">
          <ac:chgData name="Sanders Wang" userId="089d73b8-785c-4012-b931-81c632b6c9c7" providerId="ADAL" clId="{83E54B65-7322-40A9-9E2E-485FA79F3EF9}" dt="2021-03-22T16:54:15.058" v="883" actId="1037"/>
          <ac:spMkLst>
            <pc:docMk/>
            <pc:sldMk cId="1938201600" sldId="274"/>
            <ac:spMk id="20" creationId="{5A83380D-2E02-4C6D-B1E4-23AC2522D2C6}"/>
          </ac:spMkLst>
        </pc:spChg>
        <pc:spChg chg="add mod">
          <ac:chgData name="Sanders Wang" userId="089d73b8-785c-4012-b931-81c632b6c9c7" providerId="ADAL" clId="{83E54B65-7322-40A9-9E2E-485FA79F3EF9}" dt="2021-03-22T16:54:15.058" v="883" actId="1037"/>
          <ac:spMkLst>
            <pc:docMk/>
            <pc:sldMk cId="1938201600" sldId="274"/>
            <ac:spMk id="21" creationId="{07C5CB1E-FC69-4231-A75B-9CFAE56092AD}"/>
          </ac:spMkLst>
        </pc:spChg>
        <pc:spChg chg="add mod">
          <ac:chgData name="Sanders Wang" userId="089d73b8-785c-4012-b931-81c632b6c9c7" providerId="ADAL" clId="{83E54B65-7322-40A9-9E2E-485FA79F3EF9}" dt="2021-03-22T16:53:30.934" v="822" actId="14100"/>
          <ac:spMkLst>
            <pc:docMk/>
            <pc:sldMk cId="1938201600" sldId="274"/>
            <ac:spMk id="33" creationId="{6EC90A77-D09E-460F-ADEC-DB60A8840150}"/>
          </ac:spMkLst>
        </pc:spChg>
        <pc:spChg chg="add mod">
          <ac:chgData name="Sanders Wang" userId="089d73b8-785c-4012-b931-81c632b6c9c7" providerId="ADAL" clId="{83E54B65-7322-40A9-9E2E-485FA79F3EF9}" dt="2021-03-22T16:58:17.503" v="937" actId="1076"/>
          <ac:spMkLst>
            <pc:docMk/>
            <pc:sldMk cId="1938201600" sldId="274"/>
            <ac:spMk id="36" creationId="{77964639-8E98-446F-9CE9-39D782CB4829}"/>
          </ac:spMkLst>
        </pc:spChg>
        <pc:spChg chg="add del mod">
          <ac:chgData name="Sanders Wang" userId="089d73b8-785c-4012-b931-81c632b6c9c7" providerId="ADAL" clId="{83E54B65-7322-40A9-9E2E-485FA79F3EF9}" dt="2021-03-22T16:49:37.476" v="702" actId="478"/>
          <ac:spMkLst>
            <pc:docMk/>
            <pc:sldMk cId="1938201600" sldId="274"/>
            <ac:spMk id="37" creationId="{3A62A15E-A667-4FC6-98AD-28C317FB0EA8}"/>
          </ac:spMkLst>
        </pc:spChg>
        <pc:spChg chg="add del mod">
          <ac:chgData name="Sanders Wang" userId="089d73b8-785c-4012-b931-81c632b6c9c7" providerId="ADAL" clId="{83E54B65-7322-40A9-9E2E-485FA79F3EF9}" dt="2021-03-22T16:49:21.591" v="700" actId="478"/>
          <ac:spMkLst>
            <pc:docMk/>
            <pc:sldMk cId="1938201600" sldId="274"/>
            <ac:spMk id="39" creationId="{7F76FDBB-64B0-472D-8DED-AD5D61A08AB6}"/>
          </ac:spMkLst>
        </pc:spChg>
        <pc:spChg chg="add del mod">
          <ac:chgData name="Sanders Wang" userId="089d73b8-785c-4012-b931-81c632b6c9c7" providerId="ADAL" clId="{83E54B65-7322-40A9-9E2E-485FA79F3EF9}" dt="2021-03-22T16:49:16" v="698" actId="478"/>
          <ac:spMkLst>
            <pc:docMk/>
            <pc:sldMk cId="1938201600" sldId="274"/>
            <ac:spMk id="40" creationId="{CA49A47F-CFC9-4B78-9757-F58FBAC53671}"/>
          </ac:spMkLst>
        </pc:spChg>
        <pc:spChg chg="add del mod">
          <ac:chgData name="Sanders Wang" userId="089d73b8-785c-4012-b931-81c632b6c9c7" providerId="ADAL" clId="{83E54B65-7322-40A9-9E2E-485FA79F3EF9}" dt="2021-03-22T16:49:18.212" v="699" actId="478"/>
          <ac:spMkLst>
            <pc:docMk/>
            <pc:sldMk cId="1938201600" sldId="274"/>
            <ac:spMk id="41" creationId="{119C8E01-F160-4CFA-8BA8-3A125183C9BD}"/>
          </ac:spMkLst>
        </pc:spChg>
        <pc:spChg chg="add del mod">
          <ac:chgData name="Sanders Wang" userId="089d73b8-785c-4012-b931-81c632b6c9c7" providerId="ADAL" clId="{83E54B65-7322-40A9-9E2E-485FA79F3EF9}" dt="2021-03-22T16:49:16" v="698" actId="478"/>
          <ac:spMkLst>
            <pc:docMk/>
            <pc:sldMk cId="1938201600" sldId="274"/>
            <ac:spMk id="42" creationId="{9FC163D3-BB8E-4C8E-950C-5CEFBC5008E4}"/>
          </ac:spMkLst>
        </pc:spChg>
        <pc:spChg chg="add mod">
          <ac:chgData name="Sanders Wang" userId="089d73b8-785c-4012-b931-81c632b6c9c7" providerId="ADAL" clId="{83E54B65-7322-40A9-9E2E-485FA79F3EF9}" dt="2021-03-22T16:54:57.176" v="897" actId="571"/>
          <ac:spMkLst>
            <pc:docMk/>
            <pc:sldMk cId="1938201600" sldId="274"/>
            <ac:spMk id="64" creationId="{3023D42F-B27E-4C9A-8318-8DA483118A1A}"/>
          </ac:spMkLst>
        </pc:spChg>
        <pc:spChg chg="add del mod">
          <ac:chgData name="Sanders Wang" userId="089d73b8-785c-4012-b931-81c632b6c9c7" providerId="ADAL" clId="{83E54B65-7322-40A9-9E2E-485FA79F3EF9}" dt="2021-03-22T16:58:20.215" v="938" actId="1076"/>
          <ac:spMkLst>
            <pc:docMk/>
            <pc:sldMk cId="1938201600" sldId="274"/>
            <ac:spMk id="67" creationId="{0CB432B6-7BC9-46E5-8F59-5A7556B1AB82}"/>
          </ac:spMkLst>
        </pc:spChg>
        <pc:spChg chg="add mod">
          <ac:chgData name="Sanders Wang" userId="089d73b8-785c-4012-b931-81c632b6c9c7" providerId="ADAL" clId="{83E54B65-7322-40A9-9E2E-485FA79F3EF9}" dt="2021-03-22T16:55:28.840" v="902" actId="14100"/>
          <ac:spMkLst>
            <pc:docMk/>
            <pc:sldMk cId="1938201600" sldId="274"/>
            <ac:spMk id="73" creationId="{A18E9FC2-B18D-4721-A8D6-D3B6C869D82B}"/>
          </ac:spMkLst>
        </pc:spChg>
        <pc:spChg chg="add mod">
          <ac:chgData name="Sanders Wang" userId="089d73b8-785c-4012-b931-81c632b6c9c7" providerId="ADAL" clId="{83E54B65-7322-40A9-9E2E-485FA79F3EF9}" dt="2021-03-22T16:55:58.355" v="907" actId="14100"/>
          <ac:spMkLst>
            <pc:docMk/>
            <pc:sldMk cId="1938201600" sldId="274"/>
            <ac:spMk id="78" creationId="{E73B8E75-A5E7-47C5-9E66-7FAD8BFFC89F}"/>
          </ac:spMkLst>
        </pc:spChg>
        <pc:spChg chg="add mod">
          <ac:chgData name="Sanders Wang" userId="089d73b8-785c-4012-b931-81c632b6c9c7" providerId="ADAL" clId="{83E54B65-7322-40A9-9E2E-485FA79F3EF9}" dt="2021-03-22T16:57:24.336" v="926" actId="1076"/>
          <ac:spMkLst>
            <pc:docMk/>
            <pc:sldMk cId="1938201600" sldId="274"/>
            <ac:spMk id="83" creationId="{7AC3044C-2A45-439B-88B5-F6FC1E5C09E7}"/>
          </ac:spMkLst>
        </pc:spChg>
        <pc:spChg chg="add mod">
          <ac:chgData name="Sanders Wang" userId="089d73b8-785c-4012-b931-81c632b6c9c7" providerId="ADAL" clId="{83E54B65-7322-40A9-9E2E-485FA79F3EF9}" dt="2021-03-22T16:57:07.002" v="920" actId="14100"/>
          <ac:spMkLst>
            <pc:docMk/>
            <pc:sldMk cId="1938201600" sldId="274"/>
            <ac:spMk id="84" creationId="{32435BC1-8E9A-4EA4-9CFE-990707E3AD3E}"/>
          </ac:spMkLst>
        </pc:spChg>
        <pc:spChg chg="add mod">
          <ac:chgData name="Sanders Wang" userId="089d73b8-785c-4012-b931-81c632b6c9c7" providerId="ADAL" clId="{83E54B65-7322-40A9-9E2E-485FA79F3EF9}" dt="2021-03-22T16:57:37.114" v="928" actId="1076"/>
          <ac:spMkLst>
            <pc:docMk/>
            <pc:sldMk cId="1938201600" sldId="274"/>
            <ac:spMk id="85" creationId="{78169AF4-0CFA-432E-BB3F-CFA24CCF58C7}"/>
          </ac:spMkLst>
        </pc:spChg>
        <pc:spChg chg="add mod">
          <ac:chgData name="Sanders Wang" userId="089d73b8-785c-4012-b931-81c632b6c9c7" providerId="ADAL" clId="{83E54B65-7322-40A9-9E2E-485FA79F3EF9}" dt="2021-03-22T16:58:40.690" v="944" actId="1076"/>
          <ac:spMkLst>
            <pc:docMk/>
            <pc:sldMk cId="1938201600" sldId="274"/>
            <ac:spMk id="92" creationId="{4D20C4E8-33C1-47FC-82DB-D88A3D25969E}"/>
          </ac:spMkLst>
        </pc:spChg>
        <pc:spChg chg="add mod">
          <ac:chgData name="Sanders Wang" userId="089d73b8-785c-4012-b931-81c632b6c9c7" providerId="ADAL" clId="{83E54B65-7322-40A9-9E2E-485FA79F3EF9}" dt="2021-03-22T17:00:30.566" v="946" actId="1076"/>
          <ac:spMkLst>
            <pc:docMk/>
            <pc:sldMk cId="1938201600" sldId="274"/>
            <ac:spMk id="93" creationId="{CEC63AD8-B399-4DC4-99D0-DE578E11CA5A}"/>
          </ac:spMkLst>
        </pc:spChg>
        <pc:spChg chg="add mod">
          <ac:chgData name="Sanders Wang" userId="089d73b8-785c-4012-b931-81c632b6c9c7" providerId="ADAL" clId="{83E54B65-7322-40A9-9E2E-485FA79F3EF9}" dt="2021-03-22T17:00:58.719" v="950" actId="571"/>
          <ac:spMkLst>
            <pc:docMk/>
            <pc:sldMk cId="1938201600" sldId="274"/>
            <ac:spMk id="96" creationId="{0B68C364-ECC9-4D1E-8CB2-B578F816DD4D}"/>
          </ac:spMkLst>
        </pc:spChg>
        <pc:spChg chg="add mod">
          <ac:chgData name="Sanders Wang" userId="089d73b8-785c-4012-b931-81c632b6c9c7" providerId="ADAL" clId="{83E54B65-7322-40A9-9E2E-485FA79F3EF9}" dt="2021-03-22T17:01:06.577" v="951" actId="571"/>
          <ac:spMkLst>
            <pc:docMk/>
            <pc:sldMk cId="1938201600" sldId="274"/>
            <ac:spMk id="98" creationId="{4257D9A3-7122-49AA-9F22-94D278243477}"/>
          </ac:spMkLst>
        </pc:spChg>
        <pc:spChg chg="add del mod">
          <ac:chgData name="Sanders Wang" userId="089d73b8-785c-4012-b931-81c632b6c9c7" providerId="ADAL" clId="{83E54B65-7322-40A9-9E2E-485FA79F3EF9}" dt="2021-03-22T17:01:26.428" v="955" actId="478"/>
          <ac:spMkLst>
            <pc:docMk/>
            <pc:sldMk cId="1938201600" sldId="274"/>
            <ac:spMk id="101" creationId="{706CCA8C-1E50-4594-9EF2-52B2CA66974D}"/>
          </ac:spMkLst>
        </pc:spChg>
        <pc:picChg chg="add mod">
          <ac:chgData name="Sanders Wang" userId="089d73b8-785c-4012-b931-81c632b6c9c7" providerId="ADAL" clId="{83E54B65-7322-40A9-9E2E-485FA79F3EF9}" dt="2021-03-22T16:54:15.058" v="883" actId="1037"/>
          <ac:picMkLst>
            <pc:docMk/>
            <pc:sldMk cId="1938201600" sldId="274"/>
            <ac:picMk id="3" creationId="{F8F1E3A0-ED04-47ED-96E3-A065A57D37F2}"/>
          </ac:picMkLst>
        </pc:picChg>
        <pc:picChg chg="add mod">
          <ac:chgData name="Sanders Wang" userId="089d73b8-785c-4012-b931-81c632b6c9c7" providerId="ADAL" clId="{83E54B65-7322-40A9-9E2E-485FA79F3EF9}" dt="2021-03-22T16:54:15.058" v="883" actId="1037"/>
          <ac:picMkLst>
            <pc:docMk/>
            <pc:sldMk cId="1938201600" sldId="274"/>
            <ac:picMk id="4" creationId="{40F1DFDC-85EE-49FF-8B07-8E747A6D76ED}"/>
          </ac:picMkLst>
        </pc:picChg>
        <pc:picChg chg="add mod">
          <ac:chgData name="Sanders Wang" userId="089d73b8-785c-4012-b931-81c632b6c9c7" providerId="ADAL" clId="{83E54B65-7322-40A9-9E2E-485FA79F3EF9}" dt="2021-03-22T16:54:15.058" v="883" actId="1037"/>
          <ac:picMkLst>
            <pc:docMk/>
            <pc:sldMk cId="1938201600" sldId="274"/>
            <ac:picMk id="5" creationId="{C95F5B4D-201D-4EA5-987B-7C0239E1BC30}"/>
          </ac:picMkLst>
        </pc:picChg>
        <pc:picChg chg="add mod">
          <ac:chgData name="Sanders Wang" userId="089d73b8-785c-4012-b931-81c632b6c9c7" providerId="ADAL" clId="{83E54B65-7322-40A9-9E2E-485FA79F3EF9}" dt="2021-03-22T16:54:15.058" v="883" actId="1037"/>
          <ac:picMkLst>
            <pc:docMk/>
            <pc:sldMk cId="1938201600" sldId="274"/>
            <ac:picMk id="6" creationId="{C3A6EB1A-4C1B-41E7-B5FA-69A8226F8FE3}"/>
          </ac:picMkLst>
        </pc:picChg>
        <pc:picChg chg="add mod">
          <ac:chgData name="Sanders Wang" userId="089d73b8-785c-4012-b931-81c632b6c9c7" providerId="ADAL" clId="{83E54B65-7322-40A9-9E2E-485FA79F3EF9}" dt="2021-03-22T16:54:15.058" v="883" actId="1037"/>
          <ac:picMkLst>
            <pc:docMk/>
            <pc:sldMk cId="1938201600" sldId="274"/>
            <ac:picMk id="7" creationId="{64E1750B-CEE1-4E18-92DD-C88BCA16EDB9}"/>
          </ac:picMkLst>
        </pc:picChg>
        <pc:picChg chg="add mod">
          <ac:chgData name="Sanders Wang" userId="089d73b8-785c-4012-b931-81c632b6c9c7" providerId="ADAL" clId="{83E54B65-7322-40A9-9E2E-485FA79F3EF9}" dt="2021-03-22T16:54:15.058" v="883" actId="1037"/>
          <ac:picMkLst>
            <pc:docMk/>
            <pc:sldMk cId="1938201600" sldId="274"/>
            <ac:picMk id="11" creationId="{52E1733C-931B-44AF-B96F-9A5905B18632}"/>
          </ac:picMkLst>
        </pc:picChg>
        <pc:picChg chg="add mod">
          <ac:chgData name="Sanders Wang" userId="089d73b8-785c-4012-b931-81c632b6c9c7" providerId="ADAL" clId="{83E54B65-7322-40A9-9E2E-485FA79F3EF9}" dt="2021-03-22T16:54:15.058" v="883" actId="1037"/>
          <ac:picMkLst>
            <pc:docMk/>
            <pc:sldMk cId="1938201600" sldId="274"/>
            <ac:picMk id="12" creationId="{F0AA31C2-E9AC-4F13-81F6-0F3B0A291FD7}"/>
          </ac:picMkLst>
        </pc:picChg>
        <pc:picChg chg="add mod">
          <ac:chgData name="Sanders Wang" userId="089d73b8-785c-4012-b931-81c632b6c9c7" providerId="ADAL" clId="{83E54B65-7322-40A9-9E2E-485FA79F3EF9}" dt="2021-03-22T16:54:15.058" v="883" actId="1037"/>
          <ac:picMkLst>
            <pc:docMk/>
            <pc:sldMk cId="1938201600" sldId="274"/>
            <ac:picMk id="14" creationId="{1A3FF2EA-ABCD-4DDC-A2BC-785475BA42B0}"/>
          </ac:picMkLst>
        </pc:picChg>
        <pc:picChg chg="add mod">
          <ac:chgData name="Sanders Wang" userId="089d73b8-785c-4012-b931-81c632b6c9c7" providerId="ADAL" clId="{83E54B65-7322-40A9-9E2E-485FA79F3EF9}" dt="2021-03-22T16:54:15.058" v="883" actId="1037"/>
          <ac:picMkLst>
            <pc:docMk/>
            <pc:sldMk cId="1938201600" sldId="274"/>
            <ac:picMk id="17" creationId="{42BABBDA-D3BB-4D18-AE75-94972DA968BD}"/>
          </ac:picMkLst>
        </pc:picChg>
        <pc:picChg chg="add mod">
          <ac:chgData name="Sanders Wang" userId="089d73b8-785c-4012-b931-81c632b6c9c7" providerId="ADAL" clId="{83E54B65-7322-40A9-9E2E-485FA79F3EF9}" dt="2021-03-22T16:53:25.759" v="821" actId="1038"/>
          <ac:picMkLst>
            <pc:docMk/>
            <pc:sldMk cId="1938201600" sldId="274"/>
            <ac:picMk id="28" creationId="{108B00B4-8339-4605-A170-FE24CDEAF6E9}"/>
          </ac:picMkLst>
        </pc:picChg>
        <pc:picChg chg="add mod">
          <ac:chgData name="Sanders Wang" userId="089d73b8-785c-4012-b931-81c632b6c9c7" providerId="ADAL" clId="{83E54B65-7322-40A9-9E2E-485FA79F3EF9}" dt="2021-03-22T16:53:25.759" v="821" actId="1038"/>
          <ac:picMkLst>
            <pc:docMk/>
            <pc:sldMk cId="1938201600" sldId="274"/>
            <ac:picMk id="29" creationId="{C8F38D6E-604B-459D-B209-3BEA9A5BF2F8}"/>
          </ac:picMkLst>
        </pc:picChg>
        <pc:picChg chg="add mod">
          <ac:chgData name="Sanders Wang" userId="089d73b8-785c-4012-b931-81c632b6c9c7" providerId="ADAL" clId="{83E54B65-7322-40A9-9E2E-485FA79F3EF9}" dt="2021-03-22T16:53:25.759" v="821" actId="1038"/>
          <ac:picMkLst>
            <pc:docMk/>
            <pc:sldMk cId="1938201600" sldId="274"/>
            <ac:picMk id="30" creationId="{A295F859-DA47-4CDD-A7F6-03804D8F00CD}"/>
          </ac:picMkLst>
        </pc:picChg>
        <pc:picChg chg="add mod">
          <ac:chgData name="Sanders Wang" userId="089d73b8-785c-4012-b931-81c632b6c9c7" providerId="ADAL" clId="{83E54B65-7322-40A9-9E2E-485FA79F3EF9}" dt="2021-03-22T16:53:25.759" v="821" actId="1038"/>
          <ac:picMkLst>
            <pc:docMk/>
            <pc:sldMk cId="1938201600" sldId="274"/>
            <ac:picMk id="31" creationId="{D908E6EA-FA4F-4A18-A938-ACB13494EB4D}"/>
          </ac:picMkLst>
        </pc:picChg>
        <pc:picChg chg="add del mod">
          <ac:chgData name="Sanders Wang" userId="089d73b8-785c-4012-b931-81c632b6c9c7" providerId="ADAL" clId="{83E54B65-7322-40A9-9E2E-485FA79F3EF9}" dt="2021-03-22T16:49:10.222" v="697" actId="478"/>
          <ac:picMkLst>
            <pc:docMk/>
            <pc:sldMk cId="1938201600" sldId="274"/>
            <ac:picMk id="32" creationId="{D3EF6C28-F369-4E09-808D-7D6745ADA32D}"/>
          </ac:picMkLst>
        </pc:picChg>
        <pc:picChg chg="add mod">
          <ac:chgData name="Sanders Wang" userId="089d73b8-785c-4012-b931-81c632b6c9c7" providerId="ADAL" clId="{83E54B65-7322-40A9-9E2E-485FA79F3EF9}" dt="2021-03-22T16:53:09.331" v="794" actId="1037"/>
          <ac:picMkLst>
            <pc:docMk/>
            <pc:sldMk cId="1938201600" sldId="274"/>
            <ac:picMk id="34" creationId="{7D1E4A65-7347-4FB5-98F0-2ECF11AC0B73}"/>
          </ac:picMkLst>
        </pc:picChg>
        <pc:picChg chg="add mod">
          <ac:chgData name="Sanders Wang" userId="089d73b8-785c-4012-b931-81c632b6c9c7" providerId="ADAL" clId="{83E54B65-7322-40A9-9E2E-485FA79F3EF9}" dt="2021-03-22T16:53:09.331" v="794" actId="1037"/>
          <ac:picMkLst>
            <pc:docMk/>
            <pc:sldMk cId="1938201600" sldId="274"/>
            <ac:picMk id="35" creationId="{017B151E-8FBB-4607-A5F5-12919A98B660}"/>
          </ac:picMkLst>
        </pc:picChg>
        <pc:picChg chg="add mod">
          <ac:chgData name="Sanders Wang" userId="089d73b8-785c-4012-b931-81c632b6c9c7" providerId="ADAL" clId="{83E54B65-7322-40A9-9E2E-485FA79F3EF9}" dt="2021-03-22T16:53:09.331" v="794" actId="1037"/>
          <ac:picMkLst>
            <pc:docMk/>
            <pc:sldMk cId="1938201600" sldId="274"/>
            <ac:picMk id="38" creationId="{B84C9F11-48BA-4165-A34E-41D7EA392993}"/>
          </ac:picMkLst>
        </pc:picChg>
        <pc:picChg chg="add mod">
          <ac:chgData name="Sanders Wang" userId="089d73b8-785c-4012-b931-81c632b6c9c7" providerId="ADAL" clId="{83E54B65-7322-40A9-9E2E-485FA79F3EF9}" dt="2021-03-22T16:54:26.388" v="895" actId="1076"/>
          <ac:picMkLst>
            <pc:docMk/>
            <pc:sldMk cId="1938201600" sldId="274"/>
            <ac:picMk id="51" creationId="{01672126-2551-4692-A8F2-1B4C1B178D39}"/>
          </ac:picMkLst>
        </pc:picChg>
        <pc:picChg chg="add mod">
          <ac:chgData name="Sanders Wang" userId="089d73b8-785c-4012-b931-81c632b6c9c7" providerId="ADAL" clId="{83E54B65-7322-40A9-9E2E-485FA79F3EF9}" dt="2021-03-22T16:54:57.176" v="897" actId="571"/>
          <ac:picMkLst>
            <pc:docMk/>
            <pc:sldMk cId="1938201600" sldId="274"/>
            <ac:picMk id="60" creationId="{0A0BE0FC-5690-48AA-AFF1-10B16D252A09}"/>
          </ac:picMkLst>
        </pc:picChg>
        <pc:picChg chg="add mod">
          <ac:chgData name="Sanders Wang" userId="089d73b8-785c-4012-b931-81c632b6c9c7" providerId="ADAL" clId="{83E54B65-7322-40A9-9E2E-485FA79F3EF9}" dt="2021-03-22T16:54:57.176" v="897" actId="571"/>
          <ac:picMkLst>
            <pc:docMk/>
            <pc:sldMk cId="1938201600" sldId="274"/>
            <ac:picMk id="61" creationId="{B7CF2EE0-E1B8-444D-B0FF-8487A859A0F1}"/>
          </ac:picMkLst>
        </pc:picChg>
        <pc:picChg chg="add mod">
          <ac:chgData name="Sanders Wang" userId="089d73b8-785c-4012-b931-81c632b6c9c7" providerId="ADAL" clId="{83E54B65-7322-40A9-9E2E-485FA79F3EF9}" dt="2021-03-22T16:54:57.176" v="897" actId="571"/>
          <ac:picMkLst>
            <pc:docMk/>
            <pc:sldMk cId="1938201600" sldId="274"/>
            <ac:picMk id="62" creationId="{607FCD99-DA2C-476D-95BF-EB191B550FED}"/>
          </ac:picMkLst>
        </pc:picChg>
        <pc:picChg chg="add mod">
          <ac:chgData name="Sanders Wang" userId="089d73b8-785c-4012-b931-81c632b6c9c7" providerId="ADAL" clId="{83E54B65-7322-40A9-9E2E-485FA79F3EF9}" dt="2021-03-22T16:54:57.176" v="897" actId="571"/>
          <ac:picMkLst>
            <pc:docMk/>
            <pc:sldMk cId="1938201600" sldId="274"/>
            <ac:picMk id="63" creationId="{CFA71583-35DF-49DD-BD9E-A6C4F816BE92}"/>
          </ac:picMkLst>
        </pc:picChg>
        <pc:picChg chg="add mod">
          <ac:chgData name="Sanders Wang" userId="089d73b8-785c-4012-b931-81c632b6c9c7" providerId="ADAL" clId="{83E54B65-7322-40A9-9E2E-485FA79F3EF9}" dt="2021-03-22T16:54:57.176" v="897" actId="571"/>
          <ac:picMkLst>
            <pc:docMk/>
            <pc:sldMk cId="1938201600" sldId="274"/>
            <ac:picMk id="65" creationId="{A192DD2A-EE28-44EB-9DA2-1CA16B556B55}"/>
          </ac:picMkLst>
        </pc:picChg>
        <pc:picChg chg="add mod">
          <ac:chgData name="Sanders Wang" userId="089d73b8-785c-4012-b931-81c632b6c9c7" providerId="ADAL" clId="{83E54B65-7322-40A9-9E2E-485FA79F3EF9}" dt="2021-03-22T16:54:57.176" v="897" actId="571"/>
          <ac:picMkLst>
            <pc:docMk/>
            <pc:sldMk cId="1938201600" sldId="274"/>
            <ac:picMk id="66" creationId="{ACD70C42-E1DD-4D81-B820-2936B8BCFCF0}"/>
          </ac:picMkLst>
        </pc:picChg>
        <pc:picChg chg="add mod">
          <ac:chgData name="Sanders Wang" userId="089d73b8-785c-4012-b931-81c632b6c9c7" providerId="ADAL" clId="{83E54B65-7322-40A9-9E2E-485FA79F3EF9}" dt="2021-03-22T17:01:41.209" v="960" actId="1076"/>
          <ac:picMkLst>
            <pc:docMk/>
            <pc:sldMk cId="1938201600" sldId="274"/>
            <ac:picMk id="100" creationId="{51FFE24A-1472-4517-BC58-04FB491EF89A}"/>
          </ac:picMkLst>
        </pc:picChg>
        <pc:cxnChg chg="add mod">
          <ac:chgData name="Sanders Wang" userId="089d73b8-785c-4012-b931-81c632b6c9c7" providerId="ADAL" clId="{83E54B65-7322-40A9-9E2E-485FA79F3EF9}" dt="2021-03-22T16:54:15.058" v="883" actId="1037"/>
          <ac:cxnSpMkLst>
            <pc:docMk/>
            <pc:sldMk cId="1938201600" sldId="274"/>
            <ac:cxnSpMk id="9" creationId="{6D85CD17-6DFE-4E13-A67E-0427EA43D129}"/>
          </ac:cxnSpMkLst>
        </pc:cxnChg>
        <pc:cxnChg chg="add mod">
          <ac:chgData name="Sanders Wang" userId="089d73b8-785c-4012-b931-81c632b6c9c7" providerId="ADAL" clId="{83E54B65-7322-40A9-9E2E-485FA79F3EF9}" dt="2021-03-22T16:54:15.058" v="883" actId="1037"/>
          <ac:cxnSpMkLst>
            <pc:docMk/>
            <pc:sldMk cId="1938201600" sldId="274"/>
            <ac:cxnSpMk id="22" creationId="{45D5E818-59C4-411E-8285-EB4DD114C13C}"/>
          </ac:cxnSpMkLst>
        </pc:cxnChg>
        <pc:cxnChg chg="add mod">
          <ac:chgData name="Sanders Wang" userId="089d73b8-785c-4012-b931-81c632b6c9c7" providerId="ADAL" clId="{83E54B65-7322-40A9-9E2E-485FA79F3EF9}" dt="2021-03-22T16:54:15.058" v="883" actId="1037"/>
          <ac:cxnSpMkLst>
            <pc:docMk/>
            <pc:sldMk cId="1938201600" sldId="274"/>
            <ac:cxnSpMk id="23" creationId="{D6BC1E7B-EF00-4E95-AC94-5F57E75D4A50}"/>
          </ac:cxnSpMkLst>
        </pc:cxnChg>
        <pc:cxnChg chg="add mod">
          <ac:chgData name="Sanders Wang" userId="089d73b8-785c-4012-b931-81c632b6c9c7" providerId="ADAL" clId="{83E54B65-7322-40A9-9E2E-485FA79F3EF9}" dt="2021-03-22T16:54:15.058" v="883" actId="1037"/>
          <ac:cxnSpMkLst>
            <pc:docMk/>
            <pc:sldMk cId="1938201600" sldId="274"/>
            <ac:cxnSpMk id="24" creationId="{1D000E55-68DB-4960-A74B-8063F45919F8}"/>
          </ac:cxnSpMkLst>
        </pc:cxnChg>
        <pc:cxnChg chg="add mod">
          <ac:chgData name="Sanders Wang" userId="089d73b8-785c-4012-b931-81c632b6c9c7" providerId="ADAL" clId="{83E54B65-7322-40A9-9E2E-485FA79F3EF9}" dt="2021-03-22T16:54:15.058" v="883" actId="1037"/>
          <ac:cxnSpMkLst>
            <pc:docMk/>
            <pc:sldMk cId="1938201600" sldId="274"/>
            <ac:cxnSpMk id="25" creationId="{78948E0F-17EF-4DD6-9442-4C36B08199C3}"/>
          </ac:cxnSpMkLst>
        </pc:cxnChg>
        <pc:cxnChg chg="add mod">
          <ac:chgData name="Sanders Wang" userId="089d73b8-785c-4012-b931-81c632b6c9c7" providerId="ADAL" clId="{83E54B65-7322-40A9-9E2E-485FA79F3EF9}" dt="2021-03-22T16:54:22.229" v="894" actId="1037"/>
          <ac:cxnSpMkLst>
            <pc:docMk/>
            <pc:sldMk cId="1938201600" sldId="274"/>
            <ac:cxnSpMk id="27" creationId="{A508D905-2BF0-499E-A755-10D1D9BA0332}"/>
          </ac:cxnSpMkLst>
        </pc:cxnChg>
        <pc:cxnChg chg="add mod">
          <ac:chgData name="Sanders Wang" userId="089d73b8-785c-4012-b931-81c632b6c9c7" providerId="ADAL" clId="{83E54B65-7322-40A9-9E2E-485FA79F3EF9}" dt="2021-03-22T16:53:25.759" v="821" actId="1038"/>
          <ac:cxnSpMkLst>
            <pc:docMk/>
            <pc:sldMk cId="1938201600" sldId="274"/>
            <ac:cxnSpMk id="43" creationId="{DE615763-8967-4ECA-B459-BC67F0A9E602}"/>
          </ac:cxnSpMkLst>
        </pc:cxnChg>
        <pc:cxnChg chg="add del mod">
          <ac:chgData name="Sanders Wang" userId="089d73b8-785c-4012-b931-81c632b6c9c7" providerId="ADAL" clId="{83E54B65-7322-40A9-9E2E-485FA79F3EF9}" dt="2021-03-22T16:49:07.183" v="696" actId="478"/>
          <ac:cxnSpMkLst>
            <pc:docMk/>
            <pc:sldMk cId="1938201600" sldId="274"/>
            <ac:cxnSpMk id="44" creationId="{5EE6F214-2048-4D50-B577-324C3E661EB7}"/>
          </ac:cxnSpMkLst>
        </pc:cxnChg>
        <pc:cxnChg chg="add mod">
          <ac:chgData name="Sanders Wang" userId="089d73b8-785c-4012-b931-81c632b6c9c7" providerId="ADAL" clId="{83E54B65-7322-40A9-9E2E-485FA79F3EF9}" dt="2021-03-22T16:53:25.759" v="821" actId="1038"/>
          <ac:cxnSpMkLst>
            <pc:docMk/>
            <pc:sldMk cId="1938201600" sldId="274"/>
            <ac:cxnSpMk id="45" creationId="{15C97BC7-0912-41E4-B612-B17C87946C09}"/>
          </ac:cxnSpMkLst>
        </pc:cxnChg>
        <pc:cxnChg chg="add mod">
          <ac:chgData name="Sanders Wang" userId="089d73b8-785c-4012-b931-81c632b6c9c7" providerId="ADAL" clId="{83E54B65-7322-40A9-9E2E-485FA79F3EF9}" dt="2021-03-22T16:53:25.759" v="821" actId="1038"/>
          <ac:cxnSpMkLst>
            <pc:docMk/>
            <pc:sldMk cId="1938201600" sldId="274"/>
            <ac:cxnSpMk id="46" creationId="{7C1C7497-D634-4C88-8C2D-5F86CEC46457}"/>
          </ac:cxnSpMkLst>
        </pc:cxnChg>
        <pc:cxnChg chg="add mod">
          <ac:chgData name="Sanders Wang" userId="089d73b8-785c-4012-b931-81c632b6c9c7" providerId="ADAL" clId="{83E54B65-7322-40A9-9E2E-485FA79F3EF9}" dt="2021-03-22T16:53:25.759" v="821" actId="1038"/>
          <ac:cxnSpMkLst>
            <pc:docMk/>
            <pc:sldMk cId="1938201600" sldId="274"/>
            <ac:cxnSpMk id="54" creationId="{4AFDC130-12E7-4DA9-9E3D-38ECE5E9CE8E}"/>
          </ac:cxnSpMkLst>
        </pc:cxnChg>
        <pc:cxnChg chg="add mod">
          <ac:chgData name="Sanders Wang" userId="089d73b8-785c-4012-b931-81c632b6c9c7" providerId="ADAL" clId="{83E54B65-7322-40A9-9E2E-485FA79F3EF9}" dt="2021-03-22T16:54:31.903" v="896" actId="571"/>
          <ac:cxnSpMkLst>
            <pc:docMk/>
            <pc:sldMk cId="1938201600" sldId="274"/>
            <ac:cxnSpMk id="59" creationId="{419BFC4C-BB34-45DF-AA2F-8C707CFD5243}"/>
          </ac:cxnSpMkLst>
        </pc:cxnChg>
        <pc:cxnChg chg="add mod">
          <ac:chgData name="Sanders Wang" userId="089d73b8-785c-4012-b931-81c632b6c9c7" providerId="ADAL" clId="{83E54B65-7322-40A9-9E2E-485FA79F3EF9}" dt="2021-03-22T16:54:57.176" v="897" actId="571"/>
          <ac:cxnSpMkLst>
            <pc:docMk/>
            <pc:sldMk cId="1938201600" sldId="274"/>
            <ac:cxnSpMk id="68" creationId="{D4ABBF1B-4FB5-4F13-9896-9E7DF4A3050B}"/>
          </ac:cxnSpMkLst>
        </pc:cxnChg>
        <pc:cxnChg chg="add mod">
          <ac:chgData name="Sanders Wang" userId="089d73b8-785c-4012-b931-81c632b6c9c7" providerId="ADAL" clId="{83E54B65-7322-40A9-9E2E-485FA79F3EF9}" dt="2021-03-22T16:54:57.176" v="897" actId="571"/>
          <ac:cxnSpMkLst>
            <pc:docMk/>
            <pc:sldMk cId="1938201600" sldId="274"/>
            <ac:cxnSpMk id="69" creationId="{4D547663-8571-44CF-AB3F-70D9FFE4747D}"/>
          </ac:cxnSpMkLst>
        </pc:cxnChg>
        <pc:cxnChg chg="add mod">
          <ac:chgData name="Sanders Wang" userId="089d73b8-785c-4012-b931-81c632b6c9c7" providerId="ADAL" clId="{83E54B65-7322-40A9-9E2E-485FA79F3EF9}" dt="2021-03-22T16:54:57.176" v="897" actId="571"/>
          <ac:cxnSpMkLst>
            <pc:docMk/>
            <pc:sldMk cId="1938201600" sldId="274"/>
            <ac:cxnSpMk id="70" creationId="{A2942394-C8C8-4FC7-A681-3AAD888D1236}"/>
          </ac:cxnSpMkLst>
        </pc:cxnChg>
        <pc:cxnChg chg="add mod">
          <ac:chgData name="Sanders Wang" userId="089d73b8-785c-4012-b931-81c632b6c9c7" providerId="ADAL" clId="{83E54B65-7322-40A9-9E2E-485FA79F3EF9}" dt="2021-03-22T16:54:57.176" v="897" actId="571"/>
          <ac:cxnSpMkLst>
            <pc:docMk/>
            <pc:sldMk cId="1938201600" sldId="274"/>
            <ac:cxnSpMk id="71" creationId="{6602A9A9-F483-4906-BFFE-621CBAEAA9AF}"/>
          </ac:cxnSpMkLst>
        </pc:cxnChg>
        <pc:cxnChg chg="add mod">
          <ac:chgData name="Sanders Wang" userId="089d73b8-785c-4012-b931-81c632b6c9c7" providerId="ADAL" clId="{83E54B65-7322-40A9-9E2E-485FA79F3EF9}" dt="2021-03-22T16:55:40.811" v="905" actId="14100"/>
          <ac:cxnSpMkLst>
            <pc:docMk/>
            <pc:sldMk cId="1938201600" sldId="274"/>
            <ac:cxnSpMk id="74" creationId="{45E0C4A2-0D7E-4EAA-A67B-0858DC3388BA}"/>
          </ac:cxnSpMkLst>
        </pc:cxnChg>
        <pc:cxnChg chg="add mod">
          <ac:chgData name="Sanders Wang" userId="089d73b8-785c-4012-b931-81c632b6c9c7" providerId="ADAL" clId="{83E54B65-7322-40A9-9E2E-485FA79F3EF9}" dt="2021-03-22T16:56:10.507" v="910" actId="14100"/>
          <ac:cxnSpMkLst>
            <pc:docMk/>
            <pc:sldMk cId="1938201600" sldId="274"/>
            <ac:cxnSpMk id="79" creationId="{448BEEFE-996D-46AC-82F1-A7F47057060C}"/>
          </ac:cxnSpMkLst>
        </pc:cxnChg>
        <pc:cxnChg chg="add mod">
          <ac:chgData name="Sanders Wang" userId="089d73b8-785c-4012-b931-81c632b6c9c7" providerId="ADAL" clId="{83E54B65-7322-40A9-9E2E-485FA79F3EF9}" dt="2021-03-22T16:57:52.210" v="933" actId="14100"/>
          <ac:cxnSpMkLst>
            <pc:docMk/>
            <pc:sldMk cId="1938201600" sldId="274"/>
            <ac:cxnSpMk id="86" creationId="{FCB125AD-B3FC-43CF-8CD4-8D6E76593906}"/>
          </ac:cxnSpMkLst>
        </pc:cxnChg>
        <pc:cxnChg chg="add mod">
          <ac:chgData name="Sanders Wang" userId="089d73b8-785c-4012-b931-81c632b6c9c7" providerId="ADAL" clId="{83E54B65-7322-40A9-9E2E-485FA79F3EF9}" dt="2021-03-22T16:58:03.926" v="936" actId="14100"/>
          <ac:cxnSpMkLst>
            <pc:docMk/>
            <pc:sldMk cId="1938201600" sldId="274"/>
            <ac:cxnSpMk id="89" creationId="{BAB958B7-C3DB-41C2-9A80-8BF7A1D3A290}"/>
          </ac:cxnSpMkLst>
        </pc:cxnChg>
        <pc:cxnChg chg="add mod">
          <ac:chgData name="Sanders Wang" userId="089d73b8-785c-4012-b931-81c632b6c9c7" providerId="ADAL" clId="{83E54B65-7322-40A9-9E2E-485FA79F3EF9}" dt="2021-03-22T17:00:51.854" v="949" actId="692"/>
          <ac:cxnSpMkLst>
            <pc:docMk/>
            <pc:sldMk cId="1938201600" sldId="274"/>
            <ac:cxnSpMk id="95" creationId="{B5973A87-9DF6-4B21-BF1E-9E60B0E883A2}"/>
          </ac:cxnSpMkLst>
        </pc:cxnChg>
        <pc:cxnChg chg="add mod">
          <ac:chgData name="Sanders Wang" userId="089d73b8-785c-4012-b931-81c632b6c9c7" providerId="ADAL" clId="{83E54B65-7322-40A9-9E2E-485FA79F3EF9}" dt="2021-03-22T17:00:58.719" v="950" actId="571"/>
          <ac:cxnSpMkLst>
            <pc:docMk/>
            <pc:sldMk cId="1938201600" sldId="274"/>
            <ac:cxnSpMk id="97" creationId="{CCAA2677-6AF4-411F-BF3C-E1895408190C}"/>
          </ac:cxnSpMkLst>
        </pc:cxnChg>
      </pc:sldChg>
      <pc:sldChg chg="addSp delSp modSp new add del mod">
        <pc:chgData name="Sanders Wang" userId="089d73b8-785c-4012-b931-81c632b6c9c7" providerId="ADAL" clId="{83E54B65-7322-40A9-9E2E-485FA79F3EF9}" dt="2021-03-24T15:20:13.835" v="1294" actId="1076"/>
        <pc:sldMkLst>
          <pc:docMk/>
          <pc:sldMk cId="875088949" sldId="275"/>
        </pc:sldMkLst>
        <pc:spChg chg="add mod">
          <ac:chgData name="Sanders Wang" userId="089d73b8-785c-4012-b931-81c632b6c9c7" providerId="ADAL" clId="{83E54B65-7322-40A9-9E2E-485FA79F3EF9}" dt="2021-03-24T14:38:27.691" v="1092" actId="20577"/>
          <ac:spMkLst>
            <pc:docMk/>
            <pc:sldMk cId="875088949" sldId="275"/>
            <ac:spMk id="2" creationId="{0EF335B6-3707-449E-A4D8-D15D6D5AD9AB}"/>
          </ac:spMkLst>
        </pc:spChg>
        <pc:spChg chg="add mod">
          <ac:chgData name="Sanders Wang" userId="089d73b8-785c-4012-b931-81c632b6c9c7" providerId="ADAL" clId="{83E54B65-7322-40A9-9E2E-485FA79F3EF9}" dt="2021-03-24T14:51:06.881" v="1101" actId="14100"/>
          <ac:spMkLst>
            <pc:docMk/>
            <pc:sldMk cId="875088949" sldId="275"/>
            <ac:spMk id="4" creationId="{652E7A5B-1B32-4D20-8C69-8BD855DFDD1C}"/>
          </ac:spMkLst>
        </pc:spChg>
        <pc:spChg chg="add mod">
          <ac:chgData name="Sanders Wang" userId="089d73b8-785c-4012-b931-81c632b6c9c7" providerId="ADAL" clId="{83E54B65-7322-40A9-9E2E-485FA79F3EF9}" dt="2021-03-24T15:08:06.062" v="1228" actId="1038"/>
          <ac:spMkLst>
            <pc:docMk/>
            <pc:sldMk cId="875088949" sldId="275"/>
            <ac:spMk id="5" creationId="{03675AA0-3C7C-426A-A186-CD405965631B}"/>
          </ac:spMkLst>
        </pc:spChg>
        <pc:spChg chg="add mod">
          <ac:chgData name="Sanders Wang" userId="089d73b8-785c-4012-b931-81c632b6c9c7" providerId="ADAL" clId="{83E54B65-7322-40A9-9E2E-485FA79F3EF9}" dt="2021-03-24T15:08:06.062" v="1228" actId="1038"/>
          <ac:spMkLst>
            <pc:docMk/>
            <pc:sldMk cId="875088949" sldId="275"/>
            <ac:spMk id="10" creationId="{A68CB519-388E-4F8E-8D21-AA48260E2FE7}"/>
          </ac:spMkLst>
        </pc:spChg>
        <pc:spChg chg="add mod">
          <ac:chgData name="Sanders Wang" userId="089d73b8-785c-4012-b931-81c632b6c9c7" providerId="ADAL" clId="{83E54B65-7322-40A9-9E2E-485FA79F3EF9}" dt="2021-03-24T15:08:06.062" v="1228" actId="1038"/>
          <ac:spMkLst>
            <pc:docMk/>
            <pc:sldMk cId="875088949" sldId="275"/>
            <ac:spMk id="12" creationId="{443C04E8-9CF0-4116-A8B5-B9BC9725A8FD}"/>
          </ac:spMkLst>
        </pc:spChg>
        <pc:spChg chg="add mod">
          <ac:chgData name="Sanders Wang" userId="089d73b8-785c-4012-b931-81c632b6c9c7" providerId="ADAL" clId="{83E54B65-7322-40A9-9E2E-485FA79F3EF9}" dt="2021-03-24T15:08:38.045" v="1231" actId="1076"/>
          <ac:spMkLst>
            <pc:docMk/>
            <pc:sldMk cId="875088949" sldId="275"/>
            <ac:spMk id="14" creationId="{E3F8950C-301A-40D1-8430-66184CED3824}"/>
          </ac:spMkLst>
        </pc:spChg>
        <pc:spChg chg="add mod">
          <ac:chgData name="Sanders Wang" userId="089d73b8-785c-4012-b931-81c632b6c9c7" providerId="ADAL" clId="{83E54B65-7322-40A9-9E2E-485FA79F3EF9}" dt="2021-03-24T15:08:06.062" v="1228" actId="1038"/>
          <ac:spMkLst>
            <pc:docMk/>
            <pc:sldMk cId="875088949" sldId="275"/>
            <ac:spMk id="16" creationId="{A24F8AA9-9943-467D-B470-65920C79F68A}"/>
          </ac:spMkLst>
        </pc:spChg>
        <pc:spChg chg="add mod">
          <ac:chgData name="Sanders Wang" userId="089d73b8-785c-4012-b931-81c632b6c9c7" providerId="ADAL" clId="{83E54B65-7322-40A9-9E2E-485FA79F3EF9}" dt="2021-03-24T15:08:06.062" v="1228" actId="1038"/>
          <ac:spMkLst>
            <pc:docMk/>
            <pc:sldMk cId="875088949" sldId="275"/>
            <ac:spMk id="18" creationId="{B5F1FF2D-F6D6-4445-A342-6AB8DFE9BFE5}"/>
          </ac:spMkLst>
        </pc:spChg>
        <pc:spChg chg="add mod">
          <ac:chgData name="Sanders Wang" userId="089d73b8-785c-4012-b931-81c632b6c9c7" providerId="ADAL" clId="{83E54B65-7322-40A9-9E2E-485FA79F3EF9}" dt="2021-03-24T15:10:32.913" v="1249" actId="1076"/>
          <ac:spMkLst>
            <pc:docMk/>
            <pc:sldMk cId="875088949" sldId="275"/>
            <ac:spMk id="20" creationId="{9E5DBCEB-54CD-4B0E-B68E-E12614ACBA5C}"/>
          </ac:spMkLst>
        </pc:spChg>
        <pc:spChg chg="add mod">
          <ac:chgData name="Sanders Wang" userId="089d73b8-785c-4012-b931-81c632b6c9c7" providerId="ADAL" clId="{83E54B65-7322-40A9-9E2E-485FA79F3EF9}" dt="2021-03-24T15:10:38.527" v="1250" actId="1076"/>
          <ac:spMkLst>
            <pc:docMk/>
            <pc:sldMk cId="875088949" sldId="275"/>
            <ac:spMk id="22" creationId="{C7948C21-D101-4434-8438-64BE6AE99781}"/>
          </ac:spMkLst>
        </pc:spChg>
        <pc:spChg chg="add mod">
          <ac:chgData name="Sanders Wang" userId="089d73b8-785c-4012-b931-81c632b6c9c7" providerId="ADAL" clId="{83E54B65-7322-40A9-9E2E-485FA79F3EF9}" dt="2021-03-24T15:16:14.306" v="1272" actId="1076"/>
          <ac:spMkLst>
            <pc:docMk/>
            <pc:sldMk cId="875088949" sldId="275"/>
            <ac:spMk id="31" creationId="{9D53E034-226D-4A05-B2DA-068F070332C5}"/>
          </ac:spMkLst>
        </pc:spChg>
        <pc:spChg chg="add mod">
          <ac:chgData name="Sanders Wang" userId="089d73b8-785c-4012-b931-81c632b6c9c7" providerId="ADAL" clId="{83E54B65-7322-40A9-9E2E-485FA79F3EF9}" dt="2021-03-24T15:11:47.666" v="1256" actId="14100"/>
          <ac:spMkLst>
            <pc:docMk/>
            <pc:sldMk cId="875088949" sldId="275"/>
            <ac:spMk id="33" creationId="{40116CDC-992E-468C-9AE1-15EDBA920D5A}"/>
          </ac:spMkLst>
        </pc:spChg>
        <pc:spChg chg="add mod">
          <ac:chgData name="Sanders Wang" userId="089d73b8-785c-4012-b931-81c632b6c9c7" providerId="ADAL" clId="{83E54B65-7322-40A9-9E2E-485FA79F3EF9}" dt="2021-03-24T15:11:30.054" v="1254" actId="14100"/>
          <ac:spMkLst>
            <pc:docMk/>
            <pc:sldMk cId="875088949" sldId="275"/>
            <ac:spMk id="34" creationId="{E10BF49D-68A7-4BB8-B776-C4486F822143}"/>
          </ac:spMkLst>
        </pc:spChg>
        <pc:spChg chg="add mod">
          <ac:chgData name="Sanders Wang" userId="089d73b8-785c-4012-b931-81c632b6c9c7" providerId="ADAL" clId="{83E54B65-7322-40A9-9E2E-485FA79F3EF9}" dt="2021-03-24T15:11:38.278" v="1255" actId="14100"/>
          <ac:spMkLst>
            <pc:docMk/>
            <pc:sldMk cId="875088949" sldId="275"/>
            <ac:spMk id="35" creationId="{F8E867D4-045F-4D78-912E-A8AA169C121A}"/>
          </ac:spMkLst>
        </pc:spChg>
        <pc:spChg chg="add mod">
          <ac:chgData name="Sanders Wang" userId="089d73b8-785c-4012-b931-81c632b6c9c7" providerId="ADAL" clId="{83E54B65-7322-40A9-9E2E-485FA79F3EF9}" dt="2021-03-24T15:11:05.943" v="1252" actId="14100"/>
          <ac:spMkLst>
            <pc:docMk/>
            <pc:sldMk cId="875088949" sldId="275"/>
            <ac:spMk id="36" creationId="{782DCA57-A291-4260-832B-A9302A969B21}"/>
          </ac:spMkLst>
        </pc:spChg>
        <pc:spChg chg="add mod">
          <ac:chgData name="Sanders Wang" userId="089d73b8-785c-4012-b931-81c632b6c9c7" providerId="ADAL" clId="{83E54B65-7322-40A9-9E2E-485FA79F3EF9}" dt="2021-03-24T15:08:06.062" v="1228" actId="1038"/>
          <ac:spMkLst>
            <pc:docMk/>
            <pc:sldMk cId="875088949" sldId="275"/>
            <ac:spMk id="53" creationId="{8F588C48-8D49-4C8D-B3BA-7B4740A745CC}"/>
          </ac:spMkLst>
        </pc:spChg>
        <pc:spChg chg="add mod">
          <ac:chgData name="Sanders Wang" userId="089d73b8-785c-4012-b931-81c632b6c9c7" providerId="ADAL" clId="{83E54B65-7322-40A9-9E2E-485FA79F3EF9}" dt="2021-03-24T15:08:18.865" v="1229" actId="1076"/>
          <ac:spMkLst>
            <pc:docMk/>
            <pc:sldMk cId="875088949" sldId="275"/>
            <ac:spMk id="54" creationId="{BB6CD665-10AA-4476-A518-19D8B9D6A560}"/>
          </ac:spMkLst>
        </pc:spChg>
        <pc:spChg chg="add mod">
          <ac:chgData name="Sanders Wang" userId="089d73b8-785c-4012-b931-81c632b6c9c7" providerId="ADAL" clId="{83E54B65-7322-40A9-9E2E-485FA79F3EF9}" dt="2021-03-24T15:12:52.096" v="1260" actId="2085"/>
          <ac:spMkLst>
            <pc:docMk/>
            <pc:sldMk cId="875088949" sldId="275"/>
            <ac:spMk id="55" creationId="{4AF2C4AD-8EDE-4AD8-A2FD-DF85E33809E0}"/>
          </ac:spMkLst>
        </pc:spChg>
        <pc:spChg chg="add mod">
          <ac:chgData name="Sanders Wang" userId="089d73b8-785c-4012-b931-81c632b6c9c7" providerId="ADAL" clId="{83E54B65-7322-40A9-9E2E-485FA79F3EF9}" dt="2021-03-24T15:10:05.840" v="1245" actId="20577"/>
          <ac:spMkLst>
            <pc:docMk/>
            <pc:sldMk cId="875088949" sldId="275"/>
            <ac:spMk id="56" creationId="{BDACDDAC-3107-4CC9-BCAC-51D2E4F7D213}"/>
          </ac:spMkLst>
        </pc:spChg>
        <pc:spChg chg="add mod">
          <ac:chgData name="Sanders Wang" userId="089d73b8-785c-4012-b931-81c632b6c9c7" providerId="ADAL" clId="{83E54B65-7322-40A9-9E2E-485FA79F3EF9}" dt="2021-03-24T15:12:49.531" v="1259" actId="2085"/>
          <ac:spMkLst>
            <pc:docMk/>
            <pc:sldMk cId="875088949" sldId="275"/>
            <ac:spMk id="57" creationId="{590711F0-8460-46C4-8666-C802F63E02A3}"/>
          </ac:spMkLst>
        </pc:spChg>
        <pc:spChg chg="add mod">
          <ac:chgData name="Sanders Wang" userId="089d73b8-785c-4012-b931-81c632b6c9c7" providerId="ADAL" clId="{83E54B65-7322-40A9-9E2E-485FA79F3EF9}" dt="2021-03-24T15:13:44.850" v="1268" actId="1076"/>
          <ac:spMkLst>
            <pc:docMk/>
            <pc:sldMk cId="875088949" sldId="275"/>
            <ac:spMk id="65" creationId="{CBA6B61B-99E8-44DD-A036-F6EB827FE7E9}"/>
          </ac:spMkLst>
        </pc:spChg>
        <pc:spChg chg="add mod">
          <ac:chgData name="Sanders Wang" userId="089d73b8-785c-4012-b931-81c632b6c9c7" providerId="ADAL" clId="{83E54B65-7322-40A9-9E2E-485FA79F3EF9}" dt="2021-03-24T15:17:23.968" v="1273" actId="1076"/>
          <ac:spMkLst>
            <pc:docMk/>
            <pc:sldMk cId="875088949" sldId="275"/>
            <ac:spMk id="66" creationId="{A7166B54-58DC-4E1B-BB79-E15EEF4592DB}"/>
          </ac:spMkLst>
        </pc:spChg>
        <pc:picChg chg="add mod">
          <ac:chgData name="Sanders Wang" userId="089d73b8-785c-4012-b931-81c632b6c9c7" providerId="ADAL" clId="{83E54B65-7322-40A9-9E2E-485FA79F3EF9}" dt="2021-03-24T15:08:06.062" v="1228" actId="1038"/>
          <ac:picMkLst>
            <pc:docMk/>
            <pc:sldMk cId="875088949" sldId="275"/>
            <ac:picMk id="3" creationId="{DD9EB142-71ED-41C6-890F-61DB8D1EA9CC}"/>
          </ac:picMkLst>
        </pc:picChg>
        <pc:picChg chg="add mod">
          <ac:chgData name="Sanders Wang" userId="089d73b8-785c-4012-b931-81c632b6c9c7" providerId="ADAL" clId="{83E54B65-7322-40A9-9E2E-485FA79F3EF9}" dt="2021-03-24T15:08:06.062" v="1228" actId="1038"/>
          <ac:picMkLst>
            <pc:docMk/>
            <pc:sldMk cId="875088949" sldId="275"/>
            <ac:picMk id="6" creationId="{5AE53E7C-230B-40FB-A27D-977B4A57004F}"/>
          </ac:picMkLst>
        </pc:picChg>
        <pc:picChg chg="add mod">
          <ac:chgData name="Sanders Wang" userId="089d73b8-785c-4012-b931-81c632b6c9c7" providerId="ADAL" clId="{83E54B65-7322-40A9-9E2E-485FA79F3EF9}" dt="2021-03-24T15:08:06.062" v="1228" actId="1038"/>
          <ac:picMkLst>
            <pc:docMk/>
            <pc:sldMk cId="875088949" sldId="275"/>
            <ac:picMk id="7" creationId="{6DE0AAFE-4ED2-4311-A7B8-07B354C3FC8E}"/>
          </ac:picMkLst>
        </pc:picChg>
        <pc:picChg chg="add mod">
          <ac:chgData name="Sanders Wang" userId="089d73b8-785c-4012-b931-81c632b6c9c7" providerId="ADAL" clId="{83E54B65-7322-40A9-9E2E-485FA79F3EF9}" dt="2021-03-24T15:08:06.062" v="1228" actId="1038"/>
          <ac:picMkLst>
            <pc:docMk/>
            <pc:sldMk cId="875088949" sldId="275"/>
            <ac:picMk id="8" creationId="{4D791B8B-5EF9-4B6E-ADFD-0722607E511D}"/>
          </ac:picMkLst>
        </pc:picChg>
        <pc:picChg chg="add mod">
          <ac:chgData name="Sanders Wang" userId="089d73b8-785c-4012-b931-81c632b6c9c7" providerId="ADAL" clId="{83E54B65-7322-40A9-9E2E-485FA79F3EF9}" dt="2021-03-24T15:08:06.062" v="1228" actId="1038"/>
          <ac:picMkLst>
            <pc:docMk/>
            <pc:sldMk cId="875088949" sldId="275"/>
            <ac:picMk id="9" creationId="{FBEC9DA7-774E-4F34-8833-4CB459620BE4}"/>
          </ac:picMkLst>
        </pc:picChg>
        <pc:picChg chg="add mod">
          <ac:chgData name="Sanders Wang" userId="089d73b8-785c-4012-b931-81c632b6c9c7" providerId="ADAL" clId="{83E54B65-7322-40A9-9E2E-485FA79F3EF9}" dt="2021-03-24T15:08:06.062" v="1228" actId="1038"/>
          <ac:picMkLst>
            <pc:docMk/>
            <pc:sldMk cId="875088949" sldId="275"/>
            <ac:picMk id="11" creationId="{100A9EEA-AD78-4F51-8972-5EA1BAF88367}"/>
          </ac:picMkLst>
        </pc:picChg>
        <pc:picChg chg="add mod">
          <ac:chgData name="Sanders Wang" userId="089d73b8-785c-4012-b931-81c632b6c9c7" providerId="ADAL" clId="{83E54B65-7322-40A9-9E2E-485FA79F3EF9}" dt="2021-03-24T15:08:32.257" v="1230" actId="1076"/>
          <ac:picMkLst>
            <pc:docMk/>
            <pc:sldMk cId="875088949" sldId="275"/>
            <ac:picMk id="13" creationId="{1670F8F6-6881-42FD-B3C7-8A5EC4484CD1}"/>
          </ac:picMkLst>
        </pc:picChg>
        <pc:picChg chg="add mod">
          <ac:chgData name="Sanders Wang" userId="089d73b8-785c-4012-b931-81c632b6c9c7" providerId="ADAL" clId="{83E54B65-7322-40A9-9E2E-485FA79F3EF9}" dt="2021-03-24T15:20:13.835" v="1294" actId="1076"/>
          <ac:picMkLst>
            <pc:docMk/>
            <pc:sldMk cId="875088949" sldId="275"/>
            <ac:picMk id="15" creationId="{7BA74E1B-F778-495F-A809-AE1D0A73295A}"/>
          </ac:picMkLst>
        </pc:picChg>
        <pc:picChg chg="add mod">
          <ac:chgData name="Sanders Wang" userId="089d73b8-785c-4012-b931-81c632b6c9c7" providerId="ADAL" clId="{83E54B65-7322-40A9-9E2E-485FA79F3EF9}" dt="2021-03-24T15:16:14.306" v="1272" actId="1076"/>
          <ac:picMkLst>
            <pc:docMk/>
            <pc:sldMk cId="875088949" sldId="275"/>
            <ac:picMk id="30" creationId="{1746D110-A161-40F8-AC71-EA29E5A686E6}"/>
          </ac:picMkLst>
        </pc:picChg>
        <pc:picChg chg="add mod">
          <ac:chgData name="Sanders Wang" userId="089d73b8-785c-4012-b931-81c632b6c9c7" providerId="ADAL" clId="{83E54B65-7322-40A9-9E2E-485FA79F3EF9}" dt="2021-03-24T15:11:22.903" v="1253" actId="1366"/>
          <ac:picMkLst>
            <pc:docMk/>
            <pc:sldMk cId="875088949" sldId="275"/>
            <ac:picMk id="32" creationId="{9F8F65D3-5A69-4F33-BB58-F62183B625A3}"/>
          </ac:picMkLst>
        </pc:picChg>
        <pc:picChg chg="add mod ord">
          <ac:chgData name="Sanders Wang" userId="089d73b8-785c-4012-b931-81c632b6c9c7" providerId="ADAL" clId="{83E54B65-7322-40A9-9E2E-485FA79F3EF9}" dt="2021-03-24T15:11:22.903" v="1253" actId="1366"/>
          <ac:picMkLst>
            <pc:docMk/>
            <pc:sldMk cId="875088949" sldId="275"/>
            <ac:picMk id="41" creationId="{68A52A81-E36E-4900-B8AE-8D6A74D1B241}"/>
          </ac:picMkLst>
        </pc:picChg>
        <pc:picChg chg="add mod">
          <ac:chgData name="Sanders Wang" userId="089d73b8-785c-4012-b931-81c632b6c9c7" providerId="ADAL" clId="{83E54B65-7322-40A9-9E2E-485FA79F3EF9}" dt="2021-03-24T15:13:41.004" v="1267" actId="1076"/>
          <ac:picMkLst>
            <pc:docMk/>
            <pc:sldMk cId="875088949" sldId="275"/>
            <ac:picMk id="64" creationId="{F9263451-460D-4FB8-9911-53A95D68FF79}"/>
          </ac:picMkLst>
        </pc:picChg>
        <pc:picChg chg="add del mod">
          <ac:chgData name="Sanders Wang" userId="089d73b8-785c-4012-b931-81c632b6c9c7" providerId="ADAL" clId="{83E54B65-7322-40A9-9E2E-485FA79F3EF9}" dt="2021-03-24T15:19:54.368" v="1292" actId="478"/>
          <ac:picMkLst>
            <pc:docMk/>
            <pc:sldMk cId="875088949" sldId="275"/>
            <ac:picMk id="70" creationId="{115D1DB5-BC4B-45C4-BFEE-D8A767E8C541}"/>
          </ac:picMkLst>
        </pc:picChg>
        <pc:picChg chg="add mod">
          <ac:chgData name="Sanders Wang" userId="089d73b8-785c-4012-b931-81c632b6c9c7" providerId="ADAL" clId="{83E54B65-7322-40A9-9E2E-485FA79F3EF9}" dt="2021-03-24T15:19:59.444" v="1293" actId="1076"/>
          <ac:picMkLst>
            <pc:docMk/>
            <pc:sldMk cId="875088949" sldId="275"/>
            <ac:picMk id="72" creationId="{5A242368-4A7F-4649-BB0C-6579955B9313}"/>
          </ac:picMkLst>
        </pc:picChg>
        <pc:cxnChg chg="add mod">
          <ac:chgData name="Sanders Wang" userId="089d73b8-785c-4012-b931-81c632b6c9c7" providerId="ADAL" clId="{83E54B65-7322-40A9-9E2E-485FA79F3EF9}" dt="2021-03-24T15:08:06.062" v="1228" actId="1038"/>
          <ac:cxnSpMkLst>
            <pc:docMk/>
            <pc:sldMk cId="875088949" sldId="275"/>
            <ac:cxnSpMk id="17" creationId="{88614B04-86E4-48F1-B95B-18CA91131E98}"/>
          </ac:cxnSpMkLst>
        </pc:cxnChg>
        <pc:cxnChg chg="add mod">
          <ac:chgData name="Sanders Wang" userId="089d73b8-785c-4012-b931-81c632b6c9c7" providerId="ADAL" clId="{83E54B65-7322-40A9-9E2E-485FA79F3EF9}" dt="2021-03-24T15:08:06.062" v="1228" actId="1038"/>
          <ac:cxnSpMkLst>
            <pc:docMk/>
            <pc:sldMk cId="875088949" sldId="275"/>
            <ac:cxnSpMk id="19" creationId="{3D6A0F30-E408-49D6-9D1E-88C2EF2FC4BC}"/>
          </ac:cxnSpMkLst>
        </pc:cxnChg>
        <pc:cxnChg chg="add mod">
          <ac:chgData name="Sanders Wang" userId="089d73b8-785c-4012-b931-81c632b6c9c7" providerId="ADAL" clId="{83E54B65-7322-40A9-9E2E-485FA79F3EF9}" dt="2021-03-24T15:10:32.913" v="1249" actId="1076"/>
          <ac:cxnSpMkLst>
            <pc:docMk/>
            <pc:sldMk cId="875088949" sldId="275"/>
            <ac:cxnSpMk id="21" creationId="{B9827660-AF0C-4B7E-BBAF-F10686AC6C17}"/>
          </ac:cxnSpMkLst>
        </pc:cxnChg>
        <pc:cxnChg chg="add mod">
          <ac:chgData name="Sanders Wang" userId="089d73b8-785c-4012-b931-81c632b6c9c7" providerId="ADAL" clId="{83E54B65-7322-40A9-9E2E-485FA79F3EF9}" dt="2021-03-24T15:17:59.409" v="1275" actId="14100"/>
          <ac:cxnSpMkLst>
            <pc:docMk/>
            <pc:sldMk cId="875088949" sldId="275"/>
            <ac:cxnSpMk id="23" creationId="{03D13763-DEE8-4A1C-A5CD-64126C78DBFE}"/>
          </ac:cxnSpMkLst>
        </pc:cxnChg>
        <pc:cxnChg chg="add mod">
          <ac:chgData name="Sanders Wang" userId="089d73b8-785c-4012-b931-81c632b6c9c7" providerId="ADAL" clId="{83E54B65-7322-40A9-9E2E-485FA79F3EF9}" dt="2021-03-24T15:08:06.062" v="1228" actId="1038"/>
          <ac:cxnSpMkLst>
            <pc:docMk/>
            <pc:sldMk cId="875088949" sldId="275"/>
            <ac:cxnSpMk id="37" creationId="{BA177315-27FE-4A35-921A-4E976F815E12}"/>
          </ac:cxnSpMkLst>
        </pc:cxnChg>
        <pc:cxnChg chg="add mod">
          <ac:chgData name="Sanders Wang" userId="089d73b8-785c-4012-b931-81c632b6c9c7" providerId="ADAL" clId="{83E54B65-7322-40A9-9E2E-485FA79F3EF9}" dt="2021-03-24T15:11:05.943" v="1252" actId="14100"/>
          <ac:cxnSpMkLst>
            <pc:docMk/>
            <pc:sldMk cId="875088949" sldId="275"/>
            <ac:cxnSpMk id="38" creationId="{56EF02EF-B3C4-495C-8D49-3E74745C2488}"/>
          </ac:cxnSpMkLst>
        </pc:cxnChg>
        <pc:cxnChg chg="add mod">
          <ac:chgData name="Sanders Wang" userId="089d73b8-785c-4012-b931-81c632b6c9c7" providerId="ADAL" clId="{83E54B65-7322-40A9-9E2E-485FA79F3EF9}" dt="2021-03-24T15:11:38.278" v="1255" actId="14100"/>
          <ac:cxnSpMkLst>
            <pc:docMk/>
            <pc:sldMk cId="875088949" sldId="275"/>
            <ac:cxnSpMk id="39" creationId="{0FC957C2-CAB5-4E0A-A6EC-28BC8D97D399}"/>
          </ac:cxnSpMkLst>
        </pc:cxnChg>
        <pc:cxnChg chg="add mod">
          <ac:chgData name="Sanders Wang" userId="089d73b8-785c-4012-b931-81c632b6c9c7" providerId="ADAL" clId="{83E54B65-7322-40A9-9E2E-485FA79F3EF9}" dt="2021-03-24T15:11:47.666" v="1256" actId="14100"/>
          <ac:cxnSpMkLst>
            <pc:docMk/>
            <pc:sldMk cId="875088949" sldId="275"/>
            <ac:cxnSpMk id="40" creationId="{3CA6CC05-FB31-4BA1-AA5E-EACF4C236567}"/>
          </ac:cxnSpMkLst>
        </pc:cxnChg>
      </pc:sldChg>
      <pc:sldChg chg="addSp delSp modSp add mod">
        <pc:chgData name="Sanders Wang" userId="089d73b8-785c-4012-b931-81c632b6c9c7" providerId="ADAL" clId="{83E54B65-7322-40A9-9E2E-485FA79F3EF9}" dt="2021-03-24T15:12:22.469" v="1257" actId="1366"/>
        <pc:sldMkLst>
          <pc:docMk/>
          <pc:sldMk cId="794495856" sldId="276"/>
        </pc:sldMkLst>
        <pc:spChg chg="mod">
          <ac:chgData name="Sanders Wang" userId="089d73b8-785c-4012-b931-81c632b6c9c7" providerId="ADAL" clId="{83E54B65-7322-40A9-9E2E-485FA79F3EF9}" dt="2021-03-24T14:27:52.605" v="1012" actId="6549"/>
          <ac:spMkLst>
            <pc:docMk/>
            <pc:sldMk cId="794495856" sldId="276"/>
            <ac:spMk id="2" creationId="{EA760EFA-9569-4587-92CF-06BFD6436557}"/>
          </ac:spMkLst>
        </pc:spChg>
        <pc:spChg chg="del">
          <ac:chgData name="Sanders Wang" userId="089d73b8-785c-4012-b931-81c632b6c9c7" providerId="ADAL" clId="{83E54B65-7322-40A9-9E2E-485FA79F3EF9}" dt="2021-03-24T14:31:40.753" v="1033" actId="478"/>
          <ac:spMkLst>
            <pc:docMk/>
            <pc:sldMk cId="794495856" sldId="276"/>
            <ac:spMk id="8" creationId="{795994F0-54B4-4883-90D2-FEEBA69C3CB6}"/>
          </ac:spMkLst>
        </pc:spChg>
        <pc:spChg chg="del">
          <ac:chgData name="Sanders Wang" userId="089d73b8-785c-4012-b931-81c632b6c9c7" providerId="ADAL" clId="{83E54B65-7322-40A9-9E2E-485FA79F3EF9}" dt="2021-03-24T14:27:40.927" v="990" actId="478"/>
          <ac:spMkLst>
            <pc:docMk/>
            <pc:sldMk cId="794495856" sldId="276"/>
            <ac:spMk id="15" creationId="{8303E981-BFDE-4846-B40A-E3EEEFBE0E5F}"/>
          </ac:spMkLst>
        </pc:spChg>
        <pc:spChg chg="del">
          <ac:chgData name="Sanders Wang" userId="089d73b8-785c-4012-b931-81c632b6c9c7" providerId="ADAL" clId="{83E54B65-7322-40A9-9E2E-485FA79F3EF9}" dt="2021-03-24T14:26:45.235" v="981" actId="478"/>
          <ac:spMkLst>
            <pc:docMk/>
            <pc:sldMk cId="794495856" sldId="276"/>
            <ac:spMk id="16" creationId="{2648BD01-68B4-4803-8BCD-46BE45AB92B0}"/>
          </ac:spMkLst>
        </pc:spChg>
        <pc:spChg chg="del">
          <ac:chgData name="Sanders Wang" userId="089d73b8-785c-4012-b931-81c632b6c9c7" providerId="ADAL" clId="{83E54B65-7322-40A9-9E2E-485FA79F3EF9}" dt="2021-03-24T14:27:09.211" v="985" actId="478"/>
          <ac:spMkLst>
            <pc:docMk/>
            <pc:sldMk cId="794495856" sldId="276"/>
            <ac:spMk id="33" creationId="{6EC90A77-D09E-460F-ADEC-DB60A8840150}"/>
          </ac:spMkLst>
        </pc:spChg>
        <pc:spChg chg="del">
          <ac:chgData name="Sanders Wang" userId="089d73b8-785c-4012-b931-81c632b6c9c7" providerId="ADAL" clId="{83E54B65-7322-40A9-9E2E-485FA79F3EF9}" dt="2021-03-24T14:27:09.211" v="985" actId="478"/>
          <ac:spMkLst>
            <pc:docMk/>
            <pc:sldMk cId="794495856" sldId="276"/>
            <ac:spMk id="36" creationId="{77964639-8E98-446F-9CE9-39D782CB4829}"/>
          </ac:spMkLst>
        </pc:spChg>
        <pc:spChg chg="add mod">
          <ac:chgData name="Sanders Wang" userId="089d73b8-785c-4012-b931-81c632b6c9c7" providerId="ADAL" clId="{83E54B65-7322-40A9-9E2E-485FA79F3EF9}" dt="2021-03-24T14:35:42.717" v="1063" actId="1076"/>
          <ac:spMkLst>
            <pc:docMk/>
            <pc:sldMk cId="794495856" sldId="276"/>
            <ac:spMk id="37" creationId="{0E78C2C1-65E2-4D53-B46A-F2158CFDA59B}"/>
          </ac:spMkLst>
        </pc:spChg>
        <pc:spChg chg="add del mod">
          <ac:chgData name="Sanders Wang" userId="089d73b8-785c-4012-b931-81c632b6c9c7" providerId="ADAL" clId="{83E54B65-7322-40A9-9E2E-485FA79F3EF9}" dt="2021-03-24T14:36:35.743" v="1073" actId="478"/>
          <ac:spMkLst>
            <pc:docMk/>
            <pc:sldMk cId="794495856" sldId="276"/>
            <ac:spMk id="41" creationId="{32095E79-A9AF-46EB-ACF4-89AE41051C3B}"/>
          </ac:spMkLst>
        </pc:spChg>
        <pc:spChg chg="add mod">
          <ac:chgData name="Sanders Wang" userId="089d73b8-785c-4012-b931-81c632b6c9c7" providerId="ADAL" clId="{83E54B65-7322-40A9-9E2E-485FA79F3EF9}" dt="2021-03-24T14:37:16.901" v="1079" actId="113"/>
          <ac:spMkLst>
            <pc:docMk/>
            <pc:sldMk cId="794495856" sldId="276"/>
            <ac:spMk id="42" creationId="{F8E9E991-B984-4993-B812-92D000B97DE7}"/>
          </ac:spMkLst>
        </pc:spChg>
        <pc:spChg chg="del">
          <ac:chgData name="Sanders Wang" userId="089d73b8-785c-4012-b931-81c632b6c9c7" providerId="ADAL" clId="{83E54B65-7322-40A9-9E2E-485FA79F3EF9}" dt="2021-03-24T14:27:09.211" v="985" actId="478"/>
          <ac:spMkLst>
            <pc:docMk/>
            <pc:sldMk cId="794495856" sldId="276"/>
            <ac:spMk id="64" creationId="{3023D42F-B27E-4C9A-8318-8DA483118A1A}"/>
          </ac:spMkLst>
        </pc:spChg>
        <pc:spChg chg="del">
          <ac:chgData name="Sanders Wang" userId="089d73b8-785c-4012-b931-81c632b6c9c7" providerId="ADAL" clId="{83E54B65-7322-40A9-9E2E-485FA79F3EF9}" dt="2021-03-24T14:27:09.211" v="985" actId="478"/>
          <ac:spMkLst>
            <pc:docMk/>
            <pc:sldMk cId="794495856" sldId="276"/>
            <ac:spMk id="67" creationId="{0CB432B6-7BC9-46E5-8F59-5A7556B1AB82}"/>
          </ac:spMkLst>
        </pc:spChg>
        <pc:spChg chg="del">
          <ac:chgData name="Sanders Wang" userId="089d73b8-785c-4012-b931-81c632b6c9c7" providerId="ADAL" clId="{83E54B65-7322-40A9-9E2E-485FA79F3EF9}" dt="2021-03-24T14:27:09.211" v="985" actId="478"/>
          <ac:spMkLst>
            <pc:docMk/>
            <pc:sldMk cId="794495856" sldId="276"/>
            <ac:spMk id="73" creationId="{A18E9FC2-B18D-4721-A8D6-D3B6C869D82B}"/>
          </ac:spMkLst>
        </pc:spChg>
        <pc:spChg chg="del">
          <ac:chgData name="Sanders Wang" userId="089d73b8-785c-4012-b931-81c632b6c9c7" providerId="ADAL" clId="{83E54B65-7322-40A9-9E2E-485FA79F3EF9}" dt="2021-03-24T14:27:09.211" v="985" actId="478"/>
          <ac:spMkLst>
            <pc:docMk/>
            <pc:sldMk cId="794495856" sldId="276"/>
            <ac:spMk id="78" creationId="{E73B8E75-A5E7-47C5-9E66-7FAD8BFFC89F}"/>
          </ac:spMkLst>
        </pc:spChg>
        <pc:spChg chg="add mod">
          <ac:chgData name="Sanders Wang" userId="089d73b8-785c-4012-b931-81c632b6c9c7" providerId="ADAL" clId="{83E54B65-7322-40A9-9E2E-485FA79F3EF9}" dt="2021-03-24T14:33:38.834" v="1053" actId="14100"/>
          <ac:spMkLst>
            <pc:docMk/>
            <pc:sldMk cId="794495856" sldId="276"/>
            <ac:spMk id="81" creationId="{C87BEA0D-EE61-4A27-A277-D8EFFEF2DD10}"/>
          </ac:spMkLst>
        </pc:spChg>
        <pc:spChg chg="del">
          <ac:chgData name="Sanders Wang" userId="089d73b8-785c-4012-b931-81c632b6c9c7" providerId="ADAL" clId="{83E54B65-7322-40A9-9E2E-485FA79F3EF9}" dt="2021-03-24T14:27:09.211" v="985" actId="478"/>
          <ac:spMkLst>
            <pc:docMk/>
            <pc:sldMk cId="794495856" sldId="276"/>
            <ac:spMk id="83" creationId="{7AC3044C-2A45-439B-88B5-F6FC1E5C09E7}"/>
          </ac:spMkLst>
        </pc:spChg>
        <pc:spChg chg="mod">
          <ac:chgData name="Sanders Wang" userId="089d73b8-785c-4012-b931-81c632b6c9c7" providerId="ADAL" clId="{83E54B65-7322-40A9-9E2E-485FA79F3EF9}" dt="2021-03-24T14:32:37.033" v="1040"/>
          <ac:spMkLst>
            <pc:docMk/>
            <pc:sldMk cId="794495856" sldId="276"/>
            <ac:spMk id="84" creationId="{32435BC1-8E9A-4EA4-9CFE-990707E3AD3E}"/>
          </ac:spMkLst>
        </pc:spChg>
        <pc:spChg chg="del">
          <ac:chgData name="Sanders Wang" userId="089d73b8-785c-4012-b931-81c632b6c9c7" providerId="ADAL" clId="{83E54B65-7322-40A9-9E2E-485FA79F3EF9}" dt="2021-03-24T14:27:09.211" v="985" actId="478"/>
          <ac:spMkLst>
            <pc:docMk/>
            <pc:sldMk cId="794495856" sldId="276"/>
            <ac:spMk id="85" creationId="{78169AF4-0CFA-432E-BB3F-CFA24CCF58C7}"/>
          </ac:spMkLst>
        </pc:spChg>
        <pc:spChg chg="add del mod">
          <ac:chgData name="Sanders Wang" userId="089d73b8-785c-4012-b931-81c632b6c9c7" providerId="ADAL" clId="{83E54B65-7322-40A9-9E2E-485FA79F3EF9}" dt="2021-03-24T14:28:02.384" v="1014" actId="478"/>
          <ac:spMkLst>
            <pc:docMk/>
            <pc:sldMk cId="794495856" sldId="276"/>
            <ac:spMk id="88" creationId="{3C4B26AD-8F39-49F8-8EB0-00A7CCF6BD2D}"/>
          </ac:spMkLst>
        </pc:spChg>
        <pc:spChg chg="add del mod">
          <ac:chgData name="Sanders Wang" userId="089d73b8-785c-4012-b931-81c632b6c9c7" providerId="ADAL" clId="{83E54B65-7322-40A9-9E2E-485FA79F3EF9}" dt="2021-03-24T14:27:58.592" v="1013" actId="478"/>
          <ac:spMkLst>
            <pc:docMk/>
            <pc:sldMk cId="794495856" sldId="276"/>
            <ac:spMk id="91" creationId="{9EA9510E-1E86-42A6-92E0-CB454E9646B0}"/>
          </ac:spMkLst>
        </pc:spChg>
        <pc:spChg chg="del">
          <ac:chgData name="Sanders Wang" userId="089d73b8-785c-4012-b931-81c632b6c9c7" providerId="ADAL" clId="{83E54B65-7322-40A9-9E2E-485FA79F3EF9}" dt="2021-03-24T14:27:09.211" v="985" actId="478"/>
          <ac:spMkLst>
            <pc:docMk/>
            <pc:sldMk cId="794495856" sldId="276"/>
            <ac:spMk id="92" creationId="{4D20C4E8-33C1-47FC-82DB-D88A3D25969E}"/>
          </ac:spMkLst>
        </pc:spChg>
        <pc:spChg chg="del">
          <ac:chgData name="Sanders Wang" userId="089d73b8-785c-4012-b931-81c632b6c9c7" providerId="ADAL" clId="{83E54B65-7322-40A9-9E2E-485FA79F3EF9}" dt="2021-03-24T14:27:09.211" v="985" actId="478"/>
          <ac:spMkLst>
            <pc:docMk/>
            <pc:sldMk cId="794495856" sldId="276"/>
            <ac:spMk id="93" creationId="{CEC63AD8-B399-4DC4-99D0-DE578E11CA5A}"/>
          </ac:spMkLst>
        </pc:spChg>
        <pc:spChg chg="del">
          <ac:chgData name="Sanders Wang" userId="089d73b8-785c-4012-b931-81c632b6c9c7" providerId="ADAL" clId="{83E54B65-7322-40A9-9E2E-485FA79F3EF9}" dt="2021-03-24T14:27:09.211" v="985" actId="478"/>
          <ac:spMkLst>
            <pc:docMk/>
            <pc:sldMk cId="794495856" sldId="276"/>
            <ac:spMk id="96" creationId="{0B68C364-ECC9-4D1E-8CB2-B578F816DD4D}"/>
          </ac:spMkLst>
        </pc:spChg>
        <pc:spChg chg="del">
          <ac:chgData name="Sanders Wang" userId="089d73b8-785c-4012-b931-81c632b6c9c7" providerId="ADAL" clId="{83E54B65-7322-40A9-9E2E-485FA79F3EF9}" dt="2021-03-24T14:26:35.762" v="979" actId="478"/>
          <ac:spMkLst>
            <pc:docMk/>
            <pc:sldMk cId="794495856" sldId="276"/>
            <ac:spMk id="98" creationId="{4257D9A3-7122-49AA-9F22-94D278243477}"/>
          </ac:spMkLst>
        </pc:spChg>
        <pc:spChg chg="add del mod">
          <ac:chgData name="Sanders Wang" userId="089d73b8-785c-4012-b931-81c632b6c9c7" providerId="ADAL" clId="{83E54B65-7322-40A9-9E2E-485FA79F3EF9}" dt="2021-03-24T14:28:16.525" v="1020" actId="478"/>
          <ac:spMkLst>
            <pc:docMk/>
            <pc:sldMk cId="794495856" sldId="276"/>
            <ac:spMk id="99" creationId="{E5A5C6EB-5F3B-4E93-8E8F-DCB88903488D}"/>
          </ac:spMkLst>
        </pc:spChg>
        <pc:spChg chg="add del mod">
          <ac:chgData name="Sanders Wang" userId="089d73b8-785c-4012-b931-81c632b6c9c7" providerId="ADAL" clId="{83E54B65-7322-40A9-9E2E-485FA79F3EF9}" dt="2021-03-24T14:32:46.270" v="1041" actId="478"/>
          <ac:spMkLst>
            <pc:docMk/>
            <pc:sldMk cId="794495856" sldId="276"/>
            <ac:spMk id="101" creationId="{E2CC4998-F280-482B-9EFE-BD9A8AD95E03}"/>
          </ac:spMkLst>
        </pc:spChg>
        <pc:spChg chg="add del mod">
          <ac:chgData name="Sanders Wang" userId="089d73b8-785c-4012-b931-81c632b6c9c7" providerId="ADAL" clId="{83E54B65-7322-40A9-9E2E-485FA79F3EF9}" dt="2021-03-24T14:28:19.075" v="1021" actId="478"/>
          <ac:spMkLst>
            <pc:docMk/>
            <pc:sldMk cId="794495856" sldId="276"/>
            <ac:spMk id="102" creationId="{09F5B47B-8A5B-400C-B755-439A8AD167AC}"/>
          </ac:spMkLst>
        </pc:spChg>
        <pc:spChg chg="add del mod">
          <ac:chgData name="Sanders Wang" userId="089d73b8-785c-4012-b931-81c632b6c9c7" providerId="ADAL" clId="{83E54B65-7322-40A9-9E2E-485FA79F3EF9}" dt="2021-03-24T14:32:51.623" v="1042" actId="478"/>
          <ac:spMkLst>
            <pc:docMk/>
            <pc:sldMk cId="794495856" sldId="276"/>
            <ac:spMk id="103" creationId="{668C7648-5404-4936-9B57-40BFD4BBDD7C}"/>
          </ac:spMkLst>
        </pc:spChg>
        <pc:spChg chg="add mod">
          <ac:chgData name="Sanders Wang" userId="089d73b8-785c-4012-b931-81c632b6c9c7" providerId="ADAL" clId="{83E54B65-7322-40A9-9E2E-485FA79F3EF9}" dt="2021-03-24T14:31:54.153" v="1037" actId="14100"/>
          <ac:spMkLst>
            <pc:docMk/>
            <pc:sldMk cId="794495856" sldId="276"/>
            <ac:spMk id="108" creationId="{3AB97A65-4CFE-4A04-8962-2A5AD761B51A}"/>
          </ac:spMkLst>
        </pc:spChg>
        <pc:picChg chg="mod">
          <ac:chgData name="Sanders Wang" userId="089d73b8-785c-4012-b931-81c632b6c9c7" providerId="ADAL" clId="{83E54B65-7322-40A9-9E2E-485FA79F3EF9}" dt="2021-03-24T15:12:22.469" v="1257" actId="1366"/>
          <ac:picMkLst>
            <pc:docMk/>
            <pc:sldMk cId="794495856" sldId="276"/>
            <ac:picMk id="7" creationId="{64E1750B-CEE1-4E18-92DD-C88BCA16EDB9}"/>
          </ac:picMkLst>
        </pc:picChg>
        <pc:picChg chg="del">
          <ac:chgData name="Sanders Wang" userId="089d73b8-785c-4012-b931-81c632b6c9c7" providerId="ADAL" clId="{83E54B65-7322-40A9-9E2E-485FA79F3EF9}" dt="2021-03-24T14:27:35.704" v="989" actId="478"/>
          <ac:picMkLst>
            <pc:docMk/>
            <pc:sldMk cId="794495856" sldId="276"/>
            <ac:picMk id="14" creationId="{1A3FF2EA-ABCD-4DDC-A2BC-785475BA42B0}"/>
          </ac:picMkLst>
        </pc:picChg>
        <pc:picChg chg="mod">
          <ac:chgData name="Sanders Wang" userId="089d73b8-785c-4012-b931-81c632b6c9c7" providerId="ADAL" clId="{83E54B65-7322-40A9-9E2E-485FA79F3EF9}" dt="2021-03-24T15:12:22.469" v="1257" actId="1366"/>
          <ac:picMkLst>
            <pc:docMk/>
            <pc:sldMk cId="794495856" sldId="276"/>
            <ac:picMk id="17" creationId="{42BABBDA-D3BB-4D18-AE75-94972DA968BD}"/>
          </ac:picMkLst>
        </pc:picChg>
        <pc:picChg chg="del">
          <ac:chgData name="Sanders Wang" userId="089d73b8-785c-4012-b931-81c632b6c9c7" providerId="ADAL" clId="{83E54B65-7322-40A9-9E2E-485FA79F3EF9}" dt="2021-03-24T14:27:09.211" v="985" actId="478"/>
          <ac:picMkLst>
            <pc:docMk/>
            <pc:sldMk cId="794495856" sldId="276"/>
            <ac:picMk id="28" creationId="{108B00B4-8339-4605-A170-FE24CDEAF6E9}"/>
          </ac:picMkLst>
        </pc:picChg>
        <pc:picChg chg="del">
          <ac:chgData name="Sanders Wang" userId="089d73b8-785c-4012-b931-81c632b6c9c7" providerId="ADAL" clId="{83E54B65-7322-40A9-9E2E-485FA79F3EF9}" dt="2021-03-24T14:27:09.211" v="985" actId="478"/>
          <ac:picMkLst>
            <pc:docMk/>
            <pc:sldMk cId="794495856" sldId="276"/>
            <ac:picMk id="29" creationId="{C8F38D6E-604B-459D-B209-3BEA9A5BF2F8}"/>
          </ac:picMkLst>
        </pc:picChg>
        <pc:picChg chg="del">
          <ac:chgData name="Sanders Wang" userId="089d73b8-785c-4012-b931-81c632b6c9c7" providerId="ADAL" clId="{83E54B65-7322-40A9-9E2E-485FA79F3EF9}" dt="2021-03-24T14:27:09.211" v="985" actId="478"/>
          <ac:picMkLst>
            <pc:docMk/>
            <pc:sldMk cId="794495856" sldId="276"/>
            <ac:picMk id="30" creationId="{A295F859-DA47-4CDD-A7F6-03804D8F00CD}"/>
          </ac:picMkLst>
        </pc:picChg>
        <pc:picChg chg="del">
          <ac:chgData name="Sanders Wang" userId="089d73b8-785c-4012-b931-81c632b6c9c7" providerId="ADAL" clId="{83E54B65-7322-40A9-9E2E-485FA79F3EF9}" dt="2021-03-24T14:27:09.211" v="985" actId="478"/>
          <ac:picMkLst>
            <pc:docMk/>
            <pc:sldMk cId="794495856" sldId="276"/>
            <ac:picMk id="31" creationId="{D908E6EA-FA4F-4A18-A938-ACB13494EB4D}"/>
          </ac:picMkLst>
        </pc:picChg>
        <pc:picChg chg="add mod">
          <ac:chgData name="Sanders Wang" userId="089d73b8-785c-4012-b931-81c632b6c9c7" providerId="ADAL" clId="{83E54B65-7322-40A9-9E2E-485FA79F3EF9}" dt="2021-03-24T14:35:15.038" v="1060" actId="1076"/>
          <ac:picMkLst>
            <pc:docMk/>
            <pc:sldMk cId="794495856" sldId="276"/>
            <ac:picMk id="32" creationId="{5342D6A1-9F52-4AD0-85B4-61C0E2D1ADF8}"/>
          </ac:picMkLst>
        </pc:picChg>
        <pc:picChg chg="del">
          <ac:chgData name="Sanders Wang" userId="089d73b8-785c-4012-b931-81c632b6c9c7" providerId="ADAL" clId="{83E54B65-7322-40A9-9E2E-485FA79F3EF9}" dt="2021-03-24T14:27:09.211" v="985" actId="478"/>
          <ac:picMkLst>
            <pc:docMk/>
            <pc:sldMk cId="794495856" sldId="276"/>
            <ac:picMk id="34" creationId="{7D1E4A65-7347-4FB5-98F0-2ECF11AC0B73}"/>
          </ac:picMkLst>
        </pc:picChg>
        <pc:picChg chg="del">
          <ac:chgData name="Sanders Wang" userId="089d73b8-785c-4012-b931-81c632b6c9c7" providerId="ADAL" clId="{83E54B65-7322-40A9-9E2E-485FA79F3EF9}" dt="2021-03-24T14:27:09.211" v="985" actId="478"/>
          <ac:picMkLst>
            <pc:docMk/>
            <pc:sldMk cId="794495856" sldId="276"/>
            <ac:picMk id="35" creationId="{017B151E-8FBB-4607-A5F5-12919A98B660}"/>
          </ac:picMkLst>
        </pc:picChg>
        <pc:picChg chg="del">
          <ac:chgData name="Sanders Wang" userId="089d73b8-785c-4012-b931-81c632b6c9c7" providerId="ADAL" clId="{83E54B65-7322-40A9-9E2E-485FA79F3EF9}" dt="2021-03-24T14:27:09.211" v="985" actId="478"/>
          <ac:picMkLst>
            <pc:docMk/>
            <pc:sldMk cId="794495856" sldId="276"/>
            <ac:picMk id="38" creationId="{B84C9F11-48BA-4165-A34E-41D7EA392993}"/>
          </ac:picMkLst>
        </pc:picChg>
        <pc:picChg chg="add mod">
          <ac:chgData name="Sanders Wang" userId="089d73b8-785c-4012-b931-81c632b6c9c7" providerId="ADAL" clId="{83E54B65-7322-40A9-9E2E-485FA79F3EF9}" dt="2021-03-24T14:36:45.915" v="1075" actId="1076"/>
          <ac:picMkLst>
            <pc:docMk/>
            <pc:sldMk cId="794495856" sldId="276"/>
            <ac:picMk id="40" creationId="{0986E92F-A371-468D-8A69-61F761303232}"/>
          </ac:picMkLst>
        </pc:picChg>
        <pc:picChg chg="del">
          <ac:chgData name="Sanders Wang" userId="089d73b8-785c-4012-b931-81c632b6c9c7" providerId="ADAL" clId="{83E54B65-7322-40A9-9E2E-485FA79F3EF9}" dt="2021-03-24T14:27:09.211" v="985" actId="478"/>
          <ac:picMkLst>
            <pc:docMk/>
            <pc:sldMk cId="794495856" sldId="276"/>
            <ac:picMk id="51" creationId="{01672126-2551-4692-A8F2-1B4C1B178D39}"/>
          </ac:picMkLst>
        </pc:picChg>
        <pc:picChg chg="del">
          <ac:chgData name="Sanders Wang" userId="089d73b8-785c-4012-b931-81c632b6c9c7" providerId="ADAL" clId="{83E54B65-7322-40A9-9E2E-485FA79F3EF9}" dt="2021-03-24T14:27:09.211" v="985" actId="478"/>
          <ac:picMkLst>
            <pc:docMk/>
            <pc:sldMk cId="794495856" sldId="276"/>
            <ac:picMk id="60" creationId="{0A0BE0FC-5690-48AA-AFF1-10B16D252A09}"/>
          </ac:picMkLst>
        </pc:picChg>
        <pc:picChg chg="del">
          <ac:chgData name="Sanders Wang" userId="089d73b8-785c-4012-b931-81c632b6c9c7" providerId="ADAL" clId="{83E54B65-7322-40A9-9E2E-485FA79F3EF9}" dt="2021-03-24T14:27:09.211" v="985" actId="478"/>
          <ac:picMkLst>
            <pc:docMk/>
            <pc:sldMk cId="794495856" sldId="276"/>
            <ac:picMk id="61" creationId="{B7CF2EE0-E1B8-444D-B0FF-8487A859A0F1}"/>
          </ac:picMkLst>
        </pc:picChg>
        <pc:picChg chg="del">
          <ac:chgData name="Sanders Wang" userId="089d73b8-785c-4012-b931-81c632b6c9c7" providerId="ADAL" clId="{83E54B65-7322-40A9-9E2E-485FA79F3EF9}" dt="2021-03-24T14:27:09.211" v="985" actId="478"/>
          <ac:picMkLst>
            <pc:docMk/>
            <pc:sldMk cId="794495856" sldId="276"/>
            <ac:picMk id="62" creationId="{607FCD99-DA2C-476D-95BF-EB191B550FED}"/>
          </ac:picMkLst>
        </pc:picChg>
        <pc:picChg chg="del">
          <ac:chgData name="Sanders Wang" userId="089d73b8-785c-4012-b931-81c632b6c9c7" providerId="ADAL" clId="{83E54B65-7322-40A9-9E2E-485FA79F3EF9}" dt="2021-03-24T14:27:09.211" v="985" actId="478"/>
          <ac:picMkLst>
            <pc:docMk/>
            <pc:sldMk cId="794495856" sldId="276"/>
            <ac:picMk id="63" creationId="{CFA71583-35DF-49DD-BD9E-A6C4F816BE92}"/>
          </ac:picMkLst>
        </pc:picChg>
        <pc:picChg chg="del">
          <ac:chgData name="Sanders Wang" userId="089d73b8-785c-4012-b931-81c632b6c9c7" providerId="ADAL" clId="{83E54B65-7322-40A9-9E2E-485FA79F3EF9}" dt="2021-03-24T14:27:09.211" v="985" actId="478"/>
          <ac:picMkLst>
            <pc:docMk/>
            <pc:sldMk cId="794495856" sldId="276"/>
            <ac:picMk id="65" creationId="{A192DD2A-EE28-44EB-9DA2-1CA16B556B55}"/>
          </ac:picMkLst>
        </pc:picChg>
        <pc:picChg chg="del">
          <ac:chgData name="Sanders Wang" userId="089d73b8-785c-4012-b931-81c632b6c9c7" providerId="ADAL" clId="{83E54B65-7322-40A9-9E2E-485FA79F3EF9}" dt="2021-03-24T14:27:09.211" v="985" actId="478"/>
          <ac:picMkLst>
            <pc:docMk/>
            <pc:sldMk cId="794495856" sldId="276"/>
            <ac:picMk id="66" creationId="{ACD70C42-E1DD-4D81-B820-2936B8BCFCF0}"/>
          </ac:picMkLst>
        </pc:picChg>
        <pc:picChg chg="add del mod">
          <ac:chgData name="Sanders Wang" userId="089d73b8-785c-4012-b931-81c632b6c9c7" providerId="ADAL" clId="{83E54B65-7322-40A9-9E2E-485FA79F3EF9}" dt="2021-03-24T14:28:05.278" v="1015" actId="478"/>
          <ac:picMkLst>
            <pc:docMk/>
            <pc:sldMk cId="794495856" sldId="276"/>
            <ac:picMk id="72" creationId="{7A4A2F5F-6B1A-46A8-81A9-F43B4E91AB7F}"/>
          </ac:picMkLst>
        </pc:picChg>
        <pc:picChg chg="add del mod">
          <ac:chgData name="Sanders Wang" userId="089d73b8-785c-4012-b931-81c632b6c9c7" providerId="ADAL" clId="{83E54B65-7322-40A9-9E2E-485FA79F3EF9}" dt="2021-03-24T14:28:08.950" v="1017" actId="478"/>
          <ac:picMkLst>
            <pc:docMk/>
            <pc:sldMk cId="794495856" sldId="276"/>
            <ac:picMk id="75" creationId="{7FF8AF66-F0C1-43AC-9276-95CAD2EF7850}"/>
          </ac:picMkLst>
        </pc:picChg>
        <pc:picChg chg="add del mod">
          <ac:chgData name="Sanders Wang" userId="089d73b8-785c-4012-b931-81c632b6c9c7" providerId="ADAL" clId="{83E54B65-7322-40A9-9E2E-485FA79F3EF9}" dt="2021-03-24T14:28:07.187" v="1016" actId="478"/>
          <ac:picMkLst>
            <pc:docMk/>
            <pc:sldMk cId="794495856" sldId="276"/>
            <ac:picMk id="76" creationId="{7C956E0E-F305-4EA9-B5A7-F1E81AF03938}"/>
          </ac:picMkLst>
        </pc:picChg>
        <pc:picChg chg="add del mod">
          <ac:chgData name="Sanders Wang" userId="089d73b8-785c-4012-b931-81c632b6c9c7" providerId="ADAL" clId="{83E54B65-7322-40A9-9E2E-485FA79F3EF9}" dt="2021-03-24T14:28:10.751" v="1018" actId="478"/>
          <ac:picMkLst>
            <pc:docMk/>
            <pc:sldMk cId="794495856" sldId="276"/>
            <ac:picMk id="77" creationId="{6677FCC4-3F08-4FAF-B12A-9000619CEA88}"/>
          </ac:picMkLst>
        </pc:picChg>
        <pc:picChg chg="add mod">
          <ac:chgData name="Sanders Wang" userId="089d73b8-785c-4012-b931-81c632b6c9c7" providerId="ADAL" clId="{83E54B65-7322-40A9-9E2E-485FA79F3EF9}" dt="2021-03-24T14:33:28.367" v="1051" actId="1076"/>
          <ac:picMkLst>
            <pc:docMk/>
            <pc:sldMk cId="794495856" sldId="276"/>
            <ac:picMk id="80" creationId="{67C606B2-429D-4ADE-B6C3-72EAA94FE721}"/>
          </ac:picMkLst>
        </pc:picChg>
        <pc:picChg chg="add mod">
          <ac:chgData name="Sanders Wang" userId="089d73b8-785c-4012-b931-81c632b6c9c7" providerId="ADAL" clId="{83E54B65-7322-40A9-9E2E-485FA79F3EF9}" dt="2021-03-24T14:37:19.502" v="1080" actId="1076"/>
          <ac:picMkLst>
            <pc:docMk/>
            <pc:sldMk cId="794495856" sldId="276"/>
            <ac:picMk id="82" creationId="{EEC98A7C-7F4D-482F-BBF1-F63300184BF2}"/>
          </ac:picMkLst>
        </pc:picChg>
        <pc:picChg chg="add del mod">
          <ac:chgData name="Sanders Wang" userId="089d73b8-785c-4012-b931-81c632b6c9c7" providerId="ADAL" clId="{83E54B65-7322-40A9-9E2E-485FA79F3EF9}" dt="2021-03-24T14:28:02.384" v="1014" actId="478"/>
          <ac:picMkLst>
            <pc:docMk/>
            <pc:sldMk cId="794495856" sldId="276"/>
            <ac:picMk id="87" creationId="{351D2ADC-DCD8-4013-A163-5B0B33E51A85}"/>
          </ac:picMkLst>
        </pc:picChg>
        <pc:picChg chg="add del mod">
          <ac:chgData name="Sanders Wang" userId="089d73b8-785c-4012-b931-81c632b6c9c7" providerId="ADAL" clId="{83E54B65-7322-40A9-9E2E-485FA79F3EF9}" dt="2021-03-24T14:27:58.592" v="1013" actId="478"/>
          <ac:picMkLst>
            <pc:docMk/>
            <pc:sldMk cId="794495856" sldId="276"/>
            <ac:picMk id="90" creationId="{46F89A00-E60D-49D9-93A3-AE4670200693}"/>
          </ac:picMkLst>
        </pc:picChg>
        <pc:picChg chg="add mod">
          <ac:chgData name="Sanders Wang" userId="089d73b8-785c-4012-b931-81c632b6c9c7" providerId="ADAL" clId="{83E54B65-7322-40A9-9E2E-485FA79F3EF9}" dt="2021-03-24T14:33:24.226" v="1050" actId="1076"/>
          <ac:picMkLst>
            <pc:docMk/>
            <pc:sldMk cId="794495856" sldId="276"/>
            <ac:picMk id="94" creationId="{C6F61750-1B7E-4FA0-AF64-AA3F7395973E}"/>
          </ac:picMkLst>
        </pc:picChg>
        <pc:picChg chg="del">
          <ac:chgData name="Sanders Wang" userId="089d73b8-785c-4012-b931-81c632b6c9c7" providerId="ADAL" clId="{83E54B65-7322-40A9-9E2E-485FA79F3EF9}" dt="2021-03-24T14:26:37.526" v="980" actId="478"/>
          <ac:picMkLst>
            <pc:docMk/>
            <pc:sldMk cId="794495856" sldId="276"/>
            <ac:picMk id="100" creationId="{51FFE24A-1472-4517-BC58-04FB491EF89A}"/>
          </ac:picMkLst>
        </pc:picChg>
        <pc:picChg chg="add mod">
          <ac:chgData name="Sanders Wang" userId="089d73b8-785c-4012-b931-81c632b6c9c7" providerId="ADAL" clId="{83E54B65-7322-40A9-9E2E-485FA79F3EF9}" dt="2021-03-24T14:37:25.246" v="1081" actId="1076"/>
          <ac:picMkLst>
            <pc:docMk/>
            <pc:sldMk cId="794495856" sldId="276"/>
            <ac:picMk id="109" creationId="{D5A091F1-7634-49FE-94F5-629E91FC31C9}"/>
          </ac:picMkLst>
        </pc:picChg>
        <pc:picChg chg="add mod">
          <ac:chgData name="Sanders Wang" userId="089d73b8-785c-4012-b931-81c632b6c9c7" providerId="ADAL" clId="{83E54B65-7322-40A9-9E2E-485FA79F3EF9}" dt="2021-03-24T14:36:15.130" v="1068" actId="571"/>
          <ac:picMkLst>
            <pc:docMk/>
            <pc:sldMk cId="794495856" sldId="276"/>
            <ac:picMk id="110" creationId="{DA646880-6C60-40A1-AA9C-B9847035F283}"/>
          </ac:picMkLst>
        </pc:picChg>
        <pc:picChg chg="add mod">
          <ac:chgData name="Sanders Wang" userId="089d73b8-785c-4012-b931-81c632b6c9c7" providerId="ADAL" clId="{83E54B65-7322-40A9-9E2E-485FA79F3EF9}" dt="2021-03-24T14:36:20.162" v="1069" actId="571"/>
          <ac:picMkLst>
            <pc:docMk/>
            <pc:sldMk cId="794495856" sldId="276"/>
            <ac:picMk id="111" creationId="{E836F6BA-AF38-4BB6-B49B-53EBF4A7F949}"/>
          </ac:picMkLst>
        </pc:picChg>
        <pc:picChg chg="add mod">
          <ac:chgData name="Sanders Wang" userId="089d73b8-785c-4012-b931-81c632b6c9c7" providerId="ADAL" clId="{83E54B65-7322-40A9-9E2E-485FA79F3EF9}" dt="2021-03-24T14:45:53.331" v="1099" actId="1076"/>
          <ac:picMkLst>
            <pc:docMk/>
            <pc:sldMk cId="794495856" sldId="276"/>
            <ac:picMk id="112" creationId="{DA41A0B8-7D40-4460-8307-30140F19674C}"/>
          </ac:picMkLst>
        </pc:picChg>
        <pc:cxnChg chg="del mod">
          <ac:chgData name="Sanders Wang" userId="089d73b8-785c-4012-b931-81c632b6c9c7" providerId="ADAL" clId="{83E54B65-7322-40A9-9E2E-485FA79F3EF9}" dt="2021-03-24T14:31:43.134" v="1034" actId="478"/>
          <ac:cxnSpMkLst>
            <pc:docMk/>
            <pc:sldMk cId="794495856" sldId="276"/>
            <ac:cxnSpMk id="9" creationId="{6D85CD17-6DFE-4E13-A67E-0427EA43D129}"/>
          </ac:cxnSpMkLst>
        </pc:cxnChg>
        <pc:cxnChg chg="del mod">
          <ac:chgData name="Sanders Wang" userId="089d73b8-785c-4012-b931-81c632b6c9c7" providerId="ADAL" clId="{83E54B65-7322-40A9-9E2E-485FA79F3EF9}" dt="2021-03-24T14:27:09.211" v="985" actId="478"/>
          <ac:cxnSpMkLst>
            <pc:docMk/>
            <pc:sldMk cId="794495856" sldId="276"/>
            <ac:cxnSpMk id="43" creationId="{DE615763-8967-4ECA-B459-BC67F0A9E602}"/>
          </ac:cxnSpMkLst>
        </pc:cxnChg>
        <pc:cxnChg chg="del mod">
          <ac:chgData name="Sanders Wang" userId="089d73b8-785c-4012-b931-81c632b6c9c7" providerId="ADAL" clId="{83E54B65-7322-40A9-9E2E-485FA79F3EF9}" dt="2021-03-24T14:27:09.211" v="985" actId="478"/>
          <ac:cxnSpMkLst>
            <pc:docMk/>
            <pc:sldMk cId="794495856" sldId="276"/>
            <ac:cxnSpMk id="45" creationId="{15C97BC7-0912-41E4-B612-B17C87946C09}"/>
          </ac:cxnSpMkLst>
        </pc:cxnChg>
        <pc:cxnChg chg="del mod">
          <ac:chgData name="Sanders Wang" userId="089d73b8-785c-4012-b931-81c632b6c9c7" providerId="ADAL" clId="{83E54B65-7322-40A9-9E2E-485FA79F3EF9}" dt="2021-03-24T14:27:09.211" v="985" actId="478"/>
          <ac:cxnSpMkLst>
            <pc:docMk/>
            <pc:sldMk cId="794495856" sldId="276"/>
            <ac:cxnSpMk id="46" creationId="{7C1C7497-D634-4C88-8C2D-5F86CEC46457}"/>
          </ac:cxnSpMkLst>
        </pc:cxnChg>
        <pc:cxnChg chg="del mod">
          <ac:chgData name="Sanders Wang" userId="089d73b8-785c-4012-b931-81c632b6c9c7" providerId="ADAL" clId="{83E54B65-7322-40A9-9E2E-485FA79F3EF9}" dt="2021-03-24T14:27:09.211" v="985" actId="478"/>
          <ac:cxnSpMkLst>
            <pc:docMk/>
            <pc:sldMk cId="794495856" sldId="276"/>
            <ac:cxnSpMk id="54" creationId="{4AFDC130-12E7-4DA9-9E3D-38ECE5E9CE8E}"/>
          </ac:cxnSpMkLst>
        </pc:cxnChg>
        <pc:cxnChg chg="del">
          <ac:chgData name="Sanders Wang" userId="089d73b8-785c-4012-b931-81c632b6c9c7" providerId="ADAL" clId="{83E54B65-7322-40A9-9E2E-485FA79F3EF9}" dt="2021-03-24T14:27:12.375" v="986" actId="478"/>
          <ac:cxnSpMkLst>
            <pc:docMk/>
            <pc:sldMk cId="794495856" sldId="276"/>
            <ac:cxnSpMk id="59" creationId="{419BFC4C-BB34-45DF-AA2F-8C707CFD5243}"/>
          </ac:cxnSpMkLst>
        </pc:cxnChg>
        <pc:cxnChg chg="del mod">
          <ac:chgData name="Sanders Wang" userId="089d73b8-785c-4012-b931-81c632b6c9c7" providerId="ADAL" clId="{83E54B65-7322-40A9-9E2E-485FA79F3EF9}" dt="2021-03-24T14:27:09.211" v="985" actId="478"/>
          <ac:cxnSpMkLst>
            <pc:docMk/>
            <pc:sldMk cId="794495856" sldId="276"/>
            <ac:cxnSpMk id="68" creationId="{D4ABBF1B-4FB5-4F13-9896-9E7DF4A3050B}"/>
          </ac:cxnSpMkLst>
        </pc:cxnChg>
        <pc:cxnChg chg="del mod">
          <ac:chgData name="Sanders Wang" userId="089d73b8-785c-4012-b931-81c632b6c9c7" providerId="ADAL" clId="{83E54B65-7322-40A9-9E2E-485FA79F3EF9}" dt="2021-03-24T14:27:09.211" v="985" actId="478"/>
          <ac:cxnSpMkLst>
            <pc:docMk/>
            <pc:sldMk cId="794495856" sldId="276"/>
            <ac:cxnSpMk id="69" creationId="{4D547663-8571-44CF-AB3F-70D9FFE4747D}"/>
          </ac:cxnSpMkLst>
        </pc:cxnChg>
        <pc:cxnChg chg="del mod">
          <ac:chgData name="Sanders Wang" userId="089d73b8-785c-4012-b931-81c632b6c9c7" providerId="ADAL" clId="{83E54B65-7322-40A9-9E2E-485FA79F3EF9}" dt="2021-03-24T14:27:09.211" v="985" actId="478"/>
          <ac:cxnSpMkLst>
            <pc:docMk/>
            <pc:sldMk cId="794495856" sldId="276"/>
            <ac:cxnSpMk id="70" creationId="{A2942394-C8C8-4FC7-A681-3AAD888D1236}"/>
          </ac:cxnSpMkLst>
        </pc:cxnChg>
        <pc:cxnChg chg="del mod">
          <ac:chgData name="Sanders Wang" userId="089d73b8-785c-4012-b931-81c632b6c9c7" providerId="ADAL" clId="{83E54B65-7322-40A9-9E2E-485FA79F3EF9}" dt="2021-03-24T14:27:09.211" v="985" actId="478"/>
          <ac:cxnSpMkLst>
            <pc:docMk/>
            <pc:sldMk cId="794495856" sldId="276"/>
            <ac:cxnSpMk id="71" creationId="{6602A9A9-F483-4906-BFFE-621CBAEAA9AF}"/>
          </ac:cxnSpMkLst>
        </pc:cxnChg>
        <pc:cxnChg chg="del mod">
          <ac:chgData name="Sanders Wang" userId="089d73b8-785c-4012-b931-81c632b6c9c7" providerId="ADAL" clId="{83E54B65-7322-40A9-9E2E-485FA79F3EF9}" dt="2021-03-24T14:27:09.211" v="985" actId="478"/>
          <ac:cxnSpMkLst>
            <pc:docMk/>
            <pc:sldMk cId="794495856" sldId="276"/>
            <ac:cxnSpMk id="74" creationId="{45E0C4A2-0D7E-4EAA-A67B-0858DC3388BA}"/>
          </ac:cxnSpMkLst>
        </pc:cxnChg>
        <pc:cxnChg chg="del mod">
          <ac:chgData name="Sanders Wang" userId="089d73b8-785c-4012-b931-81c632b6c9c7" providerId="ADAL" clId="{83E54B65-7322-40A9-9E2E-485FA79F3EF9}" dt="2021-03-24T14:27:09.211" v="985" actId="478"/>
          <ac:cxnSpMkLst>
            <pc:docMk/>
            <pc:sldMk cId="794495856" sldId="276"/>
            <ac:cxnSpMk id="79" creationId="{448BEEFE-996D-46AC-82F1-A7F47057060C}"/>
          </ac:cxnSpMkLst>
        </pc:cxnChg>
        <pc:cxnChg chg="del mod">
          <ac:chgData name="Sanders Wang" userId="089d73b8-785c-4012-b931-81c632b6c9c7" providerId="ADAL" clId="{83E54B65-7322-40A9-9E2E-485FA79F3EF9}" dt="2021-03-24T14:27:09.211" v="985" actId="478"/>
          <ac:cxnSpMkLst>
            <pc:docMk/>
            <pc:sldMk cId="794495856" sldId="276"/>
            <ac:cxnSpMk id="86" creationId="{FCB125AD-B3FC-43CF-8CD4-8D6E76593906}"/>
          </ac:cxnSpMkLst>
        </pc:cxnChg>
        <pc:cxnChg chg="del mod">
          <ac:chgData name="Sanders Wang" userId="089d73b8-785c-4012-b931-81c632b6c9c7" providerId="ADAL" clId="{83E54B65-7322-40A9-9E2E-485FA79F3EF9}" dt="2021-03-24T14:27:09.211" v="985" actId="478"/>
          <ac:cxnSpMkLst>
            <pc:docMk/>
            <pc:sldMk cId="794495856" sldId="276"/>
            <ac:cxnSpMk id="89" creationId="{BAB958B7-C3DB-41C2-9A80-8BF7A1D3A290}"/>
          </ac:cxnSpMkLst>
        </pc:cxnChg>
        <pc:cxnChg chg="del">
          <ac:chgData name="Sanders Wang" userId="089d73b8-785c-4012-b931-81c632b6c9c7" providerId="ADAL" clId="{83E54B65-7322-40A9-9E2E-485FA79F3EF9}" dt="2021-03-24T14:27:09.211" v="985" actId="478"/>
          <ac:cxnSpMkLst>
            <pc:docMk/>
            <pc:sldMk cId="794495856" sldId="276"/>
            <ac:cxnSpMk id="95" creationId="{B5973A87-9DF6-4B21-BF1E-9E60B0E883A2}"/>
          </ac:cxnSpMkLst>
        </pc:cxnChg>
        <pc:cxnChg chg="del">
          <ac:chgData name="Sanders Wang" userId="089d73b8-785c-4012-b931-81c632b6c9c7" providerId="ADAL" clId="{83E54B65-7322-40A9-9E2E-485FA79F3EF9}" dt="2021-03-24T14:27:09.211" v="985" actId="478"/>
          <ac:cxnSpMkLst>
            <pc:docMk/>
            <pc:sldMk cId="794495856" sldId="276"/>
            <ac:cxnSpMk id="97" creationId="{CCAA2677-6AF4-411F-BF3C-E1895408190C}"/>
          </ac:cxnSpMkLst>
        </pc:cxnChg>
        <pc:cxnChg chg="add del mod">
          <ac:chgData name="Sanders Wang" userId="089d73b8-785c-4012-b931-81c632b6c9c7" providerId="ADAL" clId="{83E54B65-7322-40A9-9E2E-485FA79F3EF9}" dt="2021-03-24T14:28:22.904" v="1023" actId="478"/>
          <ac:cxnSpMkLst>
            <pc:docMk/>
            <pc:sldMk cId="794495856" sldId="276"/>
            <ac:cxnSpMk id="104" creationId="{B3CA5D47-E7FD-4ECB-9CEC-C66349FB9B30}"/>
          </ac:cxnSpMkLst>
        </pc:cxnChg>
        <pc:cxnChg chg="add del mod">
          <ac:chgData name="Sanders Wang" userId="089d73b8-785c-4012-b931-81c632b6c9c7" providerId="ADAL" clId="{83E54B65-7322-40A9-9E2E-485FA79F3EF9}" dt="2021-03-24T14:28:24.932" v="1024" actId="478"/>
          <ac:cxnSpMkLst>
            <pc:docMk/>
            <pc:sldMk cId="794495856" sldId="276"/>
            <ac:cxnSpMk id="105" creationId="{87DAF48A-1BA3-434E-BC68-7C1E0B245BB9}"/>
          </ac:cxnSpMkLst>
        </pc:cxnChg>
        <pc:cxnChg chg="add del mod">
          <ac:chgData name="Sanders Wang" userId="089d73b8-785c-4012-b931-81c632b6c9c7" providerId="ADAL" clId="{83E54B65-7322-40A9-9E2E-485FA79F3EF9}" dt="2021-03-24T14:28:21.031" v="1022" actId="478"/>
          <ac:cxnSpMkLst>
            <pc:docMk/>
            <pc:sldMk cId="794495856" sldId="276"/>
            <ac:cxnSpMk id="106" creationId="{79F558C1-B83F-42F4-847A-31D09A564D4E}"/>
          </ac:cxnSpMkLst>
        </pc:cxnChg>
        <pc:cxnChg chg="add del mod">
          <ac:chgData name="Sanders Wang" userId="089d73b8-785c-4012-b931-81c632b6c9c7" providerId="ADAL" clId="{83E54B65-7322-40A9-9E2E-485FA79F3EF9}" dt="2021-03-24T14:28:14.373" v="1019" actId="478"/>
          <ac:cxnSpMkLst>
            <pc:docMk/>
            <pc:sldMk cId="794495856" sldId="276"/>
            <ac:cxnSpMk id="107" creationId="{8BD0EBF3-94ED-4666-A055-7B3EF48D574F}"/>
          </ac:cxnSpMkLst>
        </pc:cxnChg>
      </pc:sldChg>
    </pc:docChg>
  </pc:docChgLst>
  <pc:docChgLst>
    <pc:chgData name="Sanders Wang" userId="089d73b8-785c-4012-b931-81c632b6c9c7" providerId="ADAL" clId="{B32BD82C-EE23-46A5-B0B8-2C2EAFD058E7}"/>
    <pc:docChg chg="undo custSel addSld delSld modSld">
      <pc:chgData name="Sanders Wang" userId="089d73b8-785c-4012-b931-81c632b6c9c7" providerId="ADAL" clId="{B32BD82C-EE23-46A5-B0B8-2C2EAFD058E7}" dt="2021-03-19T15:20:05.097" v="791" actId="478"/>
      <pc:docMkLst>
        <pc:docMk/>
      </pc:docMkLst>
      <pc:sldChg chg="del">
        <pc:chgData name="Sanders Wang" userId="089d73b8-785c-4012-b931-81c632b6c9c7" providerId="ADAL" clId="{B32BD82C-EE23-46A5-B0B8-2C2EAFD058E7}" dt="2021-03-18T08:51:28.830" v="733" actId="47"/>
        <pc:sldMkLst>
          <pc:docMk/>
          <pc:sldMk cId="3594584873" sldId="256"/>
        </pc:sldMkLst>
      </pc:sldChg>
      <pc:sldChg chg="del">
        <pc:chgData name="Sanders Wang" userId="089d73b8-785c-4012-b931-81c632b6c9c7" providerId="ADAL" clId="{B32BD82C-EE23-46A5-B0B8-2C2EAFD058E7}" dt="2021-03-18T08:51:29.333" v="734" actId="47"/>
        <pc:sldMkLst>
          <pc:docMk/>
          <pc:sldMk cId="1154223382" sldId="257"/>
        </pc:sldMkLst>
      </pc:sldChg>
      <pc:sldChg chg="del">
        <pc:chgData name="Sanders Wang" userId="089d73b8-785c-4012-b931-81c632b6c9c7" providerId="ADAL" clId="{B32BD82C-EE23-46A5-B0B8-2C2EAFD058E7}" dt="2021-03-18T08:51:29.633" v="741" actId="47"/>
        <pc:sldMkLst>
          <pc:docMk/>
          <pc:sldMk cId="3333820530" sldId="258"/>
        </pc:sldMkLst>
      </pc:sldChg>
      <pc:sldChg chg="del">
        <pc:chgData name="Sanders Wang" userId="089d73b8-785c-4012-b931-81c632b6c9c7" providerId="ADAL" clId="{B32BD82C-EE23-46A5-B0B8-2C2EAFD058E7}" dt="2021-03-18T08:51:29.409" v="736" actId="47"/>
        <pc:sldMkLst>
          <pc:docMk/>
          <pc:sldMk cId="3289429343" sldId="259"/>
        </pc:sldMkLst>
      </pc:sldChg>
      <pc:sldChg chg="del">
        <pc:chgData name="Sanders Wang" userId="089d73b8-785c-4012-b931-81c632b6c9c7" providerId="ADAL" clId="{B32BD82C-EE23-46A5-B0B8-2C2EAFD058E7}" dt="2021-03-18T08:51:29.611" v="740" actId="47"/>
        <pc:sldMkLst>
          <pc:docMk/>
          <pc:sldMk cId="1987836075" sldId="260"/>
        </pc:sldMkLst>
      </pc:sldChg>
      <pc:sldChg chg="del">
        <pc:chgData name="Sanders Wang" userId="089d73b8-785c-4012-b931-81c632b6c9c7" providerId="ADAL" clId="{B32BD82C-EE23-46A5-B0B8-2C2EAFD058E7}" dt="2021-03-18T08:51:29.540" v="739" actId="47"/>
        <pc:sldMkLst>
          <pc:docMk/>
          <pc:sldMk cId="3658138583" sldId="261"/>
        </pc:sldMkLst>
      </pc:sldChg>
      <pc:sldChg chg="del">
        <pc:chgData name="Sanders Wang" userId="089d73b8-785c-4012-b931-81c632b6c9c7" providerId="ADAL" clId="{B32BD82C-EE23-46A5-B0B8-2C2EAFD058E7}" dt="2021-03-18T08:51:29.373" v="735" actId="47"/>
        <pc:sldMkLst>
          <pc:docMk/>
          <pc:sldMk cId="1906394738" sldId="262"/>
        </pc:sldMkLst>
      </pc:sldChg>
      <pc:sldChg chg="del">
        <pc:chgData name="Sanders Wang" userId="089d73b8-785c-4012-b931-81c632b6c9c7" providerId="ADAL" clId="{B32BD82C-EE23-46A5-B0B8-2C2EAFD058E7}" dt="2021-03-18T08:51:29.467" v="737" actId="47"/>
        <pc:sldMkLst>
          <pc:docMk/>
          <pc:sldMk cId="2350540821" sldId="263"/>
        </pc:sldMkLst>
      </pc:sldChg>
      <pc:sldChg chg="del">
        <pc:chgData name="Sanders Wang" userId="089d73b8-785c-4012-b931-81c632b6c9c7" providerId="ADAL" clId="{B32BD82C-EE23-46A5-B0B8-2C2EAFD058E7}" dt="2021-03-18T08:51:29.500" v="738" actId="47"/>
        <pc:sldMkLst>
          <pc:docMk/>
          <pc:sldMk cId="662042280" sldId="264"/>
        </pc:sldMkLst>
      </pc:sldChg>
      <pc:sldChg chg="del">
        <pc:chgData name="Sanders Wang" userId="089d73b8-785c-4012-b931-81c632b6c9c7" providerId="ADAL" clId="{B32BD82C-EE23-46A5-B0B8-2C2EAFD058E7}" dt="2021-03-18T08:51:29.642" v="742" actId="47"/>
        <pc:sldMkLst>
          <pc:docMk/>
          <pc:sldMk cId="4089677092" sldId="265"/>
        </pc:sldMkLst>
      </pc:sldChg>
      <pc:sldChg chg="del">
        <pc:chgData name="Sanders Wang" userId="089d73b8-785c-4012-b931-81c632b6c9c7" providerId="ADAL" clId="{B32BD82C-EE23-46A5-B0B8-2C2EAFD058E7}" dt="2021-03-18T08:51:29.702" v="743" actId="47"/>
        <pc:sldMkLst>
          <pc:docMk/>
          <pc:sldMk cId="98349588" sldId="266"/>
        </pc:sldMkLst>
      </pc:sldChg>
      <pc:sldChg chg="addSp delSp modSp new add del mod">
        <pc:chgData name="Sanders Wang" userId="089d73b8-785c-4012-b931-81c632b6c9c7" providerId="ADAL" clId="{B32BD82C-EE23-46A5-B0B8-2C2EAFD058E7}" dt="2021-03-19T15:20:05.097" v="791" actId="478"/>
        <pc:sldMkLst>
          <pc:docMk/>
          <pc:sldMk cId="1836843375" sldId="267"/>
        </pc:sldMkLst>
        <pc:spChg chg="add mod">
          <ac:chgData name="Sanders Wang" userId="089d73b8-785c-4012-b931-81c632b6c9c7" providerId="ADAL" clId="{B32BD82C-EE23-46A5-B0B8-2C2EAFD058E7}" dt="2021-03-18T07:38:03.325" v="91" actId="207"/>
          <ac:spMkLst>
            <pc:docMk/>
            <pc:sldMk cId="1836843375" sldId="267"/>
            <ac:spMk id="2" creationId="{A199F46C-4D4E-4A5A-99C0-E71F42FED1A5}"/>
          </ac:spMkLst>
        </pc:spChg>
        <pc:spChg chg="add del mod">
          <ac:chgData name="Sanders Wang" userId="089d73b8-785c-4012-b931-81c632b6c9c7" providerId="ADAL" clId="{B32BD82C-EE23-46A5-B0B8-2C2EAFD058E7}" dt="2021-03-18T07:30:43.857" v="34" actId="478"/>
          <ac:spMkLst>
            <pc:docMk/>
            <pc:sldMk cId="1836843375" sldId="267"/>
            <ac:spMk id="7" creationId="{942F1D19-CC83-4B12-9203-0B8F33FE6CDD}"/>
          </ac:spMkLst>
        </pc:spChg>
        <pc:spChg chg="add mod">
          <ac:chgData name="Sanders Wang" userId="089d73b8-785c-4012-b931-81c632b6c9c7" providerId="ADAL" clId="{B32BD82C-EE23-46A5-B0B8-2C2EAFD058E7}" dt="2021-03-18T07:31:58.501" v="39" actId="1076"/>
          <ac:spMkLst>
            <pc:docMk/>
            <pc:sldMk cId="1836843375" sldId="267"/>
            <ac:spMk id="8" creationId="{C191FEF6-31DD-45FB-BFE0-12C35EA97826}"/>
          </ac:spMkLst>
        </pc:spChg>
        <pc:spChg chg="add mod">
          <ac:chgData name="Sanders Wang" userId="089d73b8-785c-4012-b931-81c632b6c9c7" providerId="ADAL" clId="{B32BD82C-EE23-46A5-B0B8-2C2EAFD058E7}" dt="2021-03-18T08:47:39.822" v="667" actId="207"/>
          <ac:spMkLst>
            <pc:docMk/>
            <pc:sldMk cId="1836843375" sldId="267"/>
            <ac:spMk id="11" creationId="{E90E73EF-6F48-48ED-AFC3-6CF8A47BFCA6}"/>
          </ac:spMkLst>
        </pc:spChg>
        <pc:spChg chg="add mod">
          <ac:chgData name="Sanders Wang" userId="089d73b8-785c-4012-b931-81c632b6c9c7" providerId="ADAL" clId="{B32BD82C-EE23-46A5-B0B8-2C2EAFD058E7}" dt="2021-03-18T08:30:44.748" v="548" actId="1037"/>
          <ac:spMkLst>
            <pc:docMk/>
            <pc:sldMk cId="1836843375" sldId="267"/>
            <ac:spMk id="14" creationId="{2EEB0EB3-48BD-44E7-8E42-A7D1516F2730}"/>
          </ac:spMkLst>
        </pc:spChg>
        <pc:spChg chg="add mod">
          <ac:chgData name="Sanders Wang" userId="089d73b8-785c-4012-b931-81c632b6c9c7" providerId="ADAL" clId="{B32BD82C-EE23-46A5-B0B8-2C2EAFD058E7}" dt="2021-03-18T08:05:42.009" v="277" actId="1035"/>
          <ac:spMkLst>
            <pc:docMk/>
            <pc:sldMk cId="1836843375" sldId="267"/>
            <ac:spMk id="15" creationId="{964FBF37-FB9F-48AD-A4EA-B84A443C0709}"/>
          </ac:spMkLst>
        </pc:spChg>
        <pc:spChg chg="add mod">
          <ac:chgData name="Sanders Wang" userId="089d73b8-785c-4012-b931-81c632b6c9c7" providerId="ADAL" clId="{B32BD82C-EE23-46A5-B0B8-2C2EAFD058E7}" dt="2021-03-18T08:05:42.009" v="277" actId="1035"/>
          <ac:spMkLst>
            <pc:docMk/>
            <pc:sldMk cId="1836843375" sldId="267"/>
            <ac:spMk id="16" creationId="{D4F5A10A-7D6A-4228-B4AD-08279DB9061B}"/>
          </ac:spMkLst>
        </pc:spChg>
        <pc:spChg chg="add mod">
          <ac:chgData name="Sanders Wang" userId="089d73b8-785c-4012-b931-81c632b6c9c7" providerId="ADAL" clId="{B32BD82C-EE23-46A5-B0B8-2C2EAFD058E7}" dt="2021-03-18T08:05:42.009" v="277" actId="1035"/>
          <ac:spMkLst>
            <pc:docMk/>
            <pc:sldMk cId="1836843375" sldId="267"/>
            <ac:spMk id="17" creationId="{07DD9632-C57D-4675-B711-5C0A677B1A9C}"/>
          </ac:spMkLst>
        </pc:spChg>
        <pc:spChg chg="add mod">
          <ac:chgData name="Sanders Wang" userId="089d73b8-785c-4012-b931-81c632b6c9c7" providerId="ADAL" clId="{B32BD82C-EE23-46A5-B0B8-2C2EAFD058E7}" dt="2021-03-18T08:05:42.009" v="277" actId="1035"/>
          <ac:spMkLst>
            <pc:docMk/>
            <pc:sldMk cId="1836843375" sldId="267"/>
            <ac:spMk id="22" creationId="{570E0817-0189-4881-AA6C-D43B1E1596E7}"/>
          </ac:spMkLst>
        </pc:spChg>
        <pc:spChg chg="add del mod">
          <ac:chgData name="Sanders Wang" userId="089d73b8-785c-4012-b931-81c632b6c9c7" providerId="ADAL" clId="{B32BD82C-EE23-46A5-B0B8-2C2EAFD058E7}" dt="2021-03-18T07:44:58.970" v="151" actId="478"/>
          <ac:spMkLst>
            <pc:docMk/>
            <pc:sldMk cId="1836843375" sldId="267"/>
            <ac:spMk id="27" creationId="{DE82C99C-F4EF-4D48-96D8-8C1800484470}"/>
          </ac:spMkLst>
        </pc:spChg>
        <pc:spChg chg="add mod">
          <ac:chgData name="Sanders Wang" userId="089d73b8-785c-4012-b931-81c632b6c9c7" providerId="ADAL" clId="{B32BD82C-EE23-46A5-B0B8-2C2EAFD058E7}" dt="2021-03-18T08:05:42.009" v="277" actId="1035"/>
          <ac:spMkLst>
            <pc:docMk/>
            <pc:sldMk cId="1836843375" sldId="267"/>
            <ac:spMk id="28" creationId="{6D6F486E-F200-4D0D-AD6D-7A6A5C57B1F7}"/>
          </ac:spMkLst>
        </pc:spChg>
        <pc:spChg chg="add mod">
          <ac:chgData name="Sanders Wang" userId="089d73b8-785c-4012-b931-81c632b6c9c7" providerId="ADAL" clId="{B32BD82C-EE23-46A5-B0B8-2C2EAFD058E7}" dt="2021-03-18T08:05:42.009" v="277" actId="1035"/>
          <ac:spMkLst>
            <pc:docMk/>
            <pc:sldMk cId="1836843375" sldId="267"/>
            <ac:spMk id="31" creationId="{D0F90448-92A6-48EE-AB38-A7B9486E79BF}"/>
          </ac:spMkLst>
        </pc:spChg>
        <pc:spChg chg="add mod">
          <ac:chgData name="Sanders Wang" userId="089d73b8-785c-4012-b931-81c632b6c9c7" providerId="ADAL" clId="{B32BD82C-EE23-46A5-B0B8-2C2EAFD058E7}" dt="2021-03-18T08:05:42.009" v="277" actId="1035"/>
          <ac:spMkLst>
            <pc:docMk/>
            <pc:sldMk cId="1836843375" sldId="267"/>
            <ac:spMk id="34" creationId="{85344763-8862-433A-931F-3BAADB3B05B5}"/>
          </ac:spMkLst>
        </pc:spChg>
        <pc:spChg chg="add mod">
          <ac:chgData name="Sanders Wang" userId="089d73b8-785c-4012-b931-81c632b6c9c7" providerId="ADAL" clId="{B32BD82C-EE23-46A5-B0B8-2C2EAFD058E7}" dt="2021-03-18T08:05:42.009" v="277" actId="1035"/>
          <ac:spMkLst>
            <pc:docMk/>
            <pc:sldMk cId="1836843375" sldId="267"/>
            <ac:spMk id="35" creationId="{CFD9BDCC-9ABF-456D-B041-3F9A0499297C}"/>
          </ac:spMkLst>
        </pc:spChg>
        <pc:spChg chg="add mod">
          <ac:chgData name="Sanders Wang" userId="089d73b8-785c-4012-b931-81c632b6c9c7" providerId="ADAL" clId="{B32BD82C-EE23-46A5-B0B8-2C2EAFD058E7}" dt="2021-03-18T08:05:42.009" v="277" actId="1035"/>
          <ac:spMkLst>
            <pc:docMk/>
            <pc:sldMk cId="1836843375" sldId="267"/>
            <ac:spMk id="36" creationId="{CA6BDE8F-2561-44F5-B1B2-B932E00EC3BD}"/>
          </ac:spMkLst>
        </pc:spChg>
        <pc:spChg chg="add mod">
          <ac:chgData name="Sanders Wang" userId="089d73b8-785c-4012-b931-81c632b6c9c7" providerId="ADAL" clId="{B32BD82C-EE23-46A5-B0B8-2C2EAFD058E7}" dt="2021-03-18T08:05:42.009" v="277" actId="1035"/>
          <ac:spMkLst>
            <pc:docMk/>
            <pc:sldMk cId="1836843375" sldId="267"/>
            <ac:spMk id="37" creationId="{AAD59E85-A3BA-4583-82D1-BDE7CDAA5898}"/>
          </ac:spMkLst>
        </pc:spChg>
        <pc:spChg chg="add del mod">
          <ac:chgData name="Sanders Wang" userId="089d73b8-785c-4012-b931-81c632b6c9c7" providerId="ADAL" clId="{B32BD82C-EE23-46A5-B0B8-2C2EAFD058E7}" dt="2021-03-18T07:50:16.979" v="212" actId="478"/>
          <ac:spMkLst>
            <pc:docMk/>
            <pc:sldMk cId="1836843375" sldId="267"/>
            <ac:spMk id="38" creationId="{0E982B67-8E22-47F2-99ED-212A4A7D034F}"/>
          </ac:spMkLst>
        </pc:spChg>
        <pc:spChg chg="add del mod">
          <ac:chgData name="Sanders Wang" userId="089d73b8-785c-4012-b931-81c632b6c9c7" providerId="ADAL" clId="{B32BD82C-EE23-46A5-B0B8-2C2EAFD058E7}" dt="2021-03-18T07:50:21.191" v="213" actId="478"/>
          <ac:spMkLst>
            <pc:docMk/>
            <pc:sldMk cId="1836843375" sldId="267"/>
            <ac:spMk id="39" creationId="{5AA51330-DBAA-450B-8ACD-09221A41C40E}"/>
          </ac:spMkLst>
        </pc:spChg>
        <pc:spChg chg="add mod">
          <ac:chgData name="Sanders Wang" userId="089d73b8-785c-4012-b931-81c632b6c9c7" providerId="ADAL" clId="{B32BD82C-EE23-46A5-B0B8-2C2EAFD058E7}" dt="2021-03-18T08:12:54.528" v="420" actId="1076"/>
          <ac:spMkLst>
            <pc:docMk/>
            <pc:sldMk cId="1836843375" sldId="267"/>
            <ac:spMk id="42" creationId="{F0D9F640-030C-4499-852E-B3394A6A4C24}"/>
          </ac:spMkLst>
        </pc:spChg>
        <pc:spChg chg="add mod">
          <ac:chgData name="Sanders Wang" userId="089d73b8-785c-4012-b931-81c632b6c9c7" providerId="ADAL" clId="{B32BD82C-EE23-46A5-B0B8-2C2EAFD058E7}" dt="2021-03-18T08:12:54.528" v="420" actId="1076"/>
          <ac:spMkLst>
            <pc:docMk/>
            <pc:sldMk cId="1836843375" sldId="267"/>
            <ac:spMk id="46" creationId="{5397ED25-F246-4479-845D-486D7AFBE96E}"/>
          </ac:spMkLst>
        </pc:spChg>
        <pc:spChg chg="add mod">
          <ac:chgData name="Sanders Wang" userId="089d73b8-785c-4012-b931-81c632b6c9c7" providerId="ADAL" clId="{B32BD82C-EE23-46A5-B0B8-2C2EAFD058E7}" dt="2021-03-18T08:12:54.528" v="420" actId="1076"/>
          <ac:spMkLst>
            <pc:docMk/>
            <pc:sldMk cId="1836843375" sldId="267"/>
            <ac:spMk id="49" creationId="{9C4656DD-1EB3-45EE-838E-0ADE83322D35}"/>
          </ac:spMkLst>
        </pc:spChg>
        <pc:spChg chg="add mod">
          <ac:chgData name="Sanders Wang" userId="089d73b8-785c-4012-b931-81c632b6c9c7" providerId="ADAL" clId="{B32BD82C-EE23-46A5-B0B8-2C2EAFD058E7}" dt="2021-03-18T08:30:44.748" v="548" actId="1037"/>
          <ac:spMkLst>
            <pc:docMk/>
            <pc:sldMk cId="1836843375" sldId="267"/>
            <ac:spMk id="52" creationId="{CC0D9F97-24CE-45C7-8E51-90C13A28A324}"/>
          </ac:spMkLst>
        </pc:spChg>
        <pc:spChg chg="add mod">
          <ac:chgData name="Sanders Wang" userId="089d73b8-785c-4012-b931-81c632b6c9c7" providerId="ADAL" clId="{B32BD82C-EE23-46A5-B0B8-2C2EAFD058E7}" dt="2021-03-18T08:30:44.748" v="548" actId="1037"/>
          <ac:spMkLst>
            <pc:docMk/>
            <pc:sldMk cId="1836843375" sldId="267"/>
            <ac:spMk id="53" creationId="{B161A1AC-1715-4169-B385-D65A14C9D683}"/>
          </ac:spMkLst>
        </pc:spChg>
        <pc:spChg chg="add mod">
          <ac:chgData name="Sanders Wang" userId="089d73b8-785c-4012-b931-81c632b6c9c7" providerId="ADAL" clId="{B32BD82C-EE23-46A5-B0B8-2C2EAFD058E7}" dt="2021-03-18T08:30:44.748" v="548" actId="1037"/>
          <ac:spMkLst>
            <pc:docMk/>
            <pc:sldMk cId="1836843375" sldId="267"/>
            <ac:spMk id="54" creationId="{3FBB0A27-74A8-44B6-8216-FA1891025E41}"/>
          </ac:spMkLst>
        </pc:spChg>
        <pc:spChg chg="add mod">
          <ac:chgData name="Sanders Wang" userId="089d73b8-785c-4012-b931-81c632b6c9c7" providerId="ADAL" clId="{B32BD82C-EE23-46A5-B0B8-2C2EAFD058E7}" dt="2021-03-18T08:13:04.819" v="421" actId="1076"/>
          <ac:spMkLst>
            <pc:docMk/>
            <pc:sldMk cId="1836843375" sldId="267"/>
            <ac:spMk id="55" creationId="{424DCFFA-F51B-4CF1-82E1-EBD16CA5BC76}"/>
          </ac:spMkLst>
        </pc:spChg>
        <pc:spChg chg="add mod">
          <ac:chgData name="Sanders Wang" userId="089d73b8-785c-4012-b931-81c632b6c9c7" providerId="ADAL" clId="{B32BD82C-EE23-46A5-B0B8-2C2EAFD058E7}" dt="2021-03-18T08:13:04.819" v="421" actId="1076"/>
          <ac:spMkLst>
            <pc:docMk/>
            <pc:sldMk cId="1836843375" sldId="267"/>
            <ac:spMk id="56" creationId="{499D7776-61B2-42E3-864F-5009FFD2E2BC}"/>
          </ac:spMkLst>
        </pc:spChg>
        <pc:spChg chg="add mod">
          <ac:chgData name="Sanders Wang" userId="089d73b8-785c-4012-b931-81c632b6c9c7" providerId="ADAL" clId="{B32BD82C-EE23-46A5-B0B8-2C2EAFD058E7}" dt="2021-03-18T08:13:04.819" v="421" actId="1076"/>
          <ac:spMkLst>
            <pc:docMk/>
            <pc:sldMk cId="1836843375" sldId="267"/>
            <ac:spMk id="57" creationId="{A3460275-5681-45AC-94F6-D814A111AC9F}"/>
          </ac:spMkLst>
        </pc:spChg>
        <pc:spChg chg="add mod">
          <ac:chgData name="Sanders Wang" userId="089d73b8-785c-4012-b931-81c632b6c9c7" providerId="ADAL" clId="{B32BD82C-EE23-46A5-B0B8-2C2EAFD058E7}" dt="2021-03-18T08:06:41.198" v="286" actId="164"/>
          <ac:spMkLst>
            <pc:docMk/>
            <pc:sldMk cId="1836843375" sldId="267"/>
            <ac:spMk id="58" creationId="{D064E807-C273-4B34-A9DC-F35CAA07CAE5}"/>
          </ac:spMkLst>
        </pc:spChg>
        <pc:spChg chg="add mod">
          <ac:chgData name="Sanders Wang" userId="089d73b8-785c-4012-b931-81c632b6c9c7" providerId="ADAL" clId="{B32BD82C-EE23-46A5-B0B8-2C2EAFD058E7}" dt="2021-03-18T08:06:41.198" v="286" actId="164"/>
          <ac:spMkLst>
            <pc:docMk/>
            <pc:sldMk cId="1836843375" sldId="267"/>
            <ac:spMk id="59" creationId="{635DA942-5C3D-46FA-BE6C-EB53DD2CC920}"/>
          </ac:spMkLst>
        </pc:spChg>
        <pc:spChg chg="add mod">
          <ac:chgData name="Sanders Wang" userId="089d73b8-785c-4012-b931-81c632b6c9c7" providerId="ADAL" clId="{B32BD82C-EE23-46A5-B0B8-2C2EAFD058E7}" dt="2021-03-18T08:06:41.198" v="286" actId="164"/>
          <ac:spMkLst>
            <pc:docMk/>
            <pc:sldMk cId="1836843375" sldId="267"/>
            <ac:spMk id="60" creationId="{ADDA316F-82E2-448C-BBA4-0B93A6FD25EB}"/>
          </ac:spMkLst>
        </pc:spChg>
        <pc:spChg chg="add mod">
          <ac:chgData name="Sanders Wang" userId="089d73b8-785c-4012-b931-81c632b6c9c7" providerId="ADAL" clId="{B32BD82C-EE23-46A5-B0B8-2C2EAFD058E7}" dt="2021-03-18T08:30:44.748" v="548" actId="1037"/>
          <ac:spMkLst>
            <pc:docMk/>
            <pc:sldMk cId="1836843375" sldId="267"/>
            <ac:spMk id="70" creationId="{B11308D3-54C5-4F22-8920-8E3CBABC72C7}"/>
          </ac:spMkLst>
        </pc:spChg>
        <pc:spChg chg="add mod">
          <ac:chgData name="Sanders Wang" userId="089d73b8-785c-4012-b931-81c632b6c9c7" providerId="ADAL" clId="{B32BD82C-EE23-46A5-B0B8-2C2EAFD058E7}" dt="2021-03-18T08:30:44.748" v="548" actId="1037"/>
          <ac:spMkLst>
            <pc:docMk/>
            <pc:sldMk cId="1836843375" sldId="267"/>
            <ac:spMk id="85" creationId="{9A74B389-3231-43A9-BF9E-054F9D2548F9}"/>
          </ac:spMkLst>
        </pc:spChg>
        <pc:spChg chg="add mod">
          <ac:chgData name="Sanders Wang" userId="089d73b8-785c-4012-b931-81c632b6c9c7" providerId="ADAL" clId="{B32BD82C-EE23-46A5-B0B8-2C2EAFD058E7}" dt="2021-03-18T08:44:01.524" v="639" actId="1076"/>
          <ac:spMkLst>
            <pc:docMk/>
            <pc:sldMk cId="1836843375" sldId="267"/>
            <ac:spMk id="86" creationId="{7C8DDF06-0079-4830-94A1-ACC033F0937C}"/>
          </ac:spMkLst>
        </pc:spChg>
        <pc:spChg chg="add del mod">
          <ac:chgData name="Sanders Wang" userId="089d73b8-785c-4012-b931-81c632b6c9c7" providerId="ADAL" clId="{B32BD82C-EE23-46A5-B0B8-2C2EAFD058E7}" dt="2021-03-18T08:15:28.068" v="452" actId="478"/>
          <ac:spMkLst>
            <pc:docMk/>
            <pc:sldMk cId="1836843375" sldId="267"/>
            <ac:spMk id="89" creationId="{2A4975E2-9A59-4D9E-8954-85351888218C}"/>
          </ac:spMkLst>
        </pc:spChg>
        <pc:spChg chg="add del mod">
          <ac:chgData name="Sanders Wang" userId="089d73b8-785c-4012-b931-81c632b6c9c7" providerId="ADAL" clId="{B32BD82C-EE23-46A5-B0B8-2C2EAFD058E7}" dt="2021-03-18T08:29:47.912" v="519" actId="478"/>
          <ac:spMkLst>
            <pc:docMk/>
            <pc:sldMk cId="1836843375" sldId="267"/>
            <ac:spMk id="90" creationId="{4BEBA1E0-E591-4AA1-A523-188E475BBC15}"/>
          </ac:spMkLst>
        </pc:spChg>
        <pc:spChg chg="add mod">
          <ac:chgData name="Sanders Wang" userId="089d73b8-785c-4012-b931-81c632b6c9c7" providerId="ADAL" clId="{B32BD82C-EE23-46A5-B0B8-2C2EAFD058E7}" dt="2021-03-18T08:30:44.748" v="548" actId="1037"/>
          <ac:spMkLst>
            <pc:docMk/>
            <pc:sldMk cId="1836843375" sldId="267"/>
            <ac:spMk id="91" creationId="{A2CD3222-E9E6-4A1F-9AAE-E830F58424B5}"/>
          </ac:spMkLst>
        </pc:spChg>
        <pc:spChg chg="add del mod">
          <ac:chgData name="Sanders Wang" userId="089d73b8-785c-4012-b931-81c632b6c9c7" providerId="ADAL" clId="{B32BD82C-EE23-46A5-B0B8-2C2EAFD058E7}" dt="2021-03-18T08:17:22.531" v="486" actId="478"/>
          <ac:spMkLst>
            <pc:docMk/>
            <pc:sldMk cId="1836843375" sldId="267"/>
            <ac:spMk id="94" creationId="{7AAFA6D8-B2A1-4D6A-BB2B-65C81C910D78}"/>
          </ac:spMkLst>
        </pc:spChg>
        <pc:spChg chg="add mod">
          <ac:chgData name="Sanders Wang" userId="089d73b8-785c-4012-b931-81c632b6c9c7" providerId="ADAL" clId="{B32BD82C-EE23-46A5-B0B8-2C2EAFD058E7}" dt="2021-03-18T08:44:24.708" v="644" actId="1076"/>
          <ac:spMkLst>
            <pc:docMk/>
            <pc:sldMk cId="1836843375" sldId="267"/>
            <ac:spMk id="95" creationId="{0E3BABB7-F367-4C6F-B3C1-3033B9EF87C6}"/>
          </ac:spMkLst>
        </pc:spChg>
        <pc:spChg chg="mod">
          <ac:chgData name="Sanders Wang" userId="089d73b8-785c-4012-b931-81c632b6c9c7" providerId="ADAL" clId="{B32BD82C-EE23-46A5-B0B8-2C2EAFD058E7}" dt="2021-03-18T08:21:35.115" v="507" actId="207"/>
          <ac:spMkLst>
            <pc:docMk/>
            <pc:sldMk cId="1836843375" sldId="267"/>
            <ac:spMk id="97" creationId="{62E3850A-C3FE-4060-9807-AA85130E1D7B}"/>
          </ac:spMkLst>
        </pc:spChg>
        <pc:spChg chg="mod">
          <ac:chgData name="Sanders Wang" userId="089d73b8-785c-4012-b931-81c632b6c9c7" providerId="ADAL" clId="{B32BD82C-EE23-46A5-B0B8-2C2EAFD058E7}" dt="2021-03-18T08:21:57.999" v="509" actId="207"/>
          <ac:spMkLst>
            <pc:docMk/>
            <pc:sldMk cId="1836843375" sldId="267"/>
            <ac:spMk id="98" creationId="{B0324BBC-2CDB-40D9-B83D-2D9F24B63312}"/>
          </ac:spMkLst>
        </pc:spChg>
        <pc:spChg chg="mod">
          <ac:chgData name="Sanders Wang" userId="089d73b8-785c-4012-b931-81c632b6c9c7" providerId="ADAL" clId="{B32BD82C-EE23-46A5-B0B8-2C2EAFD058E7}" dt="2021-03-18T08:22:13.161" v="511" actId="207"/>
          <ac:spMkLst>
            <pc:docMk/>
            <pc:sldMk cId="1836843375" sldId="267"/>
            <ac:spMk id="99" creationId="{330BA5CD-239F-47D5-9496-351F5139E89F}"/>
          </ac:spMkLst>
        </pc:spChg>
        <pc:spChg chg="del mod topLvl">
          <ac:chgData name="Sanders Wang" userId="089d73b8-785c-4012-b931-81c632b6c9c7" providerId="ADAL" clId="{B32BD82C-EE23-46A5-B0B8-2C2EAFD058E7}" dt="2021-03-18T08:35:59.692" v="587" actId="478"/>
          <ac:spMkLst>
            <pc:docMk/>
            <pc:sldMk cId="1836843375" sldId="267"/>
            <ac:spMk id="105" creationId="{D232B80A-0C21-4AD6-A2B3-F13CF34AE916}"/>
          </ac:spMkLst>
        </pc:spChg>
        <pc:spChg chg="mod topLvl">
          <ac:chgData name="Sanders Wang" userId="089d73b8-785c-4012-b931-81c632b6c9c7" providerId="ADAL" clId="{B32BD82C-EE23-46A5-B0B8-2C2EAFD058E7}" dt="2021-03-18T08:43:49.989" v="638" actId="1037"/>
          <ac:spMkLst>
            <pc:docMk/>
            <pc:sldMk cId="1836843375" sldId="267"/>
            <ac:spMk id="106" creationId="{2FB5BF55-CFE2-44EC-8F59-9E7045FB51E4}"/>
          </ac:spMkLst>
        </pc:spChg>
        <pc:spChg chg="mod topLvl">
          <ac:chgData name="Sanders Wang" userId="089d73b8-785c-4012-b931-81c632b6c9c7" providerId="ADAL" clId="{B32BD82C-EE23-46A5-B0B8-2C2EAFD058E7}" dt="2021-03-18T08:43:49.989" v="638" actId="1037"/>
          <ac:spMkLst>
            <pc:docMk/>
            <pc:sldMk cId="1836843375" sldId="267"/>
            <ac:spMk id="107" creationId="{308090F8-7A5C-4329-BF06-57576ACC1FEC}"/>
          </ac:spMkLst>
        </pc:spChg>
        <pc:spChg chg="add mod">
          <ac:chgData name="Sanders Wang" userId="089d73b8-785c-4012-b931-81c632b6c9c7" providerId="ADAL" clId="{B32BD82C-EE23-46A5-B0B8-2C2EAFD058E7}" dt="2021-03-18T08:43:49.989" v="638" actId="1037"/>
          <ac:spMkLst>
            <pc:docMk/>
            <pc:sldMk cId="1836843375" sldId="267"/>
            <ac:spMk id="112" creationId="{E76A8049-025F-4901-8A5B-716FEF1CA028}"/>
          </ac:spMkLst>
        </pc:spChg>
        <pc:spChg chg="add del mod">
          <ac:chgData name="Sanders Wang" userId="089d73b8-785c-4012-b931-81c632b6c9c7" providerId="ADAL" clId="{B32BD82C-EE23-46A5-B0B8-2C2EAFD058E7}" dt="2021-03-18T08:43:49.989" v="638" actId="1037"/>
          <ac:spMkLst>
            <pc:docMk/>
            <pc:sldMk cId="1836843375" sldId="267"/>
            <ac:spMk id="113" creationId="{DF8DC2C0-C5FF-43F4-8575-E0D6B01049CE}"/>
          </ac:spMkLst>
        </pc:spChg>
        <pc:spChg chg="add del mod">
          <ac:chgData name="Sanders Wang" userId="089d73b8-785c-4012-b931-81c632b6c9c7" providerId="ADAL" clId="{B32BD82C-EE23-46A5-B0B8-2C2EAFD058E7}" dt="2021-03-18T08:35:37.129" v="583" actId="478"/>
          <ac:spMkLst>
            <pc:docMk/>
            <pc:sldMk cId="1836843375" sldId="267"/>
            <ac:spMk id="122" creationId="{00957A87-0E5B-4130-A3AE-91DEAE374706}"/>
          </ac:spMkLst>
        </pc:spChg>
        <pc:spChg chg="add mod">
          <ac:chgData name="Sanders Wang" userId="089d73b8-785c-4012-b931-81c632b6c9c7" providerId="ADAL" clId="{B32BD82C-EE23-46A5-B0B8-2C2EAFD058E7}" dt="2021-03-18T08:43:49.989" v="638" actId="1037"/>
          <ac:spMkLst>
            <pc:docMk/>
            <pc:sldMk cId="1836843375" sldId="267"/>
            <ac:spMk id="126" creationId="{778CAEF9-05BE-459F-B7A5-C63CEF498DE5}"/>
          </ac:spMkLst>
        </pc:spChg>
        <pc:spChg chg="add mod">
          <ac:chgData name="Sanders Wang" userId="089d73b8-785c-4012-b931-81c632b6c9c7" providerId="ADAL" clId="{B32BD82C-EE23-46A5-B0B8-2C2EAFD058E7}" dt="2021-03-18T08:43:49.989" v="638" actId="1037"/>
          <ac:spMkLst>
            <pc:docMk/>
            <pc:sldMk cId="1836843375" sldId="267"/>
            <ac:spMk id="127" creationId="{DED5A19A-3AEC-4B8E-A258-69F03C4251FA}"/>
          </ac:spMkLst>
        </pc:spChg>
        <pc:spChg chg="add mod">
          <ac:chgData name="Sanders Wang" userId="089d73b8-785c-4012-b931-81c632b6c9c7" providerId="ADAL" clId="{B32BD82C-EE23-46A5-B0B8-2C2EAFD058E7}" dt="2021-03-18T08:43:49.989" v="638" actId="1037"/>
          <ac:spMkLst>
            <pc:docMk/>
            <pc:sldMk cId="1836843375" sldId="267"/>
            <ac:spMk id="128" creationId="{E1286502-851D-4560-89D3-2229F623F97D}"/>
          </ac:spMkLst>
        </pc:spChg>
        <pc:spChg chg="add mod">
          <ac:chgData name="Sanders Wang" userId="089d73b8-785c-4012-b931-81c632b6c9c7" providerId="ADAL" clId="{B32BD82C-EE23-46A5-B0B8-2C2EAFD058E7}" dt="2021-03-18T08:55:59.078" v="775" actId="14100"/>
          <ac:spMkLst>
            <pc:docMk/>
            <pc:sldMk cId="1836843375" sldId="267"/>
            <ac:spMk id="131" creationId="{53803387-1186-44FE-8C08-D9820D39CDEE}"/>
          </ac:spMkLst>
        </pc:spChg>
        <pc:spChg chg="add del mod">
          <ac:chgData name="Sanders Wang" userId="089d73b8-785c-4012-b931-81c632b6c9c7" providerId="ADAL" clId="{B32BD82C-EE23-46A5-B0B8-2C2EAFD058E7}" dt="2021-03-18T08:35:55.334" v="586" actId="478"/>
          <ac:spMkLst>
            <pc:docMk/>
            <pc:sldMk cId="1836843375" sldId="267"/>
            <ac:spMk id="131" creationId="{A25B2194-D156-4402-908F-7EB5D02F6EDA}"/>
          </ac:spMkLst>
        </pc:spChg>
        <pc:spChg chg="add mod">
          <ac:chgData name="Sanders Wang" userId="089d73b8-785c-4012-b931-81c632b6c9c7" providerId="ADAL" clId="{B32BD82C-EE23-46A5-B0B8-2C2EAFD058E7}" dt="2021-03-18T08:55:25.004" v="772" actId="20577"/>
          <ac:spMkLst>
            <pc:docMk/>
            <pc:sldMk cId="1836843375" sldId="267"/>
            <ac:spMk id="132" creationId="{663B7797-2601-45D3-81DD-9B0D067D59E6}"/>
          </ac:spMkLst>
        </pc:spChg>
        <pc:spChg chg="add mod">
          <ac:chgData name="Sanders Wang" userId="089d73b8-785c-4012-b931-81c632b6c9c7" providerId="ADAL" clId="{B32BD82C-EE23-46A5-B0B8-2C2EAFD058E7}" dt="2021-03-18T08:43:49.989" v="638" actId="1037"/>
          <ac:spMkLst>
            <pc:docMk/>
            <pc:sldMk cId="1836843375" sldId="267"/>
            <ac:spMk id="136" creationId="{64A51057-6E5C-403D-B547-E7F27B5F2F2E}"/>
          </ac:spMkLst>
        </pc:spChg>
        <pc:spChg chg="add del mod">
          <ac:chgData name="Sanders Wang" userId="089d73b8-785c-4012-b931-81c632b6c9c7" providerId="ADAL" clId="{B32BD82C-EE23-46A5-B0B8-2C2EAFD058E7}" dt="2021-03-18T08:43:49.989" v="638" actId="1037"/>
          <ac:spMkLst>
            <pc:docMk/>
            <pc:sldMk cId="1836843375" sldId="267"/>
            <ac:spMk id="137" creationId="{02552339-F8E8-4C5B-A3D2-453B4760D1E9}"/>
          </ac:spMkLst>
        </pc:spChg>
        <pc:spChg chg="add del mod">
          <ac:chgData name="Sanders Wang" userId="089d73b8-785c-4012-b931-81c632b6c9c7" providerId="ADAL" clId="{B32BD82C-EE23-46A5-B0B8-2C2EAFD058E7}" dt="2021-03-18T08:43:49.989" v="638" actId="1037"/>
          <ac:spMkLst>
            <pc:docMk/>
            <pc:sldMk cId="1836843375" sldId="267"/>
            <ac:spMk id="138" creationId="{56FA1162-BDBA-4A6C-A371-2EAC63A54C7D}"/>
          </ac:spMkLst>
        </pc:spChg>
        <pc:spChg chg="add mod">
          <ac:chgData name="Sanders Wang" userId="089d73b8-785c-4012-b931-81c632b6c9c7" providerId="ADAL" clId="{B32BD82C-EE23-46A5-B0B8-2C2EAFD058E7}" dt="2021-03-18T08:43:49.989" v="638" actId="1037"/>
          <ac:spMkLst>
            <pc:docMk/>
            <pc:sldMk cId="1836843375" sldId="267"/>
            <ac:spMk id="140" creationId="{49CDE482-E358-44AE-B405-990D94FE6697}"/>
          </ac:spMkLst>
        </pc:spChg>
        <pc:spChg chg="add mod">
          <ac:chgData name="Sanders Wang" userId="089d73b8-785c-4012-b931-81c632b6c9c7" providerId="ADAL" clId="{B32BD82C-EE23-46A5-B0B8-2C2EAFD058E7}" dt="2021-03-18T08:43:49.989" v="638" actId="1037"/>
          <ac:spMkLst>
            <pc:docMk/>
            <pc:sldMk cId="1836843375" sldId="267"/>
            <ac:spMk id="141" creationId="{4756FCE3-0EB8-44F0-A720-95A0F508F944}"/>
          </ac:spMkLst>
        </pc:spChg>
        <pc:spChg chg="add mod">
          <ac:chgData name="Sanders Wang" userId="089d73b8-785c-4012-b931-81c632b6c9c7" providerId="ADAL" clId="{B32BD82C-EE23-46A5-B0B8-2C2EAFD058E7}" dt="2021-03-18T08:43:49.989" v="638" actId="1037"/>
          <ac:spMkLst>
            <pc:docMk/>
            <pc:sldMk cId="1836843375" sldId="267"/>
            <ac:spMk id="145" creationId="{CDDDED5C-6A31-4E01-BF5E-5EDA58A83790}"/>
          </ac:spMkLst>
        </pc:spChg>
        <pc:spChg chg="add mod">
          <ac:chgData name="Sanders Wang" userId="089d73b8-785c-4012-b931-81c632b6c9c7" providerId="ADAL" clId="{B32BD82C-EE23-46A5-B0B8-2C2EAFD058E7}" dt="2021-03-18T08:43:49.989" v="638" actId="1037"/>
          <ac:spMkLst>
            <pc:docMk/>
            <pc:sldMk cId="1836843375" sldId="267"/>
            <ac:spMk id="146" creationId="{E481962B-3830-45AA-ACB9-7AD875A9E6C9}"/>
          </ac:spMkLst>
        </pc:spChg>
        <pc:spChg chg="add mod">
          <ac:chgData name="Sanders Wang" userId="089d73b8-785c-4012-b931-81c632b6c9c7" providerId="ADAL" clId="{B32BD82C-EE23-46A5-B0B8-2C2EAFD058E7}" dt="2021-03-18T08:43:49.989" v="638" actId="1037"/>
          <ac:spMkLst>
            <pc:docMk/>
            <pc:sldMk cId="1836843375" sldId="267"/>
            <ac:spMk id="147" creationId="{2052C431-E29F-4DCB-80FB-E3B07BDE14CF}"/>
          </ac:spMkLst>
        </pc:spChg>
        <pc:spChg chg="add mod">
          <ac:chgData name="Sanders Wang" userId="089d73b8-785c-4012-b931-81c632b6c9c7" providerId="ADAL" clId="{B32BD82C-EE23-46A5-B0B8-2C2EAFD058E7}" dt="2021-03-18T08:43:49.989" v="638" actId="1037"/>
          <ac:spMkLst>
            <pc:docMk/>
            <pc:sldMk cId="1836843375" sldId="267"/>
            <ac:spMk id="152" creationId="{7C472AAC-73AA-41BF-AE7E-A733959AE85F}"/>
          </ac:spMkLst>
        </pc:spChg>
        <pc:spChg chg="add mod">
          <ac:chgData name="Sanders Wang" userId="089d73b8-785c-4012-b931-81c632b6c9c7" providerId="ADAL" clId="{B32BD82C-EE23-46A5-B0B8-2C2EAFD058E7}" dt="2021-03-18T08:43:49.989" v="638" actId="1037"/>
          <ac:spMkLst>
            <pc:docMk/>
            <pc:sldMk cId="1836843375" sldId="267"/>
            <ac:spMk id="153" creationId="{AFDA5F9D-2F1F-4DB0-BC65-A7091A71B735}"/>
          </ac:spMkLst>
        </pc:spChg>
        <pc:spChg chg="add mod">
          <ac:chgData name="Sanders Wang" userId="089d73b8-785c-4012-b931-81c632b6c9c7" providerId="ADAL" clId="{B32BD82C-EE23-46A5-B0B8-2C2EAFD058E7}" dt="2021-03-18T08:43:49.989" v="638" actId="1037"/>
          <ac:spMkLst>
            <pc:docMk/>
            <pc:sldMk cId="1836843375" sldId="267"/>
            <ac:spMk id="154" creationId="{AC49F85A-9F70-4F09-A13A-B6B432CFB8C8}"/>
          </ac:spMkLst>
        </pc:spChg>
        <pc:spChg chg="add mod">
          <ac:chgData name="Sanders Wang" userId="089d73b8-785c-4012-b931-81c632b6c9c7" providerId="ADAL" clId="{B32BD82C-EE23-46A5-B0B8-2C2EAFD058E7}" dt="2021-03-18T08:44:14.997" v="642" actId="571"/>
          <ac:spMkLst>
            <pc:docMk/>
            <pc:sldMk cId="1836843375" sldId="267"/>
            <ac:spMk id="164" creationId="{E90C7C70-449E-42F8-A546-DDCC8F4D553A}"/>
          </ac:spMkLst>
        </pc:spChg>
        <pc:spChg chg="mod">
          <ac:chgData name="Sanders Wang" userId="089d73b8-785c-4012-b931-81c632b6c9c7" providerId="ADAL" clId="{B32BD82C-EE23-46A5-B0B8-2C2EAFD058E7}" dt="2021-03-18T08:44:32.882" v="646" actId="571"/>
          <ac:spMkLst>
            <pc:docMk/>
            <pc:sldMk cId="1836843375" sldId="267"/>
            <ac:spMk id="166" creationId="{979B50B9-BFD5-4FCD-A452-B59C227843D4}"/>
          </ac:spMkLst>
        </pc:spChg>
        <pc:spChg chg="mod">
          <ac:chgData name="Sanders Wang" userId="089d73b8-785c-4012-b931-81c632b6c9c7" providerId="ADAL" clId="{B32BD82C-EE23-46A5-B0B8-2C2EAFD058E7}" dt="2021-03-18T08:44:46.988" v="648" actId="207"/>
          <ac:spMkLst>
            <pc:docMk/>
            <pc:sldMk cId="1836843375" sldId="267"/>
            <ac:spMk id="167" creationId="{F4E86F63-A22E-43EC-8CA5-78E1855CC5BC}"/>
          </ac:spMkLst>
        </pc:spChg>
        <pc:spChg chg="mod">
          <ac:chgData name="Sanders Wang" userId="089d73b8-785c-4012-b931-81c632b6c9c7" providerId="ADAL" clId="{B32BD82C-EE23-46A5-B0B8-2C2EAFD058E7}" dt="2021-03-18T08:44:32.882" v="646" actId="571"/>
          <ac:spMkLst>
            <pc:docMk/>
            <pc:sldMk cId="1836843375" sldId="267"/>
            <ac:spMk id="168" creationId="{55FFAEDD-E4B2-46BD-A7DD-22C8B27A64E6}"/>
          </ac:spMkLst>
        </pc:spChg>
        <pc:spChg chg="mod topLvl">
          <ac:chgData name="Sanders Wang" userId="089d73b8-785c-4012-b931-81c632b6c9c7" providerId="ADAL" clId="{B32BD82C-EE23-46A5-B0B8-2C2EAFD058E7}" dt="2021-03-18T08:49:47.851" v="696" actId="164"/>
          <ac:spMkLst>
            <pc:docMk/>
            <pc:sldMk cId="1836843375" sldId="267"/>
            <ac:spMk id="172" creationId="{FBA6339F-25D2-4C13-B94E-0EC932583A9F}"/>
          </ac:spMkLst>
        </pc:spChg>
        <pc:spChg chg="del mod topLvl">
          <ac:chgData name="Sanders Wang" userId="089d73b8-785c-4012-b931-81c632b6c9c7" providerId="ADAL" clId="{B32BD82C-EE23-46A5-B0B8-2C2EAFD058E7}" dt="2021-03-18T08:45:34.187" v="652" actId="478"/>
          <ac:spMkLst>
            <pc:docMk/>
            <pc:sldMk cId="1836843375" sldId="267"/>
            <ac:spMk id="173" creationId="{442BA806-3BD0-4FB7-9CF2-3D0D87839B14}"/>
          </ac:spMkLst>
        </pc:spChg>
        <pc:spChg chg="mod topLvl">
          <ac:chgData name="Sanders Wang" userId="089d73b8-785c-4012-b931-81c632b6c9c7" providerId="ADAL" clId="{B32BD82C-EE23-46A5-B0B8-2C2EAFD058E7}" dt="2021-03-18T08:49:47.851" v="696" actId="164"/>
          <ac:spMkLst>
            <pc:docMk/>
            <pc:sldMk cId="1836843375" sldId="267"/>
            <ac:spMk id="174" creationId="{B0AB5A4C-29A5-4F5F-8A3F-36B8535C6250}"/>
          </ac:spMkLst>
        </pc:spChg>
        <pc:spChg chg="del mod topLvl">
          <ac:chgData name="Sanders Wang" userId="089d73b8-785c-4012-b931-81c632b6c9c7" providerId="ADAL" clId="{B32BD82C-EE23-46A5-B0B8-2C2EAFD058E7}" dt="2021-03-18T08:46:50.013" v="659" actId="478"/>
          <ac:spMkLst>
            <pc:docMk/>
            <pc:sldMk cId="1836843375" sldId="267"/>
            <ac:spMk id="180" creationId="{EAA5FAA1-7076-4DE8-8959-8477322DF7D5}"/>
          </ac:spMkLst>
        </pc:spChg>
        <pc:spChg chg="mod topLvl">
          <ac:chgData name="Sanders Wang" userId="089d73b8-785c-4012-b931-81c632b6c9c7" providerId="ADAL" clId="{B32BD82C-EE23-46A5-B0B8-2C2EAFD058E7}" dt="2021-03-18T08:49:40.845" v="695" actId="164"/>
          <ac:spMkLst>
            <pc:docMk/>
            <pc:sldMk cId="1836843375" sldId="267"/>
            <ac:spMk id="181" creationId="{705A3F81-B30D-440E-BC7B-ADBB6CAF13F3}"/>
          </ac:spMkLst>
        </pc:spChg>
        <pc:spChg chg="mod topLvl">
          <ac:chgData name="Sanders Wang" userId="089d73b8-785c-4012-b931-81c632b6c9c7" providerId="ADAL" clId="{B32BD82C-EE23-46A5-B0B8-2C2EAFD058E7}" dt="2021-03-18T08:49:40.845" v="695" actId="164"/>
          <ac:spMkLst>
            <pc:docMk/>
            <pc:sldMk cId="1836843375" sldId="267"/>
            <ac:spMk id="182" creationId="{FBB709F2-62CB-40D7-AEF9-F0D900B07E08}"/>
          </ac:spMkLst>
        </pc:spChg>
        <pc:spChg chg="del mod topLvl">
          <ac:chgData name="Sanders Wang" userId="089d73b8-785c-4012-b931-81c632b6c9c7" providerId="ADAL" clId="{B32BD82C-EE23-46A5-B0B8-2C2EAFD058E7}" dt="2021-03-18T08:46:56.941" v="660" actId="478"/>
          <ac:spMkLst>
            <pc:docMk/>
            <pc:sldMk cId="1836843375" sldId="267"/>
            <ac:spMk id="186" creationId="{F2672FB3-9306-4F57-B97B-2FF198C65EC3}"/>
          </ac:spMkLst>
        </pc:spChg>
        <pc:spChg chg="mod topLvl">
          <ac:chgData name="Sanders Wang" userId="089d73b8-785c-4012-b931-81c632b6c9c7" providerId="ADAL" clId="{B32BD82C-EE23-46A5-B0B8-2C2EAFD058E7}" dt="2021-03-18T08:49:40.845" v="695" actId="164"/>
          <ac:spMkLst>
            <pc:docMk/>
            <pc:sldMk cId="1836843375" sldId="267"/>
            <ac:spMk id="187" creationId="{0FAFDE1C-0DAA-4E9A-B66D-6E15E18F1343}"/>
          </ac:spMkLst>
        </pc:spChg>
        <pc:spChg chg="del mod topLvl">
          <ac:chgData name="Sanders Wang" userId="089d73b8-785c-4012-b931-81c632b6c9c7" providerId="ADAL" clId="{B32BD82C-EE23-46A5-B0B8-2C2EAFD058E7}" dt="2021-03-18T08:48:52.819" v="688" actId="478"/>
          <ac:spMkLst>
            <pc:docMk/>
            <pc:sldMk cId="1836843375" sldId="267"/>
            <ac:spMk id="188" creationId="{34EF95A2-8C57-44FF-9E07-ADC5386E3A1D}"/>
          </ac:spMkLst>
        </pc:spChg>
        <pc:spChg chg="add mod">
          <ac:chgData name="Sanders Wang" userId="089d73b8-785c-4012-b931-81c632b6c9c7" providerId="ADAL" clId="{B32BD82C-EE23-46A5-B0B8-2C2EAFD058E7}" dt="2021-03-18T08:50:53.806" v="729" actId="6549"/>
          <ac:spMkLst>
            <pc:docMk/>
            <pc:sldMk cId="1836843375" sldId="267"/>
            <ac:spMk id="191" creationId="{71EEE54A-5140-49DE-BD4E-2CF409BED279}"/>
          </ac:spMkLst>
        </pc:spChg>
        <pc:spChg chg="add mod">
          <ac:chgData name="Sanders Wang" userId="089d73b8-785c-4012-b931-81c632b6c9c7" providerId="ADAL" clId="{B32BD82C-EE23-46A5-B0B8-2C2EAFD058E7}" dt="2021-03-18T08:50:21.239" v="702" actId="571"/>
          <ac:spMkLst>
            <pc:docMk/>
            <pc:sldMk cId="1836843375" sldId="267"/>
            <ac:spMk id="201" creationId="{7D7B7A74-12E5-43B6-A34A-4B6C26B53865}"/>
          </ac:spMkLst>
        </pc:spChg>
        <pc:spChg chg="add mod">
          <ac:chgData name="Sanders Wang" userId="089d73b8-785c-4012-b931-81c632b6c9c7" providerId="ADAL" clId="{B32BD82C-EE23-46A5-B0B8-2C2EAFD058E7}" dt="2021-03-18T08:51:20.963" v="732" actId="1076"/>
          <ac:spMkLst>
            <pc:docMk/>
            <pc:sldMk cId="1836843375" sldId="267"/>
            <ac:spMk id="203" creationId="{4F95FC28-055D-4B11-8069-3D0E9FCEF1C7}"/>
          </ac:spMkLst>
        </pc:spChg>
        <pc:spChg chg="add del mod">
          <ac:chgData name="Sanders Wang" userId="089d73b8-785c-4012-b931-81c632b6c9c7" providerId="ADAL" clId="{B32BD82C-EE23-46A5-B0B8-2C2EAFD058E7}" dt="2021-03-19T14:50:55.076" v="787" actId="478"/>
          <ac:spMkLst>
            <pc:docMk/>
            <pc:sldMk cId="1836843375" sldId="267"/>
            <ac:spMk id="204" creationId="{0ED2954C-7B62-49F5-AF52-74D83165F69D}"/>
          </ac:spMkLst>
        </pc:spChg>
        <pc:spChg chg="add del mod ord">
          <ac:chgData name="Sanders Wang" userId="089d73b8-785c-4012-b931-81c632b6c9c7" providerId="ADAL" clId="{B32BD82C-EE23-46A5-B0B8-2C2EAFD058E7}" dt="2021-03-19T15:20:05.097" v="791" actId="478"/>
          <ac:spMkLst>
            <pc:docMk/>
            <pc:sldMk cId="1836843375" sldId="267"/>
            <ac:spMk id="205" creationId="{9D0DFD29-CD7B-4D15-AC47-AFC9A6F9FB3E}"/>
          </ac:spMkLst>
        </pc:spChg>
        <pc:spChg chg="add del mod">
          <ac:chgData name="Sanders Wang" userId="089d73b8-785c-4012-b931-81c632b6c9c7" providerId="ADAL" clId="{B32BD82C-EE23-46A5-B0B8-2C2EAFD058E7}" dt="2021-03-19T14:45:42.116" v="785" actId="478"/>
          <ac:spMkLst>
            <pc:docMk/>
            <pc:sldMk cId="1836843375" sldId="267"/>
            <ac:spMk id="206" creationId="{AE4588FE-D2E2-43A0-A3BC-7C33B1DEEED4}"/>
          </ac:spMkLst>
        </pc:spChg>
        <pc:grpChg chg="add mod">
          <ac:chgData name="Sanders Wang" userId="089d73b8-785c-4012-b931-81c632b6c9c7" providerId="ADAL" clId="{B32BD82C-EE23-46A5-B0B8-2C2EAFD058E7}" dt="2021-03-18T08:30:44.748" v="548" actId="1037"/>
          <ac:grpSpMkLst>
            <pc:docMk/>
            <pc:sldMk cId="1836843375" sldId="267"/>
            <ac:grpSpMk id="67" creationId="{4A71A29F-0644-4FAF-8923-7E963DBE0C3D}"/>
          </ac:grpSpMkLst>
        </pc:grpChg>
        <pc:grpChg chg="add mod">
          <ac:chgData name="Sanders Wang" userId="089d73b8-785c-4012-b931-81c632b6c9c7" providerId="ADAL" clId="{B32BD82C-EE23-46A5-B0B8-2C2EAFD058E7}" dt="2021-03-18T08:30:44.748" v="548" actId="1037"/>
          <ac:grpSpMkLst>
            <pc:docMk/>
            <pc:sldMk cId="1836843375" sldId="267"/>
            <ac:grpSpMk id="82" creationId="{F2FA1DEB-0941-43AC-BA34-54A1CF692B83}"/>
          </ac:grpSpMkLst>
        </pc:grpChg>
        <pc:grpChg chg="add mod">
          <ac:chgData name="Sanders Wang" userId="089d73b8-785c-4012-b931-81c632b6c9c7" providerId="ADAL" clId="{B32BD82C-EE23-46A5-B0B8-2C2EAFD058E7}" dt="2021-03-18T08:44:55.304" v="649" actId="1076"/>
          <ac:grpSpMkLst>
            <pc:docMk/>
            <pc:sldMk cId="1836843375" sldId="267"/>
            <ac:grpSpMk id="96" creationId="{7BE509EA-375A-4B79-A7FC-6B03F9E8CCB9}"/>
          </ac:grpSpMkLst>
        </pc:grpChg>
        <pc:grpChg chg="add del mod">
          <ac:chgData name="Sanders Wang" userId="089d73b8-785c-4012-b931-81c632b6c9c7" providerId="ADAL" clId="{B32BD82C-EE23-46A5-B0B8-2C2EAFD058E7}" dt="2021-03-18T08:31:30.549" v="554" actId="165"/>
          <ac:grpSpMkLst>
            <pc:docMk/>
            <pc:sldMk cId="1836843375" sldId="267"/>
            <ac:grpSpMk id="104" creationId="{E234F95A-23D5-4C61-9D09-0D16118B179A}"/>
          </ac:grpSpMkLst>
        </pc:grpChg>
        <pc:grpChg chg="add mod">
          <ac:chgData name="Sanders Wang" userId="089d73b8-785c-4012-b931-81c632b6c9c7" providerId="ADAL" clId="{B32BD82C-EE23-46A5-B0B8-2C2EAFD058E7}" dt="2021-03-18T08:44:55.304" v="649" actId="1076"/>
          <ac:grpSpMkLst>
            <pc:docMk/>
            <pc:sldMk cId="1836843375" sldId="267"/>
            <ac:grpSpMk id="165" creationId="{BA8ECE85-827D-4141-B4C7-F1FE5DBA6B01}"/>
          </ac:grpSpMkLst>
        </pc:grpChg>
        <pc:grpChg chg="add del mod">
          <ac:chgData name="Sanders Wang" userId="089d73b8-785c-4012-b931-81c632b6c9c7" providerId="ADAL" clId="{B32BD82C-EE23-46A5-B0B8-2C2EAFD058E7}" dt="2021-03-18T08:45:24.410" v="651" actId="165"/>
          <ac:grpSpMkLst>
            <pc:docMk/>
            <pc:sldMk cId="1836843375" sldId="267"/>
            <ac:grpSpMk id="171" creationId="{127237D9-9B59-4D30-B620-8200D707C238}"/>
          </ac:grpSpMkLst>
        </pc:grpChg>
        <pc:grpChg chg="add del mod">
          <ac:chgData name="Sanders Wang" userId="089d73b8-785c-4012-b931-81c632b6c9c7" providerId="ADAL" clId="{B32BD82C-EE23-46A5-B0B8-2C2EAFD058E7}" dt="2021-03-18T08:46:43.372" v="658" actId="165"/>
          <ac:grpSpMkLst>
            <pc:docMk/>
            <pc:sldMk cId="1836843375" sldId="267"/>
            <ac:grpSpMk id="179" creationId="{D9D81A0F-00F7-43B5-9050-13F9B5F9C993}"/>
          </ac:grpSpMkLst>
        </pc:grpChg>
        <pc:grpChg chg="add del mod">
          <ac:chgData name="Sanders Wang" userId="089d73b8-785c-4012-b931-81c632b6c9c7" providerId="ADAL" clId="{B32BD82C-EE23-46A5-B0B8-2C2EAFD058E7}" dt="2021-03-18T08:46:43.372" v="658" actId="165"/>
          <ac:grpSpMkLst>
            <pc:docMk/>
            <pc:sldMk cId="1836843375" sldId="267"/>
            <ac:grpSpMk id="185" creationId="{3C5BAD14-DE62-4CC9-9086-C4182DA33E96}"/>
          </ac:grpSpMkLst>
        </pc:grpChg>
        <pc:grpChg chg="add mod">
          <ac:chgData name="Sanders Wang" userId="089d73b8-785c-4012-b931-81c632b6c9c7" providerId="ADAL" clId="{B32BD82C-EE23-46A5-B0B8-2C2EAFD058E7}" dt="2021-03-18T08:50:03.063" v="698" actId="1076"/>
          <ac:grpSpMkLst>
            <pc:docMk/>
            <pc:sldMk cId="1836843375" sldId="267"/>
            <ac:grpSpMk id="198" creationId="{236E1B8A-CDDD-4588-ABE5-8299785DC24F}"/>
          </ac:grpSpMkLst>
        </pc:grpChg>
        <pc:grpChg chg="add mod">
          <ac:chgData name="Sanders Wang" userId="089d73b8-785c-4012-b931-81c632b6c9c7" providerId="ADAL" clId="{B32BD82C-EE23-46A5-B0B8-2C2EAFD058E7}" dt="2021-03-18T08:54:50.320" v="762" actId="1076"/>
          <ac:grpSpMkLst>
            <pc:docMk/>
            <pc:sldMk cId="1836843375" sldId="267"/>
            <ac:grpSpMk id="199" creationId="{62ADEE8D-1CEC-48AB-921C-D5E3E4DADEB5}"/>
          </ac:grpSpMkLst>
        </pc:grpChg>
        <pc:picChg chg="add mod">
          <ac:chgData name="Sanders Wang" userId="089d73b8-785c-4012-b931-81c632b6c9c7" providerId="ADAL" clId="{B32BD82C-EE23-46A5-B0B8-2C2EAFD058E7}" dt="2021-03-18T07:28:35.415" v="30" actId="1076"/>
          <ac:picMkLst>
            <pc:docMk/>
            <pc:sldMk cId="1836843375" sldId="267"/>
            <ac:picMk id="4" creationId="{8D0662CF-E3FE-43B5-AE16-45B0D3C12049}"/>
          </ac:picMkLst>
        </pc:picChg>
        <pc:picChg chg="add mod">
          <ac:chgData name="Sanders Wang" userId="089d73b8-785c-4012-b931-81c632b6c9c7" providerId="ADAL" clId="{B32BD82C-EE23-46A5-B0B8-2C2EAFD058E7}" dt="2021-03-18T07:30:53.297" v="36" actId="1076"/>
          <ac:picMkLst>
            <pc:docMk/>
            <pc:sldMk cId="1836843375" sldId="267"/>
            <ac:picMk id="6" creationId="{C80D7595-F99B-4C0D-B68D-8FF8D55DE20D}"/>
          </ac:picMkLst>
        </pc:picChg>
        <pc:picChg chg="add mod">
          <ac:chgData name="Sanders Wang" userId="089d73b8-785c-4012-b931-81c632b6c9c7" providerId="ADAL" clId="{B32BD82C-EE23-46A5-B0B8-2C2EAFD058E7}" dt="2021-03-18T07:33:11.607" v="44" actId="1076"/>
          <ac:picMkLst>
            <pc:docMk/>
            <pc:sldMk cId="1836843375" sldId="267"/>
            <ac:picMk id="10" creationId="{1E04715C-95D2-44B9-8933-BF48DA1B6D01}"/>
          </ac:picMkLst>
        </pc:picChg>
        <pc:picChg chg="add mod">
          <ac:chgData name="Sanders Wang" userId="089d73b8-785c-4012-b931-81c632b6c9c7" providerId="ADAL" clId="{B32BD82C-EE23-46A5-B0B8-2C2EAFD058E7}" dt="2021-03-18T07:34:33.118" v="62" actId="1076"/>
          <ac:picMkLst>
            <pc:docMk/>
            <pc:sldMk cId="1836843375" sldId="267"/>
            <ac:picMk id="13" creationId="{73EAD51A-FB18-4F6A-B4D7-3665E98AE376}"/>
          </ac:picMkLst>
        </pc:picChg>
        <pc:picChg chg="add mod">
          <ac:chgData name="Sanders Wang" userId="089d73b8-785c-4012-b931-81c632b6c9c7" providerId="ADAL" clId="{B32BD82C-EE23-46A5-B0B8-2C2EAFD058E7}" dt="2021-03-18T08:05:42.009" v="277" actId="1035"/>
          <ac:picMkLst>
            <pc:docMk/>
            <pc:sldMk cId="1836843375" sldId="267"/>
            <ac:picMk id="19" creationId="{CBF91A57-9828-46F6-8E0C-3A451F43A954}"/>
          </ac:picMkLst>
        </pc:picChg>
        <pc:picChg chg="add mod">
          <ac:chgData name="Sanders Wang" userId="089d73b8-785c-4012-b931-81c632b6c9c7" providerId="ADAL" clId="{B32BD82C-EE23-46A5-B0B8-2C2EAFD058E7}" dt="2021-03-18T08:05:42.009" v="277" actId="1035"/>
          <ac:picMkLst>
            <pc:docMk/>
            <pc:sldMk cId="1836843375" sldId="267"/>
            <ac:picMk id="21" creationId="{7D32B3AB-2ECF-4E42-A07B-B69D61996734}"/>
          </ac:picMkLst>
        </pc:picChg>
        <pc:picChg chg="add mod">
          <ac:chgData name="Sanders Wang" userId="089d73b8-785c-4012-b931-81c632b6c9c7" providerId="ADAL" clId="{B32BD82C-EE23-46A5-B0B8-2C2EAFD058E7}" dt="2021-03-18T08:05:42.009" v="277" actId="1035"/>
          <ac:picMkLst>
            <pc:docMk/>
            <pc:sldMk cId="1836843375" sldId="267"/>
            <ac:picMk id="24" creationId="{BECFC075-4A3F-4FC5-B8A6-6E9133527876}"/>
          </ac:picMkLst>
        </pc:picChg>
        <pc:picChg chg="add mod">
          <ac:chgData name="Sanders Wang" userId="089d73b8-785c-4012-b931-81c632b6c9c7" providerId="ADAL" clId="{B32BD82C-EE23-46A5-B0B8-2C2EAFD058E7}" dt="2021-03-18T08:05:42.009" v="277" actId="1035"/>
          <ac:picMkLst>
            <pc:docMk/>
            <pc:sldMk cId="1836843375" sldId="267"/>
            <ac:picMk id="26" creationId="{77F937ED-CB6C-4F28-B145-BC579E0993F1}"/>
          </ac:picMkLst>
        </pc:picChg>
        <pc:picChg chg="add mod">
          <ac:chgData name="Sanders Wang" userId="089d73b8-785c-4012-b931-81c632b6c9c7" providerId="ADAL" clId="{B32BD82C-EE23-46A5-B0B8-2C2EAFD058E7}" dt="2021-03-18T08:05:42.009" v="277" actId="1035"/>
          <ac:picMkLst>
            <pc:docMk/>
            <pc:sldMk cId="1836843375" sldId="267"/>
            <ac:picMk id="30" creationId="{2AD94E44-4ECA-4ECE-92A6-E87AFBD941AF}"/>
          </ac:picMkLst>
        </pc:picChg>
        <pc:picChg chg="add mod">
          <ac:chgData name="Sanders Wang" userId="089d73b8-785c-4012-b931-81c632b6c9c7" providerId="ADAL" clId="{B32BD82C-EE23-46A5-B0B8-2C2EAFD058E7}" dt="2021-03-18T08:05:42.009" v="277" actId="1035"/>
          <ac:picMkLst>
            <pc:docMk/>
            <pc:sldMk cId="1836843375" sldId="267"/>
            <ac:picMk id="33" creationId="{76FA8662-3C72-4641-B42C-0483D6DE03CD}"/>
          </ac:picMkLst>
        </pc:picChg>
        <pc:picChg chg="add mod">
          <ac:chgData name="Sanders Wang" userId="089d73b8-785c-4012-b931-81c632b6c9c7" providerId="ADAL" clId="{B32BD82C-EE23-46A5-B0B8-2C2EAFD058E7}" dt="2021-03-18T08:12:54.528" v="420" actId="1076"/>
          <ac:picMkLst>
            <pc:docMk/>
            <pc:sldMk cId="1836843375" sldId="267"/>
            <ac:picMk id="40" creationId="{D3951F5E-5A76-4CF0-95D2-359A61B1C1C4}"/>
          </ac:picMkLst>
        </pc:picChg>
        <pc:picChg chg="add mod">
          <ac:chgData name="Sanders Wang" userId="089d73b8-785c-4012-b931-81c632b6c9c7" providerId="ADAL" clId="{B32BD82C-EE23-46A5-B0B8-2C2EAFD058E7}" dt="2021-03-18T08:12:54.528" v="420" actId="1076"/>
          <ac:picMkLst>
            <pc:docMk/>
            <pc:sldMk cId="1836843375" sldId="267"/>
            <ac:picMk id="41" creationId="{9DB1B33E-659D-4D76-93E6-29DEDB316F4D}"/>
          </ac:picMkLst>
        </pc:picChg>
        <pc:picChg chg="add mod">
          <ac:chgData name="Sanders Wang" userId="089d73b8-785c-4012-b931-81c632b6c9c7" providerId="ADAL" clId="{B32BD82C-EE23-46A5-B0B8-2C2EAFD058E7}" dt="2021-03-18T08:13:04.819" v="421" actId="1076"/>
          <ac:picMkLst>
            <pc:docMk/>
            <pc:sldMk cId="1836843375" sldId="267"/>
            <ac:picMk id="43" creationId="{9425E080-5276-49BA-AB7F-EF77BBCCE8EB}"/>
          </ac:picMkLst>
        </pc:picChg>
        <pc:picChg chg="add mod">
          <ac:chgData name="Sanders Wang" userId="089d73b8-785c-4012-b931-81c632b6c9c7" providerId="ADAL" clId="{B32BD82C-EE23-46A5-B0B8-2C2EAFD058E7}" dt="2021-03-18T08:12:54.528" v="420" actId="1076"/>
          <ac:picMkLst>
            <pc:docMk/>
            <pc:sldMk cId="1836843375" sldId="267"/>
            <ac:picMk id="44" creationId="{53C136FD-CD76-4377-A684-F1EABC319A62}"/>
          </ac:picMkLst>
        </pc:picChg>
        <pc:picChg chg="add mod">
          <ac:chgData name="Sanders Wang" userId="089d73b8-785c-4012-b931-81c632b6c9c7" providerId="ADAL" clId="{B32BD82C-EE23-46A5-B0B8-2C2EAFD058E7}" dt="2021-03-18T08:12:54.528" v="420" actId="1076"/>
          <ac:picMkLst>
            <pc:docMk/>
            <pc:sldMk cId="1836843375" sldId="267"/>
            <ac:picMk id="45" creationId="{05978380-A4A0-419F-AC96-979F95B706FF}"/>
          </ac:picMkLst>
        </pc:picChg>
        <pc:picChg chg="add mod">
          <ac:chgData name="Sanders Wang" userId="089d73b8-785c-4012-b931-81c632b6c9c7" providerId="ADAL" clId="{B32BD82C-EE23-46A5-B0B8-2C2EAFD058E7}" dt="2021-03-18T08:12:54.528" v="420" actId="1076"/>
          <ac:picMkLst>
            <pc:docMk/>
            <pc:sldMk cId="1836843375" sldId="267"/>
            <ac:picMk id="47" creationId="{9EED7801-013F-40F6-B2E4-1D2B9CB03350}"/>
          </ac:picMkLst>
        </pc:picChg>
        <pc:picChg chg="add mod">
          <ac:chgData name="Sanders Wang" userId="089d73b8-785c-4012-b931-81c632b6c9c7" providerId="ADAL" clId="{B32BD82C-EE23-46A5-B0B8-2C2EAFD058E7}" dt="2021-03-18T08:12:54.528" v="420" actId="1076"/>
          <ac:picMkLst>
            <pc:docMk/>
            <pc:sldMk cId="1836843375" sldId="267"/>
            <ac:picMk id="48" creationId="{A2E91ACD-8335-4A5E-A8E1-C6A1E28385A2}"/>
          </ac:picMkLst>
        </pc:picChg>
        <pc:picChg chg="add mod">
          <ac:chgData name="Sanders Wang" userId="089d73b8-785c-4012-b931-81c632b6c9c7" providerId="ADAL" clId="{B32BD82C-EE23-46A5-B0B8-2C2EAFD058E7}" dt="2021-03-18T08:13:04.819" v="421" actId="1076"/>
          <ac:picMkLst>
            <pc:docMk/>
            <pc:sldMk cId="1836843375" sldId="267"/>
            <ac:picMk id="50" creationId="{CF623E3A-BC6D-44C6-B1F5-AF8E20BE974D}"/>
          </ac:picMkLst>
        </pc:picChg>
        <pc:picChg chg="add mod">
          <ac:chgData name="Sanders Wang" userId="089d73b8-785c-4012-b931-81c632b6c9c7" providerId="ADAL" clId="{B32BD82C-EE23-46A5-B0B8-2C2EAFD058E7}" dt="2021-03-18T08:13:04.819" v="421" actId="1076"/>
          <ac:picMkLst>
            <pc:docMk/>
            <pc:sldMk cId="1836843375" sldId="267"/>
            <ac:picMk id="51" creationId="{5A06C591-C5F8-40E9-9FA2-534FC853B0B0}"/>
          </ac:picMkLst>
        </pc:picChg>
        <pc:picChg chg="add mod">
          <ac:chgData name="Sanders Wang" userId="089d73b8-785c-4012-b931-81c632b6c9c7" providerId="ADAL" clId="{B32BD82C-EE23-46A5-B0B8-2C2EAFD058E7}" dt="2021-03-18T08:30:44.748" v="548" actId="1037"/>
          <ac:picMkLst>
            <pc:docMk/>
            <pc:sldMk cId="1836843375" sldId="267"/>
            <ac:picMk id="69" creationId="{7D95B14F-E8E5-451D-BA33-1F7335C76A5C}"/>
          </ac:picMkLst>
        </pc:picChg>
        <pc:picChg chg="add mod">
          <ac:chgData name="Sanders Wang" userId="089d73b8-785c-4012-b931-81c632b6c9c7" providerId="ADAL" clId="{B32BD82C-EE23-46A5-B0B8-2C2EAFD058E7}" dt="2021-03-18T08:11:47.081" v="371" actId="164"/>
          <ac:picMkLst>
            <pc:docMk/>
            <pc:sldMk cId="1836843375" sldId="267"/>
            <ac:picMk id="71" creationId="{8BA950CE-E3D7-41DF-A747-ADE126DBCA48}"/>
          </ac:picMkLst>
        </pc:picChg>
        <pc:picChg chg="add mod">
          <ac:chgData name="Sanders Wang" userId="089d73b8-785c-4012-b931-81c632b6c9c7" providerId="ADAL" clId="{B32BD82C-EE23-46A5-B0B8-2C2EAFD058E7}" dt="2021-03-18T08:11:47.081" v="371" actId="164"/>
          <ac:picMkLst>
            <pc:docMk/>
            <pc:sldMk cId="1836843375" sldId="267"/>
            <ac:picMk id="72" creationId="{6223EE7E-6EBE-4CAA-8FF6-A6D9A7301845}"/>
          </ac:picMkLst>
        </pc:picChg>
        <pc:picChg chg="add mod">
          <ac:chgData name="Sanders Wang" userId="089d73b8-785c-4012-b931-81c632b6c9c7" providerId="ADAL" clId="{B32BD82C-EE23-46A5-B0B8-2C2EAFD058E7}" dt="2021-03-18T08:11:47.081" v="371" actId="164"/>
          <ac:picMkLst>
            <pc:docMk/>
            <pc:sldMk cId="1836843375" sldId="267"/>
            <ac:picMk id="73" creationId="{BBFD978C-7DEA-40DE-BE1C-3D13935C2708}"/>
          </ac:picMkLst>
        </pc:picChg>
        <pc:picChg chg="add mod">
          <ac:chgData name="Sanders Wang" userId="089d73b8-785c-4012-b931-81c632b6c9c7" providerId="ADAL" clId="{B32BD82C-EE23-46A5-B0B8-2C2EAFD058E7}" dt="2021-03-18T08:38:20.351" v="600" actId="1076"/>
          <ac:picMkLst>
            <pc:docMk/>
            <pc:sldMk cId="1836843375" sldId="267"/>
            <ac:picMk id="84" creationId="{4E32B9E8-8133-4293-B490-17D304C069FA}"/>
          </ac:picMkLst>
        </pc:picChg>
        <pc:picChg chg="add del mod">
          <ac:chgData name="Sanders Wang" userId="089d73b8-785c-4012-b931-81c632b6c9c7" providerId="ADAL" clId="{B32BD82C-EE23-46A5-B0B8-2C2EAFD058E7}" dt="2021-03-18T08:29:47.912" v="519" actId="478"/>
          <ac:picMkLst>
            <pc:docMk/>
            <pc:sldMk cId="1836843375" sldId="267"/>
            <ac:picMk id="88" creationId="{2643CAA7-F4A1-4B2B-AB3A-657DE7501F69}"/>
          </ac:picMkLst>
        </pc:picChg>
        <pc:picChg chg="add mod">
          <ac:chgData name="Sanders Wang" userId="089d73b8-785c-4012-b931-81c632b6c9c7" providerId="ADAL" clId="{B32BD82C-EE23-46A5-B0B8-2C2EAFD058E7}" dt="2021-03-18T08:44:21.335" v="643" actId="1076"/>
          <ac:picMkLst>
            <pc:docMk/>
            <pc:sldMk cId="1836843375" sldId="267"/>
            <ac:picMk id="93" creationId="{A4801E7F-C151-476B-9670-ABD1284D60FC}"/>
          </ac:picMkLst>
        </pc:picChg>
        <pc:picChg chg="add mod">
          <ac:chgData name="Sanders Wang" userId="089d73b8-785c-4012-b931-81c632b6c9c7" providerId="ADAL" clId="{B32BD82C-EE23-46A5-B0B8-2C2EAFD058E7}" dt="2021-03-18T08:51:15.774" v="731" actId="1076"/>
          <ac:picMkLst>
            <pc:docMk/>
            <pc:sldMk cId="1836843375" sldId="267"/>
            <ac:picMk id="202" creationId="{D32867C2-8132-4535-9596-B2508DD038D7}"/>
          </ac:picMkLst>
        </pc:picChg>
        <pc:cxnChg chg="add mod">
          <ac:chgData name="Sanders Wang" userId="089d73b8-785c-4012-b931-81c632b6c9c7" providerId="ADAL" clId="{B32BD82C-EE23-46A5-B0B8-2C2EAFD058E7}" dt="2021-03-18T08:06:41.198" v="286" actId="164"/>
          <ac:cxnSpMkLst>
            <pc:docMk/>
            <pc:sldMk cId="1836843375" sldId="267"/>
            <ac:cxnSpMk id="61" creationId="{D2BADFD0-1600-4A18-B3B2-0ACF97293A5F}"/>
          </ac:cxnSpMkLst>
        </pc:cxnChg>
        <pc:cxnChg chg="add mod">
          <ac:chgData name="Sanders Wang" userId="089d73b8-785c-4012-b931-81c632b6c9c7" providerId="ADAL" clId="{B32BD82C-EE23-46A5-B0B8-2C2EAFD058E7}" dt="2021-03-18T08:06:41.198" v="286" actId="164"/>
          <ac:cxnSpMkLst>
            <pc:docMk/>
            <pc:sldMk cId="1836843375" sldId="267"/>
            <ac:cxnSpMk id="62" creationId="{55AF65AC-A6E8-4DE2-B75D-4CE28ABEEA26}"/>
          </ac:cxnSpMkLst>
        </pc:cxnChg>
        <pc:cxnChg chg="add mod">
          <ac:chgData name="Sanders Wang" userId="089d73b8-785c-4012-b931-81c632b6c9c7" providerId="ADAL" clId="{B32BD82C-EE23-46A5-B0B8-2C2EAFD058E7}" dt="2021-03-18T08:11:47.081" v="371" actId="164"/>
          <ac:cxnSpMkLst>
            <pc:docMk/>
            <pc:sldMk cId="1836843375" sldId="267"/>
            <ac:cxnSpMk id="74" creationId="{1001197A-569A-4268-BE34-9383E6506079}"/>
          </ac:cxnSpMkLst>
        </pc:cxnChg>
        <pc:cxnChg chg="add mod">
          <ac:chgData name="Sanders Wang" userId="089d73b8-785c-4012-b931-81c632b6c9c7" providerId="ADAL" clId="{B32BD82C-EE23-46A5-B0B8-2C2EAFD058E7}" dt="2021-03-18T08:11:47.081" v="371" actId="164"/>
          <ac:cxnSpMkLst>
            <pc:docMk/>
            <pc:sldMk cId="1836843375" sldId="267"/>
            <ac:cxnSpMk id="78" creationId="{C459F940-A3FA-419A-B02D-44F5FC114B92}"/>
          </ac:cxnSpMkLst>
        </pc:cxnChg>
        <pc:cxnChg chg="mod">
          <ac:chgData name="Sanders Wang" userId="089d73b8-785c-4012-b931-81c632b6c9c7" providerId="ADAL" clId="{B32BD82C-EE23-46A5-B0B8-2C2EAFD058E7}" dt="2021-03-18T08:21:18.297" v="505" actId="692"/>
          <ac:cxnSpMkLst>
            <pc:docMk/>
            <pc:sldMk cId="1836843375" sldId="267"/>
            <ac:cxnSpMk id="100" creationId="{82FEA619-9602-4E07-8129-AEFDEB4BDC98}"/>
          </ac:cxnSpMkLst>
        </pc:cxnChg>
        <pc:cxnChg chg="mod">
          <ac:chgData name="Sanders Wang" userId="089d73b8-785c-4012-b931-81c632b6c9c7" providerId="ADAL" clId="{B32BD82C-EE23-46A5-B0B8-2C2EAFD058E7}" dt="2021-03-18T08:21:07.045" v="504" actId="692"/>
          <ac:cxnSpMkLst>
            <pc:docMk/>
            <pc:sldMk cId="1836843375" sldId="267"/>
            <ac:cxnSpMk id="101" creationId="{ACE99467-A46E-4A95-A3D2-D253C75B2870}"/>
          </ac:cxnSpMkLst>
        </pc:cxnChg>
        <pc:cxnChg chg="add mod">
          <ac:chgData name="Sanders Wang" userId="089d73b8-785c-4012-b931-81c632b6c9c7" providerId="ADAL" clId="{B32BD82C-EE23-46A5-B0B8-2C2EAFD058E7}" dt="2021-03-18T08:44:10.828" v="641" actId="1076"/>
          <ac:cxnSpMkLst>
            <pc:docMk/>
            <pc:sldMk cId="1836843375" sldId="267"/>
            <ac:cxnSpMk id="103" creationId="{0160690C-DA41-47DC-8743-22A8793F49AB}"/>
          </ac:cxnSpMkLst>
        </pc:cxnChg>
        <pc:cxnChg chg="mod topLvl">
          <ac:chgData name="Sanders Wang" userId="089d73b8-785c-4012-b931-81c632b6c9c7" providerId="ADAL" clId="{B32BD82C-EE23-46A5-B0B8-2C2EAFD058E7}" dt="2021-03-18T08:43:49.989" v="638" actId="1037"/>
          <ac:cxnSpMkLst>
            <pc:docMk/>
            <pc:sldMk cId="1836843375" sldId="267"/>
            <ac:cxnSpMk id="108" creationId="{5FB327AB-0312-405F-83CB-BFA50C556151}"/>
          </ac:cxnSpMkLst>
        </pc:cxnChg>
        <pc:cxnChg chg="del mod topLvl">
          <ac:chgData name="Sanders Wang" userId="089d73b8-785c-4012-b931-81c632b6c9c7" providerId="ADAL" clId="{B32BD82C-EE23-46A5-B0B8-2C2EAFD058E7}" dt="2021-03-18T08:35:59.692" v="587" actId="478"/>
          <ac:cxnSpMkLst>
            <pc:docMk/>
            <pc:sldMk cId="1836843375" sldId="267"/>
            <ac:cxnSpMk id="109" creationId="{4D97801E-B813-4FF0-A1EE-2FF90DCB2DDC}"/>
          </ac:cxnSpMkLst>
        </pc:cxnChg>
        <pc:cxnChg chg="add mod">
          <ac:chgData name="Sanders Wang" userId="089d73b8-785c-4012-b931-81c632b6c9c7" providerId="ADAL" clId="{B32BD82C-EE23-46A5-B0B8-2C2EAFD058E7}" dt="2021-03-18T08:43:49.989" v="638" actId="1037"/>
          <ac:cxnSpMkLst>
            <pc:docMk/>
            <pc:sldMk cId="1836843375" sldId="267"/>
            <ac:cxnSpMk id="114" creationId="{846B52E2-DCF6-4CC7-9971-0E67EA1D12E0}"/>
          </ac:cxnSpMkLst>
        </pc:cxnChg>
        <pc:cxnChg chg="add mod">
          <ac:chgData name="Sanders Wang" userId="089d73b8-785c-4012-b931-81c632b6c9c7" providerId="ADAL" clId="{B32BD82C-EE23-46A5-B0B8-2C2EAFD058E7}" dt="2021-03-18T08:43:49.989" v="638" actId="1037"/>
          <ac:cxnSpMkLst>
            <pc:docMk/>
            <pc:sldMk cId="1836843375" sldId="267"/>
            <ac:cxnSpMk id="115" creationId="{C15722B4-F9DD-46E3-91A4-B1F5CC537D39}"/>
          </ac:cxnSpMkLst>
        </pc:cxnChg>
        <pc:cxnChg chg="add del mod">
          <ac:chgData name="Sanders Wang" userId="089d73b8-785c-4012-b931-81c632b6c9c7" providerId="ADAL" clId="{B32BD82C-EE23-46A5-B0B8-2C2EAFD058E7}" dt="2021-03-18T08:43:49.989" v="638" actId="1037"/>
          <ac:cxnSpMkLst>
            <pc:docMk/>
            <pc:sldMk cId="1836843375" sldId="267"/>
            <ac:cxnSpMk id="123" creationId="{237FAF8E-0D81-46B1-B3E0-1DCBC9136C0E}"/>
          </ac:cxnSpMkLst>
        </pc:cxnChg>
        <pc:cxnChg chg="add mod">
          <ac:chgData name="Sanders Wang" userId="089d73b8-785c-4012-b931-81c632b6c9c7" providerId="ADAL" clId="{B32BD82C-EE23-46A5-B0B8-2C2EAFD058E7}" dt="2021-03-18T08:43:49.989" v="638" actId="1037"/>
          <ac:cxnSpMkLst>
            <pc:docMk/>
            <pc:sldMk cId="1836843375" sldId="267"/>
            <ac:cxnSpMk id="129" creationId="{AC768CCB-2A32-4FFC-A007-3D9B6E32FFC3}"/>
          </ac:cxnSpMkLst>
        </pc:cxnChg>
        <pc:cxnChg chg="add mod">
          <ac:chgData name="Sanders Wang" userId="089d73b8-785c-4012-b931-81c632b6c9c7" providerId="ADAL" clId="{B32BD82C-EE23-46A5-B0B8-2C2EAFD058E7}" dt="2021-03-18T08:43:49.989" v="638" actId="1037"/>
          <ac:cxnSpMkLst>
            <pc:docMk/>
            <pc:sldMk cId="1836843375" sldId="267"/>
            <ac:cxnSpMk id="130" creationId="{76F496A4-BC67-4AB2-AD80-EBC6C538C843}"/>
          </ac:cxnSpMkLst>
        </pc:cxnChg>
        <pc:cxnChg chg="add del mod">
          <ac:chgData name="Sanders Wang" userId="089d73b8-785c-4012-b931-81c632b6c9c7" providerId="ADAL" clId="{B32BD82C-EE23-46A5-B0B8-2C2EAFD058E7}" dt="2021-03-18T08:35:55.334" v="586" actId="478"/>
          <ac:cxnSpMkLst>
            <pc:docMk/>
            <pc:sldMk cId="1836843375" sldId="267"/>
            <ac:cxnSpMk id="132" creationId="{21318B5F-20ED-4245-900C-E00FB3A141DC}"/>
          </ac:cxnSpMkLst>
        </pc:cxnChg>
        <pc:cxnChg chg="add del mod">
          <ac:chgData name="Sanders Wang" userId="089d73b8-785c-4012-b931-81c632b6c9c7" providerId="ADAL" clId="{B32BD82C-EE23-46A5-B0B8-2C2EAFD058E7}" dt="2021-03-18T08:43:49.989" v="638" actId="1037"/>
          <ac:cxnSpMkLst>
            <pc:docMk/>
            <pc:sldMk cId="1836843375" sldId="267"/>
            <ac:cxnSpMk id="139" creationId="{3A37C537-B124-47A4-8A17-3A581F2C63AE}"/>
          </ac:cxnSpMkLst>
        </pc:cxnChg>
        <pc:cxnChg chg="add mod">
          <ac:chgData name="Sanders Wang" userId="089d73b8-785c-4012-b931-81c632b6c9c7" providerId="ADAL" clId="{B32BD82C-EE23-46A5-B0B8-2C2EAFD058E7}" dt="2021-03-18T08:43:49.989" v="638" actId="1037"/>
          <ac:cxnSpMkLst>
            <pc:docMk/>
            <pc:sldMk cId="1836843375" sldId="267"/>
            <ac:cxnSpMk id="142" creationId="{82524538-4425-4ECE-8F55-6EED0F179D96}"/>
          </ac:cxnSpMkLst>
        </pc:cxnChg>
        <pc:cxnChg chg="add del mod">
          <ac:chgData name="Sanders Wang" userId="089d73b8-785c-4012-b931-81c632b6c9c7" providerId="ADAL" clId="{B32BD82C-EE23-46A5-B0B8-2C2EAFD058E7}" dt="2021-03-18T08:43:49.989" v="638" actId="1037"/>
          <ac:cxnSpMkLst>
            <pc:docMk/>
            <pc:sldMk cId="1836843375" sldId="267"/>
            <ac:cxnSpMk id="143" creationId="{87F5C742-737F-42F0-9344-8E165F426A23}"/>
          </ac:cxnSpMkLst>
        </pc:cxnChg>
        <pc:cxnChg chg="add mod">
          <ac:chgData name="Sanders Wang" userId="089d73b8-785c-4012-b931-81c632b6c9c7" providerId="ADAL" clId="{B32BD82C-EE23-46A5-B0B8-2C2EAFD058E7}" dt="2021-03-18T08:43:49.989" v="638" actId="1037"/>
          <ac:cxnSpMkLst>
            <pc:docMk/>
            <pc:sldMk cId="1836843375" sldId="267"/>
            <ac:cxnSpMk id="144" creationId="{0B37DDB3-66E2-43A7-B500-1F558C1C96B8}"/>
          </ac:cxnSpMkLst>
        </pc:cxnChg>
        <pc:cxnChg chg="add mod">
          <ac:chgData name="Sanders Wang" userId="089d73b8-785c-4012-b931-81c632b6c9c7" providerId="ADAL" clId="{B32BD82C-EE23-46A5-B0B8-2C2EAFD058E7}" dt="2021-03-18T08:43:49.989" v="638" actId="1037"/>
          <ac:cxnSpMkLst>
            <pc:docMk/>
            <pc:sldMk cId="1836843375" sldId="267"/>
            <ac:cxnSpMk id="148" creationId="{E56F7976-C18B-4095-B596-FD7CECD0FE21}"/>
          </ac:cxnSpMkLst>
        </pc:cxnChg>
        <pc:cxnChg chg="add mod">
          <ac:chgData name="Sanders Wang" userId="089d73b8-785c-4012-b931-81c632b6c9c7" providerId="ADAL" clId="{B32BD82C-EE23-46A5-B0B8-2C2EAFD058E7}" dt="2021-03-18T08:43:49.989" v="638" actId="1037"/>
          <ac:cxnSpMkLst>
            <pc:docMk/>
            <pc:sldMk cId="1836843375" sldId="267"/>
            <ac:cxnSpMk id="149" creationId="{C908FD77-0F5E-41F1-8928-AAF700924F91}"/>
          </ac:cxnSpMkLst>
        </pc:cxnChg>
        <pc:cxnChg chg="add mod">
          <ac:chgData name="Sanders Wang" userId="089d73b8-785c-4012-b931-81c632b6c9c7" providerId="ADAL" clId="{B32BD82C-EE23-46A5-B0B8-2C2EAFD058E7}" dt="2021-03-18T08:43:49.989" v="638" actId="1037"/>
          <ac:cxnSpMkLst>
            <pc:docMk/>
            <pc:sldMk cId="1836843375" sldId="267"/>
            <ac:cxnSpMk id="156" creationId="{B93E77A0-D649-4E37-9751-A87E56A3DF1B}"/>
          </ac:cxnSpMkLst>
        </pc:cxnChg>
        <pc:cxnChg chg="add mod">
          <ac:chgData name="Sanders Wang" userId="089d73b8-785c-4012-b931-81c632b6c9c7" providerId="ADAL" clId="{B32BD82C-EE23-46A5-B0B8-2C2EAFD058E7}" dt="2021-03-18T08:43:49.989" v="638" actId="1037"/>
          <ac:cxnSpMkLst>
            <pc:docMk/>
            <pc:sldMk cId="1836843375" sldId="267"/>
            <ac:cxnSpMk id="157" creationId="{0E140F09-EFFE-4486-9CD3-FD92BB31AE48}"/>
          </ac:cxnSpMkLst>
        </pc:cxnChg>
        <pc:cxnChg chg="add mod">
          <ac:chgData name="Sanders Wang" userId="089d73b8-785c-4012-b931-81c632b6c9c7" providerId="ADAL" clId="{B32BD82C-EE23-46A5-B0B8-2C2EAFD058E7}" dt="2021-03-18T08:43:49.989" v="638" actId="1037"/>
          <ac:cxnSpMkLst>
            <pc:docMk/>
            <pc:sldMk cId="1836843375" sldId="267"/>
            <ac:cxnSpMk id="160" creationId="{A97561A2-6EA6-4C06-9FDB-C115B0BD505C}"/>
          </ac:cxnSpMkLst>
        </pc:cxnChg>
        <pc:cxnChg chg="add mod">
          <ac:chgData name="Sanders Wang" userId="089d73b8-785c-4012-b931-81c632b6c9c7" providerId="ADAL" clId="{B32BD82C-EE23-46A5-B0B8-2C2EAFD058E7}" dt="2021-03-18T08:43:49.989" v="638" actId="1037"/>
          <ac:cxnSpMkLst>
            <pc:docMk/>
            <pc:sldMk cId="1836843375" sldId="267"/>
            <ac:cxnSpMk id="163" creationId="{A702BF07-68F3-4C3D-9915-1D5F7FE54E73}"/>
          </ac:cxnSpMkLst>
        </pc:cxnChg>
        <pc:cxnChg chg="mod">
          <ac:chgData name="Sanders Wang" userId="089d73b8-785c-4012-b931-81c632b6c9c7" providerId="ADAL" clId="{B32BD82C-EE23-46A5-B0B8-2C2EAFD058E7}" dt="2021-03-18T08:44:32.882" v="646" actId="571"/>
          <ac:cxnSpMkLst>
            <pc:docMk/>
            <pc:sldMk cId="1836843375" sldId="267"/>
            <ac:cxnSpMk id="169" creationId="{582523C0-875D-4840-B9BC-FD693A474ED4}"/>
          </ac:cxnSpMkLst>
        </pc:cxnChg>
        <pc:cxnChg chg="mod">
          <ac:chgData name="Sanders Wang" userId="089d73b8-785c-4012-b931-81c632b6c9c7" providerId="ADAL" clId="{B32BD82C-EE23-46A5-B0B8-2C2EAFD058E7}" dt="2021-03-18T08:44:32.882" v="646" actId="571"/>
          <ac:cxnSpMkLst>
            <pc:docMk/>
            <pc:sldMk cId="1836843375" sldId="267"/>
            <ac:cxnSpMk id="170" creationId="{06179552-AD98-4E74-82B4-F2EFD661CF82}"/>
          </ac:cxnSpMkLst>
        </pc:cxnChg>
        <pc:cxnChg chg="del mod topLvl">
          <ac:chgData name="Sanders Wang" userId="089d73b8-785c-4012-b931-81c632b6c9c7" providerId="ADAL" clId="{B32BD82C-EE23-46A5-B0B8-2C2EAFD058E7}" dt="2021-03-18T08:45:36.786" v="653" actId="478"/>
          <ac:cxnSpMkLst>
            <pc:docMk/>
            <pc:sldMk cId="1836843375" sldId="267"/>
            <ac:cxnSpMk id="175" creationId="{8C799346-CE3E-4933-8C14-77C6A5E524D0}"/>
          </ac:cxnSpMkLst>
        </pc:cxnChg>
        <pc:cxnChg chg="mod topLvl">
          <ac:chgData name="Sanders Wang" userId="089d73b8-785c-4012-b931-81c632b6c9c7" providerId="ADAL" clId="{B32BD82C-EE23-46A5-B0B8-2C2EAFD058E7}" dt="2021-03-18T08:49:47.851" v="696" actId="164"/>
          <ac:cxnSpMkLst>
            <pc:docMk/>
            <pc:sldMk cId="1836843375" sldId="267"/>
            <ac:cxnSpMk id="176" creationId="{35619F1C-CEE5-4F53-8CE7-409383F97FC6}"/>
          </ac:cxnSpMkLst>
        </pc:cxnChg>
        <pc:cxnChg chg="mod topLvl">
          <ac:chgData name="Sanders Wang" userId="089d73b8-785c-4012-b931-81c632b6c9c7" providerId="ADAL" clId="{B32BD82C-EE23-46A5-B0B8-2C2EAFD058E7}" dt="2021-03-18T08:49:40.845" v="695" actId="164"/>
          <ac:cxnSpMkLst>
            <pc:docMk/>
            <pc:sldMk cId="1836843375" sldId="267"/>
            <ac:cxnSpMk id="183" creationId="{CBC0B8E1-2BBF-4D60-8208-FDA50A75DBE8}"/>
          </ac:cxnSpMkLst>
        </pc:cxnChg>
        <pc:cxnChg chg="del mod topLvl">
          <ac:chgData name="Sanders Wang" userId="089d73b8-785c-4012-b931-81c632b6c9c7" providerId="ADAL" clId="{B32BD82C-EE23-46A5-B0B8-2C2EAFD058E7}" dt="2021-03-18T08:46:56.941" v="660" actId="478"/>
          <ac:cxnSpMkLst>
            <pc:docMk/>
            <pc:sldMk cId="1836843375" sldId="267"/>
            <ac:cxnSpMk id="184" creationId="{FC1AF2A0-82EE-41F1-8D9B-9F7AD9A9566E}"/>
          </ac:cxnSpMkLst>
        </pc:cxnChg>
        <pc:cxnChg chg="mod topLvl">
          <ac:chgData name="Sanders Wang" userId="089d73b8-785c-4012-b931-81c632b6c9c7" providerId="ADAL" clId="{B32BD82C-EE23-46A5-B0B8-2C2EAFD058E7}" dt="2021-03-18T08:49:40.845" v="695" actId="164"/>
          <ac:cxnSpMkLst>
            <pc:docMk/>
            <pc:sldMk cId="1836843375" sldId="267"/>
            <ac:cxnSpMk id="189" creationId="{FACB9E71-22BC-49F0-BC1E-98817A7A22ED}"/>
          </ac:cxnSpMkLst>
        </pc:cxnChg>
        <pc:cxnChg chg="del mod topLvl">
          <ac:chgData name="Sanders Wang" userId="089d73b8-785c-4012-b931-81c632b6c9c7" providerId="ADAL" clId="{B32BD82C-EE23-46A5-B0B8-2C2EAFD058E7}" dt="2021-03-18T08:46:56.941" v="660" actId="478"/>
          <ac:cxnSpMkLst>
            <pc:docMk/>
            <pc:sldMk cId="1836843375" sldId="267"/>
            <ac:cxnSpMk id="190" creationId="{70852537-C19B-41A9-A92D-C32E70E7ED6B}"/>
          </ac:cxnSpMkLst>
        </pc:cxnChg>
        <pc:cxnChg chg="add mod">
          <ac:chgData name="Sanders Wang" userId="089d73b8-785c-4012-b931-81c632b6c9c7" providerId="ADAL" clId="{B32BD82C-EE23-46A5-B0B8-2C2EAFD058E7}" dt="2021-03-18T08:50:12.866" v="701" actId="571"/>
          <ac:cxnSpMkLst>
            <pc:docMk/>
            <pc:sldMk cId="1836843375" sldId="267"/>
            <ac:cxnSpMk id="200" creationId="{AAA25417-1004-4D39-8D8A-242537166D9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ADB94-E04A-40E1-A010-9067A0A61CF2}" type="datetimeFigureOut">
              <a:rPr lang="sv-SE" smtClean="0"/>
              <a:t>2021-03-24</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C3F57-A534-4CCE-9229-90C5030B92C5}" type="slidenum">
              <a:rPr lang="sv-SE" smtClean="0"/>
              <a:t>‹#›</a:t>
            </a:fld>
            <a:endParaRPr lang="sv-SE"/>
          </a:p>
        </p:txBody>
      </p:sp>
    </p:spTree>
    <p:extLst>
      <p:ext uri="{BB962C8B-B14F-4D97-AF65-F5344CB8AC3E}">
        <p14:creationId xmlns:p14="http://schemas.microsoft.com/office/powerpoint/2010/main" val="4058098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C06-1CD5-442A-85B8-DC393A64C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981B12EF-5466-49FC-9ACD-F09281598D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E11E8D4C-FCB1-4591-B6D1-992A3F65F474}"/>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5" name="Footer Placeholder 4">
            <a:extLst>
              <a:ext uri="{FF2B5EF4-FFF2-40B4-BE49-F238E27FC236}">
                <a16:creationId xmlns:a16="http://schemas.microsoft.com/office/drawing/2014/main" id="{C9E75B3A-78D0-45B0-8896-CF57B563688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46F0F5E-3594-4F5D-A783-EA48D934EDBA}"/>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44219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DA30-E298-40C7-8FAC-2A8C2950B999}"/>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E5BEF8DF-27E8-4812-8BD4-F435379EF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4DDA72FD-13DD-4648-9C4E-D0E09C0BC938}"/>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5" name="Footer Placeholder 4">
            <a:extLst>
              <a:ext uri="{FF2B5EF4-FFF2-40B4-BE49-F238E27FC236}">
                <a16:creationId xmlns:a16="http://schemas.microsoft.com/office/drawing/2014/main" id="{8B902310-06F7-49CF-ACF7-7A9B71C490D2}"/>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8E25ABB-CDFB-49FA-9271-45D7B8299E64}"/>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4111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8240D5-045A-4A96-BC2E-44D2BEEAFE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14E62776-69D9-4521-8E4F-9F7EA895E4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34C0D750-58BF-434E-B5C2-AE6DE1D9553C}"/>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5" name="Footer Placeholder 4">
            <a:extLst>
              <a:ext uri="{FF2B5EF4-FFF2-40B4-BE49-F238E27FC236}">
                <a16:creationId xmlns:a16="http://schemas.microsoft.com/office/drawing/2014/main" id="{0FA950D1-0109-4F11-88A9-F38FE53CEAE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5CF09001-6A90-4EBE-AB17-7EA89A2415D9}"/>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137448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4221-1E09-4FB7-9F11-31592630B9E9}"/>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0F737389-5750-4F0F-8A3C-67DD6BEAD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A1376B0-8A42-45D8-8969-1775DC2E28E6}"/>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5" name="Footer Placeholder 4">
            <a:extLst>
              <a:ext uri="{FF2B5EF4-FFF2-40B4-BE49-F238E27FC236}">
                <a16:creationId xmlns:a16="http://schemas.microsoft.com/office/drawing/2014/main" id="{9EC89F02-625D-467A-84A1-12D1F5C7050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CA4C295F-D3FE-42C0-A5D5-037BC302206D}"/>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375464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A8B4-E8D6-4F19-A4AE-9FB9CB5B59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E80961FC-DF92-41AA-B4ED-C41C62ABB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DD6E3B-B296-491D-BFB0-5660014F6F59}"/>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5" name="Footer Placeholder 4">
            <a:extLst>
              <a:ext uri="{FF2B5EF4-FFF2-40B4-BE49-F238E27FC236}">
                <a16:creationId xmlns:a16="http://schemas.microsoft.com/office/drawing/2014/main" id="{29E4BDE2-EDBC-4A0D-A913-A73D72D2BCFD}"/>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D84BF75-8204-4284-8DA9-5E689877E277}"/>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37506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FB62-3B59-4F99-98A2-4F396DCCB59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69F5C38A-FCF2-47D8-9873-FD5A8CD5FD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25C691F2-E635-49FD-815D-E68B134C7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8BE55C06-986D-4883-B37B-3F3EBD22A885}"/>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6" name="Footer Placeholder 5">
            <a:extLst>
              <a:ext uri="{FF2B5EF4-FFF2-40B4-BE49-F238E27FC236}">
                <a16:creationId xmlns:a16="http://schemas.microsoft.com/office/drawing/2014/main" id="{058C9340-10D8-4C68-B0D0-80B048B092D3}"/>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43F2730F-8CF6-49E7-A52B-3A99C69EC04C}"/>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21770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6A5C-FC5B-468B-84A7-C550061470AE}"/>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50B854E0-B127-45BB-9D95-1DC1FBAEC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88DF86-C7A4-403A-AAC6-E66ABB7F3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D7FE2A9D-4249-4F7A-954A-F3601F852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75E60-D562-43DE-9F45-29A8E90F10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6606972B-5FFF-4944-8025-081FE4E88A58}"/>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8" name="Footer Placeholder 7">
            <a:extLst>
              <a:ext uri="{FF2B5EF4-FFF2-40B4-BE49-F238E27FC236}">
                <a16:creationId xmlns:a16="http://schemas.microsoft.com/office/drawing/2014/main" id="{3FB7C82E-3A5B-4730-B5D0-53516A3A96F6}"/>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D7AC3519-D94B-45A5-AA6C-EC1A12F61330}"/>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237842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196D-7D8C-4719-A6BB-C627064C9E82}"/>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46F401F8-BF7B-4126-87A9-624450DABD91}"/>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4" name="Footer Placeholder 3">
            <a:extLst>
              <a:ext uri="{FF2B5EF4-FFF2-40B4-BE49-F238E27FC236}">
                <a16:creationId xmlns:a16="http://schemas.microsoft.com/office/drawing/2014/main" id="{95D30F6C-D95F-46C0-A149-AE321052FB6D}"/>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C2006248-0E58-4F78-ACFD-C3243192C1D4}"/>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311968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474342-7A7C-410B-AF57-D7AB6A12E9F5}"/>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3" name="Footer Placeholder 2">
            <a:extLst>
              <a:ext uri="{FF2B5EF4-FFF2-40B4-BE49-F238E27FC236}">
                <a16:creationId xmlns:a16="http://schemas.microsoft.com/office/drawing/2014/main" id="{2A4224D0-4499-4B31-AA2A-B3DE1945BA43}"/>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C401AAE0-B2DA-41DF-BF6F-0E7A72DAEED9}"/>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132157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1EA5-DE82-4A32-BBD9-90B7EEF91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1B36C533-29EE-4867-A900-A9D5F4D19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7DBCB0C9-25C6-4539-882E-6F552B2BC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D9A50-7E25-4445-A765-F8580E9BC8D9}"/>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6" name="Footer Placeholder 5">
            <a:extLst>
              <a:ext uri="{FF2B5EF4-FFF2-40B4-BE49-F238E27FC236}">
                <a16:creationId xmlns:a16="http://schemas.microsoft.com/office/drawing/2014/main" id="{5553A8C6-F31B-4341-A0A4-E6C9771D998C}"/>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2C9CE07C-3D86-4C61-AC59-DBF78D61C08A}"/>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422485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299C-9BBF-4B0F-8298-1E77478F4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8C627ECC-089A-4178-8FC9-F9F693528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5B69D181-5132-4F20-B86A-1B08058C1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9C23DD-B062-4631-8463-FE325A37F60E}"/>
              </a:ext>
            </a:extLst>
          </p:cNvPr>
          <p:cNvSpPr>
            <a:spLocks noGrp="1"/>
          </p:cNvSpPr>
          <p:nvPr>
            <p:ph type="dt" sz="half" idx="10"/>
          </p:nvPr>
        </p:nvSpPr>
        <p:spPr/>
        <p:txBody>
          <a:bodyPr/>
          <a:lstStyle/>
          <a:p>
            <a:fld id="{749199C3-9F83-4839-9EB8-223F3A1FAFDF}" type="datetimeFigureOut">
              <a:rPr lang="sv-SE" smtClean="0"/>
              <a:t>2021-03-24</a:t>
            </a:fld>
            <a:endParaRPr lang="sv-SE"/>
          </a:p>
        </p:txBody>
      </p:sp>
      <p:sp>
        <p:nvSpPr>
          <p:cNvPr id="6" name="Footer Placeholder 5">
            <a:extLst>
              <a:ext uri="{FF2B5EF4-FFF2-40B4-BE49-F238E27FC236}">
                <a16:creationId xmlns:a16="http://schemas.microsoft.com/office/drawing/2014/main" id="{6A6529F6-C447-418F-B964-C6AAD9044AC7}"/>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C7371441-01D1-4C11-90E2-B2474FAA2316}"/>
              </a:ext>
            </a:extLst>
          </p:cNvPr>
          <p:cNvSpPr>
            <a:spLocks noGrp="1"/>
          </p:cNvSpPr>
          <p:nvPr>
            <p:ph type="sldNum" sz="quarter" idx="12"/>
          </p:nvPr>
        </p:nvSpPr>
        <p:spPr/>
        <p:txBody>
          <a:bodyPr/>
          <a:lstStyle/>
          <a:p>
            <a:fld id="{CCD9C7C0-EA20-48FB-8C7E-858E40AA30B9}" type="slidenum">
              <a:rPr lang="sv-SE" smtClean="0"/>
              <a:t>‹#›</a:t>
            </a:fld>
            <a:endParaRPr lang="sv-SE"/>
          </a:p>
        </p:txBody>
      </p:sp>
    </p:spTree>
    <p:extLst>
      <p:ext uri="{BB962C8B-B14F-4D97-AF65-F5344CB8AC3E}">
        <p14:creationId xmlns:p14="http://schemas.microsoft.com/office/powerpoint/2010/main" val="39923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124CD-5974-468B-87EB-B8305CB23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A9CC61D8-3F1B-4878-B2C3-522CFBD9A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F7DF7A4-DF06-4A71-8834-AE62C77BB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199C3-9F83-4839-9EB8-223F3A1FAFDF}" type="datetimeFigureOut">
              <a:rPr lang="sv-SE" smtClean="0"/>
              <a:t>2021-03-24</a:t>
            </a:fld>
            <a:endParaRPr lang="sv-SE"/>
          </a:p>
        </p:txBody>
      </p:sp>
      <p:sp>
        <p:nvSpPr>
          <p:cNvPr id="5" name="Footer Placeholder 4">
            <a:extLst>
              <a:ext uri="{FF2B5EF4-FFF2-40B4-BE49-F238E27FC236}">
                <a16:creationId xmlns:a16="http://schemas.microsoft.com/office/drawing/2014/main" id="{C2CBE2DE-D180-464E-9F60-2614DF4D6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0C695369-5D31-492F-9E71-F54000059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9C7C0-EA20-48FB-8C7E-858E40AA30B9}" type="slidenum">
              <a:rPr lang="sv-SE" smtClean="0"/>
              <a:t>‹#›</a:t>
            </a:fld>
            <a:endParaRPr lang="sv-SE"/>
          </a:p>
        </p:txBody>
      </p:sp>
    </p:spTree>
    <p:extLst>
      <p:ext uri="{BB962C8B-B14F-4D97-AF65-F5344CB8AC3E}">
        <p14:creationId xmlns:p14="http://schemas.microsoft.com/office/powerpoint/2010/main" val="412056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freepik.com/premium-vector/people-avatar-business-person-icon-vector-illustration-flat-design_8501064.htm" TargetMode="External"/><Relationship Id="rId7" Type="http://schemas.openxmlformats.org/officeDocument/2006/relationships/hyperlink" Target="http://gradoseis.blogspot.com/2012/11/la-gente-la-base-del-problema.html"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hyperlink" Target="https://commons.wikimedia.org/wiki/File:Politician_(25455)_-_The_Noun_Project.svg" TargetMode="External"/><Relationship Id="rId4" Type="http://schemas.openxmlformats.org/officeDocument/2006/relationships/image" Target="../media/image2.png"/><Relationship Id="rId9" Type="http://schemas.openxmlformats.org/officeDocument/2006/relationships/hyperlink" Target="https://blog.okfn.org/2013/12/12/signing-on-to-civil-society-request-to-make-public-government-data-license-free-in-the-u-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newcastlebeach.org/explore/vice-president-icon/" TargetMode="External"/><Relationship Id="rId3" Type="http://schemas.openxmlformats.org/officeDocument/2006/relationships/hyperlink" Target="https://www.freepik.com/premium-vector/people-avatar-business-person-icon-vector-illustration-flat-design_8501064.htm" TargetMode="External"/><Relationship Id="rId7" Type="http://schemas.openxmlformats.org/officeDocument/2006/relationships/hyperlink" Target="https://blog.okfn.org/2013/12/12/signing-on-to-civil-society-request-to-make-public-government-data-license-free-in-the-u-s/" TargetMode="External"/><Relationship Id="rId12"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iconfinder.com/icons/2364413/ancient_male_man_old_roman_icon" TargetMode="External"/><Relationship Id="rId5" Type="http://schemas.openxmlformats.org/officeDocument/2006/relationships/hyperlink" Target="https://commons.wikimedia.org/wiki/File:Politician_(25455)_-_The_Noun_Project.svg" TargetMode="External"/><Relationship Id="rId15" Type="http://schemas.openxmlformats.org/officeDocument/2006/relationships/hyperlink" Target="https://www.flaticon.com/free-icon/chairman_2361599" TargetMode="Externa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hyperlink" Target="http://commons.wikimedia.org/wiki/File:Creative-Tail-People-king.svg" TargetMode="External"/><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commons.wikimedia.org/wiki/File:Yes_Check_Circle.svg" TargetMode="External"/><Relationship Id="rId3" Type="http://schemas.openxmlformats.org/officeDocument/2006/relationships/hyperlink" Target="https://commons.wikimedia.org/wiki/File:Politician_(25455)_-_The_Noun_Project.svg" TargetMode="External"/><Relationship Id="rId7" Type="http://schemas.openxmlformats.org/officeDocument/2006/relationships/hyperlink" Target="https://blog.okfn.org/2013/12/12/signing-on-to-civil-society-request-to-make-public-government-data-license-free-in-the-u-s/" TargetMode="External"/><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commons.wikimedia.org/wiki/File:Creative-Tail-People-king.svg" TargetMode="External"/><Relationship Id="rId5" Type="http://schemas.openxmlformats.org/officeDocument/2006/relationships/hyperlink" Target="https://www.freepik.com/premium-vector/people-avatar-business-person-icon-vector-illustration-flat-design_8501064.htm" TargetMode="External"/><Relationship Id="rId10" Type="http://schemas.openxmlformats.org/officeDocument/2006/relationships/image" Target="../media/image5.png"/><Relationship Id="rId4" Type="http://schemas.openxmlformats.org/officeDocument/2006/relationships/image" Target="../media/image1.jpg"/><Relationship Id="rId9" Type="http://schemas.openxmlformats.org/officeDocument/2006/relationships/hyperlink" Target="https://newcastlebeach.org/explore/vice-president-ico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commons.wikimedia.org/wiki/File:Yes_Check_Circle.svg" TargetMode="External"/><Relationship Id="rId3" Type="http://schemas.openxmlformats.org/officeDocument/2006/relationships/hyperlink" Target="https://commons.wikimedia.org/wiki/File:Politician_(25455)_-_The_Noun_Project.svg" TargetMode="External"/><Relationship Id="rId7" Type="http://schemas.openxmlformats.org/officeDocument/2006/relationships/hyperlink" Target="https://blog.okfn.org/2013/12/12/signing-on-to-civil-society-request-to-make-public-government-data-license-free-in-the-u-s/" TargetMode="External"/><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criticalvoter.com/vote/" TargetMode="External"/><Relationship Id="rId5" Type="http://schemas.openxmlformats.org/officeDocument/2006/relationships/hyperlink" Target="https://www.freepik.com/premium-vector/people-avatar-business-person-icon-vector-illustration-flat-design_8501064.htm" TargetMode="External"/><Relationship Id="rId15" Type="http://schemas.openxmlformats.org/officeDocument/2006/relationships/hyperlink" Target="https://commons.wikimedia.org/wiki/File:No_icon_red.svg" TargetMode="External"/><Relationship Id="rId10" Type="http://schemas.openxmlformats.org/officeDocument/2006/relationships/image" Target="../media/image10.jpg"/><Relationship Id="rId4" Type="http://schemas.openxmlformats.org/officeDocument/2006/relationships/image" Target="../media/image1.jpg"/><Relationship Id="rId9" Type="http://schemas.openxmlformats.org/officeDocument/2006/relationships/hyperlink" Target="https://newcastlebeach.org/explore/vice-president-icon/" TargetMode="External"/><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criticalvoter.com/vote/" TargetMode="External"/><Relationship Id="rId3" Type="http://schemas.openxmlformats.org/officeDocument/2006/relationships/hyperlink" Target="https://www.freepik.com/premium-vector/people-avatar-business-person-icon-vector-illustration-flat-design_8501064.htm" TargetMode="External"/><Relationship Id="rId7" Type="http://schemas.openxmlformats.org/officeDocument/2006/relationships/hyperlink" Target="http://gradoseis.blogspot.com/2012/11/la-gente-la-base-del-problema.html" TargetMode="External"/><Relationship Id="rId12"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3.jpg"/><Relationship Id="rId11" Type="http://schemas.openxmlformats.org/officeDocument/2006/relationships/hyperlink" Target="https://commons.wikimedia.org/wiki/File:Yes_Check_Circle.svg" TargetMode="External"/><Relationship Id="rId5" Type="http://schemas.openxmlformats.org/officeDocument/2006/relationships/hyperlink" Target="https://commons.wikimedia.org/wiki/File:Politician_(25455)_-_The_Noun_Project.svg" TargetMode="External"/><Relationship Id="rId15" Type="http://schemas.openxmlformats.org/officeDocument/2006/relationships/hyperlink" Target="https://www.stockunlimited.com/vector-illustration/set-of-animal-icons_1505153.html" TargetMode="External"/><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hyperlink" Target="https://blog.okfn.org/2013/12/12/signing-on-to-civil-society-request-to-make-public-government-data-license-free-in-the-u-s/" TargetMode="External"/><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B2800-9A8E-4822-AAF2-6327E4905DD9}"/>
              </a:ext>
            </a:extLst>
          </p:cNvPr>
          <p:cNvSpPr txBox="1"/>
          <p:nvPr/>
        </p:nvSpPr>
        <p:spPr>
          <a:xfrm>
            <a:off x="0" y="0"/>
            <a:ext cx="1894686" cy="369332"/>
          </a:xfrm>
          <a:prstGeom prst="rect">
            <a:avLst/>
          </a:prstGeom>
          <a:noFill/>
        </p:spPr>
        <p:txBody>
          <a:bodyPr wrap="none" rtlCol="0">
            <a:spAutoFit/>
          </a:bodyPr>
          <a:lstStyle/>
          <a:p>
            <a:r>
              <a:rPr lang="sv-SE" b="1" dirty="0"/>
              <a:t>WHAT IS POLITICS</a:t>
            </a:r>
          </a:p>
        </p:txBody>
      </p:sp>
      <p:sp>
        <p:nvSpPr>
          <p:cNvPr id="3" name="TextBox 2">
            <a:extLst>
              <a:ext uri="{FF2B5EF4-FFF2-40B4-BE49-F238E27FC236}">
                <a16:creationId xmlns:a16="http://schemas.microsoft.com/office/drawing/2014/main" id="{0439B4FD-2465-46BC-91BB-F15031FC7E0F}"/>
              </a:ext>
            </a:extLst>
          </p:cNvPr>
          <p:cNvSpPr txBox="1"/>
          <p:nvPr/>
        </p:nvSpPr>
        <p:spPr>
          <a:xfrm>
            <a:off x="6378442" y="94618"/>
            <a:ext cx="5750103" cy="1477328"/>
          </a:xfrm>
          <a:prstGeom prst="rect">
            <a:avLst/>
          </a:prstGeom>
          <a:noFill/>
        </p:spPr>
        <p:txBody>
          <a:bodyPr wrap="square" rtlCol="0">
            <a:spAutoFit/>
          </a:bodyPr>
          <a:lstStyle/>
          <a:p>
            <a:r>
              <a:rPr lang="en-US" dirty="0"/>
              <a:t>Politics is the set of activities that are associated with </a:t>
            </a:r>
            <a:r>
              <a:rPr lang="en-US" b="1" dirty="0"/>
              <a:t>making decisions </a:t>
            </a:r>
            <a:r>
              <a:rPr lang="en-US" dirty="0"/>
              <a:t>in groups, or other forms of power relations between individuals, such as the distribution of resources or status. The branch of social science that studies politics is referred to as political science.</a:t>
            </a:r>
            <a:endParaRPr lang="sv-SE" dirty="0"/>
          </a:p>
        </p:txBody>
      </p:sp>
      <p:pic>
        <p:nvPicPr>
          <p:cNvPr id="7" name="Picture 6" descr="Graphical user interface&#10;&#10;Description automatically generated">
            <a:extLst>
              <a:ext uri="{FF2B5EF4-FFF2-40B4-BE49-F238E27FC236}">
                <a16:creationId xmlns:a16="http://schemas.microsoft.com/office/drawing/2014/main" id="{4F650454-5E2D-4847-B477-E81D94E9DB5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4935" y="4671177"/>
            <a:ext cx="2902745" cy="1706406"/>
          </a:xfrm>
          <a:prstGeom prst="rect">
            <a:avLst/>
          </a:prstGeom>
        </p:spPr>
      </p:pic>
      <p:pic>
        <p:nvPicPr>
          <p:cNvPr id="9" name="Picture 8">
            <a:extLst>
              <a:ext uri="{FF2B5EF4-FFF2-40B4-BE49-F238E27FC236}">
                <a16:creationId xmlns:a16="http://schemas.microsoft.com/office/drawing/2014/main" id="{1A1B50F4-64E2-46D7-B733-88B032B6BA1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0964" y="3009728"/>
            <a:ext cx="565079" cy="565079"/>
          </a:xfrm>
          <a:prstGeom prst="rect">
            <a:avLst/>
          </a:prstGeom>
        </p:spPr>
      </p:pic>
      <p:sp>
        <p:nvSpPr>
          <p:cNvPr id="12" name="Rectangle 11">
            <a:extLst>
              <a:ext uri="{FF2B5EF4-FFF2-40B4-BE49-F238E27FC236}">
                <a16:creationId xmlns:a16="http://schemas.microsoft.com/office/drawing/2014/main" id="{C1AAF76C-2203-4ED7-85DE-DD15BBF9D18F}"/>
              </a:ext>
            </a:extLst>
          </p:cNvPr>
          <p:cNvSpPr/>
          <p:nvPr/>
        </p:nvSpPr>
        <p:spPr>
          <a:xfrm>
            <a:off x="184935" y="2770052"/>
            <a:ext cx="6170942" cy="1609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TextBox 12">
            <a:extLst>
              <a:ext uri="{FF2B5EF4-FFF2-40B4-BE49-F238E27FC236}">
                <a16:creationId xmlns:a16="http://schemas.microsoft.com/office/drawing/2014/main" id="{FBB79324-05BA-47E8-B1EC-4F1DCCBB1FD3}"/>
              </a:ext>
            </a:extLst>
          </p:cNvPr>
          <p:cNvSpPr txBox="1"/>
          <p:nvPr/>
        </p:nvSpPr>
        <p:spPr>
          <a:xfrm>
            <a:off x="6706401" y="3479041"/>
            <a:ext cx="4201535" cy="369332"/>
          </a:xfrm>
          <a:prstGeom prst="rect">
            <a:avLst/>
          </a:prstGeom>
          <a:noFill/>
        </p:spPr>
        <p:txBody>
          <a:bodyPr wrap="none" rtlCol="0">
            <a:spAutoFit/>
          </a:bodyPr>
          <a:lstStyle/>
          <a:p>
            <a:r>
              <a:rPr lang="sv-SE" b="1" dirty="0"/>
              <a:t>WHO SHOULD MAKE DECISIONS FOR ALL?</a:t>
            </a:r>
          </a:p>
        </p:txBody>
      </p:sp>
      <p:pic>
        <p:nvPicPr>
          <p:cNvPr id="14" name="Picture 13" descr="Graphical user interface&#10;&#10;Description automatically generated">
            <a:extLst>
              <a:ext uri="{FF2B5EF4-FFF2-40B4-BE49-F238E27FC236}">
                <a16:creationId xmlns:a16="http://schemas.microsoft.com/office/drawing/2014/main" id="{B83D22BC-10F3-4954-82DA-ADEC9BB35B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95748" y="4671177"/>
            <a:ext cx="2902745" cy="1706406"/>
          </a:xfrm>
          <a:prstGeom prst="rect">
            <a:avLst/>
          </a:prstGeom>
        </p:spPr>
      </p:pic>
      <p:sp>
        <p:nvSpPr>
          <p:cNvPr id="15" name="TextBox 14">
            <a:extLst>
              <a:ext uri="{FF2B5EF4-FFF2-40B4-BE49-F238E27FC236}">
                <a16:creationId xmlns:a16="http://schemas.microsoft.com/office/drawing/2014/main" id="{7643AAC2-2812-411E-AE34-D820133D24F4}"/>
              </a:ext>
            </a:extLst>
          </p:cNvPr>
          <p:cNvSpPr txBox="1"/>
          <p:nvPr/>
        </p:nvSpPr>
        <p:spPr>
          <a:xfrm>
            <a:off x="471714" y="3681755"/>
            <a:ext cx="712054" cy="369332"/>
          </a:xfrm>
          <a:prstGeom prst="rect">
            <a:avLst/>
          </a:prstGeom>
          <a:noFill/>
        </p:spPr>
        <p:txBody>
          <a:bodyPr wrap="none" rtlCol="0">
            <a:spAutoFit/>
          </a:bodyPr>
          <a:lstStyle/>
          <a:p>
            <a:r>
              <a:rPr lang="sv-SE" b="1" dirty="0"/>
              <a:t>ONE?</a:t>
            </a:r>
          </a:p>
        </p:txBody>
      </p:sp>
      <p:pic>
        <p:nvPicPr>
          <p:cNvPr id="16" name="Picture 15">
            <a:extLst>
              <a:ext uri="{FF2B5EF4-FFF2-40B4-BE49-F238E27FC236}">
                <a16:creationId xmlns:a16="http://schemas.microsoft.com/office/drawing/2014/main" id="{C17E5C61-3684-4DCD-B060-043F679703D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652968" y="3021115"/>
            <a:ext cx="389454" cy="389454"/>
          </a:xfrm>
          <a:prstGeom prst="rect">
            <a:avLst/>
          </a:prstGeom>
        </p:spPr>
      </p:pic>
      <p:pic>
        <p:nvPicPr>
          <p:cNvPr id="17" name="Picture 16">
            <a:extLst>
              <a:ext uri="{FF2B5EF4-FFF2-40B4-BE49-F238E27FC236}">
                <a16:creationId xmlns:a16="http://schemas.microsoft.com/office/drawing/2014/main" id="{701C1CD1-6B43-4E09-990E-974CBAB7225D}"/>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156402" y="3029303"/>
            <a:ext cx="389454" cy="389454"/>
          </a:xfrm>
          <a:prstGeom prst="rect">
            <a:avLst/>
          </a:prstGeom>
        </p:spPr>
      </p:pic>
      <p:pic>
        <p:nvPicPr>
          <p:cNvPr id="18" name="Picture 17">
            <a:extLst>
              <a:ext uri="{FF2B5EF4-FFF2-40B4-BE49-F238E27FC236}">
                <a16:creationId xmlns:a16="http://schemas.microsoft.com/office/drawing/2014/main" id="{58EA2139-7786-4ECE-80F2-582FB0CDF370}"/>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652968" y="3582223"/>
            <a:ext cx="389454" cy="389454"/>
          </a:xfrm>
          <a:prstGeom prst="rect">
            <a:avLst/>
          </a:prstGeom>
        </p:spPr>
      </p:pic>
      <p:pic>
        <p:nvPicPr>
          <p:cNvPr id="19" name="Picture 18">
            <a:extLst>
              <a:ext uri="{FF2B5EF4-FFF2-40B4-BE49-F238E27FC236}">
                <a16:creationId xmlns:a16="http://schemas.microsoft.com/office/drawing/2014/main" id="{A86F9C56-9AFD-4C5F-9A84-FA37A4C20DBE}"/>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156402" y="3581141"/>
            <a:ext cx="389454" cy="389454"/>
          </a:xfrm>
          <a:prstGeom prst="rect">
            <a:avLst/>
          </a:prstGeom>
        </p:spPr>
      </p:pic>
      <p:sp>
        <p:nvSpPr>
          <p:cNvPr id="20" name="TextBox 19">
            <a:extLst>
              <a:ext uri="{FF2B5EF4-FFF2-40B4-BE49-F238E27FC236}">
                <a16:creationId xmlns:a16="http://schemas.microsoft.com/office/drawing/2014/main" id="{A33605A3-8C57-4432-89AB-9B09DF3DD7AE}"/>
              </a:ext>
            </a:extLst>
          </p:cNvPr>
          <p:cNvSpPr txBox="1"/>
          <p:nvPr/>
        </p:nvSpPr>
        <p:spPr>
          <a:xfrm>
            <a:off x="1607046" y="4010231"/>
            <a:ext cx="870751" cy="369332"/>
          </a:xfrm>
          <a:prstGeom prst="rect">
            <a:avLst/>
          </a:prstGeom>
          <a:noFill/>
        </p:spPr>
        <p:txBody>
          <a:bodyPr wrap="none" rtlCol="0">
            <a:spAutoFit/>
          </a:bodyPr>
          <a:lstStyle/>
          <a:p>
            <a:r>
              <a:rPr lang="sv-SE" b="1" dirty="0"/>
              <a:t>SOME?</a:t>
            </a:r>
          </a:p>
        </p:txBody>
      </p:sp>
      <p:pic>
        <p:nvPicPr>
          <p:cNvPr id="21" name="Picture 20" descr="Graphical user interface&#10;&#10;Description automatically generated">
            <a:extLst>
              <a:ext uri="{FF2B5EF4-FFF2-40B4-BE49-F238E27FC236}">
                <a16:creationId xmlns:a16="http://schemas.microsoft.com/office/drawing/2014/main" id="{983D8CD5-5386-4BC6-A91F-38D44E54FB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25234" y="2998096"/>
            <a:ext cx="1721730" cy="1012135"/>
          </a:xfrm>
          <a:prstGeom prst="rect">
            <a:avLst/>
          </a:prstGeom>
        </p:spPr>
      </p:pic>
      <p:sp>
        <p:nvSpPr>
          <p:cNvPr id="22" name="TextBox 21">
            <a:extLst>
              <a:ext uri="{FF2B5EF4-FFF2-40B4-BE49-F238E27FC236}">
                <a16:creationId xmlns:a16="http://schemas.microsoft.com/office/drawing/2014/main" id="{DB741C3C-FB1C-4AFE-A5BB-E9802CC459D1}"/>
              </a:ext>
            </a:extLst>
          </p:cNvPr>
          <p:cNvSpPr txBox="1"/>
          <p:nvPr/>
        </p:nvSpPr>
        <p:spPr>
          <a:xfrm>
            <a:off x="3475020" y="3987488"/>
            <a:ext cx="627095" cy="369332"/>
          </a:xfrm>
          <a:prstGeom prst="rect">
            <a:avLst/>
          </a:prstGeom>
          <a:noFill/>
        </p:spPr>
        <p:txBody>
          <a:bodyPr wrap="none" rtlCol="0">
            <a:spAutoFit/>
          </a:bodyPr>
          <a:lstStyle/>
          <a:p>
            <a:r>
              <a:rPr lang="sv-SE" b="1" dirty="0"/>
              <a:t>ALL?</a:t>
            </a:r>
          </a:p>
        </p:txBody>
      </p:sp>
      <p:pic>
        <p:nvPicPr>
          <p:cNvPr id="24" name="Picture 23" descr="Icon&#10;&#10;Description automatically generated">
            <a:extLst>
              <a:ext uri="{FF2B5EF4-FFF2-40B4-BE49-F238E27FC236}">
                <a16:creationId xmlns:a16="http://schemas.microsoft.com/office/drawing/2014/main" id="{F1563E00-2858-4E05-94C0-7AE5130F297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168654" y="2972765"/>
            <a:ext cx="765532" cy="875608"/>
          </a:xfrm>
          <a:prstGeom prst="rect">
            <a:avLst/>
          </a:prstGeom>
        </p:spPr>
      </p:pic>
      <p:sp>
        <p:nvSpPr>
          <p:cNvPr id="26" name="TextBox 25">
            <a:extLst>
              <a:ext uri="{FF2B5EF4-FFF2-40B4-BE49-F238E27FC236}">
                <a16:creationId xmlns:a16="http://schemas.microsoft.com/office/drawing/2014/main" id="{0A4F25A3-876E-427B-8023-0BDAB2C0FD2A}"/>
              </a:ext>
            </a:extLst>
          </p:cNvPr>
          <p:cNvSpPr txBox="1"/>
          <p:nvPr/>
        </p:nvSpPr>
        <p:spPr>
          <a:xfrm>
            <a:off x="5099338" y="3971372"/>
            <a:ext cx="1072730" cy="369332"/>
          </a:xfrm>
          <a:prstGeom prst="rect">
            <a:avLst/>
          </a:prstGeom>
          <a:noFill/>
        </p:spPr>
        <p:txBody>
          <a:bodyPr wrap="none" rtlCol="0">
            <a:spAutoFit/>
          </a:bodyPr>
          <a:lstStyle/>
          <a:p>
            <a:r>
              <a:rPr lang="sv-SE" b="1" dirty="0"/>
              <a:t>NO ONE?</a:t>
            </a:r>
          </a:p>
        </p:txBody>
      </p:sp>
      <p:pic>
        <p:nvPicPr>
          <p:cNvPr id="28" name="Picture 27">
            <a:extLst>
              <a:ext uri="{FF2B5EF4-FFF2-40B4-BE49-F238E27FC236}">
                <a16:creationId xmlns:a16="http://schemas.microsoft.com/office/drawing/2014/main" id="{F24A19D4-3774-4FAC-995E-DE3B9A70F37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064989" y="2408518"/>
            <a:ext cx="581774" cy="581774"/>
          </a:xfrm>
          <a:prstGeom prst="rect">
            <a:avLst/>
          </a:prstGeom>
        </p:spPr>
      </p:pic>
      <p:pic>
        <p:nvPicPr>
          <p:cNvPr id="30" name="Picture 29" descr="Graphical user interface&#10;&#10;Description automatically generated">
            <a:extLst>
              <a:ext uri="{FF2B5EF4-FFF2-40B4-BE49-F238E27FC236}">
                <a16:creationId xmlns:a16="http://schemas.microsoft.com/office/drawing/2014/main" id="{AEA84D1F-C9BD-4367-877A-B868E28380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06561" y="4671177"/>
            <a:ext cx="2902745" cy="1706406"/>
          </a:xfrm>
          <a:prstGeom prst="rect">
            <a:avLst/>
          </a:prstGeom>
        </p:spPr>
      </p:pic>
      <p:pic>
        <p:nvPicPr>
          <p:cNvPr id="31" name="Picture 30" descr="Graphical user interface&#10;&#10;Description automatically generated">
            <a:extLst>
              <a:ext uri="{FF2B5EF4-FFF2-40B4-BE49-F238E27FC236}">
                <a16:creationId xmlns:a16="http://schemas.microsoft.com/office/drawing/2014/main" id="{3CF2402D-E0EE-4F58-AD88-BBE84B3FF5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17374" y="4671177"/>
            <a:ext cx="2902745" cy="1706406"/>
          </a:xfrm>
          <a:prstGeom prst="rect">
            <a:avLst/>
          </a:prstGeom>
        </p:spPr>
      </p:pic>
      <p:sp>
        <p:nvSpPr>
          <p:cNvPr id="32" name="Rectangle 31">
            <a:extLst>
              <a:ext uri="{FF2B5EF4-FFF2-40B4-BE49-F238E27FC236}">
                <a16:creationId xmlns:a16="http://schemas.microsoft.com/office/drawing/2014/main" id="{DDC46184-4912-40D6-B9DD-A4BB3376B065}"/>
              </a:ext>
            </a:extLst>
          </p:cNvPr>
          <p:cNvSpPr/>
          <p:nvPr/>
        </p:nvSpPr>
        <p:spPr>
          <a:xfrm>
            <a:off x="138938" y="2012839"/>
            <a:ext cx="1377606" cy="6463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dirty="0">
                <a:solidFill>
                  <a:schemeClr val="tx1"/>
                </a:solidFill>
              </a:rPr>
              <a:t>dictatorship / autocracy</a:t>
            </a:r>
          </a:p>
        </p:txBody>
      </p:sp>
      <p:cxnSp>
        <p:nvCxnSpPr>
          <p:cNvPr id="34" name="Straight Connector 33">
            <a:extLst>
              <a:ext uri="{FF2B5EF4-FFF2-40B4-BE49-F238E27FC236}">
                <a16:creationId xmlns:a16="http://schemas.microsoft.com/office/drawing/2014/main" id="{8D22F5EF-C1EF-465F-9379-086CFB98490F}"/>
              </a:ext>
            </a:extLst>
          </p:cNvPr>
          <p:cNvCxnSpPr>
            <a:stCxn id="9" idx="0"/>
            <a:endCxn id="32" idx="2"/>
          </p:cNvCxnSpPr>
          <p:nvPr/>
        </p:nvCxnSpPr>
        <p:spPr>
          <a:xfrm flipV="1">
            <a:off x="803504" y="2659170"/>
            <a:ext cx="24237" cy="350558"/>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EA6092E-E59D-465D-9582-246FFA87E0D6}"/>
              </a:ext>
            </a:extLst>
          </p:cNvPr>
          <p:cNvSpPr/>
          <p:nvPr/>
        </p:nvSpPr>
        <p:spPr>
          <a:xfrm>
            <a:off x="411901" y="968994"/>
            <a:ext cx="2683847" cy="6463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dirty="0">
                <a:solidFill>
                  <a:schemeClr val="tx1"/>
                </a:solidFill>
              </a:rPr>
              <a:t>Republic / parliamentary democracy</a:t>
            </a:r>
          </a:p>
        </p:txBody>
      </p:sp>
      <p:cxnSp>
        <p:nvCxnSpPr>
          <p:cNvPr id="39" name="Straight Connector 38">
            <a:extLst>
              <a:ext uri="{FF2B5EF4-FFF2-40B4-BE49-F238E27FC236}">
                <a16:creationId xmlns:a16="http://schemas.microsoft.com/office/drawing/2014/main" id="{8CC7329C-3167-4492-A8C5-5084F22B5664}"/>
              </a:ext>
            </a:extLst>
          </p:cNvPr>
          <p:cNvCxnSpPr>
            <a:cxnSpLocks/>
            <a:stCxn id="17" idx="1"/>
            <a:endCxn id="37" idx="2"/>
          </p:cNvCxnSpPr>
          <p:nvPr/>
        </p:nvCxnSpPr>
        <p:spPr>
          <a:xfrm flipH="1" flipV="1">
            <a:off x="1753825" y="1615325"/>
            <a:ext cx="402577" cy="1608705"/>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7E9843D-0B59-4547-B2A9-11C191BFFEC4}"/>
              </a:ext>
            </a:extLst>
          </p:cNvPr>
          <p:cNvSpPr/>
          <p:nvPr/>
        </p:nvSpPr>
        <p:spPr>
          <a:xfrm>
            <a:off x="2724509" y="1689673"/>
            <a:ext cx="1377606" cy="3693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dirty="0">
                <a:solidFill>
                  <a:schemeClr val="tx1"/>
                </a:solidFill>
              </a:rPr>
              <a:t>Sociocracy</a:t>
            </a:r>
          </a:p>
        </p:txBody>
      </p:sp>
      <p:cxnSp>
        <p:nvCxnSpPr>
          <p:cNvPr id="49" name="Straight Connector 48">
            <a:extLst>
              <a:ext uri="{FF2B5EF4-FFF2-40B4-BE49-F238E27FC236}">
                <a16:creationId xmlns:a16="http://schemas.microsoft.com/office/drawing/2014/main" id="{1C962902-119B-45BB-A8DB-649435199FE4}"/>
              </a:ext>
            </a:extLst>
          </p:cNvPr>
          <p:cNvCxnSpPr>
            <a:cxnSpLocks/>
            <a:stCxn id="21" idx="0"/>
            <a:endCxn id="48" idx="2"/>
          </p:cNvCxnSpPr>
          <p:nvPr/>
        </p:nvCxnSpPr>
        <p:spPr>
          <a:xfrm flipH="1" flipV="1">
            <a:off x="3413312" y="2059005"/>
            <a:ext cx="472787" cy="939091"/>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B3859A7-5E7E-4DFE-8236-933DEB4D4122}"/>
              </a:ext>
            </a:extLst>
          </p:cNvPr>
          <p:cNvSpPr/>
          <p:nvPr/>
        </p:nvSpPr>
        <p:spPr>
          <a:xfrm>
            <a:off x="4620887" y="1874339"/>
            <a:ext cx="1377606" cy="3693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dirty="0">
                <a:solidFill>
                  <a:schemeClr val="tx1"/>
                </a:solidFill>
              </a:rPr>
              <a:t>Anarchism</a:t>
            </a:r>
          </a:p>
        </p:txBody>
      </p:sp>
      <p:cxnSp>
        <p:nvCxnSpPr>
          <p:cNvPr id="54" name="Straight Connector 53">
            <a:extLst>
              <a:ext uri="{FF2B5EF4-FFF2-40B4-BE49-F238E27FC236}">
                <a16:creationId xmlns:a16="http://schemas.microsoft.com/office/drawing/2014/main" id="{662F8B1E-8414-48B0-ADB0-859C8838235E}"/>
              </a:ext>
            </a:extLst>
          </p:cNvPr>
          <p:cNvCxnSpPr>
            <a:cxnSpLocks/>
            <a:stCxn id="24" idx="0"/>
            <a:endCxn id="53" idx="2"/>
          </p:cNvCxnSpPr>
          <p:nvPr/>
        </p:nvCxnSpPr>
        <p:spPr>
          <a:xfrm flipH="1" flipV="1">
            <a:off x="5309690" y="2243671"/>
            <a:ext cx="241730" cy="729094"/>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85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29435-C723-452C-BC7E-215A4EB17856}"/>
              </a:ext>
            </a:extLst>
          </p:cNvPr>
          <p:cNvSpPr txBox="1"/>
          <p:nvPr/>
        </p:nvSpPr>
        <p:spPr>
          <a:xfrm>
            <a:off x="0" y="0"/>
            <a:ext cx="1940403" cy="369332"/>
          </a:xfrm>
          <a:prstGeom prst="rect">
            <a:avLst/>
          </a:prstGeom>
          <a:noFill/>
        </p:spPr>
        <p:txBody>
          <a:bodyPr wrap="none" rtlCol="0">
            <a:spAutoFit/>
          </a:bodyPr>
          <a:lstStyle/>
          <a:p>
            <a:r>
              <a:rPr lang="sv-SE" b="1" dirty="0"/>
              <a:t>KING = DICTATOR?</a:t>
            </a:r>
          </a:p>
        </p:txBody>
      </p:sp>
      <p:pic>
        <p:nvPicPr>
          <p:cNvPr id="3" name="Picture 2" descr="Graphical user interface&#10;&#10;Description automatically generated">
            <a:extLst>
              <a:ext uri="{FF2B5EF4-FFF2-40B4-BE49-F238E27FC236}">
                <a16:creationId xmlns:a16="http://schemas.microsoft.com/office/drawing/2014/main" id="{1A7988C1-E976-4AD7-9E82-87B9FE24891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4935" y="4671177"/>
            <a:ext cx="2902745" cy="1706406"/>
          </a:xfrm>
          <a:prstGeom prst="rect">
            <a:avLst/>
          </a:prstGeom>
        </p:spPr>
      </p:pic>
      <p:pic>
        <p:nvPicPr>
          <p:cNvPr id="4" name="Picture 3">
            <a:extLst>
              <a:ext uri="{FF2B5EF4-FFF2-40B4-BE49-F238E27FC236}">
                <a16:creationId xmlns:a16="http://schemas.microsoft.com/office/drawing/2014/main" id="{6729D91F-9BCF-44FA-B53F-A5D9F9F8C30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0964" y="3009728"/>
            <a:ext cx="565079" cy="565079"/>
          </a:xfrm>
          <a:prstGeom prst="rect">
            <a:avLst/>
          </a:prstGeom>
        </p:spPr>
      </p:pic>
      <p:sp>
        <p:nvSpPr>
          <p:cNvPr id="5" name="Rectangle 4">
            <a:extLst>
              <a:ext uri="{FF2B5EF4-FFF2-40B4-BE49-F238E27FC236}">
                <a16:creationId xmlns:a16="http://schemas.microsoft.com/office/drawing/2014/main" id="{08130F1E-A8E9-468B-8D46-4380FBA2E7EB}"/>
              </a:ext>
            </a:extLst>
          </p:cNvPr>
          <p:cNvSpPr/>
          <p:nvPr/>
        </p:nvSpPr>
        <p:spPr>
          <a:xfrm>
            <a:off x="138939" y="2770052"/>
            <a:ext cx="1377606" cy="1609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TextBox 7">
            <a:extLst>
              <a:ext uri="{FF2B5EF4-FFF2-40B4-BE49-F238E27FC236}">
                <a16:creationId xmlns:a16="http://schemas.microsoft.com/office/drawing/2014/main" id="{B59A8094-18BF-443B-9B68-1EEA43154BB0}"/>
              </a:ext>
            </a:extLst>
          </p:cNvPr>
          <p:cNvSpPr txBox="1"/>
          <p:nvPr/>
        </p:nvSpPr>
        <p:spPr>
          <a:xfrm>
            <a:off x="471714" y="3681755"/>
            <a:ext cx="604653" cy="369332"/>
          </a:xfrm>
          <a:prstGeom prst="rect">
            <a:avLst/>
          </a:prstGeom>
          <a:noFill/>
        </p:spPr>
        <p:txBody>
          <a:bodyPr wrap="none" rtlCol="0">
            <a:spAutoFit/>
          </a:bodyPr>
          <a:lstStyle/>
          <a:p>
            <a:r>
              <a:rPr lang="sv-SE" b="1" dirty="0"/>
              <a:t>ONE</a:t>
            </a:r>
          </a:p>
        </p:txBody>
      </p:sp>
      <p:pic>
        <p:nvPicPr>
          <p:cNvPr id="9" name="Picture 8">
            <a:extLst>
              <a:ext uri="{FF2B5EF4-FFF2-40B4-BE49-F238E27FC236}">
                <a16:creationId xmlns:a16="http://schemas.microsoft.com/office/drawing/2014/main" id="{8EFFD5C7-30A0-43EF-844F-B7985BDDF54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21034" y="3790155"/>
            <a:ext cx="389454" cy="389454"/>
          </a:xfrm>
          <a:prstGeom prst="rect">
            <a:avLst/>
          </a:prstGeom>
        </p:spPr>
      </p:pic>
      <p:pic>
        <p:nvPicPr>
          <p:cNvPr id="10" name="Picture 9">
            <a:extLst>
              <a:ext uri="{FF2B5EF4-FFF2-40B4-BE49-F238E27FC236}">
                <a16:creationId xmlns:a16="http://schemas.microsoft.com/office/drawing/2014/main" id="{C3382CAA-F926-4E0C-AA61-4C6BB12318BC}"/>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39336" y="3757895"/>
            <a:ext cx="389454" cy="389454"/>
          </a:xfrm>
          <a:prstGeom prst="rect">
            <a:avLst/>
          </a:prstGeom>
        </p:spPr>
      </p:pic>
      <p:pic>
        <p:nvPicPr>
          <p:cNvPr id="11" name="Picture 10">
            <a:extLst>
              <a:ext uri="{FF2B5EF4-FFF2-40B4-BE49-F238E27FC236}">
                <a16:creationId xmlns:a16="http://schemas.microsoft.com/office/drawing/2014/main" id="{178E811D-AA10-496E-ADC8-C15AC0C96EA1}"/>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130185" y="3757895"/>
            <a:ext cx="389454" cy="389454"/>
          </a:xfrm>
          <a:prstGeom prst="rect">
            <a:avLst/>
          </a:prstGeom>
        </p:spPr>
      </p:pic>
      <p:pic>
        <p:nvPicPr>
          <p:cNvPr id="12" name="Picture 11">
            <a:extLst>
              <a:ext uri="{FF2B5EF4-FFF2-40B4-BE49-F238E27FC236}">
                <a16:creationId xmlns:a16="http://schemas.microsoft.com/office/drawing/2014/main" id="{FE60ECF1-78B2-4AF3-B4D7-8B8B9ED7E49C}"/>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548487" y="3769130"/>
            <a:ext cx="389454" cy="389454"/>
          </a:xfrm>
          <a:prstGeom prst="rect">
            <a:avLst/>
          </a:prstGeom>
        </p:spPr>
      </p:pic>
      <p:pic>
        <p:nvPicPr>
          <p:cNvPr id="18" name="Picture 17">
            <a:extLst>
              <a:ext uri="{FF2B5EF4-FFF2-40B4-BE49-F238E27FC236}">
                <a16:creationId xmlns:a16="http://schemas.microsoft.com/office/drawing/2014/main" id="{A6ED2F27-E45D-4CD9-99F5-0B345E57938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1536" y="3962027"/>
            <a:ext cx="581774" cy="581774"/>
          </a:xfrm>
          <a:prstGeom prst="rect">
            <a:avLst/>
          </a:prstGeom>
        </p:spPr>
      </p:pic>
      <p:pic>
        <p:nvPicPr>
          <p:cNvPr id="19" name="Picture 18" descr="Graphical user interface&#10;&#10;Description automatically generated">
            <a:extLst>
              <a:ext uri="{FF2B5EF4-FFF2-40B4-BE49-F238E27FC236}">
                <a16:creationId xmlns:a16="http://schemas.microsoft.com/office/drawing/2014/main" id="{21529D13-AB0A-464D-AE09-4862146EE7C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3633" y="4671177"/>
            <a:ext cx="2902745" cy="1706406"/>
          </a:xfrm>
          <a:prstGeom prst="rect">
            <a:avLst/>
          </a:prstGeom>
        </p:spPr>
      </p:pic>
      <p:sp>
        <p:nvSpPr>
          <p:cNvPr id="21" name="Rectangle 20">
            <a:extLst>
              <a:ext uri="{FF2B5EF4-FFF2-40B4-BE49-F238E27FC236}">
                <a16:creationId xmlns:a16="http://schemas.microsoft.com/office/drawing/2014/main" id="{FA5BB26D-39A0-402E-9D7C-7F9E06040BAF}"/>
              </a:ext>
            </a:extLst>
          </p:cNvPr>
          <p:cNvSpPr/>
          <p:nvPr/>
        </p:nvSpPr>
        <p:spPr>
          <a:xfrm>
            <a:off x="138938" y="2012839"/>
            <a:ext cx="1377606" cy="6463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b="1" dirty="0">
                <a:solidFill>
                  <a:schemeClr val="tx1"/>
                </a:solidFill>
              </a:rPr>
              <a:t>dictatorship / autocracy</a:t>
            </a:r>
          </a:p>
        </p:txBody>
      </p:sp>
      <p:cxnSp>
        <p:nvCxnSpPr>
          <p:cNvPr id="22" name="Straight Connector 21">
            <a:extLst>
              <a:ext uri="{FF2B5EF4-FFF2-40B4-BE49-F238E27FC236}">
                <a16:creationId xmlns:a16="http://schemas.microsoft.com/office/drawing/2014/main" id="{3B7820F3-5F91-4BB8-BAB5-0F7C0BD65848}"/>
              </a:ext>
            </a:extLst>
          </p:cNvPr>
          <p:cNvCxnSpPr>
            <a:stCxn id="4" idx="0"/>
            <a:endCxn id="21" idx="2"/>
          </p:cNvCxnSpPr>
          <p:nvPr/>
        </p:nvCxnSpPr>
        <p:spPr>
          <a:xfrm flipV="1">
            <a:off x="803504" y="2659170"/>
            <a:ext cx="24237" cy="350558"/>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B2005CC-FC3D-4372-9F59-A8E44364186B}"/>
              </a:ext>
            </a:extLst>
          </p:cNvPr>
          <p:cNvSpPr/>
          <p:nvPr/>
        </p:nvSpPr>
        <p:spPr>
          <a:xfrm>
            <a:off x="10264021" y="470612"/>
            <a:ext cx="1124475" cy="3693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b="1" dirty="0">
                <a:solidFill>
                  <a:schemeClr val="tx1"/>
                </a:solidFill>
              </a:rPr>
              <a:t>Republic</a:t>
            </a:r>
          </a:p>
        </p:txBody>
      </p:sp>
      <p:cxnSp>
        <p:nvCxnSpPr>
          <p:cNvPr id="24" name="Straight Connector 23">
            <a:extLst>
              <a:ext uri="{FF2B5EF4-FFF2-40B4-BE49-F238E27FC236}">
                <a16:creationId xmlns:a16="http://schemas.microsoft.com/office/drawing/2014/main" id="{7A3DF56B-B4D2-4B6F-A31A-3A7C31E42DB2}"/>
              </a:ext>
            </a:extLst>
          </p:cNvPr>
          <p:cNvCxnSpPr>
            <a:cxnSpLocks/>
            <a:stCxn id="54" idx="0"/>
            <a:endCxn id="23" idx="2"/>
          </p:cNvCxnSpPr>
          <p:nvPr/>
        </p:nvCxnSpPr>
        <p:spPr>
          <a:xfrm flipV="1">
            <a:off x="9364895" y="839944"/>
            <a:ext cx="1461364" cy="1930108"/>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pic>
        <p:nvPicPr>
          <p:cNvPr id="30" name="Picture 29" descr="Icon&#10;&#10;Description automatically generated">
            <a:extLst>
              <a:ext uri="{FF2B5EF4-FFF2-40B4-BE49-F238E27FC236}">
                <a16:creationId xmlns:a16="http://schemas.microsoft.com/office/drawing/2014/main" id="{5D88B097-3214-42EA-8988-B9191FAD58C5}"/>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180961" y="904014"/>
            <a:ext cx="677507" cy="677507"/>
          </a:xfrm>
          <a:prstGeom prst="rect">
            <a:avLst/>
          </a:prstGeom>
        </p:spPr>
      </p:pic>
      <p:sp>
        <p:nvSpPr>
          <p:cNvPr id="31" name="TextBox 30">
            <a:extLst>
              <a:ext uri="{FF2B5EF4-FFF2-40B4-BE49-F238E27FC236}">
                <a16:creationId xmlns:a16="http://schemas.microsoft.com/office/drawing/2014/main" id="{8EC0B7E3-CB13-474C-808D-4182DEAA35AD}"/>
              </a:ext>
            </a:extLst>
          </p:cNvPr>
          <p:cNvSpPr txBox="1"/>
          <p:nvPr/>
        </p:nvSpPr>
        <p:spPr>
          <a:xfrm>
            <a:off x="2858468" y="1095854"/>
            <a:ext cx="599844" cy="369332"/>
          </a:xfrm>
          <a:prstGeom prst="rect">
            <a:avLst/>
          </a:prstGeom>
          <a:noFill/>
        </p:spPr>
        <p:txBody>
          <a:bodyPr wrap="none" rtlCol="0">
            <a:spAutoFit/>
          </a:bodyPr>
          <a:lstStyle/>
          <a:p>
            <a:r>
              <a:rPr lang="sv-SE" b="1" dirty="0"/>
              <a:t>King</a:t>
            </a:r>
          </a:p>
        </p:txBody>
      </p:sp>
      <p:pic>
        <p:nvPicPr>
          <p:cNvPr id="32" name="Picture 31" descr="A picture containing arrow&#10;&#10;Description automatically generated">
            <a:extLst>
              <a:ext uri="{FF2B5EF4-FFF2-40B4-BE49-F238E27FC236}">
                <a16:creationId xmlns:a16="http://schemas.microsoft.com/office/drawing/2014/main" id="{CAD2D014-134B-49F0-9E54-ECDD7D959773}"/>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227122" y="1770484"/>
            <a:ext cx="631346" cy="631346"/>
          </a:xfrm>
          <a:prstGeom prst="rect">
            <a:avLst/>
          </a:prstGeom>
        </p:spPr>
      </p:pic>
      <p:sp>
        <p:nvSpPr>
          <p:cNvPr id="33" name="TextBox 32">
            <a:extLst>
              <a:ext uri="{FF2B5EF4-FFF2-40B4-BE49-F238E27FC236}">
                <a16:creationId xmlns:a16="http://schemas.microsoft.com/office/drawing/2014/main" id="{6F468B77-75A7-494A-84B0-7ACBC6630CB9}"/>
              </a:ext>
            </a:extLst>
          </p:cNvPr>
          <p:cNvSpPr txBox="1"/>
          <p:nvPr/>
        </p:nvSpPr>
        <p:spPr>
          <a:xfrm>
            <a:off x="2858468" y="1966257"/>
            <a:ext cx="1007392" cy="369332"/>
          </a:xfrm>
          <a:prstGeom prst="rect">
            <a:avLst/>
          </a:prstGeom>
          <a:noFill/>
        </p:spPr>
        <p:txBody>
          <a:bodyPr wrap="none" rtlCol="0">
            <a:spAutoFit/>
          </a:bodyPr>
          <a:lstStyle/>
          <a:p>
            <a:r>
              <a:rPr lang="sv-SE" b="1" dirty="0"/>
              <a:t>Emperor</a:t>
            </a:r>
          </a:p>
        </p:txBody>
      </p:sp>
      <p:pic>
        <p:nvPicPr>
          <p:cNvPr id="35" name="Picture 34" descr="Icon&#10;&#10;Description automatically generated">
            <a:extLst>
              <a:ext uri="{FF2B5EF4-FFF2-40B4-BE49-F238E27FC236}">
                <a16:creationId xmlns:a16="http://schemas.microsoft.com/office/drawing/2014/main" id="{86FF038B-9F34-4B77-A127-05C23F340C4B}"/>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154079" y="2590793"/>
            <a:ext cx="631346" cy="631346"/>
          </a:xfrm>
          <a:prstGeom prst="rect">
            <a:avLst/>
          </a:prstGeom>
        </p:spPr>
      </p:pic>
      <p:sp>
        <p:nvSpPr>
          <p:cNvPr id="36" name="TextBox 35">
            <a:extLst>
              <a:ext uri="{FF2B5EF4-FFF2-40B4-BE49-F238E27FC236}">
                <a16:creationId xmlns:a16="http://schemas.microsoft.com/office/drawing/2014/main" id="{34D5969F-4B00-4128-9613-002011CD1CAD}"/>
              </a:ext>
            </a:extLst>
          </p:cNvPr>
          <p:cNvSpPr txBox="1"/>
          <p:nvPr/>
        </p:nvSpPr>
        <p:spPr>
          <a:xfrm>
            <a:off x="2858468" y="2743919"/>
            <a:ext cx="1090491" cy="369332"/>
          </a:xfrm>
          <a:prstGeom prst="rect">
            <a:avLst/>
          </a:prstGeom>
          <a:noFill/>
        </p:spPr>
        <p:txBody>
          <a:bodyPr wrap="none" rtlCol="0">
            <a:spAutoFit/>
          </a:bodyPr>
          <a:lstStyle/>
          <a:p>
            <a:r>
              <a:rPr lang="sv-SE" b="1" dirty="0"/>
              <a:t>President</a:t>
            </a:r>
          </a:p>
        </p:txBody>
      </p:sp>
      <p:pic>
        <p:nvPicPr>
          <p:cNvPr id="38" name="Picture 37" descr="Icon&#10;&#10;Description automatically generated">
            <a:extLst>
              <a:ext uri="{FF2B5EF4-FFF2-40B4-BE49-F238E27FC236}">
                <a16:creationId xmlns:a16="http://schemas.microsoft.com/office/drawing/2014/main" id="{21000416-B6E4-40A6-B44A-5EEDF4D6DDAA}"/>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2169830" y="3411102"/>
            <a:ext cx="599844" cy="599844"/>
          </a:xfrm>
          <a:prstGeom prst="rect">
            <a:avLst/>
          </a:prstGeom>
        </p:spPr>
      </p:pic>
      <p:sp>
        <p:nvSpPr>
          <p:cNvPr id="39" name="TextBox 38">
            <a:extLst>
              <a:ext uri="{FF2B5EF4-FFF2-40B4-BE49-F238E27FC236}">
                <a16:creationId xmlns:a16="http://schemas.microsoft.com/office/drawing/2014/main" id="{EE4B3991-FD67-458B-AA96-E1C0AC11F43C}"/>
              </a:ext>
            </a:extLst>
          </p:cNvPr>
          <p:cNvSpPr txBox="1"/>
          <p:nvPr/>
        </p:nvSpPr>
        <p:spPr>
          <a:xfrm>
            <a:off x="2816918" y="3711024"/>
            <a:ext cx="1106393" cy="369332"/>
          </a:xfrm>
          <a:prstGeom prst="rect">
            <a:avLst/>
          </a:prstGeom>
          <a:noFill/>
        </p:spPr>
        <p:txBody>
          <a:bodyPr wrap="none" rtlCol="0">
            <a:spAutoFit/>
          </a:bodyPr>
          <a:lstStyle/>
          <a:p>
            <a:r>
              <a:rPr lang="sv-SE" b="1" dirty="0"/>
              <a:t>Chairman</a:t>
            </a:r>
          </a:p>
        </p:txBody>
      </p:sp>
      <p:cxnSp>
        <p:nvCxnSpPr>
          <p:cNvPr id="40" name="Straight Connector 39">
            <a:extLst>
              <a:ext uri="{FF2B5EF4-FFF2-40B4-BE49-F238E27FC236}">
                <a16:creationId xmlns:a16="http://schemas.microsoft.com/office/drawing/2014/main" id="{8EEC8B0A-D374-4112-B1CF-C2267BB34B96}"/>
              </a:ext>
            </a:extLst>
          </p:cNvPr>
          <p:cNvCxnSpPr>
            <a:cxnSpLocks/>
            <a:stCxn id="30" idx="1"/>
            <a:endCxn id="4" idx="3"/>
          </p:cNvCxnSpPr>
          <p:nvPr/>
        </p:nvCxnSpPr>
        <p:spPr>
          <a:xfrm flipH="1">
            <a:off x="1086043" y="1242768"/>
            <a:ext cx="1094918" cy="2049500"/>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70BE1C-012A-4249-9396-9146D1369EAB}"/>
              </a:ext>
            </a:extLst>
          </p:cNvPr>
          <p:cNvCxnSpPr>
            <a:cxnSpLocks/>
            <a:stCxn id="32" idx="1"/>
            <a:endCxn id="4" idx="3"/>
          </p:cNvCxnSpPr>
          <p:nvPr/>
        </p:nvCxnSpPr>
        <p:spPr>
          <a:xfrm flipH="1">
            <a:off x="1086043" y="2086157"/>
            <a:ext cx="1141079" cy="1206111"/>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E8745EC-090B-472A-ADEF-84F8A16D687E}"/>
              </a:ext>
            </a:extLst>
          </p:cNvPr>
          <p:cNvCxnSpPr>
            <a:cxnSpLocks/>
            <a:stCxn id="35" idx="1"/>
            <a:endCxn id="4" idx="3"/>
          </p:cNvCxnSpPr>
          <p:nvPr/>
        </p:nvCxnSpPr>
        <p:spPr>
          <a:xfrm flipH="1">
            <a:off x="1086043" y="2906466"/>
            <a:ext cx="1068036" cy="385802"/>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B11423B-6181-40CC-991D-C7F42DDA2E0C}"/>
              </a:ext>
            </a:extLst>
          </p:cNvPr>
          <p:cNvCxnSpPr>
            <a:cxnSpLocks/>
            <a:stCxn id="38" idx="1"/>
            <a:endCxn id="4" idx="3"/>
          </p:cNvCxnSpPr>
          <p:nvPr/>
        </p:nvCxnSpPr>
        <p:spPr>
          <a:xfrm flipH="1" flipV="1">
            <a:off x="1086043" y="3292268"/>
            <a:ext cx="1083787" cy="418756"/>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8A31A81-9F70-4DD1-BABE-E731886EA63A}"/>
              </a:ext>
            </a:extLst>
          </p:cNvPr>
          <p:cNvSpPr txBox="1"/>
          <p:nvPr/>
        </p:nvSpPr>
        <p:spPr>
          <a:xfrm>
            <a:off x="2033915" y="482439"/>
            <a:ext cx="1124475" cy="369332"/>
          </a:xfrm>
          <a:prstGeom prst="rect">
            <a:avLst/>
          </a:prstGeom>
          <a:noFill/>
        </p:spPr>
        <p:txBody>
          <a:bodyPr wrap="none" rtlCol="0">
            <a:spAutoFit/>
          </a:bodyPr>
          <a:lstStyle/>
          <a:p>
            <a:r>
              <a:rPr lang="sv-SE" b="1" dirty="0"/>
              <a:t>DICTATOR</a:t>
            </a:r>
          </a:p>
        </p:txBody>
      </p:sp>
      <p:sp>
        <p:nvSpPr>
          <p:cNvPr id="54" name="Rectangle 53">
            <a:extLst>
              <a:ext uri="{FF2B5EF4-FFF2-40B4-BE49-F238E27FC236}">
                <a16:creationId xmlns:a16="http://schemas.microsoft.com/office/drawing/2014/main" id="{98DB15B1-42D2-4448-B139-5F8F884DC148}"/>
              </a:ext>
            </a:extLst>
          </p:cNvPr>
          <p:cNvSpPr/>
          <p:nvPr/>
        </p:nvSpPr>
        <p:spPr>
          <a:xfrm>
            <a:off x="6873411" y="2770052"/>
            <a:ext cx="4982967" cy="1609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5" name="Picture 54">
            <a:extLst>
              <a:ext uri="{FF2B5EF4-FFF2-40B4-BE49-F238E27FC236}">
                <a16:creationId xmlns:a16="http://schemas.microsoft.com/office/drawing/2014/main" id="{4B40C4D0-DD1F-4156-8B57-7F38F85AA60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552488" y="3962027"/>
            <a:ext cx="581774" cy="581774"/>
          </a:xfrm>
          <a:prstGeom prst="rect">
            <a:avLst/>
          </a:prstGeom>
        </p:spPr>
      </p:pic>
      <p:pic>
        <p:nvPicPr>
          <p:cNvPr id="58" name="Picture 57" descr="Icon&#10;&#10;Description automatically generated">
            <a:extLst>
              <a:ext uri="{FF2B5EF4-FFF2-40B4-BE49-F238E27FC236}">
                <a16:creationId xmlns:a16="http://schemas.microsoft.com/office/drawing/2014/main" id="{79EF17D8-08E7-4B0C-9F01-EC1384A5A556}"/>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857849" y="3050466"/>
            <a:ext cx="631346" cy="631346"/>
          </a:xfrm>
          <a:prstGeom prst="rect">
            <a:avLst/>
          </a:prstGeom>
        </p:spPr>
      </p:pic>
      <p:sp>
        <p:nvSpPr>
          <p:cNvPr id="59" name="TextBox 58">
            <a:extLst>
              <a:ext uri="{FF2B5EF4-FFF2-40B4-BE49-F238E27FC236}">
                <a16:creationId xmlns:a16="http://schemas.microsoft.com/office/drawing/2014/main" id="{DC29F994-58CC-413F-85F5-5939930F7133}"/>
              </a:ext>
            </a:extLst>
          </p:cNvPr>
          <p:cNvSpPr txBox="1"/>
          <p:nvPr/>
        </p:nvSpPr>
        <p:spPr>
          <a:xfrm>
            <a:off x="6986026" y="2796784"/>
            <a:ext cx="1216067" cy="923330"/>
          </a:xfrm>
          <a:prstGeom prst="rect">
            <a:avLst/>
          </a:prstGeom>
          <a:noFill/>
        </p:spPr>
        <p:txBody>
          <a:bodyPr wrap="square" rtlCol="0">
            <a:spAutoFit/>
          </a:bodyPr>
          <a:lstStyle/>
          <a:p>
            <a:r>
              <a:rPr lang="sv-SE" b="1" dirty="0"/>
              <a:t>President/prime minister</a:t>
            </a:r>
          </a:p>
        </p:txBody>
      </p:sp>
      <p:pic>
        <p:nvPicPr>
          <p:cNvPr id="61" name="Picture 60" descr="Icon&#10;&#10;Description automatically generated">
            <a:extLst>
              <a:ext uri="{FF2B5EF4-FFF2-40B4-BE49-F238E27FC236}">
                <a16:creationId xmlns:a16="http://schemas.microsoft.com/office/drawing/2014/main" id="{7DD2BE32-3563-433E-B45F-BF7660B0DE92}"/>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534195" y="3381361"/>
            <a:ext cx="677507" cy="677507"/>
          </a:xfrm>
          <a:prstGeom prst="rect">
            <a:avLst/>
          </a:prstGeom>
        </p:spPr>
      </p:pic>
      <p:sp>
        <p:nvSpPr>
          <p:cNvPr id="62" name="TextBox 61">
            <a:extLst>
              <a:ext uri="{FF2B5EF4-FFF2-40B4-BE49-F238E27FC236}">
                <a16:creationId xmlns:a16="http://schemas.microsoft.com/office/drawing/2014/main" id="{D5D4978B-B576-4C3A-B101-ECB06D2296A6}"/>
              </a:ext>
            </a:extLst>
          </p:cNvPr>
          <p:cNvSpPr txBox="1"/>
          <p:nvPr/>
        </p:nvSpPr>
        <p:spPr>
          <a:xfrm>
            <a:off x="6189750" y="3496524"/>
            <a:ext cx="599844" cy="369332"/>
          </a:xfrm>
          <a:prstGeom prst="rect">
            <a:avLst/>
          </a:prstGeom>
          <a:noFill/>
        </p:spPr>
        <p:txBody>
          <a:bodyPr wrap="none" rtlCol="0">
            <a:spAutoFit/>
          </a:bodyPr>
          <a:lstStyle/>
          <a:p>
            <a:r>
              <a:rPr lang="sv-SE" b="1" dirty="0"/>
              <a:t>King</a:t>
            </a:r>
          </a:p>
        </p:txBody>
      </p:sp>
      <p:sp>
        <p:nvSpPr>
          <p:cNvPr id="64" name="TextBox 63">
            <a:extLst>
              <a:ext uri="{FF2B5EF4-FFF2-40B4-BE49-F238E27FC236}">
                <a16:creationId xmlns:a16="http://schemas.microsoft.com/office/drawing/2014/main" id="{03D26F4F-0E15-4111-8FB2-1EF0B99FD3FF}"/>
              </a:ext>
            </a:extLst>
          </p:cNvPr>
          <p:cNvSpPr txBox="1"/>
          <p:nvPr/>
        </p:nvSpPr>
        <p:spPr>
          <a:xfrm>
            <a:off x="5211946" y="1167178"/>
            <a:ext cx="4982967" cy="923330"/>
          </a:xfrm>
          <a:prstGeom prst="rect">
            <a:avLst/>
          </a:prstGeom>
          <a:noFill/>
        </p:spPr>
        <p:txBody>
          <a:bodyPr wrap="square" rtlCol="0">
            <a:spAutoFit/>
          </a:bodyPr>
          <a:lstStyle/>
          <a:p>
            <a:r>
              <a:rPr lang="en-US" dirty="0"/>
              <a:t>A </a:t>
            </a:r>
            <a:r>
              <a:rPr lang="en-US" b="1" dirty="0"/>
              <a:t>republic</a:t>
            </a:r>
            <a:r>
              <a:rPr lang="en-US" dirty="0"/>
              <a:t> is a form of government in which "power is held by the people and their elected representatives".</a:t>
            </a:r>
            <a:endParaRPr lang="sv-SE" dirty="0"/>
          </a:p>
        </p:txBody>
      </p:sp>
      <p:pic>
        <p:nvPicPr>
          <p:cNvPr id="65" name="Picture 64" descr="Graphical user interface&#10;&#10;Description automatically generated">
            <a:extLst>
              <a:ext uri="{FF2B5EF4-FFF2-40B4-BE49-F238E27FC236}">
                <a16:creationId xmlns:a16="http://schemas.microsoft.com/office/drawing/2014/main" id="{F86F5A85-0ED5-4900-9A19-A00D3F4477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28634" y="4671177"/>
            <a:ext cx="2902745" cy="1706406"/>
          </a:xfrm>
          <a:prstGeom prst="rect">
            <a:avLst/>
          </a:prstGeom>
        </p:spPr>
      </p:pic>
      <p:sp>
        <p:nvSpPr>
          <p:cNvPr id="69" name="Rectangle 68">
            <a:extLst>
              <a:ext uri="{FF2B5EF4-FFF2-40B4-BE49-F238E27FC236}">
                <a16:creationId xmlns:a16="http://schemas.microsoft.com/office/drawing/2014/main" id="{6EDF3991-A1E5-4CDB-877B-EFB0915B2531}"/>
              </a:ext>
            </a:extLst>
          </p:cNvPr>
          <p:cNvSpPr/>
          <p:nvPr/>
        </p:nvSpPr>
        <p:spPr>
          <a:xfrm>
            <a:off x="6211704" y="4740217"/>
            <a:ext cx="1812414" cy="1609511"/>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ctangle 69">
            <a:extLst>
              <a:ext uri="{FF2B5EF4-FFF2-40B4-BE49-F238E27FC236}">
                <a16:creationId xmlns:a16="http://schemas.microsoft.com/office/drawing/2014/main" id="{BD8DB0EA-871D-4362-8A05-FFF982E8DCA5}"/>
              </a:ext>
            </a:extLst>
          </p:cNvPr>
          <p:cNvSpPr/>
          <p:nvPr/>
        </p:nvSpPr>
        <p:spPr>
          <a:xfrm>
            <a:off x="9937773" y="4740216"/>
            <a:ext cx="906207" cy="1609511"/>
          </a:xfrm>
          <a:prstGeom prst="rect">
            <a:avLst/>
          </a:prstGeom>
          <a:noFill/>
          <a:ln w="254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Rectangle 70">
            <a:extLst>
              <a:ext uri="{FF2B5EF4-FFF2-40B4-BE49-F238E27FC236}">
                <a16:creationId xmlns:a16="http://schemas.microsoft.com/office/drawing/2014/main" id="{9617C266-8E5B-4489-A5D4-A204B43456F0}"/>
              </a:ext>
            </a:extLst>
          </p:cNvPr>
          <p:cNvSpPr/>
          <p:nvPr/>
        </p:nvSpPr>
        <p:spPr>
          <a:xfrm>
            <a:off x="8102051" y="4770465"/>
            <a:ext cx="1812414" cy="160951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ctangle 71">
            <a:extLst>
              <a:ext uri="{FF2B5EF4-FFF2-40B4-BE49-F238E27FC236}">
                <a16:creationId xmlns:a16="http://schemas.microsoft.com/office/drawing/2014/main" id="{0FA2252F-9639-4CBF-9E7A-6A9E39C79186}"/>
              </a:ext>
            </a:extLst>
          </p:cNvPr>
          <p:cNvSpPr/>
          <p:nvPr/>
        </p:nvSpPr>
        <p:spPr>
          <a:xfrm>
            <a:off x="10912345" y="4754322"/>
            <a:ext cx="906207" cy="1609511"/>
          </a:xfrm>
          <a:prstGeom prst="rect">
            <a:avLst/>
          </a:prstGeom>
          <a:no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3" name="Straight Connector 72">
            <a:extLst>
              <a:ext uri="{FF2B5EF4-FFF2-40B4-BE49-F238E27FC236}">
                <a16:creationId xmlns:a16="http://schemas.microsoft.com/office/drawing/2014/main" id="{BB4DA6D6-FDFA-463D-8ADE-CD0D938301F9}"/>
              </a:ext>
            </a:extLst>
          </p:cNvPr>
          <p:cNvCxnSpPr>
            <a:cxnSpLocks/>
            <a:stCxn id="19" idx="0"/>
            <a:endCxn id="10" idx="2"/>
          </p:cNvCxnSpPr>
          <p:nvPr/>
        </p:nvCxnSpPr>
        <p:spPr>
          <a:xfrm flipH="1" flipV="1">
            <a:off x="10034063" y="4147349"/>
            <a:ext cx="370943" cy="523828"/>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2BF365-D937-485F-A874-909EA53716CF}"/>
              </a:ext>
            </a:extLst>
          </p:cNvPr>
          <p:cNvCxnSpPr>
            <a:cxnSpLocks/>
            <a:stCxn id="72" idx="0"/>
            <a:endCxn id="12" idx="2"/>
          </p:cNvCxnSpPr>
          <p:nvPr/>
        </p:nvCxnSpPr>
        <p:spPr>
          <a:xfrm flipH="1" flipV="1">
            <a:off x="10743214" y="4158584"/>
            <a:ext cx="622235" cy="595738"/>
          </a:xfrm>
          <a:prstGeom prst="line">
            <a:avLst/>
          </a:prstGeom>
          <a:ln w="12700">
            <a:solidFill>
              <a:srgbClr val="FFC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7FD6540-8850-4FA8-ACAB-F1C53386ACE8}"/>
              </a:ext>
            </a:extLst>
          </p:cNvPr>
          <p:cNvCxnSpPr>
            <a:cxnSpLocks/>
            <a:stCxn id="71" idx="0"/>
            <a:endCxn id="11" idx="2"/>
          </p:cNvCxnSpPr>
          <p:nvPr/>
        </p:nvCxnSpPr>
        <p:spPr>
          <a:xfrm flipV="1">
            <a:off x="9008258" y="4147349"/>
            <a:ext cx="316654" cy="623116"/>
          </a:xfrm>
          <a:prstGeom prst="line">
            <a:avLst/>
          </a:prstGeom>
          <a:ln w="12700">
            <a:solidFill>
              <a:srgbClr val="FF0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65A4C4E-89C1-4C34-9D02-2835E47B90C5}"/>
              </a:ext>
            </a:extLst>
          </p:cNvPr>
          <p:cNvCxnSpPr>
            <a:cxnSpLocks/>
            <a:stCxn id="69" idx="0"/>
            <a:endCxn id="9" idx="2"/>
          </p:cNvCxnSpPr>
          <p:nvPr/>
        </p:nvCxnSpPr>
        <p:spPr>
          <a:xfrm flipV="1">
            <a:off x="7117911" y="4179609"/>
            <a:ext cx="1497850" cy="560608"/>
          </a:xfrm>
          <a:prstGeom prst="line">
            <a:avLst/>
          </a:prstGeom>
          <a:ln w="12700">
            <a:solidFill>
              <a:schemeClr val="tx1"/>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E282EB6-4257-448D-A8F6-82EC2667AF2C}"/>
              </a:ext>
            </a:extLst>
          </p:cNvPr>
          <p:cNvCxnSpPr/>
          <p:nvPr/>
        </p:nvCxnSpPr>
        <p:spPr>
          <a:xfrm>
            <a:off x="4407613" y="369332"/>
            <a:ext cx="0" cy="62780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8ABD586-2CD5-443B-BFFB-DA6A8F97EB55}"/>
              </a:ext>
            </a:extLst>
          </p:cNvPr>
          <p:cNvSpPr txBox="1"/>
          <p:nvPr/>
        </p:nvSpPr>
        <p:spPr>
          <a:xfrm>
            <a:off x="9035673" y="3321040"/>
            <a:ext cx="1707541" cy="369332"/>
          </a:xfrm>
          <a:prstGeom prst="rect">
            <a:avLst/>
          </a:prstGeom>
          <a:noFill/>
        </p:spPr>
        <p:txBody>
          <a:bodyPr wrap="square" rtlCol="0">
            <a:spAutoFit/>
          </a:bodyPr>
          <a:lstStyle/>
          <a:p>
            <a:r>
              <a:rPr lang="sv-SE" b="1" dirty="0"/>
              <a:t>representatives</a:t>
            </a:r>
          </a:p>
        </p:txBody>
      </p:sp>
    </p:spTree>
    <p:extLst>
      <p:ext uri="{BB962C8B-B14F-4D97-AF65-F5344CB8AC3E}">
        <p14:creationId xmlns:p14="http://schemas.microsoft.com/office/powerpoint/2010/main" val="159581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60EFA-9569-4587-92CF-06BFD6436557}"/>
              </a:ext>
            </a:extLst>
          </p:cNvPr>
          <p:cNvSpPr txBox="1"/>
          <p:nvPr/>
        </p:nvSpPr>
        <p:spPr>
          <a:xfrm>
            <a:off x="0" y="0"/>
            <a:ext cx="2685863" cy="369332"/>
          </a:xfrm>
          <a:prstGeom prst="rect">
            <a:avLst/>
          </a:prstGeom>
          <a:noFill/>
        </p:spPr>
        <p:txBody>
          <a:bodyPr wrap="none" rtlCol="0">
            <a:spAutoFit/>
          </a:bodyPr>
          <a:lstStyle/>
          <a:p>
            <a:r>
              <a:rPr lang="sv-SE" b="1" dirty="0"/>
              <a:t>REPUBLIC = DEMOCRACY?</a:t>
            </a:r>
          </a:p>
        </p:txBody>
      </p:sp>
      <p:pic>
        <p:nvPicPr>
          <p:cNvPr id="3" name="Picture 2">
            <a:extLst>
              <a:ext uri="{FF2B5EF4-FFF2-40B4-BE49-F238E27FC236}">
                <a16:creationId xmlns:a16="http://schemas.microsoft.com/office/drawing/2014/main" id="{F8F1E3A0-ED04-47ED-96E3-A065A57D37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29944" y="3790155"/>
            <a:ext cx="389454" cy="389454"/>
          </a:xfrm>
          <a:prstGeom prst="rect">
            <a:avLst/>
          </a:prstGeom>
        </p:spPr>
      </p:pic>
      <p:pic>
        <p:nvPicPr>
          <p:cNvPr id="4" name="Picture 3">
            <a:extLst>
              <a:ext uri="{FF2B5EF4-FFF2-40B4-BE49-F238E27FC236}">
                <a16:creationId xmlns:a16="http://schemas.microsoft.com/office/drawing/2014/main" id="{40F1DFDC-85EE-49FF-8B07-8E747A6D76ED}"/>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548246" y="3757895"/>
            <a:ext cx="389454" cy="389454"/>
          </a:xfrm>
          <a:prstGeom prst="rect">
            <a:avLst/>
          </a:prstGeom>
        </p:spPr>
      </p:pic>
      <p:pic>
        <p:nvPicPr>
          <p:cNvPr id="5" name="Picture 4">
            <a:extLst>
              <a:ext uri="{FF2B5EF4-FFF2-40B4-BE49-F238E27FC236}">
                <a16:creationId xmlns:a16="http://schemas.microsoft.com/office/drawing/2014/main" id="{C95F5B4D-201D-4EA5-987B-7C0239E1BC30}"/>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39095" y="3757895"/>
            <a:ext cx="389454" cy="389454"/>
          </a:xfrm>
          <a:prstGeom prst="rect">
            <a:avLst/>
          </a:prstGeom>
        </p:spPr>
      </p:pic>
      <p:pic>
        <p:nvPicPr>
          <p:cNvPr id="6" name="Picture 5">
            <a:extLst>
              <a:ext uri="{FF2B5EF4-FFF2-40B4-BE49-F238E27FC236}">
                <a16:creationId xmlns:a16="http://schemas.microsoft.com/office/drawing/2014/main" id="{C3A6EB1A-4C1B-41E7-B5FA-69A8226F8FE3}"/>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57397" y="3769130"/>
            <a:ext cx="389454" cy="38945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64E1750B-CEE1-4E18-92DD-C88BCA16EDB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23500" y="4671177"/>
            <a:ext cx="2902745" cy="1706406"/>
          </a:xfrm>
          <a:prstGeom prst="rect">
            <a:avLst/>
          </a:prstGeom>
        </p:spPr>
      </p:pic>
      <p:sp>
        <p:nvSpPr>
          <p:cNvPr id="8" name="Rectangle 7">
            <a:extLst>
              <a:ext uri="{FF2B5EF4-FFF2-40B4-BE49-F238E27FC236}">
                <a16:creationId xmlns:a16="http://schemas.microsoft.com/office/drawing/2014/main" id="{795994F0-54B4-4883-90D2-FEEBA69C3CB6}"/>
              </a:ext>
            </a:extLst>
          </p:cNvPr>
          <p:cNvSpPr/>
          <p:nvPr/>
        </p:nvSpPr>
        <p:spPr>
          <a:xfrm>
            <a:off x="10548247" y="332113"/>
            <a:ext cx="1549160" cy="6463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b="1" dirty="0">
                <a:solidFill>
                  <a:schemeClr val="tx1"/>
                </a:solidFill>
              </a:rPr>
              <a:t>Republic Democracy</a:t>
            </a:r>
          </a:p>
        </p:txBody>
      </p:sp>
      <p:cxnSp>
        <p:nvCxnSpPr>
          <p:cNvPr id="9" name="Straight Connector 8">
            <a:extLst>
              <a:ext uri="{FF2B5EF4-FFF2-40B4-BE49-F238E27FC236}">
                <a16:creationId xmlns:a16="http://schemas.microsoft.com/office/drawing/2014/main" id="{6D85CD17-6DFE-4E13-A67E-0427EA43D129}"/>
              </a:ext>
            </a:extLst>
          </p:cNvPr>
          <p:cNvCxnSpPr>
            <a:cxnSpLocks/>
            <a:stCxn id="10" idx="0"/>
            <a:endCxn id="8" idx="2"/>
          </p:cNvCxnSpPr>
          <p:nvPr/>
        </p:nvCxnSpPr>
        <p:spPr>
          <a:xfrm flipV="1">
            <a:off x="9839865" y="978444"/>
            <a:ext cx="1482962" cy="1791608"/>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E3BB976-A559-45BA-971C-FEBFAA99AC5D}"/>
              </a:ext>
            </a:extLst>
          </p:cNvPr>
          <p:cNvSpPr/>
          <p:nvPr/>
        </p:nvSpPr>
        <p:spPr>
          <a:xfrm>
            <a:off x="7582322" y="2770052"/>
            <a:ext cx="4515086" cy="1609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 name="Picture 10">
            <a:extLst>
              <a:ext uri="{FF2B5EF4-FFF2-40B4-BE49-F238E27FC236}">
                <a16:creationId xmlns:a16="http://schemas.microsoft.com/office/drawing/2014/main" id="{52E1733C-931B-44AF-B96F-9A5905B1863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61398" y="3962027"/>
            <a:ext cx="581774" cy="581774"/>
          </a:xfrm>
          <a:prstGeom prst="rect">
            <a:avLst/>
          </a:prstGeom>
        </p:spPr>
      </p:pic>
      <p:pic>
        <p:nvPicPr>
          <p:cNvPr id="12" name="Picture 11" descr="Icon&#10;&#10;Description automatically generated">
            <a:extLst>
              <a:ext uri="{FF2B5EF4-FFF2-40B4-BE49-F238E27FC236}">
                <a16:creationId xmlns:a16="http://schemas.microsoft.com/office/drawing/2014/main" id="{F0AA31C2-E9AC-4F13-81F6-0F3B0A291FD7}"/>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566759" y="3050466"/>
            <a:ext cx="631346" cy="631346"/>
          </a:xfrm>
          <a:prstGeom prst="rect">
            <a:avLst/>
          </a:prstGeom>
        </p:spPr>
      </p:pic>
      <p:sp>
        <p:nvSpPr>
          <p:cNvPr id="13" name="TextBox 12">
            <a:extLst>
              <a:ext uri="{FF2B5EF4-FFF2-40B4-BE49-F238E27FC236}">
                <a16:creationId xmlns:a16="http://schemas.microsoft.com/office/drawing/2014/main" id="{638085CA-B6B4-4B36-9981-90B2099A1CF2}"/>
              </a:ext>
            </a:extLst>
          </p:cNvPr>
          <p:cNvSpPr txBox="1"/>
          <p:nvPr/>
        </p:nvSpPr>
        <p:spPr>
          <a:xfrm>
            <a:off x="7694936" y="2796784"/>
            <a:ext cx="1216067" cy="923330"/>
          </a:xfrm>
          <a:prstGeom prst="rect">
            <a:avLst/>
          </a:prstGeom>
          <a:noFill/>
        </p:spPr>
        <p:txBody>
          <a:bodyPr wrap="square" rtlCol="0">
            <a:spAutoFit/>
          </a:bodyPr>
          <a:lstStyle/>
          <a:p>
            <a:r>
              <a:rPr lang="sv-SE" b="1" dirty="0"/>
              <a:t>President/prime minister</a:t>
            </a:r>
          </a:p>
        </p:txBody>
      </p:sp>
      <p:pic>
        <p:nvPicPr>
          <p:cNvPr id="14" name="Picture 13" descr="Icon&#10;&#10;Description automatically generated">
            <a:extLst>
              <a:ext uri="{FF2B5EF4-FFF2-40B4-BE49-F238E27FC236}">
                <a16:creationId xmlns:a16="http://schemas.microsoft.com/office/drawing/2014/main" id="{1A3FF2EA-ABCD-4DDC-A2BC-785475BA42B0}"/>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848506" y="2816624"/>
            <a:ext cx="677507" cy="677507"/>
          </a:xfrm>
          <a:prstGeom prst="rect">
            <a:avLst/>
          </a:prstGeom>
        </p:spPr>
      </p:pic>
      <p:sp>
        <p:nvSpPr>
          <p:cNvPr id="15" name="TextBox 14">
            <a:extLst>
              <a:ext uri="{FF2B5EF4-FFF2-40B4-BE49-F238E27FC236}">
                <a16:creationId xmlns:a16="http://schemas.microsoft.com/office/drawing/2014/main" id="{8303E981-BFDE-4846-B40A-E3EEEFBE0E5F}"/>
              </a:ext>
            </a:extLst>
          </p:cNvPr>
          <p:cNvSpPr txBox="1"/>
          <p:nvPr/>
        </p:nvSpPr>
        <p:spPr>
          <a:xfrm>
            <a:off x="6898660" y="3496524"/>
            <a:ext cx="599844" cy="369332"/>
          </a:xfrm>
          <a:prstGeom prst="rect">
            <a:avLst/>
          </a:prstGeom>
          <a:noFill/>
        </p:spPr>
        <p:txBody>
          <a:bodyPr wrap="none" rtlCol="0">
            <a:spAutoFit/>
          </a:bodyPr>
          <a:lstStyle/>
          <a:p>
            <a:r>
              <a:rPr lang="sv-SE" b="1" dirty="0"/>
              <a:t>King</a:t>
            </a:r>
          </a:p>
        </p:txBody>
      </p:sp>
      <p:sp>
        <p:nvSpPr>
          <p:cNvPr id="16" name="TextBox 15">
            <a:extLst>
              <a:ext uri="{FF2B5EF4-FFF2-40B4-BE49-F238E27FC236}">
                <a16:creationId xmlns:a16="http://schemas.microsoft.com/office/drawing/2014/main" id="{2648BD01-68B4-4803-8BCD-46BE45AB92B0}"/>
              </a:ext>
            </a:extLst>
          </p:cNvPr>
          <p:cNvSpPr txBox="1"/>
          <p:nvPr/>
        </p:nvSpPr>
        <p:spPr>
          <a:xfrm>
            <a:off x="6626825" y="1167178"/>
            <a:ext cx="4276998" cy="923330"/>
          </a:xfrm>
          <a:prstGeom prst="rect">
            <a:avLst/>
          </a:prstGeom>
          <a:noFill/>
        </p:spPr>
        <p:txBody>
          <a:bodyPr wrap="square" rtlCol="0">
            <a:spAutoFit/>
          </a:bodyPr>
          <a:lstStyle/>
          <a:p>
            <a:r>
              <a:rPr lang="en-US" b="1" dirty="0"/>
              <a:t>Democracy</a:t>
            </a:r>
            <a:r>
              <a:rPr lang="en-US" dirty="0"/>
              <a:t> is a form of government in which the people have the authority to choose their governing legislators. </a:t>
            </a:r>
            <a:endParaRPr lang="sv-SE" dirty="0"/>
          </a:p>
        </p:txBody>
      </p:sp>
      <p:pic>
        <p:nvPicPr>
          <p:cNvPr id="17" name="Picture 16" descr="Graphical user interface&#10;&#10;Description automatically generated">
            <a:extLst>
              <a:ext uri="{FF2B5EF4-FFF2-40B4-BE49-F238E27FC236}">
                <a16:creationId xmlns:a16="http://schemas.microsoft.com/office/drawing/2014/main" id="{42BABBDA-D3BB-4D18-AE75-94972DA968B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98501" y="4671177"/>
            <a:ext cx="2902745" cy="1706406"/>
          </a:xfrm>
          <a:prstGeom prst="rect">
            <a:avLst/>
          </a:prstGeom>
        </p:spPr>
      </p:pic>
      <p:sp>
        <p:nvSpPr>
          <p:cNvPr id="18" name="Rectangle 17">
            <a:extLst>
              <a:ext uri="{FF2B5EF4-FFF2-40B4-BE49-F238E27FC236}">
                <a16:creationId xmlns:a16="http://schemas.microsoft.com/office/drawing/2014/main" id="{26BC199E-2D6C-4A09-ADBF-FA77128F0EBB}"/>
              </a:ext>
            </a:extLst>
          </p:cNvPr>
          <p:cNvSpPr/>
          <p:nvPr/>
        </p:nvSpPr>
        <p:spPr>
          <a:xfrm>
            <a:off x="6581571" y="4740217"/>
            <a:ext cx="1812414" cy="1609511"/>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a:extLst>
              <a:ext uri="{FF2B5EF4-FFF2-40B4-BE49-F238E27FC236}">
                <a16:creationId xmlns:a16="http://schemas.microsoft.com/office/drawing/2014/main" id="{D9690CF9-FA59-43BF-BF28-DE6EF11B53F4}"/>
              </a:ext>
            </a:extLst>
          </p:cNvPr>
          <p:cNvSpPr/>
          <p:nvPr/>
        </p:nvSpPr>
        <p:spPr>
          <a:xfrm>
            <a:off x="10307640" y="4740216"/>
            <a:ext cx="906207" cy="1609511"/>
          </a:xfrm>
          <a:prstGeom prst="rect">
            <a:avLst/>
          </a:prstGeom>
          <a:noFill/>
          <a:ln w="254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a:extLst>
              <a:ext uri="{FF2B5EF4-FFF2-40B4-BE49-F238E27FC236}">
                <a16:creationId xmlns:a16="http://schemas.microsoft.com/office/drawing/2014/main" id="{5A83380D-2E02-4C6D-B1E4-23AC2522D2C6}"/>
              </a:ext>
            </a:extLst>
          </p:cNvPr>
          <p:cNvSpPr/>
          <p:nvPr/>
        </p:nvSpPr>
        <p:spPr>
          <a:xfrm>
            <a:off x="8471918" y="4770465"/>
            <a:ext cx="1812414" cy="160951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a:extLst>
              <a:ext uri="{FF2B5EF4-FFF2-40B4-BE49-F238E27FC236}">
                <a16:creationId xmlns:a16="http://schemas.microsoft.com/office/drawing/2014/main" id="{07C5CB1E-FC69-4231-A75B-9CFAE56092AD}"/>
              </a:ext>
            </a:extLst>
          </p:cNvPr>
          <p:cNvSpPr/>
          <p:nvPr/>
        </p:nvSpPr>
        <p:spPr>
          <a:xfrm>
            <a:off x="11282212" y="4754322"/>
            <a:ext cx="906207" cy="1609511"/>
          </a:xfrm>
          <a:prstGeom prst="rect">
            <a:avLst/>
          </a:prstGeom>
          <a:no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 name="Straight Connector 21">
            <a:extLst>
              <a:ext uri="{FF2B5EF4-FFF2-40B4-BE49-F238E27FC236}">
                <a16:creationId xmlns:a16="http://schemas.microsoft.com/office/drawing/2014/main" id="{45D5E818-59C4-411E-8285-EB4DD114C13C}"/>
              </a:ext>
            </a:extLst>
          </p:cNvPr>
          <p:cNvCxnSpPr>
            <a:cxnSpLocks/>
            <a:stCxn id="7" idx="0"/>
            <a:endCxn id="4" idx="2"/>
          </p:cNvCxnSpPr>
          <p:nvPr/>
        </p:nvCxnSpPr>
        <p:spPr>
          <a:xfrm flipH="1" flipV="1">
            <a:off x="10742973" y="4147349"/>
            <a:ext cx="31900" cy="523828"/>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BC1E7B-EF00-4E95-AC94-5F57E75D4A50}"/>
              </a:ext>
            </a:extLst>
          </p:cNvPr>
          <p:cNvCxnSpPr>
            <a:cxnSpLocks/>
            <a:stCxn id="21" idx="0"/>
            <a:endCxn id="6" idx="2"/>
          </p:cNvCxnSpPr>
          <p:nvPr/>
        </p:nvCxnSpPr>
        <p:spPr>
          <a:xfrm flipH="1" flipV="1">
            <a:off x="11452124" y="4158584"/>
            <a:ext cx="283192" cy="595738"/>
          </a:xfrm>
          <a:prstGeom prst="line">
            <a:avLst/>
          </a:prstGeom>
          <a:ln w="12700">
            <a:solidFill>
              <a:srgbClr val="FFC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D000E55-68DB-4960-A74B-8063F45919F8}"/>
              </a:ext>
            </a:extLst>
          </p:cNvPr>
          <p:cNvCxnSpPr>
            <a:cxnSpLocks/>
            <a:stCxn id="20" idx="0"/>
            <a:endCxn id="5" idx="2"/>
          </p:cNvCxnSpPr>
          <p:nvPr/>
        </p:nvCxnSpPr>
        <p:spPr>
          <a:xfrm flipV="1">
            <a:off x="9378125" y="4147349"/>
            <a:ext cx="655697" cy="623116"/>
          </a:xfrm>
          <a:prstGeom prst="line">
            <a:avLst/>
          </a:prstGeom>
          <a:ln w="12700">
            <a:solidFill>
              <a:srgbClr val="FF0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948E0F-17EF-4DD6-9442-4C36B08199C3}"/>
              </a:ext>
            </a:extLst>
          </p:cNvPr>
          <p:cNvCxnSpPr>
            <a:cxnSpLocks/>
            <a:stCxn id="18" idx="0"/>
            <a:endCxn id="3" idx="2"/>
          </p:cNvCxnSpPr>
          <p:nvPr/>
        </p:nvCxnSpPr>
        <p:spPr>
          <a:xfrm flipV="1">
            <a:off x="7487778" y="4179609"/>
            <a:ext cx="1836893" cy="560608"/>
          </a:xfrm>
          <a:prstGeom prst="line">
            <a:avLst/>
          </a:prstGeom>
          <a:ln w="12700">
            <a:solidFill>
              <a:schemeClr val="tx1"/>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08D905-2BF0-499E-A755-10D1D9BA0332}"/>
              </a:ext>
            </a:extLst>
          </p:cNvPr>
          <p:cNvCxnSpPr/>
          <p:nvPr/>
        </p:nvCxnSpPr>
        <p:spPr>
          <a:xfrm>
            <a:off x="6475663" y="210364"/>
            <a:ext cx="0" cy="62780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108B00B4-8339-4605-A170-FE24CDEAF6E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3740" y="3720183"/>
            <a:ext cx="389454" cy="389454"/>
          </a:xfrm>
          <a:prstGeom prst="rect">
            <a:avLst/>
          </a:prstGeom>
        </p:spPr>
      </p:pic>
      <p:pic>
        <p:nvPicPr>
          <p:cNvPr id="29" name="Picture 28">
            <a:extLst>
              <a:ext uri="{FF2B5EF4-FFF2-40B4-BE49-F238E27FC236}">
                <a16:creationId xmlns:a16="http://schemas.microsoft.com/office/drawing/2014/main" id="{C8F38D6E-604B-459D-B209-3BEA9A5BF2F8}"/>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11341" y="3699759"/>
            <a:ext cx="389454" cy="389454"/>
          </a:xfrm>
          <a:prstGeom prst="rect">
            <a:avLst/>
          </a:prstGeom>
        </p:spPr>
      </p:pic>
      <p:pic>
        <p:nvPicPr>
          <p:cNvPr id="30" name="Picture 29">
            <a:extLst>
              <a:ext uri="{FF2B5EF4-FFF2-40B4-BE49-F238E27FC236}">
                <a16:creationId xmlns:a16="http://schemas.microsoft.com/office/drawing/2014/main" id="{A295F859-DA47-4CDD-A7F6-03804D8F00CD}"/>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2682" y="3720183"/>
            <a:ext cx="389454" cy="389454"/>
          </a:xfrm>
          <a:prstGeom prst="rect">
            <a:avLst/>
          </a:prstGeom>
        </p:spPr>
      </p:pic>
      <p:pic>
        <p:nvPicPr>
          <p:cNvPr id="31" name="Picture 30">
            <a:extLst>
              <a:ext uri="{FF2B5EF4-FFF2-40B4-BE49-F238E27FC236}">
                <a16:creationId xmlns:a16="http://schemas.microsoft.com/office/drawing/2014/main" id="{D908E6EA-FA4F-4A18-A938-ACB13494EB4D}"/>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24127" y="3699759"/>
            <a:ext cx="389454" cy="389454"/>
          </a:xfrm>
          <a:prstGeom prst="rect">
            <a:avLst/>
          </a:prstGeom>
        </p:spPr>
      </p:pic>
      <p:sp>
        <p:nvSpPr>
          <p:cNvPr id="33" name="Rectangle 32">
            <a:extLst>
              <a:ext uri="{FF2B5EF4-FFF2-40B4-BE49-F238E27FC236}">
                <a16:creationId xmlns:a16="http://schemas.microsoft.com/office/drawing/2014/main" id="{6EC90A77-D09E-460F-ADEC-DB60A8840150}"/>
              </a:ext>
            </a:extLst>
          </p:cNvPr>
          <p:cNvSpPr/>
          <p:nvPr/>
        </p:nvSpPr>
        <p:spPr>
          <a:xfrm>
            <a:off x="214987" y="1936277"/>
            <a:ext cx="2179654" cy="24915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4" name="Picture 33">
            <a:extLst>
              <a:ext uri="{FF2B5EF4-FFF2-40B4-BE49-F238E27FC236}">
                <a16:creationId xmlns:a16="http://schemas.microsoft.com/office/drawing/2014/main" id="{7D1E4A65-7347-4FB5-98F0-2ECF11AC0B73}"/>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351" y="3951153"/>
            <a:ext cx="581774" cy="581774"/>
          </a:xfrm>
          <a:prstGeom prst="rect">
            <a:avLst/>
          </a:prstGeom>
        </p:spPr>
      </p:pic>
      <p:pic>
        <p:nvPicPr>
          <p:cNvPr id="35" name="Picture 34" descr="Icon&#10;&#10;Description automatically generated">
            <a:extLst>
              <a:ext uri="{FF2B5EF4-FFF2-40B4-BE49-F238E27FC236}">
                <a16:creationId xmlns:a16="http://schemas.microsoft.com/office/drawing/2014/main" id="{017B151E-8FBB-4607-A5F5-12919A98B66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017047" y="2519520"/>
            <a:ext cx="631346" cy="631346"/>
          </a:xfrm>
          <a:prstGeom prst="rect">
            <a:avLst/>
          </a:prstGeom>
        </p:spPr>
      </p:pic>
      <p:sp>
        <p:nvSpPr>
          <p:cNvPr id="36" name="TextBox 35">
            <a:extLst>
              <a:ext uri="{FF2B5EF4-FFF2-40B4-BE49-F238E27FC236}">
                <a16:creationId xmlns:a16="http://schemas.microsoft.com/office/drawing/2014/main" id="{77964639-8E98-446F-9CE9-39D782CB4829}"/>
              </a:ext>
            </a:extLst>
          </p:cNvPr>
          <p:cNvSpPr txBox="1"/>
          <p:nvPr/>
        </p:nvSpPr>
        <p:spPr>
          <a:xfrm>
            <a:off x="245073" y="2120205"/>
            <a:ext cx="2236445" cy="369332"/>
          </a:xfrm>
          <a:prstGeom prst="rect">
            <a:avLst/>
          </a:prstGeom>
          <a:noFill/>
        </p:spPr>
        <p:txBody>
          <a:bodyPr wrap="square" rtlCol="0">
            <a:spAutoFit/>
          </a:bodyPr>
          <a:lstStyle/>
          <a:p>
            <a:r>
              <a:rPr lang="sv-SE" b="1" dirty="0"/>
              <a:t>President/Chairman</a:t>
            </a:r>
          </a:p>
        </p:txBody>
      </p:sp>
      <p:pic>
        <p:nvPicPr>
          <p:cNvPr id="38" name="Picture 37" descr="Graphical user interface&#10;&#10;Description automatically generated">
            <a:extLst>
              <a:ext uri="{FF2B5EF4-FFF2-40B4-BE49-F238E27FC236}">
                <a16:creationId xmlns:a16="http://schemas.microsoft.com/office/drawing/2014/main" id="{B84C9F11-48BA-4165-A34E-41D7EA3929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3772" y="4592893"/>
            <a:ext cx="2902745" cy="1706406"/>
          </a:xfrm>
          <a:prstGeom prst="rect">
            <a:avLst/>
          </a:prstGeom>
        </p:spPr>
      </p:pic>
      <p:cxnSp>
        <p:nvCxnSpPr>
          <p:cNvPr id="43" name="Straight Connector 42">
            <a:extLst>
              <a:ext uri="{FF2B5EF4-FFF2-40B4-BE49-F238E27FC236}">
                <a16:creationId xmlns:a16="http://schemas.microsoft.com/office/drawing/2014/main" id="{DE615763-8967-4ECA-B459-BC67F0A9E602}"/>
              </a:ext>
            </a:extLst>
          </p:cNvPr>
          <p:cNvCxnSpPr>
            <a:cxnSpLocks/>
            <a:stCxn id="29" idx="0"/>
            <a:endCxn id="35" idx="2"/>
          </p:cNvCxnSpPr>
          <p:nvPr/>
        </p:nvCxnSpPr>
        <p:spPr>
          <a:xfrm flipH="1" flipV="1">
            <a:off x="1332720" y="3150866"/>
            <a:ext cx="373348" cy="548893"/>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5C97BC7-0912-41E4-B612-B17C87946C09}"/>
              </a:ext>
            </a:extLst>
          </p:cNvPr>
          <p:cNvCxnSpPr>
            <a:cxnSpLocks/>
            <a:stCxn id="30" idx="0"/>
            <a:endCxn id="35" idx="2"/>
          </p:cNvCxnSpPr>
          <p:nvPr/>
        </p:nvCxnSpPr>
        <p:spPr>
          <a:xfrm flipV="1">
            <a:off x="1257409" y="3150866"/>
            <a:ext cx="75311" cy="569317"/>
          </a:xfrm>
          <a:prstGeom prst="line">
            <a:avLst/>
          </a:prstGeom>
          <a:ln w="12700">
            <a:solidFill>
              <a:srgbClr val="FF0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C1C7497-D634-4C88-8C2D-5F86CEC46457}"/>
              </a:ext>
            </a:extLst>
          </p:cNvPr>
          <p:cNvCxnSpPr>
            <a:cxnSpLocks/>
            <a:stCxn id="28" idx="0"/>
            <a:endCxn id="35" idx="2"/>
          </p:cNvCxnSpPr>
          <p:nvPr/>
        </p:nvCxnSpPr>
        <p:spPr>
          <a:xfrm flipV="1">
            <a:off x="808467" y="3150866"/>
            <a:ext cx="524253" cy="569317"/>
          </a:xfrm>
          <a:prstGeom prst="line">
            <a:avLst/>
          </a:prstGeom>
          <a:ln w="12700">
            <a:solidFill>
              <a:schemeClr val="tx1"/>
            </a:solidFill>
            <a:prstDash val="dash"/>
            <a:tailEnd type="oval" w="med" len="med"/>
          </a:ln>
        </p:spPr>
        <p:style>
          <a:lnRef idx="1">
            <a:schemeClr val="accent1"/>
          </a:lnRef>
          <a:fillRef idx="0">
            <a:schemeClr val="accent1"/>
          </a:fillRef>
          <a:effectRef idx="0">
            <a:schemeClr val="accent1"/>
          </a:effectRef>
          <a:fontRef idx="minor">
            <a:schemeClr val="tx1"/>
          </a:fontRef>
        </p:style>
      </p:cxnSp>
      <p:pic>
        <p:nvPicPr>
          <p:cNvPr id="51" name="Picture 50" descr="Graphical user interface&#10;&#10;Description automatically generated">
            <a:extLst>
              <a:ext uri="{FF2B5EF4-FFF2-40B4-BE49-F238E27FC236}">
                <a16:creationId xmlns:a16="http://schemas.microsoft.com/office/drawing/2014/main" id="{01672126-2551-4692-A8F2-1B4C1B178D3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330866" y="4592893"/>
            <a:ext cx="2902745" cy="1706406"/>
          </a:xfrm>
          <a:prstGeom prst="rect">
            <a:avLst/>
          </a:prstGeom>
        </p:spPr>
      </p:pic>
      <p:cxnSp>
        <p:nvCxnSpPr>
          <p:cNvPr id="54" name="Straight Connector 53">
            <a:extLst>
              <a:ext uri="{FF2B5EF4-FFF2-40B4-BE49-F238E27FC236}">
                <a16:creationId xmlns:a16="http://schemas.microsoft.com/office/drawing/2014/main" id="{4AFDC130-12E7-4DA9-9E3D-38ECE5E9CE8E}"/>
              </a:ext>
            </a:extLst>
          </p:cNvPr>
          <p:cNvCxnSpPr>
            <a:cxnSpLocks/>
            <a:stCxn id="31" idx="0"/>
            <a:endCxn id="35" idx="2"/>
          </p:cNvCxnSpPr>
          <p:nvPr/>
        </p:nvCxnSpPr>
        <p:spPr>
          <a:xfrm flipH="1" flipV="1">
            <a:off x="1332720" y="3150866"/>
            <a:ext cx="786134" cy="548893"/>
          </a:xfrm>
          <a:prstGeom prst="line">
            <a:avLst/>
          </a:prstGeom>
          <a:ln w="12700">
            <a:solidFill>
              <a:srgbClr val="FFC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19BFC4C-BB34-45DF-AA2F-8C707CFD5243}"/>
              </a:ext>
            </a:extLst>
          </p:cNvPr>
          <p:cNvCxnSpPr/>
          <p:nvPr/>
        </p:nvCxnSpPr>
        <p:spPr>
          <a:xfrm>
            <a:off x="3157110" y="332113"/>
            <a:ext cx="0" cy="62780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0A0BE0FC-5690-48AA-AFF1-10B16D252A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46600" y="3671914"/>
            <a:ext cx="389454" cy="389454"/>
          </a:xfrm>
          <a:prstGeom prst="rect">
            <a:avLst/>
          </a:prstGeom>
        </p:spPr>
      </p:pic>
      <p:pic>
        <p:nvPicPr>
          <p:cNvPr id="61" name="Picture 60">
            <a:extLst>
              <a:ext uri="{FF2B5EF4-FFF2-40B4-BE49-F238E27FC236}">
                <a16:creationId xmlns:a16="http://schemas.microsoft.com/office/drawing/2014/main" id="{B7CF2EE0-E1B8-444D-B0FF-8487A859A0F1}"/>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44201" y="3651490"/>
            <a:ext cx="389454" cy="389454"/>
          </a:xfrm>
          <a:prstGeom prst="rect">
            <a:avLst/>
          </a:prstGeom>
        </p:spPr>
      </p:pic>
      <p:pic>
        <p:nvPicPr>
          <p:cNvPr id="62" name="Picture 61">
            <a:extLst>
              <a:ext uri="{FF2B5EF4-FFF2-40B4-BE49-F238E27FC236}">
                <a16:creationId xmlns:a16="http://schemas.microsoft.com/office/drawing/2014/main" id="{607FCD99-DA2C-476D-95BF-EB191B550FED}"/>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95542" y="3671914"/>
            <a:ext cx="389454" cy="389454"/>
          </a:xfrm>
          <a:prstGeom prst="rect">
            <a:avLst/>
          </a:prstGeom>
        </p:spPr>
      </p:pic>
      <p:pic>
        <p:nvPicPr>
          <p:cNvPr id="63" name="Picture 62">
            <a:extLst>
              <a:ext uri="{FF2B5EF4-FFF2-40B4-BE49-F238E27FC236}">
                <a16:creationId xmlns:a16="http://schemas.microsoft.com/office/drawing/2014/main" id="{CFA71583-35DF-49DD-BD9E-A6C4F816BE92}"/>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56987" y="3651490"/>
            <a:ext cx="389454" cy="389454"/>
          </a:xfrm>
          <a:prstGeom prst="rect">
            <a:avLst/>
          </a:prstGeom>
        </p:spPr>
      </p:pic>
      <p:sp>
        <p:nvSpPr>
          <p:cNvPr id="64" name="Rectangle 63">
            <a:extLst>
              <a:ext uri="{FF2B5EF4-FFF2-40B4-BE49-F238E27FC236}">
                <a16:creationId xmlns:a16="http://schemas.microsoft.com/office/drawing/2014/main" id="{3023D42F-B27E-4C9A-8318-8DA483118A1A}"/>
              </a:ext>
            </a:extLst>
          </p:cNvPr>
          <p:cNvSpPr/>
          <p:nvPr/>
        </p:nvSpPr>
        <p:spPr>
          <a:xfrm>
            <a:off x="3647847" y="1888008"/>
            <a:ext cx="2179654" cy="24915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5" name="Picture 64">
            <a:extLst>
              <a:ext uri="{FF2B5EF4-FFF2-40B4-BE49-F238E27FC236}">
                <a16:creationId xmlns:a16="http://schemas.microsoft.com/office/drawing/2014/main" id="{A192DD2A-EE28-44EB-9DA2-1CA16B556B5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446211" y="3902884"/>
            <a:ext cx="581774" cy="581774"/>
          </a:xfrm>
          <a:prstGeom prst="rect">
            <a:avLst/>
          </a:prstGeom>
        </p:spPr>
      </p:pic>
      <p:pic>
        <p:nvPicPr>
          <p:cNvPr id="66" name="Picture 65" descr="Icon&#10;&#10;Description automatically generated">
            <a:extLst>
              <a:ext uri="{FF2B5EF4-FFF2-40B4-BE49-F238E27FC236}">
                <a16:creationId xmlns:a16="http://schemas.microsoft.com/office/drawing/2014/main" id="{ACD70C42-E1DD-4D81-B820-2936B8BCFCF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449907" y="2471251"/>
            <a:ext cx="631346" cy="631346"/>
          </a:xfrm>
          <a:prstGeom prst="rect">
            <a:avLst/>
          </a:prstGeom>
        </p:spPr>
      </p:pic>
      <p:sp>
        <p:nvSpPr>
          <p:cNvPr id="67" name="TextBox 66">
            <a:extLst>
              <a:ext uri="{FF2B5EF4-FFF2-40B4-BE49-F238E27FC236}">
                <a16:creationId xmlns:a16="http://schemas.microsoft.com/office/drawing/2014/main" id="{0CB432B6-7BC9-46E5-8F59-5A7556B1AB82}"/>
              </a:ext>
            </a:extLst>
          </p:cNvPr>
          <p:cNvSpPr txBox="1"/>
          <p:nvPr/>
        </p:nvSpPr>
        <p:spPr>
          <a:xfrm>
            <a:off x="3696157" y="2020752"/>
            <a:ext cx="2236445" cy="369332"/>
          </a:xfrm>
          <a:prstGeom prst="rect">
            <a:avLst/>
          </a:prstGeom>
          <a:noFill/>
        </p:spPr>
        <p:txBody>
          <a:bodyPr wrap="square" rtlCol="0">
            <a:spAutoFit/>
          </a:bodyPr>
          <a:lstStyle/>
          <a:p>
            <a:r>
              <a:rPr lang="sv-SE" b="1" dirty="0"/>
              <a:t>President/Chairman</a:t>
            </a:r>
          </a:p>
        </p:txBody>
      </p:sp>
      <p:cxnSp>
        <p:nvCxnSpPr>
          <p:cNvPr id="68" name="Straight Connector 67">
            <a:extLst>
              <a:ext uri="{FF2B5EF4-FFF2-40B4-BE49-F238E27FC236}">
                <a16:creationId xmlns:a16="http://schemas.microsoft.com/office/drawing/2014/main" id="{D4ABBF1B-4FB5-4F13-9896-9E7DF4A3050B}"/>
              </a:ext>
            </a:extLst>
          </p:cNvPr>
          <p:cNvCxnSpPr>
            <a:cxnSpLocks/>
            <a:stCxn id="61" idx="0"/>
            <a:endCxn id="66" idx="2"/>
          </p:cNvCxnSpPr>
          <p:nvPr/>
        </p:nvCxnSpPr>
        <p:spPr>
          <a:xfrm flipH="1" flipV="1">
            <a:off x="4765580" y="3102597"/>
            <a:ext cx="373348" cy="548893"/>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D547663-8571-44CF-AB3F-70D9FFE4747D}"/>
              </a:ext>
            </a:extLst>
          </p:cNvPr>
          <p:cNvCxnSpPr>
            <a:cxnSpLocks/>
            <a:stCxn id="62" idx="0"/>
            <a:endCxn id="66" idx="2"/>
          </p:cNvCxnSpPr>
          <p:nvPr/>
        </p:nvCxnSpPr>
        <p:spPr>
          <a:xfrm flipV="1">
            <a:off x="4690269" y="3102597"/>
            <a:ext cx="75311" cy="569317"/>
          </a:xfrm>
          <a:prstGeom prst="line">
            <a:avLst/>
          </a:prstGeom>
          <a:ln w="12700">
            <a:solidFill>
              <a:srgbClr val="FF0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2942394-C8C8-4FC7-A681-3AAD888D1236}"/>
              </a:ext>
            </a:extLst>
          </p:cNvPr>
          <p:cNvCxnSpPr>
            <a:cxnSpLocks/>
            <a:stCxn id="60" idx="0"/>
            <a:endCxn id="66" idx="2"/>
          </p:cNvCxnSpPr>
          <p:nvPr/>
        </p:nvCxnSpPr>
        <p:spPr>
          <a:xfrm flipV="1">
            <a:off x="4241327" y="3102597"/>
            <a:ext cx="524253" cy="569317"/>
          </a:xfrm>
          <a:prstGeom prst="line">
            <a:avLst/>
          </a:prstGeom>
          <a:ln w="12700">
            <a:solidFill>
              <a:schemeClr val="tx1"/>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02A9A9-F483-4906-BFFE-621CBAEAA9AF}"/>
              </a:ext>
            </a:extLst>
          </p:cNvPr>
          <p:cNvCxnSpPr>
            <a:cxnSpLocks/>
            <a:stCxn id="63" idx="0"/>
            <a:endCxn id="66" idx="2"/>
          </p:cNvCxnSpPr>
          <p:nvPr/>
        </p:nvCxnSpPr>
        <p:spPr>
          <a:xfrm flipH="1" flipV="1">
            <a:off x="4765580" y="3102597"/>
            <a:ext cx="786134" cy="548893"/>
          </a:xfrm>
          <a:prstGeom prst="line">
            <a:avLst/>
          </a:prstGeom>
          <a:ln w="12700">
            <a:solidFill>
              <a:srgbClr val="FFC000"/>
            </a:solidFill>
            <a:prstDash val="dash"/>
            <a:tailEnd type="oval"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A18E9FC2-B18D-4721-A8D6-D3B6C869D82B}"/>
              </a:ext>
            </a:extLst>
          </p:cNvPr>
          <p:cNvSpPr/>
          <p:nvPr/>
        </p:nvSpPr>
        <p:spPr>
          <a:xfrm>
            <a:off x="3438505" y="4708084"/>
            <a:ext cx="570188" cy="336527"/>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4" name="Straight Connector 73">
            <a:extLst>
              <a:ext uri="{FF2B5EF4-FFF2-40B4-BE49-F238E27FC236}">
                <a16:creationId xmlns:a16="http://schemas.microsoft.com/office/drawing/2014/main" id="{45E0C4A2-0D7E-4EAA-A67B-0858DC3388BA}"/>
              </a:ext>
            </a:extLst>
          </p:cNvPr>
          <p:cNvCxnSpPr>
            <a:cxnSpLocks/>
            <a:stCxn id="73" idx="0"/>
            <a:endCxn id="60" idx="2"/>
          </p:cNvCxnSpPr>
          <p:nvPr/>
        </p:nvCxnSpPr>
        <p:spPr>
          <a:xfrm flipV="1">
            <a:off x="3723599" y="4061368"/>
            <a:ext cx="517728" cy="646716"/>
          </a:xfrm>
          <a:prstGeom prst="line">
            <a:avLst/>
          </a:prstGeom>
          <a:ln w="12700">
            <a:solidFill>
              <a:schemeClr val="tx1"/>
            </a:solidFill>
            <a:prstDash val="dash"/>
            <a:tailEnd type="oval"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E73B8E75-A5E7-47C5-9E66-7FAD8BFFC89F}"/>
              </a:ext>
            </a:extLst>
          </p:cNvPr>
          <p:cNvSpPr/>
          <p:nvPr/>
        </p:nvSpPr>
        <p:spPr>
          <a:xfrm>
            <a:off x="4649925" y="4695142"/>
            <a:ext cx="342908" cy="34947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9" name="Straight Connector 78">
            <a:extLst>
              <a:ext uri="{FF2B5EF4-FFF2-40B4-BE49-F238E27FC236}">
                <a16:creationId xmlns:a16="http://schemas.microsoft.com/office/drawing/2014/main" id="{448BEEFE-996D-46AC-82F1-A7F47057060C}"/>
              </a:ext>
            </a:extLst>
          </p:cNvPr>
          <p:cNvCxnSpPr>
            <a:cxnSpLocks/>
            <a:stCxn id="51" idx="0"/>
            <a:endCxn id="62" idx="2"/>
          </p:cNvCxnSpPr>
          <p:nvPr/>
        </p:nvCxnSpPr>
        <p:spPr>
          <a:xfrm flipH="1" flipV="1">
            <a:off x="4690269" y="4061368"/>
            <a:ext cx="91970" cy="531525"/>
          </a:xfrm>
          <a:prstGeom prst="line">
            <a:avLst/>
          </a:prstGeom>
          <a:ln w="12700">
            <a:solidFill>
              <a:srgbClr val="FF0000"/>
            </a:solidFill>
            <a:prstDash val="dash"/>
            <a:tailEnd type="oval" w="med" len="med"/>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7AC3044C-2A45-439B-88B5-F6FC1E5C09E7}"/>
              </a:ext>
            </a:extLst>
          </p:cNvPr>
          <p:cNvSpPr/>
          <p:nvPr/>
        </p:nvSpPr>
        <p:spPr>
          <a:xfrm>
            <a:off x="530268" y="1323312"/>
            <a:ext cx="1549160" cy="3693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b="1" dirty="0">
                <a:solidFill>
                  <a:schemeClr val="tx1"/>
                </a:solidFill>
              </a:rPr>
              <a:t>”Republic”</a:t>
            </a:r>
          </a:p>
        </p:txBody>
      </p:sp>
      <p:sp>
        <p:nvSpPr>
          <p:cNvPr id="84" name="TextBox 83">
            <a:extLst>
              <a:ext uri="{FF2B5EF4-FFF2-40B4-BE49-F238E27FC236}">
                <a16:creationId xmlns:a16="http://schemas.microsoft.com/office/drawing/2014/main" id="{32435BC1-8E9A-4EA4-9CFE-990707E3AD3E}"/>
              </a:ext>
            </a:extLst>
          </p:cNvPr>
          <p:cNvSpPr txBox="1"/>
          <p:nvPr/>
        </p:nvSpPr>
        <p:spPr>
          <a:xfrm>
            <a:off x="2774027" y="107156"/>
            <a:ext cx="7335742" cy="646331"/>
          </a:xfrm>
          <a:prstGeom prst="rect">
            <a:avLst/>
          </a:prstGeom>
          <a:noFill/>
        </p:spPr>
        <p:txBody>
          <a:bodyPr wrap="square" rtlCol="0">
            <a:spAutoFit/>
          </a:bodyPr>
          <a:lstStyle/>
          <a:p>
            <a:r>
              <a:rPr lang="en-US" dirty="0"/>
              <a:t>A </a:t>
            </a:r>
            <a:r>
              <a:rPr lang="en-US" b="1" dirty="0"/>
              <a:t>republic</a:t>
            </a:r>
            <a:r>
              <a:rPr lang="en-US" dirty="0"/>
              <a:t> is a form of government in which "power is held by the people and their elected representatives".</a:t>
            </a:r>
            <a:endParaRPr lang="sv-SE" dirty="0"/>
          </a:p>
        </p:txBody>
      </p:sp>
      <p:sp>
        <p:nvSpPr>
          <p:cNvPr id="85" name="Rectangle 84">
            <a:extLst>
              <a:ext uri="{FF2B5EF4-FFF2-40B4-BE49-F238E27FC236}">
                <a16:creationId xmlns:a16="http://schemas.microsoft.com/office/drawing/2014/main" id="{78169AF4-0CFA-432E-BB3F-CFA24CCF58C7}"/>
              </a:ext>
            </a:extLst>
          </p:cNvPr>
          <p:cNvSpPr/>
          <p:nvPr/>
        </p:nvSpPr>
        <p:spPr>
          <a:xfrm>
            <a:off x="3961674" y="1323798"/>
            <a:ext cx="1549160" cy="3693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b="1" dirty="0">
                <a:solidFill>
                  <a:schemeClr val="tx1"/>
                </a:solidFill>
              </a:rPr>
              <a:t>”Republic”</a:t>
            </a:r>
          </a:p>
        </p:txBody>
      </p:sp>
      <p:cxnSp>
        <p:nvCxnSpPr>
          <p:cNvPr id="86" name="Straight Connector 85">
            <a:extLst>
              <a:ext uri="{FF2B5EF4-FFF2-40B4-BE49-F238E27FC236}">
                <a16:creationId xmlns:a16="http://schemas.microsoft.com/office/drawing/2014/main" id="{FCB125AD-B3FC-43CF-8CD4-8D6E76593906}"/>
              </a:ext>
            </a:extLst>
          </p:cNvPr>
          <p:cNvCxnSpPr>
            <a:cxnSpLocks/>
            <a:stCxn id="64" idx="0"/>
            <a:endCxn id="85" idx="2"/>
          </p:cNvCxnSpPr>
          <p:nvPr/>
        </p:nvCxnSpPr>
        <p:spPr>
          <a:xfrm flipH="1" flipV="1">
            <a:off x="4736254" y="1693130"/>
            <a:ext cx="1420" cy="194878"/>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AB958B7-C3DB-41C2-9A80-8BF7A1D3A290}"/>
              </a:ext>
            </a:extLst>
          </p:cNvPr>
          <p:cNvCxnSpPr>
            <a:cxnSpLocks/>
            <a:stCxn id="33" idx="0"/>
            <a:endCxn id="83" idx="2"/>
          </p:cNvCxnSpPr>
          <p:nvPr/>
        </p:nvCxnSpPr>
        <p:spPr>
          <a:xfrm flipV="1">
            <a:off x="1304814" y="1692644"/>
            <a:ext cx="34" cy="243633"/>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D20C4E8-33C1-47FC-82DB-D88A3D25969E}"/>
              </a:ext>
            </a:extLst>
          </p:cNvPr>
          <p:cNvSpPr txBox="1"/>
          <p:nvPr/>
        </p:nvSpPr>
        <p:spPr>
          <a:xfrm>
            <a:off x="2249129" y="3681190"/>
            <a:ext cx="1707541" cy="369332"/>
          </a:xfrm>
          <a:prstGeom prst="rect">
            <a:avLst/>
          </a:prstGeom>
          <a:noFill/>
        </p:spPr>
        <p:txBody>
          <a:bodyPr wrap="square" rtlCol="0">
            <a:spAutoFit/>
          </a:bodyPr>
          <a:lstStyle/>
          <a:p>
            <a:r>
              <a:rPr lang="sv-SE" b="1" dirty="0"/>
              <a:t>representatives</a:t>
            </a:r>
          </a:p>
        </p:txBody>
      </p:sp>
      <p:sp>
        <p:nvSpPr>
          <p:cNvPr id="93" name="Rectangle 92">
            <a:extLst>
              <a:ext uri="{FF2B5EF4-FFF2-40B4-BE49-F238E27FC236}">
                <a16:creationId xmlns:a16="http://schemas.microsoft.com/office/drawing/2014/main" id="{CEC63AD8-B399-4DC4-99D0-DE578E11CA5A}"/>
              </a:ext>
            </a:extLst>
          </p:cNvPr>
          <p:cNvSpPr/>
          <p:nvPr/>
        </p:nvSpPr>
        <p:spPr>
          <a:xfrm>
            <a:off x="708318" y="849257"/>
            <a:ext cx="1248803" cy="369332"/>
          </a:xfrm>
          <a:prstGeom prst="rect">
            <a:avLst/>
          </a:prstGeom>
        </p:spPr>
        <p:txBody>
          <a:bodyPr wrap="none">
            <a:spAutoFit/>
          </a:bodyPr>
          <a:lstStyle/>
          <a:p>
            <a:r>
              <a:rPr lang="en-US" b="1" dirty="0"/>
              <a:t>Democracy</a:t>
            </a:r>
            <a:endParaRPr lang="sv-SE" dirty="0"/>
          </a:p>
        </p:txBody>
      </p:sp>
      <p:cxnSp>
        <p:nvCxnSpPr>
          <p:cNvPr id="95" name="Straight Connector 94">
            <a:extLst>
              <a:ext uri="{FF2B5EF4-FFF2-40B4-BE49-F238E27FC236}">
                <a16:creationId xmlns:a16="http://schemas.microsoft.com/office/drawing/2014/main" id="{B5973A87-9DF6-4B21-BF1E-9E60B0E883A2}"/>
              </a:ext>
            </a:extLst>
          </p:cNvPr>
          <p:cNvCxnSpPr/>
          <p:nvPr/>
        </p:nvCxnSpPr>
        <p:spPr>
          <a:xfrm flipV="1">
            <a:off x="808467" y="849257"/>
            <a:ext cx="999785" cy="3693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0B68C364-ECC9-4D1E-8CB2-B578F816DD4D}"/>
              </a:ext>
            </a:extLst>
          </p:cNvPr>
          <p:cNvSpPr/>
          <p:nvPr/>
        </p:nvSpPr>
        <p:spPr>
          <a:xfrm>
            <a:off x="4098088" y="827353"/>
            <a:ext cx="1248803" cy="369332"/>
          </a:xfrm>
          <a:prstGeom prst="rect">
            <a:avLst/>
          </a:prstGeom>
        </p:spPr>
        <p:txBody>
          <a:bodyPr wrap="none">
            <a:spAutoFit/>
          </a:bodyPr>
          <a:lstStyle/>
          <a:p>
            <a:r>
              <a:rPr lang="en-US" b="1" dirty="0"/>
              <a:t>Democracy</a:t>
            </a:r>
            <a:endParaRPr lang="sv-SE" dirty="0"/>
          </a:p>
        </p:txBody>
      </p:sp>
      <p:cxnSp>
        <p:nvCxnSpPr>
          <p:cNvPr id="97" name="Straight Connector 96">
            <a:extLst>
              <a:ext uri="{FF2B5EF4-FFF2-40B4-BE49-F238E27FC236}">
                <a16:creationId xmlns:a16="http://schemas.microsoft.com/office/drawing/2014/main" id="{CCAA2677-6AF4-411F-BF3C-E1895408190C}"/>
              </a:ext>
            </a:extLst>
          </p:cNvPr>
          <p:cNvCxnSpPr/>
          <p:nvPr/>
        </p:nvCxnSpPr>
        <p:spPr>
          <a:xfrm flipV="1">
            <a:off x="4198237" y="827353"/>
            <a:ext cx="999785" cy="3693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257D9A3-7122-49AA-9F22-94D278243477}"/>
              </a:ext>
            </a:extLst>
          </p:cNvPr>
          <p:cNvSpPr/>
          <p:nvPr/>
        </p:nvSpPr>
        <p:spPr>
          <a:xfrm>
            <a:off x="7892172" y="765673"/>
            <a:ext cx="1248803" cy="369332"/>
          </a:xfrm>
          <a:prstGeom prst="rect">
            <a:avLst/>
          </a:prstGeom>
        </p:spPr>
        <p:txBody>
          <a:bodyPr wrap="none">
            <a:spAutoFit/>
          </a:bodyPr>
          <a:lstStyle/>
          <a:p>
            <a:r>
              <a:rPr lang="en-US" b="1" dirty="0"/>
              <a:t>Democracy</a:t>
            </a:r>
            <a:endParaRPr lang="sv-SE" dirty="0"/>
          </a:p>
        </p:txBody>
      </p:sp>
      <p:pic>
        <p:nvPicPr>
          <p:cNvPr id="100" name="Picture 99" descr="Icon&#10;&#10;Description automatically generated">
            <a:extLst>
              <a:ext uri="{FF2B5EF4-FFF2-40B4-BE49-F238E27FC236}">
                <a16:creationId xmlns:a16="http://schemas.microsoft.com/office/drawing/2014/main" id="{51FFE24A-1472-4517-BC58-04FB491EF89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9109291" y="747395"/>
            <a:ext cx="482372" cy="482372"/>
          </a:xfrm>
          <a:prstGeom prst="rect">
            <a:avLst/>
          </a:prstGeom>
        </p:spPr>
      </p:pic>
    </p:spTree>
    <p:extLst>
      <p:ext uri="{BB962C8B-B14F-4D97-AF65-F5344CB8AC3E}">
        <p14:creationId xmlns:p14="http://schemas.microsoft.com/office/powerpoint/2010/main" val="193820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60EFA-9569-4587-92CF-06BFD6436557}"/>
              </a:ext>
            </a:extLst>
          </p:cNvPr>
          <p:cNvSpPr txBox="1"/>
          <p:nvPr/>
        </p:nvSpPr>
        <p:spPr>
          <a:xfrm>
            <a:off x="0" y="0"/>
            <a:ext cx="3129703" cy="369332"/>
          </a:xfrm>
          <a:prstGeom prst="rect">
            <a:avLst/>
          </a:prstGeom>
          <a:noFill/>
        </p:spPr>
        <p:txBody>
          <a:bodyPr wrap="none" rtlCol="0">
            <a:spAutoFit/>
          </a:bodyPr>
          <a:lstStyle/>
          <a:p>
            <a:r>
              <a:rPr lang="sv-SE" b="1" dirty="0"/>
              <a:t>SOCIOCRACY vs DEMOCRACY?</a:t>
            </a:r>
          </a:p>
        </p:txBody>
      </p:sp>
      <p:pic>
        <p:nvPicPr>
          <p:cNvPr id="3" name="Picture 2">
            <a:extLst>
              <a:ext uri="{FF2B5EF4-FFF2-40B4-BE49-F238E27FC236}">
                <a16:creationId xmlns:a16="http://schemas.microsoft.com/office/drawing/2014/main" id="{F8F1E3A0-ED04-47ED-96E3-A065A57D37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29944" y="3790155"/>
            <a:ext cx="389454" cy="389454"/>
          </a:xfrm>
          <a:prstGeom prst="rect">
            <a:avLst/>
          </a:prstGeom>
        </p:spPr>
      </p:pic>
      <p:pic>
        <p:nvPicPr>
          <p:cNvPr id="4" name="Picture 3">
            <a:extLst>
              <a:ext uri="{FF2B5EF4-FFF2-40B4-BE49-F238E27FC236}">
                <a16:creationId xmlns:a16="http://schemas.microsoft.com/office/drawing/2014/main" id="{40F1DFDC-85EE-49FF-8B07-8E747A6D76ED}"/>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548246" y="3757895"/>
            <a:ext cx="389454" cy="389454"/>
          </a:xfrm>
          <a:prstGeom prst="rect">
            <a:avLst/>
          </a:prstGeom>
        </p:spPr>
      </p:pic>
      <p:pic>
        <p:nvPicPr>
          <p:cNvPr id="5" name="Picture 4">
            <a:extLst>
              <a:ext uri="{FF2B5EF4-FFF2-40B4-BE49-F238E27FC236}">
                <a16:creationId xmlns:a16="http://schemas.microsoft.com/office/drawing/2014/main" id="{C95F5B4D-201D-4EA5-987B-7C0239E1BC30}"/>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39095" y="3757895"/>
            <a:ext cx="389454" cy="389454"/>
          </a:xfrm>
          <a:prstGeom prst="rect">
            <a:avLst/>
          </a:prstGeom>
        </p:spPr>
      </p:pic>
      <p:pic>
        <p:nvPicPr>
          <p:cNvPr id="6" name="Picture 5">
            <a:extLst>
              <a:ext uri="{FF2B5EF4-FFF2-40B4-BE49-F238E27FC236}">
                <a16:creationId xmlns:a16="http://schemas.microsoft.com/office/drawing/2014/main" id="{C3A6EB1A-4C1B-41E7-B5FA-69A8226F8FE3}"/>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57397" y="3769130"/>
            <a:ext cx="389454" cy="38945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64E1750B-CEE1-4E18-92DD-C88BCA16EDB9}"/>
              </a:ext>
            </a:extLst>
          </p:cNvPr>
          <p:cNvPicPr>
            <a:picLocks noChangeAspect="1"/>
          </p:cNvPicPr>
          <p:nvPr/>
        </p:nvPicPr>
        <p:blipFill>
          <a:blip r:embed="rId4">
            <a:grayscl/>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23500" y="4671177"/>
            <a:ext cx="2902745" cy="1706406"/>
          </a:xfrm>
          <a:prstGeom prst="rect">
            <a:avLst/>
          </a:prstGeom>
        </p:spPr>
      </p:pic>
      <p:sp>
        <p:nvSpPr>
          <p:cNvPr id="10" name="Rectangle 9">
            <a:extLst>
              <a:ext uri="{FF2B5EF4-FFF2-40B4-BE49-F238E27FC236}">
                <a16:creationId xmlns:a16="http://schemas.microsoft.com/office/drawing/2014/main" id="{2E3BB976-A559-45BA-971C-FEBFAA99AC5D}"/>
              </a:ext>
            </a:extLst>
          </p:cNvPr>
          <p:cNvSpPr/>
          <p:nvPr/>
        </p:nvSpPr>
        <p:spPr>
          <a:xfrm>
            <a:off x="7582322" y="2770052"/>
            <a:ext cx="4515086" cy="1609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 name="Picture 10">
            <a:extLst>
              <a:ext uri="{FF2B5EF4-FFF2-40B4-BE49-F238E27FC236}">
                <a16:creationId xmlns:a16="http://schemas.microsoft.com/office/drawing/2014/main" id="{52E1733C-931B-44AF-B96F-9A5905B1863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61398" y="3962027"/>
            <a:ext cx="581774" cy="581774"/>
          </a:xfrm>
          <a:prstGeom prst="rect">
            <a:avLst/>
          </a:prstGeom>
        </p:spPr>
      </p:pic>
      <p:pic>
        <p:nvPicPr>
          <p:cNvPr id="12" name="Picture 11" descr="Icon&#10;&#10;Description automatically generated">
            <a:extLst>
              <a:ext uri="{FF2B5EF4-FFF2-40B4-BE49-F238E27FC236}">
                <a16:creationId xmlns:a16="http://schemas.microsoft.com/office/drawing/2014/main" id="{F0AA31C2-E9AC-4F13-81F6-0F3B0A291FD7}"/>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566759" y="3050466"/>
            <a:ext cx="631346" cy="631346"/>
          </a:xfrm>
          <a:prstGeom prst="rect">
            <a:avLst/>
          </a:prstGeom>
        </p:spPr>
      </p:pic>
      <p:sp>
        <p:nvSpPr>
          <p:cNvPr id="13" name="TextBox 12">
            <a:extLst>
              <a:ext uri="{FF2B5EF4-FFF2-40B4-BE49-F238E27FC236}">
                <a16:creationId xmlns:a16="http://schemas.microsoft.com/office/drawing/2014/main" id="{638085CA-B6B4-4B36-9981-90B2099A1CF2}"/>
              </a:ext>
            </a:extLst>
          </p:cNvPr>
          <p:cNvSpPr txBox="1"/>
          <p:nvPr/>
        </p:nvSpPr>
        <p:spPr>
          <a:xfrm>
            <a:off x="7694936" y="2796784"/>
            <a:ext cx="1216067" cy="923330"/>
          </a:xfrm>
          <a:prstGeom prst="rect">
            <a:avLst/>
          </a:prstGeom>
          <a:noFill/>
        </p:spPr>
        <p:txBody>
          <a:bodyPr wrap="square" rtlCol="0">
            <a:spAutoFit/>
          </a:bodyPr>
          <a:lstStyle/>
          <a:p>
            <a:r>
              <a:rPr lang="sv-SE" b="1" dirty="0"/>
              <a:t>President/prime minister</a:t>
            </a:r>
          </a:p>
        </p:txBody>
      </p:sp>
      <p:pic>
        <p:nvPicPr>
          <p:cNvPr id="17" name="Picture 16" descr="Graphical user interface&#10;&#10;Description automatically generated">
            <a:extLst>
              <a:ext uri="{FF2B5EF4-FFF2-40B4-BE49-F238E27FC236}">
                <a16:creationId xmlns:a16="http://schemas.microsoft.com/office/drawing/2014/main" id="{42BABBDA-D3BB-4D18-AE75-94972DA968BD}"/>
              </a:ext>
            </a:extLst>
          </p:cNvPr>
          <p:cNvPicPr>
            <a:picLocks noChangeAspect="1"/>
          </p:cNvPicPr>
          <p:nvPr/>
        </p:nvPicPr>
        <p:blipFill>
          <a:blip r:embed="rId4">
            <a:grayscl/>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98501" y="4671177"/>
            <a:ext cx="2902745" cy="1706406"/>
          </a:xfrm>
          <a:prstGeom prst="rect">
            <a:avLst/>
          </a:prstGeom>
        </p:spPr>
      </p:pic>
      <p:sp>
        <p:nvSpPr>
          <p:cNvPr id="18" name="Rectangle 17">
            <a:extLst>
              <a:ext uri="{FF2B5EF4-FFF2-40B4-BE49-F238E27FC236}">
                <a16:creationId xmlns:a16="http://schemas.microsoft.com/office/drawing/2014/main" id="{26BC199E-2D6C-4A09-ADBF-FA77128F0EBB}"/>
              </a:ext>
            </a:extLst>
          </p:cNvPr>
          <p:cNvSpPr/>
          <p:nvPr/>
        </p:nvSpPr>
        <p:spPr>
          <a:xfrm>
            <a:off x="6581571" y="4740217"/>
            <a:ext cx="1812414" cy="1609511"/>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a:extLst>
              <a:ext uri="{FF2B5EF4-FFF2-40B4-BE49-F238E27FC236}">
                <a16:creationId xmlns:a16="http://schemas.microsoft.com/office/drawing/2014/main" id="{D9690CF9-FA59-43BF-BF28-DE6EF11B53F4}"/>
              </a:ext>
            </a:extLst>
          </p:cNvPr>
          <p:cNvSpPr/>
          <p:nvPr/>
        </p:nvSpPr>
        <p:spPr>
          <a:xfrm>
            <a:off x="10307640" y="4740216"/>
            <a:ext cx="906207" cy="1609511"/>
          </a:xfrm>
          <a:prstGeom prst="rect">
            <a:avLst/>
          </a:prstGeom>
          <a:noFill/>
          <a:ln w="254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a:extLst>
              <a:ext uri="{FF2B5EF4-FFF2-40B4-BE49-F238E27FC236}">
                <a16:creationId xmlns:a16="http://schemas.microsoft.com/office/drawing/2014/main" id="{5A83380D-2E02-4C6D-B1E4-23AC2522D2C6}"/>
              </a:ext>
            </a:extLst>
          </p:cNvPr>
          <p:cNvSpPr/>
          <p:nvPr/>
        </p:nvSpPr>
        <p:spPr>
          <a:xfrm>
            <a:off x="8471918" y="4770465"/>
            <a:ext cx="1812414" cy="160951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a:extLst>
              <a:ext uri="{FF2B5EF4-FFF2-40B4-BE49-F238E27FC236}">
                <a16:creationId xmlns:a16="http://schemas.microsoft.com/office/drawing/2014/main" id="{07C5CB1E-FC69-4231-A75B-9CFAE56092AD}"/>
              </a:ext>
            </a:extLst>
          </p:cNvPr>
          <p:cNvSpPr/>
          <p:nvPr/>
        </p:nvSpPr>
        <p:spPr>
          <a:xfrm>
            <a:off x="11282212" y="4754322"/>
            <a:ext cx="906207" cy="1609511"/>
          </a:xfrm>
          <a:prstGeom prst="rect">
            <a:avLst/>
          </a:prstGeom>
          <a:no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 name="Straight Connector 21">
            <a:extLst>
              <a:ext uri="{FF2B5EF4-FFF2-40B4-BE49-F238E27FC236}">
                <a16:creationId xmlns:a16="http://schemas.microsoft.com/office/drawing/2014/main" id="{45D5E818-59C4-411E-8285-EB4DD114C13C}"/>
              </a:ext>
            </a:extLst>
          </p:cNvPr>
          <p:cNvCxnSpPr>
            <a:cxnSpLocks/>
            <a:stCxn id="7" idx="0"/>
            <a:endCxn id="4" idx="2"/>
          </p:cNvCxnSpPr>
          <p:nvPr/>
        </p:nvCxnSpPr>
        <p:spPr>
          <a:xfrm flipH="1" flipV="1">
            <a:off x="10742973" y="4147349"/>
            <a:ext cx="31900" cy="523828"/>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BC1E7B-EF00-4E95-AC94-5F57E75D4A50}"/>
              </a:ext>
            </a:extLst>
          </p:cNvPr>
          <p:cNvCxnSpPr>
            <a:cxnSpLocks/>
            <a:stCxn id="21" idx="0"/>
            <a:endCxn id="6" idx="2"/>
          </p:cNvCxnSpPr>
          <p:nvPr/>
        </p:nvCxnSpPr>
        <p:spPr>
          <a:xfrm flipH="1" flipV="1">
            <a:off x="11452124" y="4158584"/>
            <a:ext cx="283192" cy="595738"/>
          </a:xfrm>
          <a:prstGeom prst="line">
            <a:avLst/>
          </a:prstGeom>
          <a:ln w="12700">
            <a:solidFill>
              <a:srgbClr val="FFC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D000E55-68DB-4960-A74B-8063F45919F8}"/>
              </a:ext>
            </a:extLst>
          </p:cNvPr>
          <p:cNvCxnSpPr>
            <a:cxnSpLocks/>
            <a:stCxn id="20" idx="0"/>
            <a:endCxn id="5" idx="2"/>
          </p:cNvCxnSpPr>
          <p:nvPr/>
        </p:nvCxnSpPr>
        <p:spPr>
          <a:xfrm flipV="1">
            <a:off x="9378125" y="4147349"/>
            <a:ext cx="655697" cy="623116"/>
          </a:xfrm>
          <a:prstGeom prst="line">
            <a:avLst/>
          </a:prstGeom>
          <a:ln w="12700">
            <a:solidFill>
              <a:srgbClr val="FF0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948E0F-17EF-4DD6-9442-4C36B08199C3}"/>
              </a:ext>
            </a:extLst>
          </p:cNvPr>
          <p:cNvCxnSpPr>
            <a:cxnSpLocks/>
            <a:stCxn id="18" idx="0"/>
            <a:endCxn id="3" idx="2"/>
          </p:cNvCxnSpPr>
          <p:nvPr/>
        </p:nvCxnSpPr>
        <p:spPr>
          <a:xfrm flipV="1">
            <a:off x="7487778" y="4179609"/>
            <a:ext cx="1836893" cy="560608"/>
          </a:xfrm>
          <a:prstGeom prst="line">
            <a:avLst/>
          </a:prstGeom>
          <a:ln w="12700">
            <a:solidFill>
              <a:schemeClr val="tx1"/>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08D905-2BF0-499E-A755-10D1D9BA0332}"/>
              </a:ext>
            </a:extLst>
          </p:cNvPr>
          <p:cNvCxnSpPr/>
          <p:nvPr/>
        </p:nvCxnSpPr>
        <p:spPr>
          <a:xfrm>
            <a:off x="6475663" y="210364"/>
            <a:ext cx="0" cy="62780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32435BC1-8E9A-4EA4-9CFE-990707E3AD3E}"/>
              </a:ext>
            </a:extLst>
          </p:cNvPr>
          <p:cNvSpPr txBox="1"/>
          <p:nvPr/>
        </p:nvSpPr>
        <p:spPr>
          <a:xfrm>
            <a:off x="6475662" y="422661"/>
            <a:ext cx="5716337" cy="2031325"/>
          </a:xfrm>
          <a:prstGeom prst="rect">
            <a:avLst/>
          </a:prstGeom>
          <a:noFill/>
        </p:spPr>
        <p:txBody>
          <a:bodyPr wrap="square" rtlCol="0">
            <a:spAutoFit/>
          </a:bodyPr>
          <a:lstStyle/>
          <a:p>
            <a:r>
              <a:rPr lang="en-US" b="1" dirty="0"/>
              <a:t>Democracy</a:t>
            </a:r>
            <a:r>
              <a:rPr lang="en-US" dirty="0"/>
              <a:t> is a form of government in which the people have the authority to choose their governing legislators. The decisions on who is considered part of the people and how authority is shared among or delegated by the people have changed over time and at different speeds in different countries, but they have included more and more of the inhabitants of all countries.</a:t>
            </a:r>
            <a:endParaRPr lang="sv-SE" dirty="0"/>
          </a:p>
        </p:txBody>
      </p:sp>
      <p:pic>
        <p:nvPicPr>
          <p:cNvPr id="80" name="Picture 79" descr="Graphical user interface&#10;&#10;Description automatically generated">
            <a:extLst>
              <a:ext uri="{FF2B5EF4-FFF2-40B4-BE49-F238E27FC236}">
                <a16:creationId xmlns:a16="http://schemas.microsoft.com/office/drawing/2014/main" id="{67C606B2-429D-4ADE-B6C3-72EAA94FE72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119674" y="2750047"/>
            <a:ext cx="2902745" cy="1706406"/>
          </a:xfrm>
          <a:prstGeom prst="rect">
            <a:avLst/>
          </a:prstGeom>
        </p:spPr>
      </p:pic>
      <p:sp>
        <p:nvSpPr>
          <p:cNvPr id="81" name="Rectangle 80">
            <a:extLst>
              <a:ext uri="{FF2B5EF4-FFF2-40B4-BE49-F238E27FC236}">
                <a16:creationId xmlns:a16="http://schemas.microsoft.com/office/drawing/2014/main" id="{C87BEA0D-EE61-4A27-A277-D8EFFEF2DD10}"/>
              </a:ext>
            </a:extLst>
          </p:cNvPr>
          <p:cNvSpPr/>
          <p:nvPr/>
        </p:nvSpPr>
        <p:spPr>
          <a:xfrm>
            <a:off x="94592" y="2689375"/>
            <a:ext cx="6001951" cy="185442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82" name="Picture 81">
            <a:extLst>
              <a:ext uri="{FF2B5EF4-FFF2-40B4-BE49-F238E27FC236}">
                <a16:creationId xmlns:a16="http://schemas.microsoft.com/office/drawing/2014/main" id="{EEC98A7C-7F4D-482F-BBF1-F63300184BF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882680" y="3995135"/>
            <a:ext cx="581774" cy="581774"/>
          </a:xfrm>
          <a:prstGeom prst="rect">
            <a:avLst/>
          </a:prstGeom>
        </p:spPr>
      </p:pic>
      <p:pic>
        <p:nvPicPr>
          <p:cNvPr id="94" name="Picture 93" descr="Graphical user interface&#10;&#10;Description automatically generated">
            <a:extLst>
              <a:ext uri="{FF2B5EF4-FFF2-40B4-BE49-F238E27FC236}">
                <a16:creationId xmlns:a16="http://schemas.microsoft.com/office/drawing/2014/main" id="{C6F61750-1B7E-4FA0-AF64-AA3F7395973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6948" y="2750047"/>
            <a:ext cx="2902745" cy="1706406"/>
          </a:xfrm>
          <a:prstGeom prst="rect">
            <a:avLst/>
          </a:prstGeom>
        </p:spPr>
      </p:pic>
      <p:sp>
        <p:nvSpPr>
          <p:cNvPr id="108" name="TextBox 107">
            <a:extLst>
              <a:ext uri="{FF2B5EF4-FFF2-40B4-BE49-F238E27FC236}">
                <a16:creationId xmlns:a16="http://schemas.microsoft.com/office/drawing/2014/main" id="{3AB97A65-4CFE-4A04-8962-2A5AD761B51A}"/>
              </a:ext>
            </a:extLst>
          </p:cNvPr>
          <p:cNvSpPr txBox="1"/>
          <p:nvPr/>
        </p:nvSpPr>
        <p:spPr>
          <a:xfrm>
            <a:off x="36291" y="422661"/>
            <a:ext cx="6416532" cy="1754326"/>
          </a:xfrm>
          <a:prstGeom prst="rect">
            <a:avLst/>
          </a:prstGeom>
          <a:noFill/>
        </p:spPr>
        <p:txBody>
          <a:bodyPr wrap="square" rtlCol="0">
            <a:spAutoFit/>
          </a:bodyPr>
          <a:lstStyle/>
          <a:p>
            <a:r>
              <a:rPr lang="en-US" b="1" dirty="0"/>
              <a:t>Sociocracy</a:t>
            </a:r>
            <a:r>
              <a:rPr lang="en-US" dirty="0"/>
              <a:t>, also called dynamic governance, is a system of governance which seeks to create psychologically safe environments and productive organizations. It is distinguished by the use of consent, rather than majority voting, in discussion and decision-making by people who have a shared objective or work process.</a:t>
            </a:r>
            <a:endParaRPr lang="sv-SE" dirty="0"/>
          </a:p>
        </p:txBody>
      </p:sp>
      <p:pic>
        <p:nvPicPr>
          <p:cNvPr id="32" name="Picture 31" descr="Logo&#10;&#10;Description automatically generated">
            <a:extLst>
              <a:ext uri="{FF2B5EF4-FFF2-40B4-BE49-F238E27FC236}">
                <a16:creationId xmlns:a16="http://schemas.microsoft.com/office/drawing/2014/main" id="{5342D6A1-9F52-4AD0-85B4-61C0E2D1ADF8}"/>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129944" y="2416411"/>
            <a:ext cx="936661" cy="702496"/>
          </a:xfrm>
          <a:prstGeom prst="rect">
            <a:avLst/>
          </a:prstGeom>
        </p:spPr>
      </p:pic>
      <p:sp>
        <p:nvSpPr>
          <p:cNvPr id="37" name="Rectangle 36">
            <a:extLst>
              <a:ext uri="{FF2B5EF4-FFF2-40B4-BE49-F238E27FC236}">
                <a16:creationId xmlns:a16="http://schemas.microsoft.com/office/drawing/2014/main" id="{0E78C2C1-65E2-4D53-B46A-F2158CFDA59B}"/>
              </a:ext>
            </a:extLst>
          </p:cNvPr>
          <p:cNvSpPr/>
          <p:nvPr/>
        </p:nvSpPr>
        <p:spPr>
          <a:xfrm>
            <a:off x="10038831" y="2320043"/>
            <a:ext cx="1647695" cy="369332"/>
          </a:xfrm>
          <a:prstGeom prst="rect">
            <a:avLst/>
          </a:prstGeom>
        </p:spPr>
        <p:txBody>
          <a:bodyPr wrap="none">
            <a:spAutoFit/>
          </a:bodyPr>
          <a:lstStyle/>
          <a:p>
            <a:r>
              <a:rPr lang="en-US" b="1" dirty="0"/>
              <a:t>majority voting</a:t>
            </a:r>
            <a:endParaRPr lang="sv-SE" b="1" dirty="0"/>
          </a:p>
        </p:txBody>
      </p:sp>
      <p:pic>
        <p:nvPicPr>
          <p:cNvPr id="109" name="Picture 108" descr="Icon&#10;&#10;Description automatically generated">
            <a:extLst>
              <a:ext uri="{FF2B5EF4-FFF2-40B4-BE49-F238E27FC236}">
                <a16:creationId xmlns:a16="http://schemas.microsoft.com/office/drawing/2014/main" id="{D5A091F1-7634-49FE-94F5-629E91FC31C9}"/>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613993" y="2313680"/>
            <a:ext cx="291644" cy="291644"/>
          </a:xfrm>
          <a:prstGeom prst="rect">
            <a:avLst/>
          </a:prstGeom>
        </p:spPr>
      </p:pic>
      <p:pic>
        <p:nvPicPr>
          <p:cNvPr id="110" name="Picture 109" descr="Icon&#10;&#10;Description automatically generated">
            <a:extLst>
              <a:ext uri="{FF2B5EF4-FFF2-40B4-BE49-F238E27FC236}">
                <a16:creationId xmlns:a16="http://schemas.microsoft.com/office/drawing/2014/main" id="{DA646880-6C60-40A1-AA9C-B9847035F283}"/>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9871839" y="3423194"/>
            <a:ext cx="291644" cy="291644"/>
          </a:xfrm>
          <a:prstGeom prst="rect">
            <a:avLst/>
          </a:prstGeom>
        </p:spPr>
      </p:pic>
      <p:pic>
        <p:nvPicPr>
          <p:cNvPr id="111" name="Picture 110" descr="Icon&#10;&#10;Description automatically generated">
            <a:extLst>
              <a:ext uri="{FF2B5EF4-FFF2-40B4-BE49-F238E27FC236}">
                <a16:creationId xmlns:a16="http://schemas.microsoft.com/office/drawing/2014/main" id="{E836F6BA-AF38-4BB6-B49B-53EBF4A7F949}"/>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1302076" y="3370241"/>
            <a:ext cx="291644" cy="291644"/>
          </a:xfrm>
          <a:prstGeom prst="rect">
            <a:avLst/>
          </a:prstGeom>
        </p:spPr>
      </p:pic>
      <p:pic>
        <p:nvPicPr>
          <p:cNvPr id="40" name="Picture 39" descr="Logo, icon&#10;&#10;Description automatically generated">
            <a:extLst>
              <a:ext uri="{FF2B5EF4-FFF2-40B4-BE49-F238E27FC236}">
                <a16:creationId xmlns:a16="http://schemas.microsoft.com/office/drawing/2014/main" id="{0986E92F-A371-468D-8A69-61F761303232}"/>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10620225" y="3431722"/>
            <a:ext cx="245496" cy="245496"/>
          </a:xfrm>
          <a:prstGeom prst="rect">
            <a:avLst/>
          </a:prstGeom>
        </p:spPr>
      </p:pic>
      <p:sp>
        <p:nvSpPr>
          <p:cNvPr id="42" name="Rectangle 41">
            <a:extLst>
              <a:ext uri="{FF2B5EF4-FFF2-40B4-BE49-F238E27FC236}">
                <a16:creationId xmlns:a16="http://schemas.microsoft.com/office/drawing/2014/main" id="{F8E9E991-B984-4993-B812-92D000B97DE7}"/>
              </a:ext>
            </a:extLst>
          </p:cNvPr>
          <p:cNvSpPr/>
          <p:nvPr/>
        </p:nvSpPr>
        <p:spPr>
          <a:xfrm>
            <a:off x="2666691" y="2289707"/>
            <a:ext cx="926023" cy="369332"/>
          </a:xfrm>
          <a:prstGeom prst="rect">
            <a:avLst/>
          </a:prstGeom>
        </p:spPr>
        <p:txBody>
          <a:bodyPr wrap="none">
            <a:spAutoFit/>
          </a:bodyPr>
          <a:lstStyle/>
          <a:p>
            <a:r>
              <a:rPr lang="en-US" b="1" dirty="0"/>
              <a:t>consent</a:t>
            </a:r>
            <a:endParaRPr lang="sv-SE" b="1" dirty="0"/>
          </a:p>
        </p:txBody>
      </p:sp>
      <p:pic>
        <p:nvPicPr>
          <p:cNvPr id="112" name="Picture 111" descr="Icon&#10;&#10;Description automatically generated">
            <a:extLst>
              <a:ext uri="{FF2B5EF4-FFF2-40B4-BE49-F238E27FC236}">
                <a16:creationId xmlns:a16="http://schemas.microsoft.com/office/drawing/2014/main" id="{DA41A0B8-7D40-4460-8307-30140F19674C}"/>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9201536" y="3424812"/>
            <a:ext cx="291644" cy="291644"/>
          </a:xfrm>
          <a:prstGeom prst="rect">
            <a:avLst/>
          </a:prstGeom>
        </p:spPr>
      </p:pic>
    </p:spTree>
    <p:extLst>
      <p:ext uri="{BB962C8B-B14F-4D97-AF65-F5344CB8AC3E}">
        <p14:creationId xmlns:p14="http://schemas.microsoft.com/office/powerpoint/2010/main" val="7944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Graphical user interface&#10;&#10;Description automatically generated">
            <a:extLst>
              <a:ext uri="{FF2B5EF4-FFF2-40B4-BE49-F238E27FC236}">
                <a16:creationId xmlns:a16="http://schemas.microsoft.com/office/drawing/2014/main" id="{68A52A81-E36E-4900-B8AE-8D6A74D1B241}"/>
              </a:ext>
            </a:extLst>
          </p:cNvPr>
          <p:cNvPicPr>
            <a:picLocks noChangeAspect="1"/>
          </p:cNvPicPr>
          <p:nvPr/>
        </p:nvPicPr>
        <p:blipFill>
          <a:blip r:embed="rId2">
            <a:graysc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42346" y="4875094"/>
            <a:ext cx="2902745" cy="1706406"/>
          </a:xfrm>
          <a:prstGeom prst="rect">
            <a:avLst/>
          </a:prstGeom>
        </p:spPr>
      </p:pic>
      <p:sp>
        <p:nvSpPr>
          <p:cNvPr id="2" name="TextBox 1">
            <a:extLst>
              <a:ext uri="{FF2B5EF4-FFF2-40B4-BE49-F238E27FC236}">
                <a16:creationId xmlns:a16="http://schemas.microsoft.com/office/drawing/2014/main" id="{0EF335B6-3707-449E-A4D8-D15D6D5AD9AB}"/>
              </a:ext>
            </a:extLst>
          </p:cNvPr>
          <p:cNvSpPr txBox="1"/>
          <p:nvPr/>
        </p:nvSpPr>
        <p:spPr>
          <a:xfrm>
            <a:off x="0" y="0"/>
            <a:ext cx="1281954" cy="369332"/>
          </a:xfrm>
          <a:prstGeom prst="rect">
            <a:avLst/>
          </a:prstGeom>
          <a:noFill/>
        </p:spPr>
        <p:txBody>
          <a:bodyPr wrap="none" rtlCol="0">
            <a:spAutoFit/>
          </a:bodyPr>
          <a:lstStyle/>
          <a:p>
            <a:r>
              <a:rPr lang="sv-SE" b="1" dirty="0"/>
              <a:t>TAKE AWAY</a:t>
            </a:r>
          </a:p>
        </p:txBody>
      </p:sp>
      <p:pic>
        <p:nvPicPr>
          <p:cNvPr id="3" name="Picture 2">
            <a:extLst>
              <a:ext uri="{FF2B5EF4-FFF2-40B4-BE49-F238E27FC236}">
                <a16:creationId xmlns:a16="http://schemas.microsoft.com/office/drawing/2014/main" id="{DD9EB142-71ED-41C6-890F-61DB8D1EA9C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904564" y="3009728"/>
            <a:ext cx="565079" cy="565079"/>
          </a:xfrm>
          <a:prstGeom prst="rect">
            <a:avLst/>
          </a:prstGeom>
        </p:spPr>
      </p:pic>
      <p:sp>
        <p:nvSpPr>
          <p:cNvPr id="4" name="Rectangle 3">
            <a:extLst>
              <a:ext uri="{FF2B5EF4-FFF2-40B4-BE49-F238E27FC236}">
                <a16:creationId xmlns:a16="http://schemas.microsoft.com/office/drawing/2014/main" id="{652E7A5B-1B32-4D20-8C69-8BD855DFDD1C}"/>
              </a:ext>
            </a:extLst>
          </p:cNvPr>
          <p:cNvSpPr/>
          <p:nvPr/>
        </p:nvSpPr>
        <p:spPr>
          <a:xfrm>
            <a:off x="184934" y="2770052"/>
            <a:ext cx="11681717" cy="16095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Box 4">
            <a:extLst>
              <a:ext uri="{FF2B5EF4-FFF2-40B4-BE49-F238E27FC236}">
                <a16:creationId xmlns:a16="http://schemas.microsoft.com/office/drawing/2014/main" id="{03675AA0-3C7C-426A-A186-CD405965631B}"/>
              </a:ext>
            </a:extLst>
          </p:cNvPr>
          <p:cNvSpPr txBox="1"/>
          <p:nvPr/>
        </p:nvSpPr>
        <p:spPr>
          <a:xfrm>
            <a:off x="2855314" y="3681755"/>
            <a:ext cx="604653" cy="369332"/>
          </a:xfrm>
          <a:prstGeom prst="rect">
            <a:avLst/>
          </a:prstGeom>
          <a:noFill/>
        </p:spPr>
        <p:txBody>
          <a:bodyPr wrap="none" rtlCol="0">
            <a:spAutoFit/>
          </a:bodyPr>
          <a:lstStyle/>
          <a:p>
            <a:r>
              <a:rPr lang="sv-SE" b="1" dirty="0"/>
              <a:t>ONE</a:t>
            </a:r>
          </a:p>
        </p:txBody>
      </p:sp>
      <p:pic>
        <p:nvPicPr>
          <p:cNvPr id="6" name="Picture 5">
            <a:extLst>
              <a:ext uri="{FF2B5EF4-FFF2-40B4-BE49-F238E27FC236}">
                <a16:creationId xmlns:a16="http://schemas.microsoft.com/office/drawing/2014/main" id="{5AE53E7C-230B-40FB-A27D-977B4A57004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492927" y="3780828"/>
            <a:ext cx="389454" cy="389454"/>
          </a:xfrm>
          <a:prstGeom prst="rect">
            <a:avLst/>
          </a:prstGeom>
        </p:spPr>
      </p:pic>
      <p:pic>
        <p:nvPicPr>
          <p:cNvPr id="7" name="Picture 6">
            <a:extLst>
              <a:ext uri="{FF2B5EF4-FFF2-40B4-BE49-F238E27FC236}">
                <a16:creationId xmlns:a16="http://schemas.microsoft.com/office/drawing/2014/main" id="{6DE0AAFE-4ED2-4311-A7B8-07B354C3FC8E}"/>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35468" y="3760582"/>
            <a:ext cx="389454" cy="389454"/>
          </a:xfrm>
          <a:prstGeom prst="rect">
            <a:avLst/>
          </a:prstGeom>
        </p:spPr>
      </p:pic>
      <p:pic>
        <p:nvPicPr>
          <p:cNvPr id="8" name="Picture 7">
            <a:extLst>
              <a:ext uri="{FF2B5EF4-FFF2-40B4-BE49-F238E27FC236}">
                <a16:creationId xmlns:a16="http://schemas.microsoft.com/office/drawing/2014/main" id="{4D791B8B-5EF9-4B6E-ADFD-0722607E511D}"/>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955231" y="3769528"/>
            <a:ext cx="389454" cy="389454"/>
          </a:xfrm>
          <a:prstGeom prst="rect">
            <a:avLst/>
          </a:prstGeom>
        </p:spPr>
      </p:pic>
      <p:pic>
        <p:nvPicPr>
          <p:cNvPr id="9" name="Picture 8">
            <a:extLst>
              <a:ext uri="{FF2B5EF4-FFF2-40B4-BE49-F238E27FC236}">
                <a16:creationId xmlns:a16="http://schemas.microsoft.com/office/drawing/2014/main" id="{FBEC9DA7-774E-4F34-8833-4CB459620BE4}"/>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0645" y="3752581"/>
            <a:ext cx="389454" cy="389454"/>
          </a:xfrm>
          <a:prstGeom prst="rect">
            <a:avLst/>
          </a:prstGeom>
        </p:spPr>
      </p:pic>
      <p:sp>
        <p:nvSpPr>
          <p:cNvPr id="10" name="TextBox 9">
            <a:extLst>
              <a:ext uri="{FF2B5EF4-FFF2-40B4-BE49-F238E27FC236}">
                <a16:creationId xmlns:a16="http://schemas.microsoft.com/office/drawing/2014/main" id="{A68CB519-388E-4F8E-8D21-AA48260E2FE7}"/>
              </a:ext>
            </a:extLst>
          </p:cNvPr>
          <p:cNvSpPr txBox="1"/>
          <p:nvPr/>
        </p:nvSpPr>
        <p:spPr>
          <a:xfrm>
            <a:off x="5333530" y="3100631"/>
            <a:ext cx="763351" cy="369332"/>
          </a:xfrm>
          <a:prstGeom prst="rect">
            <a:avLst/>
          </a:prstGeom>
          <a:noFill/>
        </p:spPr>
        <p:txBody>
          <a:bodyPr wrap="none" rtlCol="0">
            <a:spAutoFit/>
          </a:bodyPr>
          <a:lstStyle/>
          <a:p>
            <a:r>
              <a:rPr lang="sv-SE" b="1" dirty="0"/>
              <a:t>SOME</a:t>
            </a:r>
          </a:p>
        </p:txBody>
      </p:sp>
      <p:pic>
        <p:nvPicPr>
          <p:cNvPr id="11" name="Picture 10" descr="Graphical user interface&#10;&#10;Description automatically generated">
            <a:extLst>
              <a:ext uri="{FF2B5EF4-FFF2-40B4-BE49-F238E27FC236}">
                <a16:creationId xmlns:a16="http://schemas.microsoft.com/office/drawing/2014/main" id="{100A9EEA-AD78-4F51-8972-5EA1BAF8836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60503" y="3038952"/>
            <a:ext cx="1721730" cy="1012135"/>
          </a:xfrm>
          <a:prstGeom prst="rect">
            <a:avLst/>
          </a:prstGeom>
        </p:spPr>
      </p:pic>
      <p:sp>
        <p:nvSpPr>
          <p:cNvPr id="12" name="TextBox 11">
            <a:extLst>
              <a:ext uri="{FF2B5EF4-FFF2-40B4-BE49-F238E27FC236}">
                <a16:creationId xmlns:a16="http://schemas.microsoft.com/office/drawing/2014/main" id="{443C04E8-9CF0-4116-A8B5-B9BC9725A8FD}"/>
              </a:ext>
            </a:extLst>
          </p:cNvPr>
          <p:cNvSpPr txBox="1"/>
          <p:nvPr/>
        </p:nvSpPr>
        <p:spPr>
          <a:xfrm>
            <a:off x="9614245" y="2864208"/>
            <a:ext cx="519694" cy="369332"/>
          </a:xfrm>
          <a:prstGeom prst="rect">
            <a:avLst/>
          </a:prstGeom>
          <a:noFill/>
        </p:spPr>
        <p:txBody>
          <a:bodyPr wrap="none" rtlCol="0">
            <a:spAutoFit/>
          </a:bodyPr>
          <a:lstStyle/>
          <a:p>
            <a:r>
              <a:rPr lang="sv-SE" b="1" dirty="0"/>
              <a:t>ALL</a:t>
            </a:r>
          </a:p>
        </p:txBody>
      </p:sp>
      <p:pic>
        <p:nvPicPr>
          <p:cNvPr id="13" name="Picture 12" descr="Icon&#10;&#10;Description automatically generated">
            <a:extLst>
              <a:ext uri="{FF2B5EF4-FFF2-40B4-BE49-F238E27FC236}">
                <a16:creationId xmlns:a16="http://schemas.microsoft.com/office/drawing/2014/main" id="{1670F8F6-6881-42FD-B3C7-8A5EC4484CD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8011" y="3029274"/>
            <a:ext cx="765532" cy="875608"/>
          </a:xfrm>
          <a:prstGeom prst="rect">
            <a:avLst/>
          </a:prstGeom>
        </p:spPr>
      </p:pic>
      <p:sp>
        <p:nvSpPr>
          <p:cNvPr id="14" name="TextBox 13">
            <a:extLst>
              <a:ext uri="{FF2B5EF4-FFF2-40B4-BE49-F238E27FC236}">
                <a16:creationId xmlns:a16="http://schemas.microsoft.com/office/drawing/2014/main" id="{E3F8950C-301A-40D1-8430-66184CED3824}"/>
              </a:ext>
            </a:extLst>
          </p:cNvPr>
          <p:cNvSpPr txBox="1"/>
          <p:nvPr/>
        </p:nvSpPr>
        <p:spPr>
          <a:xfrm>
            <a:off x="648077" y="3894717"/>
            <a:ext cx="965329" cy="369332"/>
          </a:xfrm>
          <a:prstGeom prst="rect">
            <a:avLst/>
          </a:prstGeom>
          <a:noFill/>
        </p:spPr>
        <p:txBody>
          <a:bodyPr wrap="none" rtlCol="0">
            <a:spAutoFit/>
          </a:bodyPr>
          <a:lstStyle/>
          <a:p>
            <a:r>
              <a:rPr lang="sv-SE" b="1" dirty="0"/>
              <a:t>NO ONE</a:t>
            </a:r>
          </a:p>
        </p:txBody>
      </p:sp>
      <p:pic>
        <p:nvPicPr>
          <p:cNvPr id="15" name="Picture 14">
            <a:extLst>
              <a:ext uri="{FF2B5EF4-FFF2-40B4-BE49-F238E27FC236}">
                <a16:creationId xmlns:a16="http://schemas.microsoft.com/office/drawing/2014/main" id="{7BA74E1B-F778-495F-A809-AE1D0A73295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334998" y="2454057"/>
            <a:ext cx="581774" cy="581774"/>
          </a:xfrm>
          <a:prstGeom prst="rect">
            <a:avLst/>
          </a:prstGeom>
        </p:spPr>
      </p:pic>
      <p:sp>
        <p:nvSpPr>
          <p:cNvPr id="16" name="Rectangle 15">
            <a:extLst>
              <a:ext uri="{FF2B5EF4-FFF2-40B4-BE49-F238E27FC236}">
                <a16:creationId xmlns:a16="http://schemas.microsoft.com/office/drawing/2014/main" id="{A24F8AA9-9943-467D-B470-65920C79F68A}"/>
              </a:ext>
            </a:extLst>
          </p:cNvPr>
          <p:cNvSpPr/>
          <p:nvPr/>
        </p:nvSpPr>
        <p:spPr>
          <a:xfrm>
            <a:off x="2522538" y="2012839"/>
            <a:ext cx="1377606" cy="6463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dirty="0">
                <a:solidFill>
                  <a:schemeClr val="tx1"/>
                </a:solidFill>
              </a:rPr>
              <a:t>dictatorship / autocracy</a:t>
            </a:r>
          </a:p>
        </p:txBody>
      </p:sp>
      <p:cxnSp>
        <p:nvCxnSpPr>
          <p:cNvPr id="17" name="Straight Connector 16">
            <a:extLst>
              <a:ext uri="{FF2B5EF4-FFF2-40B4-BE49-F238E27FC236}">
                <a16:creationId xmlns:a16="http://schemas.microsoft.com/office/drawing/2014/main" id="{88614B04-86E4-48F1-B95B-18CA91131E98}"/>
              </a:ext>
            </a:extLst>
          </p:cNvPr>
          <p:cNvCxnSpPr>
            <a:stCxn id="3" idx="0"/>
            <a:endCxn id="16" idx="2"/>
          </p:cNvCxnSpPr>
          <p:nvPr/>
        </p:nvCxnSpPr>
        <p:spPr>
          <a:xfrm flipV="1">
            <a:off x="3187104" y="2659170"/>
            <a:ext cx="24237" cy="350558"/>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5F1FF2D-F6D6-4445-A342-6AB8DFE9BFE5}"/>
              </a:ext>
            </a:extLst>
          </p:cNvPr>
          <p:cNvSpPr/>
          <p:nvPr/>
        </p:nvSpPr>
        <p:spPr>
          <a:xfrm>
            <a:off x="6305555" y="2065625"/>
            <a:ext cx="1148571" cy="3693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dirty="0">
                <a:solidFill>
                  <a:schemeClr val="tx1"/>
                </a:solidFill>
              </a:rPr>
              <a:t>Republic</a:t>
            </a:r>
          </a:p>
        </p:txBody>
      </p:sp>
      <p:cxnSp>
        <p:nvCxnSpPr>
          <p:cNvPr id="19" name="Straight Connector 18">
            <a:extLst>
              <a:ext uri="{FF2B5EF4-FFF2-40B4-BE49-F238E27FC236}">
                <a16:creationId xmlns:a16="http://schemas.microsoft.com/office/drawing/2014/main" id="{3D6A0F30-E408-49D6-9D1E-88C2EF2FC4BC}"/>
              </a:ext>
            </a:extLst>
          </p:cNvPr>
          <p:cNvCxnSpPr>
            <a:cxnSpLocks/>
            <a:stCxn id="7" idx="1"/>
            <a:endCxn id="18" idx="2"/>
          </p:cNvCxnSpPr>
          <p:nvPr/>
        </p:nvCxnSpPr>
        <p:spPr>
          <a:xfrm flipV="1">
            <a:off x="6435468" y="2434957"/>
            <a:ext cx="444373" cy="1520352"/>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E5DBCEB-54CD-4B0E-B68E-E12614ACBA5C}"/>
              </a:ext>
            </a:extLst>
          </p:cNvPr>
          <p:cNvSpPr/>
          <p:nvPr/>
        </p:nvSpPr>
        <p:spPr>
          <a:xfrm>
            <a:off x="9823594" y="2081604"/>
            <a:ext cx="1377606" cy="3693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dirty="0">
                <a:solidFill>
                  <a:schemeClr val="tx1"/>
                </a:solidFill>
              </a:rPr>
              <a:t>Sociocracy</a:t>
            </a:r>
          </a:p>
        </p:txBody>
      </p:sp>
      <p:cxnSp>
        <p:nvCxnSpPr>
          <p:cNvPr id="21" name="Straight Connector 20">
            <a:extLst>
              <a:ext uri="{FF2B5EF4-FFF2-40B4-BE49-F238E27FC236}">
                <a16:creationId xmlns:a16="http://schemas.microsoft.com/office/drawing/2014/main" id="{B9827660-AF0C-4B7E-BBAF-F10686AC6C17}"/>
              </a:ext>
            </a:extLst>
          </p:cNvPr>
          <p:cNvCxnSpPr>
            <a:cxnSpLocks/>
            <a:stCxn id="11" idx="0"/>
            <a:endCxn id="20" idx="2"/>
          </p:cNvCxnSpPr>
          <p:nvPr/>
        </p:nvCxnSpPr>
        <p:spPr>
          <a:xfrm flipH="1" flipV="1">
            <a:off x="10512397" y="2450936"/>
            <a:ext cx="408971" cy="588016"/>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7948C21-D101-4434-8438-64BE6AE99781}"/>
              </a:ext>
            </a:extLst>
          </p:cNvPr>
          <p:cNvSpPr/>
          <p:nvPr/>
        </p:nvSpPr>
        <p:spPr>
          <a:xfrm>
            <a:off x="235800" y="2041553"/>
            <a:ext cx="1377606" cy="3693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sv-SE" dirty="0">
                <a:solidFill>
                  <a:schemeClr val="tx1"/>
                </a:solidFill>
              </a:rPr>
              <a:t>Anarchism</a:t>
            </a:r>
          </a:p>
        </p:txBody>
      </p:sp>
      <p:cxnSp>
        <p:nvCxnSpPr>
          <p:cNvPr id="23" name="Straight Connector 22">
            <a:extLst>
              <a:ext uri="{FF2B5EF4-FFF2-40B4-BE49-F238E27FC236}">
                <a16:creationId xmlns:a16="http://schemas.microsoft.com/office/drawing/2014/main" id="{03D13763-DEE8-4A1C-A5CD-64126C78DBFE}"/>
              </a:ext>
            </a:extLst>
          </p:cNvPr>
          <p:cNvCxnSpPr>
            <a:cxnSpLocks/>
            <a:stCxn id="13" idx="0"/>
            <a:endCxn id="22" idx="2"/>
          </p:cNvCxnSpPr>
          <p:nvPr/>
        </p:nvCxnSpPr>
        <p:spPr>
          <a:xfrm flipH="1" flipV="1">
            <a:off x="924603" y="2410885"/>
            <a:ext cx="186174" cy="618389"/>
          </a:xfrm>
          <a:prstGeom prst="line">
            <a:avLst/>
          </a:prstGeom>
          <a:ln w="38100">
            <a:solidFill>
              <a:srgbClr val="FFC000"/>
            </a:solidFill>
            <a:tailEnd type="oval" w="med" len="med"/>
          </a:ln>
        </p:spPr>
        <p:style>
          <a:lnRef idx="1">
            <a:schemeClr val="accent1"/>
          </a:lnRef>
          <a:fillRef idx="0">
            <a:schemeClr val="accent1"/>
          </a:fillRef>
          <a:effectRef idx="0">
            <a:schemeClr val="accent1"/>
          </a:effectRef>
          <a:fontRef idx="minor">
            <a:schemeClr val="tx1"/>
          </a:fontRef>
        </p:style>
      </p:cxnSp>
      <p:pic>
        <p:nvPicPr>
          <p:cNvPr id="30" name="Picture 29" descr="Icon&#10;&#10;Description automatically generated">
            <a:extLst>
              <a:ext uri="{FF2B5EF4-FFF2-40B4-BE49-F238E27FC236}">
                <a16:creationId xmlns:a16="http://schemas.microsoft.com/office/drawing/2014/main" id="{1746D110-A161-40F8-AC71-EA29E5A686E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0760684" y="1458559"/>
            <a:ext cx="291644" cy="291644"/>
          </a:xfrm>
          <a:prstGeom prst="rect">
            <a:avLst/>
          </a:prstGeom>
        </p:spPr>
      </p:pic>
      <p:sp>
        <p:nvSpPr>
          <p:cNvPr id="31" name="Rectangle 30">
            <a:extLst>
              <a:ext uri="{FF2B5EF4-FFF2-40B4-BE49-F238E27FC236}">
                <a16:creationId xmlns:a16="http://schemas.microsoft.com/office/drawing/2014/main" id="{9D53E034-226D-4A05-B2DA-068F070332C5}"/>
              </a:ext>
            </a:extLst>
          </p:cNvPr>
          <p:cNvSpPr/>
          <p:nvPr/>
        </p:nvSpPr>
        <p:spPr>
          <a:xfrm>
            <a:off x="9813382" y="1434586"/>
            <a:ext cx="926023" cy="369332"/>
          </a:xfrm>
          <a:prstGeom prst="rect">
            <a:avLst/>
          </a:prstGeom>
        </p:spPr>
        <p:txBody>
          <a:bodyPr wrap="none">
            <a:spAutoFit/>
          </a:bodyPr>
          <a:lstStyle/>
          <a:p>
            <a:r>
              <a:rPr lang="en-US" b="1" dirty="0"/>
              <a:t>consent</a:t>
            </a:r>
            <a:endParaRPr lang="sv-SE" b="1" dirty="0"/>
          </a:p>
        </p:txBody>
      </p:sp>
      <p:pic>
        <p:nvPicPr>
          <p:cNvPr id="32" name="Picture 31" descr="Graphical user interface&#10;&#10;Description automatically generated">
            <a:extLst>
              <a:ext uri="{FF2B5EF4-FFF2-40B4-BE49-F238E27FC236}">
                <a16:creationId xmlns:a16="http://schemas.microsoft.com/office/drawing/2014/main" id="{9F8F65D3-5A69-4F33-BB58-F62183B625A3}"/>
              </a:ext>
            </a:extLst>
          </p:cNvPr>
          <p:cNvPicPr>
            <a:picLocks noChangeAspect="1"/>
          </p:cNvPicPr>
          <p:nvPr/>
        </p:nvPicPr>
        <p:blipFill>
          <a:blip r:embed="rId2">
            <a:graysc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48463" y="4863755"/>
            <a:ext cx="2902745" cy="1706406"/>
          </a:xfrm>
          <a:prstGeom prst="rect">
            <a:avLst/>
          </a:prstGeom>
        </p:spPr>
      </p:pic>
      <p:sp>
        <p:nvSpPr>
          <p:cNvPr id="33" name="Rectangle 32">
            <a:extLst>
              <a:ext uri="{FF2B5EF4-FFF2-40B4-BE49-F238E27FC236}">
                <a16:creationId xmlns:a16="http://schemas.microsoft.com/office/drawing/2014/main" id="{40116CDC-992E-468C-9AE1-15EDBA920D5A}"/>
              </a:ext>
            </a:extLst>
          </p:cNvPr>
          <p:cNvSpPr/>
          <p:nvPr/>
        </p:nvSpPr>
        <p:spPr>
          <a:xfrm>
            <a:off x="4206534" y="4932796"/>
            <a:ext cx="1812414" cy="446244"/>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Rectangle 33">
            <a:extLst>
              <a:ext uri="{FF2B5EF4-FFF2-40B4-BE49-F238E27FC236}">
                <a16:creationId xmlns:a16="http://schemas.microsoft.com/office/drawing/2014/main" id="{E10BF49D-68A7-4BB8-B776-C4486F822143}"/>
              </a:ext>
            </a:extLst>
          </p:cNvPr>
          <p:cNvSpPr/>
          <p:nvPr/>
        </p:nvSpPr>
        <p:spPr>
          <a:xfrm>
            <a:off x="7932603" y="4932795"/>
            <a:ext cx="906207" cy="1211152"/>
          </a:xfrm>
          <a:prstGeom prst="rect">
            <a:avLst/>
          </a:prstGeom>
          <a:noFill/>
          <a:ln w="254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Rectangle 34">
            <a:extLst>
              <a:ext uri="{FF2B5EF4-FFF2-40B4-BE49-F238E27FC236}">
                <a16:creationId xmlns:a16="http://schemas.microsoft.com/office/drawing/2014/main" id="{F8E867D4-045F-4D78-912E-A8AA169C121A}"/>
              </a:ext>
            </a:extLst>
          </p:cNvPr>
          <p:cNvSpPr/>
          <p:nvPr/>
        </p:nvSpPr>
        <p:spPr>
          <a:xfrm>
            <a:off x="6096881" y="4963044"/>
            <a:ext cx="1812414" cy="77773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id="{782DCA57-A291-4260-832B-A9302A969B21}"/>
              </a:ext>
            </a:extLst>
          </p:cNvPr>
          <p:cNvSpPr/>
          <p:nvPr/>
        </p:nvSpPr>
        <p:spPr>
          <a:xfrm>
            <a:off x="8907175" y="4946901"/>
            <a:ext cx="906207" cy="1518934"/>
          </a:xfrm>
          <a:prstGeom prst="rect">
            <a:avLst/>
          </a:prstGeom>
          <a:no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7" name="Straight Connector 36">
            <a:extLst>
              <a:ext uri="{FF2B5EF4-FFF2-40B4-BE49-F238E27FC236}">
                <a16:creationId xmlns:a16="http://schemas.microsoft.com/office/drawing/2014/main" id="{BA177315-27FE-4A35-921A-4E976F815E12}"/>
              </a:ext>
            </a:extLst>
          </p:cNvPr>
          <p:cNvCxnSpPr>
            <a:cxnSpLocks/>
            <a:stCxn id="32" idx="0"/>
            <a:endCxn id="7" idx="2"/>
          </p:cNvCxnSpPr>
          <p:nvPr/>
        </p:nvCxnSpPr>
        <p:spPr>
          <a:xfrm flipH="1" flipV="1">
            <a:off x="6630195" y="4150036"/>
            <a:ext cx="1769641" cy="713719"/>
          </a:xfrm>
          <a:prstGeom prst="line">
            <a:avLst/>
          </a:prstGeom>
          <a:ln w="12700">
            <a:solidFill>
              <a:srgbClr val="0070C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EF02EF-B3C4-495C-8D49-3E74745C2488}"/>
              </a:ext>
            </a:extLst>
          </p:cNvPr>
          <p:cNvCxnSpPr>
            <a:cxnSpLocks/>
            <a:stCxn id="36" idx="0"/>
            <a:endCxn id="9" idx="2"/>
          </p:cNvCxnSpPr>
          <p:nvPr/>
        </p:nvCxnSpPr>
        <p:spPr>
          <a:xfrm flipH="1" flipV="1">
            <a:off x="7135372" y="4142035"/>
            <a:ext cx="2224907" cy="804866"/>
          </a:xfrm>
          <a:prstGeom prst="line">
            <a:avLst/>
          </a:prstGeom>
          <a:ln w="12700">
            <a:solidFill>
              <a:srgbClr val="FFC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FC957C2-CAB5-4E0A-A6EC-28BC8D97D399}"/>
              </a:ext>
            </a:extLst>
          </p:cNvPr>
          <p:cNvCxnSpPr>
            <a:cxnSpLocks/>
            <a:stCxn id="35" idx="0"/>
            <a:endCxn id="8" idx="2"/>
          </p:cNvCxnSpPr>
          <p:nvPr/>
        </p:nvCxnSpPr>
        <p:spPr>
          <a:xfrm flipH="1" flipV="1">
            <a:off x="6149958" y="4158982"/>
            <a:ext cx="853130" cy="804062"/>
          </a:xfrm>
          <a:prstGeom prst="line">
            <a:avLst/>
          </a:prstGeom>
          <a:ln w="12700">
            <a:solidFill>
              <a:srgbClr val="FF0000"/>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CA6CC05-FB31-4BA1-AA5E-EACF4C236567}"/>
              </a:ext>
            </a:extLst>
          </p:cNvPr>
          <p:cNvCxnSpPr>
            <a:cxnSpLocks/>
            <a:stCxn id="33" idx="0"/>
            <a:endCxn id="6" idx="2"/>
          </p:cNvCxnSpPr>
          <p:nvPr/>
        </p:nvCxnSpPr>
        <p:spPr>
          <a:xfrm flipV="1">
            <a:off x="5112741" y="4170282"/>
            <a:ext cx="574913" cy="762514"/>
          </a:xfrm>
          <a:prstGeom prst="line">
            <a:avLst/>
          </a:prstGeom>
          <a:ln w="12700">
            <a:solidFill>
              <a:schemeClr val="tx1"/>
            </a:solidFill>
            <a:prstDash val="dash"/>
            <a:tailEnd type="oval"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F588C48-8D49-4C8D-B3BA-7B4740A745CC}"/>
              </a:ext>
            </a:extLst>
          </p:cNvPr>
          <p:cNvSpPr txBox="1"/>
          <p:nvPr/>
        </p:nvSpPr>
        <p:spPr>
          <a:xfrm>
            <a:off x="4077246" y="4476912"/>
            <a:ext cx="1262868" cy="369332"/>
          </a:xfrm>
          <a:prstGeom prst="rect">
            <a:avLst/>
          </a:prstGeom>
          <a:noFill/>
        </p:spPr>
        <p:txBody>
          <a:bodyPr wrap="square" rtlCol="0">
            <a:spAutoFit/>
          </a:bodyPr>
          <a:lstStyle/>
          <a:p>
            <a:r>
              <a:rPr lang="en-US" b="1" dirty="0"/>
              <a:t>(</a:t>
            </a:r>
            <a:r>
              <a:rPr lang="sv-SE" b="1" dirty="0"/>
              <a:t>Cover all?)</a:t>
            </a:r>
          </a:p>
        </p:txBody>
      </p:sp>
      <p:sp>
        <p:nvSpPr>
          <p:cNvPr id="54" name="Rectangle 53">
            <a:extLst>
              <a:ext uri="{FF2B5EF4-FFF2-40B4-BE49-F238E27FC236}">
                <a16:creationId xmlns:a16="http://schemas.microsoft.com/office/drawing/2014/main" id="{BB6CD665-10AA-4476-A518-19D8B9D6A560}"/>
              </a:ext>
            </a:extLst>
          </p:cNvPr>
          <p:cNvSpPr/>
          <p:nvPr/>
        </p:nvSpPr>
        <p:spPr>
          <a:xfrm>
            <a:off x="10759977" y="5981643"/>
            <a:ext cx="1248803" cy="369332"/>
          </a:xfrm>
          <a:prstGeom prst="rect">
            <a:avLst/>
          </a:prstGeom>
        </p:spPr>
        <p:txBody>
          <a:bodyPr wrap="none">
            <a:spAutoFit/>
          </a:bodyPr>
          <a:lstStyle/>
          <a:p>
            <a:r>
              <a:rPr lang="en-US" b="1" dirty="0"/>
              <a:t>Democracy</a:t>
            </a:r>
            <a:endParaRPr lang="sv-SE" dirty="0"/>
          </a:p>
        </p:txBody>
      </p:sp>
      <p:sp>
        <p:nvSpPr>
          <p:cNvPr id="55" name="Isosceles Triangle 54">
            <a:extLst>
              <a:ext uri="{FF2B5EF4-FFF2-40B4-BE49-F238E27FC236}">
                <a16:creationId xmlns:a16="http://schemas.microsoft.com/office/drawing/2014/main" id="{4AF2C4AD-8EDE-4AD8-A2FD-DF85E33809E0}"/>
              </a:ext>
            </a:extLst>
          </p:cNvPr>
          <p:cNvSpPr/>
          <p:nvPr/>
        </p:nvSpPr>
        <p:spPr>
          <a:xfrm rot="16200000">
            <a:off x="7414251" y="2262925"/>
            <a:ext cx="372775" cy="87785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6" name="Rectangle 55">
            <a:extLst>
              <a:ext uri="{FF2B5EF4-FFF2-40B4-BE49-F238E27FC236}">
                <a16:creationId xmlns:a16="http://schemas.microsoft.com/office/drawing/2014/main" id="{BDACDDAC-3107-4CC9-BCAC-51D2E4F7D213}"/>
              </a:ext>
            </a:extLst>
          </p:cNvPr>
          <p:cNvSpPr/>
          <p:nvPr/>
        </p:nvSpPr>
        <p:spPr>
          <a:xfrm>
            <a:off x="2522538" y="490237"/>
            <a:ext cx="1090555" cy="369332"/>
          </a:xfrm>
          <a:prstGeom prst="rect">
            <a:avLst/>
          </a:prstGeom>
        </p:spPr>
        <p:txBody>
          <a:bodyPr wrap="none">
            <a:spAutoFit/>
          </a:bodyPr>
          <a:lstStyle/>
          <a:p>
            <a:r>
              <a:rPr lang="en-US" b="1" dirty="0"/>
              <a:t>Efficiency</a:t>
            </a:r>
            <a:endParaRPr lang="sv-SE" dirty="0"/>
          </a:p>
        </p:txBody>
      </p:sp>
      <p:sp>
        <p:nvSpPr>
          <p:cNvPr id="57" name="Isosceles Triangle 56">
            <a:extLst>
              <a:ext uri="{FF2B5EF4-FFF2-40B4-BE49-F238E27FC236}">
                <a16:creationId xmlns:a16="http://schemas.microsoft.com/office/drawing/2014/main" id="{590711F0-8460-46C4-8666-C802F63E02A3}"/>
              </a:ext>
            </a:extLst>
          </p:cNvPr>
          <p:cNvSpPr/>
          <p:nvPr/>
        </p:nvSpPr>
        <p:spPr>
          <a:xfrm rot="5400000">
            <a:off x="7175314" y="-3275173"/>
            <a:ext cx="372775" cy="877859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4" name="Picture 63" descr="Logo&#10;&#10;Description automatically generated">
            <a:extLst>
              <a:ext uri="{FF2B5EF4-FFF2-40B4-BE49-F238E27FC236}">
                <a16:creationId xmlns:a16="http://schemas.microsoft.com/office/drawing/2014/main" id="{F9263451-460D-4FB8-9911-53A95D68FF79}"/>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205254" y="1411247"/>
            <a:ext cx="704041" cy="528031"/>
          </a:xfrm>
          <a:prstGeom prst="rect">
            <a:avLst/>
          </a:prstGeom>
        </p:spPr>
      </p:pic>
      <p:sp>
        <p:nvSpPr>
          <p:cNvPr id="65" name="Rectangle 64">
            <a:extLst>
              <a:ext uri="{FF2B5EF4-FFF2-40B4-BE49-F238E27FC236}">
                <a16:creationId xmlns:a16="http://schemas.microsoft.com/office/drawing/2014/main" id="{CBA6B61B-99E8-44DD-A036-F6EB827FE7E9}"/>
              </a:ext>
            </a:extLst>
          </p:cNvPr>
          <p:cNvSpPr/>
          <p:nvPr/>
        </p:nvSpPr>
        <p:spPr>
          <a:xfrm>
            <a:off x="5593718" y="1476420"/>
            <a:ext cx="1647695" cy="369332"/>
          </a:xfrm>
          <a:prstGeom prst="rect">
            <a:avLst/>
          </a:prstGeom>
        </p:spPr>
        <p:txBody>
          <a:bodyPr wrap="none">
            <a:spAutoFit/>
          </a:bodyPr>
          <a:lstStyle/>
          <a:p>
            <a:r>
              <a:rPr lang="en-US" b="1" dirty="0"/>
              <a:t>majority voting</a:t>
            </a:r>
            <a:endParaRPr lang="sv-SE" b="1" dirty="0"/>
          </a:p>
        </p:txBody>
      </p:sp>
      <p:sp>
        <p:nvSpPr>
          <p:cNvPr id="66" name="Rectangle 65">
            <a:extLst>
              <a:ext uri="{FF2B5EF4-FFF2-40B4-BE49-F238E27FC236}">
                <a16:creationId xmlns:a16="http://schemas.microsoft.com/office/drawing/2014/main" id="{A7166B54-58DC-4E1B-BB79-E15EEF4592DB}"/>
              </a:ext>
            </a:extLst>
          </p:cNvPr>
          <p:cNvSpPr/>
          <p:nvPr/>
        </p:nvSpPr>
        <p:spPr>
          <a:xfrm>
            <a:off x="2488541" y="1499697"/>
            <a:ext cx="1588705" cy="369332"/>
          </a:xfrm>
          <a:prstGeom prst="rect">
            <a:avLst/>
          </a:prstGeom>
        </p:spPr>
        <p:txBody>
          <a:bodyPr wrap="none">
            <a:spAutoFit/>
          </a:bodyPr>
          <a:lstStyle/>
          <a:p>
            <a:r>
              <a:rPr lang="sv-SE" b="1" dirty="0"/>
              <a:t>dictatorial rule</a:t>
            </a:r>
          </a:p>
        </p:txBody>
      </p:sp>
      <p:pic>
        <p:nvPicPr>
          <p:cNvPr id="72" name="Picture 71" descr="A picture containing herd, outdoor, flock, cattle&#10;&#10;Description automatically generated">
            <a:extLst>
              <a:ext uri="{FF2B5EF4-FFF2-40B4-BE49-F238E27FC236}">
                <a16:creationId xmlns:a16="http://schemas.microsoft.com/office/drawing/2014/main" id="{5A242368-4A7F-4649-BB0C-6579955B9313}"/>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325985" y="4775981"/>
            <a:ext cx="1609511" cy="1609511"/>
          </a:xfrm>
          <a:prstGeom prst="rect">
            <a:avLst/>
          </a:prstGeom>
        </p:spPr>
      </p:pic>
    </p:spTree>
    <p:extLst>
      <p:ext uri="{BB962C8B-B14F-4D97-AF65-F5344CB8AC3E}">
        <p14:creationId xmlns:p14="http://schemas.microsoft.com/office/powerpoint/2010/main" val="875088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2723</TotalTime>
  <Words>337</Words>
  <Application>Microsoft Office PowerPoint</Application>
  <PresentationFormat>Widescreen</PresentationFormat>
  <Paragraphs>59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Sanders Wang</dc:creator>
  <cp:lastModifiedBy>Sanders Wang</cp:lastModifiedBy>
  <cp:revision>1</cp:revision>
  <dcterms:created xsi:type="dcterms:W3CDTF">2021-03-07T08:22:22Z</dcterms:created>
  <dcterms:modified xsi:type="dcterms:W3CDTF">2021-03-24T15:20:19Z</dcterms:modified>
</cp:coreProperties>
</file>