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7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63854-D5F9-44A0-9ED8-AE83078C641C}" v="101" dt="2021-06-09T08:30:55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Wang (elev)" userId="44910704-77ff-45ac-b541-44fba6cce6ab" providerId="ADAL" clId="{EB163854-D5F9-44A0-9ED8-AE83078C641C}"/>
    <pc:docChg chg="custSel addSld modSld sldOrd">
      <pc:chgData name="Mo Wang (elev)" userId="44910704-77ff-45ac-b541-44fba6cce6ab" providerId="ADAL" clId="{EB163854-D5F9-44A0-9ED8-AE83078C641C}" dt="2021-06-09T08:30:55.969" v="141"/>
      <pc:docMkLst>
        <pc:docMk/>
      </pc:docMkLst>
      <pc:sldChg chg="addSp modSp mod">
        <pc:chgData name="Mo Wang (elev)" userId="44910704-77ff-45ac-b541-44fba6cce6ab" providerId="ADAL" clId="{EB163854-D5F9-44A0-9ED8-AE83078C641C}" dt="2021-06-04T07:57:55.167" v="134" actId="20577"/>
        <pc:sldMkLst>
          <pc:docMk/>
          <pc:sldMk cId="2318469430" sldId="273"/>
        </pc:sldMkLst>
        <pc:spChg chg="add mod">
          <ac:chgData name="Mo Wang (elev)" userId="44910704-77ff-45ac-b541-44fba6cce6ab" providerId="ADAL" clId="{EB163854-D5F9-44A0-9ED8-AE83078C641C}" dt="2021-06-04T07:56:37.510" v="127" actId="1076"/>
          <ac:spMkLst>
            <pc:docMk/>
            <pc:sldMk cId="2318469430" sldId="273"/>
            <ac:spMk id="3" creationId="{2C029D73-6BE5-4130-87ED-4C0826494ABC}"/>
          </ac:spMkLst>
        </pc:spChg>
        <pc:spChg chg="add mod">
          <ac:chgData name="Mo Wang (elev)" userId="44910704-77ff-45ac-b541-44fba6cce6ab" providerId="ADAL" clId="{EB163854-D5F9-44A0-9ED8-AE83078C641C}" dt="2021-06-04T07:57:55.167" v="134" actId="20577"/>
          <ac:spMkLst>
            <pc:docMk/>
            <pc:sldMk cId="2318469430" sldId="273"/>
            <ac:spMk id="4" creationId="{C3DDFA16-CF2F-42BD-9341-AFB677DDBB4E}"/>
          </ac:spMkLst>
        </pc:spChg>
        <pc:spChg chg="add mod">
          <ac:chgData name="Mo Wang (elev)" userId="44910704-77ff-45ac-b541-44fba6cce6ab" providerId="ADAL" clId="{EB163854-D5F9-44A0-9ED8-AE83078C641C}" dt="2021-06-04T07:56:41.999" v="128" actId="1076"/>
          <ac:spMkLst>
            <pc:docMk/>
            <pc:sldMk cId="2318469430" sldId="273"/>
            <ac:spMk id="6" creationId="{46476839-8C1D-4CC0-AC03-88A1D0AD221C}"/>
          </ac:spMkLst>
        </pc:spChg>
      </pc:sldChg>
      <pc:sldChg chg="modNotesTx">
        <pc:chgData name="Mo Wang (elev)" userId="44910704-77ff-45ac-b541-44fba6cce6ab" providerId="ADAL" clId="{EB163854-D5F9-44A0-9ED8-AE83078C641C}" dt="2021-06-02T09:17:23.997" v="31" actId="20577"/>
        <pc:sldMkLst>
          <pc:docMk/>
          <pc:sldMk cId="2983944526" sldId="286"/>
        </pc:sldMkLst>
      </pc:sldChg>
      <pc:sldChg chg="delSp new mod ord setBg modClrScheme chgLayout">
        <pc:chgData name="Mo Wang (elev)" userId="44910704-77ff-45ac-b541-44fba6cce6ab" providerId="ADAL" clId="{EB163854-D5F9-44A0-9ED8-AE83078C641C}" dt="2021-06-09T08:30:55.969" v="141"/>
        <pc:sldMkLst>
          <pc:docMk/>
          <pc:sldMk cId="1850544212" sldId="287"/>
        </pc:sldMkLst>
        <pc:spChg chg="del">
          <ac:chgData name="Mo Wang (elev)" userId="44910704-77ff-45ac-b541-44fba6cce6ab" providerId="ADAL" clId="{EB163854-D5F9-44A0-9ED8-AE83078C641C}" dt="2021-06-09T08:30:37.385" v="138" actId="700"/>
          <ac:spMkLst>
            <pc:docMk/>
            <pc:sldMk cId="1850544212" sldId="287"/>
            <ac:spMk id="2" creationId="{9FEE9C58-B11A-418B-AB5A-3FDA2CB4642B}"/>
          </ac:spMkLst>
        </pc:spChg>
        <pc:spChg chg="del">
          <ac:chgData name="Mo Wang (elev)" userId="44910704-77ff-45ac-b541-44fba6cce6ab" providerId="ADAL" clId="{EB163854-D5F9-44A0-9ED8-AE83078C641C}" dt="2021-06-09T08:30:37.385" v="138" actId="700"/>
          <ac:spMkLst>
            <pc:docMk/>
            <pc:sldMk cId="1850544212" sldId="287"/>
            <ac:spMk id="3" creationId="{16B8A39C-0EDC-4F11-916B-4B841084851B}"/>
          </ac:spMkLst>
        </pc:spChg>
      </pc:sldChg>
    </pc:docChg>
  </pc:docChgLst>
  <pc:docChgLst>
    <pc:chgData name="Sanders Wang" userId="089d73b8-785c-4012-b931-81c632b6c9c7" providerId="ADAL" clId="{5E88F872-44B0-428F-9028-77DB4FE3F6B6}"/>
    <pc:docChg chg="undo redo custSel addSld delSld modSld sldOrd">
      <pc:chgData name="Sanders Wang" userId="089d73b8-785c-4012-b931-81c632b6c9c7" providerId="ADAL" clId="{5E88F872-44B0-428F-9028-77DB4FE3F6B6}" dt="2021-05-23T14:14:47.112" v="1695" actId="692"/>
      <pc:docMkLst>
        <pc:docMk/>
      </pc:docMkLst>
      <pc:sldChg chg="del">
        <pc:chgData name="Sanders Wang" userId="089d73b8-785c-4012-b931-81c632b6c9c7" providerId="ADAL" clId="{5E88F872-44B0-428F-9028-77DB4FE3F6B6}" dt="2021-05-23T10:01:57.269" v="139" actId="47"/>
        <pc:sldMkLst>
          <pc:docMk/>
          <pc:sldMk cId="3849602874" sldId="260"/>
        </pc:sldMkLst>
      </pc:sldChg>
      <pc:sldChg chg="del">
        <pc:chgData name="Sanders Wang" userId="089d73b8-785c-4012-b931-81c632b6c9c7" providerId="ADAL" clId="{5E88F872-44B0-428F-9028-77DB4FE3F6B6}" dt="2021-05-23T13:11:53.328" v="1423" actId="47"/>
        <pc:sldMkLst>
          <pc:docMk/>
          <pc:sldMk cId="866715907" sldId="263"/>
        </pc:sldMkLst>
      </pc:sldChg>
      <pc:sldChg chg="del">
        <pc:chgData name="Sanders Wang" userId="089d73b8-785c-4012-b931-81c632b6c9c7" providerId="ADAL" clId="{5E88F872-44B0-428F-9028-77DB4FE3F6B6}" dt="2021-05-23T09:54:44.705" v="45" actId="47"/>
        <pc:sldMkLst>
          <pc:docMk/>
          <pc:sldMk cId="1438855937" sldId="264"/>
        </pc:sldMkLst>
      </pc:sldChg>
      <pc:sldChg chg="del">
        <pc:chgData name="Sanders Wang" userId="089d73b8-785c-4012-b931-81c632b6c9c7" providerId="ADAL" clId="{5E88F872-44B0-428F-9028-77DB4FE3F6B6}" dt="2021-05-23T09:58:02.363" v="84" actId="47"/>
        <pc:sldMkLst>
          <pc:docMk/>
          <pc:sldMk cId="1210111091" sldId="265"/>
        </pc:sldMkLst>
      </pc:sldChg>
      <pc:sldChg chg="del">
        <pc:chgData name="Sanders Wang" userId="089d73b8-785c-4012-b931-81c632b6c9c7" providerId="ADAL" clId="{5E88F872-44B0-428F-9028-77DB4FE3F6B6}" dt="2021-05-23T13:11:52.259" v="1422" actId="47"/>
        <pc:sldMkLst>
          <pc:docMk/>
          <pc:sldMk cId="3276558283" sldId="267"/>
        </pc:sldMkLst>
      </pc:sldChg>
      <pc:sldChg chg="del">
        <pc:chgData name="Sanders Wang" userId="089d73b8-785c-4012-b931-81c632b6c9c7" providerId="ADAL" clId="{5E88F872-44B0-428F-9028-77DB4FE3F6B6}" dt="2021-05-23T13:11:51.748" v="1421" actId="47"/>
        <pc:sldMkLst>
          <pc:docMk/>
          <pc:sldMk cId="228851641" sldId="268"/>
        </pc:sldMkLst>
      </pc:sldChg>
      <pc:sldChg chg="addSp modSp mod">
        <pc:chgData name="Sanders Wang" userId="089d73b8-785c-4012-b931-81c632b6c9c7" providerId="ADAL" clId="{5E88F872-44B0-428F-9028-77DB4FE3F6B6}" dt="2021-05-23T11:56:17.678" v="375" actId="692"/>
        <pc:sldMkLst>
          <pc:docMk/>
          <pc:sldMk cId="2020026408" sldId="272"/>
        </pc:sldMkLst>
        <pc:spChg chg="add mod">
          <ac:chgData name="Sanders Wang" userId="089d73b8-785c-4012-b931-81c632b6c9c7" providerId="ADAL" clId="{5E88F872-44B0-428F-9028-77DB4FE3F6B6}" dt="2021-05-23T11:56:17.678" v="375" actId="692"/>
          <ac:spMkLst>
            <pc:docMk/>
            <pc:sldMk cId="2020026408" sldId="272"/>
            <ac:spMk id="42" creationId="{90144219-53A0-454D-8FF7-1FDE2BA17AA5}"/>
          </ac:spMkLst>
        </pc:spChg>
      </pc:sldChg>
      <pc:sldChg chg="addSp delSp modSp add mod">
        <pc:chgData name="Sanders Wang" userId="089d73b8-785c-4012-b931-81c632b6c9c7" providerId="ADAL" clId="{5E88F872-44B0-428F-9028-77DB4FE3F6B6}" dt="2021-05-23T09:55:41.422" v="51" actId="113"/>
        <pc:sldMkLst>
          <pc:docMk/>
          <pc:sldMk cId="2318469430" sldId="273"/>
        </pc:sldMkLst>
        <pc:spChg chg="mod">
          <ac:chgData name="Sanders Wang" userId="089d73b8-785c-4012-b931-81c632b6c9c7" providerId="ADAL" clId="{5E88F872-44B0-428F-9028-77DB4FE3F6B6}" dt="2021-05-23T09:55:41.422" v="51" actId="113"/>
          <ac:spMkLst>
            <pc:docMk/>
            <pc:sldMk cId="2318469430" sldId="273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" creationId="{D1F86B08-C813-49FD-83C7-C117454DA138}"/>
          </ac:spMkLst>
        </pc:spChg>
        <pc:spChg chg="add mod">
          <ac:chgData name="Sanders Wang" userId="089d73b8-785c-4012-b931-81c632b6c9c7" providerId="ADAL" clId="{5E88F872-44B0-428F-9028-77DB4FE3F6B6}" dt="2021-05-23T09:53:33.613" v="33" actId="14100"/>
          <ac:spMkLst>
            <pc:docMk/>
            <pc:sldMk cId="2318469430" sldId="273"/>
            <ac:spMk id="7" creationId="{72949B2B-F04A-4F81-A0E4-7FA19B835851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7" creationId="{262E6C8D-918D-4A05-8809-36A47D70D2F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8" creationId="{EE3FF3AD-8F2E-4331-A296-676D15789553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1" creationId="{B8CC5C76-71A4-48C6-8E0D-65187BBE741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2" creationId="{86A429CF-1DCA-4359-AC2F-6EAF63CA6C0D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3" creationId="{A51D62DE-11A3-4BFA-8E98-9542ACDE53A6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7" creationId="{9C034525-3E78-4B14-B64D-46A9780C0D7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8" creationId="{FC2DA783-5F9A-4A59-8B9F-1AFA16FCF6A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9" creationId="{993C8187-0769-431F-AAF1-3836810FEEB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44" creationId="{B721B7D3-D172-48D4-B50A-4CA03B7A7049}"/>
          </ac:spMkLst>
        </pc:spChg>
        <pc:spChg chg="add mod">
          <ac:chgData name="Sanders Wang" userId="089d73b8-785c-4012-b931-81c632b6c9c7" providerId="ADAL" clId="{5E88F872-44B0-428F-9028-77DB4FE3F6B6}" dt="2021-05-23T09:54:28.005" v="44" actId="1076"/>
          <ac:spMkLst>
            <pc:docMk/>
            <pc:sldMk cId="2318469430" sldId="273"/>
            <ac:spMk id="47" creationId="{1EF6BCF2-F5D9-490C-BFF9-39BB0EEC3A07}"/>
          </ac:spMkLst>
        </pc:spChg>
        <pc:spChg chg="add mod">
          <ac:chgData name="Sanders Wang" userId="089d73b8-785c-4012-b931-81c632b6c9c7" providerId="ADAL" clId="{5E88F872-44B0-428F-9028-77DB4FE3F6B6}" dt="2021-05-23T09:53:38.159" v="34" actId="571"/>
          <ac:spMkLst>
            <pc:docMk/>
            <pc:sldMk cId="2318469430" sldId="273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49:10.159" v="2" actId="478"/>
          <ac:spMkLst>
            <pc:docMk/>
            <pc:sldMk cId="2318469430" sldId="273"/>
            <ac:spMk id="49" creationId="{E3396C7C-03B8-45D3-AD89-54E010018D7B}"/>
          </ac:spMkLst>
        </pc:spChg>
        <pc:spChg chg="add mod">
          <ac:chgData name="Sanders Wang" userId="089d73b8-785c-4012-b931-81c632b6c9c7" providerId="ADAL" clId="{5E88F872-44B0-428F-9028-77DB4FE3F6B6}" dt="2021-05-23T09:53:43.837" v="36" actId="1076"/>
          <ac:spMkLst>
            <pc:docMk/>
            <pc:sldMk cId="2318469430" sldId="273"/>
            <ac:spMk id="50" creationId="{C5511547-241F-4321-9A7B-AE3313637FBF}"/>
          </ac:spMkLst>
        </pc:spChg>
        <pc:spChg chg="add mod">
          <ac:chgData name="Sanders Wang" userId="089d73b8-785c-4012-b931-81c632b6c9c7" providerId="ADAL" clId="{5E88F872-44B0-428F-9028-77DB4FE3F6B6}" dt="2021-05-23T09:54:05.895" v="41" actId="692"/>
          <ac:spMkLst>
            <pc:docMk/>
            <pc:sldMk cId="2318469430" sldId="273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3" creationId="{68604F7B-9FC4-4A70-8AEA-5B4D7990330E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5" creationId="{B12DE7C5-36B4-4BBD-B3D3-CAD305AC7E7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6" creationId="{1F629684-3642-4B35-985D-202BAA8D216E}"/>
          </ac:spMkLst>
        </pc:spChg>
        <pc:spChg chg="add mod">
          <ac:chgData name="Sanders Wang" userId="089d73b8-785c-4012-b931-81c632b6c9c7" providerId="ADAL" clId="{5E88F872-44B0-428F-9028-77DB4FE3F6B6}" dt="2021-05-23T09:54:18.131" v="43" actId="1076"/>
          <ac:spMkLst>
            <pc:docMk/>
            <pc:sldMk cId="2318469430" sldId="273"/>
            <ac:spMk id="57" creationId="{0E6BE4B1-85E6-4B09-BF7F-BEDA37F1901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8" creationId="{A9BB782B-430F-4BDD-B983-65A567F682D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9" creationId="{44F3A3D4-D9D8-40E3-A6CB-D8799715E0B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8" creationId="{2C47121D-707B-407E-94F4-301C0CC6CAD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9" creationId="{2380236D-092E-453B-948F-B773F00DFE6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70" creationId="{22C0CA60-B310-42B3-B4BB-68506AB6DD2B}"/>
          </ac:spMkLst>
        </pc:spChg>
        <pc:picChg chg="add mod">
          <ac:chgData name="Sanders Wang" userId="089d73b8-785c-4012-b931-81c632b6c9c7" providerId="ADAL" clId="{5E88F872-44B0-428F-9028-77DB4FE3F6B6}" dt="2021-05-23T09:51:27.995" v="17" actId="1076"/>
          <ac:picMkLst>
            <pc:docMk/>
            <pc:sldMk cId="2318469430" sldId="273"/>
            <ac:picMk id="5" creationId="{9175B8B6-1EA2-46A0-A1BC-68E5E35BA9F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8" creationId="{946680DC-178C-43E1-85CE-4475F6D10E8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6" creationId="{E764E6A2-1D77-4CC2-A38E-A80E1D4D29AE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9" creationId="{6DE12C2E-F429-42A2-A0B0-FAAFCCCAF30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2" creationId="{4DE43572-5F23-43C6-BEAD-66383479A772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5" creationId="{4A8F0C85-BDDC-48D4-B9FE-2275F6235414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0" creationId="{F8A7EFF7-70D9-4121-89B0-9ED1D073FD3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5" creationId="{9EC24359-06BB-4E3E-AD83-AB388098759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46" creationId="{0BA0027C-C25A-45D8-AEA2-CF6914748AF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1" creationId="{C016B15B-75D6-434E-BB5D-3FA91890E57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4" creationId="{82A1475D-4CA4-4B2C-82C9-345BDCE63D21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63" creationId="{905C873A-D46D-44CF-AC0A-51794CD73B0F}"/>
          </ac:picMkLst>
        </pc:pic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" creationId="{A646C78D-38DA-4A85-BB20-6883A1A3929A}"/>
          </ac:cxnSpMkLst>
        </pc:cxnChg>
        <pc:cxnChg chg="mod">
          <ac:chgData name="Sanders Wang" userId="089d73b8-785c-4012-b931-81c632b6c9c7" providerId="ADAL" clId="{5E88F872-44B0-428F-9028-77DB4FE3F6B6}" dt="2021-05-23T09:50:05.753" v="14" actId="692"/>
          <ac:cxnSpMkLst>
            <pc:docMk/>
            <pc:sldMk cId="2318469430" sldId="273"/>
            <ac:cxnSpMk id="13" creationId="{DF7C8A2D-C5D4-49A0-8384-40E5E89C2796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1" creationId="{D26D706A-F529-4963-B3F5-5D2CA112A155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5" creationId="{AD61E6DE-54D6-482A-AC87-BCAEACF3A58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5" creationId="{056FF6A4-308D-4E41-B491-41296D2DAC0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7" creationId="{7D701CFA-CC87-4D97-94A0-39FA5B38A70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09:58:37.256" v="91" actId="14100"/>
        <pc:sldMkLst>
          <pc:docMk/>
          <pc:sldMk cId="3105970681" sldId="274"/>
        </pc:sldMkLst>
        <pc:spChg chg="mod">
          <ac:chgData name="Sanders Wang" userId="089d73b8-785c-4012-b931-81c632b6c9c7" providerId="ADAL" clId="{5E88F872-44B0-428F-9028-77DB4FE3F6B6}" dt="2021-05-23T09:55:59.508" v="53" actId="255"/>
          <ac:spMkLst>
            <pc:docMk/>
            <pc:sldMk cId="3105970681" sldId="274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09:56:29.424" v="58" actId="478"/>
          <ac:spMkLst>
            <pc:docMk/>
            <pc:sldMk cId="3105970681" sldId="274"/>
            <ac:spMk id="4" creationId="{1BFCCD3E-20CE-42C0-9D08-D4D101B7630B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7" creationId="{72949B2B-F04A-4F81-A0E4-7FA19B835851}"/>
          </ac:spMkLst>
        </pc:spChg>
        <pc:spChg chg="add mod">
          <ac:chgData name="Sanders Wang" userId="089d73b8-785c-4012-b931-81c632b6c9c7" providerId="ADAL" clId="{5E88F872-44B0-428F-9028-77DB4FE3F6B6}" dt="2021-05-23T09:57:53.183" v="83" actId="113"/>
          <ac:spMkLst>
            <pc:docMk/>
            <pc:sldMk cId="3105970681" sldId="274"/>
            <ac:spMk id="16" creationId="{64D56AA7-843A-40AD-BB51-962EB5899A39}"/>
          </ac:spMkLst>
        </pc:spChg>
        <pc:spChg chg="add mod">
          <ac:chgData name="Sanders Wang" userId="089d73b8-785c-4012-b931-81c632b6c9c7" providerId="ADAL" clId="{5E88F872-44B0-428F-9028-77DB4FE3F6B6}" dt="2021-05-23T09:58:37.256" v="91" actId="14100"/>
          <ac:spMkLst>
            <pc:docMk/>
            <pc:sldMk cId="3105970681" sldId="274"/>
            <ac:spMk id="17" creationId="{F780187E-2829-4CF7-B8EB-A326404CF236}"/>
          </ac:spMkLst>
        </pc:spChg>
        <pc:spChg chg="del">
          <ac:chgData name="Sanders Wang" userId="089d73b8-785c-4012-b931-81c632b6c9c7" providerId="ADAL" clId="{5E88F872-44B0-428F-9028-77DB4FE3F6B6}" dt="2021-05-23T09:56:21.484" v="55" actId="478"/>
          <ac:spMkLst>
            <pc:docMk/>
            <pc:sldMk cId="3105970681" sldId="274"/>
            <ac:spMk id="47" creationId="{1EF6BCF2-F5D9-490C-BFF9-39BB0EEC3A07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0" creationId="{C5511547-241F-4321-9A7B-AE3313637FBF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7" creationId="{0E6BE4B1-85E6-4B09-BF7F-BEDA37F1901F}"/>
          </ac:spMkLst>
        </pc:spChg>
        <pc:cxnChg chg="mod">
          <ac:chgData name="Sanders Wang" userId="089d73b8-785c-4012-b931-81c632b6c9c7" providerId="ADAL" clId="{5E88F872-44B0-428F-9028-77DB4FE3F6B6}" dt="2021-05-23T09:56:03.836" v="54" actId="1076"/>
          <ac:cxnSpMkLst>
            <pc:docMk/>
            <pc:sldMk cId="3105970681" sldId="274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01:46.780" v="138" actId="113"/>
        <pc:sldMkLst>
          <pc:docMk/>
          <pc:sldMk cId="600783466" sldId="275"/>
        </pc:sldMkLst>
        <pc:spChg chg="mod">
          <ac:chgData name="Sanders Wang" userId="089d73b8-785c-4012-b931-81c632b6c9c7" providerId="ADAL" clId="{5E88F872-44B0-428F-9028-77DB4FE3F6B6}" dt="2021-05-23T09:59:24.279" v="97" actId="255"/>
          <ac:spMkLst>
            <pc:docMk/>
            <pc:sldMk cId="600783466" sldId="275"/>
            <ac:spMk id="2" creationId="{BF8CAA7A-C073-480F-8014-036E536200E5}"/>
          </ac:spMkLst>
        </pc:spChg>
        <pc:spChg chg="add mod">
          <ac:chgData name="Sanders Wang" userId="089d73b8-785c-4012-b931-81c632b6c9c7" providerId="ADAL" clId="{5E88F872-44B0-428F-9028-77DB4FE3F6B6}" dt="2021-05-23T10:01:46.780" v="138" actId="113"/>
          <ac:spMkLst>
            <pc:docMk/>
            <pc:sldMk cId="600783466" sldId="275"/>
            <ac:spMk id="10" creationId="{FE88E842-E7F2-4905-807E-4AA151DA43BF}"/>
          </ac:spMkLst>
        </pc:spChg>
        <pc:spChg chg="add mod">
          <ac:chgData name="Sanders Wang" userId="089d73b8-785c-4012-b931-81c632b6c9c7" providerId="ADAL" clId="{5E88F872-44B0-428F-9028-77DB4FE3F6B6}" dt="2021-05-23T10:01:36.129" v="137" actId="14100"/>
          <ac:spMkLst>
            <pc:docMk/>
            <pc:sldMk cId="600783466" sldId="275"/>
            <ac:spMk id="14" creationId="{F799CACD-90E8-40AF-9AD1-7E1AA65282CF}"/>
          </ac:spMkLst>
        </pc:spChg>
        <pc:spChg chg="del">
          <ac:chgData name="Sanders Wang" userId="089d73b8-785c-4012-b931-81c632b6c9c7" providerId="ADAL" clId="{5E88F872-44B0-428F-9028-77DB4FE3F6B6}" dt="2021-05-23T09:59:38.219" v="99" actId="478"/>
          <ac:spMkLst>
            <pc:docMk/>
            <pc:sldMk cId="600783466" sldId="275"/>
            <ac:spMk id="16" creationId="{64D56AA7-843A-40AD-BB51-962EB5899A39}"/>
          </ac:spMkLst>
        </pc:spChg>
        <pc:spChg chg="del">
          <ac:chgData name="Sanders Wang" userId="089d73b8-785c-4012-b931-81c632b6c9c7" providerId="ADAL" clId="{5E88F872-44B0-428F-9028-77DB4FE3F6B6}" dt="2021-05-23T09:59:40.188" v="100" actId="478"/>
          <ac:spMkLst>
            <pc:docMk/>
            <pc:sldMk cId="600783466" sldId="275"/>
            <ac:spMk id="17" creationId="{F780187E-2829-4CF7-B8EB-A326404CF236}"/>
          </ac:spMkLst>
        </pc:spChg>
        <pc:cxnChg chg="mod">
          <ac:chgData name="Sanders Wang" userId="089d73b8-785c-4012-b931-81c632b6c9c7" providerId="ADAL" clId="{5E88F872-44B0-428F-9028-77DB4FE3F6B6}" dt="2021-05-23T09:59:27.197" v="98" actId="1076"/>
          <ac:cxnSpMkLst>
            <pc:docMk/>
            <pc:sldMk cId="600783466" sldId="275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19:56.718" v="368" actId="571"/>
        <pc:sldMkLst>
          <pc:docMk/>
          <pc:sldMk cId="778961380" sldId="276"/>
        </pc:sldMkLst>
        <pc:spChg chg="mod">
          <ac:chgData name="Sanders Wang" userId="089d73b8-785c-4012-b931-81c632b6c9c7" providerId="ADAL" clId="{5E88F872-44B0-428F-9028-77DB4FE3F6B6}" dt="2021-05-23T10:05:41.087" v="173" actId="20577"/>
          <ac:spMkLst>
            <pc:docMk/>
            <pc:sldMk cId="778961380" sldId="276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0:03:19.928" v="144" actId="478"/>
          <ac:spMkLst>
            <pc:docMk/>
            <pc:sldMk cId="778961380" sldId="276"/>
            <ac:spMk id="4" creationId="{4A38AD6A-483A-4BE3-8926-F8780E2ADC37}"/>
          </ac:spMkLst>
        </pc:spChg>
        <pc:spChg chg="del">
          <ac:chgData name="Sanders Wang" userId="089d73b8-785c-4012-b931-81c632b6c9c7" providerId="ADAL" clId="{5E88F872-44B0-428F-9028-77DB4FE3F6B6}" dt="2021-05-23T10:03:16.797" v="143" actId="478"/>
          <ac:spMkLst>
            <pc:docMk/>
            <pc:sldMk cId="778961380" sldId="276"/>
            <ac:spMk id="10" creationId="{FE88E842-E7F2-4905-807E-4AA151DA43BF}"/>
          </ac:spMkLst>
        </pc:spChg>
        <pc:spChg chg="del">
          <ac:chgData name="Sanders Wang" userId="089d73b8-785c-4012-b931-81c632b6c9c7" providerId="ADAL" clId="{5E88F872-44B0-428F-9028-77DB4FE3F6B6}" dt="2021-05-23T10:03:22.784" v="145" actId="478"/>
          <ac:spMkLst>
            <pc:docMk/>
            <pc:sldMk cId="778961380" sldId="276"/>
            <ac:spMk id="14" creationId="{F799CACD-90E8-40AF-9AD1-7E1AA65282CF}"/>
          </ac:spMkLst>
        </pc:spChg>
        <pc:spChg chg="add mod">
          <ac:chgData name="Sanders Wang" userId="089d73b8-785c-4012-b931-81c632b6c9c7" providerId="ADAL" clId="{5E88F872-44B0-428F-9028-77DB4FE3F6B6}" dt="2021-05-23T10:15:03.236" v="317" actId="20577"/>
          <ac:spMkLst>
            <pc:docMk/>
            <pc:sldMk cId="778961380" sldId="276"/>
            <ac:spMk id="16" creationId="{7B9EE47D-1A28-4622-8F51-D536424BE7E6}"/>
          </ac:spMkLst>
        </pc:spChg>
        <pc:spChg chg="add del mod">
          <ac:chgData name="Sanders Wang" userId="089d73b8-785c-4012-b931-81c632b6c9c7" providerId="ADAL" clId="{5E88F872-44B0-428F-9028-77DB4FE3F6B6}" dt="2021-05-23T10:05:55.425" v="177" actId="478"/>
          <ac:spMkLst>
            <pc:docMk/>
            <pc:sldMk cId="778961380" sldId="276"/>
            <ac:spMk id="22" creationId="{77C1F6B2-06BA-4FBD-84FB-6637B4EDA309}"/>
          </ac:spMkLst>
        </pc:spChg>
        <pc:spChg chg="add mod">
          <ac:chgData name="Sanders Wang" userId="089d73b8-785c-4012-b931-81c632b6c9c7" providerId="ADAL" clId="{5E88F872-44B0-428F-9028-77DB4FE3F6B6}" dt="2021-05-23T10:10:58.057" v="270" actId="1076"/>
          <ac:spMkLst>
            <pc:docMk/>
            <pc:sldMk cId="778961380" sldId="276"/>
            <ac:spMk id="23" creationId="{9DF4E186-B775-45A5-A419-11CD6D0D218F}"/>
          </ac:spMkLst>
        </pc:spChg>
        <pc:spChg chg="add del mod">
          <ac:chgData name="Sanders Wang" userId="089d73b8-785c-4012-b931-81c632b6c9c7" providerId="ADAL" clId="{5E88F872-44B0-428F-9028-77DB4FE3F6B6}" dt="2021-05-23T10:15:10.980" v="318" actId="478"/>
          <ac:spMkLst>
            <pc:docMk/>
            <pc:sldMk cId="778961380" sldId="276"/>
            <ac:spMk id="25" creationId="{A95DF02F-4F04-4AAA-AD9D-0C91804E90FD}"/>
          </ac:spMkLst>
        </pc:spChg>
        <pc:spChg chg="add mod">
          <ac:chgData name="Sanders Wang" userId="089d73b8-785c-4012-b931-81c632b6c9c7" providerId="ADAL" clId="{5E88F872-44B0-428F-9028-77DB4FE3F6B6}" dt="2021-05-23T10:15:29.286" v="331" actId="20577"/>
          <ac:spMkLst>
            <pc:docMk/>
            <pc:sldMk cId="778961380" sldId="276"/>
            <ac:spMk id="26" creationId="{5A6E53B0-73FF-443D-9697-EBAAC61B292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7" creationId="{D58A7FAF-C385-4EC1-A0C9-F9AF29CF1C0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9" creationId="{393E4200-E4CC-4D75-BC59-568959C5D33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0" creationId="{4E499F1D-7452-460D-9A26-5736FCD6ED9C}"/>
          </ac:spMkLst>
        </pc:spChg>
        <pc:spChg chg="add del mod">
          <ac:chgData name="Sanders Wang" userId="089d73b8-785c-4012-b931-81c632b6c9c7" providerId="ADAL" clId="{5E88F872-44B0-428F-9028-77DB4FE3F6B6}" dt="2021-05-23T10:15:39.201" v="332" actId="478"/>
          <ac:spMkLst>
            <pc:docMk/>
            <pc:sldMk cId="778961380" sldId="276"/>
            <ac:spMk id="32" creationId="{88ADCEBC-2888-4E48-A89F-42BBD19BF9E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4" creationId="{C5B0C304-34BD-4723-B50D-91DE5EB1DE1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6" creationId="{47FD3231-836C-4CB2-A645-4F80E490501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7" creationId="{3D783987-FE07-4DCE-BA49-81BEEC858E1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8" creationId="{84F1AB19-7252-4B87-B547-A5FF3F6EF748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9" creationId="{7C77F28B-CB8E-453D-A806-168195F96E0E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3" creationId="{D3E0DDE7-1CDC-4C61-92E6-C50B706AE6A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4" creationId="{9A3232C1-077C-4BD6-942B-3EA5C53CF89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5" creationId="{3F90D9F8-1FE7-412A-A225-FA8895A6BC8F}"/>
          </ac:spMkLst>
        </pc:spChg>
        <pc:spChg chg="add del mod">
          <ac:chgData name="Sanders Wang" userId="089d73b8-785c-4012-b931-81c632b6c9c7" providerId="ADAL" clId="{5E88F872-44B0-428F-9028-77DB4FE3F6B6}" dt="2021-05-23T10:14:41.977" v="306" actId="478"/>
          <ac:spMkLst>
            <pc:docMk/>
            <pc:sldMk cId="778961380" sldId="276"/>
            <ac:spMk id="46" creationId="{07E007A8-C910-429A-B172-FB4A0B160411}"/>
          </ac:spMkLst>
        </pc:spChg>
        <pc:spChg chg="add del mod">
          <ac:chgData name="Sanders Wang" userId="089d73b8-785c-4012-b931-81c632b6c9c7" providerId="ADAL" clId="{5E88F872-44B0-428F-9028-77DB4FE3F6B6}" dt="2021-05-23T10:06:15.046" v="183" actId="478"/>
          <ac:spMkLst>
            <pc:docMk/>
            <pc:sldMk cId="778961380" sldId="276"/>
            <ac:spMk id="49" creationId="{56BF29C2-7237-4C9B-B541-D7CB898B0AD3}"/>
          </ac:spMkLst>
        </pc:spChg>
        <pc:spChg chg="add del mod">
          <ac:chgData name="Sanders Wang" userId="089d73b8-785c-4012-b931-81c632b6c9c7" providerId="ADAL" clId="{5E88F872-44B0-428F-9028-77DB4FE3F6B6}" dt="2021-05-23T10:09:56.369" v="231" actId="478"/>
          <ac:spMkLst>
            <pc:docMk/>
            <pc:sldMk cId="778961380" sldId="276"/>
            <ac:spMk id="66" creationId="{5CBCAF5D-0AD3-4CAD-B3CD-B22A7C576418}"/>
          </ac:spMkLst>
        </pc:spChg>
        <pc:spChg chg="add mod">
          <ac:chgData name="Sanders Wang" userId="089d73b8-785c-4012-b931-81c632b6c9c7" providerId="ADAL" clId="{5E88F872-44B0-428F-9028-77DB4FE3F6B6}" dt="2021-05-23T10:10:33.484" v="265" actId="14100"/>
          <ac:spMkLst>
            <pc:docMk/>
            <pc:sldMk cId="778961380" sldId="276"/>
            <ac:spMk id="67" creationId="{7F8357EF-BE96-49AF-91C7-364D170F0474}"/>
          </ac:spMkLst>
        </pc:spChg>
        <pc:spChg chg="add del mod">
          <ac:chgData name="Sanders Wang" userId="089d73b8-785c-4012-b931-81c632b6c9c7" providerId="ADAL" clId="{5E88F872-44B0-428F-9028-77DB4FE3F6B6}" dt="2021-05-23T10:16:50.118" v="336" actId="478"/>
          <ac:spMkLst>
            <pc:docMk/>
            <pc:sldMk cId="778961380" sldId="276"/>
            <ac:spMk id="85" creationId="{ADF48178-F089-4CD4-B92C-884C024E6D25}"/>
          </ac:spMkLst>
        </pc:spChg>
        <pc:spChg chg="add del mod">
          <ac:chgData name="Sanders Wang" userId="089d73b8-785c-4012-b931-81c632b6c9c7" providerId="ADAL" clId="{5E88F872-44B0-428F-9028-77DB4FE3F6B6}" dt="2021-05-23T10:17:22.517" v="343" actId="478"/>
          <ac:spMkLst>
            <pc:docMk/>
            <pc:sldMk cId="778961380" sldId="276"/>
            <ac:spMk id="86" creationId="{7E9FA30A-9546-4E57-A5CC-C0B5C788B625}"/>
          </ac:spMkLst>
        </pc:spChg>
        <pc:spChg chg="add mod">
          <ac:chgData name="Sanders Wang" userId="089d73b8-785c-4012-b931-81c632b6c9c7" providerId="ADAL" clId="{5E88F872-44B0-428F-9028-77DB4FE3F6B6}" dt="2021-05-23T10:19:45.442" v="364" actId="1076"/>
          <ac:spMkLst>
            <pc:docMk/>
            <pc:sldMk cId="778961380" sldId="276"/>
            <ac:spMk id="100" creationId="{0EE320C3-B746-4CD8-96F8-5A87F1FDE47B}"/>
          </ac:spMkLst>
        </pc:spChg>
        <pc:graphicFrameChg chg="add del">
          <ac:chgData name="Sanders Wang" userId="089d73b8-785c-4012-b931-81c632b6c9c7" providerId="ADAL" clId="{5E88F872-44B0-428F-9028-77DB4FE3F6B6}" dt="2021-05-23T10:11:27.192" v="273" actId="3680"/>
          <ac:graphicFrameMkLst>
            <pc:docMk/>
            <pc:sldMk cId="778961380" sldId="276"/>
            <ac:graphicFrameMk id="71" creationId="{0CB6B6C0-1490-44A0-80D0-3CC61FB8C432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4:11.711" v="304" actId="1076"/>
          <ac:graphicFrameMkLst>
            <pc:docMk/>
            <pc:sldMk cId="778961380" sldId="276"/>
            <ac:graphicFrameMk id="72" creationId="{C8A4D46A-832E-4338-B213-6C3F18CD0E8B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9:02.452" v="354" actId="1076"/>
          <ac:graphicFrameMkLst>
            <pc:docMk/>
            <pc:sldMk cId="778961380" sldId="276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0:03:11.413" v="141" actId="478"/>
          <ac:picMkLst>
            <pc:docMk/>
            <pc:sldMk cId="778961380" sldId="276"/>
            <ac:picMk id="5" creationId="{9175B8B6-1EA2-46A0-A1BC-68E5E35BA9F8}"/>
          </ac:picMkLst>
        </pc:picChg>
        <pc:picChg chg="add del mod">
          <ac:chgData name="Sanders Wang" userId="089d73b8-785c-4012-b931-81c632b6c9c7" providerId="ADAL" clId="{5E88F872-44B0-428F-9028-77DB4FE3F6B6}" dt="2021-05-23T10:07:02.886" v="186" actId="478"/>
          <ac:picMkLst>
            <pc:docMk/>
            <pc:sldMk cId="778961380" sldId="276"/>
            <ac:picMk id="7" creationId="{FA368CEE-9D79-4A62-905B-6FD3E7648593}"/>
          </ac:picMkLst>
        </pc:picChg>
        <pc:picChg chg="add mod">
          <ac:chgData name="Sanders Wang" userId="089d73b8-785c-4012-b931-81c632b6c9c7" providerId="ADAL" clId="{5E88F872-44B0-428F-9028-77DB4FE3F6B6}" dt="2021-05-23T10:03:12.150" v="142"/>
          <ac:picMkLst>
            <pc:docMk/>
            <pc:sldMk cId="778961380" sldId="276"/>
            <ac:picMk id="15" creationId="{9643EA20-F8E7-4184-9FC1-426B74AA4B44}"/>
          </ac:picMkLst>
        </pc:picChg>
        <pc:picChg chg="add del mod">
          <ac:chgData name="Sanders Wang" userId="089d73b8-785c-4012-b931-81c632b6c9c7" providerId="ADAL" clId="{5E88F872-44B0-428F-9028-77DB4FE3F6B6}" dt="2021-05-23T10:05:58.210" v="178" actId="478"/>
          <ac:picMkLst>
            <pc:docMk/>
            <pc:sldMk cId="778961380" sldId="276"/>
            <ac:picMk id="17" creationId="{4AFD5157-4ABD-40A8-A73D-4A0B7C9AA2A9}"/>
          </ac:picMkLst>
        </pc:picChg>
        <pc:picChg chg="add del mod">
          <ac:chgData name="Sanders Wang" userId="089d73b8-785c-4012-b931-81c632b6c9c7" providerId="ADAL" clId="{5E88F872-44B0-428F-9028-77DB4FE3F6B6}" dt="2021-05-23T10:06:00.252" v="179" actId="478"/>
          <ac:picMkLst>
            <pc:docMk/>
            <pc:sldMk cId="778961380" sldId="276"/>
            <ac:picMk id="18" creationId="{ECCBAD9F-C043-48DF-A768-4C43AB9BE6F8}"/>
          </ac:picMkLst>
        </pc:picChg>
        <pc:picChg chg="add del mod">
          <ac:chgData name="Sanders Wang" userId="089d73b8-785c-4012-b931-81c632b6c9c7" providerId="ADAL" clId="{5E88F872-44B0-428F-9028-77DB4FE3F6B6}" dt="2021-05-23T10:06:06.068" v="182" actId="478"/>
          <ac:picMkLst>
            <pc:docMk/>
            <pc:sldMk cId="778961380" sldId="276"/>
            <ac:picMk id="19" creationId="{B7225E26-941C-4CA5-8CF3-CB86960A39C7}"/>
          </ac:picMkLst>
        </pc:picChg>
        <pc:picChg chg="add del mod">
          <ac:chgData name="Sanders Wang" userId="089d73b8-785c-4012-b931-81c632b6c9c7" providerId="ADAL" clId="{5E88F872-44B0-428F-9028-77DB4FE3F6B6}" dt="2021-05-23T10:06:02.266" v="180" actId="478"/>
          <ac:picMkLst>
            <pc:docMk/>
            <pc:sldMk cId="778961380" sldId="276"/>
            <ac:picMk id="20" creationId="{893C0A54-6DFA-4402-BF72-DB976F93CC96}"/>
          </ac:picMkLst>
        </pc:picChg>
        <pc:picChg chg="add del mod">
          <ac:chgData name="Sanders Wang" userId="089d73b8-785c-4012-b931-81c632b6c9c7" providerId="ADAL" clId="{5E88F872-44B0-428F-9028-77DB4FE3F6B6}" dt="2021-05-23T10:06:04.142" v="181" actId="478"/>
          <ac:picMkLst>
            <pc:docMk/>
            <pc:sldMk cId="778961380" sldId="276"/>
            <ac:picMk id="21" creationId="{8233A54F-757B-402C-9BA7-7D3875325628}"/>
          </ac:picMkLst>
        </pc:picChg>
        <pc:picChg chg="add mod">
          <ac:chgData name="Sanders Wang" userId="089d73b8-785c-4012-b931-81c632b6c9c7" providerId="ADAL" clId="{5E88F872-44B0-428F-9028-77DB4FE3F6B6}" dt="2021-05-23T10:12:16.339" v="282" actId="1076"/>
          <ac:picMkLst>
            <pc:docMk/>
            <pc:sldMk cId="778961380" sldId="276"/>
            <ac:picMk id="24" creationId="{2B041A41-DD4D-48F6-B666-278826019EBF}"/>
          </ac:picMkLst>
        </pc:picChg>
        <pc:picChg chg="add mod">
          <ac:chgData name="Sanders Wang" userId="089d73b8-785c-4012-b931-81c632b6c9c7" providerId="ADAL" clId="{5E88F872-44B0-428F-9028-77DB4FE3F6B6}" dt="2021-05-23T10:15:21.699" v="321" actId="1076"/>
          <ac:picMkLst>
            <pc:docMk/>
            <pc:sldMk cId="778961380" sldId="276"/>
            <ac:picMk id="28" creationId="{CFE2BDBE-709A-4D57-8CE9-1701E8663EC3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1" creationId="{21BDCE96-5CDF-41A6-9F83-42BAE7AFD0A0}"/>
          </ac:picMkLst>
        </pc:picChg>
        <pc:picChg chg="add del mod">
          <ac:chgData name="Sanders Wang" userId="089d73b8-785c-4012-b931-81c632b6c9c7" providerId="ADAL" clId="{5E88F872-44B0-428F-9028-77DB4FE3F6B6}" dt="2021-05-23T10:15:41.100" v="333" actId="478"/>
          <ac:picMkLst>
            <pc:docMk/>
            <pc:sldMk cId="778961380" sldId="276"/>
            <ac:picMk id="33" creationId="{2D020946-5CF1-4AC7-9F01-3242D6ED7174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5" creationId="{3D5A0876-31F5-4F0F-8795-C01F17198107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40" creationId="{08108DFD-8DA4-4A7F-9A0E-5B4365462288}"/>
          </ac:picMkLst>
        </pc:picChg>
        <pc:picChg chg="add mod">
          <ac:chgData name="Sanders Wang" userId="089d73b8-785c-4012-b931-81c632b6c9c7" providerId="ADAL" clId="{5E88F872-44B0-428F-9028-77DB4FE3F6B6}" dt="2021-05-23T10:08:17.768" v="208" actId="14100"/>
          <ac:picMkLst>
            <pc:docMk/>
            <pc:sldMk cId="778961380" sldId="276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0:07:59.971" v="203" actId="478"/>
          <ac:picMkLst>
            <pc:docMk/>
            <pc:sldMk cId="778961380" sldId="276"/>
            <ac:picMk id="53" creationId="{BCB7C784-9C62-4D7E-ACD5-63EDFA13E405}"/>
          </ac:picMkLst>
        </pc:picChg>
        <pc:picChg chg="add del mod">
          <ac:chgData name="Sanders Wang" userId="089d73b8-785c-4012-b931-81c632b6c9c7" providerId="ADAL" clId="{5E88F872-44B0-428F-9028-77DB4FE3F6B6}" dt="2021-05-23T10:08:04.839" v="205" actId="478"/>
          <ac:picMkLst>
            <pc:docMk/>
            <pc:sldMk cId="778961380" sldId="276"/>
            <ac:picMk id="55" creationId="{AF050B8C-2327-4451-A92D-A814F0EDDB26}"/>
          </ac:picMkLst>
        </pc:picChg>
        <pc:picChg chg="add del mod">
          <ac:chgData name="Sanders Wang" userId="089d73b8-785c-4012-b931-81c632b6c9c7" providerId="ADAL" clId="{5E88F872-44B0-428F-9028-77DB4FE3F6B6}" dt="2021-05-23T10:08:02.984" v="204" actId="478"/>
          <ac:picMkLst>
            <pc:docMk/>
            <pc:sldMk cId="778961380" sldId="276"/>
            <ac:picMk id="57" creationId="{36C128E7-68E0-4B34-8BB2-A7397A94F172}"/>
          </ac:picMkLst>
        </pc:picChg>
        <pc:picChg chg="add del mod">
          <ac:chgData name="Sanders Wang" userId="089d73b8-785c-4012-b931-81c632b6c9c7" providerId="ADAL" clId="{5E88F872-44B0-428F-9028-77DB4FE3F6B6}" dt="2021-05-23T10:09:14.430" v="223" actId="478"/>
          <ac:picMkLst>
            <pc:docMk/>
            <pc:sldMk cId="778961380" sldId="276"/>
            <ac:picMk id="59" creationId="{156BAE31-B9EB-48AC-B7C2-BC64871B26D8}"/>
          </ac:picMkLst>
        </pc:picChg>
        <pc:picChg chg="add del mod">
          <ac:chgData name="Sanders Wang" userId="089d73b8-785c-4012-b931-81c632b6c9c7" providerId="ADAL" clId="{5E88F872-44B0-428F-9028-77DB4FE3F6B6}" dt="2021-05-23T10:09:08.068" v="220" actId="478"/>
          <ac:picMkLst>
            <pc:docMk/>
            <pc:sldMk cId="778961380" sldId="276"/>
            <ac:picMk id="61" creationId="{A5E8ABD1-BD6F-4E79-8B5E-88261B829248}"/>
          </ac:picMkLst>
        </pc:picChg>
        <pc:picChg chg="add mod">
          <ac:chgData name="Sanders Wang" userId="089d73b8-785c-4012-b931-81c632b6c9c7" providerId="ADAL" clId="{5E88F872-44B0-428F-9028-77DB4FE3F6B6}" dt="2021-05-23T10:09:24.918" v="227" actId="1076"/>
          <ac:picMkLst>
            <pc:docMk/>
            <pc:sldMk cId="778961380" sldId="276"/>
            <ac:picMk id="63" creationId="{01F1A5B3-81A0-4EFD-8961-E67824CC244E}"/>
          </ac:picMkLst>
        </pc:picChg>
        <pc:picChg chg="add mod">
          <ac:chgData name="Sanders Wang" userId="089d73b8-785c-4012-b931-81c632b6c9c7" providerId="ADAL" clId="{5E88F872-44B0-428F-9028-77DB4FE3F6B6}" dt="2021-05-23T10:10:04.075" v="233" actId="1076"/>
          <ac:picMkLst>
            <pc:docMk/>
            <pc:sldMk cId="778961380" sldId="276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0:10:37.792" v="266" actId="571"/>
          <ac:picMkLst>
            <pc:docMk/>
            <pc:sldMk cId="778961380" sldId="276"/>
            <ac:picMk id="68" creationId="{C69FDB38-D900-46D6-A237-3A7C6868D0DC}"/>
          </ac:picMkLst>
        </pc:picChg>
        <pc:picChg chg="add mod">
          <ac:chgData name="Sanders Wang" userId="089d73b8-785c-4012-b931-81c632b6c9c7" providerId="ADAL" clId="{5E88F872-44B0-428F-9028-77DB4FE3F6B6}" dt="2021-05-23T10:10:42.545" v="267" actId="571"/>
          <ac:picMkLst>
            <pc:docMk/>
            <pc:sldMk cId="778961380" sldId="276"/>
            <ac:picMk id="69" creationId="{B4BD4470-314B-44FA-9903-905EEC0FEB33}"/>
          </ac:picMkLst>
        </pc:picChg>
        <pc:picChg chg="add mod">
          <ac:chgData name="Sanders Wang" userId="089d73b8-785c-4012-b931-81c632b6c9c7" providerId="ADAL" clId="{5E88F872-44B0-428F-9028-77DB4FE3F6B6}" dt="2021-05-23T10:10:45.889" v="268" actId="571"/>
          <ac:picMkLst>
            <pc:docMk/>
            <pc:sldMk cId="778961380" sldId="276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3" creationId="{86F53773-41EF-4E47-BCA2-6789644FF526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4" creationId="{89A3BDDC-9286-4722-AFD8-DAF334566488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5" creationId="{76641A22-834D-4D50-ADDC-A22A21DDF535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6" creationId="{92889C37-9197-4649-92CE-A6F73491249E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7" creationId="{7DD41840-6778-4432-8812-94E9EDC7CD40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8" creationId="{514D32F0-8FAE-4690-8A46-D52BF8467A7C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9" creationId="{3C28F148-ED17-4A39-B11C-A65DD985C875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0" creationId="{C4DC23E5-F4EC-4AD8-8CAD-6F51D63BF131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1" creationId="{D915CA23-3027-4ECE-A5C8-984076F73D0E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0:17:01.164" v="340" actId="1076"/>
          <ac:picMkLst>
            <pc:docMk/>
            <pc:sldMk cId="778961380" sldId="276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8" creationId="{6163A42A-EA1A-4494-951A-EB67C863828C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9" creationId="{AC5276EB-D807-4B4D-85AD-7A5D42997EC7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0" creationId="{FC573695-F454-49D1-9724-A812590E8BE2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1" creationId="{A3D12BA9-E771-4E28-B067-C42F65B1FF7E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2" creationId="{374FA3A8-AB57-4868-88F8-1DB6EDCA67D4}"/>
          </ac:picMkLst>
        </pc:picChg>
        <pc:picChg chg="add del mod">
          <ac:chgData name="Sanders Wang" userId="089d73b8-785c-4012-b931-81c632b6c9c7" providerId="ADAL" clId="{5E88F872-44B0-428F-9028-77DB4FE3F6B6}" dt="2021-05-23T10:17:54.021" v="347" actId="478"/>
          <ac:picMkLst>
            <pc:docMk/>
            <pc:sldMk cId="778961380" sldId="276"/>
            <ac:picMk id="93" creationId="{B5BCD928-820D-440C-B95B-5F833D691687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4" creationId="{C635A24E-DED2-44DB-B6B5-0D5EFF630A3B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5" creationId="{DB579FCD-4362-4C95-BB87-A574BDE19DEA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6" creationId="{802C4712-2D7E-4741-BCD6-FA80FDDFFE32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7" creationId="{68D2092D-50D0-49B3-B012-C4FD9D6B8D09}"/>
          </ac:picMkLst>
        </pc:picChg>
        <pc:picChg chg="add mod">
          <ac:chgData name="Sanders Wang" userId="089d73b8-785c-4012-b931-81c632b6c9c7" providerId="ADAL" clId="{5E88F872-44B0-428F-9028-77DB4FE3F6B6}" dt="2021-05-23T10:19:14.154" v="356" actId="1076"/>
          <ac:picMkLst>
            <pc:docMk/>
            <pc:sldMk cId="778961380" sldId="276"/>
            <ac:picMk id="98" creationId="{6F46DA06-44DB-4B9F-8CC5-66E3D677D17F}"/>
          </ac:picMkLst>
        </pc:picChg>
        <pc:picChg chg="add mod">
          <ac:chgData name="Sanders Wang" userId="089d73b8-785c-4012-b931-81c632b6c9c7" providerId="ADAL" clId="{5E88F872-44B0-428F-9028-77DB4FE3F6B6}" dt="2021-05-23T10:19:53.246" v="367" actId="1076"/>
          <ac:picMkLst>
            <pc:docMk/>
            <pc:sldMk cId="778961380" sldId="276"/>
            <ac:picMk id="99" creationId="{F631B89C-61A5-4784-AB14-5D1C51F3773F}"/>
          </ac:picMkLst>
        </pc:picChg>
        <pc:picChg chg="add mod">
          <ac:chgData name="Sanders Wang" userId="089d73b8-785c-4012-b931-81c632b6c9c7" providerId="ADAL" clId="{5E88F872-44B0-428F-9028-77DB4FE3F6B6}" dt="2021-05-23T10:19:56.718" v="368" actId="571"/>
          <ac:picMkLst>
            <pc:docMk/>
            <pc:sldMk cId="778961380" sldId="276"/>
            <ac:picMk id="101" creationId="{20BCB5C6-A1E9-44D8-BFB7-285F49443288}"/>
          </ac:picMkLst>
        </pc:picChg>
        <pc:cxnChg chg="mod">
          <ac:chgData name="Sanders Wang" userId="089d73b8-785c-4012-b931-81c632b6c9c7" providerId="ADAL" clId="{5E88F872-44B0-428F-9028-77DB4FE3F6B6}" dt="2021-05-23T10:05:44.637" v="174" actId="1076"/>
          <ac:cxnSpMkLst>
            <pc:docMk/>
            <pc:sldMk cId="778961380" sldId="276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0:12:13.163" v="281" actId="1076"/>
          <ac:cxnSpMkLst>
            <pc:docMk/>
            <pc:sldMk cId="778961380" sldId="276"/>
            <ac:cxnSpMk id="41" creationId="{0C70EBD2-4A21-49A2-ACFC-67D3765F7B31}"/>
          </ac:cxnSpMkLst>
        </pc:cxnChg>
        <pc:cxnChg chg="add mod">
          <ac:chgData name="Sanders Wang" userId="089d73b8-785c-4012-b931-81c632b6c9c7" providerId="ADAL" clId="{5E88F872-44B0-428F-9028-77DB4FE3F6B6}" dt="2021-05-23T10:05:45.353" v="175"/>
          <ac:cxnSpMkLst>
            <pc:docMk/>
            <pc:sldMk cId="778961380" sldId="276"/>
            <ac:cxnSpMk id="42" creationId="{6ED9E033-A63A-4163-835E-B0351F2BB644}"/>
          </ac:cxnSpMkLst>
        </pc:cxnChg>
        <pc:cxnChg chg="add del mod">
          <ac:chgData name="Sanders Wang" userId="089d73b8-785c-4012-b931-81c632b6c9c7" providerId="ADAL" clId="{5E88F872-44B0-428F-9028-77DB4FE3F6B6}" dt="2021-05-23T10:14:44.429" v="307" actId="478"/>
          <ac:cxnSpMkLst>
            <pc:docMk/>
            <pc:sldMk cId="778961380" sldId="276"/>
            <ac:cxnSpMk id="47" creationId="{D601373E-14F8-4C8D-83D7-0AAB4953B038}"/>
          </ac:cxnSpMkLst>
        </pc:cxnChg>
        <pc:cxnChg chg="add del mod">
          <ac:chgData name="Sanders Wang" userId="089d73b8-785c-4012-b931-81c632b6c9c7" providerId="ADAL" clId="{5E88F872-44B0-428F-9028-77DB4FE3F6B6}" dt="2021-05-23T10:14:46.894" v="308" actId="478"/>
          <ac:cxnSpMkLst>
            <pc:docMk/>
            <pc:sldMk cId="778961380" sldId="276"/>
            <ac:cxnSpMk id="48" creationId="{D148F20A-2D45-4934-91C8-5F902BED19D7}"/>
          </ac:cxnSpMkLst>
        </pc:cxnChg>
        <pc:cxnChg chg="add del mod">
          <ac:chgData name="Sanders Wang" userId="089d73b8-785c-4012-b931-81c632b6c9c7" providerId="ADAL" clId="{5E88F872-44B0-428F-9028-77DB4FE3F6B6}" dt="2021-05-23T10:06:17.766" v="184" actId="478"/>
          <ac:cxnSpMkLst>
            <pc:docMk/>
            <pc:sldMk cId="778961380" sldId="276"/>
            <ac:cxnSpMk id="50" creationId="{DB2C4E3B-1D5B-4122-A0F7-9447900D20A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2:12.141" v="1502" actId="692"/>
        <pc:sldMkLst>
          <pc:docMk/>
          <pc:sldMk cId="988915604" sldId="277"/>
        </pc:sldMkLst>
        <pc:spChg chg="mod">
          <ac:chgData name="Sanders Wang" userId="089d73b8-785c-4012-b931-81c632b6c9c7" providerId="ADAL" clId="{5E88F872-44B0-428F-9028-77DB4FE3F6B6}" dt="2021-05-23T11:57:52.848" v="388" actId="20577"/>
          <ac:spMkLst>
            <pc:docMk/>
            <pc:sldMk cId="988915604" sldId="277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08:07.636" v="507"/>
          <ac:spMkLst>
            <pc:docMk/>
            <pc:sldMk cId="988915604" sldId="277"/>
            <ac:spMk id="4" creationId="{7B2F16A7-6FE3-4FCD-84EB-D3CFFD44F8A7}"/>
          </ac:spMkLst>
        </pc:spChg>
        <pc:spChg chg="add mod">
          <ac:chgData name="Sanders Wang" userId="089d73b8-785c-4012-b931-81c632b6c9c7" providerId="ADAL" clId="{5E88F872-44B0-428F-9028-77DB4FE3F6B6}" dt="2021-05-23T12:08:45.562" v="544" actId="122"/>
          <ac:spMkLst>
            <pc:docMk/>
            <pc:sldMk cId="988915604" sldId="277"/>
            <ac:spMk id="5" creationId="{4172F5FD-9F05-4906-B8BA-90ABC6877582}"/>
          </ac:spMkLst>
        </pc:spChg>
        <pc:spChg chg="add mod">
          <ac:chgData name="Sanders Wang" userId="089d73b8-785c-4012-b931-81c632b6c9c7" providerId="ADAL" clId="{5E88F872-44B0-428F-9028-77DB4FE3F6B6}" dt="2021-05-23T12:09:09.161" v="555" actId="1076"/>
          <ac:spMkLst>
            <pc:docMk/>
            <pc:sldMk cId="988915604" sldId="277"/>
            <ac:spMk id="6" creationId="{8C1AD0F1-1F3A-4080-8119-E243785C90DB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16" creationId="{7B9EE47D-1A28-4622-8F51-D536424BE7E6}"/>
          </ac:spMkLst>
        </pc:spChg>
        <pc:spChg chg="del mod">
          <ac:chgData name="Sanders Wang" userId="089d73b8-785c-4012-b931-81c632b6c9c7" providerId="ADAL" clId="{5E88F872-44B0-428F-9028-77DB4FE3F6B6}" dt="2021-05-23T11:59:28.236" v="405" actId="478"/>
          <ac:spMkLst>
            <pc:docMk/>
            <pc:sldMk cId="988915604" sldId="277"/>
            <ac:spMk id="22" creationId="{77C1F6B2-06BA-4FBD-84FB-6637B4EDA309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23" creationId="{9DF4E186-B775-45A5-A419-11CD6D0D218F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6" creationId="{5A6E53B0-73FF-443D-9697-EBAAC61B292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7" creationId="{D58A7FAF-C385-4EC1-A0C9-F9AF29CF1C0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9" creationId="{393E4200-E4CC-4D75-BC59-568959C5D33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0" creationId="{4E499F1D-7452-460D-9A26-5736FCD6ED9C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4" creationId="{C5B0C304-34BD-4723-B50D-91DE5EB1DE10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6" creationId="{47FD3231-836C-4CB2-A645-4F80E4905012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7" creationId="{3D783987-FE07-4DCE-BA49-81BEEC858E1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8" creationId="{84F1AB19-7252-4B87-B547-A5FF3F6EF748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9" creationId="{7C77F28B-CB8E-453D-A806-168195F96E0E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43" creationId="{D3E0DDE7-1CDC-4C61-92E6-C50B706AE6A2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4" creationId="{9A3232C1-077C-4BD6-942B-3EA5C53CF890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5" creationId="{3F90D9F8-1FE7-412A-A225-FA8895A6BC8F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67" creationId="{7F8357EF-BE96-49AF-91C7-364D170F0474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100" creationId="{0EE320C3-B746-4CD8-96F8-5A87F1FDE47B}"/>
          </ac:spMkLst>
        </pc:spChg>
        <pc:spChg chg="add mod">
          <ac:chgData name="Sanders Wang" userId="089d73b8-785c-4012-b931-81c632b6c9c7" providerId="ADAL" clId="{5E88F872-44B0-428F-9028-77DB4FE3F6B6}" dt="2021-05-23T12:06:40.445" v="488" actId="14100"/>
          <ac:spMkLst>
            <pc:docMk/>
            <pc:sldMk cId="988915604" sldId="277"/>
            <ac:spMk id="115" creationId="{111AB9BC-E078-4708-8742-C8C1ACC8C3C3}"/>
          </ac:spMkLst>
        </pc:spChg>
        <pc:graphicFrameChg chg="add mod modGraphic">
          <ac:chgData name="Sanders Wang" userId="089d73b8-785c-4012-b931-81c632b6c9c7" providerId="ADAL" clId="{5E88F872-44B0-428F-9028-77DB4FE3F6B6}" dt="2021-05-23T12:06:00.927" v="484" actId="2165"/>
          <ac:graphicFrameMkLst>
            <pc:docMk/>
            <pc:sldMk cId="988915604" sldId="277"/>
            <ac:graphicFrameMk id="3" creationId="{FA5BA56A-8E08-4733-8CA9-9A19B348029B}"/>
          </ac:graphicFrameMkLst>
        </pc:graphicFrameChg>
        <pc:graphicFrameChg chg="del mod modGraphic">
          <ac:chgData name="Sanders Wang" userId="089d73b8-785c-4012-b931-81c632b6c9c7" providerId="ADAL" clId="{5E88F872-44B0-428F-9028-77DB4FE3F6B6}" dt="2021-05-23T12:01:06.193" v="416" actId="478"/>
          <ac:graphicFrameMkLst>
            <pc:docMk/>
            <pc:sldMk cId="988915604" sldId="277"/>
            <ac:graphicFrameMk id="72" creationId="{C8A4D46A-832E-4338-B213-6C3F18CD0E8B}"/>
          </ac:graphicFrameMkLst>
        </pc:graphicFrameChg>
        <pc:graphicFrameChg chg="del">
          <ac:chgData name="Sanders Wang" userId="089d73b8-785c-4012-b931-81c632b6c9c7" providerId="ADAL" clId="{5E88F872-44B0-428F-9028-77DB4FE3F6B6}" dt="2021-05-23T11:58:25.224" v="392" actId="478"/>
          <ac:graphicFrameMkLst>
            <pc:docMk/>
            <pc:sldMk cId="988915604" sldId="277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1:58:28.038" v="393" actId="478"/>
          <ac:picMkLst>
            <pc:docMk/>
            <pc:sldMk cId="988915604" sldId="277"/>
            <ac:picMk id="24" creationId="{2B041A41-DD4D-48F6-B666-278826019EB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28" creationId="{CFE2BDBE-709A-4D57-8CE9-1701E8663EC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1" creationId="{21BDCE96-5CDF-41A6-9F83-42BAE7AFD0A0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5" creationId="{3D5A0876-31F5-4F0F-8795-C01F17198107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40" creationId="{08108DFD-8DA4-4A7F-9A0E-5B4365462288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11:01.703" v="608" actId="478"/>
          <ac:picMkLst>
            <pc:docMk/>
            <pc:sldMk cId="988915604" sldId="277"/>
            <ac:picMk id="58" creationId="{33BDF830-ABD0-4BB1-8002-4B8855AB219E}"/>
          </ac:picMkLst>
        </pc:picChg>
        <pc:picChg chg="add del mod">
          <ac:chgData name="Sanders Wang" userId="089d73b8-785c-4012-b931-81c632b6c9c7" providerId="ADAL" clId="{5E88F872-44B0-428F-9028-77DB4FE3F6B6}" dt="2021-05-23T12:11:46.469" v="617" actId="478"/>
          <ac:picMkLst>
            <pc:docMk/>
            <pc:sldMk cId="988915604" sldId="277"/>
            <ac:picMk id="59" creationId="{328AB1FC-54A7-40D8-A2E0-C835E3A3B786}"/>
          </ac:picMkLst>
        </pc:picChg>
        <pc:picChg chg="add del mod">
          <ac:chgData name="Sanders Wang" userId="089d73b8-785c-4012-b931-81c632b6c9c7" providerId="ADAL" clId="{5E88F872-44B0-428F-9028-77DB4FE3F6B6}" dt="2021-05-23T12:05:19.911" v="476" actId="478"/>
          <ac:picMkLst>
            <pc:docMk/>
            <pc:sldMk cId="988915604" sldId="277"/>
            <ac:picMk id="60" creationId="{E1C05A18-9426-4744-8213-10FA44B61F49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62" creationId="{D7880D9A-3B78-46D3-80C3-7FAF6169BF72}"/>
          </ac:picMkLst>
        </pc:picChg>
        <pc:picChg chg="del mod">
          <ac:chgData name="Sanders Wang" userId="089d73b8-785c-4012-b931-81c632b6c9c7" providerId="ADAL" clId="{5E88F872-44B0-428F-9028-77DB4FE3F6B6}" dt="2021-05-23T12:44:52.986" v="1054" actId="478"/>
          <ac:picMkLst>
            <pc:docMk/>
            <pc:sldMk cId="988915604" sldId="277"/>
            <ac:picMk id="63" creationId="{01F1A5B3-81A0-4EFD-8961-E67824CC244E}"/>
          </ac:picMkLst>
        </pc:picChg>
        <pc:picChg chg="add del mod">
          <ac:chgData name="Sanders Wang" userId="089d73b8-785c-4012-b931-81c632b6c9c7" providerId="ADAL" clId="{5E88F872-44B0-428F-9028-77DB4FE3F6B6}" dt="2021-05-23T12:45:00.772" v="1057" actId="478"/>
          <ac:picMkLst>
            <pc:docMk/>
            <pc:sldMk cId="988915604" sldId="277"/>
            <ac:picMk id="64" creationId="{9C10FA15-FA7E-4C80-A12E-A0C673883C06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3:36:11.247" v="1488" actId="12788"/>
          <ac:picMkLst>
            <pc:docMk/>
            <pc:sldMk cId="988915604" sldId="277"/>
            <ac:picMk id="66" creationId="{BEE5FAD5-7ECA-4CA7-B80D-640FF937DB29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8" creationId="{C69FDB38-D900-46D6-A237-3A7C6868D0DC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9" creationId="{B4BD4470-314B-44FA-9903-905EEC0FEB33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71" creationId="{FDA05C73-1D3E-46E0-8668-708FBA25841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3" creationId="{86F53773-41EF-4E47-BCA2-6789644FF526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4" creationId="{89A3BDDC-9286-4722-AFD8-DAF334566488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5" creationId="{76641A22-834D-4D50-ADDC-A22A21DDF53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6" creationId="{92889C37-9197-4649-92CE-A6F73491249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7" creationId="{7DD41840-6778-4432-8812-94E9EDC7CD40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8" creationId="{514D32F0-8FAE-4690-8A46-D52BF8467A7C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9" creationId="{3C28F148-ED17-4A39-B11C-A65DD985C87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0" creationId="{C4DC23E5-F4EC-4AD8-8CAD-6F51D63BF13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1" creationId="{D915CA23-3027-4ECE-A5C8-984076F73D0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1:58:06.645" v="390" actId="478"/>
          <ac:picMkLst>
            <pc:docMk/>
            <pc:sldMk cId="988915604" sldId="277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2:45:06.896" v="1059" actId="478"/>
          <ac:picMkLst>
            <pc:docMk/>
            <pc:sldMk cId="988915604" sldId="277"/>
            <ac:picMk id="85" creationId="{DE5D5FBA-F197-49E8-96E5-9C4DCDF37BC7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6" creationId="{81032489-EF6A-45B0-8F56-8B9083B095FD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8" creationId="{A62EAD7B-649E-4294-A882-AADDAEC821D1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9" creationId="{0AE70916-9A55-4E7A-9597-32786034584E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90" creationId="{9C90D79A-100A-4B22-9106-74D679359F4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1" creationId="{59CBDE24-74C6-4A5B-95E6-28DCEB599EAA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2" creationId="{F7731F30-E14C-4562-BAE3-2A6698308489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3" creationId="{E93948DF-6E34-4660-A846-505D49D6F79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4" creationId="{C635A24E-DED2-44DB-B6B5-0D5EFF630A3B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5" creationId="{DB579FCD-4362-4C95-BB87-A574BDE19DEA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6" creationId="{802C4712-2D7E-4741-BCD6-FA80FDDFFE32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7" creationId="{68D2092D-50D0-49B3-B012-C4FD9D6B8D09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8" creationId="{6F46DA06-44DB-4B9F-8CC5-66E3D677D17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9" creationId="{F631B89C-61A5-4784-AB14-5D1C51F3773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101" creationId="{20BCB5C6-A1E9-44D8-BFB7-285F49443288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02" creationId="{E46F466E-759C-4F9D-9464-EAF72E1011BB}"/>
          </ac:picMkLst>
        </pc:picChg>
        <pc:picChg chg="add del mod">
          <ac:chgData name="Sanders Wang" userId="089d73b8-785c-4012-b931-81c632b6c9c7" providerId="ADAL" clId="{5E88F872-44B0-428F-9028-77DB4FE3F6B6}" dt="2021-05-23T12:11:16.609" v="612" actId="478"/>
          <ac:picMkLst>
            <pc:docMk/>
            <pc:sldMk cId="988915604" sldId="277"/>
            <ac:picMk id="103" creationId="{2BBAD07C-322F-4C6C-BDED-3C56C902A05F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4" creationId="{9D6F51A5-EAD8-4564-B35D-9C7FD460AF4A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5" creationId="{71E3EE90-DA36-4CEC-B3BB-CED4FC55FC19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6" creationId="{B0A399A3-57D5-4075-97AA-02E679C61A82}"/>
          </ac:picMkLst>
        </pc:picChg>
        <pc:picChg chg="add del mod">
          <ac:chgData name="Sanders Wang" userId="089d73b8-785c-4012-b931-81c632b6c9c7" providerId="ADAL" clId="{5E88F872-44B0-428F-9028-77DB4FE3F6B6}" dt="2021-05-23T12:11:13.105" v="611" actId="478"/>
          <ac:picMkLst>
            <pc:docMk/>
            <pc:sldMk cId="988915604" sldId="277"/>
            <ac:picMk id="107" creationId="{61442E7C-85CA-4C94-B897-E3C0C01ED697}"/>
          </ac:picMkLst>
        </pc:picChg>
        <pc:picChg chg="add del mod">
          <ac:chgData name="Sanders Wang" userId="089d73b8-785c-4012-b931-81c632b6c9c7" providerId="ADAL" clId="{5E88F872-44B0-428F-9028-77DB4FE3F6B6}" dt="2021-05-23T12:12:05.993" v="621" actId="478"/>
          <ac:picMkLst>
            <pc:docMk/>
            <pc:sldMk cId="988915604" sldId="277"/>
            <ac:picMk id="108" creationId="{FD195631-FA77-48CD-B809-19F191789FF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09" creationId="{ACCAD259-8115-49C4-827A-7BD532FE3900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0" creationId="{95A301D9-3F08-46C6-8E2D-60B2AE094898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1" creationId="{DDF3D59A-69E9-498D-B4FF-4EC7D65564FC}"/>
          </ac:picMkLst>
        </pc:picChg>
        <pc:picChg chg="add del mod">
          <ac:chgData name="Sanders Wang" userId="089d73b8-785c-4012-b931-81c632b6c9c7" providerId="ADAL" clId="{5E88F872-44B0-428F-9028-77DB4FE3F6B6}" dt="2021-05-23T12:11:19.397" v="613" actId="478"/>
          <ac:picMkLst>
            <pc:docMk/>
            <pc:sldMk cId="988915604" sldId="277"/>
            <ac:picMk id="112" creationId="{73F358F6-3AB0-4A0C-B271-D94A015DE8B4}"/>
          </ac:picMkLst>
        </pc:picChg>
        <pc:picChg chg="add del mod">
          <ac:chgData name="Sanders Wang" userId="089d73b8-785c-4012-b931-81c632b6c9c7" providerId="ADAL" clId="{5E88F872-44B0-428F-9028-77DB4FE3F6B6}" dt="2021-05-23T12:12:08.467" v="622" actId="478"/>
          <ac:picMkLst>
            <pc:docMk/>
            <pc:sldMk cId="988915604" sldId="277"/>
            <ac:picMk id="113" creationId="{7A3A46EF-351F-4695-BC89-FB93907716AF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18" creationId="{840CBEEB-2E72-430D-AE7D-1ECD3BD5EFE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19" creationId="{6E45E3D7-25FE-473F-8D0C-81E884B4A15B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0" creationId="{5941A553-4189-4E4D-85C4-6EEC57222379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1" creationId="{B70575B9-E8CF-4489-BA5B-DEBD291854E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2" creationId="{B3D1639A-36A3-44F9-9C2B-08AC554BDD58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3" creationId="{B0E0DB1B-CB1E-41DA-83A0-03402D8DC374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4" creationId="{0DEE2EC9-20A2-4EF3-A320-1E3032D52F94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5" creationId="{902B3B4A-DCDB-4132-9F87-5E27ED25769A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126" creationId="{B25EC7EE-710F-4CC5-9C4D-EAE39E888D66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127" creationId="{16CC71F1-7AFB-4ADC-A495-DD441BE69963}"/>
          </ac:picMkLst>
        </pc:picChg>
        <pc:cxnChg chg="add mod">
          <ac:chgData name="Sanders Wang" userId="089d73b8-785c-4012-b931-81c632b6c9c7" providerId="ADAL" clId="{5E88F872-44B0-428F-9028-77DB4FE3F6B6}" dt="2021-05-23T13:42:12.141" v="1502" actId="692"/>
          <ac:cxnSpMkLst>
            <pc:docMk/>
            <pc:sldMk cId="988915604" sldId="277"/>
            <ac:cxnSpMk id="8" creationId="{FFE817ED-EE0E-443D-8F00-FDE64AF38F7B}"/>
          </ac:cxnSpMkLst>
        </pc:cxnChg>
        <pc:cxnChg chg="del">
          <ac:chgData name="Sanders Wang" userId="089d73b8-785c-4012-b931-81c632b6c9c7" providerId="ADAL" clId="{5E88F872-44B0-428F-9028-77DB4FE3F6B6}" dt="2021-05-23T11:58:30.584" v="394" actId="478"/>
          <ac:cxnSpMkLst>
            <pc:docMk/>
            <pc:sldMk cId="988915604" sldId="277"/>
            <ac:cxnSpMk id="41" creationId="{0C70EBD2-4A21-49A2-ACFC-67D3765F7B31}"/>
          </ac:cxnSpMkLst>
        </pc:cxnChg>
        <pc:cxnChg chg="del">
          <ac:chgData name="Sanders Wang" userId="089d73b8-785c-4012-b931-81c632b6c9c7" providerId="ADAL" clId="{5E88F872-44B0-428F-9028-77DB4FE3F6B6}" dt="2021-05-23T11:58:25.224" v="392" actId="478"/>
          <ac:cxnSpMkLst>
            <pc:docMk/>
            <pc:sldMk cId="988915604" sldId="277"/>
            <ac:cxnSpMk id="42" creationId="{6ED9E033-A63A-4163-835E-B0351F2BB644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6" creationId="{5E642E4C-C66B-469F-8FB5-F8458A7401C2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2:46:05.514" v="1074" actId="20577"/>
        <pc:sldMkLst>
          <pc:docMk/>
          <pc:sldMk cId="2276265883" sldId="278"/>
        </pc:sldMkLst>
        <pc:spChg chg="mod">
          <ac:chgData name="Sanders Wang" userId="089d73b8-785c-4012-b931-81c632b6c9c7" providerId="ADAL" clId="{5E88F872-44B0-428F-9028-77DB4FE3F6B6}" dt="2021-05-23T12:13:13.228" v="635" actId="6549"/>
          <ac:spMkLst>
            <pc:docMk/>
            <pc:sldMk cId="2276265883" sldId="278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13:03.335" v="634" actId="1076"/>
          <ac:spMkLst>
            <pc:docMk/>
            <pc:sldMk cId="2276265883" sldId="278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5" creationId="{4172F5FD-9F05-4906-B8BA-90ABC6877582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6" creationId="{8C1AD0F1-1F3A-4080-8119-E243785C90DB}"/>
          </ac:spMkLst>
        </pc:spChg>
        <pc:spChg chg="add del mod">
          <ac:chgData name="Sanders Wang" userId="089d73b8-785c-4012-b931-81c632b6c9c7" providerId="ADAL" clId="{5E88F872-44B0-428F-9028-77DB4FE3F6B6}" dt="2021-05-23T12:16:28.011" v="666" actId="478"/>
          <ac:spMkLst>
            <pc:docMk/>
            <pc:sldMk cId="2276265883" sldId="278"/>
            <ac:spMk id="7" creationId="{AC8AFD45-175A-4DD5-9CF0-516BA0623E20}"/>
          </ac:spMkLst>
        </pc:spChg>
        <pc:spChg chg="add del mod">
          <ac:chgData name="Sanders Wang" userId="089d73b8-785c-4012-b931-81c632b6c9c7" providerId="ADAL" clId="{5E88F872-44B0-428F-9028-77DB4FE3F6B6}" dt="2021-05-23T12:28:45.709" v="845" actId="21"/>
          <ac:spMkLst>
            <pc:docMk/>
            <pc:sldMk cId="2276265883" sldId="278"/>
            <ac:spMk id="8" creationId="{4988DED1-6B68-48AF-B2A0-C72703D72739}"/>
          </ac:spMkLst>
        </pc:spChg>
        <pc:spChg chg="add del mod">
          <ac:chgData name="Sanders Wang" userId="089d73b8-785c-4012-b931-81c632b6c9c7" providerId="ADAL" clId="{5E88F872-44B0-428F-9028-77DB4FE3F6B6}" dt="2021-05-23T12:17:23.162" v="675" actId="478"/>
          <ac:spMkLst>
            <pc:docMk/>
            <pc:sldMk cId="2276265883" sldId="278"/>
            <ac:spMk id="10" creationId="{C28C394D-C5F6-4299-879D-57E9A289B407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4" creationId="{23FD9295-E5AF-446A-9A26-9F0FDD5821C6}"/>
          </ac:spMkLst>
        </pc:spChg>
        <pc:spChg chg="add mod">
          <ac:chgData name="Sanders Wang" userId="089d73b8-785c-4012-b931-81c632b6c9c7" providerId="ADAL" clId="{5E88F872-44B0-428F-9028-77DB4FE3F6B6}" dt="2021-05-23T12:45:49.708" v="1068" actId="20577"/>
          <ac:spMkLst>
            <pc:docMk/>
            <pc:sldMk cId="2276265883" sldId="278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7" creationId="{A8392A8D-81DA-44AD-A637-1AACF49D2B0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8" creationId="{41DF31AC-26F3-4EA5-AF4D-744F647E546A}"/>
          </ac:spMkLst>
        </pc:spChg>
        <pc:spChg chg="add mod">
          <ac:chgData name="Sanders Wang" userId="089d73b8-785c-4012-b931-81c632b6c9c7" providerId="ADAL" clId="{5E88F872-44B0-428F-9028-77DB4FE3F6B6}" dt="2021-05-23T12:16:54.567" v="669" actId="1076"/>
          <ac:spMkLst>
            <pc:docMk/>
            <pc:sldMk cId="2276265883" sldId="278"/>
            <ac:spMk id="87" creationId="{5520EB79-5B6E-43C9-94C7-9D805700FB31}"/>
          </ac:spMkLst>
        </pc:spChg>
        <pc:spChg chg="add del mod">
          <ac:chgData name="Sanders Wang" userId="089d73b8-785c-4012-b931-81c632b6c9c7" providerId="ADAL" clId="{5E88F872-44B0-428F-9028-77DB4FE3F6B6}" dt="2021-05-23T12:14:01.126" v="640" actId="478"/>
          <ac:spMkLst>
            <pc:docMk/>
            <pc:sldMk cId="2276265883" sldId="278"/>
            <ac:spMk id="94" creationId="{304D5D9F-2040-4CD3-BE59-568183EA353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0" creationId="{04434976-2838-49E0-B4DD-EFFAB20F5CD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2:10:23.799" v="607" actId="478"/>
          <ac:spMkLst>
            <pc:docMk/>
            <pc:sldMk cId="2276265883" sldId="278"/>
            <ac:spMk id="115" creationId="{111AB9BC-E078-4708-8742-C8C1ACC8C3C3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18" creationId="{D71B52F4-A52A-494C-830D-2D5529EBA3ED}"/>
          </ac:spMkLst>
        </pc:spChg>
        <pc:spChg chg="add mod">
          <ac:chgData name="Sanders Wang" userId="089d73b8-785c-4012-b931-81c632b6c9c7" providerId="ADAL" clId="{5E88F872-44B0-428F-9028-77DB4FE3F6B6}" dt="2021-05-23T12:18:47.048" v="700" actId="20577"/>
          <ac:spMkLst>
            <pc:docMk/>
            <pc:sldMk cId="2276265883" sldId="278"/>
            <ac:spMk id="119" creationId="{E5DF82C7-D3F7-48DD-ABA1-DA692C3937DA}"/>
          </ac:spMkLst>
        </pc:spChg>
        <pc:spChg chg="add mod">
          <ac:chgData name="Sanders Wang" userId="089d73b8-785c-4012-b931-81c632b6c9c7" providerId="ADAL" clId="{5E88F872-44B0-428F-9028-77DB4FE3F6B6}" dt="2021-05-23T12:46:02.158" v="1072" actId="20577"/>
          <ac:spMkLst>
            <pc:docMk/>
            <pc:sldMk cId="2276265883" sldId="278"/>
            <ac:spMk id="120" creationId="{22B772A8-A3CE-4416-82D9-88D4DB46129A}"/>
          </ac:spMkLst>
        </pc:spChg>
        <pc:spChg chg="add mod">
          <ac:chgData name="Sanders Wang" userId="089d73b8-785c-4012-b931-81c632b6c9c7" providerId="ADAL" clId="{5E88F872-44B0-428F-9028-77DB4FE3F6B6}" dt="2021-05-23T12:45:57.189" v="1070" actId="20577"/>
          <ac:spMkLst>
            <pc:docMk/>
            <pc:sldMk cId="2276265883" sldId="278"/>
            <ac:spMk id="121" creationId="{88E6A07D-8AEE-4EAB-A55E-1861AAA53B5D}"/>
          </ac:spMkLst>
        </pc:spChg>
        <pc:spChg chg="add mod">
          <ac:chgData name="Sanders Wang" userId="089d73b8-785c-4012-b931-81c632b6c9c7" providerId="ADAL" clId="{5E88F872-44B0-428F-9028-77DB4FE3F6B6}" dt="2021-05-23T12:29:36.412" v="854" actId="1076"/>
          <ac:spMkLst>
            <pc:docMk/>
            <pc:sldMk cId="2276265883" sldId="278"/>
            <ac:spMk id="122" creationId="{920410DF-056F-4357-BD9B-E3D003E84971}"/>
          </ac:spMkLst>
        </pc:spChg>
        <pc:spChg chg="add mod">
          <ac:chgData name="Sanders Wang" userId="089d73b8-785c-4012-b931-81c632b6c9c7" providerId="ADAL" clId="{5E88F872-44B0-428F-9028-77DB4FE3F6B6}" dt="2021-05-23T12:46:05.514" v="1074" actId="20577"/>
          <ac:spMkLst>
            <pc:docMk/>
            <pc:sldMk cId="2276265883" sldId="278"/>
            <ac:spMk id="123" creationId="{F8960A27-8283-4192-AFF7-1F81CD2F275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4" creationId="{CE893E3C-02E6-4F6C-9E16-C1A1F47DDEDF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5" creationId="{406F4A2A-E981-4898-B4A2-408F1364E5B9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6" creationId="{F5AF8A4E-E240-48AC-B59B-829F7664E95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7" creationId="{87FC43C8-12F1-4F61-9DEA-D397787F3DF0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8" creationId="{6F5FD5D0-67DE-41F5-B12D-BF94D5837A9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9" creationId="{6ADEF139-90F7-46AA-B1CB-456C6E5ABDB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0" creationId="{747891DF-0ECE-4EE2-94CE-F971960F65D7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1" creationId="{D7F72E66-C207-42C7-9A11-005DD28A173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2" creationId="{86C5CDA8-3EBE-4CBF-80DE-6330F0398211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3" creationId="{8A657E3A-B672-4F1E-B992-EE9B9952FB32}"/>
          </ac:spMkLst>
        </pc:spChg>
        <pc:spChg chg="add mod">
          <ac:chgData name="Sanders Wang" userId="089d73b8-785c-4012-b931-81c632b6c9c7" providerId="ADAL" clId="{5E88F872-44B0-428F-9028-77DB4FE3F6B6}" dt="2021-05-23T12:30:26.191" v="862" actId="14100"/>
          <ac:spMkLst>
            <pc:docMk/>
            <pc:sldMk cId="2276265883" sldId="278"/>
            <ac:spMk id="134" creationId="{50E19AC6-1ABE-4009-AEAF-4F4683845095}"/>
          </ac:spMkLst>
        </pc:spChg>
        <pc:spChg chg="add mod">
          <ac:chgData name="Sanders Wang" userId="089d73b8-785c-4012-b931-81c632b6c9c7" providerId="ADAL" clId="{5E88F872-44B0-428F-9028-77DB4FE3F6B6}" dt="2021-05-23T12:30:36.406" v="865" actId="14100"/>
          <ac:spMkLst>
            <pc:docMk/>
            <pc:sldMk cId="2276265883" sldId="278"/>
            <ac:spMk id="135" creationId="{75713CC8-2FCC-4479-92CB-E9E6F1211C04}"/>
          </ac:spMkLst>
        </pc:spChg>
        <pc:graphicFrameChg chg="del">
          <ac:chgData name="Sanders Wang" userId="089d73b8-785c-4012-b931-81c632b6c9c7" providerId="ADAL" clId="{5E88F872-44B0-428F-9028-77DB4FE3F6B6}" dt="2021-05-23T12:13:40.203" v="637" actId="478"/>
          <ac:graphicFrameMkLst>
            <pc:docMk/>
            <pc:sldMk cId="2276265883" sldId="278"/>
            <ac:graphicFrameMk id="3" creationId="{FA5BA56A-8E08-4733-8CA9-9A19B348029B}"/>
          </ac:graphicFrameMkLst>
        </pc:graphicFrameChg>
        <pc:graphicFrameChg chg="add del mod modGraphic">
          <ac:chgData name="Sanders Wang" userId="089d73b8-785c-4012-b931-81c632b6c9c7" providerId="ADAL" clId="{5E88F872-44B0-428F-9028-77DB4FE3F6B6}" dt="2021-05-23T12:16:54.567" v="669" actId="1076"/>
          <ac:graphicFrameMkLst>
            <pc:docMk/>
            <pc:sldMk cId="2276265883" sldId="278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2:45:39.277" v="1066" actId="1076"/>
          <ac:picMkLst>
            <pc:docMk/>
            <pc:sldMk cId="2276265883" sldId="278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45:25.755" v="1062" actId="478"/>
          <ac:picMkLst>
            <pc:docMk/>
            <pc:sldMk cId="2276265883" sldId="278"/>
            <ac:picMk id="52" creationId="{814F2FD3-C7B5-44CD-BEF2-18BBAB8223DB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3" creationId="{22CC8AF8-BC17-41A9-A110-E6DA6D108B8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4" creationId="{339F139E-48EB-403C-8A3C-20B043F6BC6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5" creationId="{BE31DC93-E9D1-4C4C-BA06-8E1F948EE970}"/>
          </ac:picMkLst>
        </pc:picChg>
        <pc:picChg chg="add del mod">
          <ac:chgData name="Sanders Wang" userId="089d73b8-785c-4012-b931-81c632b6c9c7" providerId="ADAL" clId="{5E88F872-44B0-428F-9028-77DB4FE3F6B6}" dt="2021-05-23T12:45:28.321" v="1063" actId="478"/>
          <ac:picMkLst>
            <pc:docMk/>
            <pc:sldMk cId="2276265883" sldId="278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8" creationId="{33BDF830-ABD0-4BB1-8002-4B8855AB219E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9" creationId="{328AB1FC-54A7-40D8-A2E0-C835E3A3B786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0" creationId="{48BA642C-26A4-4FFE-8B34-F1F2007E9258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2" creationId="{D7880D9A-3B78-46D3-80C3-7FAF6169BF72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3" creationId="{01F1A5B3-81A0-4EFD-8961-E67824CC24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4" creationId="{9C10FA15-FA7E-4C80-A12E-A0C673883C06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5" creationId="{5124D238-41A7-4C8D-B8C4-278785CEC9C5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6" creationId="{BEE5FAD5-7ECA-4CA7-B80D-640FF937DB29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8" creationId="{C69FDB38-D900-46D6-A237-3A7C6868D0DC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9" creationId="{B4BD4470-314B-44FA-9903-905EEC0FEB33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70" creationId="{D51A73F8-A9A2-4386-968C-BEDD1B4EBE2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71" creationId="{FDA05C73-1D3E-46E0-8668-708FBA25841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2" creationId="{4AB96C44-A266-4C6B-9DB1-9DA41141D02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3" creationId="{8B2DB306-4961-4D99-A848-17DC19FBDD4F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4" creationId="{200702F5-E74A-4383-A4C7-971D8AAD13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5" creationId="{B286A8A1-7825-46AC-B86C-F4163F15428C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6" creationId="{416DEB0F-E0DA-4F90-A518-8026E442937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7" creationId="{D1BB3F2D-81EF-4F59-86E5-22609FDDDE5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79" creationId="{DAFD1E24-8E07-4F28-BE59-B8159E88D31C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80" creationId="{DB694486-E057-479B-AFAA-922BF4345267}"/>
          </ac:picMkLst>
        </pc:picChg>
        <pc:picChg chg="add del mod">
          <ac:chgData name="Sanders Wang" userId="089d73b8-785c-4012-b931-81c632b6c9c7" providerId="ADAL" clId="{5E88F872-44B0-428F-9028-77DB4FE3F6B6}" dt="2021-05-23T12:14:03.511" v="641" actId="478"/>
          <ac:picMkLst>
            <pc:docMk/>
            <pc:sldMk cId="2276265883" sldId="278"/>
            <ac:picMk id="81" creationId="{2D1A94B0-50B8-4554-ACAF-C4B6324F921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5" creationId="{DE5D5FBA-F197-49E8-96E5-9C4DCDF37BC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6" creationId="{81032489-EF6A-45B0-8F56-8B9083B095FD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8" creationId="{A62EAD7B-649E-4294-A882-AADDAEC821D1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9" creationId="{0AE70916-9A55-4E7A-9597-3278603458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0" creationId="{9C90D79A-100A-4B22-9106-74D679359F4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1" creationId="{59CBDE24-74C6-4A5B-95E6-28DCEB599EA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2" creationId="{F7731F30-E14C-4562-BAE3-2A669830848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3" creationId="{E93948DF-6E34-4660-A846-505D49D6F793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5" creationId="{EC6BE21E-71AE-4976-BE1B-EF9EC8DC52E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97" creationId="{2DEFB689-783E-42FF-984C-C71574CB84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8" creationId="{8C132619-6F87-4E0F-ABEF-22139241DF65}"/>
          </ac:picMkLst>
        </pc:picChg>
        <pc:picChg chg="add del mod">
          <ac:chgData name="Sanders Wang" userId="089d73b8-785c-4012-b931-81c632b6c9c7" providerId="ADAL" clId="{5E88F872-44B0-428F-9028-77DB4FE3F6B6}" dt="2021-05-23T12:14:09.965" v="643" actId="478"/>
          <ac:picMkLst>
            <pc:docMk/>
            <pc:sldMk cId="2276265883" sldId="278"/>
            <ac:picMk id="99" creationId="{96668AD5-72DC-4E0B-A64E-82E7A660322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2" creationId="{E46F466E-759C-4F9D-9464-EAF72E1011BB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3" creationId="{2BBAD07C-322F-4C6C-BDED-3C56C902A05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4" creationId="{9D6F51A5-EAD8-4564-B35D-9C7FD460AF4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5" creationId="{71E3EE90-DA36-4CEC-B3BB-CED4FC55FC1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6" creationId="{B0A399A3-57D5-4075-97AA-02E679C61A8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7" creationId="{61442E7C-85CA-4C94-B897-E3C0C01ED69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8" creationId="{FD195631-FA77-48CD-B809-19F191789FF5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109" creationId="{ACCAD259-8115-49C4-827A-7BD532FE390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0" creationId="{95A301D9-3F08-46C6-8E2D-60B2AE094898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1" creationId="{DDF3D59A-69E9-498D-B4FF-4EC7D65564F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2" creationId="{73F358F6-3AB0-4A0C-B271-D94A015DE8B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3" creationId="{7A3A46EF-351F-4695-BC89-FB93907716A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2:45:32.979" v="1064" actId="571"/>
          <ac:picMkLst>
            <pc:docMk/>
            <pc:sldMk cId="2276265883" sldId="278"/>
            <ac:picMk id="136" creationId="{53124A60-CE67-43A9-B771-7F4C1301D92E}"/>
          </ac:picMkLst>
        </pc:picChg>
        <pc:picChg chg="add mod">
          <ac:chgData name="Sanders Wang" userId="089d73b8-785c-4012-b931-81c632b6c9c7" providerId="ADAL" clId="{5E88F872-44B0-428F-9028-77DB4FE3F6B6}" dt="2021-05-23T12:45:36.879" v="1065" actId="571"/>
          <ac:picMkLst>
            <pc:docMk/>
            <pc:sldMk cId="2276265883" sldId="278"/>
            <ac:picMk id="137" creationId="{9CAB8082-D383-4AD0-A550-CCB766964043}"/>
          </ac:picMkLst>
        </pc:picChg>
        <pc:cxnChg chg="mod">
          <ac:chgData name="Sanders Wang" userId="089d73b8-785c-4012-b931-81c632b6c9c7" providerId="ADAL" clId="{5E88F872-44B0-428F-9028-77DB4FE3F6B6}" dt="2021-05-23T12:13:17.992" v="636" actId="1076"/>
          <ac:cxnSpMkLst>
            <pc:docMk/>
            <pc:sldMk cId="2276265883" sldId="278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2:29:32.439" v="853" actId="1076"/>
          <ac:cxnSpMkLst>
            <pc:docMk/>
            <pc:sldMk cId="2276265883" sldId="278"/>
            <ac:cxnSpMk id="82" creationId="{6EA30932-13AA-446E-9526-CFB519AAC421}"/>
          </ac:cxnSpMkLst>
        </pc:cxnChg>
        <pc:cxnChg chg="add mod">
          <ac:chgData name="Sanders Wang" userId="089d73b8-785c-4012-b931-81c632b6c9c7" providerId="ADAL" clId="{5E88F872-44B0-428F-9028-77DB4FE3F6B6}" dt="2021-05-23T12:16:54.567" v="669" actId="1076"/>
          <ac:cxnSpMkLst>
            <pc:docMk/>
            <pc:sldMk cId="2276265883" sldId="278"/>
            <ac:cxnSpMk id="84" creationId="{9B6C2F73-FDF2-4FDE-B78C-E6FCD6BA7A9B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6" creationId="{5E642E4C-C66B-469F-8FB5-F8458A7401C2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8:04.378" v="1514" actId="12788"/>
        <pc:sldMkLst>
          <pc:docMk/>
          <pc:sldMk cId="1708004736" sldId="279"/>
        </pc:sldMkLst>
        <pc:spChg chg="mod">
          <ac:chgData name="Sanders Wang" userId="089d73b8-785c-4012-b931-81c632b6c9c7" providerId="ADAL" clId="{5E88F872-44B0-428F-9028-77DB4FE3F6B6}" dt="2021-05-23T12:30:54.565" v="874" actId="20577"/>
          <ac:spMkLst>
            <pc:docMk/>
            <pc:sldMk cId="1708004736" sldId="279"/>
            <ac:spMk id="2" creationId="{BF8CAA7A-C073-480F-8014-036E536200E5}"/>
          </ac:spMkLst>
        </pc:spChg>
        <pc:spChg chg="del mod">
          <ac:chgData name="Sanders Wang" userId="089d73b8-785c-4012-b931-81c632b6c9c7" providerId="ADAL" clId="{5E88F872-44B0-428F-9028-77DB4FE3F6B6}" dt="2021-05-23T12:26:25.416" v="822" actId="478"/>
          <ac:spMkLst>
            <pc:docMk/>
            <pc:sldMk cId="1708004736" sldId="279"/>
            <ac:spMk id="8" creationId="{4988DED1-6B68-48AF-B2A0-C72703D72739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4" creationId="{23FD9295-E5AF-446A-9A26-9F0FDD5821C6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32:24.413" v="883" actId="1076"/>
          <ac:spMkLst>
            <pc:docMk/>
            <pc:sldMk cId="1708004736" sldId="279"/>
            <ac:spMk id="51" creationId="{0B9ADC9E-DE45-4D26-8B40-31166DA7ADCC}"/>
          </ac:spMkLst>
        </pc:spChg>
        <pc:spChg chg="add del mod">
          <ac:chgData name="Sanders Wang" userId="089d73b8-785c-4012-b931-81c632b6c9c7" providerId="ADAL" clId="{5E88F872-44B0-428F-9028-77DB4FE3F6B6}" dt="2021-05-23T12:30:11.465" v="857" actId="21"/>
          <ac:spMkLst>
            <pc:docMk/>
            <pc:sldMk cId="1708004736" sldId="279"/>
            <ac:spMk id="58" creationId="{95301B57-5B4D-4C09-B924-E28E1EB7D34C}"/>
          </ac:spMkLst>
        </pc:spChg>
        <pc:spChg chg="add mod">
          <ac:chgData name="Sanders Wang" userId="089d73b8-785c-4012-b931-81c632b6c9c7" providerId="ADAL" clId="{5E88F872-44B0-428F-9028-77DB4FE3F6B6}" dt="2021-05-23T12:47:10.372" v="1090"/>
          <ac:spMkLst>
            <pc:docMk/>
            <pc:sldMk cId="1708004736" sldId="279"/>
            <ac:spMk id="66" creationId="{F32225E6-A345-497F-8D0F-3149E6575575}"/>
          </ac:spMkLst>
        </pc:spChg>
        <pc:spChg chg="add mod">
          <ac:chgData name="Sanders Wang" userId="089d73b8-785c-4012-b931-81c632b6c9c7" providerId="ADAL" clId="{5E88F872-44B0-428F-9028-77DB4FE3F6B6}" dt="2021-05-23T12:37:30.530" v="957" actId="14100"/>
          <ac:spMkLst>
            <pc:docMk/>
            <pc:sldMk cId="1708004736" sldId="279"/>
            <ac:spMk id="68" creationId="{2D51CD64-496C-4C0C-8420-46C97E7E17A2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87" creationId="{5520EB79-5B6E-43C9-94C7-9D805700FB3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0" creationId="{04434976-2838-49E0-B4DD-EFFAB20F5CD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1" creationId="{40A09BEF-7926-4459-BBF1-74C70EC7BF86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8" creationId="{D71B52F4-A52A-494C-830D-2D5529EBA3ED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9" creationId="{E5DF82C7-D3F7-48DD-ABA1-DA692C3937D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0" creationId="{22B772A8-A3CE-4416-82D9-88D4DB46129A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1" creationId="{88E6A07D-8AEE-4EAB-A55E-1861AAA53B5D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2" creationId="{920410DF-056F-4357-BD9B-E3D003E84971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3" creationId="{F8960A27-8283-4192-AFF7-1F81CD2F275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4" creationId="{CE893E3C-02E6-4F6C-9E16-C1A1F47DDEDF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5" creationId="{406F4A2A-E981-4898-B4A2-408F1364E5B9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6" creationId="{F5AF8A4E-E240-48AC-B59B-829F7664E953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7" creationId="{87FC43C8-12F1-4F61-9DEA-D397787F3DF0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8" creationId="{6F5FD5D0-67DE-41F5-B12D-BF94D5837A9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9" creationId="{6ADEF139-90F7-46AA-B1CB-456C6E5ABDB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30" creationId="{747891DF-0ECE-4EE2-94CE-F971960F65D7}"/>
          </ac:spMkLst>
        </pc:spChg>
        <pc:graphicFrameChg chg="add del modGraphic">
          <ac:chgData name="Sanders Wang" userId="089d73b8-785c-4012-b931-81c632b6c9c7" providerId="ADAL" clId="{5E88F872-44B0-428F-9028-77DB4FE3F6B6}" dt="2021-05-23T12:31:14.406" v="878" actId="2161"/>
          <ac:graphicFrameMkLst>
            <pc:docMk/>
            <pc:sldMk cId="1708004736" sldId="279"/>
            <ac:graphicFrameMk id="49" creationId="{687FF00A-3EB3-4270-9F17-1ADD4E5CFCFE}"/>
          </ac:graphicFrameMkLst>
        </pc:graphicFrame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0" creationId="{0C7E1997-5E28-4CB7-B097-733E2C039BD1}"/>
          </ac:picMkLst>
        </pc:picChg>
        <pc:picChg chg="add del">
          <ac:chgData name="Sanders Wang" userId="089d73b8-785c-4012-b931-81c632b6c9c7" providerId="ADAL" clId="{5E88F872-44B0-428F-9028-77DB4FE3F6B6}" dt="2021-05-23T12:46:13.336" v="1075" actId="478"/>
          <ac:picMkLst>
            <pc:docMk/>
            <pc:sldMk cId="1708004736" sldId="279"/>
            <ac:picMk id="52" creationId="{814F2FD3-C7B5-44CD-BEF2-18BBAB8223D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3" creationId="{22CC8AF8-BC17-41A9-A110-E6DA6D108B8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4" creationId="{339F139E-48EB-403C-8A3C-20B043F6BC6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5" creationId="{BE31DC93-E9D1-4C4C-BA06-8E1F948EE970}"/>
          </ac:picMkLst>
        </pc:picChg>
        <pc:picChg chg="add del">
          <ac:chgData name="Sanders Wang" userId="089d73b8-785c-4012-b931-81c632b6c9c7" providerId="ADAL" clId="{5E88F872-44B0-428F-9028-77DB4FE3F6B6}" dt="2021-05-23T12:46:15.442" v="1076" actId="478"/>
          <ac:picMkLst>
            <pc:docMk/>
            <pc:sldMk cId="1708004736" sldId="279"/>
            <ac:picMk id="56" creationId="{48F515A1-9CDC-48FC-B129-136A05548C1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7" creationId="{B53149C4-9F04-47E8-92BD-AF876EAF49FA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9" creationId="{4B86CD23-67D5-4662-99A9-85AC0ABD29BE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0" creationId="{48BA642C-26A4-4FFE-8B34-F1F2007E9258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1" creationId="{A0120F9E-8604-454D-ACB8-E97AC0A9953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2" creationId="{52A0EC67-5C12-4A74-9488-B2F6FBD3742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3" creationId="{BF052F48-4CCA-42B6-B954-C37B7FABB4AF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4" creationId="{6B8FEF27-9910-43AC-AD17-BD091FF0AE59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5" creationId="{EE7AF6BF-4E1C-4828-BD99-58AD64900C0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9" creationId="{39CB70DA-B462-4100-9E15-B17D9716116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0" creationId="{896F3B8C-C769-402D-8EAC-53AF36E18349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2" creationId="{4AB96C44-A266-4C6B-9DB1-9DA41141D02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3" creationId="{8B2DB306-4961-4D99-A848-17DC19FBDD4F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4" creationId="{200702F5-E74A-4383-A4C7-971D8AAD1374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5" creationId="{B286A8A1-7825-46AC-B86C-F4163F15428C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6" creationId="{416DEB0F-E0DA-4F90-A518-8026E442937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7" creationId="{D1BB3F2D-81EF-4F59-86E5-22609FDDDE5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5" creationId="{EC6BE21E-71AE-4976-BE1B-EF9EC8DC52E1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8" creationId="{8C132619-6F87-4E0F-ABEF-22139241DF65}"/>
          </ac:picMkLst>
        </pc:pic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2" creationId="{6EA30932-13AA-446E-9526-CFB519AAC421}"/>
          </ac:cxnSpMkLst>
        </pc:cxn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4" creationId="{9B6C2F73-FDF2-4FDE-B78C-E6FCD6BA7A9B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09:57.577" v="1332" actId="1076"/>
        <pc:sldMkLst>
          <pc:docMk/>
          <pc:sldMk cId="2882236645" sldId="280"/>
        </pc:sldMkLst>
        <pc:spChg chg="add del mod">
          <ac:chgData name="Sanders Wang" userId="089d73b8-785c-4012-b931-81c632b6c9c7" providerId="ADAL" clId="{5E88F872-44B0-428F-9028-77DB4FE3F6B6}" dt="2021-05-23T12:39:24.243" v="976" actId="478"/>
          <ac:spMkLst>
            <pc:docMk/>
            <pc:sldMk cId="2882236645" sldId="280"/>
            <ac:spMk id="3" creationId="{51B1A494-D8FA-4EAB-8F00-D1FB1B63789A}"/>
          </ac:spMkLst>
        </pc:spChg>
        <pc:spChg chg="add mod">
          <ac:chgData name="Sanders Wang" userId="089d73b8-785c-4012-b931-81c632b6c9c7" providerId="ADAL" clId="{5E88F872-44B0-428F-9028-77DB4FE3F6B6}" dt="2021-05-23T13:00:23.792" v="1315" actId="20577"/>
          <ac:spMkLst>
            <pc:docMk/>
            <pc:sldMk cId="2882236645" sldId="280"/>
            <ac:spMk id="5" creationId="{2EA24591-67FB-47C6-944C-895F7E5069F7}"/>
          </ac:spMkLst>
        </pc:spChg>
        <pc:spChg chg="add">
          <ac:chgData name="Sanders Wang" userId="089d73b8-785c-4012-b931-81c632b6c9c7" providerId="ADAL" clId="{5E88F872-44B0-428F-9028-77DB4FE3F6B6}" dt="2021-05-23T12:43:43.772" v="1048" actId="11529"/>
          <ac:spMkLst>
            <pc:docMk/>
            <pc:sldMk cId="2882236645" sldId="280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51:39.116" v="1190" actId="1076"/>
          <ac:spMkLst>
            <pc:docMk/>
            <pc:sldMk cId="2882236645" sldId="280"/>
            <ac:spMk id="7" creationId="{4C95A52B-B2B3-4059-9D9B-3B62BC050566}"/>
          </ac:spMkLst>
        </pc:spChg>
        <pc:spChg chg="del">
          <ac:chgData name="Sanders Wang" userId="089d73b8-785c-4012-b931-81c632b6c9c7" providerId="ADAL" clId="{5E88F872-44B0-428F-9028-77DB4FE3F6B6}" dt="2021-05-23T12:38:03.707" v="962" actId="478"/>
          <ac:spMkLst>
            <pc:docMk/>
            <pc:sldMk cId="2882236645" sldId="280"/>
            <ac:spMk id="51" creationId="{0B9ADC9E-DE45-4D26-8B40-31166DA7ADCC}"/>
          </ac:spMkLst>
        </pc:spChg>
        <pc:spChg chg="del">
          <ac:chgData name="Sanders Wang" userId="089d73b8-785c-4012-b931-81c632b6c9c7" providerId="ADAL" clId="{5E88F872-44B0-428F-9028-77DB4FE3F6B6}" dt="2021-05-23T12:38:00.137" v="961" actId="478"/>
          <ac:spMkLst>
            <pc:docMk/>
            <pc:sldMk cId="2882236645" sldId="280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37:54.257" v="960" actId="14100"/>
          <ac:spMkLst>
            <pc:docMk/>
            <pc:sldMk cId="2882236645" sldId="280"/>
            <ac:spMk id="68" creationId="{2D51CD64-496C-4C0C-8420-46C97E7E17A2}"/>
          </ac:spMkLst>
        </pc:spChg>
        <pc:picChg chg="del">
          <ac:chgData name="Sanders Wang" userId="089d73b8-785c-4012-b931-81c632b6c9c7" providerId="ADAL" clId="{5E88F872-44B0-428F-9028-77DB4FE3F6B6}" dt="2021-05-23T12:47:28.261" v="1091" actId="478"/>
          <ac:picMkLst>
            <pc:docMk/>
            <pc:sldMk cId="2882236645" sldId="280"/>
            <ac:picMk id="52" creationId="{814F2FD3-C7B5-44CD-BEF2-18BBAB8223DB}"/>
          </ac:picMkLst>
        </pc:picChg>
        <pc:picChg chg="del">
          <ac:chgData name="Sanders Wang" userId="089d73b8-785c-4012-b931-81c632b6c9c7" providerId="ADAL" clId="{5E88F872-44B0-428F-9028-77DB4FE3F6B6}" dt="2021-05-23T12:47:30.558" v="1092" actId="478"/>
          <ac:picMkLst>
            <pc:docMk/>
            <pc:sldMk cId="2882236645" sldId="280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47:34.364" v="1093" actId="571"/>
          <ac:picMkLst>
            <pc:docMk/>
            <pc:sldMk cId="2882236645" sldId="280"/>
            <ac:picMk id="58" creationId="{D0005B01-E332-4C90-8023-DC03F31DE12A}"/>
          </ac:picMkLst>
        </pc:picChg>
        <pc:picChg chg="mod">
          <ac:chgData name="Sanders Wang" userId="089d73b8-785c-4012-b931-81c632b6c9c7" providerId="ADAL" clId="{5E88F872-44B0-428F-9028-77DB4FE3F6B6}" dt="2021-05-23T13:09:21.227" v="1329" actId="1076"/>
          <ac:picMkLst>
            <pc:docMk/>
            <pc:sldMk cId="2882236645" sldId="280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09:57.577" v="1332" actId="1076"/>
          <ac:picMkLst>
            <pc:docMk/>
            <pc:sldMk cId="2882236645" sldId="280"/>
            <ac:picMk id="69" creationId="{BE2429AB-0FEC-4C0C-A985-DA0B82C5F2C2}"/>
          </ac:picMkLst>
        </pc:picChg>
      </pc:sldChg>
      <pc:sldChg chg="addSp modSp add mod">
        <pc:chgData name="Sanders Wang" userId="089d73b8-785c-4012-b931-81c632b6c9c7" providerId="ADAL" clId="{5E88F872-44B0-428F-9028-77DB4FE3F6B6}" dt="2021-05-23T13:07:46.089" v="1320" actId="20577"/>
        <pc:sldMkLst>
          <pc:docMk/>
          <pc:sldMk cId="3622426612" sldId="281"/>
        </pc:sldMkLst>
        <pc:spChg chg="mod">
          <ac:chgData name="Sanders Wang" userId="089d73b8-785c-4012-b931-81c632b6c9c7" providerId="ADAL" clId="{5E88F872-44B0-428F-9028-77DB4FE3F6B6}" dt="2021-05-23T13:07:46.089" v="1320" actId="20577"/>
          <ac:spMkLst>
            <pc:docMk/>
            <pc:sldMk cId="3622426612" sldId="281"/>
            <ac:spMk id="5" creationId="{2EA24591-67FB-47C6-944C-895F7E5069F7}"/>
          </ac:spMkLst>
        </pc:spChg>
        <pc:spChg chg="mod ord">
          <ac:chgData name="Sanders Wang" userId="089d73b8-785c-4012-b931-81c632b6c9c7" providerId="ADAL" clId="{5E88F872-44B0-428F-9028-77DB4FE3F6B6}" dt="2021-05-23T12:49:18.583" v="1105" actId="166"/>
          <ac:spMkLst>
            <pc:docMk/>
            <pc:sldMk cId="3622426612" sldId="281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49:31.919" v="1107" actId="14100"/>
          <ac:spMkLst>
            <pc:docMk/>
            <pc:sldMk cId="3622426612" sldId="281"/>
            <ac:spMk id="46" creationId="{EF7AABDA-C502-441E-B389-A3AED74DACCD}"/>
          </ac:spMkLst>
        </pc:spChg>
        <pc:spChg chg="add mod">
          <ac:chgData name="Sanders Wang" userId="089d73b8-785c-4012-b931-81c632b6c9c7" providerId="ADAL" clId="{5E88F872-44B0-428F-9028-77DB4FE3F6B6}" dt="2021-05-23T12:51:58.317" v="1198" actId="1076"/>
          <ac:spMkLst>
            <pc:docMk/>
            <pc:sldMk cId="3622426612" sldId="281"/>
            <ac:spMk id="47" creationId="{CC18E394-8BDF-42E4-A8F9-C4388C042CE7}"/>
          </ac:spMkLst>
        </pc:spChg>
      </pc:sldChg>
      <pc:sldChg chg="delSp modSp add mod">
        <pc:chgData name="Sanders Wang" userId="089d73b8-785c-4012-b931-81c632b6c9c7" providerId="ADAL" clId="{5E88F872-44B0-428F-9028-77DB4FE3F6B6}" dt="2021-05-23T13:21:27.403" v="1463" actId="120"/>
        <pc:sldMkLst>
          <pc:docMk/>
          <pc:sldMk cId="2309783608" sldId="282"/>
        </pc:sldMkLst>
        <pc:spChg chg="mod">
          <ac:chgData name="Sanders Wang" userId="089d73b8-785c-4012-b931-81c632b6c9c7" providerId="ADAL" clId="{5E88F872-44B0-428F-9028-77DB4FE3F6B6}" dt="2021-05-23T13:21:27.403" v="1463" actId="120"/>
          <ac:spMkLst>
            <pc:docMk/>
            <pc:sldMk cId="2309783608" sldId="282"/>
            <ac:spMk id="5" creationId="{2EA24591-67FB-47C6-944C-895F7E5069F7}"/>
          </ac:spMkLst>
        </pc:spChg>
        <pc:spChg chg="mod">
          <ac:chgData name="Sanders Wang" userId="089d73b8-785c-4012-b931-81c632b6c9c7" providerId="ADAL" clId="{5E88F872-44B0-428F-9028-77DB4FE3F6B6}" dt="2021-05-23T12:52:14.470" v="1202" actId="14100"/>
          <ac:spMkLst>
            <pc:docMk/>
            <pc:sldMk cId="2309783608" sldId="282"/>
            <ac:spMk id="6" creationId="{808335B4-83D5-4741-9F1F-34F24D8A6B97}"/>
          </ac:spMkLst>
        </pc:spChg>
        <pc:spChg chg="del">
          <ac:chgData name="Sanders Wang" userId="089d73b8-785c-4012-b931-81c632b6c9c7" providerId="ADAL" clId="{5E88F872-44B0-428F-9028-77DB4FE3F6B6}" dt="2021-05-23T12:52:09.944" v="1201" actId="478"/>
          <ac:spMkLst>
            <pc:docMk/>
            <pc:sldMk cId="2309783608" sldId="282"/>
            <ac:spMk id="46" creationId="{EF7AABDA-C502-441E-B389-A3AED74DACCD}"/>
          </ac:spMkLst>
        </pc:spChg>
        <pc:spChg chg="mod">
          <ac:chgData name="Sanders Wang" userId="089d73b8-785c-4012-b931-81c632b6c9c7" providerId="ADAL" clId="{5E88F872-44B0-428F-9028-77DB4FE3F6B6}" dt="2021-05-23T12:52:23.714" v="1213" actId="20577"/>
          <ac:spMkLst>
            <pc:docMk/>
            <pc:sldMk cId="2309783608" sldId="282"/>
            <ac:spMk id="47" creationId="{CC18E394-8BDF-42E4-A8F9-C4388C042CE7}"/>
          </ac:spMkLst>
        </pc:spChg>
      </pc:sldChg>
      <pc:sldChg chg="addSp delSp modSp add mod ord">
        <pc:chgData name="Sanders Wang" userId="089d73b8-785c-4012-b931-81c632b6c9c7" providerId="ADAL" clId="{5E88F872-44B0-428F-9028-77DB4FE3F6B6}" dt="2021-05-23T14:08:27.666" v="1618" actId="20577"/>
        <pc:sldMkLst>
          <pc:docMk/>
          <pc:sldMk cId="388832206" sldId="283"/>
        </pc:sldMkLst>
        <pc:spChg chg="add mod">
          <ac:chgData name="Sanders Wang" userId="089d73b8-785c-4012-b931-81c632b6c9c7" providerId="ADAL" clId="{5E88F872-44B0-428F-9028-77DB4FE3F6B6}" dt="2021-05-23T13:52:06.966" v="1555" actId="6549"/>
          <ac:spMkLst>
            <pc:docMk/>
            <pc:sldMk cId="388832206" sldId="283"/>
            <ac:spMk id="3" creationId="{F78F322B-BC54-494C-A080-CBFCF0EAA656}"/>
          </ac:spMkLst>
        </pc:spChg>
        <pc:spChg chg="add mod">
          <ac:chgData name="Sanders Wang" userId="089d73b8-785c-4012-b931-81c632b6c9c7" providerId="ADAL" clId="{5E88F872-44B0-428F-9028-77DB4FE3F6B6}" dt="2021-05-23T13:23:23.706" v="1483" actId="1076"/>
          <ac:spMkLst>
            <pc:docMk/>
            <pc:sldMk cId="388832206" sldId="283"/>
            <ac:spMk id="5" creationId="{88C07B2B-7E8A-4A62-B52B-55B32DB190B7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51" creationId="{0B9ADC9E-DE45-4D26-8B40-31166DA7ADCC}"/>
          </ac:spMkLst>
        </pc:spChg>
        <pc:spChg chg="add mod">
          <ac:chgData name="Sanders Wang" userId="089d73b8-785c-4012-b931-81c632b6c9c7" providerId="ADAL" clId="{5E88F872-44B0-428F-9028-77DB4FE3F6B6}" dt="2021-05-23T13:45:00.681" v="1503" actId="12788"/>
          <ac:spMkLst>
            <pc:docMk/>
            <pc:sldMk cId="388832206" sldId="283"/>
            <ac:spMk id="52" creationId="{ACAF274D-C8B0-4058-82D1-F914371B1E0D}"/>
          </ac:spMkLst>
        </pc:spChg>
        <pc:spChg chg="add mod">
          <ac:chgData name="Sanders Wang" userId="089d73b8-785c-4012-b931-81c632b6c9c7" providerId="ADAL" clId="{5E88F872-44B0-428F-9028-77DB4FE3F6B6}" dt="2021-05-23T13:52:26.398" v="1560" actId="20577"/>
          <ac:spMkLst>
            <pc:docMk/>
            <pc:sldMk cId="388832206" sldId="283"/>
            <ac:spMk id="56" creationId="{9BD903ED-AC52-43EE-AD3C-CD19FF31798E}"/>
          </ac:spMkLst>
        </pc:spChg>
        <pc:spChg chg="add mod">
          <ac:chgData name="Sanders Wang" userId="089d73b8-785c-4012-b931-81c632b6c9c7" providerId="ADAL" clId="{5E88F872-44B0-428F-9028-77DB4FE3F6B6}" dt="2021-05-23T13:52:35.588" v="1562" actId="1076"/>
          <ac:spMkLst>
            <pc:docMk/>
            <pc:sldMk cId="388832206" sldId="283"/>
            <ac:spMk id="58" creationId="{6B8E4C0A-03A1-42BC-98B8-CD9983AE7660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54:30.894" v="1264" actId="1076"/>
          <ac:spMkLst>
            <pc:docMk/>
            <pc:sldMk cId="388832206" sldId="283"/>
            <ac:spMk id="68" creationId="{2D51CD64-496C-4C0C-8420-46C97E7E17A2}"/>
          </ac:spMkLst>
        </pc:spChg>
        <pc:spChg chg="add mod">
          <ac:chgData name="Sanders Wang" userId="089d73b8-785c-4012-b931-81c632b6c9c7" providerId="ADAL" clId="{5E88F872-44B0-428F-9028-77DB4FE3F6B6}" dt="2021-05-23T14:06:54.956" v="1569" actId="14100"/>
          <ac:spMkLst>
            <pc:docMk/>
            <pc:sldMk cId="388832206" sldId="283"/>
            <ac:spMk id="71" creationId="{B883A5DA-0CBA-4CDD-BAB1-D1AD56F0DDCE}"/>
          </ac:spMkLst>
        </pc:spChg>
        <pc:spChg chg="add mod">
          <ac:chgData name="Sanders Wang" userId="089d73b8-785c-4012-b931-81c632b6c9c7" providerId="ADAL" clId="{5E88F872-44B0-428F-9028-77DB4FE3F6B6}" dt="2021-05-23T14:08:27.666" v="1618" actId="20577"/>
          <ac:spMkLst>
            <pc:docMk/>
            <pc:sldMk cId="388832206" sldId="283"/>
            <ac:spMk id="79" creationId="{5982F8E7-7349-4EEB-9990-A201A155B2EB}"/>
          </ac:spMkLst>
        </pc:spChg>
        <pc:picChg chg="add mod">
          <ac:chgData name="Sanders Wang" userId="089d73b8-785c-4012-b931-81c632b6c9c7" providerId="ADAL" clId="{5E88F872-44B0-428F-9028-77DB4FE3F6B6}" dt="2021-05-23T13:45:00.681" v="1503" actId="12788"/>
          <ac:picMkLst>
            <pc:docMk/>
            <pc:sldMk cId="388832206" sldId="283"/>
            <ac:picMk id="48" creationId="{3C665E71-8DEB-4120-9759-C78A2D7A936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0" creationId="{0C7E1997-5E28-4CB7-B097-733E2C039BD1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3" creationId="{22CC8AF8-BC17-41A9-A110-E6DA6D108B87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4" creationId="{339F139E-48EB-403C-8A3C-20B043F6BC60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5" creationId="{BE31DC93-E9D1-4C4C-BA06-8E1F948EE970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57" creationId="{B53149C4-9F04-47E8-92BD-AF876EAF49FA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59" creationId="{4B86CD23-67D5-4662-99A9-85AC0ABD29BE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0" creationId="{48BA642C-26A4-4FFE-8B34-F1F2007E9258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1" creationId="{A0120F9E-8604-454D-ACB8-E97AC0A99534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2" creationId="{52A0EC67-5C12-4A74-9488-B2F6FBD37425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3" creationId="{BF052F48-4CCA-42B6-B954-C37B7FABB4AF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4" creationId="{6B8FEF27-9910-43AC-AD17-BD091FF0AE59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5" creationId="{EE7AF6BF-4E1C-4828-BD99-58AD64900C0B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7" creationId="{75D3F745-E4AE-4311-87FE-BB7CCFF9634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69" creationId="{39CB70DA-B462-4100-9E15-B17D97161165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70" creationId="{896F3B8C-C769-402D-8EAC-53AF36E18349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2" creationId="{4AB96C44-A266-4C6B-9DB1-9DA41141D027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3" creationId="{8B2DB306-4961-4D99-A848-17DC19FBDD4F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4" creationId="{200702F5-E74A-4383-A4C7-971D8AAD1374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5" creationId="{B286A8A1-7825-46AC-B86C-F4163F15428C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6" creationId="{416DEB0F-E0DA-4F90-A518-8026E4429375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7" creationId="{D1BB3F2D-81EF-4F59-86E5-22609FDDDE50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8" creationId="{40BF694E-8407-4388-9937-167C8F2F3973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95" creationId="{EC6BE21E-71AE-4976-BE1B-EF9EC8DC52E1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6" creationId="{ADC647C4-2347-46A0-9748-3D6E56D4C543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8" creationId="{8C132619-6F87-4E0F-ABEF-22139241DF65}"/>
          </ac:picMkLst>
        </pc:picChg>
        <pc:cxnChg chg="add mod">
          <ac:chgData name="Sanders Wang" userId="089d73b8-785c-4012-b931-81c632b6c9c7" providerId="ADAL" clId="{5E88F872-44B0-428F-9028-77DB4FE3F6B6}" dt="2021-05-23T14:08:22.259" v="1617" actId="692"/>
          <ac:cxnSpMkLst>
            <pc:docMk/>
            <pc:sldMk cId="388832206" sldId="283"/>
            <ac:cxnSpMk id="7" creationId="{80B16BE9-5F91-476E-9457-FDC1D69D5C3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4:09:47.835" v="1629" actId="166"/>
        <pc:sldMkLst>
          <pc:docMk/>
          <pc:sldMk cId="2984773330" sldId="284"/>
        </pc:sldMkLst>
        <pc:spChg chg="mod">
          <ac:chgData name="Sanders Wang" userId="089d73b8-785c-4012-b931-81c632b6c9c7" providerId="ADAL" clId="{5E88F872-44B0-428F-9028-77DB4FE3F6B6}" dt="2021-05-23T13:14:46.261" v="1431" actId="20577"/>
          <ac:spMkLst>
            <pc:docMk/>
            <pc:sldMk cId="2984773330" sldId="284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3" creationId="{F78F322B-BC54-494C-A080-CBFCF0EAA65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5" creationId="{88C07B2B-7E8A-4A62-B52B-55B32DB190B7}"/>
          </ac:spMkLst>
        </pc:spChg>
        <pc:spChg chg="add mod">
          <ac:chgData name="Sanders Wang" userId="089d73b8-785c-4012-b931-81c632b6c9c7" providerId="ADAL" clId="{5E88F872-44B0-428F-9028-77DB4FE3F6B6}" dt="2021-05-23T13:19:28.202" v="1451" actId="14100"/>
          <ac:spMkLst>
            <pc:docMk/>
            <pc:sldMk cId="2984773330" sldId="284"/>
            <ac:spMk id="8" creationId="{EC1D77A2-8D8D-4134-B0E8-D8A6EDDFAC1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4" creationId="{23FD9295-E5AF-446A-9A26-9F0FDD5821C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68" creationId="{2D51CD64-496C-4C0C-8420-46C97E7E17A2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87" creationId="{5520EB79-5B6E-43C9-94C7-9D805700FB3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0" creationId="{04434976-2838-49E0-B4DD-EFFAB20F5CD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8" creationId="{D71B52F4-A52A-494C-830D-2D5529EBA3ED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9" creationId="{E5DF82C7-D3F7-48DD-ABA1-DA692C3937DA}"/>
          </ac:spMkLst>
        </pc:spChg>
        <pc:graphicFrameChg chg="del">
          <ac:chgData name="Sanders Wang" userId="089d73b8-785c-4012-b931-81c632b6c9c7" providerId="ADAL" clId="{5E88F872-44B0-428F-9028-77DB4FE3F6B6}" dt="2021-05-23T13:13:25.664" v="1425" actId="478"/>
          <ac:graphicFrameMkLst>
            <pc:docMk/>
            <pc:sldMk cId="2984773330" sldId="284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3:19:20.144" v="1449" actId="14100"/>
          <ac:picMkLst>
            <pc:docMk/>
            <pc:sldMk cId="2984773330" sldId="284"/>
            <ac:picMk id="6" creationId="{CD4E060E-B26A-483F-8180-54BA107EBA77}"/>
          </ac:picMkLst>
        </pc:picChg>
        <pc:picChg chg="add del mod">
          <ac:chgData name="Sanders Wang" userId="089d73b8-785c-4012-b931-81c632b6c9c7" providerId="ADAL" clId="{5E88F872-44B0-428F-9028-77DB4FE3F6B6}" dt="2021-05-23T14:08:41.072" v="1619" actId="478"/>
          <ac:picMkLst>
            <pc:docMk/>
            <pc:sldMk cId="2984773330" sldId="284"/>
            <ac:picMk id="7" creationId="{AC7D9810-DA3C-46E6-A497-BCAC8B50A92D}"/>
          </ac:picMkLst>
        </pc:picChg>
        <pc:picChg chg="add mod">
          <ac:chgData name="Sanders Wang" userId="089d73b8-785c-4012-b931-81c632b6c9c7" providerId="ADAL" clId="{5E88F872-44B0-428F-9028-77DB4FE3F6B6}" dt="2021-05-23T14:09:34.057" v="1627" actId="1076"/>
          <ac:picMkLst>
            <pc:docMk/>
            <pc:sldMk cId="2984773330" sldId="284"/>
            <ac:picMk id="17" creationId="{65362AE1-4A4A-4DFE-8982-25FE2090C5A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3" creationId="{22CC8AF8-BC17-41A9-A110-E6DA6D108B8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4" creationId="{339F139E-48EB-403C-8A3C-20B043F6BC6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5" creationId="{BE31DC93-E9D1-4C4C-BA06-8E1F948EE97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9" creationId="{4B86CD23-67D5-4662-99A9-85AC0ABD29BE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0" creationId="{48BA642C-26A4-4FFE-8B34-F1F2007E9258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2" creationId="{52A0EC67-5C12-4A74-9488-B2F6FBD3742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3" creationId="{BF052F48-4CCA-42B6-B954-C37B7FABB4A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4" creationId="{6B8FEF27-9910-43AC-AD17-BD091FF0AE5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5" creationId="{EE7AF6BF-4E1C-4828-BD99-58AD64900C0B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9" creationId="{39CB70DA-B462-4100-9E15-B17D9716116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0" creationId="{896F3B8C-C769-402D-8EAC-53AF36E1834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2" creationId="{4AB96C44-A266-4C6B-9DB1-9DA41141D02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3" creationId="{8B2DB306-4961-4D99-A848-17DC19FBDD4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4" creationId="{200702F5-E74A-4383-A4C7-971D8AAD137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5" creationId="{B286A8A1-7825-46AC-B86C-F4163F15428C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6" creationId="{416DEB0F-E0DA-4F90-A518-8026E442937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7" creationId="{D1BB3F2D-81EF-4F59-86E5-22609FDDDE5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8" creationId="{40BF694E-8407-4388-9937-167C8F2F397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5" creationId="{EC6BE21E-71AE-4976-BE1B-EF9EC8DC52E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6" creationId="{ADC647C4-2347-46A0-9748-3D6E56D4C54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8" creationId="{8C132619-6F87-4E0F-ABEF-22139241DF65}"/>
          </ac:picMkLst>
        </pc:picChg>
        <pc:cxnChg chg="del">
          <ac:chgData name="Sanders Wang" userId="089d73b8-785c-4012-b931-81c632b6c9c7" providerId="ADAL" clId="{5E88F872-44B0-428F-9028-77DB4FE3F6B6}" dt="2021-05-23T13:14:41.135" v="1427" actId="478"/>
          <ac:cxnSpMkLst>
            <pc:docMk/>
            <pc:sldMk cId="2984773330" sldId="284"/>
            <ac:cxnSpMk id="13" creationId="{DF7C8A2D-C5D4-49A0-8384-40E5E89C2796}"/>
          </ac:cxnSpMkLst>
        </pc:cxnChg>
        <pc:cxnChg chg="add mod ord">
          <ac:chgData name="Sanders Wang" userId="089d73b8-785c-4012-b931-81c632b6c9c7" providerId="ADAL" clId="{5E88F872-44B0-428F-9028-77DB4FE3F6B6}" dt="2021-05-23T14:09:47.835" v="1629" actId="166"/>
          <ac:cxnSpMkLst>
            <pc:docMk/>
            <pc:sldMk cId="2984773330" sldId="284"/>
            <ac:cxnSpMk id="16" creationId="{8658AB63-2DAF-4737-B2DA-2F57AD2BD51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2" creationId="{6EA30932-13AA-446E-9526-CFB519AAC42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4" creationId="{9B6C2F73-FDF2-4FDE-B78C-E6FCD6BA7A9B}"/>
          </ac:cxnSpMkLst>
        </pc:cxnChg>
      </pc:sldChg>
      <pc:sldChg chg="addSp delSp modSp new mod setBg">
        <pc:chgData name="Sanders Wang" userId="089d73b8-785c-4012-b931-81c632b6c9c7" providerId="ADAL" clId="{5E88F872-44B0-428F-9028-77DB4FE3F6B6}" dt="2021-05-23T14:14:47.112" v="1695" actId="692"/>
        <pc:sldMkLst>
          <pc:docMk/>
          <pc:sldMk cId="106104316" sldId="285"/>
        </pc:sldMkLst>
        <pc:spChg chg="mo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" creationId="{5612D938-AD58-45C2-AAA9-65500107E494}"/>
          </ac:spMkLst>
        </pc:spChg>
        <pc:spChg chg="del">
          <ac:chgData name="Sanders Wang" userId="089d73b8-785c-4012-b931-81c632b6c9c7" providerId="ADAL" clId="{5E88F872-44B0-428F-9028-77DB4FE3F6B6}" dt="2021-05-23T14:10:47.711" v="1650" actId="26606"/>
          <ac:spMkLst>
            <pc:docMk/>
            <pc:sldMk cId="106104316" sldId="285"/>
            <ac:spMk id="3" creationId="{94F66B2B-125F-499C-897E-1380889BF3EB}"/>
          </ac:spMkLst>
        </pc:spChg>
        <pc:spChg chg="add del mod">
          <ac:chgData name="Sanders Wang" userId="089d73b8-785c-4012-b931-81c632b6c9c7" providerId="ADAL" clId="{5E88F872-44B0-428F-9028-77DB4FE3F6B6}" dt="2021-05-23T14:14:19.653" v="1689" actId="478"/>
          <ac:spMkLst>
            <pc:docMk/>
            <pc:sldMk cId="106104316" sldId="285"/>
            <ac:spMk id="6" creationId="{569C3413-0EFC-44BE-AD0B-E1EAB4A84602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0" creationId="{A3363022-C969-41E9-8EB2-E4C94908C1FA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2" creationId="{8D1AD6B3-BE88-4CEB-BA17-790657CC4729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2" creationId="{1ED8053C-AF28-403A-90F2-67A100EDECE4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4" creationId="{10BCDCE7-03A4-438B-9B4A-0F5E37C4C1AF}"/>
          </ac:spMkLst>
        </pc:spChg>
        <pc:grpChg chg="add del">
          <ac:chgData name="Sanders Wang" userId="089d73b8-785c-4012-b931-81c632b6c9c7" providerId="ADAL" clId="{5E88F872-44B0-428F-9028-77DB4FE3F6B6}" dt="2021-05-23T14:14:13.450" v="1688" actId="26606"/>
          <ac:grpSpMkLst>
            <pc:docMk/>
            <pc:sldMk cId="106104316" sldId="285"/>
            <ac:grpSpMk id="14" creationId="{89D1390B-7E13-4B4F-9CB2-391063412E54}"/>
          </ac:grpSpMkLst>
        </pc:grpChg>
        <pc:picChg chg="add mod">
          <ac:chgData name="Sanders Wang" userId="089d73b8-785c-4012-b931-81c632b6c9c7" providerId="ADAL" clId="{5E88F872-44B0-428F-9028-77DB4FE3F6B6}" dt="2021-05-23T14:14:13.450" v="1688" actId="26606"/>
          <ac:picMkLst>
            <pc:docMk/>
            <pc:sldMk cId="106104316" sldId="285"/>
            <ac:picMk id="5" creationId="{3143475A-9F9C-4AAF-BB07-333759A8EB01}"/>
          </ac:picMkLst>
        </pc:picChg>
        <pc:picChg chg="add mod ord">
          <ac:chgData name="Sanders Wang" userId="089d73b8-785c-4012-b931-81c632b6c9c7" providerId="ADAL" clId="{5E88F872-44B0-428F-9028-77DB4FE3F6B6}" dt="2021-05-23T14:14:47.112" v="1695" actId="692"/>
          <ac:picMkLst>
            <pc:docMk/>
            <pc:sldMk cId="106104316" sldId="285"/>
            <ac:picMk id="7" creationId="{ACCFDDD5-4905-43C4-9F7D-E9AE44D9DFF6}"/>
          </ac:picMkLst>
        </pc:picChg>
      </pc:sldChg>
      <pc:sldChg chg="new del">
        <pc:chgData name="Sanders Wang" userId="089d73b8-785c-4012-b931-81c632b6c9c7" providerId="ADAL" clId="{5E88F872-44B0-428F-9028-77DB4FE3F6B6}" dt="2021-05-23T14:10:04.705" v="1631" actId="47"/>
        <pc:sldMkLst>
          <pc:docMk/>
          <pc:sldMk cId="497259142" sldId="285"/>
        </pc:sldMkLst>
      </pc:sldChg>
      <pc:sldChg chg="add del">
        <pc:chgData name="Sanders Wang" userId="089d73b8-785c-4012-b931-81c632b6c9c7" providerId="ADAL" clId="{5E88F872-44B0-428F-9028-77DB4FE3F6B6}" dt="2021-05-23T14:10:19.457" v="1633" actId="47"/>
        <pc:sldMkLst>
          <pc:docMk/>
          <pc:sldMk cId="3736056719" sldId="285"/>
        </pc:sldMkLst>
      </pc:sldChg>
    </pc:docChg>
  </pc:docChgLst>
  <pc:docChgLst>
    <pc:chgData name="Sanders Wang" userId="089d73b8-785c-4012-b931-81c632b6c9c7" providerId="ADAL" clId="{78647A35-8DD8-4799-A60F-E24E4A3939D0}"/>
    <pc:docChg chg="undo custSel modSld">
      <pc:chgData name="Sanders Wang" userId="089d73b8-785c-4012-b931-81c632b6c9c7" providerId="ADAL" clId="{78647A35-8DD8-4799-A60F-E24E4A3939D0}" dt="2021-05-24T13:36:06.520" v="182" actId="14100"/>
      <pc:docMkLst>
        <pc:docMk/>
      </pc:docMkLst>
      <pc:sldChg chg="modSp mod">
        <pc:chgData name="Sanders Wang" userId="089d73b8-785c-4012-b931-81c632b6c9c7" providerId="ADAL" clId="{78647A35-8DD8-4799-A60F-E24E4A3939D0}" dt="2021-05-24T13:36:06.520" v="182" actId="14100"/>
        <pc:sldMkLst>
          <pc:docMk/>
          <pc:sldMk cId="2020026408" sldId="272"/>
        </pc:sldMkLst>
        <pc:spChg chg="mod">
          <ac:chgData name="Sanders Wang" userId="089d73b8-785c-4012-b931-81c632b6c9c7" providerId="ADAL" clId="{78647A35-8DD8-4799-A60F-E24E4A3939D0}" dt="2021-05-24T13:36:01.651" v="181" actId="1076"/>
          <ac:spMkLst>
            <pc:docMk/>
            <pc:sldMk cId="2020026408" sldId="272"/>
            <ac:spMk id="6" creationId="{D1F86B08-C813-49FD-83C7-C117454DA138}"/>
          </ac:spMkLst>
        </pc:spChg>
        <pc:spChg chg="mod">
          <ac:chgData name="Sanders Wang" userId="089d73b8-785c-4012-b931-81c632b6c9c7" providerId="ADAL" clId="{78647A35-8DD8-4799-A60F-E24E4A3939D0}" dt="2021-05-24T13:35:33.918" v="177" actId="20577"/>
          <ac:spMkLst>
            <pc:docMk/>
            <pc:sldMk cId="2020026408" sldId="272"/>
            <ac:spMk id="39" creationId="{993C8187-0769-431F-AAF1-3836810FEEB7}"/>
          </ac:spMkLst>
        </pc:spChg>
        <pc:spChg chg="mod">
          <ac:chgData name="Sanders Wang" userId="089d73b8-785c-4012-b931-81c632b6c9c7" providerId="ADAL" clId="{78647A35-8DD8-4799-A60F-E24E4A3939D0}" dt="2021-05-24T13:36:01.203" v="180" actId="14100"/>
          <ac:spMkLst>
            <pc:docMk/>
            <pc:sldMk cId="2020026408" sldId="272"/>
            <ac:spMk id="44" creationId="{B721B7D3-D172-48D4-B50A-4CA03B7A7049}"/>
          </ac:spMkLst>
        </pc:spChg>
        <pc:cxnChg chg="mod">
          <ac:chgData name="Sanders Wang" userId="089d73b8-785c-4012-b931-81c632b6c9c7" providerId="ADAL" clId="{78647A35-8DD8-4799-A60F-E24E4A3939D0}" dt="2021-05-24T13:36:06.520" v="182" actId="14100"/>
          <ac:cxnSpMkLst>
            <pc:docMk/>
            <pc:sldMk cId="2020026408" sldId="272"/>
            <ac:cxnSpMk id="45" creationId="{AD61E6DE-54D6-482A-AC87-BCAEACF3A585}"/>
          </ac:cxnSpMkLst>
        </pc:cxnChg>
      </pc:sldChg>
      <pc:sldChg chg="modSp mod">
        <pc:chgData name="Sanders Wang" userId="089d73b8-785c-4012-b931-81c632b6c9c7" providerId="ADAL" clId="{78647A35-8DD8-4799-A60F-E24E4A3939D0}" dt="2021-05-24T08:56:29.777" v="74" actId="27636"/>
        <pc:sldMkLst>
          <pc:docMk/>
          <pc:sldMk cId="2318469430" sldId="273"/>
        </pc:sldMkLst>
        <pc:spChg chg="mod">
          <ac:chgData name="Sanders Wang" userId="089d73b8-785c-4012-b931-81c632b6c9c7" providerId="ADAL" clId="{78647A35-8DD8-4799-A60F-E24E4A3939D0}" dt="2021-05-24T08:56:29.777" v="74" actId="27636"/>
          <ac:spMkLst>
            <pc:docMk/>
            <pc:sldMk cId="2318469430" sldId="273"/>
            <ac:spMk id="47" creationId="{1EF6BCF2-F5D9-490C-BFF9-39BB0EEC3A07}"/>
          </ac:spMkLst>
        </pc:spChg>
      </pc:sldChg>
      <pc:sldChg chg="modSp mod">
        <pc:chgData name="Sanders Wang" userId="089d73b8-785c-4012-b931-81c632b6c9c7" providerId="ADAL" clId="{78647A35-8DD8-4799-A60F-E24E4A3939D0}" dt="2021-05-24T08:58:01.002" v="90" actId="14100"/>
        <pc:sldMkLst>
          <pc:docMk/>
          <pc:sldMk cId="3105970681" sldId="274"/>
        </pc:sldMkLst>
        <pc:spChg chg="mod">
          <ac:chgData name="Sanders Wang" userId="089d73b8-785c-4012-b931-81c632b6c9c7" providerId="ADAL" clId="{78647A35-8DD8-4799-A60F-E24E4A3939D0}" dt="2021-05-24T08:57:41.047" v="88" actId="5793"/>
          <ac:spMkLst>
            <pc:docMk/>
            <pc:sldMk cId="3105970681" sldId="274"/>
            <ac:spMk id="16" creationId="{64D56AA7-843A-40AD-BB51-962EB5899A39}"/>
          </ac:spMkLst>
        </pc:spChg>
        <pc:spChg chg="mod">
          <ac:chgData name="Sanders Wang" userId="089d73b8-785c-4012-b931-81c632b6c9c7" providerId="ADAL" clId="{78647A35-8DD8-4799-A60F-E24E4A3939D0}" dt="2021-05-24T08:58:01.002" v="90" actId="14100"/>
          <ac:spMkLst>
            <pc:docMk/>
            <pc:sldMk cId="3105970681" sldId="274"/>
            <ac:spMk id="17" creationId="{F780187E-2829-4CF7-B8EB-A326404CF236}"/>
          </ac:spMkLst>
        </pc:spChg>
      </pc:sldChg>
      <pc:sldChg chg="addSp delSp modSp mod">
        <pc:chgData name="Sanders Wang" userId="089d73b8-785c-4012-b931-81c632b6c9c7" providerId="ADAL" clId="{78647A35-8DD8-4799-A60F-E24E4A3939D0}" dt="2021-05-24T08:43:29.142" v="4" actId="571"/>
        <pc:sldMkLst>
          <pc:docMk/>
          <pc:sldMk cId="988915604" sldId="277"/>
        </pc:sldMkLst>
        <pc:picChg chg="add mod">
          <ac:chgData name="Sanders Wang" userId="089d73b8-785c-4012-b931-81c632b6c9c7" providerId="ADAL" clId="{78647A35-8DD8-4799-A60F-E24E4A3939D0}" dt="2021-05-24T08:43:19.203" v="2" actId="1076"/>
          <ac:picMkLst>
            <pc:docMk/>
            <pc:sldMk cId="988915604" sldId="277"/>
            <ac:picMk id="49" creationId="{EED1718B-1688-4864-BB0D-C2A13BE68935}"/>
          </ac:picMkLst>
        </pc:picChg>
        <pc:picChg chg="add mod">
          <ac:chgData name="Sanders Wang" userId="089d73b8-785c-4012-b931-81c632b6c9c7" providerId="ADAL" clId="{78647A35-8DD8-4799-A60F-E24E4A3939D0}" dt="2021-05-24T08:43:29.142" v="4" actId="571"/>
          <ac:picMkLst>
            <pc:docMk/>
            <pc:sldMk cId="988915604" sldId="277"/>
            <ac:picMk id="50" creationId="{8A8A3AA3-6424-4CDC-A916-2B423D0220EA}"/>
          </ac:picMkLst>
        </pc:picChg>
        <pc:picChg chg="del">
          <ac:chgData name="Sanders Wang" userId="089d73b8-785c-4012-b931-81c632b6c9c7" providerId="ADAL" clId="{78647A35-8DD8-4799-A60F-E24E4A3939D0}" dt="2021-05-24T08:43:12.019" v="0" actId="478"/>
          <ac:picMkLst>
            <pc:docMk/>
            <pc:sldMk cId="988915604" sldId="277"/>
            <ac:picMk id="51" creationId="{B4B0E9B7-6060-40CA-A8B1-BA739D790BCF}"/>
          </ac:picMkLst>
        </pc:picChg>
        <pc:picChg chg="del">
          <ac:chgData name="Sanders Wang" userId="089d73b8-785c-4012-b931-81c632b6c9c7" providerId="ADAL" clId="{78647A35-8DD8-4799-A60F-E24E4A3939D0}" dt="2021-05-24T08:43:22.754" v="3" actId="478"/>
          <ac:picMkLst>
            <pc:docMk/>
            <pc:sldMk cId="988915604" sldId="277"/>
            <ac:picMk id="62" creationId="{D7880D9A-3B78-46D3-80C3-7FAF6169BF72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4:08.485" v="13" actId="20577"/>
        <pc:sldMkLst>
          <pc:docMk/>
          <pc:sldMk cId="2276265883" sldId="278"/>
        </pc:sldMkLst>
        <pc:spChg chg="mod">
          <ac:chgData name="Sanders Wang" userId="089d73b8-785c-4012-b931-81c632b6c9c7" providerId="ADAL" clId="{78647A35-8DD8-4799-A60F-E24E4A3939D0}" dt="2021-05-24T08:44:02.730" v="11" actId="20577"/>
          <ac:spMkLst>
            <pc:docMk/>
            <pc:sldMk cId="2276265883" sldId="278"/>
            <ac:spMk id="16" creationId="{8FCD5B12-7AE6-492F-9F18-3AEFDE3AB836}"/>
          </ac:spMkLst>
        </pc:spChg>
        <pc:spChg chg="mod">
          <ac:chgData name="Sanders Wang" userId="089d73b8-785c-4012-b931-81c632b6c9c7" providerId="ADAL" clId="{78647A35-8DD8-4799-A60F-E24E4A3939D0}" dt="2021-05-24T08:44:08.485" v="13" actId="20577"/>
          <ac:spMkLst>
            <pc:docMk/>
            <pc:sldMk cId="2276265883" sldId="278"/>
            <ac:spMk id="121" creationId="{88E6A07D-8AEE-4EAB-A55E-1861AAA53B5D}"/>
          </ac:spMkLst>
        </pc:spChg>
        <pc:picChg chg="del">
          <ac:chgData name="Sanders Wang" userId="089d73b8-785c-4012-b931-81c632b6c9c7" providerId="ADAL" clId="{78647A35-8DD8-4799-A60F-E24E4A3939D0}" dt="2021-05-24T08:43:39.443" v="5" actId="478"/>
          <ac:picMkLst>
            <pc:docMk/>
            <pc:sldMk cId="2276265883" sldId="278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3:44.927" v="6" actId="571"/>
          <ac:picMkLst>
            <pc:docMk/>
            <pc:sldMk cId="2276265883" sldId="278"/>
            <ac:picMk id="58" creationId="{63D24271-FCD8-4F37-B891-17CF4DCC7257}"/>
          </ac:picMkLst>
        </pc:picChg>
        <pc:picChg chg="mod">
          <ac:chgData name="Sanders Wang" userId="089d73b8-785c-4012-b931-81c632b6c9c7" providerId="ADAL" clId="{78647A35-8DD8-4799-A60F-E24E4A3939D0}" dt="2021-05-24T08:43:48.948" v="7" actId="1076"/>
          <ac:picMkLst>
            <pc:docMk/>
            <pc:sldMk cId="2276265883" sldId="278"/>
            <ac:picMk id="67" creationId="{75D3F745-E4AE-4311-87FE-BB7CCFF96344}"/>
          </ac:picMkLst>
        </pc:picChg>
        <pc:picChg chg="mod">
          <ac:chgData name="Sanders Wang" userId="089d73b8-785c-4012-b931-81c632b6c9c7" providerId="ADAL" clId="{78647A35-8DD8-4799-A60F-E24E4A3939D0}" dt="2021-05-24T08:43:50.925" v="8" actId="1076"/>
          <ac:picMkLst>
            <pc:docMk/>
            <pc:sldMk cId="2276265883" sldId="278"/>
            <ac:picMk id="95" creationId="{EC6BE21E-71AE-4976-BE1B-EF9EC8DC52E1}"/>
          </ac:picMkLst>
        </pc:picChg>
        <pc:picChg chg="mod">
          <ac:chgData name="Sanders Wang" userId="089d73b8-785c-4012-b931-81c632b6c9c7" providerId="ADAL" clId="{78647A35-8DD8-4799-A60F-E24E4A3939D0}" dt="2021-05-24T08:43:52.583" v="9" actId="1076"/>
          <ac:picMkLst>
            <pc:docMk/>
            <pc:sldMk cId="2276265883" sldId="278"/>
            <ac:picMk id="98" creationId="{8C132619-6F87-4E0F-ABEF-22139241DF65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5:57.186" v="19"/>
        <pc:sldMkLst>
          <pc:docMk/>
          <pc:sldMk cId="1708004736" sldId="279"/>
        </pc:sldMkLst>
        <pc:spChg chg="mod">
          <ac:chgData name="Sanders Wang" userId="089d73b8-785c-4012-b931-81c632b6c9c7" providerId="ADAL" clId="{78647A35-8DD8-4799-A60F-E24E4A3939D0}" dt="2021-05-24T08:45:57.186" v="19"/>
          <ac:spMkLst>
            <pc:docMk/>
            <pc:sldMk cId="1708004736" sldId="279"/>
            <ac:spMk id="66" creationId="{F32225E6-A345-497F-8D0F-3149E6575575}"/>
          </ac:spMkLst>
        </pc:spChg>
        <pc:picChg chg="add mod">
          <ac:chgData name="Sanders Wang" userId="089d73b8-785c-4012-b931-81c632b6c9c7" providerId="ADAL" clId="{78647A35-8DD8-4799-A60F-E24E4A3939D0}" dt="2021-05-24T08:44:44.030" v="15" actId="571"/>
          <ac:picMkLst>
            <pc:docMk/>
            <pc:sldMk cId="1708004736" sldId="279"/>
            <ac:picMk id="46" creationId="{F422CFF9-18D7-4AFA-BCC5-EA3DD1A3AA2D}"/>
          </ac:picMkLst>
        </pc:picChg>
        <pc:picChg chg="del">
          <ac:chgData name="Sanders Wang" userId="089d73b8-785c-4012-b931-81c632b6c9c7" providerId="ADAL" clId="{78647A35-8DD8-4799-A60F-E24E4A3939D0}" dt="2021-05-24T08:44:38.273" v="14" actId="478"/>
          <ac:picMkLst>
            <pc:docMk/>
            <pc:sldMk cId="1708004736" sldId="279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19:50.125" v="96" actId="14100"/>
        <pc:sldMkLst>
          <pc:docMk/>
          <pc:sldMk cId="2882236645" sldId="280"/>
        </pc:sldMkLst>
        <pc:spChg chg="mod">
          <ac:chgData name="Sanders Wang" userId="089d73b8-785c-4012-b931-81c632b6c9c7" providerId="ADAL" clId="{78647A35-8DD8-4799-A60F-E24E4A3939D0}" dt="2021-05-24T13:19:50.125" v="96" actId="14100"/>
          <ac:spMkLst>
            <pc:docMk/>
            <pc:sldMk cId="2882236645" sldId="280"/>
            <ac:spMk id="5" creationId="{2EA24591-67FB-47C6-944C-895F7E5069F7}"/>
          </ac:spMkLst>
        </pc:spChg>
        <pc:picChg chg="add mod">
          <ac:chgData name="Sanders Wang" userId="089d73b8-785c-4012-b931-81c632b6c9c7" providerId="ADAL" clId="{78647A35-8DD8-4799-A60F-E24E4A3939D0}" dt="2021-05-24T08:46:13.776" v="21" actId="571"/>
          <ac:picMkLst>
            <pc:docMk/>
            <pc:sldMk cId="2882236645" sldId="280"/>
            <ac:picMk id="47" creationId="{B69B8DAE-60FE-4896-8993-059A8ED86F9C}"/>
          </ac:picMkLst>
        </pc:picChg>
        <pc:picChg chg="del">
          <ac:chgData name="Sanders Wang" userId="089d73b8-785c-4012-b931-81c632b6c9c7" providerId="ADAL" clId="{78647A35-8DD8-4799-A60F-E24E4A3939D0}" dt="2021-05-24T08:46:09.049" v="20" actId="478"/>
          <ac:picMkLst>
            <pc:docMk/>
            <pc:sldMk cId="2882236645" sldId="280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7:59.579" v="37" actId="14100"/>
        <pc:sldMkLst>
          <pc:docMk/>
          <pc:sldMk cId="3622426612" sldId="281"/>
        </pc:sldMkLst>
        <pc:spChg chg="mod ord">
          <ac:chgData name="Sanders Wang" userId="089d73b8-785c-4012-b931-81c632b6c9c7" providerId="ADAL" clId="{78647A35-8DD8-4799-A60F-E24E4A3939D0}" dt="2021-05-24T08:47:59.579" v="37" actId="14100"/>
          <ac:spMkLst>
            <pc:docMk/>
            <pc:sldMk cId="3622426612" sldId="281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7:46.400" v="34" actId="571"/>
          <ac:picMkLst>
            <pc:docMk/>
            <pc:sldMk cId="3622426612" sldId="281"/>
            <ac:picMk id="48" creationId="{5819C8E7-24E6-4BFD-A445-2359EA616C5F}"/>
          </ac:picMkLst>
        </pc:picChg>
        <pc:picChg chg="del">
          <ac:chgData name="Sanders Wang" userId="089d73b8-785c-4012-b931-81c632b6c9c7" providerId="ADAL" clId="{78647A35-8DD8-4799-A60F-E24E4A3939D0}" dt="2021-05-24T08:47:41.698" v="33" actId="478"/>
          <ac:picMkLst>
            <pc:docMk/>
            <pc:sldMk cId="3622426612" sldId="281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8:28.964" v="43" actId="166"/>
        <pc:sldMkLst>
          <pc:docMk/>
          <pc:sldMk cId="2309783608" sldId="282"/>
        </pc:sldMkLst>
        <pc:spChg chg="mod ord">
          <ac:chgData name="Sanders Wang" userId="089d73b8-785c-4012-b931-81c632b6c9c7" providerId="ADAL" clId="{78647A35-8DD8-4799-A60F-E24E4A3939D0}" dt="2021-05-24T08:48:28.964" v="43" actId="166"/>
          <ac:spMkLst>
            <pc:docMk/>
            <pc:sldMk cId="2309783608" sldId="282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8:23.462" v="41" actId="1076"/>
          <ac:picMkLst>
            <pc:docMk/>
            <pc:sldMk cId="2309783608" sldId="282"/>
            <ac:picMk id="48" creationId="{DB355EB6-F6D3-4AA5-9595-F8C6B62600E6}"/>
          </ac:picMkLst>
        </pc:picChg>
        <pc:picChg chg="del">
          <ac:chgData name="Sanders Wang" userId="089d73b8-785c-4012-b931-81c632b6c9c7" providerId="ADAL" clId="{78647A35-8DD8-4799-A60F-E24E4A3939D0}" dt="2021-05-24T08:48:13.717" v="39" actId="478"/>
          <ac:picMkLst>
            <pc:docMk/>
            <pc:sldMk cId="2309783608" sldId="282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22:12.220" v="120" actId="1076"/>
        <pc:sldMkLst>
          <pc:docMk/>
          <pc:sldMk cId="388832206" sldId="283"/>
        </pc:sldMkLst>
        <pc:spChg chg="mod">
          <ac:chgData name="Sanders Wang" userId="089d73b8-785c-4012-b931-81c632b6c9c7" providerId="ADAL" clId="{78647A35-8DD8-4799-A60F-E24E4A3939D0}" dt="2021-05-24T08:49:52.630" v="59" actId="1076"/>
          <ac:spMkLst>
            <pc:docMk/>
            <pc:sldMk cId="388832206" sldId="283"/>
            <ac:spMk id="3" creationId="{F78F322B-BC54-494C-A080-CBFCF0EAA656}"/>
          </ac:spMkLst>
        </pc:spChg>
        <pc:spChg chg="mod">
          <ac:chgData name="Sanders Wang" userId="089d73b8-785c-4012-b931-81c632b6c9c7" providerId="ADAL" clId="{78647A35-8DD8-4799-A60F-E24E4A3939D0}" dt="2021-05-24T13:22:06.916" v="119" actId="1076"/>
          <ac:spMkLst>
            <pc:docMk/>
            <pc:sldMk cId="388832206" sldId="283"/>
            <ac:spMk id="56" creationId="{9BD903ED-AC52-43EE-AD3C-CD19FF31798E}"/>
          </ac:spMkLst>
        </pc:spChg>
        <pc:spChg chg="mod">
          <ac:chgData name="Sanders Wang" userId="089d73b8-785c-4012-b931-81c632b6c9c7" providerId="ADAL" clId="{78647A35-8DD8-4799-A60F-E24E4A3939D0}" dt="2021-05-24T13:22:12.220" v="120" actId="1076"/>
          <ac:spMkLst>
            <pc:docMk/>
            <pc:sldMk cId="388832206" sldId="283"/>
            <ac:spMk id="58" creationId="{6B8E4C0A-03A1-42BC-98B8-CD9983AE7660}"/>
          </ac:spMkLst>
        </pc:spChg>
        <pc:spChg chg="mod">
          <ac:chgData name="Sanders Wang" userId="089d73b8-785c-4012-b931-81c632b6c9c7" providerId="ADAL" clId="{78647A35-8DD8-4799-A60F-E24E4A3939D0}" dt="2021-05-24T08:50:01.806" v="61" actId="14100"/>
          <ac:spMkLst>
            <pc:docMk/>
            <pc:sldMk cId="388832206" sldId="283"/>
            <ac:spMk id="71" creationId="{B883A5DA-0CBA-4CDD-BAB1-D1AD56F0DDCE}"/>
          </ac:spMkLst>
        </pc:spChg>
        <pc:picChg chg="del">
          <ac:chgData name="Sanders Wang" userId="089d73b8-785c-4012-b931-81c632b6c9c7" providerId="ADAL" clId="{78647A35-8DD8-4799-A60F-E24E4A3939D0}" dt="2021-05-24T08:48:40.904" v="44" actId="478"/>
          <ac:picMkLst>
            <pc:docMk/>
            <pc:sldMk cId="388832206" sldId="283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8:45.668" v="45" actId="571"/>
          <ac:picMkLst>
            <pc:docMk/>
            <pc:sldMk cId="388832206" sldId="283"/>
            <ac:picMk id="66" creationId="{A10EA946-426E-422C-ACD1-289EF827B618}"/>
          </ac:picMkLst>
        </pc:picChg>
        <pc:cxnChg chg="mod">
          <ac:chgData name="Sanders Wang" userId="089d73b8-785c-4012-b931-81c632b6c9c7" providerId="ADAL" clId="{78647A35-8DD8-4799-A60F-E24E4A3939D0}" dt="2021-05-24T08:50:01.806" v="61" actId="14100"/>
          <ac:cxnSpMkLst>
            <pc:docMk/>
            <pc:sldMk cId="388832206" sldId="283"/>
            <ac:cxnSpMk id="7" creationId="{80B16BE9-5F91-476E-9457-FDC1D69D5C3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45A77-5779-49C1-8D31-4A2787E4F6D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C2B6237-3BC4-45E5-A2F2-25F1770D9C03}">
      <dgm:prSet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använder</a:t>
          </a:r>
          <a:r>
            <a:rPr lang="en-US" dirty="0"/>
            <a:t> AI </a:t>
          </a:r>
          <a:r>
            <a:rPr lang="en-US" dirty="0" err="1"/>
            <a:t>för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kunna</a:t>
          </a:r>
          <a:r>
            <a:rPr lang="en-US" dirty="0"/>
            <a:t> </a:t>
          </a:r>
          <a:r>
            <a:rPr lang="en-US" dirty="0" err="1"/>
            <a:t>förutse</a:t>
          </a:r>
          <a:r>
            <a:rPr lang="en-US" dirty="0"/>
            <a:t>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istället</a:t>
          </a:r>
          <a:r>
            <a:rPr lang="en-US" dirty="0"/>
            <a:t> </a:t>
          </a:r>
          <a:r>
            <a:rPr lang="en-US" dirty="0" err="1"/>
            <a:t>för</a:t>
          </a:r>
          <a:r>
            <a:rPr lang="en-US" dirty="0"/>
            <a:t> 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system.</a:t>
          </a:r>
        </a:p>
      </dgm:t>
    </dgm:pt>
    <dgm:pt modelId="{79D54E89-C66B-4975-B2DC-70BF20DBDD34}" type="parTrans" cxnId="{26997D7E-C7D1-49FA-803B-AE7600F78495}">
      <dgm:prSet/>
      <dgm:spPr/>
      <dgm:t>
        <a:bodyPr/>
        <a:lstStyle/>
        <a:p>
          <a:endParaRPr lang="en-US"/>
        </a:p>
      </dgm:t>
    </dgm:pt>
    <dgm:pt modelId="{699D3986-5987-4327-93F3-5C2FDBFBEB52}" type="sibTrans" cxnId="{26997D7E-C7D1-49FA-803B-AE7600F78495}">
      <dgm:prSet/>
      <dgm:spPr/>
      <dgm:t>
        <a:bodyPr/>
        <a:lstStyle/>
        <a:p>
          <a:endParaRPr lang="en-US"/>
        </a:p>
      </dgm:t>
    </dgm:pt>
    <dgm:pt modelId="{E13889FD-DAAC-4BA4-ABBE-ADE4979DB310}">
      <dgm:prSet/>
      <dgm:spPr/>
      <dgm:t>
        <a:bodyPr/>
        <a:lstStyle/>
        <a:p>
          <a:r>
            <a:rPr lang="en-US" dirty="0"/>
            <a:t>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 tar information </a:t>
          </a:r>
          <a:r>
            <a:rPr lang="en-US" dirty="0" err="1"/>
            <a:t>från</a:t>
          </a:r>
          <a:r>
            <a:rPr lang="en-US" dirty="0"/>
            <a:t> </a:t>
          </a:r>
          <a:r>
            <a:rPr lang="en-US" dirty="0" err="1"/>
            <a:t>radarbilder</a:t>
          </a:r>
          <a:r>
            <a:rPr lang="en-US" dirty="0"/>
            <a:t>,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förutser</a:t>
          </a:r>
          <a:r>
            <a:rPr lang="en-US" dirty="0"/>
            <a:t> </a:t>
          </a:r>
          <a:r>
            <a:rPr lang="en-US" dirty="0" err="1"/>
            <a:t>vädret</a:t>
          </a:r>
          <a:r>
            <a:rPr lang="en-US" dirty="0"/>
            <a:t> med </a:t>
          </a:r>
          <a:r>
            <a:rPr lang="en-US" dirty="0" err="1"/>
            <a:t>strömningsmekanik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värmelära</a:t>
          </a:r>
          <a:r>
            <a:rPr lang="en-US" dirty="0"/>
            <a:t>.</a:t>
          </a:r>
        </a:p>
      </dgm:t>
    </dgm:pt>
    <dgm:pt modelId="{6BC737B1-784A-4E11-9309-41BDCAD3D46C}" type="parTrans" cxnId="{F9A6B8AA-4941-4F63-B3E9-C73A5D82A45F}">
      <dgm:prSet/>
      <dgm:spPr/>
      <dgm:t>
        <a:bodyPr/>
        <a:lstStyle/>
        <a:p>
          <a:endParaRPr lang="en-US"/>
        </a:p>
      </dgm:t>
    </dgm:pt>
    <dgm:pt modelId="{E8F63555-4174-4544-A4FC-9CCC76D0A68A}" type="sibTrans" cxnId="{F9A6B8AA-4941-4F63-B3E9-C73A5D82A45F}">
      <dgm:prSet/>
      <dgm:spPr/>
      <dgm:t>
        <a:bodyPr/>
        <a:lstStyle/>
        <a:p>
          <a:endParaRPr lang="en-US"/>
        </a:p>
      </dgm:t>
    </dgm:pt>
    <dgm:pt modelId="{A949C82A-7D30-46E7-8292-FF4CF792993A}">
      <dgm:prSet/>
      <dgm:spPr/>
      <dgm:t>
        <a:bodyPr/>
        <a:lstStyle/>
        <a:p>
          <a:r>
            <a:rPr lang="en-US"/>
            <a:t>AI väder använder AI som den själv förutser hur vädret ser ut i framtiden, med hjälp av Bayes.</a:t>
          </a:r>
        </a:p>
      </dgm:t>
    </dgm:pt>
    <dgm:pt modelId="{5FD0200B-A287-4D12-BE90-6420E1E89DF2}" type="parTrans" cxnId="{42D6C573-453C-494A-9B59-31466A72F199}">
      <dgm:prSet/>
      <dgm:spPr/>
      <dgm:t>
        <a:bodyPr/>
        <a:lstStyle/>
        <a:p>
          <a:endParaRPr lang="en-US"/>
        </a:p>
      </dgm:t>
    </dgm:pt>
    <dgm:pt modelId="{96BD41D7-C5AB-4E43-B93C-11CA93339CB8}" type="sibTrans" cxnId="{42D6C573-453C-494A-9B59-31466A72F199}">
      <dgm:prSet/>
      <dgm:spPr/>
      <dgm:t>
        <a:bodyPr/>
        <a:lstStyle/>
        <a:p>
          <a:endParaRPr lang="en-US"/>
        </a:p>
      </dgm:t>
    </dgm:pt>
    <dgm:pt modelId="{EB16961B-40F2-4361-8BB7-D1FA261EA75B}" type="pres">
      <dgm:prSet presAssocID="{DE145A77-5779-49C1-8D31-4A2787E4F6DC}" presName="vert0" presStyleCnt="0">
        <dgm:presLayoutVars>
          <dgm:dir/>
          <dgm:animOne val="branch"/>
          <dgm:animLvl val="lvl"/>
        </dgm:presLayoutVars>
      </dgm:prSet>
      <dgm:spPr/>
    </dgm:pt>
    <dgm:pt modelId="{E743377D-65FD-4789-8D90-1C3D677327F3}" type="pres">
      <dgm:prSet presAssocID="{2C2B6237-3BC4-45E5-A2F2-25F1770D9C03}" presName="thickLine" presStyleLbl="alignNode1" presStyleIdx="0" presStyleCnt="3"/>
      <dgm:spPr/>
    </dgm:pt>
    <dgm:pt modelId="{C5A4D901-4032-497B-B147-79B1ABE47EA1}" type="pres">
      <dgm:prSet presAssocID="{2C2B6237-3BC4-45E5-A2F2-25F1770D9C03}" presName="horz1" presStyleCnt="0"/>
      <dgm:spPr/>
    </dgm:pt>
    <dgm:pt modelId="{D1120ABE-5680-4966-949F-206264A1CA01}" type="pres">
      <dgm:prSet presAssocID="{2C2B6237-3BC4-45E5-A2F2-25F1770D9C03}" presName="tx1" presStyleLbl="revTx" presStyleIdx="0" presStyleCnt="3"/>
      <dgm:spPr/>
    </dgm:pt>
    <dgm:pt modelId="{1BE8855F-CB93-4280-95C3-67B384D20501}" type="pres">
      <dgm:prSet presAssocID="{2C2B6237-3BC4-45E5-A2F2-25F1770D9C03}" presName="vert1" presStyleCnt="0"/>
      <dgm:spPr/>
    </dgm:pt>
    <dgm:pt modelId="{76D951AF-8BD5-407C-9766-40A0696E5F98}" type="pres">
      <dgm:prSet presAssocID="{E13889FD-DAAC-4BA4-ABBE-ADE4979DB310}" presName="thickLine" presStyleLbl="alignNode1" presStyleIdx="1" presStyleCnt="3"/>
      <dgm:spPr/>
    </dgm:pt>
    <dgm:pt modelId="{0D425B06-E087-4BCE-B7D3-E2A2ECE47C4C}" type="pres">
      <dgm:prSet presAssocID="{E13889FD-DAAC-4BA4-ABBE-ADE4979DB310}" presName="horz1" presStyleCnt="0"/>
      <dgm:spPr/>
    </dgm:pt>
    <dgm:pt modelId="{4745FAF6-F134-405E-AE2E-3F8C5B6F7B97}" type="pres">
      <dgm:prSet presAssocID="{E13889FD-DAAC-4BA4-ABBE-ADE4979DB310}" presName="tx1" presStyleLbl="revTx" presStyleIdx="1" presStyleCnt="3"/>
      <dgm:spPr/>
    </dgm:pt>
    <dgm:pt modelId="{B66F212F-048C-4954-BDA4-4E384E7D902C}" type="pres">
      <dgm:prSet presAssocID="{E13889FD-DAAC-4BA4-ABBE-ADE4979DB310}" presName="vert1" presStyleCnt="0"/>
      <dgm:spPr/>
    </dgm:pt>
    <dgm:pt modelId="{031FFE1D-6001-4926-A7CB-94B773C37231}" type="pres">
      <dgm:prSet presAssocID="{A949C82A-7D30-46E7-8292-FF4CF792993A}" presName="thickLine" presStyleLbl="alignNode1" presStyleIdx="2" presStyleCnt="3"/>
      <dgm:spPr/>
    </dgm:pt>
    <dgm:pt modelId="{C81281BC-8301-49C4-983D-E66A8DC810A8}" type="pres">
      <dgm:prSet presAssocID="{A949C82A-7D30-46E7-8292-FF4CF792993A}" presName="horz1" presStyleCnt="0"/>
      <dgm:spPr/>
    </dgm:pt>
    <dgm:pt modelId="{BFFBE394-C8CF-4F39-8ECA-B31B8F1C6B6D}" type="pres">
      <dgm:prSet presAssocID="{A949C82A-7D30-46E7-8292-FF4CF792993A}" presName="tx1" presStyleLbl="revTx" presStyleIdx="2" presStyleCnt="3"/>
      <dgm:spPr/>
    </dgm:pt>
    <dgm:pt modelId="{9C308A2B-124C-4988-8237-3FA7A4C4DD19}" type="pres">
      <dgm:prSet presAssocID="{A949C82A-7D30-46E7-8292-FF4CF792993A}" presName="vert1" presStyleCnt="0"/>
      <dgm:spPr/>
    </dgm:pt>
  </dgm:ptLst>
  <dgm:cxnLst>
    <dgm:cxn modelId="{28474006-1045-4FCF-9764-6C8FBE83BF2F}" type="presOf" srcId="{2C2B6237-3BC4-45E5-A2F2-25F1770D9C03}" destId="{D1120ABE-5680-4966-949F-206264A1CA01}" srcOrd="0" destOrd="0" presId="urn:microsoft.com/office/officeart/2008/layout/LinedList"/>
    <dgm:cxn modelId="{48EB5E33-6B04-4DCA-9C4F-AC111F494673}" type="presOf" srcId="{DE145A77-5779-49C1-8D31-4A2787E4F6DC}" destId="{EB16961B-40F2-4361-8BB7-D1FA261EA75B}" srcOrd="0" destOrd="0" presId="urn:microsoft.com/office/officeart/2008/layout/LinedList"/>
    <dgm:cxn modelId="{E1788073-EB8D-4A0D-8200-B2B541868B6B}" type="presOf" srcId="{A949C82A-7D30-46E7-8292-FF4CF792993A}" destId="{BFFBE394-C8CF-4F39-8ECA-B31B8F1C6B6D}" srcOrd="0" destOrd="0" presId="urn:microsoft.com/office/officeart/2008/layout/LinedList"/>
    <dgm:cxn modelId="{42D6C573-453C-494A-9B59-31466A72F199}" srcId="{DE145A77-5779-49C1-8D31-4A2787E4F6DC}" destId="{A949C82A-7D30-46E7-8292-FF4CF792993A}" srcOrd="2" destOrd="0" parTransId="{5FD0200B-A287-4D12-BE90-6420E1E89DF2}" sibTransId="{96BD41D7-C5AB-4E43-B93C-11CA93339CB8}"/>
    <dgm:cxn modelId="{26997D7E-C7D1-49FA-803B-AE7600F78495}" srcId="{DE145A77-5779-49C1-8D31-4A2787E4F6DC}" destId="{2C2B6237-3BC4-45E5-A2F2-25F1770D9C03}" srcOrd="0" destOrd="0" parTransId="{79D54E89-C66B-4975-B2DC-70BF20DBDD34}" sibTransId="{699D3986-5987-4327-93F3-5C2FDBFBEB52}"/>
    <dgm:cxn modelId="{E12592A8-9DFA-4E94-8331-70637C22E956}" type="presOf" srcId="{E13889FD-DAAC-4BA4-ABBE-ADE4979DB310}" destId="{4745FAF6-F134-405E-AE2E-3F8C5B6F7B97}" srcOrd="0" destOrd="0" presId="urn:microsoft.com/office/officeart/2008/layout/LinedList"/>
    <dgm:cxn modelId="{F9A6B8AA-4941-4F63-B3E9-C73A5D82A45F}" srcId="{DE145A77-5779-49C1-8D31-4A2787E4F6DC}" destId="{E13889FD-DAAC-4BA4-ABBE-ADE4979DB310}" srcOrd="1" destOrd="0" parTransId="{6BC737B1-784A-4E11-9309-41BDCAD3D46C}" sibTransId="{E8F63555-4174-4544-A4FC-9CCC76D0A68A}"/>
    <dgm:cxn modelId="{913D3298-4744-4AC9-BDBC-2BF1B252D7F3}" type="presParOf" srcId="{EB16961B-40F2-4361-8BB7-D1FA261EA75B}" destId="{E743377D-65FD-4789-8D90-1C3D677327F3}" srcOrd="0" destOrd="0" presId="urn:microsoft.com/office/officeart/2008/layout/LinedList"/>
    <dgm:cxn modelId="{53CC8BAA-DF43-4745-86F4-6AAE55CF053A}" type="presParOf" srcId="{EB16961B-40F2-4361-8BB7-D1FA261EA75B}" destId="{C5A4D901-4032-497B-B147-79B1ABE47EA1}" srcOrd="1" destOrd="0" presId="urn:microsoft.com/office/officeart/2008/layout/LinedList"/>
    <dgm:cxn modelId="{7617FB0E-5DF8-4B4D-9D1E-8C780CBDA43B}" type="presParOf" srcId="{C5A4D901-4032-497B-B147-79B1ABE47EA1}" destId="{D1120ABE-5680-4966-949F-206264A1CA01}" srcOrd="0" destOrd="0" presId="urn:microsoft.com/office/officeart/2008/layout/LinedList"/>
    <dgm:cxn modelId="{A096FA9F-DE43-44D6-B45F-8822B641873B}" type="presParOf" srcId="{C5A4D901-4032-497B-B147-79B1ABE47EA1}" destId="{1BE8855F-CB93-4280-95C3-67B384D20501}" srcOrd="1" destOrd="0" presId="urn:microsoft.com/office/officeart/2008/layout/LinedList"/>
    <dgm:cxn modelId="{6860E50F-CD7E-4E28-A418-83FA1E713E57}" type="presParOf" srcId="{EB16961B-40F2-4361-8BB7-D1FA261EA75B}" destId="{76D951AF-8BD5-407C-9766-40A0696E5F98}" srcOrd="2" destOrd="0" presId="urn:microsoft.com/office/officeart/2008/layout/LinedList"/>
    <dgm:cxn modelId="{B2CDA333-8FB1-4DC3-895F-586893864132}" type="presParOf" srcId="{EB16961B-40F2-4361-8BB7-D1FA261EA75B}" destId="{0D425B06-E087-4BCE-B7D3-E2A2ECE47C4C}" srcOrd="3" destOrd="0" presId="urn:microsoft.com/office/officeart/2008/layout/LinedList"/>
    <dgm:cxn modelId="{B339D7C0-FA21-4D0A-8309-633A9B590DB3}" type="presParOf" srcId="{0D425B06-E087-4BCE-B7D3-E2A2ECE47C4C}" destId="{4745FAF6-F134-405E-AE2E-3F8C5B6F7B97}" srcOrd="0" destOrd="0" presId="urn:microsoft.com/office/officeart/2008/layout/LinedList"/>
    <dgm:cxn modelId="{99DDCCD8-0951-41BC-B868-EFFF13A1CDAC}" type="presParOf" srcId="{0D425B06-E087-4BCE-B7D3-E2A2ECE47C4C}" destId="{B66F212F-048C-4954-BDA4-4E384E7D902C}" srcOrd="1" destOrd="0" presId="urn:microsoft.com/office/officeart/2008/layout/LinedList"/>
    <dgm:cxn modelId="{A5B53F2D-A8DC-4E7C-9BD6-100056C57002}" type="presParOf" srcId="{EB16961B-40F2-4361-8BB7-D1FA261EA75B}" destId="{031FFE1D-6001-4926-A7CB-94B773C37231}" srcOrd="4" destOrd="0" presId="urn:microsoft.com/office/officeart/2008/layout/LinedList"/>
    <dgm:cxn modelId="{EB245876-0D41-4450-9209-8378506E028F}" type="presParOf" srcId="{EB16961B-40F2-4361-8BB7-D1FA261EA75B}" destId="{C81281BC-8301-49C4-983D-E66A8DC810A8}" srcOrd="5" destOrd="0" presId="urn:microsoft.com/office/officeart/2008/layout/LinedList"/>
    <dgm:cxn modelId="{B7012E4F-6ED9-4BCE-8A5A-F7F1E94B88D0}" type="presParOf" srcId="{C81281BC-8301-49C4-983D-E66A8DC810A8}" destId="{BFFBE394-C8CF-4F39-8ECA-B31B8F1C6B6D}" srcOrd="0" destOrd="0" presId="urn:microsoft.com/office/officeart/2008/layout/LinedList"/>
    <dgm:cxn modelId="{753AAB85-6927-4546-A7D9-AF9F0D858760}" type="presParOf" srcId="{C81281BC-8301-49C4-983D-E66A8DC810A8}" destId="{9C308A2B-124C-4988-8237-3FA7A4C4D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3377D-65FD-4789-8D90-1C3D677327F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0ABE-5680-4966-949F-206264A1CA0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AI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använder</a:t>
          </a:r>
          <a:r>
            <a:rPr lang="en-US" sz="2900" kern="1200" dirty="0"/>
            <a:t> AI </a:t>
          </a:r>
          <a:r>
            <a:rPr lang="en-US" sz="2900" kern="1200" dirty="0" err="1"/>
            <a:t>för</a:t>
          </a:r>
          <a:r>
            <a:rPr lang="en-US" sz="2900" kern="1200" dirty="0"/>
            <a:t> </a:t>
          </a:r>
          <a:r>
            <a:rPr lang="en-US" sz="2900" kern="1200" dirty="0" err="1"/>
            <a:t>att</a:t>
          </a:r>
          <a:r>
            <a:rPr lang="en-US" sz="2900" kern="1200" dirty="0"/>
            <a:t> </a:t>
          </a:r>
          <a:r>
            <a:rPr lang="en-US" sz="2900" kern="1200" dirty="0" err="1"/>
            <a:t>kunna</a:t>
          </a:r>
          <a:r>
            <a:rPr lang="en-US" sz="2900" kern="1200" dirty="0"/>
            <a:t> </a:t>
          </a:r>
          <a:r>
            <a:rPr lang="en-US" sz="2900" kern="1200" dirty="0" err="1"/>
            <a:t>förutse</a:t>
          </a:r>
          <a:r>
            <a:rPr lang="en-US" sz="2900" kern="1200" dirty="0"/>
            <a:t>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istället</a:t>
          </a:r>
          <a:r>
            <a:rPr lang="en-US" sz="2900" kern="1200" dirty="0"/>
            <a:t> </a:t>
          </a:r>
          <a:r>
            <a:rPr lang="en-US" sz="2900" kern="1200" dirty="0" err="1"/>
            <a:t>för</a:t>
          </a:r>
          <a:r>
            <a:rPr lang="en-US" sz="2900" kern="1200" dirty="0"/>
            <a:t> 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system.</a:t>
          </a:r>
        </a:p>
      </dsp:txBody>
      <dsp:txXfrm>
        <a:off x="0" y="2703"/>
        <a:ext cx="6900512" cy="1843578"/>
      </dsp:txXfrm>
    </dsp:sp>
    <dsp:sp modelId="{76D951AF-8BD5-407C-9766-40A0696E5F9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FAF6-F134-405E-AE2E-3F8C5B6F7B9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 tar information </a:t>
          </a:r>
          <a:r>
            <a:rPr lang="en-US" sz="2900" kern="1200" dirty="0" err="1"/>
            <a:t>från</a:t>
          </a:r>
          <a:r>
            <a:rPr lang="en-US" sz="2900" kern="1200" dirty="0"/>
            <a:t> </a:t>
          </a:r>
          <a:r>
            <a:rPr lang="en-US" sz="2900" kern="1200" dirty="0" err="1"/>
            <a:t>radarbilder</a:t>
          </a:r>
          <a:r>
            <a:rPr lang="en-US" sz="2900" kern="1200" dirty="0"/>
            <a:t>,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förutser</a:t>
          </a:r>
          <a:r>
            <a:rPr lang="en-US" sz="2900" kern="1200" dirty="0"/>
            <a:t> </a:t>
          </a:r>
          <a:r>
            <a:rPr lang="en-US" sz="2900" kern="1200" dirty="0" err="1"/>
            <a:t>vädret</a:t>
          </a:r>
          <a:r>
            <a:rPr lang="en-US" sz="2900" kern="1200" dirty="0"/>
            <a:t> med </a:t>
          </a:r>
          <a:r>
            <a:rPr lang="en-US" sz="2900" kern="1200" dirty="0" err="1"/>
            <a:t>strömningsmekanik</a:t>
          </a:r>
          <a:r>
            <a:rPr lang="en-US" sz="2900" kern="1200" dirty="0"/>
            <a:t>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värmelära</a:t>
          </a:r>
          <a:r>
            <a:rPr lang="en-US" sz="2900" kern="1200" dirty="0"/>
            <a:t>.</a:t>
          </a:r>
        </a:p>
      </dsp:txBody>
      <dsp:txXfrm>
        <a:off x="0" y="1846281"/>
        <a:ext cx="6900512" cy="1843578"/>
      </dsp:txXfrm>
    </dsp:sp>
    <dsp:sp modelId="{031FFE1D-6001-4926-A7CB-94B773C3723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BE394-C8CF-4F39-8ECA-B31B8F1C6B6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AI väder använder AI som den själv förutser hur vädret ser ut i framtiden, med hjälp av Bayes.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9C3C-8AC2-498C-8B1D-34E4AB6877CE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8C70-FCAB-4DD8-83D3-75AA76F9FB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3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6221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87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39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51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47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74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13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96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70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46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002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705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58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6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41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Blå, röd, grön, gul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76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B0A2-A7B1-4580-9CE1-084A93BA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0990-D8C9-445C-A1F2-13ED9AAD0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A8AF-E534-4387-8E49-A9AA8468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0FB7-8A4E-4129-81B8-E160C9A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ACDF-1D1D-4C59-9A89-130E06D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5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2D28-0782-440C-8770-C009C4D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ADCC6-216F-4BCA-82C0-C74966B3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2E38-632E-4079-8D80-77BAC71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CD5-86DC-475B-934D-89118BB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421A-BE94-444F-9015-30BCEE6D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24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F21AB-EA89-4A6B-8AC3-6A2CE851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B0A3-827C-4C65-9C03-91858944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B1B4-C3E0-44DB-9EB5-85A1939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B454-EE07-4DBA-A9B1-12EBC814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6A7A-7CFA-4610-BAB5-919D23F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1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1613-4271-4FC0-95DC-DD640F4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4675-E537-477A-B474-0747EB0C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6FB0-65AC-4428-94DB-C018E82F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FA0D-1A55-4625-A6CB-F0C1973C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BBAE-1A1D-4790-9F6D-94DBD9DB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85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BC29-E212-4CB6-B8F4-8971A42E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C304-F1A2-4DD0-BC4E-D736BA00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FB43-08C7-43BC-8809-29AF770A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1B1-2B9B-47BB-A11C-0F42EEB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EB1E-C14C-4F8E-B570-091B647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73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06B-4C20-48A5-B75C-D1532A0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31E0-176C-493D-A293-19769503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AB06B-FE78-41FF-BFE3-C2ED5659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1C7A-341F-457B-9B87-66E704E3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17D6-FB3B-4F1D-8DCA-445CB6FC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F792-22FF-436B-9A9A-DBA4461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29B3-CE15-4950-BF2D-83A08FDC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EE3C-867A-4E0E-AD33-0B1160F0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F4FA8-6504-40FA-ADA5-8053C4203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CA7C-7F34-4CB5-8487-3EB3632A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3D7A-4E96-4161-944D-07E576F0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EE81A-BA0A-47D4-91E6-4B29E2C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DAC88-11E6-4331-B1C6-CB8EFA7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05EA2-21CE-4895-9D31-9590EBA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8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DFD-589E-4729-B41E-B182B0B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A3C5A-D2B4-4382-8857-7BE6D5D3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08-B68A-437F-A878-C49795EF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F1044-2B1D-4803-BEA4-E8906D3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15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6544-3591-4AB4-A811-3E1C6A2B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330F4-BC2E-4130-B2D0-56C67FE6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9E3B-7489-4105-9EE3-896E6B8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608C-B694-4A39-99B6-0DA2577B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7ADD-6586-486F-B9CB-B14D0C41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7B18-2754-4498-BDF1-BBBFB849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3CDBB-EFA4-4127-8B13-2DA4DF4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0C13-FB5B-4F70-B2F8-B7FB15F9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C1288-6305-4701-A902-95D5D2F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2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F79-ABAA-4AA0-9BE3-530BFF4D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5C405-2CBD-4C15-BB0D-CA57CE0F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C986-138C-403E-A4F7-11A91788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BA3E-859F-44D5-BBCD-44B76CAB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554A-BA89-4B22-B5F9-DD9E581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0C99-4796-4BAC-AFD0-D441C194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3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4E24-4DF8-4F24-90E7-F49F6404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C949-68A9-4F94-B46D-453351C6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97C1-4910-4F94-8DF9-77AE2CE1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7EA7-3F5B-4417-8800-A30208347613}" type="datetimeFigureOut">
              <a:rPr lang="sv-SE" smtClean="0"/>
              <a:t>2021-06-09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71A9-5652-4C34-973F-C32236BC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B7BC-B75A-4A06-B561-D3D2AAEF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Weather-overcast-rare-showers.svg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hyperlink" Target="http://icon-park.com/icon/simple-weather-icons-sunn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2.jpg"/><Relationship Id="rId10" Type="http://schemas.openxmlformats.org/officeDocument/2006/relationships/hyperlink" Target="https://www.flaticon.com/free-icon/cloudy_344292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en.wikipedia.org/wiki/File:Red_question_icon_with_gradient_background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70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220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5.png"/><Relationship Id="rId7" Type="http://schemas.openxmlformats.org/officeDocument/2006/relationships/image" Target="../media/image220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hyperlink" Target="https://en.wikipedia.org/wiki/File:Red_question_icon_with_gradient_backgroun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image" Target="../media/image22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50.png"/><Relationship Id="rId7" Type="http://schemas.openxmlformats.org/officeDocument/2006/relationships/image" Target="../media/image220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iconscout.com/icon/artificial-intelligence-140936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AQ_icon.svg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onscout.com/icon/artificial-intelligence-14093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tcatmon.com/wiki/IOS/%EC%95%A0%ED%94%8C%EB%A6%AC%EC%BC%80%EC%9D%B4%EC%85%9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iconscout.com/icon/artificial-intelligence-1409360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tcatmon.com/wiki/IOS/%EC%95%A0%ED%94%8C%EB%A6%AC%EC%BC%80%EC%9D%B4%EC%85%98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info-icon-button-web-help-blue-1459077/" TargetMode="External"/><Relationship Id="rId13" Type="http://schemas.openxmlformats.org/officeDocument/2006/relationships/image" Target="../media/image13.jpg"/><Relationship Id="rId18" Type="http://schemas.openxmlformats.org/officeDocument/2006/relationships/hyperlink" Target="https://www.flaticon.com/free-icon/cloudy_344292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hyperlink" Target="https://www.shareicon.net/idea-light-business-work-888373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icon-park.com/icon/simple-weather-icons-sunny/" TargetMode="External"/><Relationship Id="rId20" Type="http://schemas.openxmlformats.org/officeDocument/2006/relationships/hyperlink" Target="http://commons.wikimedia.org/wiki/File:Weather-overcast-rare-showers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2.jpg"/><Relationship Id="rId15" Type="http://schemas.openxmlformats.org/officeDocument/2006/relationships/image" Target="../media/image19.png"/><Relationship Id="rId10" Type="http://schemas.openxmlformats.org/officeDocument/2006/relationships/hyperlink" Target="http://fabacademy.org/archives/2015/as/students/shoval.or/week17.html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iccc.law.ugm.ac.id/" TargetMode="External"/><Relationship Id="rId22" Type="http://schemas.openxmlformats.org/officeDocument/2006/relationships/hyperlink" Target="https://en.wikipedia.org/wiki/File:Red_question_icon_with_gradient_background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54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Data Process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31264" y="821814"/>
            <a:ext cx="623603" cy="623603"/>
          </a:xfrm>
          <a:prstGeom prst="rect">
            <a:avLst/>
          </a:prstGeom>
        </p:spPr>
      </p:pic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19387" y="842607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465924" y="902215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93244" y="902215"/>
            <a:ext cx="462800" cy="462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5BA56A-8E08-4733-8CA9-9A19B348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54888"/>
              </p:ext>
            </p:extLst>
          </p:nvPr>
        </p:nvGraphicFramePr>
        <p:xfrm>
          <a:off x="6015192" y="2558740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8866"/>
                  </a:ext>
                </a:extLst>
              </a:tr>
            </a:tbl>
          </a:graphicData>
        </a:graphic>
      </p:graphicFrame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BEE5FAD5-7ECA-4CA7-B80D-640FF937D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3142037"/>
            <a:ext cx="472359" cy="472359"/>
          </a:xfrm>
          <a:prstGeom prst="rect">
            <a:avLst/>
          </a:prstGeom>
        </p:spPr>
      </p:pic>
      <p:pic>
        <p:nvPicPr>
          <p:cNvPr id="71" name="Picture 70" descr="A picture containing icon&#10;&#10;Description automatically generated">
            <a:extLst>
              <a:ext uri="{FF2B5EF4-FFF2-40B4-BE49-F238E27FC236}">
                <a16:creationId xmlns:a16="http://schemas.microsoft.com/office/drawing/2014/main" id="{FDA05C73-1D3E-46E0-8668-708FBA258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3158185"/>
            <a:ext cx="400025" cy="400025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B6224D31-9106-4306-B1F5-E03011BA3B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186236"/>
            <a:ext cx="343923" cy="343923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81032489-EF6A-45B0-8F56-8B9083B09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54362" y="3644915"/>
            <a:ext cx="472359" cy="472359"/>
          </a:xfrm>
          <a:prstGeom prst="rect">
            <a:avLst/>
          </a:prstGeom>
        </p:spPr>
      </p:pic>
      <p:pic>
        <p:nvPicPr>
          <p:cNvPr id="88" name="Picture 87" descr="A picture containing icon&#10;&#10;Description automatically generated">
            <a:extLst>
              <a:ext uri="{FF2B5EF4-FFF2-40B4-BE49-F238E27FC236}">
                <a16:creationId xmlns:a16="http://schemas.microsoft.com/office/drawing/2014/main" id="{A62EAD7B-649E-4294-A882-AADDAEC82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53710" y="3681082"/>
            <a:ext cx="400025" cy="400025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0AE70916-9A55-4E7A-9597-327860345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3709133"/>
            <a:ext cx="343923" cy="343923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9C90D79A-100A-4B22-9106-74D679359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709133"/>
            <a:ext cx="343923" cy="343923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59CBDE24-74C6-4A5B-95E6-28DCEB599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15028" y="4182837"/>
            <a:ext cx="472359" cy="472359"/>
          </a:xfrm>
          <a:prstGeom prst="rect">
            <a:avLst/>
          </a:prstGeom>
        </p:spPr>
      </p:pic>
      <p:pic>
        <p:nvPicPr>
          <p:cNvPr id="92" name="Picture 91" descr="A picture containing icon&#10;&#10;Description automatically generated">
            <a:extLst>
              <a:ext uri="{FF2B5EF4-FFF2-40B4-BE49-F238E27FC236}">
                <a16:creationId xmlns:a16="http://schemas.microsoft.com/office/drawing/2014/main" id="{F7731F30-E14C-4562-BAE3-2A66983084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90529" y="4219004"/>
            <a:ext cx="400025" cy="400025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E93948DF-6E34-4660-A846-505D49D6F7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247055"/>
            <a:ext cx="343923" cy="343923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E46F466E-759C-4F9D-9464-EAF72E1011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4247055"/>
            <a:ext cx="343923" cy="343923"/>
          </a:xfrm>
          <a:prstGeom prst="rect">
            <a:avLst/>
          </a:prstGeom>
        </p:spPr>
      </p:pic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9D6F51A5-EAD8-4564-B35D-9C7FD460A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5" y="4688161"/>
            <a:ext cx="400025" cy="400025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71E3EE90-DA36-4CEC-B3BB-CED4FC55FC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4716212"/>
            <a:ext cx="343923" cy="343923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B0A399A3-57D5-4075-97AA-02E679C61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716212"/>
            <a:ext cx="343923" cy="34392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ACCAD259-8115-49C4-827A-7BD532FE3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55228" y="881428"/>
            <a:ext cx="504375" cy="504375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95A301D9-3F08-46C6-8E2D-60B2AE094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5272530"/>
            <a:ext cx="343923" cy="3439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DDF3D59A-69E9-498D-B4FF-4EC7D6556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5272530"/>
            <a:ext cx="343923" cy="343923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22C28F7A-DEF7-4853-8C15-7981607641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093478" y="5239664"/>
            <a:ext cx="409655" cy="409655"/>
          </a:xfrm>
          <a:prstGeom prst="rect">
            <a:avLst/>
          </a:prstGeom>
        </p:spPr>
      </p:pic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11AB9BC-E078-4708-8742-C8C1ACC8C3C3}"/>
              </a:ext>
            </a:extLst>
          </p:cNvPr>
          <p:cNvSpPr/>
          <p:nvPr/>
        </p:nvSpPr>
        <p:spPr>
          <a:xfrm>
            <a:off x="7810970" y="1728527"/>
            <a:ext cx="462800" cy="56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642E4C-C66B-469F-8FB5-F8458A7401C2}"/>
              </a:ext>
            </a:extLst>
          </p:cNvPr>
          <p:cNvCxnSpPr>
            <a:cxnSpLocks/>
          </p:cNvCxnSpPr>
          <p:nvPr/>
        </p:nvCxnSpPr>
        <p:spPr>
          <a:xfrm>
            <a:off x="4956042" y="5136038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7B872C-A753-497B-97EB-7E70625395E0}"/>
              </a:ext>
            </a:extLst>
          </p:cNvPr>
          <p:cNvCxnSpPr>
            <a:cxnSpLocks/>
          </p:cNvCxnSpPr>
          <p:nvPr/>
        </p:nvCxnSpPr>
        <p:spPr>
          <a:xfrm>
            <a:off x="4961768" y="3049386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2F5FD-9F05-4906-B8BA-90ABC6877582}"/>
              </a:ext>
            </a:extLst>
          </p:cNvPr>
          <p:cNvSpPr txBox="1"/>
          <p:nvPr/>
        </p:nvSpPr>
        <p:spPr>
          <a:xfrm rot="5400000" flipH="1">
            <a:off x="4525580" y="3763398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AD0F1-1F3A-4080-8119-E243785C90DB}"/>
              </a:ext>
            </a:extLst>
          </p:cNvPr>
          <p:cNvSpPr txBox="1"/>
          <p:nvPr/>
        </p:nvSpPr>
        <p:spPr>
          <a:xfrm rot="5400000">
            <a:off x="5135738" y="5403985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840CBEEB-2E72-430D-AE7D-1ECD3BD5E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20564" y="821814"/>
            <a:ext cx="623603" cy="623603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E45E3D7-25FE-473F-8D0C-81E884B4A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062126" y="4182837"/>
            <a:ext cx="472359" cy="472359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5941A553-4189-4E4D-85C4-6EEC57222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1035" y="4651994"/>
            <a:ext cx="472359" cy="472359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B70575B9-E8CF-4489-BA5B-DEBD29185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5208312"/>
            <a:ext cx="472359" cy="472359"/>
          </a:xfrm>
          <a:prstGeom prst="rect">
            <a:avLst/>
          </a:prstGeom>
        </p:spPr>
      </p:pic>
      <p:pic>
        <p:nvPicPr>
          <p:cNvPr id="122" name="Picture 121" descr="A picture containing icon&#10;&#10;Description automatically generated">
            <a:extLst>
              <a:ext uri="{FF2B5EF4-FFF2-40B4-BE49-F238E27FC236}">
                <a16:creationId xmlns:a16="http://schemas.microsoft.com/office/drawing/2014/main" id="{B3D1639A-36A3-44F9-9C2B-08AC554BDD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08687" y="842607"/>
            <a:ext cx="582017" cy="582017"/>
          </a:xfrm>
          <a:prstGeom prst="rect">
            <a:avLst/>
          </a:prstGeom>
        </p:spPr>
      </p:pic>
      <p:pic>
        <p:nvPicPr>
          <p:cNvPr id="123" name="Picture 122" descr="A picture containing icon&#10;&#10;Description automatically generated">
            <a:extLst>
              <a:ext uri="{FF2B5EF4-FFF2-40B4-BE49-F238E27FC236}">
                <a16:creationId xmlns:a16="http://schemas.microsoft.com/office/drawing/2014/main" id="{B0E0DB1B-CB1E-41DA-83A0-03402D8DC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98293" y="4688161"/>
            <a:ext cx="400025" cy="400025"/>
          </a:xfrm>
          <a:prstGeom prst="rect">
            <a:avLst/>
          </a:prstGeom>
        </p:spPr>
      </p:pic>
      <p:pic>
        <p:nvPicPr>
          <p:cNvPr id="124" name="Picture 123" descr="A picture containing icon&#10;&#10;Description automatically generated">
            <a:extLst>
              <a:ext uri="{FF2B5EF4-FFF2-40B4-BE49-F238E27FC236}">
                <a16:creationId xmlns:a16="http://schemas.microsoft.com/office/drawing/2014/main" id="{0DEE2EC9-20A2-4EF3-A320-1E3032D52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5244479"/>
            <a:ext cx="400025" cy="400025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902B3B4A-DCDB-4132-9F87-5E27ED257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539424" y="902215"/>
            <a:ext cx="462800" cy="462800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B25EC7EE-710F-4CC5-9C4D-EAE39E888D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3186236"/>
            <a:ext cx="343923" cy="343923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16CC71F1-7AFB-4ADC-A495-DD441BE699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3709133"/>
            <a:ext cx="343923" cy="3439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17ED-EE0E-443D-8F00-FDE64AF38F7B}"/>
              </a:ext>
            </a:extLst>
          </p:cNvPr>
          <p:cNvCxnSpPr>
            <a:cxnSpLocks/>
          </p:cNvCxnSpPr>
          <p:nvPr/>
        </p:nvCxnSpPr>
        <p:spPr>
          <a:xfrm>
            <a:off x="4828854" y="626749"/>
            <a:ext cx="5530749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icon&#10;&#10;Description automatically generated">
            <a:extLst>
              <a:ext uri="{FF2B5EF4-FFF2-40B4-BE49-F238E27FC236}">
                <a16:creationId xmlns:a16="http://schemas.microsoft.com/office/drawing/2014/main" id="{EED1718B-1688-4864-BB0D-C2A13BE689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28854" y="831551"/>
            <a:ext cx="582017" cy="582017"/>
          </a:xfrm>
          <a:prstGeom prst="rect">
            <a:avLst/>
          </a:prstGeom>
        </p:spPr>
      </p:pic>
      <p:pic>
        <p:nvPicPr>
          <p:cNvPr id="50" name="Picture 49" descr="A picture containing icon&#10;&#10;Description automatically generated">
            <a:extLst>
              <a:ext uri="{FF2B5EF4-FFF2-40B4-BE49-F238E27FC236}">
                <a16:creationId xmlns:a16="http://schemas.microsoft.com/office/drawing/2014/main" id="{8A8A3AA3-6424-4CDC-A916-2B423D022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4" y="314748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6336878" y="4808696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878" y="4808696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60310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35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21216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3697" y="2105663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3164" y="2593945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6779666" y="5062997"/>
            <a:ext cx="237583" cy="3409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63D24271-FCD8-4F37-B891-17CF4DCC7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62836" y="1045533"/>
            <a:ext cx="400025" cy="400025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08601BC4-577B-426F-B864-EC0A2B66C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36878" y="3176959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48F1E51B-EF49-46FB-83A9-D8B4DF2D96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76212" y="3176959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D4322D3E-EDF8-4159-B562-5A1673CC87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51110" y="3144093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AAA6F3DF-B789-4035-BB6A-077172B7E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75175" y="3112741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973BC3C5-1B9D-4784-9FB0-BA1B251AF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84834" y="3148908"/>
            <a:ext cx="400025" cy="4000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0CA282-6797-4FB4-8388-8B695BFC0830}"/>
              </a:ext>
            </a:extLst>
          </p:cNvPr>
          <p:cNvCxnSpPr>
            <a:cxnSpLocks/>
            <a:stCxn id="135" idx="0"/>
            <a:endCxn id="71" idx="2"/>
          </p:cNvCxnSpPr>
          <p:nvPr/>
        </p:nvCxnSpPr>
        <p:spPr>
          <a:xfrm flipV="1">
            <a:off x="6898458" y="3535423"/>
            <a:ext cx="4234015" cy="152757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58BAE55-9D8A-4BC9-8EF0-C493DB70F6D9}"/>
              </a:ext>
            </a:extLst>
          </p:cNvPr>
          <p:cNvSpPr/>
          <p:nvPr/>
        </p:nvSpPr>
        <p:spPr>
          <a:xfrm>
            <a:off x="7201317" y="5131670"/>
            <a:ext cx="237583" cy="34098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DBC6B3-13C5-432F-A5B8-7146C949681D}"/>
              </a:ext>
            </a:extLst>
          </p:cNvPr>
          <p:cNvSpPr/>
          <p:nvPr/>
        </p:nvSpPr>
        <p:spPr>
          <a:xfrm>
            <a:off x="6227164" y="3178429"/>
            <a:ext cx="4219129" cy="35699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99C2E9-E084-4C4D-B5C5-B7AFC66EA5E7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7320109" y="3535423"/>
            <a:ext cx="1016620" cy="1596247"/>
          </a:xfrm>
          <a:prstGeom prst="straightConnector1">
            <a:avLst/>
          </a:prstGeom>
          <a:ln w="12700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8B81041-8C74-4912-8B62-885406C95191}"/>
              </a:ext>
            </a:extLst>
          </p:cNvPr>
          <p:cNvSpPr/>
          <p:nvPr/>
        </p:nvSpPr>
        <p:spPr>
          <a:xfrm>
            <a:off x="10765228" y="3144093"/>
            <a:ext cx="734489" cy="3913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6E62C5-B63E-4240-AC54-B06811A4F7BA}"/>
              </a:ext>
            </a:extLst>
          </p:cNvPr>
          <p:cNvSpPr/>
          <p:nvPr/>
        </p:nvSpPr>
        <p:spPr>
          <a:xfrm>
            <a:off x="8534733" y="5281870"/>
            <a:ext cx="1261098" cy="4833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33F7D-FB1F-46BA-AAF4-BB0F5A810063}"/>
              </a:ext>
            </a:extLst>
          </p:cNvPr>
          <p:cNvSpPr txBox="1"/>
          <p:nvPr/>
        </p:nvSpPr>
        <p:spPr>
          <a:xfrm rot="5400000">
            <a:off x="4906182" y="338522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B82C44-A477-491E-B47D-E2823C2BF4A5}"/>
              </a:ext>
            </a:extLst>
          </p:cNvPr>
          <p:cNvSpPr/>
          <p:nvPr/>
        </p:nvSpPr>
        <p:spPr>
          <a:xfrm>
            <a:off x="5842105" y="1060651"/>
            <a:ext cx="4670403" cy="191046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295F6A-6609-4072-85B4-492D1C6554AA}"/>
              </a:ext>
            </a:extLst>
          </p:cNvPr>
          <p:cNvCxnSpPr>
            <a:cxnSpLocks/>
            <a:stCxn id="79" idx="1"/>
            <a:endCxn id="49" idx="1"/>
          </p:cNvCxnSpPr>
          <p:nvPr/>
        </p:nvCxnSpPr>
        <p:spPr>
          <a:xfrm flipH="1" flipV="1">
            <a:off x="5815084" y="2028287"/>
            <a:ext cx="2719649" cy="3495236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3205205-B6FD-4E60-BE7C-1F96D71B91B8}"/>
              </a:ext>
            </a:extLst>
          </p:cNvPr>
          <p:cNvSpPr/>
          <p:nvPr/>
        </p:nvSpPr>
        <p:spPr>
          <a:xfrm>
            <a:off x="9654310" y="4740022"/>
            <a:ext cx="791983" cy="48330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8A628A-761B-442A-A18F-23929A9E8F2D}"/>
              </a:ext>
            </a:extLst>
          </p:cNvPr>
          <p:cNvSpPr/>
          <p:nvPr/>
        </p:nvSpPr>
        <p:spPr>
          <a:xfrm>
            <a:off x="10765228" y="1081239"/>
            <a:ext cx="864908" cy="19104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E68D53-7C3E-48BE-8120-165E0A865D0E}"/>
              </a:ext>
            </a:extLst>
          </p:cNvPr>
          <p:cNvCxnSpPr>
            <a:cxnSpLocks/>
            <a:stCxn id="86" idx="0"/>
            <a:endCxn id="88" idx="2"/>
          </p:cNvCxnSpPr>
          <p:nvPr/>
        </p:nvCxnSpPr>
        <p:spPr>
          <a:xfrm flipV="1">
            <a:off x="10050302" y="2991708"/>
            <a:ext cx="1147380" cy="174831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23C6175-A878-41B6-A2BA-B6D4753B0CC6}"/>
              </a:ext>
            </a:extLst>
          </p:cNvPr>
          <p:cNvSpPr/>
          <p:nvPr/>
        </p:nvSpPr>
        <p:spPr>
          <a:xfrm>
            <a:off x="8920327" y="4723480"/>
            <a:ext cx="317829" cy="54543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791512-3B2C-4F87-BE71-BFB2BDACF1C4}"/>
              </a:ext>
            </a:extLst>
          </p:cNvPr>
          <p:cNvCxnSpPr>
            <a:cxnSpLocks/>
            <a:stCxn id="90" idx="0"/>
            <a:endCxn id="88" idx="2"/>
          </p:cNvCxnSpPr>
          <p:nvPr/>
        </p:nvCxnSpPr>
        <p:spPr>
          <a:xfrm flipV="1">
            <a:off x="9079242" y="2991708"/>
            <a:ext cx="2118440" cy="1731772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704B029-2BE2-4ECB-AFF9-BC02F1375E7D}"/>
              </a:ext>
            </a:extLst>
          </p:cNvPr>
          <p:cNvCxnSpPr>
            <a:cxnSpLocks/>
            <a:stCxn id="97" idx="0"/>
            <a:endCxn id="83" idx="1"/>
          </p:cNvCxnSpPr>
          <p:nvPr/>
        </p:nvCxnSpPr>
        <p:spPr>
          <a:xfrm flipH="1" flipV="1">
            <a:off x="5842105" y="2015886"/>
            <a:ext cx="2879245" cy="2776200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DBD145-F578-49DA-96C5-0BC58D145812}"/>
              </a:ext>
            </a:extLst>
          </p:cNvPr>
          <p:cNvSpPr/>
          <p:nvPr/>
        </p:nvSpPr>
        <p:spPr>
          <a:xfrm>
            <a:off x="8523354" y="4792086"/>
            <a:ext cx="395992" cy="4833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94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83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0744"/>
              </p:ext>
            </p:extLst>
          </p:nvPr>
        </p:nvGraphicFramePr>
        <p:xfrm>
          <a:off x="5815084" y="473807"/>
          <a:ext cx="594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21216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3697" y="2105663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3164" y="2593945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/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/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/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/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/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/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/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/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/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/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/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/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/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/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/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/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/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50E19AC6-1ABE-4009-AEAF-4F4683845095}"/>
              </a:ext>
            </a:extLst>
          </p:cNvPr>
          <p:cNvSpPr/>
          <p:nvPr/>
        </p:nvSpPr>
        <p:spPr>
          <a:xfrm>
            <a:off x="3340191" y="5693651"/>
            <a:ext cx="769224" cy="48330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2545867" y="6202253"/>
            <a:ext cx="838995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63D24271-FCD8-4F37-B891-17CF4DCC7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62836" y="1045533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79704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/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/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𝒓𝒂𝒊𝒏𝒚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𝟎𝟎𝟕𝟖𝟏𝟐𝟓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2250041" y="620225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0574" y="107885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30980" y="1632232"/>
            <a:ext cx="343923" cy="343923"/>
          </a:xfrm>
          <a:prstGeom prst="rect">
            <a:avLst/>
          </a:prstGeom>
        </p:spPr>
      </p:pic>
      <p:pic>
        <p:nvPicPr>
          <p:cNvPr id="46" name="Picture 45" descr="A picture containing icon&#10;&#10;Description automatically generated">
            <a:extLst>
              <a:ext uri="{FF2B5EF4-FFF2-40B4-BE49-F238E27FC236}">
                <a16:creationId xmlns:a16="http://schemas.microsoft.com/office/drawing/2014/main" id="{F422CFF9-18D7-4AFA-BCC5-EA3DD1A3A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02928" y="1015599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90454" y="163078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𝟎𝟑𝟏𝟐𝟓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  <a:blipFill>
                <a:blip r:embed="rId20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661061" y="2032341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23068" y="1613667"/>
            <a:ext cx="343923" cy="343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5A52B-B2B3-4059-9D9B-3B62BC050566}"/>
              </a:ext>
            </a:extLst>
          </p:cNvPr>
          <p:cNvSpPr txBox="1"/>
          <p:nvPr/>
        </p:nvSpPr>
        <p:spPr>
          <a:xfrm>
            <a:off x="4457465" y="3993127"/>
            <a:ext cx="143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Sunny</a:t>
            </a:r>
          </a:p>
        </p:txBody>
      </p: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B69B8DAE-60FE-4896-8993-059A8ED86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4462" y="107421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𝒓𝒂𝒊𝒏</m:t>
                        </m:r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F7AABDA-C502-441E-B389-A3AED74DACCD}"/>
              </a:ext>
            </a:extLst>
          </p:cNvPr>
          <p:cNvSpPr/>
          <p:nvPr/>
        </p:nvSpPr>
        <p:spPr>
          <a:xfrm>
            <a:off x="5689527" y="2598659"/>
            <a:ext cx="6158741" cy="4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35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Rainy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5819C8E7-24E6-4BFD-A445-2359EA616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3129" y="1030127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9799" y="1035944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242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𝒓𝒂𝒊𝒏𝒚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Cloudy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DB355EB6-F6D3-4AA5-9595-F8C6B6260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5065" y="1057990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7911" y="1035943"/>
            <a:ext cx="6160629" cy="15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78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1093271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121322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54254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602682" y="1596149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1624200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62420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7904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90421" y="2134071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162122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2162122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48123" y="2603228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2631279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631279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097904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0928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98185" y="2603228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3203472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3203472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93370" y="3170606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3175421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26878" y="595044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112132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1624200"/>
            <a:ext cx="343923" cy="343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/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0.03125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sv-SE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C07B2B-7E8A-4A62-B52B-55B32DB190B7}"/>
              </a:ext>
            </a:extLst>
          </p:cNvPr>
          <p:cNvSpPr txBox="1"/>
          <p:nvPr/>
        </p:nvSpPr>
        <p:spPr>
          <a:xfrm>
            <a:off x="9021936" y="4459805"/>
            <a:ext cx="290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Resultatet blir att det kommer att bli soligt 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C665E71-8DEB-4120-9759-C78A2D7A9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3970141"/>
            <a:ext cx="343923" cy="343923"/>
          </a:xfrm>
          <a:prstGeom prst="rect">
            <a:avLst/>
          </a:prstGeom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ACAF274D-C8B0-4058-82D1-F914371B1E0D}"/>
              </a:ext>
            </a:extLst>
          </p:cNvPr>
          <p:cNvSpPr/>
          <p:nvPr/>
        </p:nvSpPr>
        <p:spPr>
          <a:xfrm>
            <a:off x="10906995" y="365985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/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/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883A5DA-0CBA-4CDD-BAB1-D1AD56F0DDCE}"/>
              </a:ext>
            </a:extLst>
          </p:cNvPr>
          <p:cNvSpPr/>
          <p:nvPr/>
        </p:nvSpPr>
        <p:spPr>
          <a:xfrm>
            <a:off x="7546986" y="3929807"/>
            <a:ext cx="412034" cy="22471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82F8E7-7349-4EEB-9990-A201A155B2EB}"/>
              </a:ext>
            </a:extLst>
          </p:cNvPr>
          <p:cNvSpPr/>
          <p:nvPr/>
        </p:nvSpPr>
        <p:spPr>
          <a:xfrm>
            <a:off x="8143372" y="6142530"/>
            <a:ext cx="2353709" cy="6463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 Samma väder har beräknats fyra gånger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B16BE9-5F91-476E-9457-FDC1D69D5C38}"/>
              </a:ext>
            </a:extLst>
          </p:cNvPr>
          <p:cNvCxnSpPr>
            <a:cxnSpLocks/>
            <a:stCxn id="71" idx="2"/>
            <a:endCxn id="79" idx="1"/>
          </p:cNvCxnSpPr>
          <p:nvPr/>
        </p:nvCxnSpPr>
        <p:spPr>
          <a:xfrm rot="16200000" flipH="1">
            <a:off x="7803820" y="6126144"/>
            <a:ext cx="288734" cy="390369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A10EA946-426E-422C-ACD1-289EF827B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6727" y="1041361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DEMO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E060E-B26A-483F-8180-54BA107EB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047" y="-1"/>
            <a:ext cx="7224765" cy="6294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1D77A2-8D8D-4134-B0E8-D8A6EDDFAC11}"/>
              </a:ext>
            </a:extLst>
          </p:cNvPr>
          <p:cNvSpPr/>
          <p:nvPr/>
        </p:nvSpPr>
        <p:spPr>
          <a:xfrm>
            <a:off x="8404261" y="2804880"/>
            <a:ext cx="883577" cy="8629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362AE1-4A4A-4DFE-8982-25FE2090C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8452" y="5302443"/>
            <a:ext cx="5858867" cy="1170311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58AB63-2DAF-4737-B2DA-2F57AD2BD51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8846050" y="3667874"/>
            <a:ext cx="301836" cy="163456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7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2D938-AD58-45C2-AAA9-65500107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/>
              <a:t>Frågor och Svar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3475A-9F9C-4AAF-BB07-333759A8E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112" y="3075875"/>
            <a:ext cx="2964704" cy="2149410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CCFDDD5-4905-43C4-9F7D-E9AE44D9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bemus Consejo Asesor para guiar al Gobierno sobre IA">
            <a:extLst>
              <a:ext uri="{FF2B5EF4-FFF2-40B4-BE49-F238E27FC236}">
                <a16:creationId xmlns:a16="http://schemas.microsoft.com/office/drawing/2014/main" id="{B73DDB14-37EA-41CF-BD08-636146ADB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r="27391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50F8-4244-4569-86C2-972AF48E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3"/>
            <a:ext cx="7535863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sv-SE" b="1" dirty="0"/>
              <a:t>Artificial Intelligence väder (AI Väder) på anvädargränssnitt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1406-6EAC-4642-896E-5E67F999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008420" cy="1208141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En presentation om AI väder, på en simulation av användargränssnitt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960F7C3-0CFE-49CA-A537-109AF76AD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1648" y="385755"/>
            <a:ext cx="926791" cy="92679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5386DC-9319-45D4-8B2C-7641F5B8E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84554" y="390211"/>
            <a:ext cx="796108" cy="7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8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b="1" dirty="0"/>
              <a:t>AI Väder</a:t>
            </a:r>
            <a:br>
              <a:rPr lang="sv-SE" sz="5400" dirty="0"/>
            </a:br>
            <a:r>
              <a:rPr lang="sv-SE" sz="5400" dirty="0"/>
              <a:t>Artificial Intelligence Väder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FB367-9EE8-4285-9811-A5518F74E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6745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3A2B1-0CF1-498C-95BE-C3837D0E0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10966" y="2661007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0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Människans problemlösning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23981" y="3236361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Vardagliga händelser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7266469" y="3257413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39084" y="3269423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317144" y="5306053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</p:spTree>
    <p:extLst>
      <p:ext uri="{BB962C8B-B14F-4D97-AF65-F5344CB8AC3E}">
        <p14:creationId xmlns:p14="http://schemas.microsoft.com/office/powerpoint/2010/main" val="19766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AI process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52061" y="3513764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Big Data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6971164" y="3257413"/>
            <a:ext cx="248183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887732" y="3248548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C8187-0769-431F-AAF1-3836810FEEB7}"/>
              </a:ext>
            </a:extLst>
          </p:cNvPr>
          <p:cNvSpPr txBox="1"/>
          <p:nvPr/>
        </p:nvSpPr>
        <p:spPr>
          <a:xfrm>
            <a:off x="9676217" y="3826237"/>
            <a:ext cx="24062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Bayes</a:t>
            </a:r>
          </a:p>
          <a:p>
            <a:r>
              <a:rPr lang="sv-SE" sz="1400" dirty="0"/>
              <a:t>DL (Deep Learning, Google)</a:t>
            </a:r>
          </a:p>
          <a:p>
            <a:r>
              <a:rPr lang="sv-SE" sz="1400" dirty="0"/>
              <a:t>GA (Genetisk algoritm)</a:t>
            </a:r>
          </a:p>
          <a:p>
            <a:r>
              <a:rPr lang="sv-SE" sz="1400" dirty="0"/>
              <a:t>CNN (central neural network)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46C78D-38DA-4A85-BB20-6883A1A3929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453001" y="3542810"/>
            <a:ext cx="642842" cy="28342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D706A-F529-4963-B3F5-5D2CA112A155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9883739" y="4850076"/>
            <a:ext cx="496050" cy="76248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21B7D3-D172-48D4-B50A-4CA03B7A7049}"/>
              </a:ext>
            </a:extLst>
          </p:cNvPr>
          <p:cNvSpPr txBox="1"/>
          <p:nvPr/>
        </p:nvSpPr>
        <p:spPr>
          <a:xfrm>
            <a:off x="9453001" y="1136391"/>
            <a:ext cx="2629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Intelligent Vision (Tesla)</a:t>
            </a:r>
          </a:p>
          <a:p>
            <a:r>
              <a:rPr lang="sv-SE" sz="1400" dirty="0"/>
              <a:t>NLP (Nature Language Processing, IBM, Google)</a:t>
            </a:r>
          </a:p>
          <a:p>
            <a:r>
              <a:rPr lang="sv-SE" sz="1400" dirty="0"/>
              <a:t>Data Warehouse (Huge database, Microsoft Azure)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61E6DE-54D6-482A-AC87-BCAEACF3A585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9147849" y="1496452"/>
            <a:ext cx="305152" cy="71532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0144219-53A0-454D-8FF7-1FDE2BA17AA5}"/>
              </a:ext>
            </a:extLst>
          </p:cNvPr>
          <p:cNvSpPr/>
          <p:nvPr/>
        </p:nvSpPr>
        <p:spPr>
          <a:xfrm>
            <a:off x="9676217" y="3835058"/>
            <a:ext cx="890492" cy="3423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2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Statistik - sannolikhet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93157" y="3612708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400" dirty="0"/>
                  <a:t>Inom statistik räknar man sannolikhet av en händelse</a:t>
                </a:r>
              </a:p>
              <a:p>
                <a:r>
                  <a:rPr lang="sv-SE" sz="2400" dirty="0"/>
                  <a:t>Om det finns 3 vita och 2 svarta bollar, så sannolikheten för 2 vita bollar är 30%.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1∩</m:t>
                          </m:r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f>
                        <m:f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/>
                  <a:t>Om det finns 3 vita och 2 svarta bollar, sannolikheten för en vit boll blir 60%, och nästa gång blir 50%.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  <a:blipFill>
                <a:blip r:embed="rId7"/>
                <a:stretch>
                  <a:fillRect l="-962" t="-1968" r="-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2949B2B-F04A-4F81-A0E4-7FA19B835851}"/>
              </a:ext>
            </a:extLst>
          </p:cNvPr>
          <p:cNvSpPr/>
          <p:nvPr/>
        </p:nvSpPr>
        <p:spPr>
          <a:xfrm>
            <a:off x="5342562" y="640823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6CEB40-FBB4-490C-B886-10F8A6FF5E28}"/>
              </a:ext>
            </a:extLst>
          </p:cNvPr>
          <p:cNvSpPr/>
          <p:nvPr/>
        </p:nvSpPr>
        <p:spPr>
          <a:xfrm>
            <a:off x="6096000" y="665197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511547-241F-4321-9A7B-AE3313637FBF}"/>
              </a:ext>
            </a:extLst>
          </p:cNvPr>
          <p:cNvSpPr/>
          <p:nvPr/>
        </p:nvSpPr>
        <p:spPr>
          <a:xfrm>
            <a:off x="6849438" y="679552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82816C-12EF-4389-8224-51F18B1C5F32}"/>
              </a:ext>
            </a:extLst>
          </p:cNvPr>
          <p:cNvSpPr/>
          <p:nvPr/>
        </p:nvSpPr>
        <p:spPr>
          <a:xfrm>
            <a:off x="7602876" y="679552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6BE4B1-85E6-4B09-BF7F-BEDA37F1901F}"/>
              </a:ext>
            </a:extLst>
          </p:cNvPr>
          <p:cNvSpPr/>
          <p:nvPr/>
        </p:nvSpPr>
        <p:spPr>
          <a:xfrm>
            <a:off x="8356314" y="679551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2C029D73-6BE5-4130-87ED-4C0826494ABC}"/>
                  </a:ext>
                </a:extLst>
              </p:cNvPr>
              <p:cNvSpPr txBox="1"/>
              <p:nvPr/>
            </p:nvSpPr>
            <p:spPr>
              <a:xfrm>
                <a:off x="389295" y="5196407"/>
                <a:ext cx="2049600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(3−2)!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×2!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2C029D73-6BE5-4130-87ED-4C0826494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5" y="5196407"/>
                <a:ext cx="2049600" cy="6619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C3DDFA16-CF2F-42BD-9341-AFB677DDBB4E}"/>
                  </a:ext>
                </a:extLst>
              </p:cNvPr>
              <p:cNvSpPr txBox="1"/>
              <p:nvPr/>
            </p:nvSpPr>
            <p:spPr>
              <a:xfrm>
                <a:off x="70885" y="5894279"/>
                <a:ext cx="3287731" cy="701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num>
                        <m:den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C3DDFA16-CF2F-42BD-9341-AFB677DD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" y="5894279"/>
                <a:ext cx="3287731" cy="701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46476839-8C1D-4CC0-AC03-88A1D0AD221C}"/>
                  </a:ext>
                </a:extLst>
              </p:cNvPr>
              <p:cNvSpPr txBox="1"/>
              <p:nvPr/>
            </p:nvSpPr>
            <p:spPr>
              <a:xfrm>
                <a:off x="389295" y="4827075"/>
                <a:ext cx="2444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!=5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×2×1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46476839-8C1D-4CC0-AC03-88A1D0AD2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5" y="4827075"/>
                <a:ext cx="2444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46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Konditionella sannolikheter och Bayes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3705" y="332503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sz="3200" dirty="0"/>
                  <a:t>Den konditionella sannolikheter beskrivs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3200" dirty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sv-SE" sz="3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Den kan också skrivas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Eftersom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3200" dirty="0"/>
                  <a:t> är samma på de två uttryck, så jag kan skriva ihop uttrycken till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3200" dirty="0"/>
                  <a:t>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32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b="1" dirty="0">
                  <a:solidFill>
                    <a:schemeClr val="tx1">
                      <a:alpha val="5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  <a:blipFill>
                <a:blip r:embed="rId7"/>
                <a:stretch>
                  <a:fillRect l="-1600" t="-32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780187E-2829-4CF7-B8EB-A326404CF236}"/>
              </a:ext>
            </a:extLst>
          </p:cNvPr>
          <p:cNvSpPr/>
          <p:nvPr/>
        </p:nvSpPr>
        <p:spPr>
          <a:xfrm>
            <a:off x="5652051" y="5662901"/>
            <a:ext cx="5618700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97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Naive Bayes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635000" y="362298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</p:spPr>
            <p:txBody>
              <a:bodyPr>
                <a:normAutofit/>
              </a:bodyPr>
              <a:lstStyle/>
              <a:p>
                <a:r>
                  <a:rPr lang="sv-SE" sz="3200" dirty="0">
                    <a:solidFill>
                      <a:schemeClr val="tx1"/>
                    </a:solidFill>
                  </a:rPr>
                  <a:t>Bayes kan bara ha 1 kondition. När det finns fler än 1 kondition använder då Naive Bayes.</a:t>
                </a: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Naive Bayes: </a:t>
                </a:r>
                <a14:m>
                  <m:oMath xmlns:m="http://schemas.openxmlformats.org/officeDocument/2006/math"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sSub>
                          <m:sSubPr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sv-SE" sz="3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Inom en av förgreningar av AI används Naive Bayes, som är en av de enklaste algoritmerna och kan skrivas ner som en matimatisk formel.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  <a:blipFill>
                <a:blip r:embed="rId7"/>
                <a:stretch>
                  <a:fillRect l="-1952" t="-2160" r="-20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799CACD-90E8-40AF-9AD1-7E1AA65282CF}"/>
              </a:ext>
            </a:extLst>
          </p:cNvPr>
          <p:cNvSpPr/>
          <p:nvPr/>
        </p:nvSpPr>
        <p:spPr>
          <a:xfrm>
            <a:off x="7120279" y="2400876"/>
            <a:ext cx="4750893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8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Översikt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9EE47D-1A28-4622-8F51-D536424BE7E6}"/>
              </a:ext>
            </a:extLst>
          </p:cNvPr>
          <p:cNvSpPr/>
          <p:nvPr/>
        </p:nvSpPr>
        <p:spPr>
          <a:xfrm>
            <a:off x="7150142" y="1152268"/>
            <a:ext cx="1997707" cy="41534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Data Process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7C1F6B2-06BA-4FBD-84FB-6637B4EDA309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F4E186-B775-45A5-A419-11CD6D0D218F}"/>
              </a:ext>
            </a:extLst>
          </p:cNvPr>
          <p:cNvSpPr/>
          <p:nvPr/>
        </p:nvSpPr>
        <p:spPr>
          <a:xfrm>
            <a:off x="7957792" y="1692191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B041A41-DD4D-48F6-B666-278826019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46030" y="1962959"/>
            <a:ext cx="450267" cy="4502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6E53B0-73FF-443D-9697-EBAAC61B2926}"/>
              </a:ext>
            </a:extLst>
          </p:cNvPr>
          <p:cNvSpPr/>
          <p:nvPr/>
        </p:nvSpPr>
        <p:spPr>
          <a:xfrm>
            <a:off x="6739952" y="3257413"/>
            <a:ext cx="3506156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 (Bayes)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58A7FAF-C385-4EC1-A0C9-F9AF29CF1C01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8" name="Picture 27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CFE2BDBE-709A-4D57-8CE9-1701E8663E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37665" y="3248548"/>
            <a:ext cx="578641" cy="578641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393E4200-E4CC-4D75-BC59-568959C5D331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99F1D-7452-460D-9A26-5736FCD6ED9C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1BDCE96-5CDF-41A6-9F83-42BAE7AFD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5B0C304-34BD-4723-B50D-91DE5EB1DE10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3D5A0876-31F5-4F0F-8795-C01F171981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47FD3231-836C-4CB2-A645-4F80E4905012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D783987-FE07-4DCE-BA49-81BEEC858E16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4F1AB19-7252-4B87-B547-A5FF3F6EF748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77F28B-CB8E-453D-A806-168195F96E0E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08108DFD-8DA4-4A7F-9A0E-5B43654622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70EBD2-4A21-49A2-ACFC-67D3765F7B31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D9E033-A63A-4163-835E-B0351F2BB644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0DDE7-1CDC-4C61-92E6-C50B706AE6A2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232C1-077C-4BD6-942B-3EA5C53CF890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90D9F8-1FE7-412A-A225-FA8895A6BC8F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B4B0E9B7-6060-40CA-A8B1-BA739D790B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007999" y="147511"/>
            <a:ext cx="462800" cy="462800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01F1A5B3-81A0-4EFD-8961-E67824CC24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568125" y="67457"/>
            <a:ext cx="582017" cy="582017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254047" y="139860"/>
            <a:ext cx="623603" cy="62360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F8357EF-BE96-49AF-91C7-364D170F0474}"/>
              </a:ext>
            </a:extLst>
          </p:cNvPr>
          <p:cNvSpPr/>
          <p:nvPr/>
        </p:nvSpPr>
        <p:spPr>
          <a:xfrm>
            <a:off x="10379789" y="146628"/>
            <a:ext cx="1877482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Gammal väder information</a:t>
            </a:r>
          </a:p>
        </p:txBody>
      </p:sp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99530" y="98585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703427" y="166993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45864" y="186674"/>
            <a:ext cx="462800" cy="462800"/>
          </a:xfrm>
          <a:prstGeom prst="rect">
            <a:avLst/>
          </a:prstGeom>
        </p:spPr>
      </p:pic>
      <p:graphicFrame>
        <p:nvGraphicFramePr>
          <p:cNvPr id="72" name="Table 72">
            <a:extLst>
              <a:ext uri="{FF2B5EF4-FFF2-40B4-BE49-F238E27FC236}">
                <a16:creationId xmlns:a16="http://schemas.microsoft.com/office/drawing/2014/main" id="{C8A4D46A-832E-4338-B213-6C3F18CD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4360"/>
              </p:ext>
            </p:extLst>
          </p:nvPr>
        </p:nvGraphicFramePr>
        <p:xfrm>
          <a:off x="7302288" y="2011976"/>
          <a:ext cx="3158085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20092"/>
                  </a:ext>
                </a:extLst>
              </a:tr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86F53773-41EF-4E47-BCA2-6789644FF5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480770" y="2074224"/>
            <a:ext cx="240182" cy="240182"/>
          </a:xfrm>
          <a:prstGeom prst="rect">
            <a:avLst/>
          </a:prstGeom>
        </p:spPr>
      </p:pic>
      <p:pic>
        <p:nvPicPr>
          <p:cNvPr id="74" name="Picture 73" descr="A picture containing icon&#10;&#10;Description automatically generated">
            <a:extLst>
              <a:ext uri="{FF2B5EF4-FFF2-40B4-BE49-F238E27FC236}">
                <a16:creationId xmlns:a16="http://schemas.microsoft.com/office/drawing/2014/main" id="{89A3BDDC-9286-4722-AFD8-DAF3345664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100913" y="2069431"/>
            <a:ext cx="263635" cy="26363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76641A22-834D-4D50-ADDC-A22A21DDF5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95375" y="2069431"/>
            <a:ext cx="263635" cy="263635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92889C37-9197-4649-92CE-A6F7349124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332071" y="2071922"/>
            <a:ext cx="263635" cy="26363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7DD41840-6778-4432-8812-94E9EDC7CD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15719" y="2073442"/>
            <a:ext cx="240182" cy="240182"/>
          </a:xfrm>
          <a:prstGeom prst="rect">
            <a:avLst/>
          </a:prstGeom>
        </p:spPr>
      </p:pic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514D32F0-8FAE-4690-8A46-D52BF8467A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518627" y="2428467"/>
            <a:ext cx="263635" cy="263635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3C28F148-ED17-4A39-B11C-A65DD985C8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113089" y="2428467"/>
            <a:ext cx="263635" cy="263635"/>
          </a:xfrm>
          <a:prstGeom prst="rect">
            <a:avLst/>
          </a:prstGeom>
        </p:spPr>
      </p:pic>
      <p:pic>
        <p:nvPicPr>
          <p:cNvPr id="80" name="Picture 79" descr="A picture containing icon&#10;&#10;Description automatically generated">
            <a:extLst>
              <a:ext uri="{FF2B5EF4-FFF2-40B4-BE49-F238E27FC236}">
                <a16:creationId xmlns:a16="http://schemas.microsoft.com/office/drawing/2014/main" id="{C4DC23E5-F4EC-4AD8-8CAD-6F51D63BF1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749785" y="2430958"/>
            <a:ext cx="263635" cy="263635"/>
          </a:xfrm>
          <a:prstGeom prst="rect">
            <a:avLst/>
          </a:prstGeom>
        </p:spPr>
      </p:pic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D915CA23-3027-4ECE-A5C8-984076F73D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33433" y="2432478"/>
            <a:ext cx="240182" cy="240182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69B91DDF-9486-4D14-9932-602DBFA9C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05926" y="2437248"/>
            <a:ext cx="240182" cy="240182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8CF8F3F1-23B3-4BA3-A29E-9D9A90FDB9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9791519" y="198479"/>
            <a:ext cx="504375" cy="504375"/>
          </a:xfrm>
          <a:prstGeom prst="rect">
            <a:avLst/>
          </a:prstGeom>
        </p:spPr>
      </p:pic>
      <p:graphicFrame>
        <p:nvGraphicFramePr>
          <p:cNvPr id="87" name="Table 72">
            <a:extLst>
              <a:ext uri="{FF2B5EF4-FFF2-40B4-BE49-F238E27FC236}">
                <a16:creationId xmlns:a16="http://schemas.microsoft.com/office/drawing/2014/main" id="{E96636F3-99C2-4466-9E9F-F90DBE3C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487"/>
              </p:ext>
            </p:extLst>
          </p:nvPr>
        </p:nvGraphicFramePr>
        <p:xfrm>
          <a:off x="3466844" y="5596551"/>
          <a:ext cx="315808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C635A24E-DED2-44DB-B6B5-0D5EFF630A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631426" y="5630461"/>
            <a:ext cx="263635" cy="263635"/>
          </a:xfrm>
          <a:prstGeom prst="rect">
            <a:avLst/>
          </a:prstGeom>
        </p:spPr>
      </p:pic>
      <p:pic>
        <p:nvPicPr>
          <p:cNvPr id="95" name="Picture 94" descr="A picture containing icon&#10;&#10;Description automatically generated">
            <a:extLst>
              <a:ext uri="{FF2B5EF4-FFF2-40B4-BE49-F238E27FC236}">
                <a16:creationId xmlns:a16="http://schemas.microsoft.com/office/drawing/2014/main" id="{DB579FCD-4362-4C95-BB87-A574BDE19D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268122" y="5632952"/>
            <a:ext cx="263635" cy="263635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802C4712-2D7E-4741-BCD6-FA80FDDFFE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951770" y="5634472"/>
            <a:ext cx="240182" cy="240182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68D2092D-50D0-49B3-B012-C4FD9D6B8D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524263" y="5639242"/>
            <a:ext cx="240182" cy="240182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6F46DA06-44DB-4B9F-8CC5-66E3D677D1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952804" y="6407069"/>
            <a:ext cx="295620" cy="295620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F631B89C-61A5-4784-AB14-5D1C51F377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83744" y="6352060"/>
            <a:ext cx="341273" cy="34127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EE320C3-B746-4CD8-96F8-5A87F1FDE47B}"/>
              </a:ext>
            </a:extLst>
          </p:cNvPr>
          <p:cNvSpPr txBox="1"/>
          <p:nvPr/>
        </p:nvSpPr>
        <p:spPr>
          <a:xfrm>
            <a:off x="9178264" y="62608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=</a:t>
            </a:r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20BCB5C6-A1E9-44D8-BFB7-285F494432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179444" y="5626207"/>
            <a:ext cx="295620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961</Words>
  <Application>Microsoft Office PowerPoint</Application>
  <PresentationFormat>Bredbild</PresentationFormat>
  <Paragraphs>243</Paragraphs>
  <Slides>19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PowerPoint-presentation</vt:lpstr>
      <vt:lpstr>Artificial Intelligence väder (AI Väder) på anvädargränssnitt simulation</vt:lpstr>
      <vt:lpstr>AI Väder Artificial Intelligence Väder</vt:lpstr>
      <vt:lpstr>Vad är AI Människans problemlösning</vt:lpstr>
      <vt:lpstr>Vad är AI AI process</vt:lpstr>
      <vt:lpstr>Vad är Bayes Statistik - sannolikhet</vt:lpstr>
      <vt:lpstr>Vad är Bayes Konditionella sannolikheter och Bayes</vt:lpstr>
      <vt:lpstr>Vad är Bayes Naive Bayes </vt:lpstr>
      <vt:lpstr>Vad är AI väder Översikt </vt:lpstr>
      <vt:lpstr>Vad är AI väder Data Process </vt:lpstr>
      <vt:lpstr>Vad är AI väder Machine Learning (Naive Bayes) </vt:lpstr>
      <vt:lpstr>Vad är AI väder Machine Learning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DEMO 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väder på anvädargränssnitt simulation</dc:title>
  <dc:creator>Sanders Wang</dc:creator>
  <cp:lastModifiedBy>Mo Wang (elev)</cp:lastModifiedBy>
  <cp:revision>164</cp:revision>
  <dcterms:created xsi:type="dcterms:W3CDTF">2021-05-22T15:50:48Z</dcterms:created>
  <dcterms:modified xsi:type="dcterms:W3CDTF">2021-06-09T08:31:14Z</dcterms:modified>
</cp:coreProperties>
</file>