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Wang (elev)" userId="44910704-77ff-45ac-b541-44fba6cce6ab" providerId="ADAL" clId="{A4E332EA-BEBA-4C51-80F8-364ECAAFAE3E}"/>
    <pc:docChg chg="modSld">
      <pc:chgData name="Mo Wang (elev)" userId="44910704-77ff-45ac-b541-44fba6cce6ab" providerId="ADAL" clId="{A4E332EA-BEBA-4C51-80F8-364ECAAFAE3E}" dt="2022-04-25T10:22:26.886" v="1" actId="20577"/>
      <pc:docMkLst>
        <pc:docMk/>
      </pc:docMkLst>
      <pc:sldChg chg="modSp mod">
        <pc:chgData name="Mo Wang (elev)" userId="44910704-77ff-45ac-b541-44fba6cce6ab" providerId="ADAL" clId="{A4E332EA-BEBA-4C51-80F8-364ECAAFAE3E}" dt="2022-04-25T10:22:26.886" v="1" actId="20577"/>
        <pc:sldMkLst>
          <pc:docMk/>
          <pc:sldMk cId="1192529754" sldId="260"/>
        </pc:sldMkLst>
        <pc:spChg chg="mod">
          <ac:chgData name="Mo Wang (elev)" userId="44910704-77ff-45ac-b541-44fba6cce6ab" providerId="ADAL" clId="{A4E332EA-BEBA-4C51-80F8-364ECAAFAE3E}" dt="2022-04-25T10:22:26.886" v="1" actId="20577"/>
          <ac:spMkLst>
            <pc:docMk/>
            <pc:sldMk cId="1192529754" sldId="260"/>
            <ac:spMk id="59" creationId="{2AD739F5-0BCD-4B8F-99D6-1CBF6B3FC2AB}"/>
          </ac:spMkLst>
        </pc:spChg>
      </pc:sldChg>
    </pc:docChg>
  </pc:docChgLst>
  <pc:docChgLst>
    <pc:chgData name="Sanders Wang" userId="089d73b8-785c-4012-b931-81c632b6c9c7" providerId="ADAL" clId="{7C9D41EC-B129-4547-BF78-BD9D4563A9E4}"/>
    <pc:docChg chg="undo redo custSel addSld modSld">
      <pc:chgData name="Sanders Wang" userId="089d73b8-785c-4012-b931-81c632b6c9c7" providerId="ADAL" clId="{7C9D41EC-B129-4547-BF78-BD9D4563A9E4}" dt="2022-04-23T19:29:24.600" v="1947" actId="207"/>
      <pc:docMkLst>
        <pc:docMk/>
      </pc:docMkLst>
      <pc:sldChg chg="addSp delSp modSp mod">
        <pc:chgData name="Sanders Wang" userId="089d73b8-785c-4012-b931-81c632b6c9c7" providerId="ADAL" clId="{7C9D41EC-B129-4547-BF78-BD9D4563A9E4}" dt="2022-04-23T15:16:58.384" v="887" actId="14100"/>
        <pc:sldMkLst>
          <pc:docMk/>
          <pc:sldMk cId="124922914" sldId="258"/>
        </pc:sldMkLst>
        <pc:spChg chg="add mod">
          <ac:chgData name="Sanders Wang" userId="089d73b8-785c-4012-b931-81c632b6c9c7" providerId="ADAL" clId="{7C9D41EC-B129-4547-BF78-BD9D4563A9E4}" dt="2022-04-23T14:40:01.903" v="519" actId="1076"/>
          <ac:spMkLst>
            <pc:docMk/>
            <pc:sldMk cId="124922914" sldId="258"/>
            <ac:spMk id="2" creationId="{7DBF6199-DCB4-4F67-BE45-D4F40AA095BC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3" creationId="{B641CAD0-F1CC-4BEB-854A-F1C15592C3D0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8" creationId="{4405C37B-1A9F-4B18-8DBB-35741802C986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10" creationId="{FB282EF3-9B50-4DF4-8B01-9281EBE489BF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15" creationId="{4C1D1398-3C04-4989-88A1-072360938758}"/>
          </ac:spMkLst>
        </pc:spChg>
        <pc:spChg chg="add mod">
          <ac:chgData name="Sanders Wang" userId="089d73b8-785c-4012-b931-81c632b6c9c7" providerId="ADAL" clId="{7C9D41EC-B129-4547-BF78-BD9D4563A9E4}" dt="2022-04-23T14:40:40.292" v="531" actId="1076"/>
          <ac:spMkLst>
            <pc:docMk/>
            <pc:sldMk cId="124922914" sldId="258"/>
            <ac:spMk id="16" creationId="{9B2486FE-8884-46F0-8917-C0E8DD42EC50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17" creationId="{F8155F15-B696-40A2-A256-5E4C15CE998C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18" creationId="{06AAC016-D3E3-4C5F-808D-C1A81AB5490F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19" creationId="{7CCF617E-FED3-4498-ABB2-20D2A4EB890A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20" creationId="{14A7787B-18CE-401F-A366-9228AD5F8424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21" creationId="{34E7156E-5CD7-45CF-9908-250FC4014745}"/>
          </ac:spMkLst>
        </pc:spChg>
        <pc:spChg chg="add mod">
          <ac:chgData name="Sanders Wang" userId="089d73b8-785c-4012-b931-81c632b6c9c7" providerId="ADAL" clId="{7C9D41EC-B129-4547-BF78-BD9D4563A9E4}" dt="2022-04-23T15:16:36.147" v="880" actId="20577"/>
          <ac:spMkLst>
            <pc:docMk/>
            <pc:sldMk cId="124922914" sldId="258"/>
            <ac:spMk id="22" creationId="{0C8E609C-2216-47DB-AD76-651EEEE8A687}"/>
          </ac:spMkLst>
        </pc:spChg>
        <pc:spChg chg="add mod">
          <ac:chgData name="Sanders Wang" userId="089d73b8-785c-4012-b931-81c632b6c9c7" providerId="ADAL" clId="{7C9D41EC-B129-4547-BF78-BD9D4563A9E4}" dt="2022-04-23T15:16:39.756" v="882" actId="20577"/>
          <ac:spMkLst>
            <pc:docMk/>
            <pc:sldMk cId="124922914" sldId="258"/>
            <ac:spMk id="23" creationId="{7244607E-2BBE-46F4-A183-48E4D78E8735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35" creationId="{BE906933-6A84-4F32-A371-D5D5A71B6142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39" creationId="{68C1A29C-597C-4FD8-9A1B-BC6C942465B6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45" creationId="{27F0ED59-BD91-4B19-A3A5-0629A9E9798B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46" creationId="{8331A46E-0537-465D-8933-4FC1D803D8C2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48" creationId="{B63B790D-8302-453F-9D9E-391802444777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53" creationId="{DBFDA55C-01E8-4980-9879-DA55814BCE56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58" creationId="{ABEF7157-FF9A-4AE9-A293-DA70D88D6A32}"/>
          </ac:spMkLst>
        </pc:spChg>
        <pc:spChg chg="add mod">
          <ac:chgData name="Sanders Wang" userId="089d73b8-785c-4012-b931-81c632b6c9c7" providerId="ADAL" clId="{7C9D41EC-B129-4547-BF78-BD9D4563A9E4}" dt="2022-04-23T14:41:15.279" v="541" actId="1038"/>
          <ac:spMkLst>
            <pc:docMk/>
            <pc:sldMk cId="124922914" sldId="258"/>
            <ac:spMk id="59" creationId="{EA742E34-D015-4BBD-B406-AD4320DDB688}"/>
          </ac:spMkLst>
        </pc:spChg>
        <pc:spChg chg="add mod">
          <ac:chgData name="Sanders Wang" userId="089d73b8-785c-4012-b931-81c632b6c9c7" providerId="ADAL" clId="{7C9D41EC-B129-4547-BF78-BD9D4563A9E4}" dt="2022-04-23T14:41:15.279" v="541" actId="1038"/>
          <ac:spMkLst>
            <pc:docMk/>
            <pc:sldMk cId="124922914" sldId="258"/>
            <ac:spMk id="60" creationId="{1EB75D2D-3DDF-47A0-A922-5C9E3F92584F}"/>
          </ac:spMkLst>
        </pc:spChg>
        <pc:spChg chg="add mod">
          <ac:chgData name="Sanders Wang" userId="089d73b8-785c-4012-b931-81c632b6c9c7" providerId="ADAL" clId="{7C9D41EC-B129-4547-BF78-BD9D4563A9E4}" dt="2022-04-23T14:41:15.279" v="541" actId="1038"/>
          <ac:spMkLst>
            <pc:docMk/>
            <pc:sldMk cId="124922914" sldId="258"/>
            <ac:spMk id="61" creationId="{CEF9F22E-126D-4321-AB70-D6487C196BF3}"/>
          </ac:spMkLst>
        </pc:spChg>
        <pc:spChg chg="add mod">
          <ac:chgData name="Sanders Wang" userId="089d73b8-785c-4012-b931-81c632b6c9c7" providerId="ADAL" clId="{7C9D41EC-B129-4547-BF78-BD9D4563A9E4}" dt="2022-04-23T14:41:15.279" v="541" actId="1038"/>
          <ac:spMkLst>
            <pc:docMk/>
            <pc:sldMk cId="124922914" sldId="258"/>
            <ac:spMk id="62" creationId="{6EC706E5-BBD4-4C23-8A5F-6D9BEF130D3C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64" creationId="{A799EB5C-2934-4D3C-BAD7-C59216D3BAC0}"/>
          </ac:spMkLst>
        </pc:spChg>
        <pc:spChg chg="add mod">
          <ac:chgData name="Sanders Wang" userId="089d73b8-785c-4012-b931-81c632b6c9c7" providerId="ADAL" clId="{7C9D41EC-B129-4547-BF78-BD9D4563A9E4}" dt="2022-04-23T14:40:47.257" v="534" actId="1036"/>
          <ac:spMkLst>
            <pc:docMk/>
            <pc:sldMk cId="124922914" sldId="258"/>
            <ac:spMk id="65" creationId="{CB6A6CE4-CDE4-4FB2-AFCA-34CA5B478B44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70" creationId="{354FD5B2-1A76-4080-9297-2FDFE925B6B3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75" creationId="{C57A7D04-1346-4A23-82A0-03C0AEBD01B5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79" creationId="{321A56E7-3A06-4392-85F4-4DAF641E8755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81" creationId="{E83D410F-B389-41BF-9CE8-7596C8803BDE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90" creationId="{43CCA1D7-993A-4578-9BB7-1D305150D4A5}"/>
          </ac:spMkLst>
        </pc:spChg>
        <pc:spChg chg="add mod">
          <ac:chgData name="Sanders Wang" userId="089d73b8-785c-4012-b931-81c632b6c9c7" providerId="ADAL" clId="{7C9D41EC-B129-4547-BF78-BD9D4563A9E4}" dt="2022-04-23T14:39:54.900" v="518" actId="1038"/>
          <ac:spMkLst>
            <pc:docMk/>
            <pc:sldMk cId="124922914" sldId="258"/>
            <ac:spMk id="92" creationId="{6172EAD6-F4A1-46CA-A672-66F2591B02EE}"/>
          </ac:spMkLst>
        </pc:spChg>
        <pc:spChg chg="add mod">
          <ac:chgData name="Sanders Wang" userId="089d73b8-785c-4012-b931-81c632b6c9c7" providerId="ADAL" clId="{7C9D41EC-B129-4547-BF78-BD9D4563A9E4}" dt="2022-04-23T14:40:19.774" v="526" actId="1076"/>
          <ac:spMkLst>
            <pc:docMk/>
            <pc:sldMk cId="124922914" sldId="258"/>
            <ac:spMk id="103" creationId="{39E94004-8B9D-4335-9BA4-8CC9A2324800}"/>
          </ac:spMkLst>
        </pc:spChg>
        <pc:spChg chg="add mod">
          <ac:chgData name="Sanders Wang" userId="089d73b8-785c-4012-b931-81c632b6c9c7" providerId="ADAL" clId="{7C9D41EC-B129-4547-BF78-BD9D4563A9E4}" dt="2022-04-23T14:41:28.714" v="545" actId="1037"/>
          <ac:spMkLst>
            <pc:docMk/>
            <pc:sldMk cId="124922914" sldId="258"/>
            <ac:spMk id="108" creationId="{90A5B599-95F9-46D9-A642-751B440EF71B}"/>
          </ac:spMkLst>
        </pc:spChg>
        <pc:spChg chg="add mod">
          <ac:chgData name="Sanders Wang" userId="089d73b8-785c-4012-b931-81c632b6c9c7" providerId="ADAL" clId="{7C9D41EC-B129-4547-BF78-BD9D4563A9E4}" dt="2022-04-23T14:42:02.645" v="556" actId="1037"/>
          <ac:spMkLst>
            <pc:docMk/>
            <pc:sldMk cId="124922914" sldId="258"/>
            <ac:spMk id="113" creationId="{68F48C76-7DF3-4F52-BDB6-697C6166B423}"/>
          </ac:spMkLst>
        </pc:spChg>
        <pc:spChg chg="add mod">
          <ac:chgData name="Sanders Wang" userId="089d73b8-785c-4012-b931-81c632b6c9c7" providerId="ADAL" clId="{7C9D41EC-B129-4547-BF78-BD9D4563A9E4}" dt="2022-04-23T14:42:29.856" v="570" actId="1037"/>
          <ac:spMkLst>
            <pc:docMk/>
            <pc:sldMk cId="124922914" sldId="258"/>
            <ac:spMk id="118" creationId="{2565C944-3D8B-4B33-A1CE-16D8F2F8C637}"/>
          </ac:spMkLst>
        </pc:spChg>
        <pc:spChg chg="add mod">
          <ac:chgData name="Sanders Wang" userId="089d73b8-785c-4012-b931-81c632b6c9c7" providerId="ADAL" clId="{7C9D41EC-B129-4547-BF78-BD9D4563A9E4}" dt="2022-04-23T14:42:58.111" v="583" actId="1037"/>
          <ac:spMkLst>
            <pc:docMk/>
            <pc:sldMk cId="124922914" sldId="258"/>
            <ac:spMk id="123" creationId="{B8C1A397-8299-4D9A-ADA0-E74D2EE6C0D2}"/>
          </ac:spMkLst>
        </pc:spChg>
        <pc:spChg chg="add del mod">
          <ac:chgData name="Sanders Wang" userId="089d73b8-785c-4012-b931-81c632b6c9c7" providerId="ADAL" clId="{7C9D41EC-B129-4547-BF78-BD9D4563A9E4}" dt="2022-04-23T14:43:38.536" v="586" actId="478"/>
          <ac:spMkLst>
            <pc:docMk/>
            <pc:sldMk cId="124922914" sldId="258"/>
            <ac:spMk id="127" creationId="{C738031A-49A0-491A-8B10-792BB9DF1AAF}"/>
          </ac:spMkLst>
        </pc:spChg>
        <pc:spChg chg="add mod">
          <ac:chgData name="Sanders Wang" userId="089d73b8-785c-4012-b931-81c632b6c9c7" providerId="ADAL" clId="{7C9D41EC-B129-4547-BF78-BD9D4563A9E4}" dt="2022-04-23T14:44:17.193" v="597" actId="1076"/>
          <ac:spMkLst>
            <pc:docMk/>
            <pc:sldMk cId="124922914" sldId="258"/>
            <ac:spMk id="128" creationId="{17F136E5-6465-40B0-97A0-4CD5833A7309}"/>
          </ac:spMkLst>
        </pc:spChg>
        <pc:spChg chg="add mod">
          <ac:chgData name="Sanders Wang" userId="089d73b8-785c-4012-b931-81c632b6c9c7" providerId="ADAL" clId="{7C9D41EC-B129-4547-BF78-BD9D4563A9E4}" dt="2022-04-23T14:44:32.878" v="601" actId="20577"/>
          <ac:spMkLst>
            <pc:docMk/>
            <pc:sldMk cId="124922914" sldId="258"/>
            <ac:spMk id="130" creationId="{9E1359DB-3122-4244-828E-9F4DA197BBF5}"/>
          </ac:spMkLst>
        </pc:spChg>
        <pc:picChg chg="add mod">
          <ac:chgData name="Sanders Wang" userId="089d73b8-785c-4012-b931-81c632b6c9c7" providerId="ADAL" clId="{7C9D41EC-B129-4547-BF78-BD9D4563A9E4}" dt="2022-04-23T14:39:54.900" v="518" actId="1038"/>
          <ac:picMkLst>
            <pc:docMk/>
            <pc:sldMk cId="124922914" sldId="258"/>
            <ac:picMk id="101" creationId="{2A6C13A0-7A8B-4CB3-B735-37FB38B25E58}"/>
          </ac:picMkLst>
        </pc:picChg>
        <pc:cxnChg chg="add mod">
          <ac:chgData name="Sanders Wang" userId="089d73b8-785c-4012-b931-81c632b6c9c7" providerId="ADAL" clId="{7C9D41EC-B129-4547-BF78-BD9D4563A9E4}" dt="2022-04-23T14:39:54.900" v="518" actId="1038"/>
          <ac:cxnSpMkLst>
            <pc:docMk/>
            <pc:sldMk cId="124922914" sldId="258"/>
            <ac:cxnSpMk id="5" creationId="{AD7E1E8A-0F6F-4D7F-BE97-E8BBC828119F}"/>
          </ac:cxnSpMkLst>
        </pc:cxnChg>
        <pc:cxnChg chg="add mod">
          <ac:chgData name="Sanders Wang" userId="089d73b8-785c-4012-b931-81c632b6c9c7" providerId="ADAL" clId="{7C9D41EC-B129-4547-BF78-BD9D4563A9E4}" dt="2022-04-23T14:39:54.900" v="518" actId="1038"/>
          <ac:cxnSpMkLst>
            <pc:docMk/>
            <pc:sldMk cId="124922914" sldId="258"/>
            <ac:cxnSpMk id="7" creationId="{D329C995-7997-4F62-AD49-C6E3FFBD9BD8}"/>
          </ac:cxnSpMkLst>
        </pc:cxnChg>
        <pc:cxnChg chg="add mod">
          <ac:chgData name="Sanders Wang" userId="089d73b8-785c-4012-b931-81c632b6c9c7" providerId="ADAL" clId="{7C9D41EC-B129-4547-BF78-BD9D4563A9E4}" dt="2022-04-23T15:16:58.384" v="887" actId="14100"/>
          <ac:cxnSpMkLst>
            <pc:docMk/>
            <pc:sldMk cId="124922914" sldId="258"/>
            <ac:cxnSpMk id="25" creationId="{C0F412B9-496F-418B-8173-C02562F951AE}"/>
          </ac:cxnSpMkLst>
        </pc:cxnChg>
        <pc:cxnChg chg="add mod">
          <ac:chgData name="Sanders Wang" userId="089d73b8-785c-4012-b931-81c632b6c9c7" providerId="ADAL" clId="{7C9D41EC-B129-4547-BF78-BD9D4563A9E4}" dt="2022-04-23T15:16:53.736" v="885" actId="14100"/>
          <ac:cxnSpMkLst>
            <pc:docMk/>
            <pc:sldMk cId="124922914" sldId="258"/>
            <ac:cxnSpMk id="26" creationId="{2C7F6990-7080-419B-B825-8C8ECDCF8E38}"/>
          </ac:cxnSpMkLst>
        </pc:cxnChg>
        <pc:cxnChg chg="add mod">
          <ac:chgData name="Sanders Wang" userId="089d73b8-785c-4012-b931-81c632b6c9c7" providerId="ADAL" clId="{7C9D41EC-B129-4547-BF78-BD9D4563A9E4}" dt="2022-04-23T14:39:54.900" v="518" actId="1038"/>
          <ac:cxnSpMkLst>
            <pc:docMk/>
            <pc:sldMk cId="124922914" sldId="258"/>
            <ac:cxnSpMk id="31" creationId="{75B47E0E-B513-40FA-BCE9-5C01DE948832}"/>
          </ac:cxnSpMkLst>
        </pc:cxnChg>
        <pc:cxnChg chg="add mod">
          <ac:chgData name="Sanders Wang" userId="089d73b8-785c-4012-b931-81c632b6c9c7" providerId="ADAL" clId="{7C9D41EC-B129-4547-BF78-BD9D4563A9E4}" dt="2022-04-23T14:39:54.900" v="518" actId="1038"/>
          <ac:cxnSpMkLst>
            <pc:docMk/>
            <pc:sldMk cId="124922914" sldId="258"/>
            <ac:cxnSpMk id="40" creationId="{E0654505-C367-434A-8CEE-203172A745BE}"/>
          </ac:cxnSpMkLst>
        </pc:cxnChg>
        <pc:cxnChg chg="add mod">
          <ac:chgData name="Sanders Wang" userId="089d73b8-785c-4012-b931-81c632b6c9c7" providerId="ADAL" clId="{7C9D41EC-B129-4547-BF78-BD9D4563A9E4}" dt="2022-04-23T14:39:54.900" v="518" actId="1038"/>
          <ac:cxnSpMkLst>
            <pc:docMk/>
            <pc:sldMk cId="124922914" sldId="258"/>
            <ac:cxnSpMk id="49" creationId="{E6BBE936-586C-4509-8509-3754C5FDDC0E}"/>
          </ac:cxnSpMkLst>
        </pc:cxnChg>
        <pc:cxnChg chg="add mod">
          <ac:chgData name="Sanders Wang" userId="089d73b8-785c-4012-b931-81c632b6c9c7" providerId="ADAL" clId="{7C9D41EC-B129-4547-BF78-BD9D4563A9E4}" dt="2022-04-23T14:39:54.900" v="518" actId="1038"/>
          <ac:cxnSpMkLst>
            <pc:docMk/>
            <pc:sldMk cId="124922914" sldId="258"/>
            <ac:cxnSpMk id="54" creationId="{CF8CD82E-3D57-4AB1-B054-8ABC646F5453}"/>
          </ac:cxnSpMkLst>
        </pc:cxnChg>
        <pc:cxnChg chg="add mod">
          <ac:chgData name="Sanders Wang" userId="089d73b8-785c-4012-b931-81c632b6c9c7" providerId="ADAL" clId="{7C9D41EC-B129-4547-BF78-BD9D4563A9E4}" dt="2022-04-23T14:40:47.257" v="534" actId="1036"/>
          <ac:cxnSpMkLst>
            <pc:docMk/>
            <pc:sldMk cId="124922914" sldId="258"/>
            <ac:cxnSpMk id="66" creationId="{A97A44BD-383D-4763-A718-0B89F018D520}"/>
          </ac:cxnSpMkLst>
        </pc:cxnChg>
        <pc:cxnChg chg="add mod">
          <ac:chgData name="Sanders Wang" userId="089d73b8-785c-4012-b931-81c632b6c9c7" providerId="ADAL" clId="{7C9D41EC-B129-4547-BF78-BD9D4563A9E4}" dt="2022-04-23T14:39:54.900" v="518" actId="1038"/>
          <ac:cxnSpMkLst>
            <pc:docMk/>
            <pc:sldMk cId="124922914" sldId="258"/>
            <ac:cxnSpMk id="71" creationId="{6088792C-BCDE-4987-9F1C-FBAD32F4CA33}"/>
          </ac:cxnSpMkLst>
        </pc:cxnChg>
        <pc:cxnChg chg="add mod">
          <ac:chgData name="Sanders Wang" userId="089d73b8-785c-4012-b931-81c632b6c9c7" providerId="ADAL" clId="{7C9D41EC-B129-4547-BF78-BD9D4563A9E4}" dt="2022-04-23T14:39:54.900" v="518" actId="1038"/>
          <ac:cxnSpMkLst>
            <pc:docMk/>
            <pc:sldMk cId="124922914" sldId="258"/>
            <ac:cxnSpMk id="82" creationId="{066C1EBA-7F5B-49A3-A00C-EA88BBD6B2CD}"/>
          </ac:cxnSpMkLst>
        </pc:cxnChg>
        <pc:cxnChg chg="add mod">
          <ac:chgData name="Sanders Wang" userId="089d73b8-785c-4012-b931-81c632b6c9c7" providerId="ADAL" clId="{7C9D41EC-B129-4547-BF78-BD9D4563A9E4}" dt="2022-04-23T14:39:54.900" v="518" actId="1038"/>
          <ac:cxnSpMkLst>
            <pc:docMk/>
            <pc:sldMk cId="124922914" sldId="258"/>
            <ac:cxnSpMk id="93" creationId="{5CAB1196-1D1F-4808-9672-51C8D7658230}"/>
          </ac:cxnSpMkLst>
        </pc:cxnChg>
        <pc:cxnChg chg="add mod">
          <ac:chgData name="Sanders Wang" userId="089d73b8-785c-4012-b931-81c632b6c9c7" providerId="ADAL" clId="{7C9D41EC-B129-4547-BF78-BD9D4563A9E4}" dt="2022-04-23T14:40:29.021" v="529" actId="14100"/>
          <ac:cxnSpMkLst>
            <pc:docMk/>
            <pc:sldMk cId="124922914" sldId="258"/>
            <ac:cxnSpMk id="104" creationId="{EB6C026F-4D8E-4348-A044-7FF65437F7B3}"/>
          </ac:cxnSpMkLst>
        </pc:cxnChg>
        <pc:cxnChg chg="add mod">
          <ac:chgData name="Sanders Wang" userId="089d73b8-785c-4012-b931-81c632b6c9c7" providerId="ADAL" clId="{7C9D41EC-B129-4547-BF78-BD9D4563A9E4}" dt="2022-04-23T14:41:28.714" v="545" actId="1037"/>
          <ac:cxnSpMkLst>
            <pc:docMk/>
            <pc:sldMk cId="124922914" sldId="258"/>
            <ac:cxnSpMk id="109" creationId="{B02896E8-0FD2-4707-B23B-0AD195CC174E}"/>
          </ac:cxnSpMkLst>
        </pc:cxnChg>
        <pc:cxnChg chg="add mod">
          <ac:chgData name="Sanders Wang" userId="089d73b8-785c-4012-b931-81c632b6c9c7" providerId="ADAL" clId="{7C9D41EC-B129-4547-BF78-BD9D4563A9E4}" dt="2022-04-23T14:42:02.645" v="556" actId="1037"/>
          <ac:cxnSpMkLst>
            <pc:docMk/>
            <pc:sldMk cId="124922914" sldId="258"/>
            <ac:cxnSpMk id="114" creationId="{8374CB6C-CF44-4776-A84F-B71E3574C674}"/>
          </ac:cxnSpMkLst>
        </pc:cxnChg>
        <pc:cxnChg chg="add mod">
          <ac:chgData name="Sanders Wang" userId="089d73b8-785c-4012-b931-81c632b6c9c7" providerId="ADAL" clId="{7C9D41EC-B129-4547-BF78-BD9D4563A9E4}" dt="2022-04-23T14:42:29.856" v="570" actId="1037"/>
          <ac:cxnSpMkLst>
            <pc:docMk/>
            <pc:sldMk cId="124922914" sldId="258"/>
            <ac:cxnSpMk id="119" creationId="{489E93E5-15A9-4651-8657-D9DB8208D12B}"/>
          </ac:cxnSpMkLst>
        </pc:cxnChg>
        <pc:cxnChg chg="add mod">
          <ac:chgData name="Sanders Wang" userId="089d73b8-785c-4012-b931-81c632b6c9c7" providerId="ADAL" clId="{7C9D41EC-B129-4547-BF78-BD9D4563A9E4}" dt="2022-04-23T14:42:58.111" v="583" actId="1037"/>
          <ac:cxnSpMkLst>
            <pc:docMk/>
            <pc:sldMk cId="124922914" sldId="258"/>
            <ac:cxnSpMk id="124" creationId="{769B1DE1-66ED-48F8-AFEC-A1F9383C693B}"/>
          </ac:cxnSpMkLst>
        </pc:cxnChg>
      </pc:sldChg>
      <pc:sldChg chg="addSp delSp modSp add mod">
        <pc:chgData name="Sanders Wang" userId="089d73b8-785c-4012-b931-81c632b6c9c7" providerId="ADAL" clId="{7C9D41EC-B129-4547-BF78-BD9D4563A9E4}" dt="2022-04-23T15:17:32.273" v="896" actId="14100"/>
        <pc:sldMkLst>
          <pc:docMk/>
          <pc:sldMk cId="1067756410" sldId="259"/>
        </pc:sldMkLst>
        <pc:spChg chg="mod">
          <ac:chgData name="Sanders Wang" userId="089d73b8-785c-4012-b931-81c632b6c9c7" providerId="ADAL" clId="{7C9D41EC-B129-4547-BF78-BD9D4563A9E4}" dt="2022-04-23T14:44:51.297" v="612" actId="20577"/>
          <ac:spMkLst>
            <pc:docMk/>
            <pc:sldMk cId="1067756410" sldId="259"/>
            <ac:spMk id="2" creationId="{7DBF6199-DCB4-4F67-BE45-D4F40AA095BC}"/>
          </ac:spMkLst>
        </pc:spChg>
        <pc:spChg chg="add mod">
          <ac:chgData name="Sanders Wang" userId="089d73b8-785c-4012-b931-81c632b6c9c7" providerId="ADAL" clId="{7C9D41EC-B129-4547-BF78-BD9D4563A9E4}" dt="2022-04-23T14:45:28.167" v="620" actId="1076"/>
          <ac:spMkLst>
            <pc:docMk/>
            <pc:sldMk cId="1067756410" sldId="259"/>
            <ac:spMk id="4" creationId="{704A5294-8C73-49AD-8CC6-48126A7BC2D7}"/>
          </ac:spMkLst>
        </pc:spChg>
        <pc:spChg chg="mod">
          <ac:chgData name="Sanders Wang" userId="089d73b8-785c-4012-b931-81c632b6c9c7" providerId="ADAL" clId="{7C9D41EC-B129-4547-BF78-BD9D4563A9E4}" dt="2022-04-23T14:52:03.287" v="686" actId="20577"/>
          <ac:spMkLst>
            <pc:docMk/>
            <pc:sldMk cId="1067756410" sldId="259"/>
            <ac:spMk id="16" creationId="{9B2486FE-8884-46F0-8917-C0E8DD42EC50}"/>
          </ac:spMkLst>
        </pc:spChg>
        <pc:spChg chg="mod">
          <ac:chgData name="Sanders Wang" userId="089d73b8-785c-4012-b931-81c632b6c9c7" providerId="ADAL" clId="{7C9D41EC-B129-4547-BF78-BD9D4563A9E4}" dt="2022-04-23T14:51:54.708" v="678" actId="20577"/>
          <ac:spMkLst>
            <pc:docMk/>
            <pc:sldMk cId="1067756410" sldId="259"/>
            <ac:spMk id="17" creationId="{F8155F15-B696-40A2-A256-5E4C15CE998C}"/>
          </ac:spMkLst>
        </pc:spChg>
        <pc:spChg chg="mod">
          <ac:chgData name="Sanders Wang" userId="089d73b8-785c-4012-b931-81c632b6c9c7" providerId="ADAL" clId="{7C9D41EC-B129-4547-BF78-BD9D4563A9E4}" dt="2022-04-23T15:17:10.134" v="889" actId="20577"/>
          <ac:spMkLst>
            <pc:docMk/>
            <pc:sldMk cId="1067756410" sldId="259"/>
            <ac:spMk id="22" creationId="{0C8E609C-2216-47DB-AD76-651EEEE8A687}"/>
          </ac:spMkLst>
        </pc:spChg>
        <pc:spChg chg="mod">
          <ac:chgData name="Sanders Wang" userId="089d73b8-785c-4012-b931-81c632b6c9c7" providerId="ADAL" clId="{7C9D41EC-B129-4547-BF78-BD9D4563A9E4}" dt="2022-04-23T15:17:13.291" v="891" actId="20577"/>
          <ac:spMkLst>
            <pc:docMk/>
            <pc:sldMk cId="1067756410" sldId="259"/>
            <ac:spMk id="23" creationId="{7244607E-2BBE-46F4-A183-48E4D78E8735}"/>
          </ac:spMkLst>
        </pc:spChg>
        <pc:spChg chg="add mod">
          <ac:chgData name="Sanders Wang" userId="089d73b8-785c-4012-b931-81c632b6c9c7" providerId="ADAL" clId="{7C9D41EC-B129-4547-BF78-BD9D4563A9E4}" dt="2022-04-23T14:45:40.086" v="627" actId="207"/>
          <ac:spMkLst>
            <pc:docMk/>
            <pc:sldMk cId="1067756410" sldId="259"/>
            <ac:spMk id="63" creationId="{5C9BE4EC-99BB-4CB4-B9AF-98BCBE7DCC24}"/>
          </ac:spMkLst>
        </pc:spChg>
        <pc:spChg chg="add mod">
          <ac:chgData name="Sanders Wang" userId="089d73b8-785c-4012-b931-81c632b6c9c7" providerId="ADAL" clId="{7C9D41EC-B129-4547-BF78-BD9D4563A9E4}" dt="2022-04-23T14:49:14.010" v="656" actId="120"/>
          <ac:spMkLst>
            <pc:docMk/>
            <pc:sldMk cId="1067756410" sldId="259"/>
            <ac:spMk id="67" creationId="{C6AAA2A0-F8D0-4AE1-881C-BA6E1B9CA67A}"/>
          </ac:spMkLst>
        </pc:spChg>
        <pc:spChg chg="add del mod">
          <ac:chgData name="Sanders Wang" userId="089d73b8-785c-4012-b931-81c632b6c9c7" providerId="ADAL" clId="{7C9D41EC-B129-4547-BF78-BD9D4563A9E4}" dt="2022-04-23T14:47:40.897" v="651" actId="478"/>
          <ac:spMkLst>
            <pc:docMk/>
            <pc:sldMk cId="1067756410" sldId="259"/>
            <ac:spMk id="68" creationId="{A3F45786-F706-46D4-AB79-DD961914B7C9}"/>
          </ac:spMkLst>
        </pc:spChg>
        <pc:spChg chg="add mod">
          <ac:chgData name="Sanders Wang" userId="089d73b8-785c-4012-b931-81c632b6c9c7" providerId="ADAL" clId="{7C9D41EC-B129-4547-BF78-BD9D4563A9E4}" dt="2022-04-23T14:51:23.992" v="664" actId="1076"/>
          <ac:spMkLst>
            <pc:docMk/>
            <pc:sldMk cId="1067756410" sldId="259"/>
            <ac:spMk id="69" creationId="{4756BBBE-E9BC-4DDA-8FCF-11523668892F}"/>
          </ac:spMkLst>
        </pc:spChg>
        <pc:spChg chg="add mod">
          <ac:chgData name="Sanders Wang" userId="089d73b8-785c-4012-b931-81c632b6c9c7" providerId="ADAL" clId="{7C9D41EC-B129-4547-BF78-BD9D4563A9E4}" dt="2022-04-23T14:51:34.502" v="667" actId="688"/>
          <ac:spMkLst>
            <pc:docMk/>
            <pc:sldMk cId="1067756410" sldId="259"/>
            <ac:spMk id="72" creationId="{98EBE9DA-9DC9-4103-B8EB-863DC5C04345}"/>
          </ac:spMkLst>
        </pc:spChg>
        <pc:spChg chg="add mod">
          <ac:chgData name="Sanders Wang" userId="089d73b8-785c-4012-b931-81c632b6c9c7" providerId="ADAL" clId="{7C9D41EC-B129-4547-BF78-BD9D4563A9E4}" dt="2022-04-23T14:51:42.920" v="669" actId="688"/>
          <ac:spMkLst>
            <pc:docMk/>
            <pc:sldMk cId="1067756410" sldId="259"/>
            <ac:spMk id="73" creationId="{3FDC57D6-DA94-4E7F-B755-936FC94400E4}"/>
          </ac:spMkLst>
        </pc:spChg>
        <pc:spChg chg="add mod">
          <ac:chgData name="Sanders Wang" userId="089d73b8-785c-4012-b931-81c632b6c9c7" providerId="ADAL" clId="{7C9D41EC-B129-4547-BF78-BD9D4563A9E4}" dt="2022-04-23T14:52:37.046" v="690" actId="1076"/>
          <ac:spMkLst>
            <pc:docMk/>
            <pc:sldMk cId="1067756410" sldId="259"/>
            <ac:spMk id="74" creationId="{7526B990-A05E-4748-9F6A-E7DE359A8872}"/>
          </ac:spMkLst>
        </pc:spChg>
        <pc:spChg chg="add mod">
          <ac:chgData name="Sanders Wang" userId="089d73b8-785c-4012-b931-81c632b6c9c7" providerId="ADAL" clId="{7C9D41EC-B129-4547-BF78-BD9D4563A9E4}" dt="2022-04-23T14:53:06.622" v="698" actId="1076"/>
          <ac:spMkLst>
            <pc:docMk/>
            <pc:sldMk cId="1067756410" sldId="259"/>
            <ac:spMk id="76" creationId="{E097E3DE-3D91-44B4-A995-F373D31B53BE}"/>
          </ac:spMkLst>
        </pc:spChg>
        <pc:spChg chg="add mod">
          <ac:chgData name="Sanders Wang" userId="089d73b8-785c-4012-b931-81c632b6c9c7" providerId="ADAL" clId="{7C9D41EC-B129-4547-BF78-BD9D4563A9E4}" dt="2022-04-23T14:53:02.248" v="697" actId="571"/>
          <ac:spMkLst>
            <pc:docMk/>
            <pc:sldMk cId="1067756410" sldId="259"/>
            <ac:spMk id="77" creationId="{44B24812-A7A9-4B04-B2B7-2367E00B1A29}"/>
          </ac:spMkLst>
        </pc:spChg>
        <pc:spChg chg="add mod">
          <ac:chgData name="Sanders Wang" userId="089d73b8-785c-4012-b931-81c632b6c9c7" providerId="ADAL" clId="{7C9D41EC-B129-4547-BF78-BD9D4563A9E4}" dt="2022-04-23T14:53:38.812" v="721" actId="20577"/>
          <ac:spMkLst>
            <pc:docMk/>
            <pc:sldMk cId="1067756410" sldId="259"/>
            <ac:spMk id="78" creationId="{4DA9F73D-BE4A-4C41-890A-E1997DC4487D}"/>
          </ac:spMkLst>
        </pc:spChg>
        <pc:spChg chg="add del">
          <ac:chgData name="Sanders Wang" userId="089d73b8-785c-4012-b931-81c632b6c9c7" providerId="ADAL" clId="{7C9D41EC-B129-4547-BF78-BD9D4563A9E4}" dt="2022-04-23T14:45:04.365" v="615" actId="478"/>
          <ac:spMkLst>
            <pc:docMk/>
            <pc:sldMk cId="1067756410" sldId="259"/>
            <ac:spMk id="128" creationId="{17F136E5-6465-40B0-97A0-4CD5833A7309}"/>
          </ac:spMkLst>
        </pc:spChg>
        <pc:picChg chg="add mod">
          <ac:chgData name="Sanders Wang" userId="089d73b8-785c-4012-b931-81c632b6c9c7" providerId="ADAL" clId="{7C9D41EC-B129-4547-BF78-BD9D4563A9E4}" dt="2022-04-23T14:49:16.680" v="657" actId="1076"/>
          <ac:picMkLst>
            <pc:docMk/>
            <pc:sldMk cId="1067756410" sldId="259"/>
            <ac:picMk id="9" creationId="{7EE6CBCB-D806-47FD-BE68-0B25104BDBA5}"/>
          </ac:picMkLst>
        </pc:picChg>
        <pc:cxnChg chg="mod">
          <ac:chgData name="Sanders Wang" userId="089d73b8-785c-4012-b931-81c632b6c9c7" providerId="ADAL" clId="{7C9D41EC-B129-4547-BF78-BD9D4563A9E4}" dt="2022-04-23T15:17:32.273" v="896" actId="14100"/>
          <ac:cxnSpMkLst>
            <pc:docMk/>
            <pc:sldMk cId="1067756410" sldId="259"/>
            <ac:cxnSpMk id="25" creationId="{C0F412B9-496F-418B-8173-C02562F951AE}"/>
          </ac:cxnSpMkLst>
        </pc:cxnChg>
        <pc:cxnChg chg="mod">
          <ac:chgData name="Sanders Wang" userId="089d73b8-785c-4012-b931-81c632b6c9c7" providerId="ADAL" clId="{7C9D41EC-B129-4547-BF78-BD9D4563A9E4}" dt="2022-04-23T15:17:26.551" v="894" actId="14100"/>
          <ac:cxnSpMkLst>
            <pc:docMk/>
            <pc:sldMk cId="1067756410" sldId="259"/>
            <ac:cxnSpMk id="26" creationId="{2C7F6990-7080-419B-B825-8C8ECDCF8E38}"/>
          </ac:cxnSpMkLst>
        </pc:cxnChg>
        <pc:cxnChg chg="mod">
          <ac:chgData name="Sanders Wang" userId="089d73b8-785c-4012-b931-81c632b6c9c7" providerId="ADAL" clId="{7C9D41EC-B129-4547-BF78-BD9D4563A9E4}" dt="2022-04-23T14:49:49.421" v="658" actId="692"/>
          <ac:cxnSpMkLst>
            <pc:docMk/>
            <pc:sldMk cId="1067756410" sldId="259"/>
            <ac:cxnSpMk id="31" creationId="{75B47E0E-B513-40FA-BCE9-5C01DE948832}"/>
          </ac:cxnSpMkLst>
        </pc:cxnChg>
        <pc:cxnChg chg="mod">
          <ac:chgData name="Sanders Wang" userId="089d73b8-785c-4012-b931-81c632b6c9c7" providerId="ADAL" clId="{7C9D41EC-B129-4547-BF78-BD9D4563A9E4}" dt="2022-04-23T14:49:49.421" v="658" actId="692"/>
          <ac:cxnSpMkLst>
            <pc:docMk/>
            <pc:sldMk cId="1067756410" sldId="259"/>
            <ac:cxnSpMk id="40" creationId="{E0654505-C367-434A-8CEE-203172A745BE}"/>
          </ac:cxnSpMkLst>
        </pc:cxnChg>
        <pc:cxnChg chg="mod">
          <ac:chgData name="Sanders Wang" userId="089d73b8-785c-4012-b931-81c632b6c9c7" providerId="ADAL" clId="{7C9D41EC-B129-4547-BF78-BD9D4563A9E4}" dt="2022-04-23T14:49:49.421" v="658" actId="692"/>
          <ac:cxnSpMkLst>
            <pc:docMk/>
            <pc:sldMk cId="1067756410" sldId="259"/>
            <ac:cxnSpMk id="49" creationId="{E6BBE936-586C-4509-8509-3754C5FDDC0E}"/>
          </ac:cxnSpMkLst>
        </pc:cxnChg>
        <pc:cxnChg chg="mod">
          <ac:chgData name="Sanders Wang" userId="089d73b8-785c-4012-b931-81c632b6c9c7" providerId="ADAL" clId="{7C9D41EC-B129-4547-BF78-BD9D4563A9E4}" dt="2022-04-23T14:49:49.421" v="658" actId="692"/>
          <ac:cxnSpMkLst>
            <pc:docMk/>
            <pc:sldMk cId="1067756410" sldId="259"/>
            <ac:cxnSpMk id="54" creationId="{CF8CD82E-3D57-4AB1-B054-8ABC646F5453}"/>
          </ac:cxnSpMkLst>
        </pc:cxnChg>
        <pc:cxnChg chg="mod">
          <ac:chgData name="Sanders Wang" userId="089d73b8-785c-4012-b931-81c632b6c9c7" providerId="ADAL" clId="{7C9D41EC-B129-4547-BF78-BD9D4563A9E4}" dt="2022-04-23T14:49:49.421" v="658" actId="692"/>
          <ac:cxnSpMkLst>
            <pc:docMk/>
            <pc:sldMk cId="1067756410" sldId="259"/>
            <ac:cxnSpMk id="66" creationId="{A97A44BD-383D-4763-A718-0B89F018D520}"/>
          </ac:cxnSpMkLst>
        </pc:cxnChg>
        <pc:cxnChg chg="mod">
          <ac:chgData name="Sanders Wang" userId="089d73b8-785c-4012-b931-81c632b6c9c7" providerId="ADAL" clId="{7C9D41EC-B129-4547-BF78-BD9D4563A9E4}" dt="2022-04-23T14:49:49.421" v="658" actId="692"/>
          <ac:cxnSpMkLst>
            <pc:docMk/>
            <pc:sldMk cId="1067756410" sldId="259"/>
            <ac:cxnSpMk id="71" creationId="{6088792C-BCDE-4987-9F1C-FBAD32F4CA33}"/>
          </ac:cxnSpMkLst>
        </pc:cxnChg>
        <pc:cxnChg chg="mod">
          <ac:chgData name="Sanders Wang" userId="089d73b8-785c-4012-b931-81c632b6c9c7" providerId="ADAL" clId="{7C9D41EC-B129-4547-BF78-BD9D4563A9E4}" dt="2022-04-23T14:49:49.421" v="658" actId="692"/>
          <ac:cxnSpMkLst>
            <pc:docMk/>
            <pc:sldMk cId="1067756410" sldId="259"/>
            <ac:cxnSpMk id="82" creationId="{066C1EBA-7F5B-49A3-A00C-EA88BBD6B2CD}"/>
          </ac:cxnSpMkLst>
        </pc:cxnChg>
        <pc:cxnChg chg="mod">
          <ac:chgData name="Sanders Wang" userId="089d73b8-785c-4012-b931-81c632b6c9c7" providerId="ADAL" clId="{7C9D41EC-B129-4547-BF78-BD9D4563A9E4}" dt="2022-04-23T14:49:49.421" v="658" actId="692"/>
          <ac:cxnSpMkLst>
            <pc:docMk/>
            <pc:sldMk cId="1067756410" sldId="259"/>
            <ac:cxnSpMk id="93" creationId="{5CAB1196-1D1F-4808-9672-51C8D7658230}"/>
          </ac:cxnSpMkLst>
        </pc:cxnChg>
        <pc:cxnChg chg="mod">
          <ac:chgData name="Sanders Wang" userId="089d73b8-785c-4012-b931-81c632b6c9c7" providerId="ADAL" clId="{7C9D41EC-B129-4547-BF78-BD9D4563A9E4}" dt="2022-04-23T14:52:25.375" v="687" actId="692"/>
          <ac:cxnSpMkLst>
            <pc:docMk/>
            <pc:sldMk cId="1067756410" sldId="259"/>
            <ac:cxnSpMk id="104" creationId="{EB6C026F-4D8E-4348-A044-7FF65437F7B3}"/>
          </ac:cxnSpMkLst>
        </pc:cxnChg>
        <pc:cxnChg chg="mod">
          <ac:chgData name="Sanders Wang" userId="089d73b8-785c-4012-b931-81c632b6c9c7" providerId="ADAL" clId="{7C9D41EC-B129-4547-BF78-BD9D4563A9E4}" dt="2022-04-23T14:52:25.375" v="687" actId="692"/>
          <ac:cxnSpMkLst>
            <pc:docMk/>
            <pc:sldMk cId="1067756410" sldId="259"/>
            <ac:cxnSpMk id="109" creationId="{B02896E8-0FD2-4707-B23B-0AD195CC174E}"/>
          </ac:cxnSpMkLst>
        </pc:cxnChg>
        <pc:cxnChg chg="mod">
          <ac:chgData name="Sanders Wang" userId="089d73b8-785c-4012-b931-81c632b6c9c7" providerId="ADAL" clId="{7C9D41EC-B129-4547-BF78-BD9D4563A9E4}" dt="2022-04-23T14:52:25.375" v="687" actId="692"/>
          <ac:cxnSpMkLst>
            <pc:docMk/>
            <pc:sldMk cId="1067756410" sldId="259"/>
            <ac:cxnSpMk id="114" creationId="{8374CB6C-CF44-4776-A84F-B71E3574C674}"/>
          </ac:cxnSpMkLst>
        </pc:cxnChg>
        <pc:cxnChg chg="mod">
          <ac:chgData name="Sanders Wang" userId="089d73b8-785c-4012-b931-81c632b6c9c7" providerId="ADAL" clId="{7C9D41EC-B129-4547-BF78-BD9D4563A9E4}" dt="2022-04-23T14:52:25.375" v="687" actId="692"/>
          <ac:cxnSpMkLst>
            <pc:docMk/>
            <pc:sldMk cId="1067756410" sldId="259"/>
            <ac:cxnSpMk id="119" creationId="{489E93E5-15A9-4651-8657-D9DB8208D12B}"/>
          </ac:cxnSpMkLst>
        </pc:cxnChg>
        <pc:cxnChg chg="mod">
          <ac:chgData name="Sanders Wang" userId="089d73b8-785c-4012-b931-81c632b6c9c7" providerId="ADAL" clId="{7C9D41EC-B129-4547-BF78-BD9D4563A9E4}" dt="2022-04-23T14:52:25.375" v="687" actId="692"/>
          <ac:cxnSpMkLst>
            <pc:docMk/>
            <pc:sldMk cId="1067756410" sldId="259"/>
            <ac:cxnSpMk id="124" creationId="{769B1DE1-66ED-48F8-AFEC-A1F9383C693B}"/>
          </ac:cxnSpMkLst>
        </pc:cxnChg>
      </pc:sldChg>
      <pc:sldChg chg="addSp delSp modSp new mod">
        <pc:chgData name="Sanders Wang" userId="089d73b8-785c-4012-b931-81c632b6c9c7" providerId="ADAL" clId="{7C9D41EC-B129-4547-BF78-BD9D4563A9E4}" dt="2022-04-23T18:39:54.850" v="1899" actId="571"/>
        <pc:sldMkLst>
          <pc:docMk/>
          <pc:sldMk cId="1192529754" sldId="260"/>
        </pc:sldMkLst>
        <pc:spChg chg="add mod">
          <ac:chgData name="Sanders Wang" userId="089d73b8-785c-4012-b931-81c632b6c9c7" providerId="ADAL" clId="{7C9D41EC-B129-4547-BF78-BD9D4563A9E4}" dt="2022-04-23T15:21:50.043" v="926" actId="1076"/>
          <ac:spMkLst>
            <pc:docMk/>
            <pc:sldMk cId="1192529754" sldId="260"/>
            <ac:spMk id="6" creationId="{041FD709-258E-4FA5-B6A3-DFCE59767A0E}"/>
          </ac:spMkLst>
        </pc:spChg>
        <pc:spChg chg="add mod">
          <ac:chgData name="Sanders Wang" userId="089d73b8-785c-4012-b931-81c632b6c9c7" providerId="ADAL" clId="{7C9D41EC-B129-4547-BF78-BD9D4563A9E4}" dt="2022-04-23T15:01:10.996" v="746"/>
          <ac:spMkLst>
            <pc:docMk/>
            <pc:sldMk cId="1192529754" sldId="260"/>
            <ac:spMk id="7" creationId="{86D9AAB6-550C-48AA-9110-FC77C7FD6D4A}"/>
          </ac:spMkLst>
        </pc:spChg>
        <pc:spChg chg="add del mod">
          <ac:chgData name="Sanders Wang" userId="089d73b8-785c-4012-b931-81c632b6c9c7" providerId="ADAL" clId="{7C9D41EC-B129-4547-BF78-BD9D4563A9E4}" dt="2022-04-23T15:02:07.702" v="750" actId="478"/>
          <ac:spMkLst>
            <pc:docMk/>
            <pc:sldMk cId="1192529754" sldId="260"/>
            <ac:spMk id="8" creationId="{2046957B-5856-446E-BD59-33B161DDB986}"/>
          </ac:spMkLst>
        </pc:spChg>
        <pc:spChg chg="add mod">
          <ac:chgData name="Sanders Wang" userId="089d73b8-785c-4012-b931-81c632b6c9c7" providerId="ADAL" clId="{7C9D41EC-B129-4547-BF78-BD9D4563A9E4}" dt="2022-04-23T15:21:50.043" v="926" actId="1076"/>
          <ac:spMkLst>
            <pc:docMk/>
            <pc:sldMk cId="1192529754" sldId="260"/>
            <ac:spMk id="11" creationId="{A61988A6-09F7-44D2-8065-0D3239F5CD07}"/>
          </ac:spMkLst>
        </pc:spChg>
        <pc:spChg chg="add mod">
          <ac:chgData name="Sanders Wang" userId="089d73b8-785c-4012-b931-81c632b6c9c7" providerId="ADAL" clId="{7C9D41EC-B129-4547-BF78-BD9D4563A9E4}" dt="2022-04-23T15:21:50.043" v="926" actId="1076"/>
          <ac:spMkLst>
            <pc:docMk/>
            <pc:sldMk cId="1192529754" sldId="260"/>
            <ac:spMk id="12" creationId="{5D3EEDB1-79C9-4655-A9AA-02633B2C2F93}"/>
          </ac:spMkLst>
        </pc:spChg>
        <pc:spChg chg="add mod">
          <ac:chgData name="Sanders Wang" userId="089d73b8-785c-4012-b931-81c632b6c9c7" providerId="ADAL" clId="{7C9D41EC-B129-4547-BF78-BD9D4563A9E4}" dt="2022-04-23T15:21:50.043" v="926" actId="1076"/>
          <ac:spMkLst>
            <pc:docMk/>
            <pc:sldMk cId="1192529754" sldId="260"/>
            <ac:spMk id="13" creationId="{132D0EDE-9825-494F-B27A-5AEBD96787D5}"/>
          </ac:spMkLst>
        </pc:spChg>
        <pc:spChg chg="add mod">
          <ac:chgData name="Sanders Wang" userId="089d73b8-785c-4012-b931-81c632b6c9c7" providerId="ADAL" clId="{7C9D41EC-B129-4547-BF78-BD9D4563A9E4}" dt="2022-04-23T15:21:50.043" v="926" actId="1076"/>
          <ac:spMkLst>
            <pc:docMk/>
            <pc:sldMk cId="1192529754" sldId="260"/>
            <ac:spMk id="14" creationId="{9F62448D-9B49-4AB6-9E95-810D80D2CA66}"/>
          </ac:spMkLst>
        </pc:spChg>
        <pc:spChg chg="add mod">
          <ac:chgData name="Sanders Wang" userId="089d73b8-785c-4012-b931-81c632b6c9c7" providerId="ADAL" clId="{7C9D41EC-B129-4547-BF78-BD9D4563A9E4}" dt="2022-04-23T15:21:50.043" v="926" actId="1076"/>
          <ac:spMkLst>
            <pc:docMk/>
            <pc:sldMk cId="1192529754" sldId="260"/>
            <ac:spMk id="15" creationId="{FAE02F1B-0EC4-4D86-8976-FD1F677D583A}"/>
          </ac:spMkLst>
        </pc:spChg>
        <pc:spChg chg="add mod">
          <ac:chgData name="Sanders Wang" userId="089d73b8-785c-4012-b931-81c632b6c9c7" providerId="ADAL" clId="{7C9D41EC-B129-4547-BF78-BD9D4563A9E4}" dt="2022-04-23T15:21:50.043" v="926" actId="1076"/>
          <ac:spMkLst>
            <pc:docMk/>
            <pc:sldMk cId="1192529754" sldId="260"/>
            <ac:spMk id="16" creationId="{2B868FF1-2D6A-445B-BD67-B1F121186F52}"/>
          </ac:spMkLst>
        </pc:spChg>
        <pc:spChg chg="add mod">
          <ac:chgData name="Sanders Wang" userId="089d73b8-785c-4012-b931-81c632b6c9c7" providerId="ADAL" clId="{7C9D41EC-B129-4547-BF78-BD9D4563A9E4}" dt="2022-04-23T15:21:50.043" v="926" actId="1076"/>
          <ac:spMkLst>
            <pc:docMk/>
            <pc:sldMk cId="1192529754" sldId="260"/>
            <ac:spMk id="17" creationId="{199C7B22-C952-481E-94B7-3A47A696BCC6}"/>
          </ac:spMkLst>
        </pc:spChg>
        <pc:spChg chg="add mod">
          <ac:chgData name="Sanders Wang" userId="089d73b8-785c-4012-b931-81c632b6c9c7" providerId="ADAL" clId="{7C9D41EC-B129-4547-BF78-BD9D4563A9E4}" dt="2022-04-23T15:21:50.043" v="926" actId="1076"/>
          <ac:spMkLst>
            <pc:docMk/>
            <pc:sldMk cId="1192529754" sldId="260"/>
            <ac:spMk id="18" creationId="{41D51BB2-5157-4FBE-804B-1E9EAC961B01}"/>
          </ac:spMkLst>
        </pc:spChg>
        <pc:spChg chg="add mod">
          <ac:chgData name="Sanders Wang" userId="089d73b8-785c-4012-b931-81c632b6c9c7" providerId="ADAL" clId="{7C9D41EC-B129-4547-BF78-BD9D4563A9E4}" dt="2022-04-23T15:21:50.043" v="926" actId="1076"/>
          <ac:spMkLst>
            <pc:docMk/>
            <pc:sldMk cId="1192529754" sldId="260"/>
            <ac:spMk id="19" creationId="{3221E4CB-AC63-4FDD-9863-012E5559F07B}"/>
          </ac:spMkLst>
        </pc:spChg>
        <pc:spChg chg="add del mod">
          <ac:chgData name="Sanders Wang" userId="089d73b8-785c-4012-b931-81c632b6c9c7" providerId="ADAL" clId="{7C9D41EC-B129-4547-BF78-BD9D4563A9E4}" dt="2022-04-23T15:09:42.379" v="819" actId="478"/>
          <ac:spMkLst>
            <pc:docMk/>
            <pc:sldMk cId="1192529754" sldId="260"/>
            <ac:spMk id="24" creationId="{4BCCE181-0F16-4EF2-8514-4B819AA89C3B}"/>
          </ac:spMkLst>
        </pc:spChg>
        <pc:spChg chg="add mod">
          <ac:chgData name="Sanders Wang" userId="089d73b8-785c-4012-b931-81c632b6c9c7" providerId="ADAL" clId="{7C9D41EC-B129-4547-BF78-BD9D4563A9E4}" dt="2022-04-23T15:15:14.658" v="872" actId="164"/>
          <ac:spMkLst>
            <pc:docMk/>
            <pc:sldMk cId="1192529754" sldId="260"/>
            <ac:spMk id="29" creationId="{0A43F541-0523-422C-AA28-3F42816276EA}"/>
          </ac:spMkLst>
        </pc:spChg>
        <pc:spChg chg="add mod">
          <ac:chgData name="Sanders Wang" userId="089d73b8-785c-4012-b931-81c632b6c9c7" providerId="ADAL" clId="{7C9D41EC-B129-4547-BF78-BD9D4563A9E4}" dt="2022-04-23T15:19:52.575" v="899" actId="571"/>
          <ac:spMkLst>
            <pc:docMk/>
            <pc:sldMk cId="1192529754" sldId="260"/>
            <ac:spMk id="31" creationId="{FDE3F12B-0EB5-4250-8FC8-F910C5ED0F38}"/>
          </ac:spMkLst>
        </pc:spChg>
        <pc:spChg chg="mod">
          <ac:chgData name="Sanders Wang" userId="089d73b8-785c-4012-b931-81c632b6c9c7" providerId="ADAL" clId="{7C9D41EC-B129-4547-BF78-BD9D4563A9E4}" dt="2022-04-23T15:15:55.249" v="878" actId="571"/>
          <ac:spMkLst>
            <pc:docMk/>
            <pc:sldMk cId="1192529754" sldId="260"/>
            <ac:spMk id="35" creationId="{AB372DA0-8E4D-4FF0-89A3-B027B9246FAA}"/>
          </ac:spMkLst>
        </pc:spChg>
        <pc:spChg chg="mod">
          <ac:chgData name="Sanders Wang" userId="089d73b8-785c-4012-b931-81c632b6c9c7" providerId="ADAL" clId="{7C9D41EC-B129-4547-BF78-BD9D4563A9E4}" dt="2022-04-23T15:19:43.730" v="897" actId="571"/>
          <ac:spMkLst>
            <pc:docMk/>
            <pc:sldMk cId="1192529754" sldId="260"/>
            <ac:spMk id="38" creationId="{041C9850-677C-4A56-AEF3-C08B7E20D32B}"/>
          </ac:spMkLst>
        </pc:spChg>
        <pc:spChg chg="mod">
          <ac:chgData name="Sanders Wang" userId="089d73b8-785c-4012-b931-81c632b6c9c7" providerId="ADAL" clId="{7C9D41EC-B129-4547-BF78-BD9D4563A9E4}" dt="2022-04-23T15:19:58.672" v="900" actId="571"/>
          <ac:spMkLst>
            <pc:docMk/>
            <pc:sldMk cId="1192529754" sldId="260"/>
            <ac:spMk id="42" creationId="{E5E0FDDB-D55A-4418-BDCE-50F6746E0D44}"/>
          </ac:spMkLst>
        </pc:spChg>
        <pc:spChg chg="mod">
          <ac:chgData name="Sanders Wang" userId="089d73b8-785c-4012-b931-81c632b6c9c7" providerId="ADAL" clId="{7C9D41EC-B129-4547-BF78-BD9D4563A9E4}" dt="2022-04-23T15:20:25.497" v="904" actId="571"/>
          <ac:spMkLst>
            <pc:docMk/>
            <pc:sldMk cId="1192529754" sldId="260"/>
            <ac:spMk id="45" creationId="{B0E60218-579D-40F9-868B-1F4C57CE8EAD}"/>
          </ac:spMkLst>
        </pc:spChg>
        <pc:spChg chg="mod">
          <ac:chgData name="Sanders Wang" userId="089d73b8-785c-4012-b931-81c632b6c9c7" providerId="ADAL" clId="{7C9D41EC-B129-4547-BF78-BD9D4563A9E4}" dt="2022-04-23T15:20:36.457" v="905" actId="571"/>
          <ac:spMkLst>
            <pc:docMk/>
            <pc:sldMk cId="1192529754" sldId="260"/>
            <ac:spMk id="48" creationId="{5D048526-97DC-4AAB-9C6B-275C83679988}"/>
          </ac:spMkLst>
        </pc:spChg>
        <pc:spChg chg="mod">
          <ac:chgData name="Sanders Wang" userId="089d73b8-785c-4012-b931-81c632b6c9c7" providerId="ADAL" clId="{7C9D41EC-B129-4547-BF78-BD9D4563A9E4}" dt="2022-04-23T15:20:48.650" v="910" actId="571"/>
          <ac:spMkLst>
            <pc:docMk/>
            <pc:sldMk cId="1192529754" sldId="260"/>
            <ac:spMk id="51" creationId="{2F72B4F5-1114-4638-8D57-2F801F5D9938}"/>
          </ac:spMkLst>
        </pc:spChg>
        <pc:spChg chg="add mod">
          <ac:chgData name="Sanders Wang" userId="089d73b8-785c-4012-b931-81c632b6c9c7" providerId="ADAL" clId="{7C9D41EC-B129-4547-BF78-BD9D4563A9E4}" dt="2022-04-23T15:21:50.043" v="926" actId="1076"/>
          <ac:spMkLst>
            <pc:docMk/>
            <pc:sldMk cId="1192529754" sldId="260"/>
            <ac:spMk id="52" creationId="{0995D22D-87E6-49B7-8806-9058A6C6963C}"/>
          </ac:spMkLst>
        </pc:spChg>
        <pc:spChg chg="add mod">
          <ac:chgData name="Sanders Wang" userId="089d73b8-785c-4012-b931-81c632b6c9c7" providerId="ADAL" clId="{7C9D41EC-B129-4547-BF78-BD9D4563A9E4}" dt="2022-04-23T15:49:37.577" v="1285" actId="692"/>
          <ac:spMkLst>
            <pc:docMk/>
            <pc:sldMk cId="1192529754" sldId="260"/>
            <ac:spMk id="54" creationId="{2FCAA29D-2F39-4D54-9EA5-E10393AA42FF}"/>
          </ac:spMkLst>
        </pc:spChg>
        <pc:spChg chg="add mod">
          <ac:chgData name="Sanders Wang" userId="089d73b8-785c-4012-b931-81c632b6c9c7" providerId="ADAL" clId="{7C9D41EC-B129-4547-BF78-BD9D4563A9E4}" dt="2022-04-23T15:29:41.297" v="1042" actId="1076"/>
          <ac:spMkLst>
            <pc:docMk/>
            <pc:sldMk cId="1192529754" sldId="260"/>
            <ac:spMk id="55" creationId="{56277685-FA9F-41E9-8C1A-56114CB1139E}"/>
          </ac:spMkLst>
        </pc:spChg>
        <pc:spChg chg="add del">
          <ac:chgData name="Sanders Wang" userId="089d73b8-785c-4012-b931-81c632b6c9c7" providerId="ADAL" clId="{7C9D41EC-B129-4547-BF78-BD9D4563A9E4}" dt="2022-04-23T15:26:39.050" v="998" actId="22"/>
          <ac:spMkLst>
            <pc:docMk/>
            <pc:sldMk cId="1192529754" sldId="260"/>
            <ac:spMk id="57" creationId="{491A7CBA-8E18-404D-91C2-D348B20490B5}"/>
          </ac:spMkLst>
        </pc:spChg>
        <pc:spChg chg="add mod">
          <ac:chgData name="Sanders Wang" userId="089d73b8-785c-4012-b931-81c632b6c9c7" providerId="ADAL" clId="{7C9D41EC-B129-4547-BF78-BD9D4563A9E4}" dt="2022-04-23T18:38:52.254" v="1896" actId="20577"/>
          <ac:spMkLst>
            <pc:docMk/>
            <pc:sldMk cId="1192529754" sldId="260"/>
            <ac:spMk id="59" creationId="{2AD739F5-0BCD-4B8F-99D6-1CBF6B3FC2AB}"/>
          </ac:spMkLst>
        </pc:spChg>
        <pc:spChg chg="add mod">
          <ac:chgData name="Sanders Wang" userId="089d73b8-785c-4012-b931-81c632b6c9c7" providerId="ADAL" clId="{7C9D41EC-B129-4547-BF78-BD9D4563A9E4}" dt="2022-04-23T15:27:38.929" v="1027" actId="14100"/>
          <ac:spMkLst>
            <pc:docMk/>
            <pc:sldMk cId="1192529754" sldId="260"/>
            <ac:spMk id="60" creationId="{D68DA946-9BD5-4B66-A61B-79DAE881A071}"/>
          </ac:spMkLst>
        </pc:spChg>
        <pc:spChg chg="add mod">
          <ac:chgData name="Sanders Wang" userId="089d73b8-785c-4012-b931-81c632b6c9c7" providerId="ADAL" clId="{7C9D41EC-B129-4547-BF78-BD9D4563A9E4}" dt="2022-04-23T15:28:38.633" v="1030" actId="14100"/>
          <ac:spMkLst>
            <pc:docMk/>
            <pc:sldMk cId="1192529754" sldId="260"/>
            <ac:spMk id="62" creationId="{0037E98A-A124-4008-99FF-84B94A6ED4AE}"/>
          </ac:spMkLst>
        </pc:spChg>
        <pc:spChg chg="add mod">
          <ac:chgData name="Sanders Wang" userId="089d73b8-785c-4012-b931-81c632b6c9c7" providerId="ADAL" clId="{7C9D41EC-B129-4547-BF78-BD9D4563A9E4}" dt="2022-04-23T18:39:47.331" v="1898" actId="1076"/>
          <ac:spMkLst>
            <pc:docMk/>
            <pc:sldMk cId="1192529754" sldId="260"/>
            <ac:spMk id="64" creationId="{D047E180-8522-4CE7-89FC-5849369E060F}"/>
          </ac:spMkLst>
        </pc:spChg>
        <pc:grpChg chg="add mod">
          <ac:chgData name="Sanders Wang" userId="089d73b8-785c-4012-b931-81c632b6c9c7" providerId="ADAL" clId="{7C9D41EC-B129-4547-BF78-BD9D4563A9E4}" dt="2022-04-23T15:21:50.043" v="926" actId="1076"/>
          <ac:grpSpMkLst>
            <pc:docMk/>
            <pc:sldMk cId="1192529754" sldId="260"/>
            <ac:grpSpMk id="30" creationId="{4FACA84E-7413-4602-AE28-AEFE0B115301}"/>
          </ac:grpSpMkLst>
        </pc:grpChg>
        <pc:grpChg chg="add mod">
          <ac:chgData name="Sanders Wang" userId="089d73b8-785c-4012-b931-81c632b6c9c7" providerId="ADAL" clId="{7C9D41EC-B129-4547-BF78-BD9D4563A9E4}" dt="2022-04-23T15:21:50.043" v="926" actId="1076"/>
          <ac:grpSpMkLst>
            <pc:docMk/>
            <pc:sldMk cId="1192529754" sldId="260"/>
            <ac:grpSpMk id="32" creationId="{5FD4BC94-B83A-46AA-B842-85BE4BC7F77D}"/>
          </ac:grpSpMkLst>
        </pc:grpChg>
        <pc:grpChg chg="add mod">
          <ac:chgData name="Sanders Wang" userId="089d73b8-785c-4012-b931-81c632b6c9c7" providerId="ADAL" clId="{7C9D41EC-B129-4547-BF78-BD9D4563A9E4}" dt="2022-04-23T15:21:50.043" v="926" actId="1076"/>
          <ac:grpSpMkLst>
            <pc:docMk/>
            <pc:sldMk cId="1192529754" sldId="260"/>
            <ac:grpSpMk id="33" creationId="{D14D7D05-8775-4F12-9A32-677B6BCDF29A}"/>
          </ac:grpSpMkLst>
        </pc:grpChg>
        <pc:grpChg chg="add mod">
          <ac:chgData name="Sanders Wang" userId="089d73b8-785c-4012-b931-81c632b6c9c7" providerId="ADAL" clId="{7C9D41EC-B129-4547-BF78-BD9D4563A9E4}" dt="2022-04-23T15:21:50.043" v="926" actId="1076"/>
          <ac:grpSpMkLst>
            <pc:docMk/>
            <pc:sldMk cId="1192529754" sldId="260"/>
            <ac:grpSpMk id="36" creationId="{3741FD36-F07C-4EE8-AA9A-48CD0CEDC912}"/>
          </ac:grpSpMkLst>
        </pc:grpChg>
        <pc:grpChg chg="add mod">
          <ac:chgData name="Sanders Wang" userId="089d73b8-785c-4012-b931-81c632b6c9c7" providerId="ADAL" clId="{7C9D41EC-B129-4547-BF78-BD9D4563A9E4}" dt="2022-04-23T15:21:50.043" v="926" actId="1076"/>
          <ac:grpSpMkLst>
            <pc:docMk/>
            <pc:sldMk cId="1192529754" sldId="260"/>
            <ac:grpSpMk id="40" creationId="{F8FDDCAD-E14A-47FB-9288-AA118D208318}"/>
          </ac:grpSpMkLst>
        </pc:grpChg>
        <pc:grpChg chg="add mod">
          <ac:chgData name="Sanders Wang" userId="089d73b8-785c-4012-b931-81c632b6c9c7" providerId="ADAL" clId="{7C9D41EC-B129-4547-BF78-BD9D4563A9E4}" dt="2022-04-23T15:21:50.043" v="926" actId="1076"/>
          <ac:grpSpMkLst>
            <pc:docMk/>
            <pc:sldMk cId="1192529754" sldId="260"/>
            <ac:grpSpMk id="43" creationId="{3A252ED7-5E51-4567-87E7-0189B3E45657}"/>
          </ac:grpSpMkLst>
        </pc:grpChg>
        <pc:grpChg chg="add mod">
          <ac:chgData name="Sanders Wang" userId="089d73b8-785c-4012-b931-81c632b6c9c7" providerId="ADAL" clId="{7C9D41EC-B129-4547-BF78-BD9D4563A9E4}" dt="2022-04-23T15:21:50.043" v="926" actId="1076"/>
          <ac:grpSpMkLst>
            <pc:docMk/>
            <pc:sldMk cId="1192529754" sldId="260"/>
            <ac:grpSpMk id="46" creationId="{9B3A401B-3548-4C5E-B1CC-F03FB66B2321}"/>
          </ac:grpSpMkLst>
        </pc:grpChg>
        <pc:grpChg chg="add mod">
          <ac:chgData name="Sanders Wang" userId="089d73b8-785c-4012-b931-81c632b6c9c7" providerId="ADAL" clId="{7C9D41EC-B129-4547-BF78-BD9D4563A9E4}" dt="2022-04-23T15:21:50.043" v="926" actId="1076"/>
          <ac:grpSpMkLst>
            <pc:docMk/>
            <pc:sldMk cId="1192529754" sldId="260"/>
            <ac:grpSpMk id="49" creationId="{9A896950-B89E-4061-B32B-57A3FD53B778}"/>
          </ac:grpSpMkLst>
        </pc:grpChg>
        <pc:picChg chg="add del">
          <ac:chgData name="Sanders Wang" userId="089d73b8-785c-4012-b931-81c632b6c9c7" providerId="ADAL" clId="{7C9D41EC-B129-4547-BF78-BD9D4563A9E4}" dt="2022-04-23T14:57:36.827" v="724" actId="21"/>
          <ac:picMkLst>
            <pc:docMk/>
            <pc:sldMk cId="1192529754" sldId="260"/>
            <ac:picMk id="3" creationId="{E583BCCF-BC03-48F0-B4CD-F1B46EFEA22A}"/>
          </ac:picMkLst>
        </pc:picChg>
        <pc:picChg chg="add del mod ord">
          <ac:chgData name="Sanders Wang" userId="089d73b8-785c-4012-b931-81c632b6c9c7" providerId="ADAL" clId="{7C9D41EC-B129-4547-BF78-BD9D4563A9E4}" dt="2022-04-23T15:02:11.701" v="751" actId="478"/>
          <ac:picMkLst>
            <pc:docMk/>
            <pc:sldMk cId="1192529754" sldId="260"/>
            <ac:picMk id="5" creationId="{F5C9941F-9155-41DC-8E8F-B5E9D39C77F2}"/>
          </ac:picMkLst>
        </pc:picChg>
        <pc:picChg chg="add mod ord">
          <ac:chgData name="Sanders Wang" userId="089d73b8-785c-4012-b931-81c632b6c9c7" providerId="ADAL" clId="{7C9D41EC-B129-4547-BF78-BD9D4563A9E4}" dt="2022-04-23T15:21:50.043" v="926" actId="1076"/>
          <ac:picMkLst>
            <pc:docMk/>
            <pc:sldMk cId="1192529754" sldId="260"/>
            <ac:picMk id="10" creationId="{CDF7A0DE-877B-4B36-B375-A91387E13B2C}"/>
          </ac:picMkLst>
        </pc:picChg>
        <pc:picChg chg="add del mod">
          <ac:chgData name="Sanders Wang" userId="089d73b8-785c-4012-b931-81c632b6c9c7" providerId="ADAL" clId="{7C9D41EC-B129-4547-BF78-BD9D4563A9E4}" dt="2022-04-23T15:09:08.932" v="813" actId="478"/>
          <ac:picMkLst>
            <pc:docMk/>
            <pc:sldMk cId="1192529754" sldId="260"/>
            <ac:picMk id="21" creationId="{86964862-D968-4116-962A-494410A12AA4}"/>
          </ac:picMkLst>
        </pc:picChg>
        <pc:picChg chg="add mod">
          <ac:chgData name="Sanders Wang" userId="089d73b8-785c-4012-b931-81c632b6c9c7" providerId="ADAL" clId="{7C9D41EC-B129-4547-BF78-BD9D4563A9E4}" dt="2022-04-23T15:21:50.043" v="926" actId="1076"/>
          <ac:picMkLst>
            <pc:docMk/>
            <pc:sldMk cId="1192529754" sldId="260"/>
            <ac:picMk id="23" creationId="{867A987C-1EB2-4E92-80CB-BF9BF017B96C}"/>
          </ac:picMkLst>
        </pc:picChg>
        <pc:picChg chg="add mod">
          <ac:chgData name="Sanders Wang" userId="089d73b8-785c-4012-b931-81c632b6c9c7" providerId="ADAL" clId="{7C9D41EC-B129-4547-BF78-BD9D4563A9E4}" dt="2022-04-23T15:15:14.658" v="872" actId="164"/>
          <ac:picMkLst>
            <pc:docMk/>
            <pc:sldMk cId="1192529754" sldId="260"/>
            <ac:picMk id="26" creationId="{E348A0DB-D78C-4460-8685-9E26AA09466F}"/>
          </ac:picMkLst>
        </pc:picChg>
        <pc:picChg chg="add mod">
          <ac:chgData name="Sanders Wang" userId="089d73b8-785c-4012-b931-81c632b6c9c7" providerId="ADAL" clId="{7C9D41EC-B129-4547-BF78-BD9D4563A9E4}" dt="2022-04-23T15:19:52.575" v="899" actId="571"/>
          <ac:picMkLst>
            <pc:docMk/>
            <pc:sldMk cId="1192529754" sldId="260"/>
            <ac:picMk id="28" creationId="{3ECE3472-5012-498E-9840-90989FC93FA0}"/>
          </ac:picMkLst>
        </pc:picChg>
        <pc:picChg chg="mod">
          <ac:chgData name="Sanders Wang" userId="089d73b8-785c-4012-b931-81c632b6c9c7" providerId="ADAL" clId="{7C9D41EC-B129-4547-BF78-BD9D4563A9E4}" dt="2022-04-23T15:15:55.249" v="878" actId="571"/>
          <ac:picMkLst>
            <pc:docMk/>
            <pc:sldMk cId="1192529754" sldId="260"/>
            <ac:picMk id="34" creationId="{7E5B0E1E-176B-4DAF-8BE8-9A460E0CEFD7}"/>
          </ac:picMkLst>
        </pc:picChg>
        <pc:picChg chg="mod">
          <ac:chgData name="Sanders Wang" userId="089d73b8-785c-4012-b931-81c632b6c9c7" providerId="ADAL" clId="{7C9D41EC-B129-4547-BF78-BD9D4563A9E4}" dt="2022-04-23T15:19:43.730" v="897" actId="571"/>
          <ac:picMkLst>
            <pc:docMk/>
            <pc:sldMk cId="1192529754" sldId="260"/>
            <ac:picMk id="37" creationId="{949D0424-D11E-452C-9213-697B7A8CD735}"/>
          </ac:picMkLst>
        </pc:picChg>
        <pc:picChg chg="add mod">
          <ac:chgData name="Sanders Wang" userId="089d73b8-785c-4012-b931-81c632b6c9c7" providerId="ADAL" clId="{7C9D41EC-B129-4547-BF78-BD9D4563A9E4}" dt="2022-04-23T15:19:52.575" v="899" actId="571"/>
          <ac:picMkLst>
            <pc:docMk/>
            <pc:sldMk cId="1192529754" sldId="260"/>
            <ac:picMk id="39" creationId="{69902FEB-552D-472F-8A6A-ADA320467FA7}"/>
          </ac:picMkLst>
        </pc:picChg>
        <pc:picChg chg="mod">
          <ac:chgData name="Sanders Wang" userId="089d73b8-785c-4012-b931-81c632b6c9c7" providerId="ADAL" clId="{7C9D41EC-B129-4547-BF78-BD9D4563A9E4}" dt="2022-04-23T15:19:58.672" v="900" actId="571"/>
          <ac:picMkLst>
            <pc:docMk/>
            <pc:sldMk cId="1192529754" sldId="260"/>
            <ac:picMk id="41" creationId="{66AF3AB9-1121-4FC2-90D3-CE98AF849841}"/>
          </ac:picMkLst>
        </pc:picChg>
        <pc:picChg chg="mod">
          <ac:chgData name="Sanders Wang" userId="089d73b8-785c-4012-b931-81c632b6c9c7" providerId="ADAL" clId="{7C9D41EC-B129-4547-BF78-BD9D4563A9E4}" dt="2022-04-23T15:20:25.497" v="904" actId="571"/>
          <ac:picMkLst>
            <pc:docMk/>
            <pc:sldMk cId="1192529754" sldId="260"/>
            <ac:picMk id="44" creationId="{7B1099AC-A667-4EEF-BA8D-B29D9878838F}"/>
          </ac:picMkLst>
        </pc:picChg>
        <pc:picChg chg="mod">
          <ac:chgData name="Sanders Wang" userId="089d73b8-785c-4012-b931-81c632b6c9c7" providerId="ADAL" clId="{7C9D41EC-B129-4547-BF78-BD9D4563A9E4}" dt="2022-04-23T15:20:36.457" v="905" actId="571"/>
          <ac:picMkLst>
            <pc:docMk/>
            <pc:sldMk cId="1192529754" sldId="260"/>
            <ac:picMk id="47" creationId="{89E8EFEA-47FB-458C-8CAA-FEBB80DAB6D5}"/>
          </ac:picMkLst>
        </pc:picChg>
        <pc:picChg chg="mod">
          <ac:chgData name="Sanders Wang" userId="089d73b8-785c-4012-b931-81c632b6c9c7" providerId="ADAL" clId="{7C9D41EC-B129-4547-BF78-BD9D4563A9E4}" dt="2022-04-23T15:20:48.650" v="910" actId="571"/>
          <ac:picMkLst>
            <pc:docMk/>
            <pc:sldMk cId="1192529754" sldId="260"/>
            <ac:picMk id="50" creationId="{86181D0A-D5CE-45D5-8BF6-088A5DB68B57}"/>
          </ac:picMkLst>
        </pc:picChg>
        <pc:picChg chg="add mod ord">
          <ac:chgData name="Sanders Wang" userId="089d73b8-785c-4012-b931-81c632b6c9c7" providerId="ADAL" clId="{7C9D41EC-B129-4547-BF78-BD9D4563A9E4}" dt="2022-04-23T15:29:49.025" v="1044" actId="1076"/>
          <ac:picMkLst>
            <pc:docMk/>
            <pc:sldMk cId="1192529754" sldId="260"/>
            <ac:picMk id="53" creationId="{88BD0C3C-9A32-4458-AE04-0AF4F6F35C44}"/>
          </ac:picMkLst>
        </pc:picChg>
        <pc:picChg chg="add mod">
          <ac:chgData name="Sanders Wang" userId="089d73b8-785c-4012-b931-81c632b6c9c7" providerId="ADAL" clId="{7C9D41EC-B129-4547-BF78-BD9D4563A9E4}" dt="2022-04-23T18:39:54.850" v="1899" actId="571"/>
          <ac:picMkLst>
            <pc:docMk/>
            <pc:sldMk cId="1192529754" sldId="260"/>
            <ac:picMk id="65" creationId="{9F5F0C41-2314-46B4-B836-E1F7795AC102}"/>
          </ac:picMkLst>
        </pc:picChg>
      </pc:sldChg>
      <pc:sldChg chg="addSp delSp modSp new mod setBg setClrOvrMap">
        <pc:chgData name="Sanders Wang" userId="089d73b8-785c-4012-b931-81c632b6c9c7" providerId="ADAL" clId="{7C9D41EC-B129-4547-BF78-BD9D4563A9E4}" dt="2022-04-23T18:36:57.803" v="1894" actId="1076"/>
        <pc:sldMkLst>
          <pc:docMk/>
          <pc:sldMk cId="4117770225" sldId="261"/>
        </pc:sldMkLst>
        <pc:spChg chg="add mod ord">
          <ac:chgData name="Sanders Wang" userId="089d73b8-785c-4012-b931-81c632b6c9c7" providerId="ADAL" clId="{7C9D41EC-B129-4547-BF78-BD9D4563A9E4}" dt="2022-04-23T15:33:50.341" v="1053" actId="26606"/>
          <ac:spMkLst>
            <pc:docMk/>
            <pc:sldMk cId="4117770225" sldId="261"/>
            <ac:spMk id="2" creationId="{411774F2-4B8B-4E66-89D5-514B85B7EE56}"/>
          </ac:spMkLst>
        </pc:spChg>
        <pc:spChg chg="add mod">
          <ac:chgData name="Sanders Wang" userId="089d73b8-785c-4012-b931-81c632b6c9c7" providerId="ADAL" clId="{7C9D41EC-B129-4547-BF78-BD9D4563A9E4}" dt="2022-04-23T15:36:30.261" v="1149" actId="1036"/>
          <ac:spMkLst>
            <pc:docMk/>
            <pc:sldMk cId="4117770225" sldId="261"/>
            <ac:spMk id="3" creationId="{45D39910-06D2-4B70-8F05-F5758A1BCC34}"/>
          </ac:spMkLst>
        </pc:spChg>
        <pc:spChg chg="add del mod">
          <ac:chgData name="Sanders Wang" userId="089d73b8-785c-4012-b931-81c632b6c9c7" providerId="ADAL" clId="{7C9D41EC-B129-4547-BF78-BD9D4563A9E4}" dt="2022-04-23T15:55:59.817" v="1350" actId="478"/>
          <ac:spMkLst>
            <pc:docMk/>
            <pc:sldMk cId="4117770225" sldId="261"/>
            <ac:spMk id="4" creationId="{996ACCAA-18A0-4F64-89A7-FA9AEFADCF2B}"/>
          </ac:spMkLst>
        </pc:spChg>
        <pc:spChg chg="add del mod">
          <ac:chgData name="Sanders Wang" userId="089d73b8-785c-4012-b931-81c632b6c9c7" providerId="ADAL" clId="{7C9D41EC-B129-4547-BF78-BD9D4563A9E4}" dt="2022-04-23T15:56:03.245" v="1351" actId="478"/>
          <ac:spMkLst>
            <pc:docMk/>
            <pc:sldMk cId="4117770225" sldId="261"/>
            <ac:spMk id="10" creationId="{339CEC43-8697-4908-A0C9-2D5E07C1117C}"/>
          </ac:spMkLst>
        </pc:spChg>
        <pc:spChg chg="add mod">
          <ac:chgData name="Sanders Wang" userId="089d73b8-785c-4012-b931-81c632b6c9c7" providerId="ADAL" clId="{7C9D41EC-B129-4547-BF78-BD9D4563A9E4}" dt="2022-04-23T15:44:26.795" v="1232" actId="14100"/>
          <ac:spMkLst>
            <pc:docMk/>
            <pc:sldMk cId="4117770225" sldId="261"/>
            <ac:spMk id="11" creationId="{EADF3481-233B-4CFC-A75E-B7169669768E}"/>
          </ac:spMkLst>
        </pc:spChg>
        <pc:spChg chg="add mod">
          <ac:chgData name="Sanders Wang" userId="089d73b8-785c-4012-b931-81c632b6c9c7" providerId="ADAL" clId="{7C9D41EC-B129-4547-BF78-BD9D4563A9E4}" dt="2022-04-23T16:05:17.500" v="1514" actId="1035"/>
          <ac:spMkLst>
            <pc:docMk/>
            <pc:sldMk cId="4117770225" sldId="261"/>
            <ac:spMk id="12" creationId="{C16A163D-8096-4844-8F9B-6C7378B9C301}"/>
          </ac:spMkLst>
        </pc:spChg>
        <pc:spChg chg="add mod">
          <ac:chgData name="Sanders Wang" userId="089d73b8-785c-4012-b931-81c632b6c9c7" providerId="ADAL" clId="{7C9D41EC-B129-4547-BF78-BD9D4563A9E4}" dt="2022-04-23T16:05:17.500" v="1514" actId="1035"/>
          <ac:spMkLst>
            <pc:docMk/>
            <pc:sldMk cId="4117770225" sldId="261"/>
            <ac:spMk id="13" creationId="{3D6FA536-5807-473F-B403-C6AF730B731C}"/>
          </ac:spMkLst>
        </pc:spChg>
        <pc:spChg chg="add mod">
          <ac:chgData name="Sanders Wang" userId="089d73b8-785c-4012-b931-81c632b6c9c7" providerId="ADAL" clId="{7C9D41EC-B129-4547-BF78-BD9D4563A9E4}" dt="2022-04-23T16:05:17.500" v="1514" actId="1035"/>
          <ac:spMkLst>
            <pc:docMk/>
            <pc:sldMk cId="4117770225" sldId="261"/>
            <ac:spMk id="14" creationId="{294F36DF-0522-49CF-AF85-F3808E236BE4}"/>
          </ac:spMkLst>
        </pc:spChg>
        <pc:spChg chg="add mod">
          <ac:chgData name="Sanders Wang" userId="089d73b8-785c-4012-b931-81c632b6c9c7" providerId="ADAL" clId="{7C9D41EC-B129-4547-BF78-BD9D4563A9E4}" dt="2022-04-23T16:05:17.500" v="1514" actId="1035"/>
          <ac:spMkLst>
            <pc:docMk/>
            <pc:sldMk cId="4117770225" sldId="261"/>
            <ac:spMk id="15" creationId="{383D233E-9581-42F7-820A-2FA444BC11CC}"/>
          </ac:spMkLst>
        </pc:spChg>
        <pc:spChg chg="add mod">
          <ac:chgData name="Sanders Wang" userId="089d73b8-785c-4012-b931-81c632b6c9c7" providerId="ADAL" clId="{7C9D41EC-B129-4547-BF78-BD9D4563A9E4}" dt="2022-04-23T16:05:17.500" v="1514" actId="1035"/>
          <ac:spMkLst>
            <pc:docMk/>
            <pc:sldMk cId="4117770225" sldId="261"/>
            <ac:spMk id="16" creationId="{BB97B037-EA93-4070-A0E2-2456290DD571}"/>
          </ac:spMkLst>
        </pc:spChg>
        <pc:spChg chg="add mod">
          <ac:chgData name="Sanders Wang" userId="089d73b8-785c-4012-b931-81c632b6c9c7" providerId="ADAL" clId="{7C9D41EC-B129-4547-BF78-BD9D4563A9E4}" dt="2022-04-23T16:05:17.500" v="1514" actId="1035"/>
          <ac:spMkLst>
            <pc:docMk/>
            <pc:sldMk cId="4117770225" sldId="261"/>
            <ac:spMk id="17" creationId="{B1A50275-1808-4EAA-BBC5-821FC1AEF21C}"/>
          </ac:spMkLst>
        </pc:spChg>
        <pc:spChg chg="add mod">
          <ac:chgData name="Sanders Wang" userId="089d73b8-785c-4012-b931-81c632b6c9c7" providerId="ADAL" clId="{7C9D41EC-B129-4547-BF78-BD9D4563A9E4}" dt="2022-04-23T16:05:17.500" v="1514" actId="1035"/>
          <ac:spMkLst>
            <pc:docMk/>
            <pc:sldMk cId="4117770225" sldId="261"/>
            <ac:spMk id="21" creationId="{6F45FEDD-94EB-4536-A70E-2559F67F3C28}"/>
          </ac:spMkLst>
        </pc:spChg>
        <pc:spChg chg="add mod">
          <ac:chgData name="Sanders Wang" userId="089d73b8-785c-4012-b931-81c632b6c9c7" providerId="ADAL" clId="{7C9D41EC-B129-4547-BF78-BD9D4563A9E4}" dt="2022-04-23T16:05:17.500" v="1514" actId="1035"/>
          <ac:spMkLst>
            <pc:docMk/>
            <pc:sldMk cId="4117770225" sldId="261"/>
            <ac:spMk id="35" creationId="{709A207A-29E7-454F-A66D-2B15CC4559FE}"/>
          </ac:spMkLst>
        </pc:spChg>
        <pc:spChg chg="add mod">
          <ac:chgData name="Sanders Wang" userId="089d73b8-785c-4012-b931-81c632b6c9c7" providerId="ADAL" clId="{7C9D41EC-B129-4547-BF78-BD9D4563A9E4}" dt="2022-04-23T16:05:17.500" v="1514" actId="1035"/>
          <ac:spMkLst>
            <pc:docMk/>
            <pc:sldMk cId="4117770225" sldId="261"/>
            <ac:spMk id="36" creationId="{942520A2-E717-4FB7-B3D7-EC5351CA747A}"/>
          </ac:spMkLst>
        </pc:spChg>
        <pc:spChg chg="add mod">
          <ac:chgData name="Sanders Wang" userId="089d73b8-785c-4012-b931-81c632b6c9c7" providerId="ADAL" clId="{7C9D41EC-B129-4547-BF78-BD9D4563A9E4}" dt="2022-04-23T16:05:17.500" v="1514" actId="1035"/>
          <ac:spMkLst>
            <pc:docMk/>
            <pc:sldMk cId="4117770225" sldId="261"/>
            <ac:spMk id="37" creationId="{039734B2-29D9-4EEA-BB92-E2823447A8C1}"/>
          </ac:spMkLst>
        </pc:spChg>
        <pc:spChg chg="add mod">
          <ac:chgData name="Sanders Wang" userId="089d73b8-785c-4012-b931-81c632b6c9c7" providerId="ADAL" clId="{7C9D41EC-B129-4547-BF78-BD9D4563A9E4}" dt="2022-04-23T16:05:17.500" v="1514" actId="1035"/>
          <ac:spMkLst>
            <pc:docMk/>
            <pc:sldMk cId="4117770225" sldId="261"/>
            <ac:spMk id="38" creationId="{7A24F833-E2EE-41B7-B856-0FDD46AEC797}"/>
          </ac:spMkLst>
        </pc:spChg>
        <pc:spChg chg="add mod">
          <ac:chgData name="Sanders Wang" userId="089d73b8-785c-4012-b931-81c632b6c9c7" providerId="ADAL" clId="{7C9D41EC-B129-4547-BF78-BD9D4563A9E4}" dt="2022-04-23T16:04:59.314" v="1503" actId="1076"/>
          <ac:spMkLst>
            <pc:docMk/>
            <pc:sldMk cId="4117770225" sldId="261"/>
            <ac:spMk id="56" creationId="{62A865B2-0FB4-4AFF-BB6B-F3065FCF29EE}"/>
          </ac:spMkLst>
        </pc:spChg>
        <pc:spChg chg="add del mod">
          <ac:chgData name="Sanders Wang" userId="089d73b8-785c-4012-b931-81c632b6c9c7" providerId="ADAL" clId="{7C9D41EC-B129-4547-BF78-BD9D4563A9E4}" dt="2022-04-23T15:47:29.784" v="1261" actId="478"/>
          <ac:spMkLst>
            <pc:docMk/>
            <pc:sldMk cId="4117770225" sldId="261"/>
            <ac:spMk id="57" creationId="{A1286725-E797-42C8-87ED-DC6BAD909CFA}"/>
          </ac:spMkLst>
        </pc:spChg>
        <pc:spChg chg="add mod">
          <ac:chgData name="Sanders Wang" userId="089d73b8-785c-4012-b931-81c632b6c9c7" providerId="ADAL" clId="{7C9D41EC-B129-4547-BF78-BD9D4563A9E4}" dt="2022-04-23T15:57:09.239" v="1396" actId="1076"/>
          <ac:spMkLst>
            <pc:docMk/>
            <pc:sldMk cId="4117770225" sldId="261"/>
            <ac:spMk id="65" creationId="{80AA84E2-BE7E-42F6-83AE-B488783DB0F1}"/>
          </ac:spMkLst>
        </pc:spChg>
        <pc:spChg chg="add del mod">
          <ac:chgData name="Sanders Wang" userId="089d73b8-785c-4012-b931-81c632b6c9c7" providerId="ADAL" clId="{7C9D41EC-B129-4547-BF78-BD9D4563A9E4}" dt="2022-04-23T15:54:58.538" v="1327"/>
          <ac:spMkLst>
            <pc:docMk/>
            <pc:sldMk cId="4117770225" sldId="261"/>
            <ac:spMk id="66" creationId="{3A82B988-6E05-4B3F-8583-59AC1326FAE9}"/>
          </ac:spMkLst>
        </pc:spChg>
        <pc:spChg chg="add mod">
          <ac:chgData name="Sanders Wang" userId="089d73b8-785c-4012-b931-81c632b6c9c7" providerId="ADAL" clId="{7C9D41EC-B129-4547-BF78-BD9D4563A9E4}" dt="2022-04-23T15:57:24.247" v="1400" actId="1076"/>
          <ac:spMkLst>
            <pc:docMk/>
            <pc:sldMk cId="4117770225" sldId="261"/>
            <ac:spMk id="68" creationId="{9FE40F55-96F2-49D6-9492-75071E9D38EF}"/>
          </ac:spMkLst>
        </pc:spChg>
        <pc:spChg chg="add mod">
          <ac:chgData name="Sanders Wang" userId="089d73b8-785c-4012-b931-81c632b6c9c7" providerId="ADAL" clId="{7C9D41EC-B129-4547-BF78-BD9D4563A9E4}" dt="2022-04-23T16:03:28.257" v="1484" actId="1076"/>
          <ac:spMkLst>
            <pc:docMk/>
            <pc:sldMk cId="4117770225" sldId="261"/>
            <ac:spMk id="69" creationId="{13F37C92-3C0F-4CDD-957D-DC7F61BD8F79}"/>
          </ac:spMkLst>
        </pc:spChg>
        <pc:spChg chg="add mod">
          <ac:chgData name="Sanders Wang" userId="089d73b8-785c-4012-b931-81c632b6c9c7" providerId="ADAL" clId="{7C9D41EC-B129-4547-BF78-BD9D4563A9E4}" dt="2022-04-23T16:03:41.705" v="1486" actId="1076"/>
          <ac:spMkLst>
            <pc:docMk/>
            <pc:sldMk cId="4117770225" sldId="261"/>
            <ac:spMk id="70" creationId="{1628345F-4B88-400C-BEDA-E01E2CA22B4D}"/>
          </ac:spMkLst>
        </pc:spChg>
        <pc:spChg chg="add del">
          <ac:chgData name="Sanders Wang" userId="089d73b8-785c-4012-b931-81c632b6c9c7" providerId="ADAL" clId="{7C9D41EC-B129-4547-BF78-BD9D4563A9E4}" dt="2022-04-23T15:33:50.341" v="1053" actId="26606"/>
          <ac:spMkLst>
            <pc:docMk/>
            <pc:sldMk cId="4117770225" sldId="261"/>
            <ac:spMk id="71" creationId="{0671A8AE-40A1-4631-A6B8-581AFF065482}"/>
          </ac:spMkLst>
        </pc:spChg>
        <pc:spChg chg="add mod">
          <ac:chgData name="Sanders Wang" userId="089d73b8-785c-4012-b931-81c632b6c9c7" providerId="ADAL" clId="{7C9D41EC-B129-4547-BF78-BD9D4563A9E4}" dt="2022-04-23T16:03:44.362" v="1487" actId="1076"/>
          <ac:spMkLst>
            <pc:docMk/>
            <pc:sldMk cId="4117770225" sldId="261"/>
            <ac:spMk id="72" creationId="{67A7BE4A-3042-4C0A-BF04-963B62EACFA1}"/>
          </ac:spMkLst>
        </pc:spChg>
        <pc:spChg chg="add del">
          <ac:chgData name="Sanders Wang" userId="089d73b8-785c-4012-b931-81c632b6c9c7" providerId="ADAL" clId="{7C9D41EC-B129-4547-BF78-BD9D4563A9E4}" dt="2022-04-23T15:33:50.341" v="1053" actId="26606"/>
          <ac:spMkLst>
            <pc:docMk/>
            <pc:sldMk cId="4117770225" sldId="261"/>
            <ac:spMk id="73" creationId="{AB58EF07-17C2-48CF-ABB0-EEF1F17CB8F0}"/>
          </ac:spMkLst>
        </pc:spChg>
        <pc:spChg chg="add mod">
          <ac:chgData name="Sanders Wang" userId="089d73b8-785c-4012-b931-81c632b6c9c7" providerId="ADAL" clId="{7C9D41EC-B129-4547-BF78-BD9D4563A9E4}" dt="2022-04-23T16:03:46.336" v="1488" actId="1076"/>
          <ac:spMkLst>
            <pc:docMk/>
            <pc:sldMk cId="4117770225" sldId="261"/>
            <ac:spMk id="74" creationId="{E0B0313E-FB35-4217-B4BD-4228A03C8812}"/>
          </ac:spMkLst>
        </pc:spChg>
        <pc:spChg chg="add del">
          <ac:chgData name="Sanders Wang" userId="089d73b8-785c-4012-b931-81c632b6c9c7" providerId="ADAL" clId="{7C9D41EC-B129-4547-BF78-BD9D4563A9E4}" dt="2022-04-23T15:33:50.341" v="1053" actId="26606"/>
          <ac:spMkLst>
            <pc:docMk/>
            <pc:sldMk cId="4117770225" sldId="261"/>
            <ac:spMk id="75" creationId="{AF2F604E-43BE-4DC3-B983-E071523364F8}"/>
          </ac:spMkLst>
        </pc:spChg>
        <pc:spChg chg="add mod">
          <ac:chgData name="Sanders Wang" userId="089d73b8-785c-4012-b931-81c632b6c9c7" providerId="ADAL" clId="{7C9D41EC-B129-4547-BF78-BD9D4563A9E4}" dt="2022-04-23T16:03:49.330" v="1489" actId="1076"/>
          <ac:spMkLst>
            <pc:docMk/>
            <pc:sldMk cId="4117770225" sldId="261"/>
            <ac:spMk id="76" creationId="{AC1D2370-80F4-4A04-A118-8A4692409957}"/>
          </ac:spMkLst>
        </pc:spChg>
        <pc:spChg chg="add del">
          <ac:chgData name="Sanders Wang" userId="089d73b8-785c-4012-b931-81c632b6c9c7" providerId="ADAL" clId="{7C9D41EC-B129-4547-BF78-BD9D4563A9E4}" dt="2022-04-23T15:33:50.341" v="1053" actId="26606"/>
          <ac:spMkLst>
            <pc:docMk/>
            <pc:sldMk cId="4117770225" sldId="261"/>
            <ac:spMk id="77" creationId="{08C9B587-E65E-4B52-B37C-ABEBB6E87928}"/>
          </ac:spMkLst>
        </pc:spChg>
        <pc:spChg chg="add mod">
          <ac:chgData name="Sanders Wang" userId="089d73b8-785c-4012-b931-81c632b6c9c7" providerId="ADAL" clId="{7C9D41EC-B129-4547-BF78-BD9D4563A9E4}" dt="2022-04-23T16:02:44.544" v="1475" actId="20577"/>
          <ac:spMkLst>
            <pc:docMk/>
            <pc:sldMk cId="4117770225" sldId="261"/>
            <ac:spMk id="79" creationId="{E1C06785-5A21-45AF-959B-3C12B8BCEED3}"/>
          </ac:spMkLst>
        </pc:spChg>
        <pc:spChg chg="add mod">
          <ac:chgData name="Sanders Wang" userId="089d73b8-785c-4012-b931-81c632b6c9c7" providerId="ADAL" clId="{7C9D41EC-B129-4547-BF78-BD9D4563A9E4}" dt="2022-04-23T16:03:38.297" v="1485" actId="1076"/>
          <ac:spMkLst>
            <pc:docMk/>
            <pc:sldMk cId="4117770225" sldId="261"/>
            <ac:spMk id="80" creationId="{9187338A-2713-4BDC-9049-F12872EC8735}"/>
          </ac:spMkLst>
        </pc:spChg>
        <pc:spChg chg="add mod ord">
          <ac:chgData name="Sanders Wang" userId="089d73b8-785c-4012-b931-81c632b6c9c7" providerId="ADAL" clId="{7C9D41EC-B129-4547-BF78-BD9D4563A9E4}" dt="2022-04-23T16:04:53.900" v="1501" actId="167"/>
          <ac:spMkLst>
            <pc:docMk/>
            <pc:sldMk cId="4117770225" sldId="261"/>
            <ac:spMk id="81" creationId="{A49B5AA9-F0C5-4030-A6C6-C7EB7B9289BE}"/>
          </ac:spMkLst>
        </pc:spChg>
        <pc:spChg chg="add mod">
          <ac:chgData name="Sanders Wang" userId="089d73b8-785c-4012-b931-81c632b6c9c7" providerId="ADAL" clId="{7C9D41EC-B129-4547-BF78-BD9D4563A9E4}" dt="2022-04-23T18:36:57.803" v="1894" actId="1076"/>
          <ac:spMkLst>
            <pc:docMk/>
            <pc:sldMk cId="4117770225" sldId="261"/>
            <ac:spMk id="82" creationId="{B0EC9C67-F5B4-4FAB-B4BA-260DE08D940B}"/>
          </ac:spMkLst>
        </pc:spChg>
        <pc:picChg chg="add del mod">
          <ac:chgData name="Sanders Wang" userId="089d73b8-785c-4012-b931-81c632b6c9c7" providerId="ADAL" clId="{7C9D41EC-B129-4547-BF78-BD9D4563A9E4}" dt="2022-04-23T15:50:45.219" v="1294" actId="478"/>
          <ac:picMkLst>
            <pc:docMk/>
            <pc:sldMk cId="4117770225" sldId="261"/>
            <ac:picMk id="52" creationId="{717EAF74-8324-4F3A-ABB5-F7FC2ED5419A}"/>
          </ac:picMkLst>
        </pc:picChg>
        <pc:picChg chg="add del mod ord">
          <ac:chgData name="Sanders Wang" userId="089d73b8-785c-4012-b931-81c632b6c9c7" providerId="ADAL" clId="{7C9D41EC-B129-4547-BF78-BD9D4563A9E4}" dt="2022-04-23T16:04:06.218" v="1490" actId="478"/>
          <ac:picMkLst>
            <pc:docMk/>
            <pc:sldMk cId="4117770225" sldId="261"/>
            <ac:picMk id="55" creationId="{E4C170AA-E063-42A1-A789-C7DADA99EFAF}"/>
          </ac:picMkLst>
        </pc:picChg>
        <pc:picChg chg="add mod">
          <ac:chgData name="Sanders Wang" userId="089d73b8-785c-4012-b931-81c632b6c9c7" providerId="ADAL" clId="{7C9D41EC-B129-4547-BF78-BD9D4563A9E4}" dt="2022-04-23T16:04:55.642" v="1502" actId="1076"/>
          <ac:picMkLst>
            <pc:docMk/>
            <pc:sldMk cId="4117770225" sldId="261"/>
            <ac:picMk id="60" creationId="{672C03C0-F466-4B1B-B917-FF3811070C5E}"/>
          </ac:picMkLst>
        </pc:picChg>
        <pc:picChg chg="add mod">
          <ac:chgData name="Sanders Wang" userId="089d73b8-785c-4012-b931-81c632b6c9c7" providerId="ADAL" clId="{7C9D41EC-B129-4547-BF78-BD9D4563A9E4}" dt="2022-04-23T15:57:09.239" v="1396" actId="1076"/>
          <ac:picMkLst>
            <pc:docMk/>
            <pc:sldMk cId="4117770225" sldId="261"/>
            <ac:picMk id="67" creationId="{22213204-275A-4E58-9C33-05EEF5F145AC}"/>
          </ac:picMkLst>
        </pc:picChg>
        <pc:picChg chg="add mod">
          <ac:chgData name="Sanders Wang" userId="089d73b8-785c-4012-b931-81c632b6c9c7" providerId="ADAL" clId="{7C9D41EC-B129-4547-BF78-BD9D4563A9E4}" dt="2022-04-23T16:03:38.297" v="1485" actId="1076"/>
          <ac:picMkLst>
            <pc:docMk/>
            <pc:sldMk cId="4117770225" sldId="261"/>
            <ac:picMk id="78" creationId="{6E964EDC-E0C9-4978-AF66-8B9765F9D724}"/>
          </ac:picMkLst>
        </pc:picChg>
        <pc:picChg chg="add mod">
          <ac:chgData name="Sanders Wang" userId="089d73b8-785c-4012-b931-81c632b6c9c7" providerId="ADAL" clId="{7C9D41EC-B129-4547-BF78-BD9D4563A9E4}" dt="2022-04-23T16:05:17.500" v="1514" actId="1035"/>
          <ac:picMkLst>
            <pc:docMk/>
            <pc:sldMk cId="4117770225" sldId="261"/>
            <ac:picMk id="1026" creationId="{82C356C4-673B-4B15-A83F-97B7BE884022}"/>
          </ac:picMkLst>
        </pc:picChg>
        <pc:picChg chg="add mod">
          <ac:chgData name="Sanders Wang" userId="089d73b8-785c-4012-b931-81c632b6c9c7" providerId="ADAL" clId="{7C9D41EC-B129-4547-BF78-BD9D4563A9E4}" dt="2022-04-23T15:53:48.565" v="1322" actId="1076"/>
          <ac:picMkLst>
            <pc:docMk/>
            <pc:sldMk cId="4117770225" sldId="261"/>
            <ac:picMk id="1028" creationId="{6B112B7C-B394-4A86-860D-1C9F21E8F85F}"/>
          </ac:picMkLst>
        </pc:picChg>
        <pc:picChg chg="add mod">
          <ac:chgData name="Sanders Wang" userId="089d73b8-785c-4012-b931-81c632b6c9c7" providerId="ADAL" clId="{7C9D41EC-B129-4547-BF78-BD9D4563A9E4}" dt="2022-04-23T15:52:18.165" v="1304" actId="1076"/>
          <ac:picMkLst>
            <pc:docMk/>
            <pc:sldMk cId="4117770225" sldId="261"/>
            <ac:picMk id="1030" creationId="{7FC22803-2043-4253-9F1D-9285837414CE}"/>
          </ac:picMkLst>
        </pc:picChg>
        <pc:cxnChg chg="add del">
          <ac:chgData name="Sanders Wang" userId="089d73b8-785c-4012-b931-81c632b6c9c7" providerId="ADAL" clId="{7C9D41EC-B129-4547-BF78-BD9D4563A9E4}" dt="2022-04-23T15:39:52.823" v="1191" actId="478"/>
          <ac:cxnSpMkLst>
            <pc:docMk/>
            <pc:sldMk cId="4117770225" sldId="261"/>
            <ac:cxnSpMk id="6" creationId="{BCE45443-48C1-46A6-AF3C-6778FBC0AF7C}"/>
          </ac:cxnSpMkLst>
        </pc:cxnChg>
        <pc:cxnChg chg="add del mod">
          <ac:chgData name="Sanders Wang" userId="089d73b8-785c-4012-b931-81c632b6c9c7" providerId="ADAL" clId="{7C9D41EC-B129-4547-BF78-BD9D4563A9E4}" dt="2022-04-23T15:41:32.146" v="1202" actId="478"/>
          <ac:cxnSpMkLst>
            <pc:docMk/>
            <pc:sldMk cId="4117770225" sldId="261"/>
            <ac:cxnSpMk id="8" creationId="{BBFD59AA-5458-4CEF-BE9E-346A3F6A3095}"/>
          </ac:cxnSpMkLst>
        </pc:cxnChg>
        <pc:cxnChg chg="add del mod">
          <ac:chgData name="Sanders Wang" userId="089d73b8-785c-4012-b931-81c632b6c9c7" providerId="ADAL" clId="{7C9D41EC-B129-4547-BF78-BD9D4563A9E4}" dt="2022-04-23T15:41:28.512" v="1201" actId="478"/>
          <ac:cxnSpMkLst>
            <pc:docMk/>
            <pc:sldMk cId="4117770225" sldId="261"/>
            <ac:cxnSpMk id="20" creationId="{1DD52865-D453-4944-834B-144A4AC9CF22}"/>
          </ac:cxnSpMkLst>
        </pc:cxnChg>
        <pc:cxnChg chg="add mod">
          <ac:chgData name="Sanders Wang" userId="089d73b8-785c-4012-b931-81c632b6c9c7" providerId="ADAL" clId="{7C9D41EC-B129-4547-BF78-BD9D4563A9E4}" dt="2022-04-23T16:05:17.500" v="1514" actId="1035"/>
          <ac:cxnSpMkLst>
            <pc:docMk/>
            <pc:sldMk cId="4117770225" sldId="261"/>
            <ac:cxnSpMk id="23" creationId="{FA7FD80B-6D78-4F40-A010-555857A913DC}"/>
          </ac:cxnSpMkLst>
        </pc:cxnChg>
        <pc:cxnChg chg="add del mod">
          <ac:chgData name="Sanders Wang" userId="089d73b8-785c-4012-b931-81c632b6c9c7" providerId="ADAL" clId="{7C9D41EC-B129-4547-BF78-BD9D4563A9E4}" dt="2022-04-23T15:41:32.146" v="1202" actId="478"/>
          <ac:cxnSpMkLst>
            <pc:docMk/>
            <pc:sldMk cId="4117770225" sldId="261"/>
            <ac:cxnSpMk id="24" creationId="{CABD54F4-C322-41ED-A742-B4D3AF450C6A}"/>
          </ac:cxnSpMkLst>
        </pc:cxnChg>
        <pc:cxnChg chg="add del mod">
          <ac:chgData name="Sanders Wang" userId="089d73b8-785c-4012-b931-81c632b6c9c7" providerId="ADAL" clId="{7C9D41EC-B129-4547-BF78-BD9D4563A9E4}" dt="2022-04-23T15:41:32.146" v="1202" actId="478"/>
          <ac:cxnSpMkLst>
            <pc:docMk/>
            <pc:sldMk cId="4117770225" sldId="261"/>
            <ac:cxnSpMk id="25" creationId="{F18AD9E9-077D-40D6-92B8-3D4FB42A0EB3}"/>
          </ac:cxnSpMkLst>
        </pc:cxnChg>
        <pc:cxnChg chg="add del mod">
          <ac:chgData name="Sanders Wang" userId="089d73b8-785c-4012-b931-81c632b6c9c7" providerId="ADAL" clId="{7C9D41EC-B129-4547-BF78-BD9D4563A9E4}" dt="2022-04-23T15:41:36.065" v="1203" actId="478"/>
          <ac:cxnSpMkLst>
            <pc:docMk/>
            <pc:sldMk cId="4117770225" sldId="261"/>
            <ac:cxnSpMk id="26" creationId="{2C1215EC-78C9-40C1-9C9B-E9B6AC94CC25}"/>
          </ac:cxnSpMkLst>
        </pc:cxnChg>
        <pc:cxnChg chg="add del mod">
          <ac:chgData name="Sanders Wang" userId="089d73b8-785c-4012-b931-81c632b6c9c7" providerId="ADAL" clId="{7C9D41EC-B129-4547-BF78-BD9D4563A9E4}" dt="2022-04-23T15:41:37.776" v="1204" actId="478"/>
          <ac:cxnSpMkLst>
            <pc:docMk/>
            <pc:sldMk cId="4117770225" sldId="261"/>
            <ac:cxnSpMk id="27" creationId="{DB716153-7FC4-48EE-87FE-747BA027E5D2}"/>
          </ac:cxnSpMkLst>
        </pc:cxnChg>
        <pc:cxnChg chg="add mod">
          <ac:chgData name="Sanders Wang" userId="089d73b8-785c-4012-b931-81c632b6c9c7" providerId="ADAL" clId="{7C9D41EC-B129-4547-BF78-BD9D4563A9E4}" dt="2022-04-23T16:05:17.500" v="1514" actId="1035"/>
          <ac:cxnSpMkLst>
            <pc:docMk/>
            <pc:sldMk cId="4117770225" sldId="261"/>
            <ac:cxnSpMk id="39" creationId="{2CDB29DA-C0DC-4EF9-A915-4B13014A8760}"/>
          </ac:cxnSpMkLst>
        </pc:cxnChg>
        <pc:cxnChg chg="add mod">
          <ac:chgData name="Sanders Wang" userId="089d73b8-785c-4012-b931-81c632b6c9c7" providerId="ADAL" clId="{7C9D41EC-B129-4547-BF78-BD9D4563A9E4}" dt="2022-04-23T16:05:17.500" v="1514" actId="1035"/>
          <ac:cxnSpMkLst>
            <pc:docMk/>
            <pc:sldMk cId="4117770225" sldId="261"/>
            <ac:cxnSpMk id="45" creationId="{80274F50-3590-41F4-A4FB-35345D1D2268}"/>
          </ac:cxnSpMkLst>
        </pc:cxnChg>
        <pc:cxnChg chg="add mod">
          <ac:chgData name="Sanders Wang" userId="089d73b8-785c-4012-b931-81c632b6c9c7" providerId="ADAL" clId="{7C9D41EC-B129-4547-BF78-BD9D4563A9E4}" dt="2022-04-23T16:05:17.500" v="1514" actId="1035"/>
          <ac:cxnSpMkLst>
            <pc:docMk/>
            <pc:sldMk cId="4117770225" sldId="261"/>
            <ac:cxnSpMk id="50" creationId="{476D8386-3C1C-492A-B91A-38BADB178E2E}"/>
          </ac:cxnSpMkLst>
        </pc:cxnChg>
        <pc:cxnChg chg="add mod">
          <ac:chgData name="Sanders Wang" userId="089d73b8-785c-4012-b931-81c632b6c9c7" providerId="ADAL" clId="{7C9D41EC-B129-4547-BF78-BD9D4563A9E4}" dt="2022-04-23T16:05:17.500" v="1514" actId="1035"/>
          <ac:cxnSpMkLst>
            <pc:docMk/>
            <pc:sldMk cId="4117770225" sldId="261"/>
            <ac:cxnSpMk id="53" creationId="{B177E898-8332-42B2-AAAC-328BCEA4A119}"/>
          </ac:cxnSpMkLst>
        </pc:cxnChg>
      </pc:sldChg>
      <pc:sldChg chg="addSp delSp modSp new mod">
        <pc:chgData name="Sanders Wang" userId="089d73b8-785c-4012-b931-81c632b6c9c7" providerId="ADAL" clId="{7C9D41EC-B129-4547-BF78-BD9D4563A9E4}" dt="2022-04-23T18:24:10.827" v="1863" actId="14100"/>
        <pc:sldMkLst>
          <pc:docMk/>
          <pc:sldMk cId="3565635063" sldId="262"/>
        </pc:sldMkLst>
        <pc:spChg chg="add mod">
          <ac:chgData name="Sanders Wang" userId="089d73b8-785c-4012-b931-81c632b6c9c7" providerId="ADAL" clId="{7C9D41EC-B129-4547-BF78-BD9D4563A9E4}" dt="2022-04-23T18:24:10.827" v="1863" actId="14100"/>
          <ac:spMkLst>
            <pc:docMk/>
            <pc:sldMk cId="3565635063" sldId="262"/>
            <ac:spMk id="2" creationId="{687AF792-C15E-4946-A2C4-EE3FA58235C8}"/>
          </ac:spMkLst>
        </pc:spChg>
        <pc:spChg chg="add mod">
          <ac:chgData name="Sanders Wang" userId="089d73b8-785c-4012-b931-81c632b6c9c7" providerId="ADAL" clId="{7C9D41EC-B129-4547-BF78-BD9D4563A9E4}" dt="2022-04-23T18:15:12.737" v="1646" actId="14100"/>
          <ac:spMkLst>
            <pc:docMk/>
            <pc:sldMk cId="3565635063" sldId="262"/>
            <ac:spMk id="4" creationId="{9544415D-9F7F-484E-9DA1-31C90DEB0799}"/>
          </ac:spMkLst>
        </pc:spChg>
        <pc:spChg chg="add mod">
          <ac:chgData name="Sanders Wang" userId="089d73b8-785c-4012-b931-81c632b6c9c7" providerId="ADAL" clId="{7C9D41EC-B129-4547-BF78-BD9D4563A9E4}" dt="2022-04-23T16:17:42.630" v="1618" actId="20577"/>
          <ac:spMkLst>
            <pc:docMk/>
            <pc:sldMk cId="3565635063" sldId="262"/>
            <ac:spMk id="5" creationId="{04427F5F-F939-4E28-83B5-AFE73BE53994}"/>
          </ac:spMkLst>
        </pc:spChg>
        <pc:spChg chg="add mod">
          <ac:chgData name="Sanders Wang" userId="089d73b8-785c-4012-b931-81c632b6c9c7" providerId="ADAL" clId="{7C9D41EC-B129-4547-BF78-BD9D4563A9E4}" dt="2022-04-23T18:20:34.737" v="1708" actId="1076"/>
          <ac:spMkLst>
            <pc:docMk/>
            <pc:sldMk cId="3565635063" sldId="262"/>
            <ac:spMk id="6" creationId="{745380AD-E517-478D-A081-F5205186B8E7}"/>
          </ac:spMkLst>
        </pc:spChg>
        <pc:spChg chg="add del">
          <ac:chgData name="Sanders Wang" userId="089d73b8-785c-4012-b931-81c632b6c9c7" providerId="ADAL" clId="{7C9D41EC-B129-4547-BF78-BD9D4563A9E4}" dt="2022-04-23T18:14:25.809" v="1635" actId="22"/>
          <ac:spMkLst>
            <pc:docMk/>
            <pc:sldMk cId="3565635063" sldId="262"/>
            <ac:spMk id="11" creationId="{47C7608E-B0A2-4758-86AD-BB48E727E89E}"/>
          </ac:spMkLst>
        </pc:spChg>
        <pc:spChg chg="add mod">
          <ac:chgData name="Sanders Wang" userId="089d73b8-785c-4012-b931-81c632b6c9c7" providerId="ADAL" clId="{7C9D41EC-B129-4547-BF78-BD9D4563A9E4}" dt="2022-04-23T18:20:54.193" v="1714" actId="1076"/>
          <ac:spMkLst>
            <pc:docMk/>
            <pc:sldMk cId="3565635063" sldId="262"/>
            <ac:spMk id="12" creationId="{4D14187E-9581-4C32-9028-9F067B65D949}"/>
          </ac:spMkLst>
        </pc:spChg>
        <pc:spChg chg="add mod">
          <ac:chgData name="Sanders Wang" userId="089d73b8-785c-4012-b931-81c632b6c9c7" providerId="ADAL" clId="{7C9D41EC-B129-4547-BF78-BD9D4563A9E4}" dt="2022-04-23T18:14:36.487" v="1640" actId="20577"/>
          <ac:spMkLst>
            <pc:docMk/>
            <pc:sldMk cId="3565635063" sldId="262"/>
            <ac:spMk id="13" creationId="{B39F5AF6-9949-4222-9412-8BBD667B69A2}"/>
          </ac:spMkLst>
        </pc:spChg>
        <pc:spChg chg="add mod">
          <ac:chgData name="Sanders Wang" userId="089d73b8-785c-4012-b931-81c632b6c9c7" providerId="ADAL" clId="{7C9D41EC-B129-4547-BF78-BD9D4563A9E4}" dt="2022-04-23T18:15:33.290" v="1648" actId="571"/>
          <ac:spMkLst>
            <pc:docMk/>
            <pc:sldMk cId="3565635063" sldId="262"/>
            <ac:spMk id="14" creationId="{EC0C82CF-D7C6-49F1-ABA7-32CE6C6C2788}"/>
          </ac:spMkLst>
        </pc:spChg>
        <pc:spChg chg="add mod">
          <ac:chgData name="Sanders Wang" userId="089d73b8-785c-4012-b931-81c632b6c9c7" providerId="ADAL" clId="{7C9D41EC-B129-4547-BF78-BD9D4563A9E4}" dt="2022-04-23T18:20:31.064" v="1707" actId="1076"/>
          <ac:spMkLst>
            <pc:docMk/>
            <pc:sldMk cId="3565635063" sldId="262"/>
            <ac:spMk id="15" creationId="{FC74C92E-513B-4E5B-9E21-42F381BFECB2}"/>
          </ac:spMkLst>
        </pc:spChg>
        <pc:spChg chg="add mod">
          <ac:chgData name="Sanders Wang" userId="089d73b8-785c-4012-b931-81c632b6c9c7" providerId="ADAL" clId="{7C9D41EC-B129-4547-BF78-BD9D4563A9E4}" dt="2022-04-23T18:23:32.487" v="1852"/>
          <ac:spMkLst>
            <pc:docMk/>
            <pc:sldMk cId="3565635063" sldId="262"/>
            <ac:spMk id="16" creationId="{72248211-6F8F-496C-AB26-8BC7DCD6AEEC}"/>
          </ac:spMkLst>
        </pc:spChg>
        <pc:spChg chg="add del mod">
          <ac:chgData name="Sanders Wang" userId="089d73b8-785c-4012-b931-81c632b6c9c7" providerId="ADAL" clId="{7C9D41EC-B129-4547-BF78-BD9D4563A9E4}" dt="2022-04-23T18:19:00.802" v="1674" actId="22"/>
          <ac:spMkLst>
            <pc:docMk/>
            <pc:sldMk cId="3565635063" sldId="262"/>
            <ac:spMk id="20" creationId="{A48FEE2C-E56B-4CFD-ADD8-E0307D85273D}"/>
          </ac:spMkLst>
        </pc:spChg>
        <pc:spChg chg="add del">
          <ac:chgData name="Sanders Wang" userId="089d73b8-785c-4012-b931-81c632b6c9c7" providerId="ADAL" clId="{7C9D41EC-B129-4547-BF78-BD9D4563A9E4}" dt="2022-04-23T18:19:05.144" v="1676" actId="22"/>
          <ac:spMkLst>
            <pc:docMk/>
            <pc:sldMk cId="3565635063" sldId="262"/>
            <ac:spMk id="22" creationId="{1FFF13B3-609E-4D19-A33A-4B44DA27DD4D}"/>
          </ac:spMkLst>
        </pc:spChg>
        <pc:spChg chg="add del">
          <ac:chgData name="Sanders Wang" userId="089d73b8-785c-4012-b931-81c632b6c9c7" providerId="ADAL" clId="{7C9D41EC-B129-4547-BF78-BD9D4563A9E4}" dt="2022-04-23T18:19:08.783" v="1678" actId="22"/>
          <ac:spMkLst>
            <pc:docMk/>
            <pc:sldMk cId="3565635063" sldId="262"/>
            <ac:spMk id="24" creationId="{E3D2B4FC-9137-4E8F-ACD0-279265AB32D3}"/>
          </ac:spMkLst>
        </pc:spChg>
        <pc:spChg chg="add mod">
          <ac:chgData name="Sanders Wang" userId="089d73b8-785c-4012-b931-81c632b6c9c7" providerId="ADAL" clId="{7C9D41EC-B129-4547-BF78-BD9D4563A9E4}" dt="2022-04-23T18:21:05.922" v="1718" actId="14100"/>
          <ac:spMkLst>
            <pc:docMk/>
            <pc:sldMk cId="3565635063" sldId="262"/>
            <ac:spMk id="26" creationId="{9BC15554-BCA5-450A-B3BC-BE5C7A34C6E4}"/>
          </ac:spMkLst>
        </pc:spChg>
        <pc:spChg chg="add mod">
          <ac:chgData name="Sanders Wang" userId="089d73b8-785c-4012-b931-81c632b6c9c7" providerId="ADAL" clId="{7C9D41EC-B129-4547-BF78-BD9D4563A9E4}" dt="2022-04-23T18:23:52.964" v="1861"/>
          <ac:spMkLst>
            <pc:docMk/>
            <pc:sldMk cId="3565635063" sldId="262"/>
            <ac:spMk id="27" creationId="{B3A89307-36D2-4D3E-921D-424907D9ABF2}"/>
          </ac:spMkLst>
        </pc:spChg>
        <pc:picChg chg="add mod">
          <ac:chgData name="Sanders Wang" userId="089d73b8-785c-4012-b931-81c632b6c9c7" providerId="ADAL" clId="{7C9D41EC-B129-4547-BF78-BD9D4563A9E4}" dt="2022-04-23T18:14:54.937" v="1643" actId="1076"/>
          <ac:picMkLst>
            <pc:docMk/>
            <pc:sldMk cId="3565635063" sldId="262"/>
            <ac:picMk id="3" creationId="{ED91F34C-12AC-4504-876D-BCCA0494A901}"/>
          </ac:picMkLst>
        </pc:picChg>
        <pc:picChg chg="add mod ord">
          <ac:chgData name="Sanders Wang" userId="089d73b8-785c-4012-b931-81c632b6c9c7" providerId="ADAL" clId="{7C9D41EC-B129-4547-BF78-BD9D4563A9E4}" dt="2022-04-23T18:20:57.821" v="1716" actId="1076"/>
          <ac:picMkLst>
            <pc:docMk/>
            <pc:sldMk cId="3565635063" sldId="262"/>
            <ac:picMk id="8" creationId="{EA9AF709-322B-4D38-A5D0-49882BD72D29}"/>
          </ac:picMkLst>
        </pc:picChg>
        <pc:picChg chg="add mod">
          <ac:chgData name="Sanders Wang" userId="089d73b8-785c-4012-b931-81c632b6c9c7" providerId="ADAL" clId="{7C9D41EC-B129-4547-BF78-BD9D4563A9E4}" dt="2022-04-23T18:24:02.465" v="1862" actId="1076"/>
          <ac:picMkLst>
            <pc:docMk/>
            <pc:sldMk cId="3565635063" sldId="262"/>
            <ac:picMk id="17" creationId="{CEBAC256-7D84-4FEE-8C57-6F744FF3C310}"/>
          </ac:picMkLst>
        </pc:picChg>
        <pc:picChg chg="add del mod">
          <ac:chgData name="Sanders Wang" userId="089d73b8-785c-4012-b931-81c632b6c9c7" providerId="ADAL" clId="{7C9D41EC-B129-4547-BF78-BD9D4563A9E4}" dt="2022-04-23T18:12:53.418" v="1631" actId="21"/>
          <ac:picMkLst>
            <pc:docMk/>
            <pc:sldMk cId="3565635063" sldId="262"/>
            <ac:picMk id="2050" creationId="{23AF3590-F78C-4544-8233-7C42BEC59A8A}"/>
          </ac:picMkLst>
        </pc:picChg>
      </pc:sldChg>
      <pc:sldChg chg="addSp modSp new mod">
        <pc:chgData name="Sanders Wang" userId="089d73b8-785c-4012-b931-81c632b6c9c7" providerId="ADAL" clId="{7C9D41EC-B129-4547-BF78-BD9D4563A9E4}" dt="2022-04-23T18:27:45.970" v="1892" actId="1076"/>
        <pc:sldMkLst>
          <pc:docMk/>
          <pc:sldMk cId="3959570378" sldId="263"/>
        </pc:sldMkLst>
        <pc:spChg chg="add mod">
          <ac:chgData name="Sanders Wang" userId="089d73b8-785c-4012-b931-81c632b6c9c7" providerId="ADAL" clId="{7C9D41EC-B129-4547-BF78-BD9D4563A9E4}" dt="2022-04-23T18:24:41.371" v="1878" actId="20577"/>
          <ac:spMkLst>
            <pc:docMk/>
            <pc:sldMk cId="3959570378" sldId="263"/>
            <ac:spMk id="2" creationId="{E52712C7-B672-4856-A966-2300185BB14C}"/>
          </ac:spMkLst>
        </pc:spChg>
        <pc:spChg chg="add mod">
          <ac:chgData name="Sanders Wang" userId="089d73b8-785c-4012-b931-81c632b6c9c7" providerId="ADAL" clId="{7C9D41EC-B129-4547-BF78-BD9D4563A9E4}" dt="2022-04-23T18:27:39.810" v="1891" actId="164"/>
          <ac:spMkLst>
            <pc:docMk/>
            <pc:sldMk cId="3959570378" sldId="263"/>
            <ac:spMk id="6" creationId="{603D06C9-1762-4B17-907C-889B2D9B257B}"/>
          </ac:spMkLst>
        </pc:spChg>
        <pc:spChg chg="add mod">
          <ac:chgData name="Sanders Wang" userId="089d73b8-785c-4012-b931-81c632b6c9c7" providerId="ADAL" clId="{7C9D41EC-B129-4547-BF78-BD9D4563A9E4}" dt="2022-04-23T18:27:08.650" v="1888" actId="14100"/>
          <ac:spMkLst>
            <pc:docMk/>
            <pc:sldMk cId="3959570378" sldId="263"/>
            <ac:spMk id="7" creationId="{9E8149F1-C92D-46C7-81B8-7CF46C0B84AF}"/>
          </ac:spMkLst>
        </pc:spChg>
        <pc:spChg chg="add mod">
          <ac:chgData name="Sanders Wang" userId="089d73b8-785c-4012-b931-81c632b6c9c7" providerId="ADAL" clId="{7C9D41EC-B129-4547-BF78-BD9D4563A9E4}" dt="2022-04-23T18:27:26.356" v="1890" actId="1076"/>
          <ac:spMkLst>
            <pc:docMk/>
            <pc:sldMk cId="3959570378" sldId="263"/>
            <ac:spMk id="8" creationId="{8DADD0FC-22EB-4A78-8B29-AC2FE9AC667D}"/>
          </ac:spMkLst>
        </pc:spChg>
        <pc:grpChg chg="add mod">
          <ac:chgData name="Sanders Wang" userId="089d73b8-785c-4012-b931-81c632b6c9c7" providerId="ADAL" clId="{7C9D41EC-B129-4547-BF78-BD9D4563A9E4}" dt="2022-04-23T18:27:45.970" v="1892" actId="1076"/>
          <ac:grpSpMkLst>
            <pc:docMk/>
            <pc:sldMk cId="3959570378" sldId="263"/>
            <ac:grpSpMk id="9" creationId="{808537FD-9368-49B1-B911-7300B00D8498}"/>
          </ac:grpSpMkLst>
        </pc:grpChg>
        <pc:picChg chg="add mod">
          <ac:chgData name="Sanders Wang" userId="089d73b8-785c-4012-b931-81c632b6c9c7" providerId="ADAL" clId="{7C9D41EC-B129-4547-BF78-BD9D4563A9E4}" dt="2022-04-23T18:26:34.410" v="1882" actId="1076"/>
          <ac:picMkLst>
            <pc:docMk/>
            <pc:sldMk cId="3959570378" sldId="263"/>
            <ac:picMk id="4" creationId="{8D107889-D8D7-4A46-B66A-6E3F7E3555BB}"/>
          </ac:picMkLst>
        </pc:picChg>
        <pc:picChg chg="add mod">
          <ac:chgData name="Sanders Wang" userId="089d73b8-785c-4012-b931-81c632b6c9c7" providerId="ADAL" clId="{7C9D41EC-B129-4547-BF78-BD9D4563A9E4}" dt="2022-04-23T18:27:39.810" v="1891" actId="164"/>
          <ac:picMkLst>
            <pc:docMk/>
            <pc:sldMk cId="3959570378" sldId="263"/>
            <ac:picMk id="5" creationId="{332ED1BF-D782-404D-AA54-ED0EB23278F6}"/>
          </ac:picMkLst>
        </pc:picChg>
      </pc:sldChg>
      <pc:sldChg chg="addSp modSp new mod">
        <pc:chgData name="Sanders Wang" userId="089d73b8-785c-4012-b931-81c632b6c9c7" providerId="ADAL" clId="{7C9D41EC-B129-4547-BF78-BD9D4563A9E4}" dt="2022-04-23T19:29:24.600" v="1947" actId="207"/>
        <pc:sldMkLst>
          <pc:docMk/>
          <pc:sldMk cId="1696292656" sldId="264"/>
        </pc:sldMkLst>
        <pc:spChg chg="add mod">
          <ac:chgData name="Sanders Wang" userId="089d73b8-785c-4012-b931-81c632b6c9c7" providerId="ADAL" clId="{7C9D41EC-B129-4547-BF78-BD9D4563A9E4}" dt="2022-04-23T19:08:01.119" v="1915" actId="20577"/>
          <ac:spMkLst>
            <pc:docMk/>
            <pc:sldMk cId="1696292656" sldId="264"/>
            <ac:spMk id="2" creationId="{F8B6FE92-CF0F-4D28-B636-34B52B59CAE6}"/>
          </ac:spMkLst>
        </pc:spChg>
        <pc:spChg chg="add mod">
          <ac:chgData name="Sanders Wang" userId="089d73b8-785c-4012-b931-81c632b6c9c7" providerId="ADAL" clId="{7C9D41EC-B129-4547-BF78-BD9D4563A9E4}" dt="2022-04-23T19:29:24.600" v="1947" actId="207"/>
          <ac:spMkLst>
            <pc:docMk/>
            <pc:sldMk cId="1696292656" sldId="264"/>
            <ac:spMk id="3" creationId="{86D38B30-3CB9-43E3-BD6D-8F8A282BCE89}"/>
          </ac:spMkLst>
        </pc:spChg>
        <pc:picChg chg="add mod">
          <ac:chgData name="Sanders Wang" userId="089d73b8-785c-4012-b931-81c632b6c9c7" providerId="ADAL" clId="{7C9D41EC-B129-4547-BF78-BD9D4563A9E4}" dt="2022-04-23T19:26:21.319" v="1916"/>
          <ac:picMkLst>
            <pc:docMk/>
            <pc:sldMk cId="1696292656" sldId="264"/>
            <ac:picMk id="4" creationId="{29ACEF67-154C-4E50-8A81-CF9FE3E5BE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2BF7-87BC-4899-ACFD-372688045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EE60F-6F3F-4389-8A56-35C6920BA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8560-6BBA-42AE-8E52-4FB0CB7F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D9E-BFF0-46BA-9EB9-99ECD5886CD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0989-904B-4BC9-A689-24E60894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B553-8595-425A-91AD-6AEFA218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1886-5DD1-41E8-AD50-28D06138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1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EE6A-9BA1-45D7-80B2-867FD42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6F14B-C443-4912-81FF-916ED5D8D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A031-839A-45A4-B1CF-8856C968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D9E-BFF0-46BA-9EB9-99ECD5886CD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60FB-5762-4B16-8870-8ABC135F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4AF4-9641-4F32-A0AB-114F9529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1886-5DD1-41E8-AD50-28D06138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0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A86EA-0EE1-445B-8BDC-F1951353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1589F-4A7A-4462-884D-7D949A46B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94B9-B9F0-49F4-BEB0-AF1D99DF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D9E-BFF0-46BA-9EB9-99ECD5886CD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2AEC-EC3D-46BE-914C-32D6129C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BBCA-7E99-4BDB-8884-AFEDE461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1886-5DD1-41E8-AD50-28D06138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74CD-468E-4E5F-A7A9-2228928C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9E10-240D-4E88-830F-243534F5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62C3-867D-4187-BE56-14F7A699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D9E-BFF0-46BA-9EB9-99ECD5886CD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083D-FE1F-476D-9C36-0C82D8C0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5FE5-9F10-4874-BCE7-29B0E0C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1886-5DD1-41E8-AD50-28D06138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E536-9E44-4424-A31B-840E3078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F58E9-7848-4D43-85F8-B8E92304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6C8CD-41DB-4D65-AA3E-20527E68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D9E-BFF0-46BA-9EB9-99ECD5886CD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185C-E4E6-4924-8E30-F503BBFA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550B-2DB6-4C99-8894-C76E3AA6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1886-5DD1-41E8-AD50-28D06138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2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4F7B-0E2A-4AE6-842C-0DD855BC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5B66-0DA5-42DD-8B4B-76D4030FA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AC7FB-455F-4239-BAE7-BD36739E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F6CD1-3002-4824-B9A4-033B1C91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D9E-BFF0-46BA-9EB9-99ECD5886CD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24A20-9E7A-4321-BD88-9D851BF0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71B3D-EBD4-4E60-99A1-58BA0494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1886-5DD1-41E8-AD50-28D06138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0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9F4A-D483-42C2-9DA7-EE402ABA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BD9EE-11CC-4C0E-8F86-527C115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FC717-A392-4C98-95D6-00976E4C7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C4831-A666-485F-ACDE-661713393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4101C-8731-4425-87E7-F0B654281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D73C6-02ED-4C2E-A8D9-BC666988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D9E-BFF0-46BA-9EB9-99ECD5886CD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A5379-F541-4F7E-89B9-49B43424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CF310-CEF7-44AA-BC3D-8A421FB6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1886-5DD1-41E8-AD50-28D06138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D0EB-6564-4B68-A280-AC8A47CD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A30FA-AA93-4628-B468-9222D7E8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D9E-BFF0-46BA-9EB9-99ECD5886CD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C65E1-7F02-46FE-81FC-BA77FDCD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1091D-3820-42C2-AD40-932B2847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1886-5DD1-41E8-AD50-28D06138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3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BE30A-D975-4576-B447-5DEEF1CA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D9E-BFF0-46BA-9EB9-99ECD5886CD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FE90E-1ADF-4F01-9D68-DEC58349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E2259-BA80-4F7A-B534-995873B7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1886-5DD1-41E8-AD50-28D06138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5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A4F1-C44E-4C48-9579-8AC3F243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7EAC-94BF-4B71-B6F3-505BB4EE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3FFC1-E2A9-4E7A-929F-87E27962E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7A73D-E985-4D0F-9728-006117BB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D9E-BFF0-46BA-9EB9-99ECD5886CD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FA209-9AD5-4027-924D-69D006A6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AAC8-2AB0-4843-B976-3DA35687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1886-5DD1-41E8-AD50-28D06138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095F-68D8-4F5B-B831-C6E2727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1589B-DB85-4BE0-906B-7564D1920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F6FCB-BAE5-4CCE-84DC-8ACB10C7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4D91-AE55-435C-BAA3-CD6C1F57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0D9E-BFF0-46BA-9EB9-99ECD5886CD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ADEF-66F7-40AB-9434-C1AC325F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E5948-256D-41BE-B17A-D4426415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1886-5DD1-41E8-AD50-28D06138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60289-DC24-4633-92C3-B0592ADD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7FDA8-6082-4201-8103-A8A925AA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45CC4-3C90-4E1E-AB97-6E43E99B6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0D9E-BFF0-46BA-9EB9-99ECD5886CD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49359-9185-4F8B-950A-458C3489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A7B8-1342-40A6-8CCB-FB0CABF08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1886-5DD1-41E8-AD50-28D06138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9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5543408/connect_device_electric_electronic_port_usb_ic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5543408/connect_device_electric_electronic_port_usb_ic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con-icons.com/es/icono/Arduino/20911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icons.com/es/icono/Arduino/20911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wokwi.com/projects/329570039827006034" TargetMode="External"/><Relationship Id="rId4" Type="http://schemas.openxmlformats.org/officeDocument/2006/relationships/hyperlink" Target="http://www.vecteezy.com/technology/33180-lcd-tv-vector" TargetMode="External"/><Relationship Id="rId9" Type="http://schemas.openxmlformats.org/officeDocument/2006/relationships/hyperlink" Target="https://create.arduino.cc/projecthub/akshayjoseph666/interface-i2c-16x2-lcd-with-arduino-uno-just-4-wires-273b2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reate.arduino.cc/projecthub/SurtrTech/color-detection-using-tcs3200-230-84a663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https://icon-icons.com/es/icono/Arduino/2091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con-icons.com/es/icono/Arduino/20911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iconfinder.com/icons/5543408/connect_device_electric_electronic_port_usb_ic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-icons.com/es/icono/Arduino/2091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F6199-DCB4-4F67-BE45-D4F40AA095BC}"/>
              </a:ext>
            </a:extLst>
          </p:cNvPr>
          <p:cNvSpPr txBox="1"/>
          <p:nvPr/>
        </p:nvSpPr>
        <p:spPr>
          <a:xfrm>
            <a:off x="0" y="0"/>
            <a:ext cx="459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COLOR DETECTOR – HARDWARE CONNECTION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1CAD0-F1CC-4BEB-854A-F1C15592C3D0}"/>
              </a:ext>
            </a:extLst>
          </p:cNvPr>
          <p:cNvSpPr/>
          <p:nvPr/>
        </p:nvSpPr>
        <p:spPr>
          <a:xfrm>
            <a:off x="3855550" y="3619499"/>
            <a:ext cx="3400425" cy="10001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Breadboard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7E1E8A-0F6F-4D7F-BE97-E8BBC828119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155632" y="3838575"/>
            <a:ext cx="31003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29C995-7997-4F62-AD49-C6E3FFBD9BD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10748" y="4426983"/>
            <a:ext cx="31452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05C37B-1A9F-4B18-8DBB-35741802C986}"/>
              </a:ext>
            </a:extLst>
          </p:cNvPr>
          <p:cNvSpPr txBox="1"/>
          <p:nvPr/>
        </p:nvSpPr>
        <p:spPr>
          <a:xfrm>
            <a:off x="3855550" y="3653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82EF3-9B50-4DF4-8B01-9281EBE489BF}"/>
              </a:ext>
            </a:extLst>
          </p:cNvPr>
          <p:cNvSpPr txBox="1"/>
          <p:nvPr/>
        </p:nvSpPr>
        <p:spPr>
          <a:xfrm>
            <a:off x="3855550" y="42423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1D1398-3C04-4989-88A1-072360938758}"/>
              </a:ext>
            </a:extLst>
          </p:cNvPr>
          <p:cNvSpPr/>
          <p:nvPr/>
        </p:nvSpPr>
        <p:spPr>
          <a:xfrm>
            <a:off x="7255976" y="1485899"/>
            <a:ext cx="3391501" cy="17526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UNO R3 with USB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486FE-8884-46F0-8917-C0E8DD42EC50}"/>
              </a:ext>
            </a:extLst>
          </p:cNvPr>
          <p:cNvSpPr/>
          <p:nvPr/>
        </p:nvSpPr>
        <p:spPr>
          <a:xfrm>
            <a:off x="6061288" y="5257799"/>
            <a:ext cx="4890387" cy="1257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Color Sensor TCS 3200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55F15-B696-40A2-A256-5E4C15CE998C}"/>
              </a:ext>
            </a:extLst>
          </p:cNvPr>
          <p:cNvSpPr/>
          <p:nvPr/>
        </p:nvSpPr>
        <p:spPr>
          <a:xfrm>
            <a:off x="283675" y="1485898"/>
            <a:ext cx="4486275" cy="12398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16x2 LCD screen with I2C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AAC016-D3E3-4C5F-808D-C1A81AB5490F}"/>
              </a:ext>
            </a:extLst>
          </p:cNvPr>
          <p:cNvSpPr txBox="1"/>
          <p:nvPr/>
        </p:nvSpPr>
        <p:spPr>
          <a:xfrm>
            <a:off x="4324249" y="1497626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SCL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CF617E-FED3-4498-ABB2-20D2A4EB890A}"/>
              </a:ext>
            </a:extLst>
          </p:cNvPr>
          <p:cNvSpPr txBox="1"/>
          <p:nvPr/>
        </p:nvSpPr>
        <p:spPr>
          <a:xfrm>
            <a:off x="4324249" y="1803914"/>
            <a:ext cx="488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7787B-18CE-401F-A366-9228AD5F8424}"/>
              </a:ext>
            </a:extLst>
          </p:cNvPr>
          <p:cNvSpPr txBox="1"/>
          <p:nvPr/>
        </p:nvSpPr>
        <p:spPr>
          <a:xfrm>
            <a:off x="4287059" y="2123776"/>
            <a:ext cx="476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VCC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E7156E-5CD7-45CF-9908-250FC4014745}"/>
              </a:ext>
            </a:extLst>
          </p:cNvPr>
          <p:cNvSpPr txBox="1"/>
          <p:nvPr/>
        </p:nvSpPr>
        <p:spPr>
          <a:xfrm>
            <a:off x="4257321" y="241797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GND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E609C-2216-47DB-AD76-651EEEE8A687}"/>
              </a:ext>
            </a:extLst>
          </p:cNvPr>
          <p:cNvSpPr txBox="1"/>
          <p:nvPr/>
        </p:nvSpPr>
        <p:spPr>
          <a:xfrm>
            <a:off x="7331478" y="149762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4607E-2BBE-46F4-A183-48E4D78E8735}"/>
              </a:ext>
            </a:extLst>
          </p:cNvPr>
          <p:cNvSpPr txBox="1"/>
          <p:nvPr/>
        </p:nvSpPr>
        <p:spPr>
          <a:xfrm>
            <a:off x="7716520" y="148589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A5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F412B9-496F-418B-8173-C02562F951AE}"/>
              </a:ext>
            </a:extLst>
          </p:cNvPr>
          <p:cNvCxnSpPr>
            <a:cxnSpLocks/>
            <a:stCxn id="18" idx="3"/>
            <a:endCxn id="23" idx="0"/>
          </p:cNvCxnSpPr>
          <p:nvPr/>
        </p:nvCxnSpPr>
        <p:spPr>
          <a:xfrm flipV="1">
            <a:off x="4763793" y="1485898"/>
            <a:ext cx="3145248" cy="165617"/>
          </a:xfrm>
          <a:prstGeom prst="bentConnector4">
            <a:avLst>
              <a:gd name="adj1" fmla="val 34825"/>
              <a:gd name="adj2" fmla="val 4508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C7F6990-7080-419B-B825-8C8ECDCF8E38}"/>
              </a:ext>
            </a:extLst>
          </p:cNvPr>
          <p:cNvCxnSpPr>
            <a:cxnSpLocks/>
            <a:stCxn id="19" idx="3"/>
            <a:endCxn id="22" idx="0"/>
          </p:cNvCxnSpPr>
          <p:nvPr/>
        </p:nvCxnSpPr>
        <p:spPr>
          <a:xfrm flipV="1">
            <a:off x="4812460" y="1497626"/>
            <a:ext cx="2711539" cy="460177"/>
          </a:xfrm>
          <a:prstGeom prst="bentConnector4">
            <a:avLst>
              <a:gd name="adj1" fmla="val 46450"/>
              <a:gd name="adj2" fmla="val 1496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5B47E0E-B513-40FA-BCE9-5C01DE948832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>
            <a:off x="4763793" y="2277665"/>
            <a:ext cx="534795" cy="15035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E906933-6A84-4F32-A371-D5D5A71B6142}"/>
              </a:ext>
            </a:extLst>
          </p:cNvPr>
          <p:cNvSpPr/>
          <p:nvPr/>
        </p:nvSpPr>
        <p:spPr>
          <a:xfrm>
            <a:off x="5246200" y="3781224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C1A29C-597C-4FD8-9A1B-BC6C942465B6}"/>
              </a:ext>
            </a:extLst>
          </p:cNvPr>
          <p:cNvSpPr/>
          <p:nvPr/>
        </p:nvSpPr>
        <p:spPr>
          <a:xfrm>
            <a:off x="4945010" y="4364974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0654505-C367-434A-8CEE-203172A745BE}"/>
              </a:ext>
            </a:extLst>
          </p:cNvPr>
          <p:cNvCxnSpPr>
            <a:cxnSpLocks/>
            <a:stCxn id="21" idx="3"/>
            <a:endCxn id="39" idx="0"/>
          </p:cNvCxnSpPr>
          <p:nvPr/>
        </p:nvCxnSpPr>
        <p:spPr>
          <a:xfrm>
            <a:off x="4788236" y="2571868"/>
            <a:ext cx="209162" cy="17931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7F0ED59-BD91-4B19-A3A5-0629A9E9798B}"/>
              </a:ext>
            </a:extLst>
          </p:cNvPr>
          <p:cNvSpPr txBox="1"/>
          <p:nvPr/>
        </p:nvSpPr>
        <p:spPr>
          <a:xfrm>
            <a:off x="7274262" y="213648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5V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31A46E-0537-465D-8933-4FC1D803D8C2}"/>
              </a:ext>
            </a:extLst>
          </p:cNvPr>
          <p:cNvSpPr txBox="1"/>
          <p:nvPr/>
        </p:nvSpPr>
        <p:spPr>
          <a:xfrm>
            <a:off x="7268524" y="239815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GND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3B790D-8302-453F-9D9E-391802444777}"/>
              </a:ext>
            </a:extLst>
          </p:cNvPr>
          <p:cNvSpPr/>
          <p:nvPr/>
        </p:nvSpPr>
        <p:spPr>
          <a:xfrm>
            <a:off x="6308362" y="3776566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BBE936-586C-4509-8509-3754C5FDDC0E}"/>
              </a:ext>
            </a:extLst>
          </p:cNvPr>
          <p:cNvCxnSpPr>
            <a:cxnSpLocks/>
            <a:stCxn id="45" idx="1"/>
            <a:endCxn id="48" idx="0"/>
          </p:cNvCxnSpPr>
          <p:nvPr/>
        </p:nvCxnSpPr>
        <p:spPr>
          <a:xfrm rot="10800000" flipV="1">
            <a:off x="6360750" y="2290374"/>
            <a:ext cx="913512" cy="14861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BFDA55C-01E8-4980-9879-DA55814BCE56}"/>
              </a:ext>
            </a:extLst>
          </p:cNvPr>
          <p:cNvSpPr/>
          <p:nvPr/>
        </p:nvSpPr>
        <p:spPr>
          <a:xfrm>
            <a:off x="6817506" y="4364974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F8CD82E-3D57-4AB1-B054-8ABC646F5453}"/>
              </a:ext>
            </a:extLst>
          </p:cNvPr>
          <p:cNvCxnSpPr>
            <a:cxnSpLocks/>
            <a:stCxn id="46" idx="1"/>
            <a:endCxn id="53" idx="0"/>
          </p:cNvCxnSpPr>
          <p:nvPr/>
        </p:nvCxnSpPr>
        <p:spPr>
          <a:xfrm rot="10800000" flipV="1">
            <a:off x="6869894" y="2552044"/>
            <a:ext cx="398630" cy="18129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BEF7157-FF9A-4AE9-A293-DA70D88D6A32}"/>
              </a:ext>
            </a:extLst>
          </p:cNvPr>
          <p:cNvSpPr txBox="1"/>
          <p:nvPr/>
        </p:nvSpPr>
        <p:spPr>
          <a:xfrm>
            <a:off x="8908205" y="29285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742E34-D015-4BBD-B406-AD4320DDB688}"/>
              </a:ext>
            </a:extLst>
          </p:cNvPr>
          <p:cNvSpPr txBox="1"/>
          <p:nvPr/>
        </p:nvSpPr>
        <p:spPr>
          <a:xfrm>
            <a:off x="9168645" y="292857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~3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75D2D-3DDF-47A0-A922-5C9E3F92584F}"/>
              </a:ext>
            </a:extLst>
          </p:cNvPr>
          <p:cNvSpPr txBox="1"/>
          <p:nvPr/>
        </p:nvSpPr>
        <p:spPr>
          <a:xfrm>
            <a:off x="9482401" y="29285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F9F22E-126D-4321-AB70-D6487C196BF3}"/>
              </a:ext>
            </a:extLst>
          </p:cNvPr>
          <p:cNvSpPr txBox="1"/>
          <p:nvPr/>
        </p:nvSpPr>
        <p:spPr>
          <a:xfrm>
            <a:off x="9720115" y="292857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~5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C706E5-BBD4-4C23-8A5F-6D9BEF130D3C}"/>
              </a:ext>
            </a:extLst>
          </p:cNvPr>
          <p:cNvSpPr txBox="1"/>
          <p:nvPr/>
        </p:nvSpPr>
        <p:spPr>
          <a:xfrm>
            <a:off x="10026780" y="292857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~6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99EB5C-2934-4D3C-BAD7-C59216D3BAC0}"/>
              </a:ext>
            </a:extLst>
          </p:cNvPr>
          <p:cNvSpPr txBox="1"/>
          <p:nvPr/>
        </p:nvSpPr>
        <p:spPr>
          <a:xfrm>
            <a:off x="8089516" y="292954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GND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6A6CE4-CDE4-4FB2-AFCA-34CA5B478B44}"/>
              </a:ext>
            </a:extLst>
          </p:cNvPr>
          <p:cNvSpPr txBox="1"/>
          <p:nvPr/>
        </p:nvSpPr>
        <p:spPr>
          <a:xfrm>
            <a:off x="8127615" y="528643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LED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7A44BD-383D-4763-A718-0B89F018D520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rot="16200000" flipH="1">
            <a:off x="7332233" y="4260062"/>
            <a:ext cx="2049116" cy="36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4FD5B2-1A76-4080-9297-2FDFE925B6B3}"/>
              </a:ext>
            </a:extLst>
          </p:cNvPr>
          <p:cNvSpPr txBox="1"/>
          <p:nvPr/>
        </p:nvSpPr>
        <p:spPr>
          <a:xfrm>
            <a:off x="7818030" y="5277467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OE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088792C-BCDE-4987-9F1C-FBAD32F4CA33}"/>
              </a:ext>
            </a:extLst>
          </p:cNvPr>
          <p:cNvCxnSpPr>
            <a:cxnSpLocks/>
            <a:stCxn id="75" idx="4"/>
            <a:endCxn id="70" idx="0"/>
          </p:cNvCxnSpPr>
          <p:nvPr/>
        </p:nvCxnSpPr>
        <p:spPr>
          <a:xfrm rot="16200000" flipH="1">
            <a:off x="6832957" y="4095063"/>
            <a:ext cx="795479" cy="15693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57A7D04-1346-4A23-82A0-03C0AEBD01B5}"/>
              </a:ext>
            </a:extLst>
          </p:cNvPr>
          <p:cNvSpPr/>
          <p:nvPr/>
        </p:nvSpPr>
        <p:spPr>
          <a:xfrm>
            <a:off x="6393644" y="4357970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1A56E7-3A06-4392-85F4-4DAF641E8755}"/>
              </a:ext>
            </a:extLst>
          </p:cNvPr>
          <p:cNvSpPr txBox="1"/>
          <p:nvPr/>
        </p:nvSpPr>
        <p:spPr>
          <a:xfrm>
            <a:off x="7531503" y="527746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83D410F-B389-41BF-9CE8-7596C8803BDE}"/>
              </a:ext>
            </a:extLst>
          </p:cNvPr>
          <p:cNvSpPr/>
          <p:nvPr/>
        </p:nvSpPr>
        <p:spPr>
          <a:xfrm>
            <a:off x="6201669" y="4364974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66C1EBA-7F5B-49A3-A00C-EA88BBD6B2CD}"/>
              </a:ext>
            </a:extLst>
          </p:cNvPr>
          <p:cNvCxnSpPr>
            <a:cxnSpLocks/>
            <a:stCxn id="81" idx="4"/>
            <a:endCxn id="79" idx="0"/>
          </p:cNvCxnSpPr>
          <p:nvPr/>
        </p:nvCxnSpPr>
        <p:spPr>
          <a:xfrm rot="16200000" flipH="1">
            <a:off x="6573163" y="4169886"/>
            <a:ext cx="788475" cy="1426686"/>
          </a:xfrm>
          <a:prstGeom prst="bentConnector3">
            <a:avLst>
              <a:gd name="adj1" fmla="val 644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3CCA1D7-993A-4578-9BB7-1D305150D4A5}"/>
              </a:ext>
            </a:extLst>
          </p:cNvPr>
          <p:cNvSpPr txBox="1"/>
          <p:nvPr/>
        </p:nvSpPr>
        <p:spPr>
          <a:xfrm>
            <a:off x="7223761" y="52774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72EAD6-F4A1-46CA-A672-66F2591B02EE}"/>
              </a:ext>
            </a:extLst>
          </p:cNvPr>
          <p:cNvSpPr/>
          <p:nvPr/>
        </p:nvSpPr>
        <p:spPr>
          <a:xfrm>
            <a:off x="6061289" y="3776565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CAB1196-1D1F-4808-9672-51C8D7658230}"/>
              </a:ext>
            </a:extLst>
          </p:cNvPr>
          <p:cNvCxnSpPr>
            <a:cxnSpLocks/>
            <a:stCxn id="92" idx="4"/>
            <a:endCxn id="90" idx="0"/>
          </p:cNvCxnSpPr>
          <p:nvPr/>
        </p:nvCxnSpPr>
        <p:spPr>
          <a:xfrm rot="16200000" flipH="1">
            <a:off x="6052894" y="3961366"/>
            <a:ext cx="1376883" cy="1255316"/>
          </a:xfrm>
          <a:prstGeom prst="bentConnector3">
            <a:avLst>
              <a:gd name="adj1" fmla="val 866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2A6C13A0-7A8B-4CB3-B735-37FB38B25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99127" y="1639786"/>
            <a:ext cx="496700" cy="4967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9E94004-8B9D-4335-9BA4-8CC9A2324800}"/>
              </a:ext>
            </a:extLst>
          </p:cNvPr>
          <p:cNvSpPr txBox="1"/>
          <p:nvPr/>
        </p:nvSpPr>
        <p:spPr>
          <a:xfrm>
            <a:off x="8787985" y="528051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OUT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B6C026F-4D8E-4348-A044-7FF65437F7B3}"/>
              </a:ext>
            </a:extLst>
          </p:cNvPr>
          <p:cNvCxnSpPr>
            <a:cxnSpLocks/>
            <a:stCxn id="58" idx="2"/>
            <a:endCxn id="103" idx="0"/>
          </p:cNvCxnSpPr>
          <p:nvPr/>
        </p:nvCxnSpPr>
        <p:spPr>
          <a:xfrm rot="5400000">
            <a:off x="8022947" y="4257235"/>
            <a:ext cx="2044156" cy="23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0A5B599-95F9-46D9-A642-751B440EF71B}"/>
              </a:ext>
            </a:extLst>
          </p:cNvPr>
          <p:cNvSpPr txBox="1"/>
          <p:nvPr/>
        </p:nvSpPr>
        <p:spPr>
          <a:xfrm>
            <a:off x="9167895" y="5277465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S3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02896E8-0FD2-4707-B23B-0AD195CC174E}"/>
              </a:ext>
            </a:extLst>
          </p:cNvPr>
          <p:cNvCxnSpPr>
            <a:cxnSpLocks/>
            <a:stCxn id="59" idx="2"/>
            <a:endCxn id="108" idx="0"/>
          </p:cNvCxnSpPr>
          <p:nvPr/>
        </p:nvCxnSpPr>
        <p:spPr>
          <a:xfrm rot="5400000">
            <a:off x="8329417" y="4255333"/>
            <a:ext cx="2041109" cy="31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8F48C76-7DF3-4F52-BDB6-697C6166B423}"/>
              </a:ext>
            </a:extLst>
          </p:cNvPr>
          <p:cNvSpPr txBox="1"/>
          <p:nvPr/>
        </p:nvSpPr>
        <p:spPr>
          <a:xfrm>
            <a:off x="9435804" y="528643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S2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8374CB6C-CF44-4776-A84F-B71E3574C674}"/>
              </a:ext>
            </a:extLst>
          </p:cNvPr>
          <p:cNvCxnSpPr>
            <a:cxnSpLocks/>
            <a:stCxn id="60" idx="2"/>
            <a:endCxn id="113" idx="0"/>
          </p:cNvCxnSpPr>
          <p:nvPr/>
        </p:nvCxnSpPr>
        <p:spPr>
          <a:xfrm rot="5400000">
            <a:off x="8593320" y="4259337"/>
            <a:ext cx="2050082" cy="41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565C944-3D8B-4B33-A1CE-16D8F2F8C637}"/>
              </a:ext>
            </a:extLst>
          </p:cNvPr>
          <p:cNvSpPr txBox="1"/>
          <p:nvPr/>
        </p:nvSpPr>
        <p:spPr>
          <a:xfrm>
            <a:off x="9724870" y="528643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S1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89E93E5-15A9-4651-8657-D9DB8208D12B}"/>
              </a:ext>
            </a:extLst>
          </p:cNvPr>
          <p:cNvCxnSpPr>
            <a:cxnSpLocks/>
            <a:stCxn id="61" idx="2"/>
            <a:endCxn id="118" idx="0"/>
          </p:cNvCxnSpPr>
          <p:nvPr/>
        </p:nvCxnSpPr>
        <p:spPr>
          <a:xfrm rot="16200000" flipH="1">
            <a:off x="8879152" y="4260221"/>
            <a:ext cx="2050082" cy="2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8C1A397-8299-4D9A-ADA0-E74D2EE6C0D2}"/>
              </a:ext>
            </a:extLst>
          </p:cNvPr>
          <p:cNvSpPr txBox="1"/>
          <p:nvPr/>
        </p:nvSpPr>
        <p:spPr>
          <a:xfrm>
            <a:off x="10026351" y="528643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S0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69B1DE1-66ED-48F8-AFEC-A1F9383C693B}"/>
              </a:ext>
            </a:extLst>
          </p:cNvPr>
          <p:cNvCxnSpPr>
            <a:cxnSpLocks/>
            <a:stCxn id="62" idx="2"/>
            <a:endCxn id="123" idx="0"/>
          </p:cNvCxnSpPr>
          <p:nvPr/>
        </p:nvCxnSpPr>
        <p:spPr>
          <a:xfrm rot="5400000">
            <a:off x="9183225" y="4259979"/>
            <a:ext cx="2050082" cy="28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rrow: Left-Right 127">
            <a:extLst>
              <a:ext uri="{FF2B5EF4-FFF2-40B4-BE49-F238E27FC236}">
                <a16:creationId xmlns:a16="http://schemas.microsoft.com/office/drawing/2014/main" id="{17F136E5-6465-40B0-97A0-4CD5833A7309}"/>
              </a:ext>
            </a:extLst>
          </p:cNvPr>
          <p:cNvSpPr/>
          <p:nvPr/>
        </p:nvSpPr>
        <p:spPr>
          <a:xfrm>
            <a:off x="10945292" y="1739416"/>
            <a:ext cx="537081" cy="306288"/>
          </a:xfrm>
          <a:prstGeom prst="left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1359DB-3122-4244-828E-9F4DA197BBF5}"/>
              </a:ext>
            </a:extLst>
          </p:cNvPr>
          <p:cNvSpPr txBox="1"/>
          <p:nvPr/>
        </p:nvSpPr>
        <p:spPr>
          <a:xfrm>
            <a:off x="9940138" y="176504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12492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F6199-DCB4-4F67-BE45-D4F40AA095BC}"/>
              </a:ext>
            </a:extLst>
          </p:cNvPr>
          <p:cNvSpPr txBox="1"/>
          <p:nvPr/>
        </p:nvSpPr>
        <p:spPr>
          <a:xfrm>
            <a:off x="0" y="0"/>
            <a:ext cx="434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COLOR DETECTOR – HARDWARE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1CAD0-F1CC-4BEB-854A-F1C15592C3D0}"/>
              </a:ext>
            </a:extLst>
          </p:cNvPr>
          <p:cNvSpPr/>
          <p:nvPr/>
        </p:nvSpPr>
        <p:spPr>
          <a:xfrm>
            <a:off x="3855550" y="3619499"/>
            <a:ext cx="3400425" cy="10001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Breadboard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7E1E8A-0F6F-4D7F-BE97-E8BBC828119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155632" y="3838575"/>
            <a:ext cx="31003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29C995-7997-4F62-AD49-C6E3FFBD9BD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10748" y="4426983"/>
            <a:ext cx="31452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05C37B-1A9F-4B18-8DBB-35741802C986}"/>
              </a:ext>
            </a:extLst>
          </p:cNvPr>
          <p:cNvSpPr txBox="1"/>
          <p:nvPr/>
        </p:nvSpPr>
        <p:spPr>
          <a:xfrm>
            <a:off x="3855550" y="3653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82EF3-9B50-4DF4-8B01-9281EBE489BF}"/>
              </a:ext>
            </a:extLst>
          </p:cNvPr>
          <p:cNvSpPr txBox="1"/>
          <p:nvPr/>
        </p:nvSpPr>
        <p:spPr>
          <a:xfrm>
            <a:off x="3855550" y="42423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1D1398-3C04-4989-88A1-072360938758}"/>
              </a:ext>
            </a:extLst>
          </p:cNvPr>
          <p:cNvSpPr/>
          <p:nvPr/>
        </p:nvSpPr>
        <p:spPr>
          <a:xfrm>
            <a:off x="7255976" y="1485899"/>
            <a:ext cx="3391501" cy="17526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UNO R3 with USB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486FE-8884-46F0-8917-C0E8DD42EC50}"/>
              </a:ext>
            </a:extLst>
          </p:cNvPr>
          <p:cNvSpPr/>
          <p:nvPr/>
        </p:nvSpPr>
        <p:spPr>
          <a:xfrm>
            <a:off x="6061288" y="5257799"/>
            <a:ext cx="4890387" cy="1257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Color Sensor TCS 3200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(input)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55F15-B696-40A2-A256-5E4C15CE998C}"/>
              </a:ext>
            </a:extLst>
          </p:cNvPr>
          <p:cNvSpPr/>
          <p:nvPr/>
        </p:nvSpPr>
        <p:spPr>
          <a:xfrm>
            <a:off x="283675" y="1485898"/>
            <a:ext cx="4486275" cy="12398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16x2 LCD screen with I2C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(output)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AAC016-D3E3-4C5F-808D-C1A81AB5490F}"/>
              </a:ext>
            </a:extLst>
          </p:cNvPr>
          <p:cNvSpPr txBox="1"/>
          <p:nvPr/>
        </p:nvSpPr>
        <p:spPr>
          <a:xfrm>
            <a:off x="4324249" y="1497626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SCL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CF617E-FED3-4498-ABB2-20D2A4EB890A}"/>
              </a:ext>
            </a:extLst>
          </p:cNvPr>
          <p:cNvSpPr txBox="1"/>
          <p:nvPr/>
        </p:nvSpPr>
        <p:spPr>
          <a:xfrm>
            <a:off x="4324249" y="1803914"/>
            <a:ext cx="488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7787B-18CE-401F-A366-9228AD5F8424}"/>
              </a:ext>
            </a:extLst>
          </p:cNvPr>
          <p:cNvSpPr txBox="1"/>
          <p:nvPr/>
        </p:nvSpPr>
        <p:spPr>
          <a:xfrm>
            <a:off x="4287059" y="2123776"/>
            <a:ext cx="476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VCC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E7156E-5CD7-45CF-9908-250FC4014745}"/>
              </a:ext>
            </a:extLst>
          </p:cNvPr>
          <p:cNvSpPr txBox="1"/>
          <p:nvPr/>
        </p:nvSpPr>
        <p:spPr>
          <a:xfrm>
            <a:off x="4257321" y="241797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GND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E609C-2216-47DB-AD76-651EEEE8A687}"/>
              </a:ext>
            </a:extLst>
          </p:cNvPr>
          <p:cNvSpPr txBox="1"/>
          <p:nvPr/>
        </p:nvSpPr>
        <p:spPr>
          <a:xfrm>
            <a:off x="7331478" y="1497626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4607E-2BBE-46F4-A183-48E4D78E8735}"/>
              </a:ext>
            </a:extLst>
          </p:cNvPr>
          <p:cNvSpPr txBox="1"/>
          <p:nvPr/>
        </p:nvSpPr>
        <p:spPr>
          <a:xfrm>
            <a:off x="7716520" y="148589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A5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F412B9-496F-418B-8173-C02562F951AE}"/>
              </a:ext>
            </a:extLst>
          </p:cNvPr>
          <p:cNvCxnSpPr>
            <a:cxnSpLocks/>
            <a:stCxn id="18" idx="3"/>
            <a:endCxn id="23" idx="0"/>
          </p:cNvCxnSpPr>
          <p:nvPr/>
        </p:nvCxnSpPr>
        <p:spPr>
          <a:xfrm flipV="1">
            <a:off x="4763793" y="1485898"/>
            <a:ext cx="3145248" cy="165617"/>
          </a:xfrm>
          <a:prstGeom prst="bentConnector4">
            <a:avLst>
              <a:gd name="adj1" fmla="val 34220"/>
              <a:gd name="adj2" fmla="val 39331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C7F6990-7080-419B-B825-8C8ECDCF8E38}"/>
              </a:ext>
            </a:extLst>
          </p:cNvPr>
          <p:cNvCxnSpPr>
            <a:cxnSpLocks/>
            <a:stCxn id="19" idx="3"/>
            <a:endCxn id="22" idx="0"/>
          </p:cNvCxnSpPr>
          <p:nvPr/>
        </p:nvCxnSpPr>
        <p:spPr>
          <a:xfrm flipV="1">
            <a:off x="4812460" y="1497626"/>
            <a:ext cx="2711539" cy="460177"/>
          </a:xfrm>
          <a:prstGeom prst="bentConnector4">
            <a:avLst>
              <a:gd name="adj1" fmla="val 46450"/>
              <a:gd name="adj2" fmla="val 149677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5B47E0E-B513-40FA-BCE9-5C01DE948832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>
            <a:off x="4763793" y="2277665"/>
            <a:ext cx="534795" cy="150355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E906933-6A84-4F32-A371-D5D5A71B6142}"/>
              </a:ext>
            </a:extLst>
          </p:cNvPr>
          <p:cNvSpPr/>
          <p:nvPr/>
        </p:nvSpPr>
        <p:spPr>
          <a:xfrm>
            <a:off x="5246200" y="3781224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C1A29C-597C-4FD8-9A1B-BC6C942465B6}"/>
              </a:ext>
            </a:extLst>
          </p:cNvPr>
          <p:cNvSpPr/>
          <p:nvPr/>
        </p:nvSpPr>
        <p:spPr>
          <a:xfrm>
            <a:off x="4945010" y="4364974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0654505-C367-434A-8CEE-203172A745BE}"/>
              </a:ext>
            </a:extLst>
          </p:cNvPr>
          <p:cNvCxnSpPr>
            <a:cxnSpLocks/>
            <a:stCxn id="21" idx="3"/>
            <a:endCxn id="39" idx="0"/>
          </p:cNvCxnSpPr>
          <p:nvPr/>
        </p:nvCxnSpPr>
        <p:spPr>
          <a:xfrm>
            <a:off x="4788236" y="2571868"/>
            <a:ext cx="209162" cy="179310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7F0ED59-BD91-4B19-A3A5-0629A9E9798B}"/>
              </a:ext>
            </a:extLst>
          </p:cNvPr>
          <p:cNvSpPr txBox="1"/>
          <p:nvPr/>
        </p:nvSpPr>
        <p:spPr>
          <a:xfrm>
            <a:off x="7274262" y="213648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5V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31A46E-0537-465D-8933-4FC1D803D8C2}"/>
              </a:ext>
            </a:extLst>
          </p:cNvPr>
          <p:cNvSpPr txBox="1"/>
          <p:nvPr/>
        </p:nvSpPr>
        <p:spPr>
          <a:xfrm>
            <a:off x="7268524" y="239815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GND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3B790D-8302-453F-9D9E-391802444777}"/>
              </a:ext>
            </a:extLst>
          </p:cNvPr>
          <p:cNvSpPr/>
          <p:nvPr/>
        </p:nvSpPr>
        <p:spPr>
          <a:xfrm>
            <a:off x="6308362" y="3776566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6BBE936-586C-4509-8509-3754C5FDDC0E}"/>
              </a:ext>
            </a:extLst>
          </p:cNvPr>
          <p:cNvCxnSpPr>
            <a:cxnSpLocks/>
            <a:stCxn id="45" idx="1"/>
            <a:endCxn id="48" idx="0"/>
          </p:cNvCxnSpPr>
          <p:nvPr/>
        </p:nvCxnSpPr>
        <p:spPr>
          <a:xfrm rot="10800000" flipV="1">
            <a:off x="6360750" y="2290374"/>
            <a:ext cx="913512" cy="148619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BFDA55C-01E8-4980-9879-DA55814BCE56}"/>
              </a:ext>
            </a:extLst>
          </p:cNvPr>
          <p:cNvSpPr/>
          <p:nvPr/>
        </p:nvSpPr>
        <p:spPr>
          <a:xfrm>
            <a:off x="6817506" y="4364974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F8CD82E-3D57-4AB1-B054-8ABC646F5453}"/>
              </a:ext>
            </a:extLst>
          </p:cNvPr>
          <p:cNvCxnSpPr>
            <a:cxnSpLocks/>
            <a:stCxn id="46" idx="1"/>
            <a:endCxn id="53" idx="0"/>
          </p:cNvCxnSpPr>
          <p:nvPr/>
        </p:nvCxnSpPr>
        <p:spPr>
          <a:xfrm rot="10800000" flipV="1">
            <a:off x="6869894" y="2552044"/>
            <a:ext cx="398630" cy="181292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BEF7157-FF9A-4AE9-A293-DA70D88D6A32}"/>
              </a:ext>
            </a:extLst>
          </p:cNvPr>
          <p:cNvSpPr txBox="1"/>
          <p:nvPr/>
        </p:nvSpPr>
        <p:spPr>
          <a:xfrm>
            <a:off x="8908205" y="29285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742E34-D015-4BBD-B406-AD4320DDB688}"/>
              </a:ext>
            </a:extLst>
          </p:cNvPr>
          <p:cNvSpPr txBox="1"/>
          <p:nvPr/>
        </p:nvSpPr>
        <p:spPr>
          <a:xfrm>
            <a:off x="9168645" y="292857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~3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75D2D-3DDF-47A0-A922-5C9E3F92584F}"/>
              </a:ext>
            </a:extLst>
          </p:cNvPr>
          <p:cNvSpPr txBox="1"/>
          <p:nvPr/>
        </p:nvSpPr>
        <p:spPr>
          <a:xfrm>
            <a:off x="9482401" y="29285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F9F22E-126D-4321-AB70-D6487C196BF3}"/>
              </a:ext>
            </a:extLst>
          </p:cNvPr>
          <p:cNvSpPr txBox="1"/>
          <p:nvPr/>
        </p:nvSpPr>
        <p:spPr>
          <a:xfrm>
            <a:off x="9720115" y="292857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~5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C706E5-BBD4-4C23-8A5F-6D9BEF130D3C}"/>
              </a:ext>
            </a:extLst>
          </p:cNvPr>
          <p:cNvSpPr txBox="1"/>
          <p:nvPr/>
        </p:nvSpPr>
        <p:spPr>
          <a:xfrm>
            <a:off x="10026780" y="292857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~6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99EB5C-2934-4D3C-BAD7-C59216D3BAC0}"/>
              </a:ext>
            </a:extLst>
          </p:cNvPr>
          <p:cNvSpPr txBox="1"/>
          <p:nvPr/>
        </p:nvSpPr>
        <p:spPr>
          <a:xfrm>
            <a:off x="8089516" y="292954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GND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6A6CE4-CDE4-4FB2-AFCA-34CA5B478B44}"/>
              </a:ext>
            </a:extLst>
          </p:cNvPr>
          <p:cNvSpPr txBox="1"/>
          <p:nvPr/>
        </p:nvSpPr>
        <p:spPr>
          <a:xfrm>
            <a:off x="8127615" y="528643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LED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7A44BD-383D-4763-A718-0B89F018D520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rot="16200000" flipH="1">
            <a:off x="7332233" y="4260062"/>
            <a:ext cx="2049116" cy="363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4FD5B2-1A76-4080-9297-2FDFE925B6B3}"/>
              </a:ext>
            </a:extLst>
          </p:cNvPr>
          <p:cNvSpPr txBox="1"/>
          <p:nvPr/>
        </p:nvSpPr>
        <p:spPr>
          <a:xfrm>
            <a:off x="7818030" y="5277467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OE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088792C-BCDE-4987-9F1C-FBAD32F4CA33}"/>
              </a:ext>
            </a:extLst>
          </p:cNvPr>
          <p:cNvCxnSpPr>
            <a:cxnSpLocks/>
            <a:stCxn id="75" idx="4"/>
            <a:endCxn id="70" idx="0"/>
          </p:cNvCxnSpPr>
          <p:nvPr/>
        </p:nvCxnSpPr>
        <p:spPr>
          <a:xfrm rot="16200000" flipH="1">
            <a:off x="6832957" y="4095063"/>
            <a:ext cx="795479" cy="15693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57A7D04-1346-4A23-82A0-03C0AEBD01B5}"/>
              </a:ext>
            </a:extLst>
          </p:cNvPr>
          <p:cNvSpPr/>
          <p:nvPr/>
        </p:nvSpPr>
        <p:spPr>
          <a:xfrm>
            <a:off x="6393644" y="4357970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1A56E7-3A06-4392-85F4-4DAF641E8755}"/>
              </a:ext>
            </a:extLst>
          </p:cNvPr>
          <p:cNvSpPr txBox="1"/>
          <p:nvPr/>
        </p:nvSpPr>
        <p:spPr>
          <a:xfrm>
            <a:off x="7531503" y="527746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83D410F-B389-41BF-9CE8-7596C8803BDE}"/>
              </a:ext>
            </a:extLst>
          </p:cNvPr>
          <p:cNvSpPr/>
          <p:nvPr/>
        </p:nvSpPr>
        <p:spPr>
          <a:xfrm>
            <a:off x="6201669" y="4364974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66C1EBA-7F5B-49A3-A00C-EA88BBD6B2CD}"/>
              </a:ext>
            </a:extLst>
          </p:cNvPr>
          <p:cNvCxnSpPr>
            <a:cxnSpLocks/>
            <a:stCxn id="81" idx="4"/>
            <a:endCxn id="79" idx="0"/>
          </p:cNvCxnSpPr>
          <p:nvPr/>
        </p:nvCxnSpPr>
        <p:spPr>
          <a:xfrm rot="16200000" flipH="1">
            <a:off x="6573163" y="4169886"/>
            <a:ext cx="788475" cy="1426686"/>
          </a:xfrm>
          <a:prstGeom prst="bentConnector3">
            <a:avLst>
              <a:gd name="adj1" fmla="val 6449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3CCA1D7-993A-4578-9BB7-1D305150D4A5}"/>
              </a:ext>
            </a:extLst>
          </p:cNvPr>
          <p:cNvSpPr txBox="1"/>
          <p:nvPr/>
        </p:nvSpPr>
        <p:spPr>
          <a:xfrm>
            <a:off x="7223761" y="52774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72EAD6-F4A1-46CA-A672-66F2591B02EE}"/>
              </a:ext>
            </a:extLst>
          </p:cNvPr>
          <p:cNvSpPr/>
          <p:nvPr/>
        </p:nvSpPr>
        <p:spPr>
          <a:xfrm>
            <a:off x="6061289" y="3776565"/>
            <a:ext cx="104775" cy="1240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CAB1196-1D1F-4808-9672-51C8D7658230}"/>
              </a:ext>
            </a:extLst>
          </p:cNvPr>
          <p:cNvCxnSpPr>
            <a:cxnSpLocks/>
            <a:stCxn id="92" idx="4"/>
            <a:endCxn id="90" idx="0"/>
          </p:cNvCxnSpPr>
          <p:nvPr/>
        </p:nvCxnSpPr>
        <p:spPr>
          <a:xfrm rot="16200000" flipH="1">
            <a:off x="6052894" y="3961366"/>
            <a:ext cx="1376883" cy="1255316"/>
          </a:xfrm>
          <a:prstGeom prst="bentConnector3">
            <a:avLst>
              <a:gd name="adj1" fmla="val 8666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2A6C13A0-7A8B-4CB3-B735-37FB38B25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99127" y="1639786"/>
            <a:ext cx="496700" cy="4967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9E94004-8B9D-4335-9BA4-8CC9A2324800}"/>
              </a:ext>
            </a:extLst>
          </p:cNvPr>
          <p:cNvSpPr txBox="1"/>
          <p:nvPr/>
        </p:nvSpPr>
        <p:spPr>
          <a:xfrm>
            <a:off x="8787985" y="528051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OUT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B6C026F-4D8E-4348-A044-7FF65437F7B3}"/>
              </a:ext>
            </a:extLst>
          </p:cNvPr>
          <p:cNvCxnSpPr>
            <a:cxnSpLocks/>
            <a:stCxn id="58" idx="2"/>
            <a:endCxn id="103" idx="0"/>
          </p:cNvCxnSpPr>
          <p:nvPr/>
        </p:nvCxnSpPr>
        <p:spPr>
          <a:xfrm rot="5400000">
            <a:off x="8022947" y="4257235"/>
            <a:ext cx="2044156" cy="239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0A5B599-95F9-46D9-A642-751B440EF71B}"/>
              </a:ext>
            </a:extLst>
          </p:cNvPr>
          <p:cNvSpPr txBox="1"/>
          <p:nvPr/>
        </p:nvSpPr>
        <p:spPr>
          <a:xfrm>
            <a:off x="9167895" y="5277465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S3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02896E8-0FD2-4707-B23B-0AD195CC174E}"/>
              </a:ext>
            </a:extLst>
          </p:cNvPr>
          <p:cNvCxnSpPr>
            <a:cxnSpLocks/>
            <a:stCxn id="59" idx="2"/>
            <a:endCxn id="108" idx="0"/>
          </p:cNvCxnSpPr>
          <p:nvPr/>
        </p:nvCxnSpPr>
        <p:spPr>
          <a:xfrm rot="5400000">
            <a:off x="8329417" y="4255333"/>
            <a:ext cx="2041109" cy="315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8F48C76-7DF3-4F52-BDB6-697C6166B423}"/>
              </a:ext>
            </a:extLst>
          </p:cNvPr>
          <p:cNvSpPr txBox="1"/>
          <p:nvPr/>
        </p:nvSpPr>
        <p:spPr>
          <a:xfrm>
            <a:off x="9435804" y="528643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S2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8374CB6C-CF44-4776-A84F-B71E3574C674}"/>
              </a:ext>
            </a:extLst>
          </p:cNvPr>
          <p:cNvCxnSpPr>
            <a:cxnSpLocks/>
            <a:stCxn id="60" idx="2"/>
            <a:endCxn id="113" idx="0"/>
          </p:cNvCxnSpPr>
          <p:nvPr/>
        </p:nvCxnSpPr>
        <p:spPr>
          <a:xfrm rot="5400000">
            <a:off x="8593320" y="4259337"/>
            <a:ext cx="2050082" cy="411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565C944-3D8B-4B33-A1CE-16D8F2F8C637}"/>
              </a:ext>
            </a:extLst>
          </p:cNvPr>
          <p:cNvSpPr txBox="1"/>
          <p:nvPr/>
        </p:nvSpPr>
        <p:spPr>
          <a:xfrm>
            <a:off x="9724870" y="528643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S1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89E93E5-15A9-4651-8657-D9DB8208D12B}"/>
              </a:ext>
            </a:extLst>
          </p:cNvPr>
          <p:cNvCxnSpPr>
            <a:cxnSpLocks/>
            <a:stCxn id="61" idx="2"/>
            <a:endCxn id="118" idx="0"/>
          </p:cNvCxnSpPr>
          <p:nvPr/>
        </p:nvCxnSpPr>
        <p:spPr>
          <a:xfrm rot="16200000" flipH="1">
            <a:off x="8879152" y="4260221"/>
            <a:ext cx="2050082" cy="235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8C1A397-8299-4D9A-ADA0-E74D2EE6C0D2}"/>
              </a:ext>
            </a:extLst>
          </p:cNvPr>
          <p:cNvSpPr txBox="1"/>
          <p:nvPr/>
        </p:nvSpPr>
        <p:spPr>
          <a:xfrm>
            <a:off x="10026351" y="528643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S0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69B1DE1-66ED-48F8-AFEC-A1F9383C693B}"/>
              </a:ext>
            </a:extLst>
          </p:cNvPr>
          <p:cNvCxnSpPr>
            <a:cxnSpLocks/>
            <a:stCxn id="62" idx="2"/>
            <a:endCxn id="123" idx="0"/>
          </p:cNvCxnSpPr>
          <p:nvPr/>
        </p:nvCxnSpPr>
        <p:spPr>
          <a:xfrm rot="5400000">
            <a:off x="9183225" y="4259979"/>
            <a:ext cx="2050082" cy="283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E1359DB-3122-4244-828E-9F4DA197BBF5}"/>
              </a:ext>
            </a:extLst>
          </p:cNvPr>
          <p:cNvSpPr txBox="1"/>
          <p:nvPr/>
        </p:nvSpPr>
        <p:spPr>
          <a:xfrm>
            <a:off x="9940138" y="176504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USB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04A5294-8C73-49AD-8CC6-48126A7BC2D7}"/>
              </a:ext>
            </a:extLst>
          </p:cNvPr>
          <p:cNvSpPr/>
          <p:nvPr/>
        </p:nvSpPr>
        <p:spPr>
          <a:xfrm rot="10800000">
            <a:off x="10939913" y="1541241"/>
            <a:ext cx="414903" cy="37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9BE4EC-99BB-4CB4-B9AF-98BCBE7DCC24}"/>
              </a:ext>
            </a:extLst>
          </p:cNvPr>
          <p:cNvSpPr txBox="1"/>
          <p:nvPr/>
        </p:nvSpPr>
        <p:spPr>
          <a:xfrm>
            <a:off x="11357061" y="1582849"/>
            <a:ext cx="753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POWER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AAA2A0-F8D0-4AE1-881C-BA6E1B9CA67A}"/>
              </a:ext>
            </a:extLst>
          </p:cNvPr>
          <p:cNvSpPr/>
          <p:nvPr/>
        </p:nvSpPr>
        <p:spPr>
          <a:xfrm>
            <a:off x="8543356" y="1559620"/>
            <a:ext cx="1253444" cy="576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Flash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EE6CBCB-D806-47FD-BE68-0B25104BD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04117" y="1604217"/>
            <a:ext cx="487671" cy="487671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4756BBBE-E9BC-4DDA-8FCF-11523668892F}"/>
              </a:ext>
            </a:extLst>
          </p:cNvPr>
          <p:cNvSpPr/>
          <p:nvPr/>
        </p:nvSpPr>
        <p:spPr>
          <a:xfrm rot="12072427">
            <a:off x="8132624" y="1613801"/>
            <a:ext cx="414903" cy="37768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8EBE9DA-9DC9-4103-B8EB-863DC5C04345}"/>
              </a:ext>
            </a:extLst>
          </p:cNvPr>
          <p:cNvSpPr/>
          <p:nvPr/>
        </p:nvSpPr>
        <p:spPr>
          <a:xfrm rot="10800000">
            <a:off x="7797787" y="2274812"/>
            <a:ext cx="414903" cy="37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3FDC57D6-DA94-4E7F-B755-936FC94400E4}"/>
              </a:ext>
            </a:extLst>
          </p:cNvPr>
          <p:cNvSpPr/>
          <p:nvPr/>
        </p:nvSpPr>
        <p:spPr>
          <a:xfrm rot="5400000">
            <a:off x="8116206" y="2550678"/>
            <a:ext cx="414903" cy="37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7526B990-A05E-4748-9F6A-E7DE359A8872}"/>
              </a:ext>
            </a:extLst>
          </p:cNvPr>
          <p:cNvSpPr/>
          <p:nvPr/>
        </p:nvSpPr>
        <p:spPr>
          <a:xfrm rot="16200000">
            <a:off x="9281056" y="2537199"/>
            <a:ext cx="414903" cy="37768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E097E3DE-3D91-44B4-A995-F373D31B53BE}"/>
              </a:ext>
            </a:extLst>
          </p:cNvPr>
          <p:cNvSpPr/>
          <p:nvPr/>
        </p:nvSpPr>
        <p:spPr>
          <a:xfrm rot="397337">
            <a:off x="10031142" y="1961848"/>
            <a:ext cx="414903" cy="37768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44B24812-A7A9-4B04-B2B7-2367E00B1A29}"/>
              </a:ext>
            </a:extLst>
          </p:cNvPr>
          <p:cNvSpPr/>
          <p:nvPr/>
        </p:nvSpPr>
        <p:spPr>
          <a:xfrm rot="397337">
            <a:off x="10956355" y="2056728"/>
            <a:ext cx="414903" cy="37768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A9F73D-BE4A-4C41-890A-E1997DC4487D}"/>
              </a:ext>
            </a:extLst>
          </p:cNvPr>
          <p:cNvSpPr txBox="1"/>
          <p:nvPr/>
        </p:nvSpPr>
        <p:spPr>
          <a:xfrm>
            <a:off x="11354817" y="2124130"/>
            <a:ext cx="837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10677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DF7A0DE-877B-4B36-B375-A91387E1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160" y="1695450"/>
            <a:ext cx="4153977" cy="1814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1FD709-258E-4FA5-B6A3-DFCE59767A0E}"/>
              </a:ext>
            </a:extLst>
          </p:cNvPr>
          <p:cNvSpPr/>
          <p:nvPr/>
        </p:nvSpPr>
        <p:spPr>
          <a:xfrm>
            <a:off x="7258051" y="1401873"/>
            <a:ext cx="1257300" cy="3903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AAB6-550C-48AA-9110-FC77C7FD6D4A}"/>
              </a:ext>
            </a:extLst>
          </p:cNvPr>
          <p:cNvSpPr txBox="1"/>
          <p:nvPr/>
        </p:nvSpPr>
        <p:spPr>
          <a:xfrm>
            <a:off x="0" y="0"/>
            <a:ext cx="256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16x2 LCD screen with I2C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988A6-09F7-44D2-8065-0D3239F5CD07}"/>
              </a:ext>
            </a:extLst>
          </p:cNvPr>
          <p:cNvSpPr/>
          <p:nvPr/>
        </p:nvSpPr>
        <p:spPr>
          <a:xfrm>
            <a:off x="9172577" y="1401873"/>
            <a:ext cx="2162175" cy="4895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16x2 LCD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EEDB1-79C9-4655-A9AA-02633B2C2F93}"/>
              </a:ext>
            </a:extLst>
          </p:cNvPr>
          <p:cNvSpPr txBox="1"/>
          <p:nvPr/>
        </p:nvSpPr>
        <p:spPr>
          <a:xfrm>
            <a:off x="9172577" y="2234906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D0EDE-9825-494F-B27A-5AEBD96787D5}"/>
              </a:ext>
            </a:extLst>
          </p:cNvPr>
          <p:cNvSpPr txBox="1"/>
          <p:nvPr/>
        </p:nvSpPr>
        <p:spPr>
          <a:xfrm>
            <a:off x="9172577" y="2542683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62448D-9B49-4AB6-9E95-810D80D2CA66}"/>
              </a:ext>
            </a:extLst>
          </p:cNvPr>
          <p:cNvSpPr txBox="1"/>
          <p:nvPr/>
        </p:nvSpPr>
        <p:spPr>
          <a:xfrm>
            <a:off x="9176810" y="2872812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02F1B-0EC4-4D86-8976-FD1F677D583A}"/>
              </a:ext>
            </a:extLst>
          </p:cNvPr>
          <p:cNvSpPr txBox="1"/>
          <p:nvPr/>
        </p:nvSpPr>
        <p:spPr>
          <a:xfrm>
            <a:off x="9176810" y="320294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68FF1-2D6A-445B-BD67-B1F121186F52}"/>
              </a:ext>
            </a:extLst>
          </p:cNvPr>
          <p:cNvSpPr txBox="1"/>
          <p:nvPr/>
        </p:nvSpPr>
        <p:spPr>
          <a:xfrm>
            <a:off x="9172577" y="352960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9C7B22-C952-481E-94B7-3A47A696BCC6}"/>
              </a:ext>
            </a:extLst>
          </p:cNvPr>
          <p:cNvSpPr txBox="1"/>
          <p:nvPr/>
        </p:nvSpPr>
        <p:spPr>
          <a:xfrm>
            <a:off x="9172577" y="383738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D51BB2-5157-4FBE-804B-1E9EAC961B01}"/>
              </a:ext>
            </a:extLst>
          </p:cNvPr>
          <p:cNvSpPr txBox="1"/>
          <p:nvPr/>
        </p:nvSpPr>
        <p:spPr>
          <a:xfrm>
            <a:off x="9176810" y="416751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1E4CB-AC63-4FDD-9863-012E5559F07B}"/>
              </a:ext>
            </a:extLst>
          </p:cNvPr>
          <p:cNvSpPr txBox="1"/>
          <p:nvPr/>
        </p:nvSpPr>
        <p:spPr>
          <a:xfrm>
            <a:off x="9176810" y="447182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D7</a:t>
            </a:r>
          </a:p>
        </p:txBody>
      </p:sp>
      <p:pic>
        <p:nvPicPr>
          <p:cNvPr id="23" name="Picture 22" descr="A computer monitor with a blue screen&#10;&#10;Description automatically generated with medium confidence">
            <a:extLst>
              <a:ext uri="{FF2B5EF4-FFF2-40B4-BE49-F238E27FC236}">
                <a16:creationId xmlns:a16="http://schemas.microsoft.com/office/drawing/2014/main" id="{867A987C-1EB2-4E92-80CB-BF9BF017B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69954" y="5429250"/>
            <a:ext cx="1526722" cy="106870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ACA84E-7413-4602-AE28-AEFE0B115301}"/>
              </a:ext>
            </a:extLst>
          </p:cNvPr>
          <p:cNvGrpSpPr/>
          <p:nvPr/>
        </p:nvGrpSpPr>
        <p:grpSpPr>
          <a:xfrm>
            <a:off x="8567739" y="2141271"/>
            <a:ext cx="552450" cy="307777"/>
            <a:chOff x="5148264" y="1931721"/>
            <a:chExt cx="552450" cy="30777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348A0DB-D78C-4460-8685-9E26AA094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8264" y="2029948"/>
              <a:ext cx="552450" cy="2095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43F541-0523-422C-AA28-3F42816276EA}"/>
                </a:ext>
              </a:extLst>
            </p:cNvPr>
            <p:cNvSpPr txBox="1"/>
            <p:nvPr/>
          </p:nvSpPr>
          <p:spPr>
            <a:xfrm>
              <a:off x="5393370" y="193172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D4BC94-B83A-46AA-B842-85BE4BC7F77D}"/>
              </a:ext>
            </a:extLst>
          </p:cNvPr>
          <p:cNvGrpSpPr/>
          <p:nvPr/>
        </p:nvGrpSpPr>
        <p:grpSpPr>
          <a:xfrm>
            <a:off x="8567739" y="2448817"/>
            <a:ext cx="552450" cy="307777"/>
            <a:chOff x="5148264" y="2239267"/>
            <a:chExt cx="552450" cy="3077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ECE3472-5012-498E-9840-90989FC93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8264" y="2333133"/>
              <a:ext cx="552450" cy="2095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E3F12B-0EB5-4250-8FC8-F910C5ED0F38}"/>
                </a:ext>
              </a:extLst>
            </p:cNvPr>
            <p:cNvSpPr txBox="1"/>
            <p:nvPr/>
          </p:nvSpPr>
          <p:spPr>
            <a:xfrm>
              <a:off x="5391767" y="22392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4D7D05-8775-4F12-9A32-677B6BCDF29A}"/>
              </a:ext>
            </a:extLst>
          </p:cNvPr>
          <p:cNvGrpSpPr/>
          <p:nvPr/>
        </p:nvGrpSpPr>
        <p:grpSpPr>
          <a:xfrm>
            <a:off x="8567739" y="2799097"/>
            <a:ext cx="552450" cy="307777"/>
            <a:chOff x="5148264" y="1931721"/>
            <a:chExt cx="552450" cy="30777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E5B0E1E-176B-4DAF-8BE8-9A460E0CE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8264" y="2029948"/>
              <a:ext cx="552450" cy="2095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372DA0-8E4D-4FF0-89A3-B027B9246FAA}"/>
                </a:ext>
              </a:extLst>
            </p:cNvPr>
            <p:cNvSpPr txBox="1"/>
            <p:nvPr/>
          </p:nvSpPr>
          <p:spPr>
            <a:xfrm>
              <a:off x="5393370" y="193172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41FD36-F07C-4EE8-AA9A-48CD0CEDC912}"/>
              </a:ext>
            </a:extLst>
          </p:cNvPr>
          <p:cNvGrpSpPr/>
          <p:nvPr/>
        </p:nvGrpSpPr>
        <p:grpSpPr>
          <a:xfrm>
            <a:off x="8580101" y="3143731"/>
            <a:ext cx="552450" cy="307777"/>
            <a:chOff x="5148264" y="1931721"/>
            <a:chExt cx="552450" cy="30777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49D0424-D11E-452C-9213-697B7A8CD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8264" y="2029948"/>
              <a:ext cx="552450" cy="20955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1C9850-677C-4A56-AEF3-C08B7E20D32B}"/>
                </a:ext>
              </a:extLst>
            </p:cNvPr>
            <p:cNvSpPr txBox="1"/>
            <p:nvPr/>
          </p:nvSpPr>
          <p:spPr>
            <a:xfrm>
              <a:off x="5393370" y="193172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FDDCAD-E14A-47FB-9288-AA118D208318}"/>
              </a:ext>
            </a:extLst>
          </p:cNvPr>
          <p:cNvGrpSpPr/>
          <p:nvPr/>
        </p:nvGrpSpPr>
        <p:grpSpPr>
          <a:xfrm>
            <a:off x="8567739" y="3451508"/>
            <a:ext cx="552450" cy="307777"/>
            <a:chOff x="5148264" y="2239267"/>
            <a:chExt cx="552450" cy="30777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6AF3AB9-1121-4FC2-90D3-CE98AF84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8264" y="2333133"/>
              <a:ext cx="552450" cy="20955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5E0FDDB-D55A-4418-BDCE-50F6746E0D44}"/>
                </a:ext>
              </a:extLst>
            </p:cNvPr>
            <p:cNvSpPr txBox="1"/>
            <p:nvPr/>
          </p:nvSpPr>
          <p:spPr>
            <a:xfrm>
              <a:off x="5391767" y="22392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252ED7-5E51-4567-87E7-0189B3E45657}"/>
              </a:ext>
            </a:extLst>
          </p:cNvPr>
          <p:cNvGrpSpPr/>
          <p:nvPr/>
        </p:nvGrpSpPr>
        <p:grpSpPr>
          <a:xfrm>
            <a:off x="8567739" y="3787344"/>
            <a:ext cx="552450" cy="307777"/>
            <a:chOff x="5148264" y="1931721"/>
            <a:chExt cx="552450" cy="30777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B1099AC-A667-4EEF-BA8D-B29D98788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8264" y="2029948"/>
              <a:ext cx="552450" cy="20955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E60218-579D-40F9-868B-1F4C57CE8EAD}"/>
                </a:ext>
              </a:extLst>
            </p:cNvPr>
            <p:cNvSpPr txBox="1"/>
            <p:nvPr/>
          </p:nvSpPr>
          <p:spPr>
            <a:xfrm>
              <a:off x="5393370" y="193172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3A401B-3548-4C5E-B1CC-F03FB66B2321}"/>
              </a:ext>
            </a:extLst>
          </p:cNvPr>
          <p:cNvGrpSpPr/>
          <p:nvPr/>
        </p:nvGrpSpPr>
        <p:grpSpPr>
          <a:xfrm>
            <a:off x="8577479" y="4108726"/>
            <a:ext cx="552450" cy="307777"/>
            <a:chOff x="5148264" y="2239267"/>
            <a:chExt cx="552450" cy="30777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9E8EFEA-47FB-458C-8CAA-FEBB80DAB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8264" y="2333133"/>
              <a:ext cx="552450" cy="20955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048526-97DC-4AAB-9C6B-275C83679988}"/>
                </a:ext>
              </a:extLst>
            </p:cNvPr>
            <p:cNvSpPr txBox="1"/>
            <p:nvPr/>
          </p:nvSpPr>
          <p:spPr>
            <a:xfrm>
              <a:off x="5391767" y="22392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896950-B89E-4061-B32B-57A3FD53B778}"/>
              </a:ext>
            </a:extLst>
          </p:cNvPr>
          <p:cNvGrpSpPr/>
          <p:nvPr/>
        </p:nvGrpSpPr>
        <p:grpSpPr>
          <a:xfrm>
            <a:off x="8567739" y="4414671"/>
            <a:ext cx="552450" cy="307777"/>
            <a:chOff x="5148264" y="2239267"/>
            <a:chExt cx="552450" cy="30777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6181D0A-D5CE-45D5-8BF6-088A5DB68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8264" y="2333133"/>
              <a:ext cx="552450" cy="20955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72B4F5-1114-4638-8D57-2F801F5D9938}"/>
                </a:ext>
              </a:extLst>
            </p:cNvPr>
            <p:cNvSpPr txBox="1"/>
            <p:nvPr/>
          </p:nvSpPr>
          <p:spPr>
            <a:xfrm>
              <a:off x="5391767" y="223926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995D22D-87E6-49B7-8806-9058A6C6963C}"/>
              </a:ext>
            </a:extLst>
          </p:cNvPr>
          <p:cNvSpPr txBox="1"/>
          <p:nvPr/>
        </p:nvSpPr>
        <p:spPr>
          <a:xfrm>
            <a:off x="10578465" y="5520593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CAA29D-2F39-4D54-9EA5-E10393AA42FF}"/>
              </a:ext>
            </a:extLst>
          </p:cNvPr>
          <p:cNvSpPr txBox="1"/>
          <p:nvPr/>
        </p:nvSpPr>
        <p:spPr>
          <a:xfrm>
            <a:off x="65238" y="1125608"/>
            <a:ext cx="3943708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LiquidCrystal_I2C lcd(0x27, 16, 2);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lcd.begin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lcd.clear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lcd.setCursor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lcd.write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(‘-’);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88BD0C3C-9A32-4458-AE04-0AF4F6F35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615046" y="850721"/>
            <a:ext cx="487671" cy="487671"/>
          </a:xfrm>
          <a:prstGeom prst="rect">
            <a:avLst/>
          </a:prstGeom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56277685-FA9F-41E9-8C1A-56114CB1139E}"/>
              </a:ext>
            </a:extLst>
          </p:cNvPr>
          <p:cNvSpPr/>
          <p:nvPr/>
        </p:nvSpPr>
        <p:spPr>
          <a:xfrm>
            <a:off x="3590546" y="2837856"/>
            <a:ext cx="414903" cy="37768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D739F5-0BCD-4B8F-99D6-1CBF6B3FC2AB}"/>
              </a:ext>
            </a:extLst>
          </p:cNvPr>
          <p:cNvSpPr txBox="1"/>
          <p:nvPr/>
        </p:nvSpPr>
        <p:spPr>
          <a:xfrm>
            <a:off x="4684159" y="1217207"/>
            <a:ext cx="2397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SDA: </a:t>
            </a:r>
            <a:r>
              <a:rPr lang="en-US"/>
              <a:t>Serial Data </a:t>
            </a:r>
            <a:r>
              <a:rPr lang="en-US" dirty="0"/>
              <a:t>Line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8DA946-9BD5-4B66-A61B-79DAE881A071}"/>
              </a:ext>
            </a:extLst>
          </p:cNvPr>
          <p:cNvSpPr txBox="1"/>
          <p:nvPr/>
        </p:nvSpPr>
        <p:spPr>
          <a:xfrm>
            <a:off x="4672014" y="3554464"/>
            <a:ext cx="2276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SCL: Serial Clock Line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37E98A-A124-4008-99FF-84B94A6ED4AE}"/>
              </a:ext>
            </a:extLst>
          </p:cNvPr>
          <p:cNvSpPr txBox="1"/>
          <p:nvPr/>
        </p:nvSpPr>
        <p:spPr>
          <a:xfrm>
            <a:off x="-9525" y="6214470"/>
            <a:ext cx="4153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Interface I2C 16x2 LCD with Arduino Uno (Just 4 wires) - Arduino Project Hub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47E180-8522-4CE7-89FC-5849369E060F}"/>
              </a:ext>
            </a:extLst>
          </p:cNvPr>
          <p:cNvSpPr txBox="1"/>
          <p:nvPr/>
        </p:nvSpPr>
        <p:spPr>
          <a:xfrm>
            <a:off x="-28574" y="5688304"/>
            <a:ext cx="612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hlinkClick r:id="rId10"/>
              </a:rPr>
              <a:t>sketch.ino - Wokwi Arduino and ESP32 Simulator</a:t>
            </a:r>
            <a:endParaRPr lang="en-US" dirty="0"/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9F5F0C41-2314-46B4-B836-E1F7795AC1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72014" y="5688304"/>
            <a:ext cx="487671" cy="4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A49B5AA9-F0C5-4030-A6C6-C7EB7B9289BE}"/>
              </a:ext>
            </a:extLst>
          </p:cNvPr>
          <p:cNvSpPr txBox="1"/>
          <p:nvPr/>
        </p:nvSpPr>
        <p:spPr>
          <a:xfrm>
            <a:off x="5322789" y="92644"/>
            <a:ext cx="2578041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s0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s1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s2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s3 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out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774F2-4B8B-4E66-89D5-514B85B7EE56}"/>
              </a:ext>
            </a:extLst>
          </p:cNvPr>
          <p:cNvSpPr txBox="1"/>
          <p:nvPr/>
        </p:nvSpPr>
        <p:spPr>
          <a:xfrm>
            <a:off x="0" y="0"/>
            <a:ext cx="230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Color Sensor TCS 3200</a:t>
            </a:r>
          </a:p>
        </p:txBody>
      </p:sp>
      <p:pic>
        <p:nvPicPr>
          <p:cNvPr id="1026" name="Picture 2" descr="Color Detection module">
            <a:extLst>
              <a:ext uri="{FF2B5EF4-FFF2-40B4-BE49-F238E27FC236}">
                <a16:creationId xmlns:a16="http://schemas.microsoft.com/office/drawing/2014/main" id="{82C356C4-673B-4B15-A83F-97B7BE884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1971675"/>
            <a:ext cx="3469506" cy="34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D39910-06D2-4B70-8F05-F5758A1BCC34}"/>
              </a:ext>
            </a:extLst>
          </p:cNvPr>
          <p:cNvSpPr/>
          <p:nvPr/>
        </p:nvSpPr>
        <p:spPr>
          <a:xfrm>
            <a:off x="8343900" y="4991100"/>
            <a:ext cx="1885950" cy="17335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F3481-233B-4CFC-A75E-B7169669768E}"/>
              </a:ext>
            </a:extLst>
          </p:cNvPr>
          <p:cNvSpPr/>
          <p:nvPr/>
        </p:nvSpPr>
        <p:spPr>
          <a:xfrm>
            <a:off x="8343900" y="466725"/>
            <a:ext cx="1885950" cy="22193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A163D-8096-4844-8F9B-6C7378B9C301}"/>
              </a:ext>
            </a:extLst>
          </p:cNvPr>
          <p:cNvSpPr/>
          <p:nvPr/>
        </p:nvSpPr>
        <p:spPr>
          <a:xfrm>
            <a:off x="5734050" y="1971676"/>
            <a:ext cx="1179627" cy="34813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UNO R3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FA536-5807-473F-B403-C6AF730B731C}"/>
              </a:ext>
            </a:extLst>
          </p:cNvPr>
          <p:cNvSpPr txBox="1"/>
          <p:nvPr/>
        </p:nvSpPr>
        <p:spPr>
          <a:xfrm>
            <a:off x="5920050" y="19716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36DF-0522-49CF-AF85-F3808E236BE4}"/>
              </a:ext>
            </a:extLst>
          </p:cNvPr>
          <p:cNvSpPr txBox="1"/>
          <p:nvPr/>
        </p:nvSpPr>
        <p:spPr>
          <a:xfrm>
            <a:off x="6180490" y="19716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D233E-9581-42F7-820A-2FA444BC11CC}"/>
              </a:ext>
            </a:extLst>
          </p:cNvPr>
          <p:cNvSpPr txBox="1"/>
          <p:nvPr/>
        </p:nvSpPr>
        <p:spPr>
          <a:xfrm>
            <a:off x="6494246" y="19716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97B037-EA93-4070-A0E2-2456290DD571}"/>
              </a:ext>
            </a:extLst>
          </p:cNvPr>
          <p:cNvSpPr txBox="1"/>
          <p:nvPr/>
        </p:nvSpPr>
        <p:spPr>
          <a:xfrm>
            <a:off x="5929148" y="514528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~6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A50275-1808-4EAA-BBC5-821FC1AEF21C}"/>
              </a:ext>
            </a:extLst>
          </p:cNvPr>
          <p:cNvSpPr txBox="1"/>
          <p:nvPr/>
        </p:nvSpPr>
        <p:spPr>
          <a:xfrm>
            <a:off x="6359638" y="514528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~5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45FEDD-94EB-4536-A70E-2559F67F3C28}"/>
              </a:ext>
            </a:extLst>
          </p:cNvPr>
          <p:cNvSpPr/>
          <p:nvPr/>
        </p:nvSpPr>
        <p:spPr>
          <a:xfrm>
            <a:off x="8920793" y="1864220"/>
            <a:ext cx="59846" cy="12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A7FD80B-6D78-4F40-A010-555857A913DC}"/>
              </a:ext>
            </a:extLst>
          </p:cNvPr>
          <p:cNvCxnSpPr>
            <a:cxnSpLocks/>
            <a:stCxn id="15" idx="0"/>
            <a:endCxn id="21" idx="0"/>
          </p:cNvCxnSpPr>
          <p:nvPr/>
        </p:nvCxnSpPr>
        <p:spPr>
          <a:xfrm rot="5400000" flipH="1" flipV="1">
            <a:off x="7737763" y="758722"/>
            <a:ext cx="107454" cy="2318451"/>
          </a:xfrm>
          <a:prstGeom prst="bentConnector3">
            <a:avLst>
              <a:gd name="adj1" fmla="val 31274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09A207A-29E7-454F-A66D-2B15CC4559FE}"/>
              </a:ext>
            </a:extLst>
          </p:cNvPr>
          <p:cNvSpPr/>
          <p:nvPr/>
        </p:nvSpPr>
        <p:spPr>
          <a:xfrm>
            <a:off x="9190132" y="1873744"/>
            <a:ext cx="59846" cy="12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2520A2-E717-4FB7-B3D7-EC5351CA747A}"/>
              </a:ext>
            </a:extLst>
          </p:cNvPr>
          <p:cNvSpPr/>
          <p:nvPr/>
        </p:nvSpPr>
        <p:spPr>
          <a:xfrm>
            <a:off x="9522341" y="1866573"/>
            <a:ext cx="59846" cy="12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9734B2-29D9-4EEA-BB92-E2823447A8C1}"/>
              </a:ext>
            </a:extLst>
          </p:cNvPr>
          <p:cNvSpPr/>
          <p:nvPr/>
        </p:nvSpPr>
        <p:spPr>
          <a:xfrm>
            <a:off x="8962623" y="5427170"/>
            <a:ext cx="59846" cy="12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24F833-E2EE-41B7-B856-0FDD46AEC797}"/>
              </a:ext>
            </a:extLst>
          </p:cNvPr>
          <p:cNvSpPr/>
          <p:nvPr/>
        </p:nvSpPr>
        <p:spPr>
          <a:xfrm>
            <a:off x="9247194" y="5436695"/>
            <a:ext cx="59846" cy="12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CDB29DA-C0DC-4EF9-A915-4B13014A8760}"/>
              </a:ext>
            </a:extLst>
          </p:cNvPr>
          <p:cNvCxnSpPr>
            <a:cxnSpLocks/>
            <a:stCxn id="14" idx="0"/>
            <a:endCxn id="35" idx="0"/>
          </p:cNvCxnSpPr>
          <p:nvPr/>
        </p:nvCxnSpPr>
        <p:spPr>
          <a:xfrm rot="5400000" flipH="1" flipV="1">
            <a:off x="7720317" y="471937"/>
            <a:ext cx="97931" cy="2901546"/>
          </a:xfrm>
          <a:prstGeom prst="bentConnector3">
            <a:avLst>
              <a:gd name="adj1" fmla="val 46959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0274F50-3590-41F4-A4FB-35345D1D2268}"/>
              </a:ext>
            </a:extLst>
          </p:cNvPr>
          <p:cNvCxnSpPr>
            <a:cxnSpLocks/>
            <a:stCxn id="13" idx="0"/>
            <a:endCxn id="36" idx="0"/>
          </p:cNvCxnSpPr>
          <p:nvPr/>
        </p:nvCxnSpPr>
        <p:spPr>
          <a:xfrm rot="5400000" flipH="1" flipV="1">
            <a:off x="7752615" y="172027"/>
            <a:ext cx="105102" cy="3494195"/>
          </a:xfrm>
          <a:prstGeom prst="bentConnector3">
            <a:avLst>
              <a:gd name="adj1" fmla="val 580316"/>
            </a:avLst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76D8386-3C1C-492A-B91A-38BADB178E2E}"/>
              </a:ext>
            </a:extLst>
          </p:cNvPr>
          <p:cNvCxnSpPr>
            <a:cxnSpLocks/>
            <a:stCxn id="17" idx="2"/>
            <a:endCxn id="37" idx="2"/>
          </p:cNvCxnSpPr>
          <p:nvPr/>
        </p:nvCxnSpPr>
        <p:spPr>
          <a:xfrm rot="16200000" flipH="1">
            <a:off x="7718578" y="4277025"/>
            <a:ext cx="97931" cy="2450005"/>
          </a:xfrm>
          <a:prstGeom prst="bentConnector3">
            <a:avLst>
              <a:gd name="adj1" fmla="val 33343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177E898-8332-42B2-AAAC-328BCEA4A119}"/>
              </a:ext>
            </a:extLst>
          </p:cNvPr>
          <p:cNvCxnSpPr>
            <a:cxnSpLocks/>
            <a:stCxn id="16" idx="2"/>
            <a:endCxn id="38" idx="2"/>
          </p:cNvCxnSpPr>
          <p:nvPr/>
        </p:nvCxnSpPr>
        <p:spPr>
          <a:xfrm rot="16200000" flipH="1">
            <a:off x="7640856" y="3924258"/>
            <a:ext cx="107456" cy="3165066"/>
          </a:xfrm>
          <a:prstGeom prst="bentConnector3">
            <a:avLst>
              <a:gd name="adj1" fmla="val 41910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672C03C0-F466-4B1B-B917-FF3811070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04220" y="920295"/>
            <a:ext cx="487671" cy="487671"/>
          </a:xfrm>
          <a:prstGeom prst="rect">
            <a:avLst/>
          </a:prstGeom>
        </p:spPr>
      </p:pic>
      <p:pic>
        <p:nvPicPr>
          <p:cNvPr id="1030" name="Picture 6" descr="Photodiodes set selection">
            <a:extLst>
              <a:ext uri="{FF2B5EF4-FFF2-40B4-BE49-F238E27FC236}">
                <a16:creationId xmlns:a16="http://schemas.microsoft.com/office/drawing/2014/main" id="{7FC22803-2043-4253-9F1D-928583741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239" y="-4926"/>
            <a:ext cx="3048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112B7C-B394-4A86-860D-1C9F21E8F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759" y="5643702"/>
            <a:ext cx="3202241" cy="122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0AA84E2-BE7E-42F6-83AE-B488783DB0F1}"/>
              </a:ext>
            </a:extLst>
          </p:cNvPr>
          <p:cNvSpPr txBox="1"/>
          <p:nvPr/>
        </p:nvSpPr>
        <p:spPr>
          <a:xfrm>
            <a:off x="246031" y="5693869"/>
            <a:ext cx="4480714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highest output frequency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scalling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(s0,HIGH);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(s1,HIGH);</a:t>
            </a:r>
          </a:p>
        </p:txBody>
      </p:sp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2213204-275A-4E58-9C33-05EEF5F14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12990" y="6032647"/>
            <a:ext cx="487671" cy="487671"/>
          </a:xfrm>
          <a:prstGeom prst="rect">
            <a:avLst/>
          </a:prstGeom>
        </p:spPr>
      </p:pic>
      <p:sp>
        <p:nvSpPr>
          <p:cNvPr id="68" name="Arrow: Right 67">
            <a:extLst>
              <a:ext uri="{FF2B5EF4-FFF2-40B4-BE49-F238E27FC236}">
                <a16:creationId xmlns:a16="http://schemas.microsoft.com/office/drawing/2014/main" id="{9FE40F55-96F2-49D6-9492-75071E9D38EF}"/>
              </a:ext>
            </a:extLst>
          </p:cNvPr>
          <p:cNvSpPr/>
          <p:nvPr/>
        </p:nvSpPr>
        <p:spPr>
          <a:xfrm>
            <a:off x="5259381" y="5898795"/>
            <a:ext cx="414903" cy="37768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F37C92-3C0F-4CDD-957D-DC7F61BD8F79}"/>
              </a:ext>
            </a:extLst>
          </p:cNvPr>
          <p:cNvSpPr txBox="1"/>
          <p:nvPr/>
        </p:nvSpPr>
        <p:spPr>
          <a:xfrm>
            <a:off x="1277675" y="599461"/>
            <a:ext cx="3058773" cy="48320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(s2,LOW);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(s3,LOW);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(s2,LOW);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(s3,HIGH);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(s2,HIGH);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(s3,HIGH);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delay(2000);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pulseIn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out,LOW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data;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1628345F-4B88-400C-BEDA-E01E2CA22B4D}"/>
              </a:ext>
            </a:extLst>
          </p:cNvPr>
          <p:cNvSpPr/>
          <p:nvPr/>
        </p:nvSpPr>
        <p:spPr>
          <a:xfrm>
            <a:off x="4096375" y="1010806"/>
            <a:ext cx="414903" cy="37768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67A7BE4A-3042-4C0A-BF04-963B62EACFA1}"/>
              </a:ext>
            </a:extLst>
          </p:cNvPr>
          <p:cNvSpPr/>
          <p:nvPr/>
        </p:nvSpPr>
        <p:spPr>
          <a:xfrm>
            <a:off x="4099936" y="1880162"/>
            <a:ext cx="414903" cy="37768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E0B0313E-FB35-4217-B4BD-4228A03C8812}"/>
              </a:ext>
            </a:extLst>
          </p:cNvPr>
          <p:cNvSpPr/>
          <p:nvPr/>
        </p:nvSpPr>
        <p:spPr>
          <a:xfrm>
            <a:off x="4062178" y="2695113"/>
            <a:ext cx="414903" cy="37768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C1D2370-80F4-4A04-A118-8A4692409957}"/>
              </a:ext>
            </a:extLst>
          </p:cNvPr>
          <p:cNvSpPr/>
          <p:nvPr/>
        </p:nvSpPr>
        <p:spPr>
          <a:xfrm rot="10800000">
            <a:off x="4085872" y="4428057"/>
            <a:ext cx="414903" cy="37768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6E964EDC-E0C9-4978-AF66-8B9765F9D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88827" y="408091"/>
            <a:ext cx="487671" cy="487671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62A865B2-0FB4-4AFF-BB6B-F3065FCF29EE}"/>
              </a:ext>
            </a:extLst>
          </p:cNvPr>
          <p:cNvSpPr/>
          <p:nvPr/>
        </p:nvSpPr>
        <p:spPr>
          <a:xfrm>
            <a:off x="7229777" y="973449"/>
            <a:ext cx="332540" cy="367682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1C06785-5A21-45AF-959B-3C12B8BCEED3}"/>
              </a:ext>
            </a:extLst>
          </p:cNvPr>
          <p:cNvSpPr/>
          <p:nvPr/>
        </p:nvSpPr>
        <p:spPr>
          <a:xfrm>
            <a:off x="4022838" y="6112364"/>
            <a:ext cx="332540" cy="367682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187338A-2713-4BDC-9049-F12872EC8735}"/>
              </a:ext>
            </a:extLst>
          </p:cNvPr>
          <p:cNvSpPr/>
          <p:nvPr/>
        </p:nvSpPr>
        <p:spPr>
          <a:xfrm>
            <a:off x="3606426" y="412946"/>
            <a:ext cx="332540" cy="367682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EC9C67-F5B4-4FAB-B4BA-260DE08D940B}"/>
              </a:ext>
            </a:extLst>
          </p:cNvPr>
          <p:cNvSpPr txBox="1"/>
          <p:nvPr/>
        </p:nvSpPr>
        <p:spPr>
          <a:xfrm>
            <a:off x="-15592" y="6520318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Color Detection Using TCS3200/230 - Arduino Project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9AF709-322B-4D38-A5D0-49882BD7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68" y="1190625"/>
            <a:ext cx="4483032" cy="41316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7AF792-C15E-4946-A2C4-EE3FA58235C8}"/>
              </a:ext>
            </a:extLst>
          </p:cNvPr>
          <p:cNvSpPr/>
          <p:nvPr/>
        </p:nvSpPr>
        <p:spPr>
          <a:xfrm>
            <a:off x="95251" y="847725"/>
            <a:ext cx="6962774" cy="5838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UNO R3 with USB</a:t>
            </a:r>
          </a:p>
        </p:txBody>
      </p:sp>
      <p:pic>
        <p:nvPicPr>
          <p:cNvPr id="3" name="Picture 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D91F34C-12AC-4504-876D-BCCA0494A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14571" y="2449411"/>
            <a:ext cx="496700" cy="496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44415D-9F7F-484E-9DA1-31C90DEB0799}"/>
              </a:ext>
            </a:extLst>
          </p:cNvPr>
          <p:cNvSpPr/>
          <p:nvPr/>
        </p:nvSpPr>
        <p:spPr>
          <a:xfrm>
            <a:off x="266699" y="1095375"/>
            <a:ext cx="6294625" cy="398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Flash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27F5F-F939-4E28-83B5-AFE73BE53994}"/>
              </a:ext>
            </a:extLst>
          </p:cNvPr>
          <p:cNvSpPr txBox="1"/>
          <p:nvPr/>
        </p:nvSpPr>
        <p:spPr>
          <a:xfrm>
            <a:off x="0" y="0"/>
            <a:ext cx="47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Serial (debug information only for programmer)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45380AD-E517-478D-A081-F5205186B8E7}"/>
              </a:ext>
            </a:extLst>
          </p:cNvPr>
          <p:cNvSpPr/>
          <p:nvPr/>
        </p:nvSpPr>
        <p:spPr>
          <a:xfrm>
            <a:off x="7393070" y="2520627"/>
            <a:ext cx="414903" cy="37768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F5AF6-9949-4222-9412-8BBD667B69A2}"/>
              </a:ext>
            </a:extLst>
          </p:cNvPr>
          <p:cNvSpPr txBox="1"/>
          <p:nvPr/>
        </p:nvSpPr>
        <p:spPr>
          <a:xfrm>
            <a:off x="9232106" y="717689"/>
            <a:ext cx="2369344" cy="377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Arduino serial monitor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C0C82CF-D7C6-49F1-ABA7-32CE6C6C2788}"/>
              </a:ext>
            </a:extLst>
          </p:cNvPr>
          <p:cNvSpPr/>
          <p:nvPr/>
        </p:nvSpPr>
        <p:spPr>
          <a:xfrm>
            <a:off x="6317869" y="2508917"/>
            <a:ext cx="414903" cy="37768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4C92E-513B-4E5B-9E21-42F381BFECB2}"/>
              </a:ext>
            </a:extLst>
          </p:cNvPr>
          <p:cNvSpPr txBox="1"/>
          <p:nvPr/>
        </p:nvSpPr>
        <p:spPr>
          <a:xfrm>
            <a:off x="7139823" y="3086100"/>
            <a:ext cx="837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SERIAL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48211-6F8F-496C-AB26-8BC7DCD6AEEC}"/>
              </a:ext>
            </a:extLst>
          </p:cNvPr>
          <p:cNvSpPr txBox="1"/>
          <p:nvPr/>
        </p:nvSpPr>
        <p:spPr>
          <a:xfrm>
            <a:off x="432017" y="1685418"/>
            <a:ext cx="5714404" cy="2893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put your setup code here, to run once: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nHello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Mo!\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tThis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your new world!\n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put your main code here, to run repeatedly: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(“still running, no bug!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:-)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\n”);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delay(1000);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CEBAC256-7D84-4FEE-8C57-6F744FF3C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0386" y="1551091"/>
            <a:ext cx="487671" cy="48767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D14187E-9581-4C32-9028-9F067B65D949}"/>
              </a:ext>
            </a:extLst>
          </p:cNvPr>
          <p:cNvSpPr/>
          <p:nvPr/>
        </p:nvSpPr>
        <p:spPr>
          <a:xfrm>
            <a:off x="10982325" y="4766131"/>
            <a:ext cx="942976" cy="5561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C15554-BCA5-450A-B3BC-BE5C7A34C6E4}"/>
              </a:ext>
            </a:extLst>
          </p:cNvPr>
          <p:cNvSpPr txBox="1"/>
          <p:nvPr/>
        </p:nvSpPr>
        <p:spPr>
          <a:xfrm>
            <a:off x="7857979" y="2195902"/>
            <a:ext cx="42387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Mo!	This is your new world!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A89307-36D2-4D3E-921D-424907D9ABF2}"/>
              </a:ext>
            </a:extLst>
          </p:cNvPr>
          <p:cNvSpPr txBox="1"/>
          <p:nvPr/>
        </p:nvSpPr>
        <p:spPr>
          <a:xfrm>
            <a:off x="7857979" y="2629444"/>
            <a:ext cx="4238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Still running, no bug!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:-)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Still running, no bug!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:-)</a:t>
            </a:r>
            <a:endParaRPr lang="en-US" sz="1200" dirty="0"/>
          </a:p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Still running, no bug!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:-)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563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712C7-B672-4856-A966-2300185BB14C}"/>
              </a:ext>
            </a:extLst>
          </p:cNvPr>
          <p:cNvSpPr txBox="1"/>
          <p:nvPr/>
        </p:nvSpPr>
        <p:spPr>
          <a:xfrm>
            <a:off x="0" y="0"/>
            <a:ext cx="21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Serial (configuration)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07889-D8D7-4A46-B66A-6E3F7E35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42" y="985837"/>
            <a:ext cx="5486008" cy="52101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08537FD-9368-49B1-B911-7300B00D8498}"/>
              </a:ext>
            </a:extLst>
          </p:cNvPr>
          <p:cNvGrpSpPr/>
          <p:nvPr/>
        </p:nvGrpSpPr>
        <p:grpSpPr>
          <a:xfrm>
            <a:off x="6426848" y="2228850"/>
            <a:ext cx="4483032" cy="4131631"/>
            <a:chOff x="7489893" y="1905000"/>
            <a:chExt cx="4483032" cy="4131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2ED1BF-D782-404D-AA54-ED0EB2327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9893" y="1905000"/>
              <a:ext cx="4483032" cy="4131631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D06C9-1762-4B17-907C-889B2D9B257B}"/>
                </a:ext>
              </a:extLst>
            </p:cNvPr>
            <p:cNvSpPr/>
            <p:nvPr/>
          </p:nvSpPr>
          <p:spPr>
            <a:xfrm>
              <a:off x="10763250" y="5480506"/>
              <a:ext cx="942976" cy="5561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E8149F1-C92D-46C7-81B8-7CF46C0B84AF}"/>
              </a:ext>
            </a:extLst>
          </p:cNvPr>
          <p:cNvSpPr/>
          <p:nvPr/>
        </p:nvSpPr>
        <p:spPr>
          <a:xfrm>
            <a:off x="2188483" y="2352675"/>
            <a:ext cx="1345291" cy="3714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ADD0FC-22EB-4A78-8B29-AC2FE9AC667D}"/>
              </a:ext>
            </a:extLst>
          </p:cNvPr>
          <p:cNvSpPr/>
          <p:nvPr/>
        </p:nvSpPr>
        <p:spPr>
          <a:xfrm>
            <a:off x="6011945" y="2352675"/>
            <a:ext cx="414903" cy="37768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B6FE92-CF0F-4D28-B636-34B52B59CAE6}"/>
              </a:ext>
            </a:extLst>
          </p:cNvPr>
          <p:cNvSpPr txBox="1"/>
          <p:nvPr/>
        </p:nvSpPr>
        <p:spPr>
          <a:xfrm>
            <a:off x="0" y="0"/>
            <a:ext cx="14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About Colors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38B30-3CB9-43E3-BD6D-8F8A282BCE89}"/>
              </a:ext>
            </a:extLst>
          </p:cNvPr>
          <p:cNvSpPr txBox="1"/>
          <p:nvPr/>
        </p:nvSpPr>
        <p:spPr>
          <a:xfrm>
            <a:off x="432017" y="1685418"/>
            <a:ext cx="5714404" cy="41857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lcd.clear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Color");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lcd.print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 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(blue &lt;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Color");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lcd.print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 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Color");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lcd.print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 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tGreyscale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lcd.print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Greyscale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tYellow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color");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lcd.print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Yellow color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lcd.print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("invalid color!");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9ACEF67-154C-4E50-8A81-CF9FE3E5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40386" y="1551091"/>
            <a:ext cx="487671" cy="4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9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643</Words>
  <Application>Microsoft Office PowerPoint</Application>
  <PresentationFormat>Bredbild</PresentationFormat>
  <Paragraphs>183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Mo Wang (elev)</cp:lastModifiedBy>
  <cp:revision>2</cp:revision>
  <dcterms:created xsi:type="dcterms:W3CDTF">2022-04-23T14:04:18Z</dcterms:created>
  <dcterms:modified xsi:type="dcterms:W3CDTF">2022-04-25T10:22:27Z</dcterms:modified>
</cp:coreProperties>
</file>