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0" r:id="rId4"/>
    <p:sldId id="260" r:id="rId5"/>
    <p:sldId id="261" r:id="rId6"/>
    <p:sldId id="262" r:id="rId7"/>
    <p:sldId id="269" r:id="rId8"/>
    <p:sldId id="281" r:id="rId9"/>
    <p:sldId id="258" r:id="rId10"/>
    <p:sldId id="265" r:id="rId11"/>
    <p:sldId id="266" r:id="rId12"/>
    <p:sldId id="270" r:id="rId13"/>
    <p:sldId id="271" r:id="rId14"/>
    <p:sldId id="272" r:id="rId15"/>
    <p:sldId id="283" r:id="rId16"/>
    <p:sldId id="267" r:id="rId17"/>
    <p:sldId id="284" r:id="rId18"/>
    <p:sldId id="282" r:id="rId19"/>
    <p:sldId id="257" r:id="rId20"/>
    <p:sldId id="285" r:id="rId21"/>
    <p:sldId id="259" r:id="rId22"/>
    <p:sldId id="273" r:id="rId23"/>
    <p:sldId id="287" r:id="rId24"/>
    <p:sldId id="286" r:id="rId25"/>
    <p:sldId id="288" r:id="rId26"/>
    <p:sldId id="277" r:id="rId27"/>
    <p:sldId id="279" r:id="rId2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27987-12F4-47E8-A1AE-0A35B09E9F4F}" v="29" dt="2021-12-17T08:50:55.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Wang (elev)" userId="44910704-77ff-45ac-b541-44fba6cce6ab" providerId="ADAL" clId="{56F27987-12F4-47E8-A1AE-0A35B09E9F4F}"/>
    <pc:docChg chg="custSel addSld modSld sldOrd">
      <pc:chgData name="Mo Wang (elev)" userId="44910704-77ff-45ac-b541-44fba6cce6ab" providerId="ADAL" clId="{56F27987-12F4-47E8-A1AE-0A35B09E9F4F}" dt="2021-12-17T08:56:46.432" v="317" actId="1076"/>
      <pc:docMkLst>
        <pc:docMk/>
      </pc:docMkLst>
      <pc:sldChg chg="addSp delSp modSp new mod modClrScheme chgLayout">
        <pc:chgData name="Mo Wang (elev)" userId="44910704-77ff-45ac-b541-44fba6cce6ab" providerId="ADAL" clId="{56F27987-12F4-47E8-A1AE-0A35B09E9F4F}" dt="2021-12-17T08:49:38.301" v="254"/>
        <pc:sldMkLst>
          <pc:docMk/>
          <pc:sldMk cId="1249894477" sldId="286"/>
        </pc:sldMkLst>
        <pc:spChg chg="mod ord">
          <ac:chgData name="Mo Wang (elev)" userId="44910704-77ff-45ac-b541-44fba6cce6ab" providerId="ADAL" clId="{56F27987-12F4-47E8-A1AE-0A35B09E9F4F}" dt="2021-12-17T08:47:20.369" v="181" actId="20577"/>
          <ac:spMkLst>
            <pc:docMk/>
            <pc:sldMk cId="1249894477" sldId="286"/>
            <ac:spMk id="2" creationId="{06C4BB83-7C68-4FD3-9A9F-EDEE83E05124}"/>
          </ac:spMkLst>
        </pc:spChg>
        <pc:spChg chg="del">
          <ac:chgData name="Mo Wang (elev)" userId="44910704-77ff-45ac-b541-44fba6cce6ab" providerId="ADAL" clId="{56F27987-12F4-47E8-A1AE-0A35B09E9F4F}" dt="2021-12-17T08:43:48.928" v="66" actId="700"/>
          <ac:spMkLst>
            <pc:docMk/>
            <pc:sldMk cId="1249894477" sldId="286"/>
            <ac:spMk id="3" creationId="{D33F31DD-C01B-40C5-BEFC-B90BA1C047EC}"/>
          </ac:spMkLst>
        </pc:spChg>
        <pc:spChg chg="add mod">
          <ac:chgData name="Mo Wang (elev)" userId="44910704-77ff-45ac-b541-44fba6cce6ab" providerId="ADAL" clId="{56F27987-12F4-47E8-A1AE-0A35B09E9F4F}" dt="2021-12-17T08:46:25.086" v="126" actId="1076"/>
          <ac:spMkLst>
            <pc:docMk/>
            <pc:sldMk cId="1249894477" sldId="286"/>
            <ac:spMk id="12" creationId="{F0364442-647D-430E-8F1B-D68E7A5F6156}"/>
          </ac:spMkLst>
        </pc:spChg>
        <pc:spChg chg="add mod">
          <ac:chgData name="Mo Wang (elev)" userId="44910704-77ff-45ac-b541-44fba6cce6ab" providerId="ADAL" clId="{56F27987-12F4-47E8-A1AE-0A35B09E9F4F}" dt="2021-12-17T08:46:22.875" v="125" actId="1076"/>
          <ac:spMkLst>
            <pc:docMk/>
            <pc:sldMk cId="1249894477" sldId="286"/>
            <ac:spMk id="16" creationId="{D315A381-B21E-473C-9B41-15A0A87EC4B4}"/>
          </ac:spMkLst>
        </pc:spChg>
        <pc:spChg chg="add mod">
          <ac:chgData name="Mo Wang (elev)" userId="44910704-77ff-45ac-b541-44fba6cce6ab" providerId="ADAL" clId="{56F27987-12F4-47E8-A1AE-0A35B09E9F4F}" dt="2021-12-17T08:46:30.082" v="127" actId="1076"/>
          <ac:spMkLst>
            <pc:docMk/>
            <pc:sldMk cId="1249894477" sldId="286"/>
            <ac:spMk id="17" creationId="{1D5C3458-6658-459F-B140-9B2C507350E7}"/>
          </ac:spMkLst>
        </pc:spChg>
        <pc:spChg chg="add mod">
          <ac:chgData name="Mo Wang (elev)" userId="44910704-77ff-45ac-b541-44fba6cce6ab" providerId="ADAL" clId="{56F27987-12F4-47E8-A1AE-0A35B09E9F4F}" dt="2021-12-17T08:46:39.955" v="132" actId="1076"/>
          <ac:spMkLst>
            <pc:docMk/>
            <pc:sldMk cId="1249894477" sldId="286"/>
            <ac:spMk id="18" creationId="{6D4EB6D1-ADC8-48ED-B971-B9D73785737F}"/>
          </ac:spMkLst>
        </pc:spChg>
        <pc:spChg chg="add mod">
          <ac:chgData name="Mo Wang (elev)" userId="44910704-77ff-45ac-b541-44fba6cce6ab" providerId="ADAL" clId="{56F27987-12F4-47E8-A1AE-0A35B09E9F4F}" dt="2021-12-17T08:47:08.766" v="158" actId="113"/>
          <ac:spMkLst>
            <pc:docMk/>
            <pc:sldMk cId="1249894477" sldId="286"/>
            <ac:spMk id="19" creationId="{ECD1AB44-AE03-4490-8E60-9E0B62BA79CC}"/>
          </ac:spMkLst>
        </pc:spChg>
        <pc:spChg chg="add mod">
          <ac:chgData name="Mo Wang (elev)" userId="44910704-77ff-45ac-b541-44fba6cce6ab" providerId="ADAL" clId="{56F27987-12F4-47E8-A1AE-0A35B09E9F4F}" dt="2021-12-17T08:47:53.534" v="208" actId="1076"/>
          <ac:spMkLst>
            <pc:docMk/>
            <pc:sldMk cId="1249894477" sldId="286"/>
            <ac:spMk id="23" creationId="{4AFC4F69-2C49-44D4-B16A-4BCBB068746A}"/>
          </ac:spMkLst>
        </pc:spChg>
        <pc:spChg chg="add mod">
          <ac:chgData name="Mo Wang (elev)" userId="44910704-77ff-45ac-b541-44fba6cce6ab" providerId="ADAL" clId="{56F27987-12F4-47E8-A1AE-0A35B09E9F4F}" dt="2021-12-17T08:48:04.512" v="221" actId="20577"/>
          <ac:spMkLst>
            <pc:docMk/>
            <pc:sldMk cId="1249894477" sldId="286"/>
            <ac:spMk id="24" creationId="{6A7173C8-2354-4111-9CF4-DF16000AA62B}"/>
          </ac:spMkLst>
        </pc:spChg>
        <pc:picChg chg="add mod">
          <ac:chgData name="Mo Wang (elev)" userId="44910704-77ff-45ac-b541-44fba6cce6ab" providerId="ADAL" clId="{56F27987-12F4-47E8-A1AE-0A35B09E9F4F}" dt="2021-12-17T08:44:26.248" v="69" actId="1076"/>
          <ac:picMkLst>
            <pc:docMk/>
            <pc:sldMk cId="1249894477" sldId="286"/>
            <ac:picMk id="1026" creationId="{7A3FE2AC-9A91-476E-AC0C-FFED0D442F45}"/>
          </ac:picMkLst>
        </pc:picChg>
        <pc:picChg chg="add mod">
          <ac:chgData name="Mo Wang (elev)" userId="44910704-77ff-45ac-b541-44fba6cce6ab" providerId="ADAL" clId="{56F27987-12F4-47E8-A1AE-0A35B09E9F4F}" dt="2021-12-17T08:45:00.088" v="76" actId="1076"/>
          <ac:picMkLst>
            <pc:docMk/>
            <pc:sldMk cId="1249894477" sldId="286"/>
            <ac:picMk id="1028" creationId="{8851612C-4BE4-491B-ACB9-8D25E5986606}"/>
          </ac:picMkLst>
        </pc:picChg>
        <pc:picChg chg="add mod">
          <ac:chgData name="Mo Wang (elev)" userId="44910704-77ff-45ac-b541-44fba6cce6ab" providerId="ADAL" clId="{56F27987-12F4-47E8-A1AE-0A35B09E9F4F}" dt="2021-12-17T08:46:39.955" v="132" actId="1076"/>
          <ac:picMkLst>
            <pc:docMk/>
            <pc:sldMk cId="1249894477" sldId="286"/>
            <ac:picMk id="1030" creationId="{370406B7-4A45-4CA0-975A-000AB2A034EB}"/>
          </ac:picMkLst>
        </pc:picChg>
        <pc:picChg chg="add del">
          <ac:chgData name="Mo Wang (elev)" userId="44910704-77ff-45ac-b541-44fba6cce6ab" providerId="ADAL" clId="{56F27987-12F4-47E8-A1AE-0A35B09E9F4F}" dt="2021-12-17T08:49:38.301" v="254"/>
          <ac:picMkLst>
            <pc:docMk/>
            <pc:sldMk cId="1249894477" sldId="286"/>
            <ac:picMk id="1032" creationId="{7E01F8CC-1731-476D-A3FA-795BE2557863}"/>
          </ac:picMkLst>
        </pc:picChg>
        <pc:cxnChg chg="add mod">
          <ac:chgData name="Mo Wang (elev)" userId="44910704-77ff-45ac-b541-44fba6cce6ab" providerId="ADAL" clId="{56F27987-12F4-47E8-A1AE-0A35B09E9F4F}" dt="2021-12-17T08:45:00.088" v="76" actId="1076"/>
          <ac:cxnSpMkLst>
            <pc:docMk/>
            <pc:sldMk cId="1249894477" sldId="286"/>
            <ac:cxnSpMk id="5" creationId="{3BADCBD2-8767-49F4-B41D-D0A6F9F87C28}"/>
          </ac:cxnSpMkLst>
        </pc:cxnChg>
        <pc:cxnChg chg="add mod">
          <ac:chgData name="Mo Wang (elev)" userId="44910704-77ff-45ac-b541-44fba6cce6ab" providerId="ADAL" clId="{56F27987-12F4-47E8-A1AE-0A35B09E9F4F}" dt="2021-12-17T08:46:39.955" v="132" actId="1076"/>
          <ac:cxnSpMkLst>
            <pc:docMk/>
            <pc:sldMk cId="1249894477" sldId="286"/>
            <ac:cxnSpMk id="10" creationId="{966F4CF6-692F-4A98-B9E9-6DDFDBC6C930}"/>
          </ac:cxnSpMkLst>
        </pc:cxnChg>
        <pc:cxnChg chg="add del">
          <ac:chgData name="Mo Wang (elev)" userId="44910704-77ff-45ac-b541-44fba6cce6ab" providerId="ADAL" clId="{56F27987-12F4-47E8-A1AE-0A35B09E9F4F}" dt="2021-12-17T08:46:51.100" v="134" actId="478"/>
          <ac:cxnSpMkLst>
            <pc:docMk/>
            <pc:sldMk cId="1249894477" sldId="286"/>
            <ac:cxnSpMk id="15" creationId="{9EE04053-157E-42F1-BCD0-C15F27AD8564}"/>
          </ac:cxnSpMkLst>
        </pc:cxnChg>
      </pc:sldChg>
      <pc:sldChg chg="addSp delSp modSp new mod ord">
        <pc:chgData name="Mo Wang (elev)" userId="44910704-77ff-45ac-b541-44fba6cce6ab" providerId="ADAL" clId="{56F27987-12F4-47E8-A1AE-0A35B09E9F4F}" dt="2021-12-17T08:50:55.289" v="301" actId="478"/>
        <pc:sldMkLst>
          <pc:docMk/>
          <pc:sldMk cId="1955988033" sldId="287"/>
        </pc:sldMkLst>
        <pc:spChg chg="mod">
          <ac:chgData name="Mo Wang (elev)" userId="44910704-77ff-45ac-b541-44fba6cce6ab" providerId="ADAL" clId="{56F27987-12F4-47E8-A1AE-0A35B09E9F4F}" dt="2021-12-17T08:48:21.063" v="251" actId="20577"/>
          <ac:spMkLst>
            <pc:docMk/>
            <pc:sldMk cId="1955988033" sldId="287"/>
            <ac:spMk id="2" creationId="{7B013E09-BD9E-4240-B7A2-50D1F9C70413}"/>
          </ac:spMkLst>
        </pc:spChg>
        <pc:spChg chg="add mod">
          <ac:chgData name="Mo Wang (elev)" userId="44910704-77ff-45ac-b541-44fba6cce6ab" providerId="ADAL" clId="{56F27987-12F4-47E8-A1AE-0A35B09E9F4F}" dt="2021-12-17T08:50:09.307" v="275" actId="1076"/>
          <ac:spMkLst>
            <pc:docMk/>
            <pc:sldMk cId="1955988033" sldId="287"/>
            <ac:spMk id="6" creationId="{CBC40EFA-27DB-4201-B5DB-A7AEC06A3DD0}"/>
          </ac:spMkLst>
        </pc:spChg>
        <pc:spChg chg="add mod">
          <ac:chgData name="Mo Wang (elev)" userId="44910704-77ff-45ac-b541-44fba6cce6ab" providerId="ADAL" clId="{56F27987-12F4-47E8-A1AE-0A35B09E9F4F}" dt="2021-12-17T08:50:22.885" v="296" actId="1076"/>
          <ac:spMkLst>
            <pc:docMk/>
            <pc:sldMk cId="1955988033" sldId="287"/>
            <ac:spMk id="8" creationId="{68FF6F7F-515D-4148-BBB8-C74807EA5163}"/>
          </ac:spMkLst>
        </pc:spChg>
        <pc:picChg chg="add mod">
          <ac:chgData name="Mo Wang (elev)" userId="44910704-77ff-45ac-b541-44fba6cce6ab" providerId="ADAL" clId="{56F27987-12F4-47E8-A1AE-0A35B09E9F4F}" dt="2021-12-17T08:48:32.804" v="252"/>
          <ac:picMkLst>
            <pc:docMk/>
            <pc:sldMk cId="1955988033" sldId="287"/>
            <ac:picMk id="3" creationId="{2FA037AF-257B-4335-A074-17B3D497F7CC}"/>
          </ac:picMkLst>
        </pc:picChg>
        <pc:picChg chg="add mod">
          <ac:chgData name="Mo Wang (elev)" userId="44910704-77ff-45ac-b541-44fba6cce6ab" providerId="ADAL" clId="{56F27987-12F4-47E8-A1AE-0A35B09E9F4F}" dt="2021-12-17T08:49:41.268" v="256" actId="1076"/>
          <ac:picMkLst>
            <pc:docMk/>
            <pc:sldMk cId="1955988033" sldId="287"/>
            <ac:picMk id="2050" creationId="{D23056B8-BD1E-4768-AC00-514ABAF4E4BA}"/>
          </ac:picMkLst>
        </pc:picChg>
        <pc:picChg chg="add del mod">
          <ac:chgData name="Mo Wang (elev)" userId="44910704-77ff-45ac-b541-44fba6cce6ab" providerId="ADAL" clId="{56F27987-12F4-47E8-A1AE-0A35B09E9F4F}" dt="2021-12-17T08:50:55.289" v="301" actId="478"/>
          <ac:picMkLst>
            <pc:docMk/>
            <pc:sldMk cId="1955988033" sldId="287"/>
            <ac:picMk id="2052" creationId="{72238B76-EEFF-4607-B0A3-D2C7ADA13DAF}"/>
          </ac:picMkLst>
        </pc:picChg>
        <pc:cxnChg chg="add">
          <ac:chgData name="Mo Wang (elev)" userId="44910704-77ff-45ac-b541-44fba6cce6ab" providerId="ADAL" clId="{56F27987-12F4-47E8-A1AE-0A35B09E9F4F}" dt="2021-12-17T08:49:52.567" v="257" actId="11529"/>
          <ac:cxnSpMkLst>
            <pc:docMk/>
            <pc:sldMk cId="1955988033" sldId="287"/>
            <ac:cxnSpMk id="5" creationId="{53E6B1B3-89E9-4C78-B2B0-24C67578B6F9}"/>
          </ac:cxnSpMkLst>
        </pc:cxnChg>
      </pc:sldChg>
      <pc:sldChg chg="addSp delSp modSp new mod modClrScheme chgLayout">
        <pc:chgData name="Mo Wang (elev)" userId="44910704-77ff-45ac-b541-44fba6cce6ab" providerId="ADAL" clId="{56F27987-12F4-47E8-A1AE-0A35B09E9F4F}" dt="2021-12-17T08:56:46.432" v="317" actId="1076"/>
        <pc:sldMkLst>
          <pc:docMk/>
          <pc:sldMk cId="2724922882" sldId="288"/>
        </pc:sldMkLst>
        <pc:spChg chg="mod ord">
          <ac:chgData name="Mo Wang (elev)" userId="44910704-77ff-45ac-b541-44fba6cce6ab" providerId="ADAL" clId="{56F27987-12F4-47E8-A1AE-0A35B09E9F4F}" dt="2021-12-17T08:56:46.432" v="317" actId="1076"/>
          <ac:spMkLst>
            <pc:docMk/>
            <pc:sldMk cId="2724922882" sldId="288"/>
            <ac:spMk id="2" creationId="{2A45F2A9-30F2-4DCD-8307-35DA3E097395}"/>
          </ac:spMkLst>
        </pc:spChg>
        <pc:spChg chg="add del mod ord">
          <ac:chgData name="Mo Wang (elev)" userId="44910704-77ff-45ac-b541-44fba6cce6ab" providerId="ADAL" clId="{56F27987-12F4-47E8-A1AE-0A35B09E9F4F}" dt="2021-12-17T08:53:54.086" v="314" actId="22"/>
          <ac:spMkLst>
            <pc:docMk/>
            <pc:sldMk cId="2724922882" sldId="288"/>
            <ac:spMk id="5" creationId="{F313765F-683E-4B0B-8DCF-63FFE4DCDD2F}"/>
          </ac:spMkLst>
        </pc:spChg>
        <pc:spChg chg="add del mod">
          <ac:chgData name="Mo Wang (elev)" userId="44910704-77ff-45ac-b541-44fba6cce6ab" providerId="ADAL" clId="{56F27987-12F4-47E8-A1AE-0A35B09E9F4F}" dt="2021-12-17T08:55:40.099" v="316" actId="22"/>
          <ac:spMkLst>
            <pc:docMk/>
            <pc:sldMk cId="2724922882" sldId="288"/>
            <ac:spMk id="9" creationId="{51506887-CB2E-4CE0-8FC6-923D43925EB9}"/>
          </ac:spMkLst>
        </pc:spChg>
        <pc:picChg chg="add del mod">
          <ac:chgData name="Mo Wang (elev)" userId="44910704-77ff-45ac-b541-44fba6cce6ab" providerId="ADAL" clId="{56F27987-12F4-47E8-A1AE-0A35B09E9F4F}" dt="2021-12-17T08:53:48.988" v="312" actId="478"/>
          <ac:picMkLst>
            <pc:docMk/>
            <pc:sldMk cId="2724922882" sldId="288"/>
            <ac:picMk id="4" creationId="{71687D38-2398-4E68-8338-02E1CF15799B}"/>
          </ac:picMkLst>
        </pc:picChg>
        <pc:picChg chg="add del mod ord">
          <ac:chgData name="Mo Wang (elev)" userId="44910704-77ff-45ac-b541-44fba6cce6ab" providerId="ADAL" clId="{56F27987-12F4-47E8-A1AE-0A35B09E9F4F}" dt="2021-12-17T08:55:38.624" v="315" actId="478"/>
          <ac:picMkLst>
            <pc:docMk/>
            <pc:sldMk cId="2724922882" sldId="288"/>
            <ac:picMk id="7" creationId="{A2B85BA5-C9A0-478F-83BF-EF89A26A293B}"/>
          </ac:picMkLst>
        </pc:picChg>
        <pc:picChg chg="add mod ord">
          <ac:chgData name="Mo Wang (elev)" userId="44910704-77ff-45ac-b541-44fba6cce6ab" providerId="ADAL" clId="{56F27987-12F4-47E8-A1AE-0A35B09E9F4F}" dt="2021-12-17T08:55:40.099" v="316" actId="22"/>
          <ac:picMkLst>
            <pc:docMk/>
            <pc:sldMk cId="2724922882" sldId="288"/>
            <ac:picMk id="11" creationId="{2520A6E2-9583-4AE9-AE10-A3EFDF1104E9}"/>
          </ac:picMkLst>
        </pc:picChg>
      </pc:sldChg>
    </pc:docChg>
  </pc:docChgLst>
  <pc:docChgLst>
    <pc:chgData name="Sanders Wang" userId="089d73b8-785c-4012-b931-81c632b6c9c7" providerId="ADAL" clId="{E3F27EDE-0A00-4545-AC8F-6DAEAEF342C7}"/>
    <pc:docChg chg="undo redo custSel addSld delSld modSld sldOrd">
      <pc:chgData name="Sanders Wang" userId="089d73b8-785c-4012-b931-81c632b6c9c7" providerId="ADAL" clId="{E3F27EDE-0A00-4545-AC8F-6DAEAEF342C7}" dt="2021-11-16T16:59:02.475" v="8061" actId="20577"/>
      <pc:docMkLst>
        <pc:docMk/>
      </pc:docMkLst>
      <pc:sldChg chg="addSp delSp modSp new mod setBg">
        <pc:chgData name="Sanders Wang" userId="089d73b8-785c-4012-b931-81c632b6c9c7" providerId="ADAL" clId="{E3F27EDE-0A00-4545-AC8F-6DAEAEF342C7}" dt="2021-11-15T08:04:23.624" v="227" actId="6549"/>
        <pc:sldMkLst>
          <pc:docMk/>
          <pc:sldMk cId="811981747" sldId="256"/>
        </pc:sldMkLst>
        <pc:spChg chg="mod">
          <ac:chgData name="Sanders Wang" userId="089d73b8-785c-4012-b931-81c632b6c9c7" providerId="ADAL" clId="{E3F27EDE-0A00-4545-AC8F-6DAEAEF342C7}" dt="2021-11-15T08:04:23.624" v="227" actId="6549"/>
          <ac:spMkLst>
            <pc:docMk/>
            <pc:sldMk cId="811981747" sldId="256"/>
            <ac:spMk id="2" creationId="{0FA94AA0-F1CB-4167-AC2A-C265763D52FC}"/>
          </ac:spMkLst>
        </pc:spChg>
        <pc:spChg chg="mod">
          <ac:chgData name="Sanders Wang" userId="089d73b8-785c-4012-b931-81c632b6c9c7" providerId="ADAL" clId="{E3F27EDE-0A00-4545-AC8F-6DAEAEF342C7}" dt="2021-11-15T07:14:24.085" v="117" actId="27636"/>
          <ac:spMkLst>
            <pc:docMk/>
            <pc:sldMk cId="811981747" sldId="256"/>
            <ac:spMk id="3" creationId="{A5374E8A-95CA-422D-82EB-8B93F56FF19D}"/>
          </ac:spMkLst>
        </pc:spChg>
        <pc:spChg chg="add del mod">
          <ac:chgData name="Sanders Wang" userId="089d73b8-785c-4012-b931-81c632b6c9c7" providerId="ADAL" clId="{E3F27EDE-0A00-4545-AC8F-6DAEAEF342C7}" dt="2021-11-15T07:39:53.676" v="136" actId="478"/>
          <ac:spMkLst>
            <pc:docMk/>
            <pc:sldMk cId="811981747" sldId="256"/>
            <ac:spMk id="6" creationId="{9E7423DB-B855-4FCD-AE25-66E944BAA979}"/>
          </ac:spMkLst>
        </pc:spChg>
        <pc:spChg chg="add">
          <ac:chgData name="Sanders Wang" userId="089d73b8-785c-4012-b931-81c632b6c9c7" providerId="ADAL" clId="{E3F27EDE-0A00-4545-AC8F-6DAEAEF342C7}" dt="2021-11-15T06:05:31.798" v="2" actId="26606"/>
          <ac:spMkLst>
            <pc:docMk/>
            <pc:sldMk cId="811981747" sldId="256"/>
            <ac:spMk id="8" creationId="{C66F2F30-5DC0-44A0-BFA6-E12F46ED16DA}"/>
          </ac:spMkLst>
        </pc:spChg>
        <pc:spChg chg="add">
          <ac:chgData name="Sanders Wang" userId="089d73b8-785c-4012-b931-81c632b6c9c7" providerId="ADAL" clId="{E3F27EDE-0A00-4545-AC8F-6DAEAEF342C7}" dt="2021-11-15T06:05:31.798" v="2" actId="26606"/>
          <ac:spMkLst>
            <pc:docMk/>
            <pc:sldMk cId="811981747" sldId="256"/>
            <ac:spMk id="10" creationId="{85872F57-7F42-4F97-8391-DDC8D0054C03}"/>
          </ac:spMkLst>
        </pc:spChg>
        <pc:spChg chg="add">
          <ac:chgData name="Sanders Wang" userId="089d73b8-785c-4012-b931-81c632b6c9c7" providerId="ADAL" clId="{E3F27EDE-0A00-4545-AC8F-6DAEAEF342C7}" dt="2021-11-15T06:05:31.798" v="2" actId="26606"/>
          <ac:spMkLst>
            <pc:docMk/>
            <pc:sldMk cId="811981747" sldId="256"/>
            <ac:spMk id="12" creationId="{04DC2037-48A0-4F22-B9D4-8EAEBC780AB4}"/>
          </ac:spMkLst>
        </pc:spChg>
        <pc:spChg chg="add">
          <ac:chgData name="Sanders Wang" userId="089d73b8-785c-4012-b931-81c632b6c9c7" providerId="ADAL" clId="{E3F27EDE-0A00-4545-AC8F-6DAEAEF342C7}" dt="2021-11-15T06:05:31.798" v="2" actId="26606"/>
          <ac:spMkLst>
            <pc:docMk/>
            <pc:sldMk cId="811981747" sldId="256"/>
            <ac:spMk id="14" creationId="{0006CBFD-ADA0-43D1-9332-9C34CA1C76ED}"/>
          </ac:spMkLst>
        </pc:spChg>
        <pc:spChg chg="add">
          <ac:chgData name="Sanders Wang" userId="089d73b8-785c-4012-b931-81c632b6c9c7" providerId="ADAL" clId="{E3F27EDE-0A00-4545-AC8F-6DAEAEF342C7}" dt="2021-11-15T06:05:31.798" v="2" actId="26606"/>
          <ac:spMkLst>
            <pc:docMk/>
            <pc:sldMk cId="811981747" sldId="256"/>
            <ac:spMk id="16" creationId="{2B931666-F28F-45F3-A074-66D2272D580B}"/>
          </ac:spMkLst>
        </pc:spChg>
        <pc:spChg chg="add del mod">
          <ac:chgData name="Sanders Wang" userId="089d73b8-785c-4012-b931-81c632b6c9c7" providerId="ADAL" clId="{E3F27EDE-0A00-4545-AC8F-6DAEAEF342C7}" dt="2021-11-15T08:00:46.349" v="170" actId="478"/>
          <ac:spMkLst>
            <pc:docMk/>
            <pc:sldMk cId="811981747" sldId="256"/>
            <ac:spMk id="18" creationId="{FA792E47-9197-4AB5-A307-91225CFD904B}"/>
          </ac:spMkLst>
        </pc:spChg>
        <pc:picChg chg="add mod">
          <ac:chgData name="Sanders Wang" userId="089d73b8-785c-4012-b931-81c632b6c9c7" providerId="ADAL" clId="{E3F27EDE-0A00-4545-AC8F-6DAEAEF342C7}" dt="2021-11-15T07:39:24.588" v="131" actId="14100"/>
          <ac:picMkLst>
            <pc:docMk/>
            <pc:sldMk cId="811981747" sldId="256"/>
            <ac:picMk id="5" creationId="{FAE28E7C-26CE-4205-8C2B-9F403975C557}"/>
          </ac:picMkLst>
        </pc:picChg>
        <pc:picChg chg="add mod">
          <ac:chgData name="Sanders Wang" userId="089d73b8-785c-4012-b931-81c632b6c9c7" providerId="ADAL" clId="{E3F27EDE-0A00-4545-AC8F-6DAEAEF342C7}" dt="2021-11-15T08:01:40.270" v="180" actId="1076"/>
          <ac:picMkLst>
            <pc:docMk/>
            <pc:sldMk cId="811981747" sldId="256"/>
            <ac:picMk id="6" creationId="{57F43A71-3BA7-4C3A-A5F8-75EA2FBED8FD}"/>
          </ac:picMkLst>
        </pc:picChg>
        <pc:picChg chg="add mod">
          <ac:chgData name="Sanders Wang" userId="089d73b8-785c-4012-b931-81c632b6c9c7" providerId="ADAL" clId="{E3F27EDE-0A00-4545-AC8F-6DAEAEF342C7}" dt="2021-11-15T07:40:54.589" v="142" actId="1076"/>
          <ac:picMkLst>
            <pc:docMk/>
            <pc:sldMk cId="811981747" sldId="256"/>
            <ac:picMk id="9" creationId="{70D591A0-FFAE-4EF3-A586-1FC477D9E96D}"/>
          </ac:picMkLst>
        </pc:picChg>
        <pc:picChg chg="add del mod">
          <ac:chgData name="Sanders Wang" userId="089d73b8-785c-4012-b931-81c632b6c9c7" providerId="ADAL" clId="{E3F27EDE-0A00-4545-AC8F-6DAEAEF342C7}" dt="2021-11-15T08:00:05.637" v="164" actId="478"/>
          <ac:picMkLst>
            <pc:docMk/>
            <pc:sldMk cId="811981747" sldId="256"/>
            <ac:picMk id="11" creationId="{FB052F91-80AB-4605-87EF-BBE231DB5905}"/>
          </ac:picMkLst>
        </pc:picChg>
        <pc:picChg chg="add del mod">
          <ac:chgData name="Sanders Wang" userId="089d73b8-785c-4012-b931-81c632b6c9c7" providerId="ADAL" clId="{E3F27EDE-0A00-4545-AC8F-6DAEAEF342C7}" dt="2021-11-15T08:01:07.630" v="175" actId="21"/>
          <ac:picMkLst>
            <pc:docMk/>
            <pc:sldMk cId="811981747" sldId="256"/>
            <ac:picMk id="17" creationId="{86D5D748-9AC5-40BA-BCBF-D553BFAC2E8D}"/>
          </ac:picMkLst>
        </pc:picChg>
        <pc:picChg chg="add del mod">
          <ac:chgData name="Sanders Wang" userId="089d73b8-785c-4012-b931-81c632b6c9c7" providerId="ADAL" clId="{E3F27EDE-0A00-4545-AC8F-6DAEAEF342C7}" dt="2021-11-15T08:04:06.214" v="209" actId="1037"/>
          <ac:picMkLst>
            <pc:docMk/>
            <pc:sldMk cId="811981747" sldId="256"/>
            <ac:picMk id="20" creationId="{9AA7326A-C85E-4E53-8ABA-3F91AC0279DD}"/>
          </ac:picMkLst>
        </pc:picChg>
        <pc:cxnChg chg="add mod">
          <ac:chgData name="Sanders Wang" userId="089d73b8-785c-4012-b931-81c632b6c9c7" providerId="ADAL" clId="{E3F27EDE-0A00-4545-AC8F-6DAEAEF342C7}" dt="2021-11-15T07:42:19.363" v="151" actId="692"/>
          <ac:cxnSpMkLst>
            <pc:docMk/>
            <pc:sldMk cId="811981747" sldId="256"/>
            <ac:cxnSpMk id="13" creationId="{35AAC2A0-D1BD-4C1F-A952-6B753CF2B21B}"/>
          </ac:cxnSpMkLst>
        </pc:cxnChg>
        <pc:cxnChg chg="add mod">
          <ac:chgData name="Sanders Wang" userId="089d73b8-785c-4012-b931-81c632b6c9c7" providerId="ADAL" clId="{E3F27EDE-0A00-4545-AC8F-6DAEAEF342C7}" dt="2021-11-15T08:04:06.214" v="209" actId="1037"/>
          <ac:cxnSpMkLst>
            <pc:docMk/>
            <pc:sldMk cId="811981747" sldId="256"/>
            <ac:cxnSpMk id="21" creationId="{6678C228-967A-4442-B463-73826CA0320A}"/>
          </ac:cxnSpMkLst>
        </pc:cxnChg>
      </pc:sldChg>
      <pc:sldChg chg="addSp delSp modSp new mod setBg modAnim">
        <pc:chgData name="Sanders Wang" userId="089d73b8-785c-4012-b931-81c632b6c9c7" providerId="ADAL" clId="{E3F27EDE-0A00-4545-AC8F-6DAEAEF342C7}" dt="2021-11-16T16:59:02.475" v="8061" actId="20577"/>
        <pc:sldMkLst>
          <pc:docMk/>
          <pc:sldMk cId="1225319551" sldId="257"/>
        </pc:sldMkLst>
        <pc:spChg chg="mod">
          <ac:chgData name="Sanders Wang" userId="089d73b8-785c-4012-b931-81c632b6c9c7" providerId="ADAL" clId="{E3F27EDE-0A00-4545-AC8F-6DAEAEF342C7}" dt="2021-11-16T12:37:32.941" v="4529" actId="20577"/>
          <ac:spMkLst>
            <pc:docMk/>
            <pc:sldMk cId="1225319551" sldId="257"/>
            <ac:spMk id="2" creationId="{70824787-3237-4653-9B0A-031ECA079E68}"/>
          </ac:spMkLst>
        </pc:spChg>
        <pc:spChg chg="del mod">
          <ac:chgData name="Sanders Wang" userId="089d73b8-785c-4012-b931-81c632b6c9c7" providerId="ADAL" clId="{E3F27EDE-0A00-4545-AC8F-6DAEAEF342C7}" dt="2021-11-16T12:37:37.511" v="4530" actId="478"/>
          <ac:spMkLst>
            <pc:docMk/>
            <pc:sldMk cId="1225319551" sldId="257"/>
            <ac:spMk id="3" creationId="{18A6466F-2195-47AC-AC23-FD3A6C3EA13C}"/>
          </ac:spMkLst>
        </pc:spChg>
        <pc:spChg chg="add mod">
          <ac:chgData name="Sanders Wang" userId="089d73b8-785c-4012-b931-81c632b6c9c7" providerId="ADAL" clId="{E3F27EDE-0A00-4545-AC8F-6DAEAEF342C7}" dt="2021-11-16T16:52:24.083" v="8022" actId="692"/>
          <ac:spMkLst>
            <pc:docMk/>
            <pc:sldMk cId="1225319551" sldId="257"/>
            <ac:spMk id="3" creationId="{3E6BA2FC-2608-4955-A7E8-0E48515DD05F}"/>
          </ac:spMkLst>
        </pc:spChg>
        <pc:spChg chg="add del mod">
          <ac:chgData name="Sanders Wang" userId="089d73b8-785c-4012-b931-81c632b6c9c7" providerId="ADAL" clId="{E3F27EDE-0A00-4545-AC8F-6DAEAEF342C7}" dt="2021-11-16T16:47:05.536" v="7958" actId="478"/>
          <ac:spMkLst>
            <pc:docMk/>
            <pc:sldMk cId="1225319551" sldId="257"/>
            <ac:spMk id="4" creationId="{7C8D5718-485C-4D11-B24A-1C0FD4081729}"/>
          </ac:spMkLst>
        </pc:spChg>
        <pc:spChg chg="add">
          <ac:chgData name="Sanders Wang" userId="089d73b8-785c-4012-b931-81c632b6c9c7" providerId="ADAL" clId="{E3F27EDE-0A00-4545-AC8F-6DAEAEF342C7}" dt="2021-11-15T06:05:41.489" v="3" actId="26606"/>
          <ac:spMkLst>
            <pc:docMk/>
            <pc:sldMk cId="1225319551" sldId="257"/>
            <ac:spMk id="8" creationId="{7CB4857B-ED7C-444D-9F04-2F885114A1C2}"/>
          </ac:spMkLst>
        </pc:spChg>
        <pc:spChg chg="add">
          <ac:chgData name="Sanders Wang" userId="089d73b8-785c-4012-b931-81c632b6c9c7" providerId="ADAL" clId="{E3F27EDE-0A00-4545-AC8F-6DAEAEF342C7}" dt="2021-11-15T06:05:41.489" v="3" actId="26606"/>
          <ac:spMkLst>
            <pc:docMk/>
            <pc:sldMk cId="1225319551" sldId="257"/>
            <ac:spMk id="10" creationId="{D18046FB-44EA-4FD8-A585-EA09A319B2D0}"/>
          </ac:spMkLst>
        </pc:spChg>
        <pc:spChg chg="add">
          <ac:chgData name="Sanders Wang" userId="089d73b8-785c-4012-b931-81c632b6c9c7" providerId="ADAL" clId="{E3F27EDE-0A00-4545-AC8F-6DAEAEF342C7}" dt="2021-11-15T06:05:41.489" v="3" actId="26606"/>
          <ac:spMkLst>
            <pc:docMk/>
            <pc:sldMk cId="1225319551" sldId="257"/>
            <ac:spMk id="12" creationId="{479F5F2B-8B58-4140-AE6A-51F6C67B18D9}"/>
          </ac:spMkLst>
        </pc:spChg>
        <pc:spChg chg="add mod">
          <ac:chgData name="Sanders Wang" userId="089d73b8-785c-4012-b931-81c632b6c9c7" providerId="ADAL" clId="{E3F27EDE-0A00-4545-AC8F-6DAEAEF342C7}" dt="2021-11-16T12:39:45.947" v="4543" actId="1076"/>
          <ac:spMkLst>
            <pc:docMk/>
            <pc:sldMk cId="1225319551" sldId="257"/>
            <ac:spMk id="13" creationId="{9A27551D-8117-4FF0-8EB7-CCF5D2C7FA60}"/>
          </ac:spMkLst>
        </pc:spChg>
        <pc:spChg chg="add del mod ord">
          <ac:chgData name="Sanders Wang" userId="089d73b8-785c-4012-b931-81c632b6c9c7" providerId="ADAL" clId="{E3F27EDE-0A00-4545-AC8F-6DAEAEF342C7}" dt="2021-11-16T16:22:00.913" v="7817" actId="478"/>
          <ac:spMkLst>
            <pc:docMk/>
            <pc:sldMk cId="1225319551" sldId="257"/>
            <ac:spMk id="14" creationId="{10A92379-3BF6-44BD-BB67-DC33B2EDAD17}"/>
          </ac:spMkLst>
        </pc:spChg>
        <pc:spChg chg="add mod">
          <ac:chgData name="Sanders Wang" userId="089d73b8-785c-4012-b931-81c632b6c9c7" providerId="ADAL" clId="{E3F27EDE-0A00-4545-AC8F-6DAEAEF342C7}" dt="2021-11-16T12:42:14.351" v="4571" actId="571"/>
          <ac:spMkLst>
            <pc:docMk/>
            <pc:sldMk cId="1225319551" sldId="257"/>
            <ac:spMk id="15" creationId="{9BC29CA9-A551-48DB-B2E7-5F0BE7005127}"/>
          </ac:spMkLst>
        </pc:spChg>
        <pc:spChg chg="add del">
          <ac:chgData name="Sanders Wang" userId="089d73b8-785c-4012-b931-81c632b6c9c7" providerId="ADAL" clId="{E3F27EDE-0A00-4545-AC8F-6DAEAEF342C7}" dt="2021-11-16T12:44:36.265" v="4575" actId="22"/>
          <ac:spMkLst>
            <pc:docMk/>
            <pc:sldMk cId="1225319551" sldId="257"/>
            <ac:spMk id="16" creationId="{1DEAD495-E16A-4305-8C2E-30A67F570B2E}"/>
          </ac:spMkLst>
        </pc:spChg>
        <pc:spChg chg="add del mod">
          <ac:chgData name="Sanders Wang" userId="089d73b8-785c-4012-b931-81c632b6c9c7" providerId="ADAL" clId="{E3F27EDE-0A00-4545-AC8F-6DAEAEF342C7}" dt="2021-11-16T12:52:18.567" v="4642" actId="478"/>
          <ac:spMkLst>
            <pc:docMk/>
            <pc:sldMk cId="1225319551" sldId="257"/>
            <ac:spMk id="17" creationId="{64395185-67CD-46EE-83D8-D853FF2CBB7A}"/>
          </ac:spMkLst>
        </pc:spChg>
        <pc:spChg chg="add del">
          <ac:chgData name="Sanders Wang" userId="089d73b8-785c-4012-b931-81c632b6c9c7" providerId="ADAL" clId="{E3F27EDE-0A00-4545-AC8F-6DAEAEF342C7}" dt="2021-11-16T12:50:21.938" v="4599" actId="22"/>
          <ac:spMkLst>
            <pc:docMk/>
            <pc:sldMk cId="1225319551" sldId="257"/>
            <ac:spMk id="25" creationId="{A92814DA-F608-4E96-9552-23FD70A40D6E}"/>
          </ac:spMkLst>
        </pc:spChg>
        <pc:spChg chg="add del mod">
          <ac:chgData name="Sanders Wang" userId="089d73b8-785c-4012-b931-81c632b6c9c7" providerId="ADAL" clId="{E3F27EDE-0A00-4545-AC8F-6DAEAEF342C7}" dt="2021-11-16T16:43:27.308" v="7894" actId="478"/>
          <ac:spMkLst>
            <pc:docMk/>
            <pc:sldMk cId="1225319551" sldId="257"/>
            <ac:spMk id="27" creationId="{F9EAC2B8-B954-4690-842F-C55093289F32}"/>
          </ac:spMkLst>
        </pc:spChg>
        <pc:spChg chg="add del mod">
          <ac:chgData name="Sanders Wang" userId="089d73b8-785c-4012-b931-81c632b6c9c7" providerId="ADAL" clId="{E3F27EDE-0A00-4545-AC8F-6DAEAEF342C7}" dt="2021-11-16T16:43:27.308" v="7894" actId="478"/>
          <ac:spMkLst>
            <pc:docMk/>
            <pc:sldMk cId="1225319551" sldId="257"/>
            <ac:spMk id="28" creationId="{3D43D80C-3419-4911-9DC7-0B9620755EEA}"/>
          </ac:spMkLst>
        </pc:spChg>
        <pc:spChg chg="add del mod">
          <ac:chgData name="Sanders Wang" userId="089d73b8-785c-4012-b931-81c632b6c9c7" providerId="ADAL" clId="{E3F27EDE-0A00-4545-AC8F-6DAEAEF342C7}" dt="2021-11-16T16:43:27.308" v="7894" actId="478"/>
          <ac:spMkLst>
            <pc:docMk/>
            <pc:sldMk cId="1225319551" sldId="257"/>
            <ac:spMk id="29" creationId="{FCD25075-54B5-4B07-A6EA-D83A993A68DC}"/>
          </ac:spMkLst>
        </pc:spChg>
        <pc:spChg chg="add del mod">
          <ac:chgData name="Sanders Wang" userId="089d73b8-785c-4012-b931-81c632b6c9c7" providerId="ADAL" clId="{E3F27EDE-0A00-4545-AC8F-6DAEAEF342C7}" dt="2021-11-16T16:43:27.308" v="7894" actId="478"/>
          <ac:spMkLst>
            <pc:docMk/>
            <pc:sldMk cId="1225319551" sldId="257"/>
            <ac:spMk id="30" creationId="{D2B7D5E7-CE05-4D0F-8B03-6110988688C7}"/>
          </ac:spMkLst>
        </pc:spChg>
        <pc:spChg chg="add del mod">
          <ac:chgData name="Sanders Wang" userId="089d73b8-785c-4012-b931-81c632b6c9c7" providerId="ADAL" clId="{E3F27EDE-0A00-4545-AC8F-6DAEAEF342C7}" dt="2021-11-16T16:43:27.308" v="7894" actId="478"/>
          <ac:spMkLst>
            <pc:docMk/>
            <pc:sldMk cId="1225319551" sldId="257"/>
            <ac:spMk id="31" creationId="{BCB39757-5622-495B-97A5-B6AC6147D888}"/>
          </ac:spMkLst>
        </pc:spChg>
        <pc:spChg chg="add del mod">
          <ac:chgData name="Sanders Wang" userId="089d73b8-785c-4012-b931-81c632b6c9c7" providerId="ADAL" clId="{E3F27EDE-0A00-4545-AC8F-6DAEAEF342C7}" dt="2021-11-16T16:43:27.308" v="7894" actId="478"/>
          <ac:spMkLst>
            <pc:docMk/>
            <pc:sldMk cId="1225319551" sldId="257"/>
            <ac:spMk id="32" creationId="{9466EA3E-F4F8-453E-B56A-ACB35F132F80}"/>
          </ac:spMkLst>
        </pc:spChg>
        <pc:spChg chg="add del mod">
          <ac:chgData name="Sanders Wang" userId="089d73b8-785c-4012-b931-81c632b6c9c7" providerId="ADAL" clId="{E3F27EDE-0A00-4545-AC8F-6DAEAEF342C7}" dt="2021-11-16T16:43:27.308" v="7894" actId="478"/>
          <ac:spMkLst>
            <pc:docMk/>
            <pc:sldMk cId="1225319551" sldId="257"/>
            <ac:spMk id="33" creationId="{E8014BB1-B54E-4EBA-B9D5-E9D485BA8CCA}"/>
          </ac:spMkLst>
        </pc:spChg>
        <pc:spChg chg="add del mod">
          <ac:chgData name="Sanders Wang" userId="089d73b8-785c-4012-b931-81c632b6c9c7" providerId="ADAL" clId="{E3F27EDE-0A00-4545-AC8F-6DAEAEF342C7}" dt="2021-11-16T16:43:27.308" v="7894" actId="478"/>
          <ac:spMkLst>
            <pc:docMk/>
            <pc:sldMk cId="1225319551" sldId="257"/>
            <ac:spMk id="34" creationId="{2E3D199B-B084-4BD9-B698-0BC169EB23F4}"/>
          </ac:spMkLst>
        </pc:spChg>
        <pc:spChg chg="add mod">
          <ac:chgData name="Sanders Wang" userId="089d73b8-785c-4012-b931-81c632b6c9c7" providerId="ADAL" clId="{E3F27EDE-0A00-4545-AC8F-6DAEAEF342C7}" dt="2021-11-16T16:46:53.228" v="7956" actId="1035"/>
          <ac:spMkLst>
            <pc:docMk/>
            <pc:sldMk cId="1225319551" sldId="257"/>
            <ac:spMk id="35" creationId="{D6EC3F46-67D9-49DE-BED7-A40B1A66606E}"/>
          </ac:spMkLst>
        </pc:spChg>
        <pc:spChg chg="add mod">
          <ac:chgData name="Sanders Wang" userId="089d73b8-785c-4012-b931-81c632b6c9c7" providerId="ADAL" clId="{E3F27EDE-0A00-4545-AC8F-6DAEAEF342C7}" dt="2021-11-16T16:54:01.121" v="8028" actId="1076"/>
          <ac:spMkLst>
            <pc:docMk/>
            <pc:sldMk cId="1225319551" sldId="257"/>
            <ac:spMk id="36" creationId="{078E7248-0F80-4B5F-BFD5-3AFCAA9B40E7}"/>
          </ac:spMkLst>
        </pc:spChg>
        <pc:spChg chg="add mod">
          <ac:chgData name="Sanders Wang" userId="089d73b8-785c-4012-b931-81c632b6c9c7" providerId="ADAL" clId="{E3F27EDE-0A00-4545-AC8F-6DAEAEF342C7}" dt="2021-11-16T16:44:24.364" v="7902" actId="113"/>
          <ac:spMkLst>
            <pc:docMk/>
            <pc:sldMk cId="1225319551" sldId="257"/>
            <ac:spMk id="37" creationId="{3B80604E-0A77-482A-9C60-4564180C2D27}"/>
          </ac:spMkLst>
        </pc:spChg>
        <pc:spChg chg="add mod">
          <ac:chgData name="Sanders Wang" userId="089d73b8-785c-4012-b931-81c632b6c9c7" providerId="ADAL" clId="{E3F27EDE-0A00-4545-AC8F-6DAEAEF342C7}" dt="2021-11-16T16:44:29.739" v="7905" actId="113"/>
          <ac:spMkLst>
            <pc:docMk/>
            <pc:sldMk cId="1225319551" sldId="257"/>
            <ac:spMk id="38" creationId="{C4CE3C96-F398-4958-8B17-B1F1822B3632}"/>
          </ac:spMkLst>
        </pc:spChg>
        <pc:spChg chg="add mod">
          <ac:chgData name="Sanders Wang" userId="089d73b8-785c-4012-b931-81c632b6c9c7" providerId="ADAL" clId="{E3F27EDE-0A00-4545-AC8F-6DAEAEF342C7}" dt="2021-11-16T16:46:53.228" v="7956" actId="1035"/>
          <ac:spMkLst>
            <pc:docMk/>
            <pc:sldMk cId="1225319551" sldId="257"/>
            <ac:spMk id="43" creationId="{7ABFC881-9103-41CA-95A6-A0D98180701B}"/>
          </ac:spMkLst>
        </pc:spChg>
        <pc:spChg chg="add mod ord">
          <ac:chgData name="Sanders Wang" userId="089d73b8-785c-4012-b931-81c632b6c9c7" providerId="ADAL" clId="{E3F27EDE-0A00-4545-AC8F-6DAEAEF342C7}" dt="2021-11-16T16:46:53.228" v="7956" actId="1035"/>
          <ac:spMkLst>
            <pc:docMk/>
            <pc:sldMk cId="1225319551" sldId="257"/>
            <ac:spMk id="44" creationId="{5EA74644-F53C-4ED4-8EE4-510D41B16EEE}"/>
          </ac:spMkLst>
        </pc:spChg>
        <pc:spChg chg="add del">
          <ac:chgData name="Sanders Wang" userId="089d73b8-785c-4012-b931-81c632b6c9c7" providerId="ADAL" clId="{E3F27EDE-0A00-4545-AC8F-6DAEAEF342C7}" dt="2021-11-16T13:03:24.139" v="4834" actId="22"/>
          <ac:spMkLst>
            <pc:docMk/>
            <pc:sldMk cId="1225319551" sldId="257"/>
            <ac:spMk id="46" creationId="{607B604C-6A86-4EAE-921D-A524666D84C0}"/>
          </ac:spMkLst>
        </pc:spChg>
        <pc:spChg chg="add mod">
          <ac:chgData name="Sanders Wang" userId="089d73b8-785c-4012-b931-81c632b6c9c7" providerId="ADAL" clId="{E3F27EDE-0A00-4545-AC8F-6DAEAEF342C7}" dt="2021-11-16T16:46:53.228" v="7956" actId="1035"/>
          <ac:spMkLst>
            <pc:docMk/>
            <pc:sldMk cId="1225319551" sldId="257"/>
            <ac:spMk id="47" creationId="{6CF37D81-69D6-4C71-9DAD-8EEC93C618EA}"/>
          </ac:spMkLst>
        </pc:spChg>
        <pc:spChg chg="add mod ord">
          <ac:chgData name="Sanders Wang" userId="089d73b8-785c-4012-b931-81c632b6c9c7" providerId="ADAL" clId="{E3F27EDE-0A00-4545-AC8F-6DAEAEF342C7}" dt="2021-11-16T14:20:30.717" v="5238" actId="1076"/>
          <ac:spMkLst>
            <pc:docMk/>
            <pc:sldMk cId="1225319551" sldId="257"/>
            <ac:spMk id="48" creationId="{37142564-BA12-4D42-895D-44CF852B3727}"/>
          </ac:spMkLst>
        </pc:spChg>
        <pc:spChg chg="add mod">
          <ac:chgData name="Sanders Wang" userId="089d73b8-785c-4012-b931-81c632b6c9c7" providerId="ADAL" clId="{E3F27EDE-0A00-4545-AC8F-6DAEAEF342C7}" dt="2021-11-16T16:44:45.748" v="7912" actId="113"/>
          <ac:spMkLst>
            <pc:docMk/>
            <pc:sldMk cId="1225319551" sldId="257"/>
            <ac:spMk id="49" creationId="{E626C606-75F8-421C-9E61-400ED42F2ACB}"/>
          </ac:spMkLst>
        </pc:spChg>
        <pc:spChg chg="add mod">
          <ac:chgData name="Sanders Wang" userId="089d73b8-785c-4012-b931-81c632b6c9c7" providerId="ADAL" clId="{E3F27EDE-0A00-4545-AC8F-6DAEAEF342C7}" dt="2021-11-16T13:47:23.239" v="4989" actId="1037"/>
          <ac:spMkLst>
            <pc:docMk/>
            <pc:sldMk cId="1225319551" sldId="257"/>
            <ac:spMk id="50" creationId="{A218E613-23B6-4C4D-964B-A57023CC2D35}"/>
          </ac:spMkLst>
        </pc:spChg>
        <pc:spChg chg="add mod">
          <ac:chgData name="Sanders Wang" userId="089d73b8-785c-4012-b931-81c632b6c9c7" providerId="ADAL" clId="{E3F27EDE-0A00-4545-AC8F-6DAEAEF342C7}" dt="2021-11-16T13:50:03.761" v="5009" actId="164"/>
          <ac:spMkLst>
            <pc:docMk/>
            <pc:sldMk cId="1225319551" sldId="257"/>
            <ac:spMk id="60" creationId="{3D9B1326-37C7-4476-97BB-F682328181D0}"/>
          </ac:spMkLst>
        </pc:spChg>
        <pc:spChg chg="add mod">
          <ac:chgData name="Sanders Wang" userId="089d73b8-785c-4012-b931-81c632b6c9c7" providerId="ADAL" clId="{E3F27EDE-0A00-4545-AC8F-6DAEAEF342C7}" dt="2021-11-16T16:54:15.426" v="8030" actId="1076"/>
          <ac:spMkLst>
            <pc:docMk/>
            <pc:sldMk cId="1225319551" sldId="257"/>
            <ac:spMk id="62" creationId="{F13435BA-0177-4117-9793-22B4B7FCEE1E}"/>
          </ac:spMkLst>
        </pc:spChg>
        <pc:spChg chg="add mod">
          <ac:chgData name="Sanders Wang" userId="089d73b8-785c-4012-b931-81c632b6c9c7" providerId="ADAL" clId="{E3F27EDE-0A00-4545-AC8F-6DAEAEF342C7}" dt="2021-11-16T16:46:53.228" v="7956" actId="1035"/>
          <ac:spMkLst>
            <pc:docMk/>
            <pc:sldMk cId="1225319551" sldId="257"/>
            <ac:spMk id="64" creationId="{AA1B1064-1FCC-463C-97F7-22867A16F7B2}"/>
          </ac:spMkLst>
        </pc:spChg>
        <pc:spChg chg="add mod">
          <ac:chgData name="Sanders Wang" userId="089d73b8-785c-4012-b931-81c632b6c9c7" providerId="ADAL" clId="{E3F27EDE-0A00-4545-AC8F-6DAEAEF342C7}" dt="2021-11-16T16:46:53.228" v="7956" actId="1035"/>
          <ac:spMkLst>
            <pc:docMk/>
            <pc:sldMk cId="1225319551" sldId="257"/>
            <ac:spMk id="65" creationId="{7FC2CCD3-FBAD-4BFE-A4F8-C19BBDD680E6}"/>
          </ac:spMkLst>
        </pc:spChg>
        <pc:spChg chg="add mod">
          <ac:chgData name="Sanders Wang" userId="089d73b8-785c-4012-b931-81c632b6c9c7" providerId="ADAL" clId="{E3F27EDE-0A00-4545-AC8F-6DAEAEF342C7}" dt="2021-11-16T16:45:07.740" v="7919" actId="113"/>
          <ac:spMkLst>
            <pc:docMk/>
            <pc:sldMk cId="1225319551" sldId="257"/>
            <ac:spMk id="66" creationId="{4B54B85D-93B1-4F42-81AC-752C55BAABBD}"/>
          </ac:spMkLst>
        </pc:spChg>
        <pc:spChg chg="add mod">
          <ac:chgData name="Sanders Wang" userId="089d73b8-785c-4012-b931-81c632b6c9c7" providerId="ADAL" clId="{E3F27EDE-0A00-4545-AC8F-6DAEAEF342C7}" dt="2021-11-16T16:45:14.410" v="7922" actId="113"/>
          <ac:spMkLst>
            <pc:docMk/>
            <pc:sldMk cId="1225319551" sldId="257"/>
            <ac:spMk id="67" creationId="{D93728FC-80A4-4DCF-8CD4-7533D4749CA9}"/>
          </ac:spMkLst>
        </pc:spChg>
        <pc:spChg chg="add mod">
          <ac:chgData name="Sanders Wang" userId="089d73b8-785c-4012-b931-81c632b6c9c7" providerId="ADAL" clId="{E3F27EDE-0A00-4545-AC8F-6DAEAEF342C7}" dt="2021-11-16T13:53:01.947" v="5037" actId="164"/>
          <ac:spMkLst>
            <pc:docMk/>
            <pc:sldMk cId="1225319551" sldId="257"/>
            <ac:spMk id="70" creationId="{95C92C04-5795-43AE-B5E0-E46A7DC53C7D}"/>
          </ac:spMkLst>
        </pc:spChg>
        <pc:spChg chg="add mod">
          <ac:chgData name="Sanders Wang" userId="089d73b8-785c-4012-b931-81c632b6c9c7" providerId="ADAL" clId="{E3F27EDE-0A00-4545-AC8F-6DAEAEF342C7}" dt="2021-11-16T16:54:06.954" v="8029" actId="1076"/>
          <ac:spMkLst>
            <pc:docMk/>
            <pc:sldMk cId="1225319551" sldId="257"/>
            <ac:spMk id="71" creationId="{BF14515D-A030-4E83-9C6B-0DF16CF9FD82}"/>
          </ac:spMkLst>
        </pc:spChg>
        <pc:spChg chg="add mod">
          <ac:chgData name="Sanders Wang" userId="089d73b8-785c-4012-b931-81c632b6c9c7" providerId="ADAL" clId="{E3F27EDE-0A00-4545-AC8F-6DAEAEF342C7}" dt="2021-11-16T16:54:20.691" v="8031" actId="1076"/>
          <ac:spMkLst>
            <pc:docMk/>
            <pc:sldMk cId="1225319551" sldId="257"/>
            <ac:spMk id="72" creationId="{5C5C0734-66A8-4E0A-845E-789E17586B8C}"/>
          </ac:spMkLst>
        </pc:spChg>
        <pc:spChg chg="add mod">
          <ac:chgData name="Sanders Wang" userId="089d73b8-785c-4012-b931-81c632b6c9c7" providerId="ADAL" clId="{E3F27EDE-0A00-4545-AC8F-6DAEAEF342C7}" dt="2021-11-16T16:52:30.611" v="8023" actId="1076"/>
          <ac:spMkLst>
            <pc:docMk/>
            <pc:sldMk cId="1225319551" sldId="257"/>
            <ac:spMk id="73" creationId="{E15326CB-4D30-4EDE-9805-ECAB658A8A21}"/>
          </ac:spMkLst>
        </pc:spChg>
        <pc:spChg chg="add mod">
          <ac:chgData name="Sanders Wang" userId="089d73b8-785c-4012-b931-81c632b6c9c7" providerId="ADAL" clId="{E3F27EDE-0A00-4545-AC8F-6DAEAEF342C7}" dt="2021-11-16T16:58:52.473" v="8055" actId="20577"/>
          <ac:spMkLst>
            <pc:docMk/>
            <pc:sldMk cId="1225319551" sldId="257"/>
            <ac:spMk id="74" creationId="{00F1337B-7CD4-494F-8FAA-0E459870E6B1}"/>
          </ac:spMkLst>
        </pc:spChg>
        <pc:spChg chg="add mod">
          <ac:chgData name="Sanders Wang" userId="089d73b8-785c-4012-b931-81c632b6c9c7" providerId="ADAL" clId="{E3F27EDE-0A00-4545-AC8F-6DAEAEF342C7}" dt="2021-11-16T16:54:59.611" v="8032" actId="1076"/>
          <ac:spMkLst>
            <pc:docMk/>
            <pc:sldMk cId="1225319551" sldId="257"/>
            <ac:spMk id="75" creationId="{34B3BEDC-CE77-4092-B8AF-D94144E25802}"/>
          </ac:spMkLst>
        </pc:spChg>
        <pc:spChg chg="add mod">
          <ac:chgData name="Sanders Wang" userId="089d73b8-785c-4012-b931-81c632b6c9c7" providerId="ADAL" clId="{E3F27EDE-0A00-4545-AC8F-6DAEAEF342C7}" dt="2021-11-16T16:59:02.475" v="8061" actId="20577"/>
          <ac:spMkLst>
            <pc:docMk/>
            <pc:sldMk cId="1225319551" sldId="257"/>
            <ac:spMk id="76" creationId="{91F0B269-B2F4-4685-B65B-D23420CD8697}"/>
          </ac:spMkLst>
        </pc:spChg>
        <pc:spChg chg="add mod">
          <ac:chgData name="Sanders Wang" userId="089d73b8-785c-4012-b931-81c632b6c9c7" providerId="ADAL" clId="{E3F27EDE-0A00-4545-AC8F-6DAEAEF342C7}" dt="2021-11-16T16:55:59.763" v="8039" actId="1076"/>
          <ac:spMkLst>
            <pc:docMk/>
            <pc:sldMk cId="1225319551" sldId="257"/>
            <ac:spMk id="77" creationId="{2D098E32-6D64-4D23-A5A2-2984FFE81B20}"/>
          </ac:spMkLst>
        </pc:spChg>
        <pc:spChg chg="add del mod">
          <ac:chgData name="Sanders Wang" userId="089d73b8-785c-4012-b931-81c632b6c9c7" providerId="ADAL" clId="{E3F27EDE-0A00-4545-AC8F-6DAEAEF342C7}" dt="2021-11-16T13:45:48.957" v="4920" actId="478"/>
          <ac:spMkLst>
            <pc:docMk/>
            <pc:sldMk cId="1225319551" sldId="257"/>
            <ac:spMk id="77" creationId="{3BBCF532-F824-41FD-8123-65C4B9754309}"/>
          </ac:spMkLst>
        </pc:spChg>
        <pc:spChg chg="add mod">
          <ac:chgData name="Sanders Wang" userId="089d73b8-785c-4012-b931-81c632b6c9c7" providerId="ADAL" clId="{E3F27EDE-0A00-4545-AC8F-6DAEAEF342C7}" dt="2021-11-16T16:46:53.228" v="7956" actId="1035"/>
          <ac:spMkLst>
            <pc:docMk/>
            <pc:sldMk cId="1225319551" sldId="257"/>
            <ac:spMk id="78" creationId="{88C545AE-5DEC-41D5-8A25-8F7CEB1A850B}"/>
          </ac:spMkLst>
        </pc:spChg>
        <pc:spChg chg="add mod">
          <ac:chgData name="Sanders Wang" userId="089d73b8-785c-4012-b931-81c632b6c9c7" providerId="ADAL" clId="{E3F27EDE-0A00-4545-AC8F-6DAEAEF342C7}" dt="2021-11-16T13:47:53.021" v="4996" actId="1076"/>
          <ac:spMkLst>
            <pc:docMk/>
            <pc:sldMk cId="1225319551" sldId="257"/>
            <ac:spMk id="79" creationId="{C8F7A388-5C0B-4900-BFF8-6A1E57E545F3}"/>
          </ac:spMkLst>
        </pc:spChg>
        <pc:spChg chg="add mod">
          <ac:chgData name="Sanders Wang" userId="089d73b8-785c-4012-b931-81c632b6c9c7" providerId="ADAL" clId="{E3F27EDE-0A00-4545-AC8F-6DAEAEF342C7}" dt="2021-11-16T16:58:55.911" v="8057" actId="20577"/>
          <ac:spMkLst>
            <pc:docMk/>
            <pc:sldMk cId="1225319551" sldId="257"/>
            <ac:spMk id="82" creationId="{2F7E5114-9A76-4EFE-9D18-80DD29FDAFEA}"/>
          </ac:spMkLst>
        </pc:spChg>
        <pc:spChg chg="add mod">
          <ac:chgData name="Sanders Wang" userId="089d73b8-785c-4012-b931-81c632b6c9c7" providerId="ADAL" clId="{E3F27EDE-0A00-4545-AC8F-6DAEAEF342C7}" dt="2021-11-16T16:52:24.083" v="8022" actId="692"/>
          <ac:spMkLst>
            <pc:docMk/>
            <pc:sldMk cId="1225319551" sldId="257"/>
            <ac:spMk id="83" creationId="{BFAA2C50-EBC6-4FFF-9260-2EAD322914AE}"/>
          </ac:spMkLst>
        </pc:spChg>
        <pc:spChg chg="add mod">
          <ac:chgData name="Sanders Wang" userId="089d73b8-785c-4012-b931-81c632b6c9c7" providerId="ADAL" clId="{E3F27EDE-0A00-4545-AC8F-6DAEAEF342C7}" dt="2021-11-16T16:52:24.083" v="8022" actId="692"/>
          <ac:spMkLst>
            <pc:docMk/>
            <pc:sldMk cId="1225319551" sldId="257"/>
            <ac:spMk id="84" creationId="{2C7F8851-84CA-43A6-8CB8-B40A3E3ACED2}"/>
          </ac:spMkLst>
        </pc:spChg>
        <pc:grpChg chg="add mod">
          <ac:chgData name="Sanders Wang" userId="089d73b8-785c-4012-b931-81c632b6c9c7" providerId="ADAL" clId="{E3F27EDE-0A00-4545-AC8F-6DAEAEF342C7}" dt="2021-11-16T13:50:03.761" v="5009" actId="164"/>
          <ac:grpSpMkLst>
            <pc:docMk/>
            <pc:sldMk cId="1225319551" sldId="257"/>
            <ac:grpSpMk id="80" creationId="{8EB13BA6-9F63-439D-B9E5-C746BDC91370}"/>
          </ac:grpSpMkLst>
        </pc:grpChg>
        <pc:grpChg chg="add mod">
          <ac:chgData name="Sanders Wang" userId="089d73b8-785c-4012-b931-81c632b6c9c7" providerId="ADAL" clId="{E3F27EDE-0A00-4545-AC8F-6DAEAEF342C7}" dt="2021-11-16T13:53:01.947" v="5037" actId="164"/>
          <ac:grpSpMkLst>
            <pc:docMk/>
            <pc:sldMk cId="1225319551" sldId="257"/>
            <ac:grpSpMk id="81" creationId="{E168CBB3-22AD-4BFB-83FD-95124192FC45}"/>
          </ac:grpSpMkLst>
        </pc:grpChg>
        <pc:picChg chg="add mod">
          <ac:chgData name="Sanders Wang" userId="089d73b8-785c-4012-b931-81c632b6c9c7" providerId="ADAL" clId="{E3F27EDE-0A00-4545-AC8F-6DAEAEF342C7}" dt="2021-11-16T16:47:52.347" v="7966" actId="1076"/>
          <ac:picMkLst>
            <pc:docMk/>
            <pc:sldMk cId="1225319551" sldId="257"/>
            <ac:picMk id="5" creationId="{A1546DA2-6654-44A4-8281-479614535754}"/>
          </ac:picMkLst>
        </pc:picChg>
        <pc:picChg chg="add del mod">
          <ac:chgData name="Sanders Wang" userId="089d73b8-785c-4012-b931-81c632b6c9c7" providerId="ADAL" clId="{E3F27EDE-0A00-4545-AC8F-6DAEAEF342C7}" dt="2021-11-16T12:30:54.830" v="4520" actId="478"/>
          <ac:picMkLst>
            <pc:docMk/>
            <pc:sldMk cId="1225319551" sldId="257"/>
            <ac:picMk id="7" creationId="{0C568E28-A47D-4737-9147-7449CDC13C71}"/>
          </ac:picMkLst>
        </pc:picChg>
        <pc:picChg chg="add mod">
          <ac:chgData name="Sanders Wang" userId="089d73b8-785c-4012-b931-81c632b6c9c7" providerId="ADAL" clId="{E3F27EDE-0A00-4545-AC8F-6DAEAEF342C7}" dt="2021-11-16T12:39:11.971" v="4534" actId="1076"/>
          <ac:picMkLst>
            <pc:docMk/>
            <pc:sldMk cId="1225319551" sldId="257"/>
            <ac:picMk id="9" creationId="{BEAFD760-E3AE-4AF6-B10C-3B6168C3BA55}"/>
          </ac:picMkLst>
        </pc:picChg>
        <pc:picChg chg="add del mod">
          <ac:chgData name="Sanders Wang" userId="089d73b8-785c-4012-b931-81c632b6c9c7" providerId="ADAL" clId="{E3F27EDE-0A00-4545-AC8F-6DAEAEF342C7}" dt="2021-11-16T12:42:16.390" v="4572" actId="478"/>
          <ac:picMkLst>
            <pc:docMk/>
            <pc:sldMk cId="1225319551" sldId="257"/>
            <ac:picMk id="11" creationId="{FAA6944A-0852-4B8E-A3AC-230CD0DEF763}"/>
          </ac:picMkLst>
        </pc:picChg>
        <pc:picChg chg="add del mod">
          <ac:chgData name="Sanders Wang" userId="089d73b8-785c-4012-b931-81c632b6c9c7" providerId="ADAL" clId="{E3F27EDE-0A00-4545-AC8F-6DAEAEF342C7}" dt="2021-11-16T12:46:13.767" v="4582" actId="478"/>
          <ac:picMkLst>
            <pc:docMk/>
            <pc:sldMk cId="1225319551" sldId="257"/>
            <ac:picMk id="19" creationId="{DA39666E-3FE1-4E8A-9388-716219011A6C}"/>
          </ac:picMkLst>
        </pc:picChg>
        <pc:picChg chg="add del mod">
          <ac:chgData name="Sanders Wang" userId="089d73b8-785c-4012-b931-81c632b6c9c7" providerId="ADAL" clId="{E3F27EDE-0A00-4545-AC8F-6DAEAEF342C7}" dt="2021-11-16T12:46:58.753" v="4590" actId="21"/>
          <ac:picMkLst>
            <pc:docMk/>
            <pc:sldMk cId="1225319551" sldId="257"/>
            <ac:picMk id="21" creationId="{579284C6-41E1-49F5-BE23-CA1252D03634}"/>
          </ac:picMkLst>
        </pc:picChg>
        <pc:picChg chg="add del mod">
          <ac:chgData name="Sanders Wang" userId="089d73b8-785c-4012-b931-81c632b6c9c7" providerId="ADAL" clId="{E3F27EDE-0A00-4545-AC8F-6DAEAEF342C7}" dt="2021-11-16T16:43:19.549" v="7893" actId="478"/>
          <ac:picMkLst>
            <pc:docMk/>
            <pc:sldMk cId="1225319551" sldId="257"/>
            <ac:picMk id="23" creationId="{B7E63250-D904-4992-B696-388903E73C2E}"/>
          </ac:picMkLst>
        </pc:picChg>
        <pc:picChg chg="add mod">
          <ac:chgData name="Sanders Wang" userId="089d73b8-785c-4012-b931-81c632b6c9c7" providerId="ADAL" clId="{E3F27EDE-0A00-4545-AC8F-6DAEAEF342C7}" dt="2021-11-16T16:46:53.228" v="7956" actId="1035"/>
          <ac:picMkLst>
            <pc:docMk/>
            <pc:sldMk cId="1225319551" sldId="257"/>
            <ac:picMk id="51" creationId="{5073D288-F2DA-4F91-B617-0AA7751B199D}"/>
          </ac:picMkLst>
        </pc:picChg>
        <pc:picChg chg="add mod">
          <ac:chgData name="Sanders Wang" userId="089d73b8-785c-4012-b931-81c632b6c9c7" providerId="ADAL" clId="{E3F27EDE-0A00-4545-AC8F-6DAEAEF342C7}" dt="2021-11-16T13:47:23.239" v="4989" actId="1037"/>
          <ac:picMkLst>
            <pc:docMk/>
            <pc:sldMk cId="1225319551" sldId="257"/>
            <ac:picMk id="52" creationId="{EA2B1964-C97B-40D6-9C54-FF903372C6A4}"/>
          </ac:picMkLst>
        </pc:picChg>
        <pc:picChg chg="add mod ord">
          <ac:chgData name="Sanders Wang" userId="089d73b8-785c-4012-b931-81c632b6c9c7" providerId="ADAL" clId="{E3F27EDE-0A00-4545-AC8F-6DAEAEF342C7}" dt="2021-11-16T16:46:53.228" v="7956" actId="1035"/>
          <ac:picMkLst>
            <pc:docMk/>
            <pc:sldMk cId="1225319551" sldId="257"/>
            <ac:picMk id="53" creationId="{E0C6E607-1179-4790-9574-0D3642439B19}"/>
          </ac:picMkLst>
        </pc:picChg>
        <pc:picChg chg="add mod ord">
          <ac:chgData name="Sanders Wang" userId="089d73b8-785c-4012-b931-81c632b6c9c7" providerId="ADAL" clId="{E3F27EDE-0A00-4545-AC8F-6DAEAEF342C7}" dt="2021-11-16T13:47:23.239" v="4989" actId="1037"/>
          <ac:picMkLst>
            <pc:docMk/>
            <pc:sldMk cId="1225319551" sldId="257"/>
            <ac:picMk id="54" creationId="{CBA6D53C-A2CD-4BCE-BC4B-5F0F14CD0E39}"/>
          </ac:picMkLst>
        </pc:picChg>
        <pc:picChg chg="add del mod">
          <ac:chgData name="Sanders Wang" userId="089d73b8-785c-4012-b931-81c632b6c9c7" providerId="ADAL" clId="{E3F27EDE-0A00-4545-AC8F-6DAEAEF342C7}" dt="2021-11-16T16:43:27.308" v="7894" actId="478"/>
          <ac:picMkLst>
            <pc:docMk/>
            <pc:sldMk cId="1225319551" sldId="257"/>
            <ac:picMk id="56" creationId="{7B85BBCA-719F-4921-9B4F-A7C79F1D0C9C}"/>
          </ac:picMkLst>
        </pc:picChg>
        <pc:picChg chg="add mod">
          <ac:chgData name="Sanders Wang" userId="089d73b8-785c-4012-b931-81c632b6c9c7" providerId="ADAL" clId="{E3F27EDE-0A00-4545-AC8F-6DAEAEF342C7}" dt="2021-11-16T16:47:19.671" v="7959"/>
          <ac:picMkLst>
            <pc:docMk/>
            <pc:sldMk cId="1225319551" sldId="257"/>
            <ac:picMk id="57" creationId="{EECA422A-E58F-4607-A235-759D67441D09}"/>
          </ac:picMkLst>
        </pc:picChg>
        <pc:picChg chg="add del mod">
          <ac:chgData name="Sanders Wang" userId="089d73b8-785c-4012-b931-81c632b6c9c7" providerId="ADAL" clId="{E3F27EDE-0A00-4545-AC8F-6DAEAEF342C7}" dt="2021-11-16T16:47:40.056" v="7963"/>
          <ac:picMkLst>
            <pc:docMk/>
            <pc:sldMk cId="1225319551" sldId="257"/>
            <ac:picMk id="61" creationId="{8177EE25-B532-4035-A048-F3CFBFD8686E}"/>
          </ac:picMkLst>
        </pc:picChg>
        <pc:cxnChg chg="add mod">
          <ac:chgData name="Sanders Wang" userId="089d73b8-785c-4012-b931-81c632b6c9c7" providerId="ADAL" clId="{E3F27EDE-0A00-4545-AC8F-6DAEAEF342C7}" dt="2021-11-16T16:46:53.228" v="7956" actId="1035"/>
          <ac:cxnSpMkLst>
            <pc:docMk/>
            <pc:sldMk cId="1225319551" sldId="257"/>
            <ac:cxnSpMk id="39" creationId="{1179DC7B-AED1-41FB-A6CA-85047A6578A0}"/>
          </ac:cxnSpMkLst>
        </pc:cxnChg>
        <pc:cxnChg chg="add mod">
          <ac:chgData name="Sanders Wang" userId="089d73b8-785c-4012-b931-81c632b6c9c7" providerId="ADAL" clId="{E3F27EDE-0A00-4545-AC8F-6DAEAEF342C7}" dt="2021-11-16T13:47:23.239" v="4989" actId="1037"/>
          <ac:cxnSpMkLst>
            <pc:docMk/>
            <pc:sldMk cId="1225319551" sldId="257"/>
            <ac:cxnSpMk id="42" creationId="{6D34A422-83D6-44DD-B737-2A7EB9B8BFC1}"/>
          </ac:cxnSpMkLst>
        </pc:cxnChg>
        <pc:cxnChg chg="add mod">
          <ac:chgData name="Sanders Wang" userId="089d73b8-785c-4012-b931-81c632b6c9c7" providerId="ADAL" clId="{E3F27EDE-0A00-4545-AC8F-6DAEAEF342C7}" dt="2021-11-16T13:47:23.239" v="4989" actId="1037"/>
          <ac:cxnSpMkLst>
            <pc:docMk/>
            <pc:sldMk cId="1225319551" sldId="257"/>
            <ac:cxnSpMk id="55" creationId="{8CE46429-5CB9-4517-BF11-4BE738DB9357}"/>
          </ac:cxnSpMkLst>
        </pc:cxnChg>
        <pc:cxnChg chg="add mod">
          <ac:chgData name="Sanders Wang" userId="089d73b8-785c-4012-b931-81c632b6c9c7" providerId="ADAL" clId="{E3F27EDE-0A00-4545-AC8F-6DAEAEF342C7}" dt="2021-11-16T13:50:03.761" v="5009" actId="164"/>
          <ac:cxnSpMkLst>
            <pc:docMk/>
            <pc:sldMk cId="1225319551" sldId="257"/>
            <ac:cxnSpMk id="58" creationId="{15DF89D7-EF1A-4512-9A57-07298B1FBD4B}"/>
          </ac:cxnSpMkLst>
        </pc:cxnChg>
        <pc:cxnChg chg="add mod">
          <ac:chgData name="Sanders Wang" userId="089d73b8-785c-4012-b931-81c632b6c9c7" providerId="ADAL" clId="{E3F27EDE-0A00-4545-AC8F-6DAEAEF342C7}" dt="2021-11-16T13:50:03.761" v="5009" actId="164"/>
          <ac:cxnSpMkLst>
            <pc:docMk/>
            <pc:sldMk cId="1225319551" sldId="257"/>
            <ac:cxnSpMk id="59" creationId="{A7FCF8E6-9D5D-48FB-A0F6-441D6D124F18}"/>
          </ac:cxnSpMkLst>
        </pc:cxnChg>
        <pc:cxnChg chg="add mod">
          <ac:chgData name="Sanders Wang" userId="089d73b8-785c-4012-b931-81c632b6c9c7" providerId="ADAL" clId="{E3F27EDE-0A00-4545-AC8F-6DAEAEF342C7}" dt="2021-11-16T13:47:23.239" v="4989" actId="1037"/>
          <ac:cxnSpMkLst>
            <pc:docMk/>
            <pc:sldMk cId="1225319551" sldId="257"/>
            <ac:cxnSpMk id="63" creationId="{43961108-B141-463F-85C0-C6B00256E1AF}"/>
          </ac:cxnSpMkLst>
        </pc:cxnChg>
        <pc:cxnChg chg="add mod">
          <ac:chgData name="Sanders Wang" userId="089d73b8-785c-4012-b931-81c632b6c9c7" providerId="ADAL" clId="{E3F27EDE-0A00-4545-AC8F-6DAEAEF342C7}" dt="2021-11-16T13:53:01.947" v="5037" actId="164"/>
          <ac:cxnSpMkLst>
            <pc:docMk/>
            <pc:sldMk cId="1225319551" sldId="257"/>
            <ac:cxnSpMk id="68" creationId="{0A7B6BCF-476E-431B-9C91-063362736E83}"/>
          </ac:cxnSpMkLst>
        </pc:cxnChg>
        <pc:cxnChg chg="add mod">
          <ac:chgData name="Sanders Wang" userId="089d73b8-785c-4012-b931-81c632b6c9c7" providerId="ADAL" clId="{E3F27EDE-0A00-4545-AC8F-6DAEAEF342C7}" dt="2021-11-16T13:53:01.947" v="5037" actId="164"/>
          <ac:cxnSpMkLst>
            <pc:docMk/>
            <pc:sldMk cId="1225319551" sldId="257"/>
            <ac:cxnSpMk id="69" creationId="{94B3D188-E125-4829-8038-0418B1EAD40F}"/>
          </ac:cxnSpMkLst>
        </pc:cxnChg>
        <pc:cxnChg chg="add del mod">
          <ac:chgData name="Sanders Wang" userId="089d73b8-785c-4012-b931-81c632b6c9c7" providerId="ADAL" clId="{E3F27EDE-0A00-4545-AC8F-6DAEAEF342C7}" dt="2021-11-16T13:45:55.795" v="4922" actId="478"/>
          <ac:cxnSpMkLst>
            <pc:docMk/>
            <pc:sldMk cId="1225319551" sldId="257"/>
            <ac:cxnSpMk id="75" creationId="{593700AE-B1FA-479E-8257-270AC21214BC}"/>
          </ac:cxnSpMkLst>
        </pc:cxnChg>
        <pc:cxnChg chg="add del mod">
          <ac:chgData name="Sanders Wang" userId="089d73b8-785c-4012-b931-81c632b6c9c7" providerId="ADAL" clId="{E3F27EDE-0A00-4545-AC8F-6DAEAEF342C7}" dt="2021-11-16T13:45:52.628" v="4921" actId="478"/>
          <ac:cxnSpMkLst>
            <pc:docMk/>
            <pc:sldMk cId="1225319551" sldId="257"/>
            <ac:cxnSpMk id="76" creationId="{CB4CC4DA-CD9C-4E2E-9417-59C5D45780AF}"/>
          </ac:cxnSpMkLst>
        </pc:cxnChg>
      </pc:sldChg>
      <pc:sldChg chg="addSp delSp modSp new mod ord setBg">
        <pc:chgData name="Sanders Wang" userId="089d73b8-785c-4012-b931-81c632b6c9c7" providerId="ADAL" clId="{E3F27EDE-0A00-4545-AC8F-6DAEAEF342C7}" dt="2021-11-16T16:33:57.577" v="7879" actId="14100"/>
        <pc:sldMkLst>
          <pc:docMk/>
          <pc:sldMk cId="3258478906" sldId="258"/>
        </pc:sldMkLst>
        <pc:spChg chg="mod">
          <ac:chgData name="Sanders Wang" userId="089d73b8-785c-4012-b931-81c632b6c9c7" providerId="ADAL" clId="{E3F27EDE-0A00-4545-AC8F-6DAEAEF342C7}" dt="2021-11-15T16:24:26.160" v="2073" actId="20577"/>
          <ac:spMkLst>
            <pc:docMk/>
            <pc:sldMk cId="3258478906" sldId="258"/>
            <ac:spMk id="2" creationId="{5092C302-8F48-4BFA-A43F-FFFF6A90736B}"/>
          </ac:spMkLst>
        </pc:spChg>
        <pc:spChg chg="del mod">
          <ac:chgData name="Sanders Wang" userId="089d73b8-785c-4012-b931-81c632b6c9c7" providerId="ADAL" clId="{E3F27EDE-0A00-4545-AC8F-6DAEAEF342C7}" dt="2021-11-15T16:21:10.203" v="2058" actId="478"/>
          <ac:spMkLst>
            <pc:docMk/>
            <pc:sldMk cId="3258478906" sldId="258"/>
            <ac:spMk id="3" creationId="{A35276A0-9B82-4FDE-8EA0-E55E0CB624FB}"/>
          </ac:spMkLst>
        </pc:spChg>
        <pc:spChg chg="add">
          <ac:chgData name="Sanders Wang" userId="089d73b8-785c-4012-b931-81c632b6c9c7" providerId="ADAL" clId="{E3F27EDE-0A00-4545-AC8F-6DAEAEF342C7}" dt="2021-11-15T07:15:54.412" v="118" actId="26606"/>
          <ac:spMkLst>
            <pc:docMk/>
            <pc:sldMk cId="3258478906" sldId="258"/>
            <ac:spMk id="8" creationId="{1BB867FF-FC45-48F7-8104-F89BE54909F1}"/>
          </ac:spMkLst>
        </pc:spChg>
        <pc:spChg chg="add">
          <ac:chgData name="Sanders Wang" userId="089d73b8-785c-4012-b931-81c632b6c9c7" providerId="ADAL" clId="{E3F27EDE-0A00-4545-AC8F-6DAEAEF342C7}" dt="2021-11-15T07:15:54.412" v="118" actId="26606"/>
          <ac:spMkLst>
            <pc:docMk/>
            <pc:sldMk cId="3258478906" sldId="258"/>
            <ac:spMk id="10" creationId="{8BB56887-D0D5-4F0C-9E19-7247EB83C8B7}"/>
          </ac:spMkLst>
        </pc:spChg>
        <pc:spChg chg="add">
          <ac:chgData name="Sanders Wang" userId="089d73b8-785c-4012-b931-81c632b6c9c7" providerId="ADAL" clId="{E3F27EDE-0A00-4545-AC8F-6DAEAEF342C7}" dt="2021-11-15T07:15:54.412" v="118" actId="26606"/>
          <ac:spMkLst>
            <pc:docMk/>
            <pc:sldMk cId="3258478906" sldId="258"/>
            <ac:spMk id="12" creationId="{081E4A58-353D-44AE-B2FC-2A74E2E400F7}"/>
          </ac:spMkLst>
        </pc:spChg>
        <pc:spChg chg="add mod">
          <ac:chgData name="Sanders Wang" userId="089d73b8-785c-4012-b931-81c632b6c9c7" providerId="ADAL" clId="{E3F27EDE-0A00-4545-AC8F-6DAEAEF342C7}" dt="2021-11-16T16:33:57.577" v="7879" actId="14100"/>
          <ac:spMkLst>
            <pc:docMk/>
            <pc:sldMk cId="3258478906" sldId="258"/>
            <ac:spMk id="18" creationId="{D03196FF-8792-454E-90CB-5908B1D1AE85}"/>
          </ac:spMkLst>
        </pc:spChg>
        <pc:spChg chg="add mod">
          <ac:chgData name="Sanders Wang" userId="089d73b8-785c-4012-b931-81c632b6c9c7" providerId="ADAL" clId="{E3F27EDE-0A00-4545-AC8F-6DAEAEF342C7}" dt="2021-11-15T16:39:59.969" v="2244" actId="1076"/>
          <ac:spMkLst>
            <pc:docMk/>
            <pc:sldMk cId="3258478906" sldId="258"/>
            <ac:spMk id="27" creationId="{65DEDE02-99DB-4713-8D1A-07BF58D45016}"/>
          </ac:spMkLst>
        </pc:spChg>
        <pc:spChg chg="add mod">
          <ac:chgData name="Sanders Wang" userId="089d73b8-785c-4012-b931-81c632b6c9c7" providerId="ADAL" clId="{E3F27EDE-0A00-4545-AC8F-6DAEAEF342C7}" dt="2021-11-15T16:39:34.864" v="2237" actId="1076"/>
          <ac:spMkLst>
            <pc:docMk/>
            <pc:sldMk cId="3258478906" sldId="258"/>
            <ac:spMk id="45" creationId="{4F0A8A9C-ADBF-46C5-ABBD-D6D3CA20FD73}"/>
          </ac:spMkLst>
        </pc:spChg>
        <pc:spChg chg="add mod">
          <ac:chgData name="Sanders Wang" userId="089d73b8-785c-4012-b931-81c632b6c9c7" providerId="ADAL" clId="{E3F27EDE-0A00-4545-AC8F-6DAEAEF342C7}" dt="2021-11-15T16:39:50.353" v="2241" actId="1076"/>
          <ac:spMkLst>
            <pc:docMk/>
            <pc:sldMk cId="3258478906" sldId="258"/>
            <ac:spMk id="46" creationId="{701AFDA8-036F-4A14-BF0F-B79CBE9C7D30}"/>
          </ac:spMkLst>
        </pc:spChg>
        <pc:spChg chg="add mod">
          <ac:chgData name="Sanders Wang" userId="089d73b8-785c-4012-b931-81c632b6c9c7" providerId="ADAL" clId="{E3F27EDE-0A00-4545-AC8F-6DAEAEF342C7}" dt="2021-11-15T16:40:07.496" v="2246" actId="1076"/>
          <ac:spMkLst>
            <pc:docMk/>
            <pc:sldMk cId="3258478906" sldId="258"/>
            <ac:spMk id="47" creationId="{52B6BCD5-7B0F-47AE-81C8-966A5C6F4DBE}"/>
          </ac:spMkLst>
        </pc:spChg>
        <pc:spChg chg="add mod">
          <ac:chgData name="Sanders Wang" userId="089d73b8-785c-4012-b931-81c632b6c9c7" providerId="ADAL" clId="{E3F27EDE-0A00-4545-AC8F-6DAEAEF342C7}" dt="2021-11-15T16:42:18.149" v="2281" actId="692"/>
          <ac:spMkLst>
            <pc:docMk/>
            <pc:sldMk cId="3258478906" sldId="258"/>
            <ac:spMk id="57" creationId="{61924EFB-0CEB-48F6-B0AC-AB466F2554F0}"/>
          </ac:spMkLst>
        </pc:spChg>
        <pc:spChg chg="add mod">
          <ac:chgData name="Sanders Wang" userId="089d73b8-785c-4012-b931-81c632b6c9c7" providerId="ADAL" clId="{E3F27EDE-0A00-4545-AC8F-6DAEAEF342C7}" dt="2021-11-15T16:42:29.146" v="2284" actId="1076"/>
          <ac:spMkLst>
            <pc:docMk/>
            <pc:sldMk cId="3258478906" sldId="258"/>
            <ac:spMk id="58" creationId="{1244AE1F-77CB-48EB-8E8D-B801A8B0FF6A}"/>
          </ac:spMkLst>
        </pc:spChg>
        <pc:spChg chg="add mod">
          <ac:chgData name="Sanders Wang" userId="089d73b8-785c-4012-b931-81c632b6c9c7" providerId="ADAL" clId="{E3F27EDE-0A00-4545-AC8F-6DAEAEF342C7}" dt="2021-11-15T16:42:42.273" v="2287" actId="1076"/>
          <ac:spMkLst>
            <pc:docMk/>
            <pc:sldMk cId="3258478906" sldId="258"/>
            <ac:spMk id="59" creationId="{BD0B0789-E4A4-492A-AFF1-B14008CC62A2}"/>
          </ac:spMkLst>
        </pc:spChg>
        <pc:picChg chg="add mod">
          <ac:chgData name="Sanders Wang" userId="089d73b8-785c-4012-b931-81c632b6c9c7" providerId="ADAL" clId="{E3F27EDE-0A00-4545-AC8F-6DAEAEF342C7}" dt="2021-11-15T16:29:47.649" v="2112" actId="1076"/>
          <ac:picMkLst>
            <pc:docMk/>
            <pc:sldMk cId="3258478906" sldId="258"/>
            <ac:picMk id="5" creationId="{457A96B4-435C-485A-9C4A-53DBD51256F2}"/>
          </ac:picMkLst>
        </pc:picChg>
        <pc:picChg chg="add mod">
          <ac:chgData name="Sanders Wang" userId="089d73b8-785c-4012-b931-81c632b6c9c7" providerId="ADAL" clId="{E3F27EDE-0A00-4545-AC8F-6DAEAEF342C7}" dt="2021-11-15T16:17:47.690" v="2029" actId="1076"/>
          <ac:picMkLst>
            <pc:docMk/>
            <pc:sldMk cId="3258478906" sldId="258"/>
            <ac:picMk id="7" creationId="{E96D37EF-D1E9-4BA4-AE52-5F60D060D714}"/>
          </ac:picMkLst>
        </pc:picChg>
        <pc:picChg chg="add mod">
          <ac:chgData name="Sanders Wang" userId="089d73b8-785c-4012-b931-81c632b6c9c7" providerId="ADAL" clId="{E3F27EDE-0A00-4545-AC8F-6DAEAEF342C7}" dt="2021-11-15T16:43:11.330" v="2293" actId="1076"/>
          <ac:picMkLst>
            <pc:docMk/>
            <pc:sldMk cId="3258478906" sldId="258"/>
            <ac:picMk id="9" creationId="{1727147D-F93F-42A0-8C3A-9609A82FB472}"/>
          </ac:picMkLst>
        </pc:picChg>
        <pc:picChg chg="add mod">
          <ac:chgData name="Sanders Wang" userId="089d73b8-785c-4012-b931-81c632b6c9c7" providerId="ADAL" clId="{E3F27EDE-0A00-4545-AC8F-6DAEAEF342C7}" dt="2021-11-15T16:43:15.161" v="2294" actId="1076"/>
          <ac:picMkLst>
            <pc:docMk/>
            <pc:sldMk cId="3258478906" sldId="258"/>
            <ac:picMk id="13" creationId="{C0797962-1345-4CC0-A759-957FAE9A0233}"/>
          </ac:picMkLst>
        </pc:picChg>
        <pc:picChg chg="add mod">
          <ac:chgData name="Sanders Wang" userId="089d73b8-785c-4012-b931-81c632b6c9c7" providerId="ADAL" clId="{E3F27EDE-0A00-4545-AC8F-6DAEAEF342C7}" dt="2021-11-15T16:42:52.778" v="2290" actId="1076"/>
          <ac:picMkLst>
            <pc:docMk/>
            <pc:sldMk cId="3258478906" sldId="258"/>
            <ac:picMk id="15" creationId="{17B5800D-A862-40A0-AC7B-D6DE3A335DE5}"/>
          </ac:picMkLst>
        </pc:picChg>
        <pc:picChg chg="add mod">
          <ac:chgData name="Sanders Wang" userId="089d73b8-785c-4012-b931-81c632b6c9c7" providerId="ADAL" clId="{E3F27EDE-0A00-4545-AC8F-6DAEAEF342C7}" dt="2021-11-15T16:34:29.241" v="2145" actId="1076"/>
          <ac:picMkLst>
            <pc:docMk/>
            <pc:sldMk cId="3258478906" sldId="258"/>
            <ac:picMk id="17" creationId="{799F69C6-C623-4DD7-B06C-B60E7EE4A5A1}"/>
          </ac:picMkLst>
        </pc:picChg>
        <pc:picChg chg="add mod">
          <ac:chgData name="Sanders Wang" userId="089d73b8-785c-4012-b931-81c632b6c9c7" providerId="ADAL" clId="{E3F27EDE-0A00-4545-AC8F-6DAEAEF342C7}" dt="2021-11-15T16:38:29.941" v="2199" actId="692"/>
          <ac:picMkLst>
            <pc:docMk/>
            <pc:sldMk cId="3258478906" sldId="258"/>
            <ac:picMk id="29" creationId="{FC63B336-0C7A-4C2E-8843-2AE131FD3141}"/>
          </ac:picMkLst>
        </pc:picChg>
        <pc:picChg chg="add mod">
          <ac:chgData name="Sanders Wang" userId="089d73b8-785c-4012-b931-81c632b6c9c7" providerId="ADAL" clId="{E3F27EDE-0A00-4545-AC8F-6DAEAEF342C7}" dt="2021-11-15T16:38:32.728" v="2200" actId="1076"/>
          <ac:picMkLst>
            <pc:docMk/>
            <pc:sldMk cId="3258478906" sldId="258"/>
            <ac:picMk id="31" creationId="{CCC3B207-EBF3-4C5C-AA5D-48419F95E4EB}"/>
          </ac:picMkLst>
        </pc:picChg>
        <pc:picChg chg="add mod">
          <ac:chgData name="Sanders Wang" userId="089d73b8-785c-4012-b931-81c632b6c9c7" providerId="ADAL" clId="{E3F27EDE-0A00-4545-AC8F-6DAEAEF342C7}" dt="2021-11-15T16:38:29.941" v="2199" actId="692"/>
          <ac:picMkLst>
            <pc:docMk/>
            <pc:sldMk cId="3258478906" sldId="258"/>
            <ac:picMk id="2049" creationId="{BE6A1181-8095-456B-8DC1-7FA67EA80FDD}"/>
          </ac:picMkLst>
        </pc:picChg>
        <pc:picChg chg="add del mod">
          <ac:chgData name="Sanders Wang" userId="089d73b8-785c-4012-b931-81c632b6c9c7" providerId="ADAL" clId="{E3F27EDE-0A00-4545-AC8F-6DAEAEF342C7}" dt="2021-11-15T16:24:28.999" v="2074" actId="478"/>
          <ac:picMkLst>
            <pc:docMk/>
            <pc:sldMk cId="3258478906" sldId="258"/>
            <ac:picMk id="2050" creationId="{1A5FD517-5447-4C5E-BD63-30CF22E43FE6}"/>
          </ac:picMkLst>
        </pc:picChg>
        <pc:cxnChg chg="add mod">
          <ac:chgData name="Sanders Wang" userId="089d73b8-785c-4012-b931-81c632b6c9c7" providerId="ADAL" clId="{E3F27EDE-0A00-4545-AC8F-6DAEAEF342C7}" dt="2021-11-16T16:33:57.577" v="7879" actId="14100"/>
          <ac:cxnSpMkLst>
            <pc:docMk/>
            <pc:sldMk cId="3258478906" sldId="258"/>
            <ac:cxnSpMk id="20" creationId="{16C6035A-E715-43C2-9DC5-1E2E1C612885}"/>
          </ac:cxnSpMkLst>
        </pc:cxnChg>
        <pc:cxnChg chg="add mod">
          <ac:chgData name="Sanders Wang" userId="089d73b8-785c-4012-b931-81c632b6c9c7" providerId="ADAL" clId="{E3F27EDE-0A00-4545-AC8F-6DAEAEF342C7}" dt="2021-11-15T16:38:40.666" v="2203" actId="14100"/>
          <ac:cxnSpMkLst>
            <pc:docMk/>
            <pc:sldMk cId="3258478906" sldId="258"/>
            <ac:cxnSpMk id="35" creationId="{0062E13D-822E-4BA7-8939-675362C3B1F9}"/>
          </ac:cxnSpMkLst>
        </pc:cxnChg>
        <pc:cxnChg chg="add mod">
          <ac:chgData name="Sanders Wang" userId="089d73b8-785c-4012-b931-81c632b6c9c7" providerId="ADAL" clId="{E3F27EDE-0A00-4545-AC8F-6DAEAEF342C7}" dt="2021-11-15T16:38:51.849" v="2207" actId="14100"/>
          <ac:cxnSpMkLst>
            <pc:docMk/>
            <pc:sldMk cId="3258478906" sldId="258"/>
            <ac:cxnSpMk id="39" creationId="{90A5DFE2-0878-4466-99A1-81403208E006}"/>
          </ac:cxnSpMkLst>
        </pc:cxnChg>
        <pc:cxnChg chg="add mod">
          <ac:chgData name="Sanders Wang" userId="089d73b8-785c-4012-b931-81c632b6c9c7" providerId="ADAL" clId="{E3F27EDE-0A00-4545-AC8F-6DAEAEF342C7}" dt="2021-11-15T16:38:57.793" v="2210" actId="14100"/>
          <ac:cxnSpMkLst>
            <pc:docMk/>
            <pc:sldMk cId="3258478906" sldId="258"/>
            <ac:cxnSpMk id="42" creationId="{9E7FBC64-3C39-4EA7-B520-13BFA1974047}"/>
          </ac:cxnSpMkLst>
        </pc:cxnChg>
        <pc:cxnChg chg="add mod">
          <ac:chgData name="Sanders Wang" userId="089d73b8-785c-4012-b931-81c632b6c9c7" providerId="ADAL" clId="{E3F27EDE-0A00-4545-AC8F-6DAEAEF342C7}" dt="2021-11-15T16:41:14.985" v="2270" actId="571"/>
          <ac:cxnSpMkLst>
            <pc:docMk/>
            <pc:sldMk cId="3258478906" sldId="258"/>
            <ac:cxnSpMk id="48" creationId="{20276316-AC87-44C1-9D0E-2DFAA3EA8337}"/>
          </ac:cxnSpMkLst>
        </pc:cxnChg>
        <pc:cxnChg chg="add mod">
          <ac:chgData name="Sanders Wang" userId="089d73b8-785c-4012-b931-81c632b6c9c7" providerId="ADAL" clId="{E3F27EDE-0A00-4545-AC8F-6DAEAEF342C7}" dt="2021-11-15T16:41:09.794" v="2264" actId="571"/>
          <ac:cxnSpMkLst>
            <pc:docMk/>
            <pc:sldMk cId="3258478906" sldId="258"/>
            <ac:cxnSpMk id="51" creationId="{33EAAD84-0B01-450D-BBD7-05F456A340C5}"/>
          </ac:cxnSpMkLst>
        </pc:cxnChg>
        <pc:cxnChg chg="add mod">
          <ac:chgData name="Sanders Wang" userId="089d73b8-785c-4012-b931-81c632b6c9c7" providerId="ADAL" clId="{E3F27EDE-0A00-4545-AC8F-6DAEAEF342C7}" dt="2021-11-15T16:41:08.871" v="2261" actId="571"/>
          <ac:cxnSpMkLst>
            <pc:docMk/>
            <pc:sldMk cId="3258478906" sldId="258"/>
            <ac:cxnSpMk id="54" creationId="{BB5016A6-531F-4265-9BAA-EF8506BAA4E0}"/>
          </ac:cxnSpMkLst>
        </pc:cxnChg>
      </pc:sldChg>
      <pc:sldChg chg="addSp delSp modSp add mod setBg modAnim delDesignElem">
        <pc:chgData name="Sanders Wang" userId="089d73b8-785c-4012-b931-81c632b6c9c7" providerId="ADAL" clId="{E3F27EDE-0A00-4545-AC8F-6DAEAEF342C7}" dt="2021-11-16T14:17:42.851" v="5224" actId="14100"/>
        <pc:sldMkLst>
          <pc:docMk/>
          <pc:sldMk cId="2072071420" sldId="259"/>
        </pc:sldMkLst>
        <pc:spChg chg="mod">
          <ac:chgData name="Sanders Wang" userId="089d73b8-785c-4012-b931-81c632b6c9c7" providerId="ADAL" clId="{E3F27EDE-0A00-4545-AC8F-6DAEAEF342C7}" dt="2021-11-16T13:57:17.249" v="5059" actId="20577"/>
          <ac:spMkLst>
            <pc:docMk/>
            <pc:sldMk cId="2072071420" sldId="259"/>
            <ac:spMk id="2" creationId="{70824787-3237-4653-9B0A-031ECA079E68}"/>
          </ac:spMkLst>
        </pc:spChg>
        <pc:spChg chg="del">
          <ac:chgData name="Sanders Wang" userId="089d73b8-785c-4012-b931-81c632b6c9c7" providerId="ADAL" clId="{E3F27EDE-0A00-4545-AC8F-6DAEAEF342C7}" dt="2021-11-16T13:57:21.458" v="5060" actId="478"/>
          <ac:spMkLst>
            <pc:docMk/>
            <pc:sldMk cId="2072071420" sldId="259"/>
            <ac:spMk id="3" creationId="{18A6466F-2195-47AC-AC23-FD3A6C3EA13C}"/>
          </ac:spMkLst>
        </pc:spChg>
        <pc:spChg chg="add">
          <ac:chgData name="Sanders Wang" userId="089d73b8-785c-4012-b931-81c632b6c9c7" providerId="ADAL" clId="{E3F27EDE-0A00-4545-AC8F-6DAEAEF342C7}" dt="2021-11-15T06:06:25.529" v="7" actId="26606"/>
          <ac:spMkLst>
            <pc:docMk/>
            <pc:sldMk cId="2072071420" sldId="259"/>
            <ac:spMk id="5" creationId="{7CB4857B-ED7C-444D-9F04-2F885114A1C2}"/>
          </ac:spMkLst>
        </pc:spChg>
        <pc:spChg chg="add">
          <ac:chgData name="Sanders Wang" userId="089d73b8-785c-4012-b931-81c632b6c9c7" providerId="ADAL" clId="{E3F27EDE-0A00-4545-AC8F-6DAEAEF342C7}" dt="2021-11-15T06:06:25.529" v="7" actId="26606"/>
          <ac:spMkLst>
            <pc:docMk/>
            <pc:sldMk cId="2072071420" sldId="259"/>
            <ac:spMk id="6" creationId="{D18046FB-44EA-4FD8-A585-EA09A319B2D0}"/>
          </ac:spMkLst>
        </pc:spChg>
        <pc:spChg chg="add">
          <ac:chgData name="Sanders Wang" userId="089d73b8-785c-4012-b931-81c632b6c9c7" providerId="ADAL" clId="{E3F27EDE-0A00-4545-AC8F-6DAEAEF342C7}" dt="2021-11-15T06:06:25.529" v="7" actId="26606"/>
          <ac:spMkLst>
            <pc:docMk/>
            <pc:sldMk cId="2072071420" sldId="259"/>
            <ac:spMk id="7" creationId="{479F5F2B-8B58-4140-AE6A-51F6C67B18D9}"/>
          </ac:spMkLst>
        </pc:spChg>
        <pc:spChg chg="del">
          <ac:chgData name="Sanders Wang" userId="089d73b8-785c-4012-b931-81c632b6c9c7" providerId="ADAL" clId="{E3F27EDE-0A00-4545-AC8F-6DAEAEF342C7}" dt="2021-11-15T06:06:18.761" v="6"/>
          <ac:spMkLst>
            <pc:docMk/>
            <pc:sldMk cId="2072071420" sldId="259"/>
            <ac:spMk id="8" creationId="{7CB4857B-ED7C-444D-9F04-2F885114A1C2}"/>
          </ac:spMkLst>
        </pc:spChg>
        <pc:spChg chg="del">
          <ac:chgData name="Sanders Wang" userId="089d73b8-785c-4012-b931-81c632b6c9c7" providerId="ADAL" clId="{E3F27EDE-0A00-4545-AC8F-6DAEAEF342C7}" dt="2021-11-15T06:06:18.761" v="6"/>
          <ac:spMkLst>
            <pc:docMk/>
            <pc:sldMk cId="2072071420" sldId="259"/>
            <ac:spMk id="10" creationId="{D18046FB-44EA-4FD8-A585-EA09A319B2D0}"/>
          </ac:spMkLst>
        </pc:spChg>
        <pc:spChg chg="add mod">
          <ac:chgData name="Sanders Wang" userId="089d73b8-785c-4012-b931-81c632b6c9c7" providerId="ADAL" clId="{E3F27EDE-0A00-4545-AC8F-6DAEAEF342C7}" dt="2021-11-16T14:13:49.651" v="5137" actId="1076"/>
          <ac:spMkLst>
            <pc:docMk/>
            <pc:sldMk cId="2072071420" sldId="259"/>
            <ac:spMk id="11" creationId="{CDDEDE2D-9929-4450-B16C-E5CF8549DCB3}"/>
          </ac:spMkLst>
        </pc:spChg>
        <pc:spChg chg="del">
          <ac:chgData name="Sanders Wang" userId="089d73b8-785c-4012-b931-81c632b6c9c7" providerId="ADAL" clId="{E3F27EDE-0A00-4545-AC8F-6DAEAEF342C7}" dt="2021-11-15T06:06:18.761" v="6"/>
          <ac:spMkLst>
            <pc:docMk/>
            <pc:sldMk cId="2072071420" sldId="259"/>
            <ac:spMk id="12" creationId="{479F5F2B-8B58-4140-AE6A-51F6C67B18D9}"/>
          </ac:spMkLst>
        </pc:spChg>
        <pc:spChg chg="add mod">
          <ac:chgData name="Sanders Wang" userId="089d73b8-785c-4012-b931-81c632b6c9c7" providerId="ADAL" clId="{E3F27EDE-0A00-4545-AC8F-6DAEAEF342C7}" dt="2021-11-16T14:13:49.651" v="5137" actId="1076"/>
          <ac:spMkLst>
            <pc:docMk/>
            <pc:sldMk cId="2072071420" sldId="259"/>
            <ac:spMk id="12" creationId="{4C3BA384-767D-4A0D-9EDB-D1A0663C5FE9}"/>
          </ac:spMkLst>
        </pc:spChg>
        <pc:spChg chg="add mod">
          <ac:chgData name="Sanders Wang" userId="089d73b8-785c-4012-b931-81c632b6c9c7" providerId="ADAL" clId="{E3F27EDE-0A00-4545-AC8F-6DAEAEF342C7}" dt="2021-11-16T14:13:49.651" v="5137" actId="1076"/>
          <ac:spMkLst>
            <pc:docMk/>
            <pc:sldMk cId="2072071420" sldId="259"/>
            <ac:spMk id="13" creationId="{C7815BF5-A59E-4518-9DAA-6A2BA5E0A1A3}"/>
          </ac:spMkLst>
        </pc:spChg>
        <pc:spChg chg="add mod">
          <ac:chgData name="Sanders Wang" userId="089d73b8-785c-4012-b931-81c632b6c9c7" providerId="ADAL" clId="{E3F27EDE-0A00-4545-AC8F-6DAEAEF342C7}" dt="2021-11-16T14:13:49.651" v="5137" actId="1076"/>
          <ac:spMkLst>
            <pc:docMk/>
            <pc:sldMk cId="2072071420" sldId="259"/>
            <ac:spMk id="14" creationId="{6ADCB3BA-E532-44E5-BDBC-D0C04C17CDBD}"/>
          </ac:spMkLst>
        </pc:spChg>
        <pc:spChg chg="mod">
          <ac:chgData name="Sanders Wang" userId="089d73b8-785c-4012-b931-81c632b6c9c7" providerId="ADAL" clId="{E3F27EDE-0A00-4545-AC8F-6DAEAEF342C7}" dt="2021-11-16T13:58:19.102" v="5072"/>
          <ac:spMkLst>
            <pc:docMk/>
            <pc:sldMk cId="2072071420" sldId="259"/>
            <ac:spMk id="22" creationId="{D4A44D4B-1E70-40EA-B758-C339777760E4}"/>
          </ac:spMkLst>
        </pc:spChg>
        <pc:spChg chg="add mod">
          <ac:chgData name="Sanders Wang" userId="089d73b8-785c-4012-b931-81c632b6c9c7" providerId="ADAL" clId="{E3F27EDE-0A00-4545-AC8F-6DAEAEF342C7}" dt="2021-11-16T14:13:49.651" v="5137" actId="1076"/>
          <ac:spMkLst>
            <pc:docMk/>
            <pc:sldMk cId="2072071420" sldId="259"/>
            <ac:spMk id="26" creationId="{E4D9265E-399B-4857-ACA0-EE9C860C182C}"/>
          </ac:spMkLst>
        </pc:spChg>
        <pc:spChg chg="add mod">
          <ac:chgData name="Sanders Wang" userId="089d73b8-785c-4012-b931-81c632b6c9c7" providerId="ADAL" clId="{E3F27EDE-0A00-4545-AC8F-6DAEAEF342C7}" dt="2021-11-16T14:13:49.651" v="5137" actId="1076"/>
          <ac:spMkLst>
            <pc:docMk/>
            <pc:sldMk cId="2072071420" sldId="259"/>
            <ac:spMk id="27" creationId="{32CDB5DB-1CE9-4950-B3B1-37D9DB40CADA}"/>
          </ac:spMkLst>
        </pc:spChg>
        <pc:spChg chg="add mod">
          <ac:chgData name="Sanders Wang" userId="089d73b8-785c-4012-b931-81c632b6c9c7" providerId="ADAL" clId="{E3F27EDE-0A00-4545-AC8F-6DAEAEF342C7}" dt="2021-11-16T14:13:49.651" v="5137" actId="1076"/>
          <ac:spMkLst>
            <pc:docMk/>
            <pc:sldMk cId="2072071420" sldId="259"/>
            <ac:spMk id="28" creationId="{1DB49225-45B9-466E-829B-4488109FAC67}"/>
          </ac:spMkLst>
        </pc:spChg>
        <pc:spChg chg="add mod">
          <ac:chgData name="Sanders Wang" userId="089d73b8-785c-4012-b931-81c632b6c9c7" providerId="ADAL" clId="{E3F27EDE-0A00-4545-AC8F-6DAEAEF342C7}" dt="2021-11-16T14:13:49.651" v="5137" actId="1076"/>
          <ac:spMkLst>
            <pc:docMk/>
            <pc:sldMk cId="2072071420" sldId="259"/>
            <ac:spMk id="29" creationId="{E327D9C2-03E6-4D34-94F6-DBF812E2922A}"/>
          </ac:spMkLst>
        </pc:spChg>
        <pc:spChg chg="mod">
          <ac:chgData name="Sanders Wang" userId="089d73b8-785c-4012-b931-81c632b6c9c7" providerId="ADAL" clId="{E3F27EDE-0A00-4545-AC8F-6DAEAEF342C7}" dt="2021-11-16T13:59:29.900" v="5083"/>
          <ac:spMkLst>
            <pc:docMk/>
            <pc:sldMk cId="2072071420" sldId="259"/>
            <ac:spMk id="33" creationId="{26D81A20-C397-478F-B017-7B9E7D16E155}"/>
          </ac:spMkLst>
        </pc:spChg>
        <pc:spChg chg="add mod">
          <ac:chgData name="Sanders Wang" userId="089d73b8-785c-4012-b931-81c632b6c9c7" providerId="ADAL" clId="{E3F27EDE-0A00-4545-AC8F-6DAEAEF342C7}" dt="2021-11-16T14:13:49.651" v="5137" actId="1076"/>
          <ac:spMkLst>
            <pc:docMk/>
            <pc:sldMk cId="2072071420" sldId="259"/>
            <ac:spMk id="34" creationId="{A0F435C1-168E-423A-AC2E-BC8C9B5188ED}"/>
          </ac:spMkLst>
        </pc:spChg>
        <pc:spChg chg="add mod">
          <ac:chgData name="Sanders Wang" userId="089d73b8-785c-4012-b931-81c632b6c9c7" providerId="ADAL" clId="{E3F27EDE-0A00-4545-AC8F-6DAEAEF342C7}" dt="2021-11-16T14:13:49.651" v="5137" actId="1076"/>
          <ac:spMkLst>
            <pc:docMk/>
            <pc:sldMk cId="2072071420" sldId="259"/>
            <ac:spMk id="35" creationId="{F88F7A45-0481-44D0-A680-4E9AF6EAB408}"/>
          </ac:spMkLst>
        </pc:spChg>
        <pc:spChg chg="add mod">
          <ac:chgData name="Sanders Wang" userId="089d73b8-785c-4012-b931-81c632b6c9c7" providerId="ADAL" clId="{E3F27EDE-0A00-4545-AC8F-6DAEAEF342C7}" dt="2021-11-16T14:13:49.651" v="5137" actId="1076"/>
          <ac:spMkLst>
            <pc:docMk/>
            <pc:sldMk cId="2072071420" sldId="259"/>
            <ac:spMk id="36" creationId="{46FB138F-0ABB-41B2-B087-D3619EC3C277}"/>
          </ac:spMkLst>
        </pc:spChg>
        <pc:spChg chg="add mod">
          <ac:chgData name="Sanders Wang" userId="089d73b8-785c-4012-b931-81c632b6c9c7" providerId="ADAL" clId="{E3F27EDE-0A00-4545-AC8F-6DAEAEF342C7}" dt="2021-11-16T14:13:49.651" v="5137" actId="1076"/>
          <ac:spMkLst>
            <pc:docMk/>
            <pc:sldMk cId="2072071420" sldId="259"/>
            <ac:spMk id="37" creationId="{FE7691AA-828E-42B2-9848-A7D031A5579F}"/>
          </ac:spMkLst>
        </pc:spChg>
        <pc:spChg chg="add mod">
          <ac:chgData name="Sanders Wang" userId="089d73b8-785c-4012-b931-81c632b6c9c7" providerId="ADAL" clId="{E3F27EDE-0A00-4545-AC8F-6DAEAEF342C7}" dt="2021-11-16T14:16:17.430" v="5175" actId="113"/>
          <ac:spMkLst>
            <pc:docMk/>
            <pc:sldMk cId="2072071420" sldId="259"/>
            <ac:spMk id="42" creationId="{563509F4-89DA-4218-9FF3-F7FD8CDCE6B8}"/>
          </ac:spMkLst>
        </pc:spChg>
        <pc:spChg chg="add mod">
          <ac:chgData name="Sanders Wang" userId="089d73b8-785c-4012-b931-81c632b6c9c7" providerId="ADAL" clId="{E3F27EDE-0A00-4545-AC8F-6DAEAEF342C7}" dt="2021-11-16T14:16:32.932" v="5193" actId="20577"/>
          <ac:spMkLst>
            <pc:docMk/>
            <pc:sldMk cId="2072071420" sldId="259"/>
            <ac:spMk id="45" creationId="{8E4EAA75-D449-48B5-9E21-D2F75DF7AA80}"/>
          </ac:spMkLst>
        </pc:spChg>
        <pc:spChg chg="add mod">
          <ac:chgData name="Sanders Wang" userId="089d73b8-785c-4012-b931-81c632b6c9c7" providerId="ADAL" clId="{E3F27EDE-0A00-4545-AC8F-6DAEAEF342C7}" dt="2021-11-16T14:17:35.259" v="5221" actId="1076"/>
          <ac:spMkLst>
            <pc:docMk/>
            <pc:sldMk cId="2072071420" sldId="259"/>
            <ac:spMk id="54" creationId="{0E7ECC04-E77D-436C-89BB-0643E8DF6A56}"/>
          </ac:spMkLst>
        </pc:spChg>
        <pc:grpChg chg="add mod">
          <ac:chgData name="Sanders Wang" userId="089d73b8-785c-4012-b931-81c632b6c9c7" providerId="ADAL" clId="{E3F27EDE-0A00-4545-AC8F-6DAEAEF342C7}" dt="2021-11-16T14:13:49.651" v="5137" actId="1076"/>
          <ac:grpSpMkLst>
            <pc:docMk/>
            <pc:sldMk cId="2072071420" sldId="259"/>
            <ac:grpSpMk id="19" creationId="{A28C3D3F-F8A0-4139-B520-4DE8EAFF05A3}"/>
          </ac:grpSpMkLst>
        </pc:grpChg>
        <pc:grpChg chg="add mod">
          <ac:chgData name="Sanders Wang" userId="089d73b8-785c-4012-b931-81c632b6c9c7" providerId="ADAL" clId="{E3F27EDE-0A00-4545-AC8F-6DAEAEF342C7}" dt="2021-11-16T14:13:49.651" v="5137" actId="1076"/>
          <ac:grpSpMkLst>
            <pc:docMk/>
            <pc:sldMk cId="2072071420" sldId="259"/>
            <ac:grpSpMk id="30" creationId="{FA9694A5-4268-4B60-B3DE-515DBDBDE714}"/>
          </ac:grpSpMkLst>
        </pc:grpChg>
        <pc:picChg chg="add del mod">
          <ac:chgData name="Sanders Wang" userId="089d73b8-785c-4012-b931-81c632b6c9c7" providerId="ADAL" clId="{E3F27EDE-0A00-4545-AC8F-6DAEAEF342C7}" dt="2021-11-16T13:57:47.242" v="5067" actId="478"/>
          <ac:picMkLst>
            <pc:docMk/>
            <pc:sldMk cId="2072071420" sldId="259"/>
            <ac:picMk id="8" creationId="{0691ADE2-7975-4DB6-8E95-28760CC50176}"/>
          </ac:picMkLst>
        </pc:picChg>
        <pc:picChg chg="add mod">
          <ac:chgData name="Sanders Wang" userId="089d73b8-785c-4012-b931-81c632b6c9c7" providerId="ADAL" clId="{E3F27EDE-0A00-4545-AC8F-6DAEAEF342C7}" dt="2021-11-16T14:13:57.754" v="5139" actId="14100"/>
          <ac:picMkLst>
            <pc:docMk/>
            <pc:sldMk cId="2072071420" sldId="259"/>
            <ac:picMk id="10" creationId="{95E3A399-D3EA-4B6B-BAD3-5DEB0624895F}"/>
          </ac:picMkLst>
        </pc:picChg>
        <pc:picChg chg="add del mod">
          <ac:chgData name="Sanders Wang" userId="089d73b8-785c-4012-b931-81c632b6c9c7" providerId="ADAL" clId="{E3F27EDE-0A00-4545-AC8F-6DAEAEF342C7}" dt="2021-11-16T13:58:42.326" v="5075" actId="478"/>
          <ac:picMkLst>
            <pc:docMk/>
            <pc:sldMk cId="2072071420" sldId="259"/>
            <ac:picMk id="17" creationId="{2E9E4090-4F7C-440F-A9F5-B3E15748C06A}"/>
          </ac:picMkLst>
        </pc:picChg>
        <pc:picChg chg="add del mod">
          <ac:chgData name="Sanders Wang" userId="089d73b8-785c-4012-b931-81c632b6c9c7" providerId="ADAL" clId="{E3F27EDE-0A00-4545-AC8F-6DAEAEF342C7}" dt="2021-11-16T13:58:45.312" v="5076" actId="478"/>
          <ac:picMkLst>
            <pc:docMk/>
            <pc:sldMk cId="2072071420" sldId="259"/>
            <ac:picMk id="18" creationId="{19C2094D-9B0D-4DBA-ABBF-F2241B4CF80E}"/>
          </ac:picMkLst>
        </pc:picChg>
        <pc:cxnChg chg="add del mod">
          <ac:chgData name="Sanders Wang" userId="089d73b8-785c-4012-b931-81c632b6c9c7" providerId="ADAL" clId="{E3F27EDE-0A00-4545-AC8F-6DAEAEF342C7}" dt="2021-11-16T13:58:48.509" v="5077" actId="478"/>
          <ac:cxnSpMkLst>
            <pc:docMk/>
            <pc:sldMk cId="2072071420" sldId="259"/>
            <ac:cxnSpMk id="15" creationId="{FC312C23-D6CE-4B77-9691-3658B1134B07}"/>
          </ac:cxnSpMkLst>
        </pc:cxnChg>
        <pc:cxnChg chg="add del mod">
          <ac:chgData name="Sanders Wang" userId="089d73b8-785c-4012-b931-81c632b6c9c7" providerId="ADAL" clId="{E3F27EDE-0A00-4545-AC8F-6DAEAEF342C7}" dt="2021-11-16T13:58:51.420" v="5078" actId="478"/>
          <ac:cxnSpMkLst>
            <pc:docMk/>
            <pc:sldMk cId="2072071420" sldId="259"/>
            <ac:cxnSpMk id="16" creationId="{CAA9EB27-D85B-452C-A434-0634344CA2FC}"/>
          </ac:cxnSpMkLst>
        </pc:cxnChg>
        <pc:cxnChg chg="mod">
          <ac:chgData name="Sanders Wang" userId="089d73b8-785c-4012-b931-81c632b6c9c7" providerId="ADAL" clId="{E3F27EDE-0A00-4545-AC8F-6DAEAEF342C7}" dt="2021-11-16T13:58:19.102" v="5072"/>
          <ac:cxnSpMkLst>
            <pc:docMk/>
            <pc:sldMk cId="2072071420" sldId="259"/>
            <ac:cxnSpMk id="20" creationId="{6A001613-E3C5-474C-A495-D70BF3451C58}"/>
          </ac:cxnSpMkLst>
        </pc:cxnChg>
        <pc:cxnChg chg="mod">
          <ac:chgData name="Sanders Wang" userId="089d73b8-785c-4012-b931-81c632b6c9c7" providerId="ADAL" clId="{E3F27EDE-0A00-4545-AC8F-6DAEAEF342C7}" dt="2021-11-16T13:58:19.102" v="5072"/>
          <ac:cxnSpMkLst>
            <pc:docMk/>
            <pc:sldMk cId="2072071420" sldId="259"/>
            <ac:cxnSpMk id="21" creationId="{5EB646BC-A191-4C84-B56F-3235FFFB9157}"/>
          </ac:cxnSpMkLst>
        </pc:cxnChg>
        <pc:cxnChg chg="add mod">
          <ac:chgData name="Sanders Wang" userId="089d73b8-785c-4012-b931-81c632b6c9c7" providerId="ADAL" clId="{E3F27EDE-0A00-4545-AC8F-6DAEAEF342C7}" dt="2021-11-16T14:13:49.651" v="5137" actId="1076"/>
          <ac:cxnSpMkLst>
            <pc:docMk/>
            <pc:sldMk cId="2072071420" sldId="259"/>
            <ac:cxnSpMk id="23" creationId="{7BEF883F-3A15-419A-AE74-8A0F05EF5DA8}"/>
          </ac:cxnSpMkLst>
        </pc:cxnChg>
        <pc:cxnChg chg="add mod">
          <ac:chgData name="Sanders Wang" userId="089d73b8-785c-4012-b931-81c632b6c9c7" providerId="ADAL" clId="{E3F27EDE-0A00-4545-AC8F-6DAEAEF342C7}" dt="2021-11-16T14:13:49.651" v="5137" actId="1076"/>
          <ac:cxnSpMkLst>
            <pc:docMk/>
            <pc:sldMk cId="2072071420" sldId="259"/>
            <ac:cxnSpMk id="24" creationId="{97EDA21C-1D41-4378-BC25-810C884F11FE}"/>
          </ac:cxnSpMkLst>
        </pc:cxnChg>
        <pc:cxnChg chg="add mod">
          <ac:chgData name="Sanders Wang" userId="089d73b8-785c-4012-b931-81c632b6c9c7" providerId="ADAL" clId="{E3F27EDE-0A00-4545-AC8F-6DAEAEF342C7}" dt="2021-11-16T14:13:49.651" v="5137" actId="1076"/>
          <ac:cxnSpMkLst>
            <pc:docMk/>
            <pc:sldMk cId="2072071420" sldId="259"/>
            <ac:cxnSpMk id="25" creationId="{DAAC4418-A6B6-4A3C-A297-3F79257FD3ED}"/>
          </ac:cxnSpMkLst>
        </pc:cxnChg>
        <pc:cxnChg chg="mod">
          <ac:chgData name="Sanders Wang" userId="089d73b8-785c-4012-b931-81c632b6c9c7" providerId="ADAL" clId="{E3F27EDE-0A00-4545-AC8F-6DAEAEF342C7}" dt="2021-11-16T13:59:29.900" v="5083"/>
          <ac:cxnSpMkLst>
            <pc:docMk/>
            <pc:sldMk cId="2072071420" sldId="259"/>
            <ac:cxnSpMk id="31" creationId="{F4A2DB74-075C-412B-9F11-439A2BEE1C76}"/>
          </ac:cxnSpMkLst>
        </pc:cxnChg>
        <pc:cxnChg chg="mod">
          <ac:chgData name="Sanders Wang" userId="089d73b8-785c-4012-b931-81c632b6c9c7" providerId="ADAL" clId="{E3F27EDE-0A00-4545-AC8F-6DAEAEF342C7}" dt="2021-11-16T13:59:29.900" v="5083"/>
          <ac:cxnSpMkLst>
            <pc:docMk/>
            <pc:sldMk cId="2072071420" sldId="259"/>
            <ac:cxnSpMk id="32" creationId="{B8AC5D3D-54C5-4006-8CAB-D0162F5D8480}"/>
          </ac:cxnSpMkLst>
        </pc:cxnChg>
        <pc:cxnChg chg="add mod">
          <ac:chgData name="Sanders Wang" userId="089d73b8-785c-4012-b931-81c632b6c9c7" providerId="ADAL" clId="{E3F27EDE-0A00-4545-AC8F-6DAEAEF342C7}" dt="2021-11-16T14:16:17.430" v="5175" actId="113"/>
          <ac:cxnSpMkLst>
            <pc:docMk/>
            <pc:sldMk cId="2072071420" sldId="259"/>
            <ac:cxnSpMk id="39" creationId="{942B82FB-0057-4E94-BFBD-16CBD1C9A443}"/>
          </ac:cxnSpMkLst>
        </pc:cxnChg>
        <pc:cxnChg chg="add mod">
          <ac:chgData name="Sanders Wang" userId="089d73b8-785c-4012-b931-81c632b6c9c7" providerId="ADAL" clId="{E3F27EDE-0A00-4545-AC8F-6DAEAEF342C7}" dt="2021-11-16T14:16:58.027" v="5199" actId="14100"/>
          <ac:cxnSpMkLst>
            <pc:docMk/>
            <pc:sldMk cId="2072071420" sldId="259"/>
            <ac:cxnSpMk id="46" creationId="{D01CA68C-53A6-4154-8716-02C1BFDA78C9}"/>
          </ac:cxnSpMkLst>
        </pc:cxnChg>
        <pc:cxnChg chg="add mod">
          <ac:chgData name="Sanders Wang" userId="089d73b8-785c-4012-b931-81c632b6c9c7" providerId="ADAL" clId="{E3F27EDE-0A00-4545-AC8F-6DAEAEF342C7}" dt="2021-11-16T14:17:18.715" v="5205" actId="1076"/>
          <ac:cxnSpMkLst>
            <pc:docMk/>
            <pc:sldMk cId="2072071420" sldId="259"/>
            <ac:cxnSpMk id="53" creationId="{6184D9C7-3AD0-4E5D-9D24-45809191CA7D}"/>
          </ac:cxnSpMkLst>
        </pc:cxnChg>
        <pc:cxnChg chg="add mod">
          <ac:chgData name="Sanders Wang" userId="089d73b8-785c-4012-b931-81c632b6c9c7" providerId="ADAL" clId="{E3F27EDE-0A00-4545-AC8F-6DAEAEF342C7}" dt="2021-11-16T14:17:42.851" v="5224" actId="14100"/>
          <ac:cxnSpMkLst>
            <pc:docMk/>
            <pc:sldMk cId="2072071420" sldId="259"/>
            <ac:cxnSpMk id="55" creationId="{CA60FED5-EB9E-4CC7-A8B8-ECD78C2C119A}"/>
          </ac:cxnSpMkLst>
        </pc:cxnChg>
      </pc:sldChg>
      <pc:sldChg chg="addSp delSp modSp new mod ord setBg">
        <pc:chgData name="Sanders Wang" userId="089d73b8-785c-4012-b931-81c632b6c9c7" providerId="ADAL" clId="{E3F27EDE-0A00-4545-AC8F-6DAEAEF342C7}" dt="2021-11-16T09:02:12.025" v="2801" actId="1076"/>
        <pc:sldMkLst>
          <pc:docMk/>
          <pc:sldMk cId="787985484" sldId="260"/>
        </pc:sldMkLst>
        <pc:spChg chg="mod">
          <ac:chgData name="Sanders Wang" userId="089d73b8-785c-4012-b931-81c632b6c9c7" providerId="ADAL" clId="{E3F27EDE-0A00-4545-AC8F-6DAEAEF342C7}" dt="2021-11-15T14:24:33.466" v="1470" actId="14100"/>
          <ac:spMkLst>
            <pc:docMk/>
            <pc:sldMk cId="787985484" sldId="260"/>
            <ac:spMk id="2" creationId="{5DB63033-3BD5-40FD-9DE8-16CB0DB72880}"/>
          </ac:spMkLst>
        </pc:spChg>
        <pc:spChg chg="mod">
          <ac:chgData name="Sanders Wang" userId="089d73b8-785c-4012-b931-81c632b6c9c7" providerId="ADAL" clId="{E3F27EDE-0A00-4545-AC8F-6DAEAEF342C7}" dt="2021-11-15T14:04:28.109" v="1198" actId="1076"/>
          <ac:spMkLst>
            <pc:docMk/>
            <pc:sldMk cId="787985484" sldId="260"/>
            <ac:spMk id="3" creationId="{0045BC41-07A3-46DC-AC55-41C1DCB62DB1}"/>
          </ac:spMkLst>
        </pc:spChg>
        <pc:spChg chg="add del mod">
          <ac:chgData name="Sanders Wang" userId="089d73b8-785c-4012-b931-81c632b6c9c7" providerId="ADAL" clId="{E3F27EDE-0A00-4545-AC8F-6DAEAEF342C7}" dt="2021-11-15T09:00:32.013" v="263" actId="478"/>
          <ac:spMkLst>
            <pc:docMk/>
            <pc:sldMk cId="787985484" sldId="260"/>
            <ac:spMk id="6" creationId="{0DA75B34-1749-4584-AF3A-B80DC7C5415B}"/>
          </ac:spMkLst>
        </pc:spChg>
        <pc:spChg chg="add del">
          <ac:chgData name="Sanders Wang" userId="089d73b8-785c-4012-b931-81c632b6c9c7" providerId="ADAL" clId="{E3F27EDE-0A00-4545-AC8F-6DAEAEF342C7}" dt="2021-11-15T09:00:24.217" v="262" actId="26606"/>
          <ac:spMkLst>
            <pc:docMk/>
            <pc:sldMk cId="787985484" sldId="260"/>
            <ac:spMk id="8" creationId="{C9A36457-A5F4-4103-A443-02581C09185B}"/>
          </ac:spMkLst>
        </pc:spChg>
        <pc:spChg chg="add del mod">
          <ac:chgData name="Sanders Wang" userId="089d73b8-785c-4012-b931-81c632b6c9c7" providerId="ADAL" clId="{E3F27EDE-0A00-4545-AC8F-6DAEAEF342C7}" dt="2021-11-15T13:55:18.312" v="1161" actId="21"/>
          <ac:spMkLst>
            <pc:docMk/>
            <pc:sldMk cId="787985484" sldId="260"/>
            <ac:spMk id="9" creationId="{7EAB9532-4820-4477-AED4-E729BD707096}"/>
          </ac:spMkLst>
        </pc:spChg>
        <pc:spChg chg="add del mod">
          <ac:chgData name="Sanders Wang" userId="089d73b8-785c-4012-b931-81c632b6c9c7" providerId="ADAL" clId="{E3F27EDE-0A00-4545-AC8F-6DAEAEF342C7}" dt="2021-11-15T07:39:39.702" v="134" actId="478"/>
          <ac:spMkLst>
            <pc:docMk/>
            <pc:sldMk cId="787985484" sldId="260"/>
            <ac:spMk id="9" creationId="{B80BDA21-2F63-4668-8A3B-5CDD497E2EBA}"/>
          </ac:spMkLst>
        </pc:spChg>
        <pc:spChg chg="add del">
          <ac:chgData name="Sanders Wang" userId="089d73b8-785c-4012-b931-81c632b6c9c7" providerId="ADAL" clId="{E3F27EDE-0A00-4545-AC8F-6DAEAEF342C7}" dt="2021-11-15T09:00:24.217" v="262" actId="26606"/>
          <ac:spMkLst>
            <pc:docMk/>
            <pc:sldMk cId="787985484" sldId="260"/>
            <ac:spMk id="10" creationId="{DC5FB7E8-B636-40FA-BE8D-48145C0F5C57}"/>
          </ac:spMkLst>
        </pc:spChg>
        <pc:spChg chg="add del mod">
          <ac:chgData name="Sanders Wang" userId="089d73b8-785c-4012-b931-81c632b6c9c7" providerId="ADAL" clId="{E3F27EDE-0A00-4545-AC8F-6DAEAEF342C7}" dt="2021-11-15T13:55:18.312" v="1161" actId="21"/>
          <ac:spMkLst>
            <pc:docMk/>
            <pc:sldMk cId="787985484" sldId="260"/>
            <ac:spMk id="11" creationId="{3D6EF06D-7907-4C8F-927B-69726053FADF}"/>
          </ac:spMkLst>
        </pc:spChg>
        <pc:spChg chg="add del">
          <ac:chgData name="Sanders Wang" userId="089d73b8-785c-4012-b931-81c632b6c9c7" providerId="ADAL" clId="{E3F27EDE-0A00-4545-AC8F-6DAEAEF342C7}" dt="2021-11-15T09:00:24.217" v="262" actId="26606"/>
          <ac:spMkLst>
            <pc:docMk/>
            <pc:sldMk cId="787985484" sldId="260"/>
            <ac:spMk id="12" creationId="{142DCE2C-2863-46FA-9BE7-24365A24D9BA}"/>
          </ac:spMkLst>
        </pc:spChg>
        <pc:spChg chg="add del mod">
          <ac:chgData name="Sanders Wang" userId="089d73b8-785c-4012-b931-81c632b6c9c7" providerId="ADAL" clId="{E3F27EDE-0A00-4545-AC8F-6DAEAEF342C7}" dt="2021-11-15T13:55:18.312" v="1161" actId="21"/>
          <ac:spMkLst>
            <pc:docMk/>
            <pc:sldMk cId="787985484" sldId="260"/>
            <ac:spMk id="13" creationId="{D6852EB5-2C15-48BA-BB6F-F1C09037FFBD}"/>
          </ac:spMkLst>
        </pc:spChg>
        <pc:spChg chg="add del">
          <ac:chgData name="Sanders Wang" userId="089d73b8-785c-4012-b931-81c632b6c9c7" providerId="ADAL" clId="{E3F27EDE-0A00-4545-AC8F-6DAEAEF342C7}" dt="2021-11-15T09:00:24.217" v="262" actId="26606"/>
          <ac:spMkLst>
            <pc:docMk/>
            <pc:sldMk cId="787985484" sldId="260"/>
            <ac:spMk id="17" creationId="{05C7EBC3-4672-4DAB-81C2-58661FAFAED6}"/>
          </ac:spMkLst>
        </pc:spChg>
        <pc:spChg chg="add del mod">
          <ac:chgData name="Sanders Wang" userId="089d73b8-785c-4012-b931-81c632b6c9c7" providerId="ADAL" clId="{E3F27EDE-0A00-4545-AC8F-6DAEAEF342C7}" dt="2021-11-15T13:55:18.312" v="1161" actId="21"/>
          <ac:spMkLst>
            <pc:docMk/>
            <pc:sldMk cId="787985484" sldId="260"/>
            <ac:spMk id="18" creationId="{46B8BE99-9EDB-4B48-A585-2CDAA6824833}"/>
          </ac:spMkLst>
        </pc:spChg>
        <pc:spChg chg="add del">
          <ac:chgData name="Sanders Wang" userId="089d73b8-785c-4012-b931-81c632b6c9c7" providerId="ADAL" clId="{E3F27EDE-0A00-4545-AC8F-6DAEAEF342C7}" dt="2021-11-15T09:00:24.217" v="262" actId="26606"/>
          <ac:spMkLst>
            <pc:docMk/>
            <pc:sldMk cId="787985484" sldId="260"/>
            <ac:spMk id="19" creationId="{40BF962F-4C6F-461E-86F2-C43F56CC939B}"/>
          </ac:spMkLst>
        </pc:spChg>
        <pc:spChg chg="add del">
          <ac:chgData name="Sanders Wang" userId="089d73b8-785c-4012-b931-81c632b6c9c7" providerId="ADAL" clId="{E3F27EDE-0A00-4545-AC8F-6DAEAEF342C7}" dt="2021-11-15T09:23:38.188" v="389" actId="22"/>
          <ac:spMkLst>
            <pc:docMk/>
            <pc:sldMk cId="787985484" sldId="260"/>
            <ac:spMk id="20" creationId="{8C2385B2-D76C-46A4-9FDC-908475C19C8F}"/>
          </ac:spMkLst>
        </pc:spChg>
        <pc:spChg chg="add del">
          <ac:chgData name="Sanders Wang" userId="089d73b8-785c-4012-b931-81c632b6c9c7" providerId="ADAL" clId="{E3F27EDE-0A00-4545-AC8F-6DAEAEF342C7}" dt="2021-11-15T09:00:24.217" v="262" actId="26606"/>
          <ac:spMkLst>
            <pc:docMk/>
            <pc:sldMk cId="787985484" sldId="260"/>
            <ac:spMk id="21" creationId="{2E94A4F7-38E4-45EA-8E2E-CE1B5766B4F1}"/>
          </ac:spMkLst>
        </pc:spChg>
        <pc:spChg chg="add del mod">
          <ac:chgData name="Sanders Wang" userId="089d73b8-785c-4012-b931-81c632b6c9c7" providerId="ADAL" clId="{E3F27EDE-0A00-4545-AC8F-6DAEAEF342C7}" dt="2021-11-15T13:55:18.312" v="1161" actId="21"/>
          <ac:spMkLst>
            <pc:docMk/>
            <pc:sldMk cId="787985484" sldId="260"/>
            <ac:spMk id="22" creationId="{F44207A9-F1DF-4820-B1CE-BDD5BB8D61B3}"/>
          </ac:spMkLst>
        </pc:spChg>
        <pc:spChg chg="add del mod">
          <ac:chgData name="Sanders Wang" userId="089d73b8-785c-4012-b931-81c632b6c9c7" providerId="ADAL" clId="{E3F27EDE-0A00-4545-AC8F-6DAEAEF342C7}" dt="2021-11-15T13:55:18.312" v="1161" actId="21"/>
          <ac:spMkLst>
            <pc:docMk/>
            <pc:sldMk cId="787985484" sldId="260"/>
            <ac:spMk id="23" creationId="{B43C93D1-EC47-4B8F-9133-B3604B9F7B38}"/>
          </ac:spMkLst>
        </pc:spChg>
        <pc:spChg chg="add del mod">
          <ac:chgData name="Sanders Wang" userId="089d73b8-785c-4012-b931-81c632b6c9c7" providerId="ADAL" clId="{E3F27EDE-0A00-4545-AC8F-6DAEAEF342C7}" dt="2021-11-15T13:55:18.312" v="1161" actId="21"/>
          <ac:spMkLst>
            <pc:docMk/>
            <pc:sldMk cId="787985484" sldId="260"/>
            <ac:spMk id="24" creationId="{43C12DFB-7CD0-4F67-A550-91C238C167DA}"/>
          </ac:spMkLst>
        </pc:spChg>
        <pc:spChg chg="add del mod">
          <ac:chgData name="Sanders Wang" userId="089d73b8-785c-4012-b931-81c632b6c9c7" providerId="ADAL" clId="{E3F27EDE-0A00-4545-AC8F-6DAEAEF342C7}" dt="2021-11-15T13:55:18.312" v="1161" actId="21"/>
          <ac:spMkLst>
            <pc:docMk/>
            <pc:sldMk cId="787985484" sldId="260"/>
            <ac:spMk id="25" creationId="{E732CCE4-E47B-4FD7-9FD9-2B717C1EEBC0}"/>
          </ac:spMkLst>
        </pc:spChg>
        <pc:spChg chg="add del mod">
          <ac:chgData name="Sanders Wang" userId="089d73b8-785c-4012-b931-81c632b6c9c7" providerId="ADAL" clId="{E3F27EDE-0A00-4545-AC8F-6DAEAEF342C7}" dt="2021-11-15T13:55:18.312" v="1161" actId="21"/>
          <ac:spMkLst>
            <pc:docMk/>
            <pc:sldMk cId="787985484" sldId="260"/>
            <ac:spMk id="26" creationId="{716DD976-9284-4389-9F34-0EC75DBDEAFA}"/>
          </ac:spMkLst>
        </pc:spChg>
        <pc:spChg chg="add del mod">
          <ac:chgData name="Sanders Wang" userId="089d73b8-785c-4012-b931-81c632b6c9c7" providerId="ADAL" clId="{E3F27EDE-0A00-4545-AC8F-6DAEAEF342C7}" dt="2021-11-15T13:55:18.312" v="1161" actId="21"/>
          <ac:spMkLst>
            <pc:docMk/>
            <pc:sldMk cId="787985484" sldId="260"/>
            <ac:spMk id="27" creationId="{4988B6D1-AD4C-460F-8A64-5938EA02C43E}"/>
          </ac:spMkLst>
        </pc:spChg>
        <pc:spChg chg="add del mod">
          <ac:chgData name="Sanders Wang" userId="089d73b8-785c-4012-b931-81c632b6c9c7" providerId="ADAL" clId="{E3F27EDE-0A00-4545-AC8F-6DAEAEF342C7}" dt="2021-11-15T13:55:18.312" v="1161" actId="21"/>
          <ac:spMkLst>
            <pc:docMk/>
            <pc:sldMk cId="787985484" sldId="260"/>
            <ac:spMk id="28" creationId="{8972D6B0-3408-4808-B0BF-076718BB1947}"/>
          </ac:spMkLst>
        </pc:spChg>
        <pc:spChg chg="add del mod">
          <ac:chgData name="Sanders Wang" userId="089d73b8-785c-4012-b931-81c632b6c9c7" providerId="ADAL" clId="{E3F27EDE-0A00-4545-AC8F-6DAEAEF342C7}" dt="2021-11-15T13:55:18.312" v="1161" actId="21"/>
          <ac:spMkLst>
            <pc:docMk/>
            <pc:sldMk cId="787985484" sldId="260"/>
            <ac:spMk id="29" creationId="{38CAFE17-794B-447A-821A-17CACA71985B}"/>
          </ac:spMkLst>
        </pc:spChg>
        <pc:spChg chg="add del">
          <ac:chgData name="Sanders Wang" userId="089d73b8-785c-4012-b931-81c632b6c9c7" providerId="ADAL" clId="{E3F27EDE-0A00-4545-AC8F-6DAEAEF342C7}" dt="2021-11-15T09:28:09.647" v="712" actId="22"/>
          <ac:spMkLst>
            <pc:docMk/>
            <pc:sldMk cId="787985484" sldId="260"/>
            <ac:spMk id="31" creationId="{46D77E0A-5B9B-4D4E-A95C-260A7BA16868}"/>
          </ac:spMkLst>
        </pc:spChg>
        <pc:spChg chg="add del mod">
          <ac:chgData name="Sanders Wang" userId="089d73b8-785c-4012-b931-81c632b6c9c7" providerId="ADAL" clId="{E3F27EDE-0A00-4545-AC8F-6DAEAEF342C7}" dt="2021-11-15T13:55:18.312" v="1161" actId="21"/>
          <ac:spMkLst>
            <pc:docMk/>
            <pc:sldMk cId="787985484" sldId="260"/>
            <ac:spMk id="33" creationId="{6D6E3AC9-D767-45C4-A3E7-B64145AD08D6}"/>
          </ac:spMkLst>
        </pc:spChg>
        <pc:spChg chg="add del mod">
          <ac:chgData name="Sanders Wang" userId="089d73b8-785c-4012-b931-81c632b6c9c7" providerId="ADAL" clId="{E3F27EDE-0A00-4545-AC8F-6DAEAEF342C7}" dt="2021-11-15T13:55:18.312" v="1161" actId="21"/>
          <ac:spMkLst>
            <pc:docMk/>
            <pc:sldMk cId="787985484" sldId="260"/>
            <ac:spMk id="34" creationId="{B00952A5-D720-4F7D-8349-ACD55FA2248E}"/>
          </ac:spMkLst>
        </pc:spChg>
        <pc:spChg chg="add del mod">
          <ac:chgData name="Sanders Wang" userId="089d73b8-785c-4012-b931-81c632b6c9c7" providerId="ADAL" clId="{E3F27EDE-0A00-4545-AC8F-6DAEAEF342C7}" dt="2021-11-15T13:55:18.312" v="1161" actId="21"/>
          <ac:spMkLst>
            <pc:docMk/>
            <pc:sldMk cId="787985484" sldId="260"/>
            <ac:spMk id="35" creationId="{575600EB-72CC-494E-8475-8FB0ACF5D0F9}"/>
          </ac:spMkLst>
        </pc:spChg>
        <pc:spChg chg="add del mod">
          <ac:chgData name="Sanders Wang" userId="089d73b8-785c-4012-b931-81c632b6c9c7" providerId="ADAL" clId="{E3F27EDE-0A00-4545-AC8F-6DAEAEF342C7}" dt="2021-11-15T13:55:18.312" v="1161" actId="21"/>
          <ac:spMkLst>
            <pc:docMk/>
            <pc:sldMk cId="787985484" sldId="260"/>
            <ac:spMk id="36" creationId="{E9F18C7E-2DB7-467D-9D49-B95C5F358955}"/>
          </ac:spMkLst>
        </pc:spChg>
        <pc:spChg chg="add del mod">
          <ac:chgData name="Sanders Wang" userId="089d73b8-785c-4012-b931-81c632b6c9c7" providerId="ADAL" clId="{E3F27EDE-0A00-4545-AC8F-6DAEAEF342C7}" dt="2021-11-15T13:55:18.312" v="1161" actId="21"/>
          <ac:spMkLst>
            <pc:docMk/>
            <pc:sldMk cId="787985484" sldId="260"/>
            <ac:spMk id="37" creationId="{26267B7C-2D93-4AB6-A179-237F9FFEB276}"/>
          </ac:spMkLst>
        </pc:spChg>
        <pc:spChg chg="add del mod">
          <ac:chgData name="Sanders Wang" userId="089d73b8-785c-4012-b931-81c632b6c9c7" providerId="ADAL" clId="{E3F27EDE-0A00-4545-AC8F-6DAEAEF342C7}" dt="2021-11-15T13:55:18.312" v="1161" actId="21"/>
          <ac:spMkLst>
            <pc:docMk/>
            <pc:sldMk cId="787985484" sldId="260"/>
            <ac:spMk id="38" creationId="{DB95C0A4-B305-4D1A-8339-C244047C67EF}"/>
          </ac:spMkLst>
        </pc:spChg>
        <pc:spChg chg="add del">
          <ac:chgData name="Sanders Wang" userId="089d73b8-785c-4012-b931-81c632b6c9c7" providerId="ADAL" clId="{E3F27EDE-0A00-4545-AC8F-6DAEAEF342C7}" dt="2021-11-15T09:29:36.566" v="721" actId="22"/>
          <ac:spMkLst>
            <pc:docMk/>
            <pc:sldMk cId="787985484" sldId="260"/>
            <ac:spMk id="40" creationId="{869C94FC-1642-4E09-918C-58854611F6A3}"/>
          </ac:spMkLst>
        </pc:spChg>
        <pc:spChg chg="add del mod">
          <ac:chgData name="Sanders Wang" userId="089d73b8-785c-4012-b931-81c632b6c9c7" providerId="ADAL" clId="{E3F27EDE-0A00-4545-AC8F-6DAEAEF342C7}" dt="2021-11-15T13:55:18.312" v="1161" actId="21"/>
          <ac:spMkLst>
            <pc:docMk/>
            <pc:sldMk cId="787985484" sldId="260"/>
            <ac:spMk id="42" creationId="{3DCA0747-9EFE-4D9B-9ACA-0DA56ABF2C14}"/>
          </ac:spMkLst>
        </pc:spChg>
        <pc:spChg chg="add del mod">
          <ac:chgData name="Sanders Wang" userId="089d73b8-785c-4012-b931-81c632b6c9c7" providerId="ADAL" clId="{E3F27EDE-0A00-4545-AC8F-6DAEAEF342C7}" dt="2021-11-15T09:30:51.036" v="734" actId="478"/>
          <ac:spMkLst>
            <pc:docMk/>
            <pc:sldMk cId="787985484" sldId="260"/>
            <ac:spMk id="43" creationId="{A60E2405-39A9-440B-AF24-E3250749B43F}"/>
          </ac:spMkLst>
        </pc:spChg>
        <pc:spChg chg="add del mod">
          <ac:chgData name="Sanders Wang" userId="089d73b8-785c-4012-b931-81c632b6c9c7" providerId="ADAL" clId="{E3F27EDE-0A00-4545-AC8F-6DAEAEF342C7}" dt="2021-11-15T13:55:18.312" v="1161" actId="21"/>
          <ac:spMkLst>
            <pc:docMk/>
            <pc:sldMk cId="787985484" sldId="260"/>
            <ac:spMk id="46" creationId="{56189CAB-8FAB-4818-BBD6-694251ECD04D}"/>
          </ac:spMkLst>
        </pc:spChg>
        <pc:spChg chg="add del mod">
          <ac:chgData name="Sanders Wang" userId="089d73b8-785c-4012-b931-81c632b6c9c7" providerId="ADAL" clId="{E3F27EDE-0A00-4545-AC8F-6DAEAEF342C7}" dt="2021-11-15T13:55:18.312" v="1161" actId="21"/>
          <ac:spMkLst>
            <pc:docMk/>
            <pc:sldMk cId="787985484" sldId="260"/>
            <ac:spMk id="47" creationId="{95D740F3-4A58-4D7E-B84D-4D35FBF42F14}"/>
          </ac:spMkLst>
        </pc:spChg>
        <pc:spChg chg="add del mod">
          <ac:chgData name="Sanders Wang" userId="089d73b8-785c-4012-b931-81c632b6c9c7" providerId="ADAL" clId="{E3F27EDE-0A00-4545-AC8F-6DAEAEF342C7}" dt="2021-11-15T13:55:18.312" v="1161" actId="21"/>
          <ac:spMkLst>
            <pc:docMk/>
            <pc:sldMk cId="787985484" sldId="260"/>
            <ac:spMk id="48" creationId="{4B7DD17B-34AE-4F3D-92BE-EDCB7D9E79DF}"/>
          </ac:spMkLst>
        </pc:spChg>
        <pc:spChg chg="add del mod">
          <ac:chgData name="Sanders Wang" userId="089d73b8-785c-4012-b931-81c632b6c9c7" providerId="ADAL" clId="{E3F27EDE-0A00-4545-AC8F-6DAEAEF342C7}" dt="2021-11-15T13:55:18.312" v="1161" actId="21"/>
          <ac:spMkLst>
            <pc:docMk/>
            <pc:sldMk cId="787985484" sldId="260"/>
            <ac:spMk id="49" creationId="{CEE80538-13BD-46D3-9D6D-B7B0AD4D7E88}"/>
          </ac:spMkLst>
        </pc:spChg>
        <pc:spChg chg="add del mod">
          <ac:chgData name="Sanders Wang" userId="089d73b8-785c-4012-b931-81c632b6c9c7" providerId="ADAL" clId="{E3F27EDE-0A00-4545-AC8F-6DAEAEF342C7}" dt="2021-11-15T13:55:18.312" v="1161" actId="21"/>
          <ac:spMkLst>
            <pc:docMk/>
            <pc:sldMk cId="787985484" sldId="260"/>
            <ac:spMk id="50" creationId="{AC2CFF56-D657-42C7-83E4-A12EA8A5EEBC}"/>
          </ac:spMkLst>
        </pc:spChg>
        <pc:spChg chg="add del mod">
          <ac:chgData name="Sanders Wang" userId="089d73b8-785c-4012-b931-81c632b6c9c7" providerId="ADAL" clId="{E3F27EDE-0A00-4545-AC8F-6DAEAEF342C7}" dt="2021-11-15T13:55:18.312" v="1161" actId="21"/>
          <ac:spMkLst>
            <pc:docMk/>
            <pc:sldMk cId="787985484" sldId="260"/>
            <ac:spMk id="51" creationId="{58D7DCF7-A878-48E0-845F-A810C6D04C69}"/>
          </ac:spMkLst>
        </pc:spChg>
        <pc:spChg chg="add del mod">
          <ac:chgData name="Sanders Wang" userId="089d73b8-785c-4012-b931-81c632b6c9c7" providerId="ADAL" clId="{E3F27EDE-0A00-4545-AC8F-6DAEAEF342C7}" dt="2021-11-15T13:55:18.312" v="1161" actId="21"/>
          <ac:spMkLst>
            <pc:docMk/>
            <pc:sldMk cId="787985484" sldId="260"/>
            <ac:spMk id="52" creationId="{9753D3D9-19EB-48AE-838C-17AE5396015E}"/>
          </ac:spMkLst>
        </pc:spChg>
        <pc:spChg chg="add del mod">
          <ac:chgData name="Sanders Wang" userId="089d73b8-785c-4012-b931-81c632b6c9c7" providerId="ADAL" clId="{E3F27EDE-0A00-4545-AC8F-6DAEAEF342C7}" dt="2021-11-15T13:55:18.312" v="1161" actId="21"/>
          <ac:spMkLst>
            <pc:docMk/>
            <pc:sldMk cId="787985484" sldId="260"/>
            <ac:spMk id="53" creationId="{21302F0B-CF7B-485D-917E-6F64A25BA64A}"/>
          </ac:spMkLst>
        </pc:spChg>
        <pc:spChg chg="add del mod">
          <ac:chgData name="Sanders Wang" userId="089d73b8-785c-4012-b931-81c632b6c9c7" providerId="ADAL" clId="{E3F27EDE-0A00-4545-AC8F-6DAEAEF342C7}" dt="2021-11-15T13:55:18.312" v="1161" actId="21"/>
          <ac:spMkLst>
            <pc:docMk/>
            <pc:sldMk cId="787985484" sldId="260"/>
            <ac:spMk id="54" creationId="{AE7F36BD-8458-4901-9A7F-04B5F58D2731}"/>
          </ac:spMkLst>
        </pc:spChg>
        <pc:spChg chg="add del mod">
          <ac:chgData name="Sanders Wang" userId="089d73b8-785c-4012-b931-81c632b6c9c7" providerId="ADAL" clId="{E3F27EDE-0A00-4545-AC8F-6DAEAEF342C7}" dt="2021-11-15T13:55:18.312" v="1161" actId="21"/>
          <ac:spMkLst>
            <pc:docMk/>
            <pc:sldMk cId="787985484" sldId="260"/>
            <ac:spMk id="55" creationId="{DF85D8CF-CAA7-4DC5-AA1E-FC60B6E92A72}"/>
          </ac:spMkLst>
        </pc:spChg>
        <pc:spChg chg="add del mod">
          <ac:chgData name="Sanders Wang" userId="089d73b8-785c-4012-b931-81c632b6c9c7" providerId="ADAL" clId="{E3F27EDE-0A00-4545-AC8F-6DAEAEF342C7}" dt="2021-11-15T13:55:18.312" v="1161" actId="21"/>
          <ac:spMkLst>
            <pc:docMk/>
            <pc:sldMk cId="787985484" sldId="260"/>
            <ac:spMk id="56" creationId="{CD02D879-7CEA-48D4-8A10-44564279E015}"/>
          </ac:spMkLst>
        </pc:spChg>
        <pc:spChg chg="add del mod">
          <ac:chgData name="Sanders Wang" userId="089d73b8-785c-4012-b931-81c632b6c9c7" providerId="ADAL" clId="{E3F27EDE-0A00-4545-AC8F-6DAEAEF342C7}" dt="2021-11-15T13:55:18.312" v="1161" actId="21"/>
          <ac:spMkLst>
            <pc:docMk/>
            <pc:sldMk cId="787985484" sldId="260"/>
            <ac:spMk id="59" creationId="{93308889-2DD8-41B1-B64D-3B3EDF8C48B1}"/>
          </ac:spMkLst>
        </pc:spChg>
        <pc:spChg chg="add del mod">
          <ac:chgData name="Sanders Wang" userId="089d73b8-785c-4012-b931-81c632b6c9c7" providerId="ADAL" clId="{E3F27EDE-0A00-4545-AC8F-6DAEAEF342C7}" dt="2021-11-15T13:55:18.312" v="1161" actId="21"/>
          <ac:spMkLst>
            <pc:docMk/>
            <pc:sldMk cId="787985484" sldId="260"/>
            <ac:spMk id="60" creationId="{4A532D9D-82C7-4F6E-B1B7-A5312A8CEEC9}"/>
          </ac:spMkLst>
        </pc:spChg>
        <pc:spChg chg="add del mod">
          <ac:chgData name="Sanders Wang" userId="089d73b8-785c-4012-b931-81c632b6c9c7" providerId="ADAL" clId="{E3F27EDE-0A00-4545-AC8F-6DAEAEF342C7}" dt="2021-11-15T13:55:18.312" v="1161" actId="21"/>
          <ac:spMkLst>
            <pc:docMk/>
            <pc:sldMk cId="787985484" sldId="260"/>
            <ac:spMk id="61" creationId="{E6D381F7-90AD-4EE8-89C3-9E54046B7420}"/>
          </ac:spMkLst>
        </pc:spChg>
        <pc:spChg chg="add del mod">
          <ac:chgData name="Sanders Wang" userId="089d73b8-785c-4012-b931-81c632b6c9c7" providerId="ADAL" clId="{E3F27EDE-0A00-4545-AC8F-6DAEAEF342C7}" dt="2021-11-15T13:55:18.312" v="1161" actId="21"/>
          <ac:spMkLst>
            <pc:docMk/>
            <pc:sldMk cId="787985484" sldId="260"/>
            <ac:spMk id="62" creationId="{FD9FE538-5C98-461D-9588-DF3C2C42E919}"/>
          </ac:spMkLst>
        </pc:spChg>
        <pc:spChg chg="add del mod">
          <ac:chgData name="Sanders Wang" userId="089d73b8-785c-4012-b931-81c632b6c9c7" providerId="ADAL" clId="{E3F27EDE-0A00-4545-AC8F-6DAEAEF342C7}" dt="2021-11-15T13:55:18.312" v="1161" actId="21"/>
          <ac:spMkLst>
            <pc:docMk/>
            <pc:sldMk cId="787985484" sldId="260"/>
            <ac:spMk id="63" creationId="{96B3FC20-2BAA-46E1-9A5A-2F925EA6C8AE}"/>
          </ac:spMkLst>
        </pc:spChg>
        <pc:spChg chg="add del mod">
          <ac:chgData name="Sanders Wang" userId="089d73b8-785c-4012-b931-81c632b6c9c7" providerId="ADAL" clId="{E3F27EDE-0A00-4545-AC8F-6DAEAEF342C7}" dt="2021-11-15T13:55:18.312" v="1161" actId="21"/>
          <ac:spMkLst>
            <pc:docMk/>
            <pc:sldMk cId="787985484" sldId="260"/>
            <ac:spMk id="64" creationId="{A726B7F2-75C2-4802-A1CF-6947B2037A29}"/>
          </ac:spMkLst>
        </pc:spChg>
        <pc:spChg chg="add del mod">
          <ac:chgData name="Sanders Wang" userId="089d73b8-785c-4012-b931-81c632b6c9c7" providerId="ADAL" clId="{E3F27EDE-0A00-4545-AC8F-6DAEAEF342C7}" dt="2021-11-15T09:41:14.879" v="957" actId="478"/>
          <ac:spMkLst>
            <pc:docMk/>
            <pc:sldMk cId="787985484" sldId="260"/>
            <ac:spMk id="67" creationId="{0F0EED24-CD6F-49D5-ACC7-C22B0C40F44A}"/>
          </ac:spMkLst>
        </pc:spChg>
        <pc:spChg chg="add del mod">
          <ac:chgData name="Sanders Wang" userId="089d73b8-785c-4012-b931-81c632b6c9c7" providerId="ADAL" clId="{E3F27EDE-0A00-4545-AC8F-6DAEAEF342C7}" dt="2021-11-15T09:42:15.325" v="968" actId="478"/>
          <ac:spMkLst>
            <pc:docMk/>
            <pc:sldMk cId="787985484" sldId="260"/>
            <ac:spMk id="69" creationId="{DF2BAF51-89FC-4346-822E-D6508A17A287}"/>
          </ac:spMkLst>
        </pc:spChg>
        <pc:spChg chg="add del mod">
          <ac:chgData name="Sanders Wang" userId="089d73b8-785c-4012-b931-81c632b6c9c7" providerId="ADAL" clId="{E3F27EDE-0A00-4545-AC8F-6DAEAEF342C7}" dt="2021-11-15T09:42:39.696" v="975" actId="478"/>
          <ac:spMkLst>
            <pc:docMk/>
            <pc:sldMk cId="787985484" sldId="260"/>
            <ac:spMk id="70" creationId="{B8C02B62-905F-47C7-84CC-15D01A4DAC03}"/>
          </ac:spMkLst>
        </pc:spChg>
        <pc:spChg chg="add del mod">
          <ac:chgData name="Sanders Wang" userId="089d73b8-785c-4012-b931-81c632b6c9c7" providerId="ADAL" clId="{E3F27EDE-0A00-4545-AC8F-6DAEAEF342C7}" dt="2021-11-15T13:55:18.312" v="1161" actId="21"/>
          <ac:spMkLst>
            <pc:docMk/>
            <pc:sldMk cId="787985484" sldId="260"/>
            <ac:spMk id="71" creationId="{1937E089-AECA-4329-9C4E-DC8F2972BF4D}"/>
          </ac:spMkLst>
        </pc:spChg>
        <pc:spChg chg="add del mod">
          <ac:chgData name="Sanders Wang" userId="089d73b8-785c-4012-b931-81c632b6c9c7" providerId="ADAL" clId="{E3F27EDE-0A00-4545-AC8F-6DAEAEF342C7}" dt="2021-11-15T13:55:18.312" v="1161" actId="21"/>
          <ac:spMkLst>
            <pc:docMk/>
            <pc:sldMk cId="787985484" sldId="260"/>
            <ac:spMk id="72" creationId="{0CC9415C-6C01-44E8-BD65-D1A06B0F7B8B}"/>
          </ac:spMkLst>
        </pc:spChg>
        <pc:spChg chg="add del">
          <ac:chgData name="Sanders Wang" userId="089d73b8-785c-4012-b931-81c632b6c9c7" providerId="ADAL" clId="{E3F27EDE-0A00-4545-AC8F-6DAEAEF342C7}" dt="2021-11-15T09:44:44.989" v="989" actId="22"/>
          <ac:spMkLst>
            <pc:docMk/>
            <pc:sldMk cId="787985484" sldId="260"/>
            <ac:spMk id="74" creationId="{F3EFA28A-2087-4D20-B9B6-F8EFA5511CE3}"/>
          </ac:spMkLst>
        </pc:spChg>
        <pc:spChg chg="add del mod">
          <ac:chgData name="Sanders Wang" userId="089d73b8-785c-4012-b931-81c632b6c9c7" providerId="ADAL" clId="{E3F27EDE-0A00-4545-AC8F-6DAEAEF342C7}" dt="2021-11-15T13:55:18.312" v="1161" actId="21"/>
          <ac:spMkLst>
            <pc:docMk/>
            <pc:sldMk cId="787985484" sldId="260"/>
            <ac:spMk id="76" creationId="{2EE416F4-0684-46CC-A3D1-FBFC69C27F23}"/>
          </ac:spMkLst>
        </pc:spChg>
        <pc:spChg chg="add del mod">
          <ac:chgData name="Sanders Wang" userId="089d73b8-785c-4012-b931-81c632b6c9c7" providerId="ADAL" clId="{E3F27EDE-0A00-4545-AC8F-6DAEAEF342C7}" dt="2021-11-15T13:55:18.312" v="1161" actId="21"/>
          <ac:spMkLst>
            <pc:docMk/>
            <pc:sldMk cId="787985484" sldId="260"/>
            <ac:spMk id="77" creationId="{7F678BCE-A3F2-4403-86CE-CD78F909B5B9}"/>
          </ac:spMkLst>
        </pc:spChg>
        <pc:spChg chg="add del mod">
          <ac:chgData name="Sanders Wang" userId="089d73b8-785c-4012-b931-81c632b6c9c7" providerId="ADAL" clId="{E3F27EDE-0A00-4545-AC8F-6DAEAEF342C7}" dt="2021-11-15T13:55:18.312" v="1161" actId="21"/>
          <ac:spMkLst>
            <pc:docMk/>
            <pc:sldMk cId="787985484" sldId="260"/>
            <ac:spMk id="78" creationId="{B5289729-9860-4322-B963-7907B6838DB5}"/>
          </ac:spMkLst>
        </pc:spChg>
        <pc:spChg chg="add del mod">
          <ac:chgData name="Sanders Wang" userId="089d73b8-785c-4012-b931-81c632b6c9c7" providerId="ADAL" clId="{E3F27EDE-0A00-4545-AC8F-6DAEAEF342C7}" dt="2021-11-15T13:55:18.312" v="1161" actId="21"/>
          <ac:spMkLst>
            <pc:docMk/>
            <pc:sldMk cId="787985484" sldId="260"/>
            <ac:spMk id="79" creationId="{4CCD20EE-02EA-453B-A2EA-6082B07737ED}"/>
          </ac:spMkLst>
        </pc:spChg>
        <pc:spChg chg="add mod">
          <ac:chgData name="Sanders Wang" userId="089d73b8-785c-4012-b931-81c632b6c9c7" providerId="ADAL" clId="{E3F27EDE-0A00-4545-AC8F-6DAEAEF342C7}" dt="2021-11-15T14:04:31.221" v="1199" actId="1076"/>
          <ac:spMkLst>
            <pc:docMk/>
            <pc:sldMk cId="787985484" sldId="260"/>
            <ac:spMk id="82" creationId="{56E8D309-9959-4CFE-8FB4-17C05447221E}"/>
          </ac:spMkLst>
        </pc:spChg>
        <pc:spChg chg="add mod">
          <ac:chgData name="Sanders Wang" userId="089d73b8-785c-4012-b931-81c632b6c9c7" providerId="ADAL" clId="{E3F27EDE-0A00-4545-AC8F-6DAEAEF342C7}" dt="2021-11-15T14:05:00.958" v="1206" actId="1076"/>
          <ac:spMkLst>
            <pc:docMk/>
            <pc:sldMk cId="787985484" sldId="260"/>
            <ac:spMk id="91" creationId="{6E5E10B4-1C9A-48F1-90AB-5A15BCD5A0B0}"/>
          </ac:spMkLst>
        </pc:spChg>
        <pc:spChg chg="add mod">
          <ac:chgData name="Sanders Wang" userId="089d73b8-785c-4012-b931-81c632b6c9c7" providerId="ADAL" clId="{E3F27EDE-0A00-4545-AC8F-6DAEAEF342C7}" dt="2021-11-15T14:05:04.742" v="1207" actId="571"/>
          <ac:spMkLst>
            <pc:docMk/>
            <pc:sldMk cId="787985484" sldId="260"/>
            <ac:spMk id="92" creationId="{BE6185CB-F47A-4FC7-BFA9-DC0158EBF008}"/>
          </ac:spMkLst>
        </pc:spChg>
        <pc:spChg chg="add mod ord">
          <ac:chgData name="Sanders Wang" userId="089d73b8-785c-4012-b931-81c632b6c9c7" providerId="ADAL" clId="{E3F27EDE-0A00-4545-AC8F-6DAEAEF342C7}" dt="2021-11-16T08:56:04.261" v="2783" actId="1076"/>
          <ac:spMkLst>
            <pc:docMk/>
            <pc:sldMk cId="787985484" sldId="260"/>
            <ac:spMk id="93" creationId="{6F2DF8FE-F2E1-4D51-B2B3-E34401B64676}"/>
          </ac:spMkLst>
        </pc:spChg>
        <pc:spChg chg="add mod ord">
          <ac:chgData name="Sanders Wang" userId="089d73b8-785c-4012-b931-81c632b6c9c7" providerId="ADAL" clId="{E3F27EDE-0A00-4545-AC8F-6DAEAEF342C7}" dt="2021-11-16T08:59:59.222" v="2793" actId="1076"/>
          <ac:spMkLst>
            <pc:docMk/>
            <pc:sldMk cId="787985484" sldId="260"/>
            <ac:spMk id="94" creationId="{3AC9B341-1B12-4E49-B16C-A65C63C53ECA}"/>
          </ac:spMkLst>
        </pc:spChg>
        <pc:spChg chg="add mod ord">
          <ac:chgData name="Sanders Wang" userId="089d73b8-785c-4012-b931-81c632b6c9c7" providerId="ADAL" clId="{E3F27EDE-0A00-4545-AC8F-6DAEAEF342C7}" dt="2021-11-16T09:02:12.025" v="2801" actId="1076"/>
          <ac:spMkLst>
            <pc:docMk/>
            <pc:sldMk cId="787985484" sldId="260"/>
            <ac:spMk id="95" creationId="{D39A255C-BDD0-41BD-8823-111252A49508}"/>
          </ac:spMkLst>
        </pc:spChg>
        <pc:picChg chg="add mod">
          <ac:chgData name="Sanders Wang" userId="089d73b8-785c-4012-b931-81c632b6c9c7" providerId="ADAL" clId="{E3F27EDE-0A00-4545-AC8F-6DAEAEF342C7}" dt="2021-11-15T09:01:37.691" v="272" actId="1076"/>
          <ac:picMkLst>
            <pc:docMk/>
            <pc:sldMk cId="787985484" sldId="260"/>
            <ac:picMk id="5" creationId="{EAEDE224-D65F-4BB2-95D8-6AA9B526FBCC}"/>
          </ac:picMkLst>
        </pc:picChg>
        <pc:picChg chg="add del mod">
          <ac:chgData name="Sanders Wang" userId="089d73b8-785c-4012-b931-81c632b6c9c7" providerId="ADAL" clId="{E3F27EDE-0A00-4545-AC8F-6DAEAEF342C7}" dt="2021-11-16T08:55:44.773" v="2778" actId="478"/>
          <ac:picMkLst>
            <pc:docMk/>
            <pc:sldMk cId="787985484" sldId="260"/>
            <ac:picMk id="6" creationId="{BEB5D179-F25F-44A1-AD45-A15C0B51B2D9}"/>
          </ac:picMkLst>
        </pc:picChg>
        <pc:picChg chg="add mod ord">
          <ac:chgData name="Sanders Wang" userId="089d73b8-785c-4012-b931-81c632b6c9c7" providerId="ADAL" clId="{E3F27EDE-0A00-4545-AC8F-6DAEAEF342C7}" dt="2021-11-15T09:00:24.217" v="262" actId="26606"/>
          <ac:picMkLst>
            <pc:docMk/>
            <pc:sldMk cId="787985484" sldId="260"/>
            <ac:picMk id="7" creationId="{F8F8A398-7D3C-4E8E-8A4D-2296A911DD88}"/>
          </ac:picMkLst>
        </pc:picChg>
        <pc:picChg chg="add del mod">
          <ac:chgData name="Sanders Wang" userId="089d73b8-785c-4012-b931-81c632b6c9c7" providerId="ADAL" clId="{E3F27EDE-0A00-4545-AC8F-6DAEAEF342C7}" dt="2021-11-16T08:59:37.996" v="2787" actId="478"/>
          <ac:picMkLst>
            <pc:docMk/>
            <pc:sldMk cId="787985484" sldId="260"/>
            <ac:picMk id="11" creationId="{6F6DB90F-54E6-4BEF-B47F-E73B2DF918AE}"/>
          </ac:picMkLst>
        </pc:picChg>
        <pc:picChg chg="add mod">
          <ac:chgData name="Sanders Wang" userId="089d73b8-785c-4012-b931-81c632b6c9c7" providerId="ADAL" clId="{E3F27EDE-0A00-4545-AC8F-6DAEAEF342C7}" dt="2021-11-15T14:04:33.285" v="1200" actId="1076"/>
          <ac:picMkLst>
            <pc:docMk/>
            <pc:sldMk cId="787985484" sldId="260"/>
            <ac:picMk id="14" creationId="{C0C57222-F406-435E-AB55-E21F39529256}"/>
          </ac:picMkLst>
        </pc:picChg>
        <pc:picChg chg="add del mod">
          <ac:chgData name="Sanders Wang" userId="089d73b8-785c-4012-b931-81c632b6c9c7" providerId="ADAL" clId="{E3F27EDE-0A00-4545-AC8F-6DAEAEF342C7}" dt="2021-11-16T09:01:52.335" v="2795" actId="478"/>
          <ac:picMkLst>
            <pc:docMk/>
            <pc:sldMk cId="787985484" sldId="260"/>
            <ac:picMk id="15" creationId="{99D8BCF2-A58D-4A0C-B6B1-E91B9BF4345F}"/>
          </ac:picMkLst>
        </pc:picChg>
        <pc:picChg chg="add mod">
          <ac:chgData name="Sanders Wang" userId="089d73b8-785c-4012-b931-81c632b6c9c7" providerId="ADAL" clId="{E3F27EDE-0A00-4545-AC8F-6DAEAEF342C7}" dt="2021-11-16T08:55:52.478" v="2780" actId="1076"/>
          <ac:picMkLst>
            <pc:docMk/>
            <pc:sldMk cId="787985484" sldId="260"/>
            <ac:picMk id="17" creationId="{C1A72C68-385D-41DE-832A-7CF48F3DD1E6}"/>
          </ac:picMkLst>
        </pc:picChg>
        <pc:picChg chg="add mod">
          <ac:chgData name="Sanders Wang" userId="089d73b8-785c-4012-b931-81c632b6c9c7" providerId="ADAL" clId="{E3F27EDE-0A00-4545-AC8F-6DAEAEF342C7}" dt="2021-11-16T08:59:47.350" v="2791" actId="1076"/>
          <ac:picMkLst>
            <pc:docMk/>
            <pc:sldMk cId="787985484" sldId="260"/>
            <ac:picMk id="19" creationId="{8C3857FB-9CF3-4E13-AEF5-48E4D9E60382}"/>
          </ac:picMkLst>
        </pc:picChg>
        <pc:picChg chg="add mod">
          <ac:chgData name="Sanders Wang" userId="089d73b8-785c-4012-b931-81c632b6c9c7" providerId="ADAL" clId="{E3F27EDE-0A00-4545-AC8F-6DAEAEF342C7}" dt="2021-11-16T09:02:02.297" v="2799" actId="1076"/>
          <ac:picMkLst>
            <pc:docMk/>
            <pc:sldMk cId="787985484" sldId="260"/>
            <ac:picMk id="21" creationId="{2C5EB79D-FB9D-496A-AC65-EE79112128F1}"/>
          </ac:picMkLst>
        </pc:picChg>
        <pc:picChg chg="add del mod">
          <ac:chgData name="Sanders Wang" userId="089d73b8-785c-4012-b931-81c632b6c9c7" providerId="ADAL" clId="{E3F27EDE-0A00-4545-AC8F-6DAEAEF342C7}" dt="2021-11-15T13:55:18.312" v="1161" actId="21"/>
          <ac:picMkLst>
            <pc:docMk/>
            <pc:sldMk cId="787985484" sldId="260"/>
            <ac:picMk id="66" creationId="{3ABB042D-D21D-41BD-8FAA-D4384856DC76}"/>
          </ac:picMkLst>
        </pc:picChg>
        <pc:picChg chg="add del mod">
          <ac:chgData name="Sanders Wang" userId="089d73b8-785c-4012-b931-81c632b6c9c7" providerId="ADAL" clId="{E3F27EDE-0A00-4545-AC8F-6DAEAEF342C7}" dt="2021-11-15T13:55:18.312" v="1161" actId="21"/>
          <ac:picMkLst>
            <pc:docMk/>
            <pc:sldMk cId="787985484" sldId="260"/>
            <ac:picMk id="68" creationId="{49FC6F50-F818-42B9-9BC5-E92B10A7D58A}"/>
          </ac:picMkLst>
        </pc:picChg>
        <pc:picChg chg="add del mod">
          <ac:chgData name="Sanders Wang" userId="089d73b8-785c-4012-b931-81c632b6c9c7" providerId="ADAL" clId="{E3F27EDE-0A00-4545-AC8F-6DAEAEF342C7}" dt="2021-11-15T13:54:15.159" v="1158" actId="21"/>
          <ac:picMkLst>
            <pc:docMk/>
            <pc:sldMk cId="787985484" sldId="260"/>
            <ac:picMk id="81" creationId="{F830F88E-FAD1-4A57-97F0-485C7D1D5487}"/>
          </ac:picMkLst>
        </pc:picChg>
        <pc:picChg chg="add del mod">
          <ac:chgData name="Sanders Wang" userId="089d73b8-785c-4012-b931-81c632b6c9c7" providerId="ADAL" clId="{E3F27EDE-0A00-4545-AC8F-6DAEAEF342C7}" dt="2021-11-15T13:56:32.525" v="1174" actId="21"/>
          <ac:picMkLst>
            <pc:docMk/>
            <pc:sldMk cId="787985484" sldId="260"/>
            <ac:picMk id="83" creationId="{8AF3F348-7870-4DE4-A0CB-A2BE95213D5C}"/>
          </ac:picMkLst>
        </pc:picChg>
        <pc:picChg chg="add del mod">
          <ac:chgData name="Sanders Wang" userId="089d73b8-785c-4012-b931-81c632b6c9c7" providerId="ADAL" clId="{E3F27EDE-0A00-4545-AC8F-6DAEAEF342C7}" dt="2021-11-16T08:42:15.502" v="2750" actId="478"/>
          <ac:picMkLst>
            <pc:docMk/>
            <pc:sldMk cId="787985484" sldId="260"/>
            <ac:picMk id="85" creationId="{81C3B6B3-9C9E-415C-9581-FAF29FAFF701}"/>
          </ac:picMkLst>
        </pc:picChg>
        <pc:picChg chg="add del mod">
          <ac:chgData name="Sanders Wang" userId="089d73b8-785c-4012-b931-81c632b6c9c7" providerId="ADAL" clId="{E3F27EDE-0A00-4545-AC8F-6DAEAEF342C7}" dt="2021-11-16T08:43:01.892" v="2759" actId="478"/>
          <ac:picMkLst>
            <pc:docMk/>
            <pc:sldMk cId="787985484" sldId="260"/>
            <ac:picMk id="87" creationId="{7DA1FB0A-790F-4312-9274-741EF99AB9F4}"/>
          </ac:picMkLst>
        </pc:picChg>
        <pc:picChg chg="add del mod">
          <ac:chgData name="Sanders Wang" userId="089d73b8-785c-4012-b931-81c632b6c9c7" providerId="ADAL" clId="{E3F27EDE-0A00-4545-AC8F-6DAEAEF342C7}" dt="2021-11-16T08:48:55.481" v="2768" actId="478"/>
          <ac:picMkLst>
            <pc:docMk/>
            <pc:sldMk cId="787985484" sldId="260"/>
            <ac:picMk id="89" creationId="{7996707A-2F2F-4CA8-9DE6-FA3252198B2C}"/>
          </ac:picMkLst>
        </pc:picChg>
        <pc:picChg chg="add del">
          <ac:chgData name="Sanders Wang" userId="089d73b8-785c-4012-b931-81c632b6c9c7" providerId="ADAL" clId="{E3F27EDE-0A00-4545-AC8F-6DAEAEF342C7}" dt="2021-11-15T13:59:45.641" v="1176"/>
          <ac:picMkLst>
            <pc:docMk/>
            <pc:sldMk cId="787985484" sldId="260"/>
            <ac:picMk id="1026" creationId="{66A81B46-8E2B-461A-8BEE-A771CB2CFD17}"/>
          </ac:picMkLst>
        </pc:picChg>
        <pc:cxnChg chg="add del mod">
          <ac:chgData name="Sanders Wang" userId="089d73b8-785c-4012-b931-81c632b6c9c7" providerId="ADAL" clId="{E3F27EDE-0A00-4545-AC8F-6DAEAEF342C7}" dt="2021-11-15T13:55:18.312" v="1161" actId="21"/>
          <ac:cxnSpMkLst>
            <pc:docMk/>
            <pc:sldMk cId="787985484" sldId="260"/>
            <ac:cxnSpMk id="45" creationId="{43A8C09E-2351-4787-A871-B68D0EF64440}"/>
          </ac:cxnSpMkLst>
        </pc:cxnChg>
        <pc:cxnChg chg="add del">
          <ac:chgData name="Sanders Wang" userId="089d73b8-785c-4012-b931-81c632b6c9c7" providerId="ADAL" clId="{E3F27EDE-0A00-4545-AC8F-6DAEAEF342C7}" dt="2021-11-15T09:36:37.410" v="896" actId="11529"/>
          <ac:cxnSpMkLst>
            <pc:docMk/>
            <pc:sldMk cId="787985484" sldId="260"/>
            <ac:cxnSpMk id="58" creationId="{481976B3-05A2-4482-BBB0-BB734CE26F2F}"/>
          </ac:cxnSpMkLst>
        </pc:cxnChg>
      </pc:sldChg>
      <pc:sldChg chg="addSp delSp modSp add mod">
        <pc:chgData name="Sanders Wang" userId="089d73b8-785c-4012-b931-81c632b6c9c7" providerId="ADAL" clId="{E3F27EDE-0A00-4545-AC8F-6DAEAEF342C7}" dt="2021-11-15T15:17:31.785" v="2026" actId="1076"/>
        <pc:sldMkLst>
          <pc:docMk/>
          <pc:sldMk cId="1545508001" sldId="261"/>
        </pc:sldMkLst>
        <pc:spChg chg="mod">
          <ac:chgData name="Sanders Wang" userId="089d73b8-785c-4012-b931-81c632b6c9c7" providerId="ADAL" clId="{E3F27EDE-0A00-4545-AC8F-6DAEAEF342C7}" dt="2021-11-15T15:17:21.248" v="2024" actId="20577"/>
          <ac:spMkLst>
            <pc:docMk/>
            <pc:sldMk cId="1545508001" sldId="261"/>
            <ac:spMk id="2" creationId="{5DB63033-3BD5-40FD-9DE8-16CB0DB72880}"/>
          </ac:spMkLst>
        </pc:spChg>
        <pc:spChg chg="del">
          <ac:chgData name="Sanders Wang" userId="089d73b8-785c-4012-b931-81c632b6c9c7" providerId="ADAL" clId="{E3F27EDE-0A00-4545-AC8F-6DAEAEF342C7}" dt="2021-11-15T13:55:23.495" v="1162" actId="478"/>
          <ac:spMkLst>
            <pc:docMk/>
            <pc:sldMk cId="1545508001" sldId="261"/>
            <ac:spMk id="3" creationId="{0045BC41-07A3-46DC-AC55-41C1DCB62DB1}"/>
          </ac:spMkLst>
        </pc:spChg>
        <pc:spChg chg="add del mod">
          <ac:chgData name="Sanders Wang" userId="089d73b8-785c-4012-b931-81c632b6c9c7" providerId="ADAL" clId="{E3F27EDE-0A00-4545-AC8F-6DAEAEF342C7}" dt="2021-11-15T13:55:42.827" v="1166" actId="21"/>
          <ac:spMkLst>
            <pc:docMk/>
            <pc:sldMk cId="1545508001" sldId="261"/>
            <ac:spMk id="9" creationId="{33C0EA5D-79C4-422A-A666-4EDC796FD6D5}"/>
          </ac:spMkLst>
        </pc:spChg>
        <pc:spChg chg="add mod">
          <ac:chgData name="Sanders Wang" userId="089d73b8-785c-4012-b931-81c632b6c9c7" providerId="ADAL" clId="{E3F27EDE-0A00-4545-AC8F-6DAEAEF342C7}" dt="2021-11-15T14:08:04.726" v="1225" actId="1076"/>
          <ac:spMkLst>
            <pc:docMk/>
            <pc:sldMk cId="1545508001" sldId="261"/>
            <ac:spMk id="11" creationId="{A74F72A9-948B-4309-A0F2-D7BC625C35E3}"/>
          </ac:spMkLst>
        </pc:spChg>
        <pc:spChg chg="add mod">
          <ac:chgData name="Sanders Wang" userId="089d73b8-785c-4012-b931-81c632b6c9c7" providerId="ADAL" clId="{E3F27EDE-0A00-4545-AC8F-6DAEAEF342C7}" dt="2021-11-15T14:08:04.726" v="1225" actId="1076"/>
          <ac:spMkLst>
            <pc:docMk/>
            <pc:sldMk cId="1545508001" sldId="261"/>
            <ac:spMk id="13" creationId="{C3ED5EC2-80F8-4C80-AF61-A5C70E8FB868}"/>
          </ac:spMkLst>
        </pc:spChg>
        <pc:spChg chg="add mod">
          <ac:chgData name="Sanders Wang" userId="089d73b8-785c-4012-b931-81c632b6c9c7" providerId="ADAL" clId="{E3F27EDE-0A00-4545-AC8F-6DAEAEF342C7}" dt="2021-11-15T14:08:04.726" v="1225" actId="1076"/>
          <ac:spMkLst>
            <pc:docMk/>
            <pc:sldMk cId="1545508001" sldId="261"/>
            <ac:spMk id="14" creationId="{A95721F3-B86B-44C8-8B15-06A98C546D49}"/>
          </ac:spMkLst>
        </pc:spChg>
        <pc:spChg chg="add mod">
          <ac:chgData name="Sanders Wang" userId="089d73b8-785c-4012-b931-81c632b6c9c7" providerId="ADAL" clId="{E3F27EDE-0A00-4545-AC8F-6DAEAEF342C7}" dt="2021-11-15T14:08:23.037" v="1227" actId="1076"/>
          <ac:spMkLst>
            <pc:docMk/>
            <pc:sldMk cId="1545508001" sldId="261"/>
            <ac:spMk id="15" creationId="{79982273-DDA9-4A2F-A2D8-C430DD449E72}"/>
          </ac:spMkLst>
        </pc:spChg>
        <pc:spChg chg="add mod">
          <ac:chgData name="Sanders Wang" userId="089d73b8-785c-4012-b931-81c632b6c9c7" providerId="ADAL" clId="{E3F27EDE-0A00-4545-AC8F-6DAEAEF342C7}" dt="2021-11-15T14:08:04.726" v="1225" actId="1076"/>
          <ac:spMkLst>
            <pc:docMk/>
            <pc:sldMk cId="1545508001" sldId="261"/>
            <ac:spMk id="16" creationId="{8D4E569D-706C-4AAE-A001-45D23381C616}"/>
          </ac:spMkLst>
        </pc:spChg>
        <pc:spChg chg="add mod">
          <ac:chgData name="Sanders Wang" userId="089d73b8-785c-4012-b931-81c632b6c9c7" providerId="ADAL" clId="{E3F27EDE-0A00-4545-AC8F-6DAEAEF342C7}" dt="2021-11-15T14:08:04.726" v="1225" actId="1076"/>
          <ac:spMkLst>
            <pc:docMk/>
            <pc:sldMk cId="1545508001" sldId="261"/>
            <ac:spMk id="17" creationId="{D26C7BB6-7FB4-45BF-A484-19D502F3D746}"/>
          </ac:spMkLst>
        </pc:spChg>
        <pc:spChg chg="add mod">
          <ac:chgData name="Sanders Wang" userId="089d73b8-785c-4012-b931-81c632b6c9c7" providerId="ADAL" clId="{E3F27EDE-0A00-4545-AC8F-6DAEAEF342C7}" dt="2021-11-15T14:08:04.726" v="1225" actId="1076"/>
          <ac:spMkLst>
            <pc:docMk/>
            <pc:sldMk cId="1545508001" sldId="261"/>
            <ac:spMk id="18" creationId="{1B65B10E-4A43-4FFF-B4AD-32ABD8DC6C09}"/>
          </ac:spMkLst>
        </pc:spChg>
        <pc:spChg chg="add mod">
          <ac:chgData name="Sanders Wang" userId="089d73b8-785c-4012-b931-81c632b6c9c7" providerId="ADAL" clId="{E3F27EDE-0A00-4545-AC8F-6DAEAEF342C7}" dt="2021-11-15T14:08:04.726" v="1225" actId="1076"/>
          <ac:spMkLst>
            <pc:docMk/>
            <pc:sldMk cId="1545508001" sldId="261"/>
            <ac:spMk id="19" creationId="{DE275ECA-C60C-412E-9568-3E44F65287A9}"/>
          </ac:spMkLst>
        </pc:spChg>
        <pc:spChg chg="add mod">
          <ac:chgData name="Sanders Wang" userId="089d73b8-785c-4012-b931-81c632b6c9c7" providerId="ADAL" clId="{E3F27EDE-0A00-4545-AC8F-6DAEAEF342C7}" dt="2021-11-15T14:08:04.726" v="1225" actId="1076"/>
          <ac:spMkLst>
            <pc:docMk/>
            <pc:sldMk cId="1545508001" sldId="261"/>
            <ac:spMk id="20" creationId="{E38584F3-F4CE-44EB-9FC5-4A0CC838BA8C}"/>
          </ac:spMkLst>
        </pc:spChg>
        <pc:spChg chg="add mod">
          <ac:chgData name="Sanders Wang" userId="089d73b8-785c-4012-b931-81c632b6c9c7" providerId="ADAL" clId="{E3F27EDE-0A00-4545-AC8F-6DAEAEF342C7}" dt="2021-11-15T14:08:04.726" v="1225" actId="1076"/>
          <ac:spMkLst>
            <pc:docMk/>
            <pc:sldMk cId="1545508001" sldId="261"/>
            <ac:spMk id="21" creationId="{FF33C989-428B-41F3-9065-A5BA1EF3AFCF}"/>
          </ac:spMkLst>
        </pc:spChg>
        <pc:spChg chg="add mod">
          <ac:chgData name="Sanders Wang" userId="089d73b8-785c-4012-b931-81c632b6c9c7" providerId="ADAL" clId="{E3F27EDE-0A00-4545-AC8F-6DAEAEF342C7}" dt="2021-11-15T14:08:04.726" v="1225" actId="1076"/>
          <ac:spMkLst>
            <pc:docMk/>
            <pc:sldMk cId="1545508001" sldId="261"/>
            <ac:spMk id="22" creationId="{9A63A815-94AB-44B0-9D5E-796808A076FE}"/>
          </ac:spMkLst>
        </pc:spChg>
        <pc:spChg chg="add mod">
          <ac:chgData name="Sanders Wang" userId="089d73b8-785c-4012-b931-81c632b6c9c7" providerId="ADAL" clId="{E3F27EDE-0A00-4545-AC8F-6DAEAEF342C7}" dt="2021-11-15T14:08:19.094" v="1226" actId="1076"/>
          <ac:spMkLst>
            <pc:docMk/>
            <pc:sldMk cId="1545508001" sldId="261"/>
            <ac:spMk id="23" creationId="{CE904171-AFFD-4597-B105-5F6DC5F5594D}"/>
          </ac:spMkLst>
        </pc:spChg>
        <pc:spChg chg="add mod">
          <ac:chgData name="Sanders Wang" userId="089d73b8-785c-4012-b931-81c632b6c9c7" providerId="ADAL" clId="{E3F27EDE-0A00-4545-AC8F-6DAEAEF342C7}" dt="2021-11-15T14:08:04.726" v="1225" actId="1076"/>
          <ac:spMkLst>
            <pc:docMk/>
            <pc:sldMk cId="1545508001" sldId="261"/>
            <ac:spMk id="24" creationId="{47EA889D-CB5F-4AED-8F8D-B5A0527E481C}"/>
          </ac:spMkLst>
        </pc:spChg>
        <pc:spChg chg="add mod">
          <ac:chgData name="Sanders Wang" userId="089d73b8-785c-4012-b931-81c632b6c9c7" providerId="ADAL" clId="{E3F27EDE-0A00-4545-AC8F-6DAEAEF342C7}" dt="2021-11-15T14:08:04.726" v="1225" actId="1076"/>
          <ac:spMkLst>
            <pc:docMk/>
            <pc:sldMk cId="1545508001" sldId="261"/>
            <ac:spMk id="25" creationId="{F253C5FC-6E6F-49FB-94E6-027930F99319}"/>
          </ac:spMkLst>
        </pc:spChg>
        <pc:spChg chg="add mod">
          <ac:chgData name="Sanders Wang" userId="089d73b8-785c-4012-b931-81c632b6c9c7" providerId="ADAL" clId="{E3F27EDE-0A00-4545-AC8F-6DAEAEF342C7}" dt="2021-11-15T14:08:04.726" v="1225" actId="1076"/>
          <ac:spMkLst>
            <pc:docMk/>
            <pc:sldMk cId="1545508001" sldId="261"/>
            <ac:spMk id="26" creationId="{3A9FB52E-E01C-44F2-BACE-8700B843DBFA}"/>
          </ac:spMkLst>
        </pc:spChg>
        <pc:spChg chg="add mod">
          <ac:chgData name="Sanders Wang" userId="089d73b8-785c-4012-b931-81c632b6c9c7" providerId="ADAL" clId="{E3F27EDE-0A00-4545-AC8F-6DAEAEF342C7}" dt="2021-11-15T14:08:04.726" v="1225" actId="1076"/>
          <ac:spMkLst>
            <pc:docMk/>
            <pc:sldMk cId="1545508001" sldId="261"/>
            <ac:spMk id="27" creationId="{C785EEF7-59F1-4FF6-98A0-8E44851728AD}"/>
          </ac:spMkLst>
        </pc:spChg>
        <pc:spChg chg="add mod">
          <ac:chgData name="Sanders Wang" userId="089d73b8-785c-4012-b931-81c632b6c9c7" providerId="ADAL" clId="{E3F27EDE-0A00-4545-AC8F-6DAEAEF342C7}" dt="2021-11-15T14:08:04.726" v="1225" actId="1076"/>
          <ac:spMkLst>
            <pc:docMk/>
            <pc:sldMk cId="1545508001" sldId="261"/>
            <ac:spMk id="28" creationId="{DB89B0AC-8DF9-4539-B42A-1B0D8C90E9AF}"/>
          </ac:spMkLst>
        </pc:spChg>
        <pc:spChg chg="add mod">
          <ac:chgData name="Sanders Wang" userId="089d73b8-785c-4012-b931-81c632b6c9c7" providerId="ADAL" clId="{E3F27EDE-0A00-4545-AC8F-6DAEAEF342C7}" dt="2021-11-15T14:08:04.726" v="1225" actId="1076"/>
          <ac:spMkLst>
            <pc:docMk/>
            <pc:sldMk cId="1545508001" sldId="261"/>
            <ac:spMk id="29" creationId="{9985F45C-AA56-4025-BB81-FF360F0480C1}"/>
          </ac:spMkLst>
        </pc:spChg>
        <pc:spChg chg="add mod">
          <ac:chgData name="Sanders Wang" userId="089d73b8-785c-4012-b931-81c632b6c9c7" providerId="ADAL" clId="{E3F27EDE-0A00-4545-AC8F-6DAEAEF342C7}" dt="2021-11-15T14:08:04.726" v="1225" actId="1076"/>
          <ac:spMkLst>
            <pc:docMk/>
            <pc:sldMk cId="1545508001" sldId="261"/>
            <ac:spMk id="31" creationId="{DA222C47-D6B8-4306-9D16-62817B9A2665}"/>
          </ac:spMkLst>
        </pc:spChg>
        <pc:spChg chg="add mod">
          <ac:chgData name="Sanders Wang" userId="089d73b8-785c-4012-b931-81c632b6c9c7" providerId="ADAL" clId="{E3F27EDE-0A00-4545-AC8F-6DAEAEF342C7}" dt="2021-11-15T14:08:04.726" v="1225" actId="1076"/>
          <ac:spMkLst>
            <pc:docMk/>
            <pc:sldMk cId="1545508001" sldId="261"/>
            <ac:spMk id="32" creationId="{E893043C-915E-4549-8B98-ADFD7055A297}"/>
          </ac:spMkLst>
        </pc:spChg>
        <pc:spChg chg="add mod">
          <ac:chgData name="Sanders Wang" userId="089d73b8-785c-4012-b931-81c632b6c9c7" providerId="ADAL" clId="{E3F27EDE-0A00-4545-AC8F-6DAEAEF342C7}" dt="2021-11-15T14:08:04.726" v="1225" actId="1076"/>
          <ac:spMkLst>
            <pc:docMk/>
            <pc:sldMk cId="1545508001" sldId="261"/>
            <ac:spMk id="33" creationId="{11CC2A3B-3300-47AC-8E7C-0E627989EFC7}"/>
          </ac:spMkLst>
        </pc:spChg>
        <pc:spChg chg="add mod">
          <ac:chgData name="Sanders Wang" userId="089d73b8-785c-4012-b931-81c632b6c9c7" providerId="ADAL" clId="{E3F27EDE-0A00-4545-AC8F-6DAEAEF342C7}" dt="2021-11-15T14:08:04.726" v="1225" actId="1076"/>
          <ac:spMkLst>
            <pc:docMk/>
            <pc:sldMk cId="1545508001" sldId="261"/>
            <ac:spMk id="34" creationId="{DCDF6062-643F-40C9-9FEE-A6C690B5F64C}"/>
          </ac:spMkLst>
        </pc:spChg>
        <pc:spChg chg="add mod">
          <ac:chgData name="Sanders Wang" userId="089d73b8-785c-4012-b931-81c632b6c9c7" providerId="ADAL" clId="{E3F27EDE-0A00-4545-AC8F-6DAEAEF342C7}" dt="2021-11-15T14:08:04.726" v="1225" actId="1076"/>
          <ac:spMkLst>
            <pc:docMk/>
            <pc:sldMk cId="1545508001" sldId="261"/>
            <ac:spMk id="35" creationId="{440B1AF9-BF88-47F7-AF5C-6D50D7B647C4}"/>
          </ac:spMkLst>
        </pc:spChg>
        <pc:spChg chg="add mod">
          <ac:chgData name="Sanders Wang" userId="089d73b8-785c-4012-b931-81c632b6c9c7" providerId="ADAL" clId="{E3F27EDE-0A00-4545-AC8F-6DAEAEF342C7}" dt="2021-11-15T14:08:04.726" v="1225" actId="1076"/>
          <ac:spMkLst>
            <pc:docMk/>
            <pc:sldMk cId="1545508001" sldId="261"/>
            <ac:spMk id="36" creationId="{563B0E05-889A-4BE1-A79A-65274AD07CED}"/>
          </ac:spMkLst>
        </pc:spChg>
        <pc:spChg chg="add mod">
          <ac:chgData name="Sanders Wang" userId="089d73b8-785c-4012-b931-81c632b6c9c7" providerId="ADAL" clId="{E3F27EDE-0A00-4545-AC8F-6DAEAEF342C7}" dt="2021-11-15T14:08:04.726" v="1225" actId="1076"/>
          <ac:spMkLst>
            <pc:docMk/>
            <pc:sldMk cId="1545508001" sldId="261"/>
            <ac:spMk id="37" creationId="{B0B31DB6-F666-42A8-B77B-D1D32C6AF0BD}"/>
          </ac:spMkLst>
        </pc:spChg>
        <pc:spChg chg="add mod">
          <ac:chgData name="Sanders Wang" userId="089d73b8-785c-4012-b931-81c632b6c9c7" providerId="ADAL" clId="{E3F27EDE-0A00-4545-AC8F-6DAEAEF342C7}" dt="2021-11-15T14:08:04.726" v="1225" actId="1076"/>
          <ac:spMkLst>
            <pc:docMk/>
            <pc:sldMk cId="1545508001" sldId="261"/>
            <ac:spMk id="38" creationId="{2A44E896-AD5B-4B1B-A7B5-15AA05CB3E63}"/>
          </ac:spMkLst>
        </pc:spChg>
        <pc:spChg chg="add mod">
          <ac:chgData name="Sanders Wang" userId="089d73b8-785c-4012-b931-81c632b6c9c7" providerId="ADAL" clId="{E3F27EDE-0A00-4545-AC8F-6DAEAEF342C7}" dt="2021-11-15T14:08:04.726" v="1225" actId="1076"/>
          <ac:spMkLst>
            <pc:docMk/>
            <pc:sldMk cId="1545508001" sldId="261"/>
            <ac:spMk id="39" creationId="{16B298A7-56E1-4E05-872B-A2AD40AEDD8A}"/>
          </ac:spMkLst>
        </pc:spChg>
        <pc:spChg chg="add mod">
          <ac:chgData name="Sanders Wang" userId="089d73b8-785c-4012-b931-81c632b6c9c7" providerId="ADAL" clId="{E3F27EDE-0A00-4545-AC8F-6DAEAEF342C7}" dt="2021-11-15T14:08:04.726" v="1225" actId="1076"/>
          <ac:spMkLst>
            <pc:docMk/>
            <pc:sldMk cId="1545508001" sldId="261"/>
            <ac:spMk id="40" creationId="{4D370FDC-2222-4879-BE75-1EC8F7A58C56}"/>
          </ac:spMkLst>
        </pc:spChg>
        <pc:spChg chg="add mod">
          <ac:chgData name="Sanders Wang" userId="089d73b8-785c-4012-b931-81c632b6c9c7" providerId="ADAL" clId="{E3F27EDE-0A00-4545-AC8F-6DAEAEF342C7}" dt="2021-11-15T14:08:04.726" v="1225" actId="1076"/>
          <ac:spMkLst>
            <pc:docMk/>
            <pc:sldMk cId="1545508001" sldId="261"/>
            <ac:spMk id="41" creationId="{E10BA8DC-0C7B-4042-A83E-5BD8A5BC3E38}"/>
          </ac:spMkLst>
        </pc:spChg>
        <pc:spChg chg="add mod">
          <ac:chgData name="Sanders Wang" userId="089d73b8-785c-4012-b931-81c632b6c9c7" providerId="ADAL" clId="{E3F27EDE-0A00-4545-AC8F-6DAEAEF342C7}" dt="2021-11-15T14:08:04.726" v="1225" actId="1076"/>
          <ac:spMkLst>
            <pc:docMk/>
            <pc:sldMk cId="1545508001" sldId="261"/>
            <ac:spMk id="42" creationId="{04A7D050-A5C4-4633-AD89-977C338C9F10}"/>
          </ac:spMkLst>
        </pc:spChg>
        <pc:spChg chg="add mod">
          <ac:chgData name="Sanders Wang" userId="089d73b8-785c-4012-b931-81c632b6c9c7" providerId="ADAL" clId="{E3F27EDE-0A00-4545-AC8F-6DAEAEF342C7}" dt="2021-11-15T14:08:04.726" v="1225" actId="1076"/>
          <ac:spMkLst>
            <pc:docMk/>
            <pc:sldMk cId="1545508001" sldId="261"/>
            <ac:spMk id="43" creationId="{79DEF0CB-5682-42E9-9F3E-F95E6792E60C}"/>
          </ac:spMkLst>
        </pc:spChg>
        <pc:spChg chg="add mod">
          <ac:chgData name="Sanders Wang" userId="089d73b8-785c-4012-b931-81c632b6c9c7" providerId="ADAL" clId="{E3F27EDE-0A00-4545-AC8F-6DAEAEF342C7}" dt="2021-11-15T14:08:04.726" v="1225" actId="1076"/>
          <ac:spMkLst>
            <pc:docMk/>
            <pc:sldMk cId="1545508001" sldId="261"/>
            <ac:spMk id="44" creationId="{706DD85D-29AA-4088-8A46-9A513FC62847}"/>
          </ac:spMkLst>
        </pc:spChg>
        <pc:spChg chg="add mod">
          <ac:chgData name="Sanders Wang" userId="089d73b8-785c-4012-b931-81c632b6c9c7" providerId="ADAL" clId="{E3F27EDE-0A00-4545-AC8F-6DAEAEF342C7}" dt="2021-11-15T14:08:04.726" v="1225" actId="1076"/>
          <ac:spMkLst>
            <pc:docMk/>
            <pc:sldMk cId="1545508001" sldId="261"/>
            <ac:spMk id="45" creationId="{9A0F000A-FFD5-4B37-8400-BD47EFE43753}"/>
          </ac:spMkLst>
        </pc:spChg>
        <pc:spChg chg="add mod">
          <ac:chgData name="Sanders Wang" userId="089d73b8-785c-4012-b931-81c632b6c9c7" providerId="ADAL" clId="{E3F27EDE-0A00-4545-AC8F-6DAEAEF342C7}" dt="2021-11-15T14:08:04.726" v="1225" actId="1076"/>
          <ac:spMkLst>
            <pc:docMk/>
            <pc:sldMk cId="1545508001" sldId="261"/>
            <ac:spMk id="46" creationId="{A7679303-8DF0-4644-80BC-76D15216B524}"/>
          </ac:spMkLst>
        </pc:spChg>
        <pc:spChg chg="add mod">
          <ac:chgData name="Sanders Wang" userId="089d73b8-785c-4012-b931-81c632b6c9c7" providerId="ADAL" clId="{E3F27EDE-0A00-4545-AC8F-6DAEAEF342C7}" dt="2021-11-15T14:08:04.726" v="1225" actId="1076"/>
          <ac:spMkLst>
            <pc:docMk/>
            <pc:sldMk cId="1545508001" sldId="261"/>
            <ac:spMk id="47" creationId="{A4BAE9EE-8C55-49AF-B858-4FF422B1F2B8}"/>
          </ac:spMkLst>
        </pc:spChg>
        <pc:spChg chg="add mod">
          <ac:chgData name="Sanders Wang" userId="089d73b8-785c-4012-b931-81c632b6c9c7" providerId="ADAL" clId="{E3F27EDE-0A00-4545-AC8F-6DAEAEF342C7}" dt="2021-11-15T14:07:39.106" v="1222" actId="164"/>
          <ac:spMkLst>
            <pc:docMk/>
            <pc:sldMk cId="1545508001" sldId="261"/>
            <ac:spMk id="50" creationId="{59461A3C-D95D-4C01-B982-E08A6AE3A473}"/>
          </ac:spMkLst>
        </pc:spChg>
        <pc:spChg chg="add mod">
          <ac:chgData name="Sanders Wang" userId="089d73b8-785c-4012-b931-81c632b6c9c7" providerId="ADAL" clId="{E3F27EDE-0A00-4545-AC8F-6DAEAEF342C7}" dt="2021-11-15T14:07:39.106" v="1222" actId="164"/>
          <ac:spMkLst>
            <pc:docMk/>
            <pc:sldMk cId="1545508001" sldId="261"/>
            <ac:spMk id="51" creationId="{5B4C4B87-B727-44CA-8A8E-3F7CD1ECAD41}"/>
          </ac:spMkLst>
        </pc:spChg>
        <pc:spChg chg="add mod">
          <ac:chgData name="Sanders Wang" userId="089d73b8-785c-4012-b931-81c632b6c9c7" providerId="ADAL" clId="{E3F27EDE-0A00-4545-AC8F-6DAEAEF342C7}" dt="2021-11-15T14:07:39.106" v="1222" actId="164"/>
          <ac:spMkLst>
            <pc:docMk/>
            <pc:sldMk cId="1545508001" sldId="261"/>
            <ac:spMk id="52" creationId="{C47B41FE-EDBA-44C6-8B91-C971936A3D18}"/>
          </ac:spMkLst>
        </pc:spChg>
        <pc:spChg chg="add mod">
          <ac:chgData name="Sanders Wang" userId="089d73b8-785c-4012-b931-81c632b6c9c7" providerId="ADAL" clId="{E3F27EDE-0A00-4545-AC8F-6DAEAEF342C7}" dt="2021-11-15T14:07:39.106" v="1222" actId="164"/>
          <ac:spMkLst>
            <pc:docMk/>
            <pc:sldMk cId="1545508001" sldId="261"/>
            <ac:spMk id="53" creationId="{DCEEFE94-208D-4B10-B385-793DE920771D}"/>
          </ac:spMkLst>
        </pc:spChg>
        <pc:spChg chg="add mod">
          <ac:chgData name="Sanders Wang" userId="089d73b8-785c-4012-b931-81c632b6c9c7" providerId="ADAL" clId="{E3F27EDE-0A00-4545-AC8F-6DAEAEF342C7}" dt="2021-11-15T14:07:39.106" v="1222" actId="164"/>
          <ac:spMkLst>
            <pc:docMk/>
            <pc:sldMk cId="1545508001" sldId="261"/>
            <ac:spMk id="54" creationId="{CD8CCCE7-A73A-4AB7-9A6F-EB09AC3461B6}"/>
          </ac:spMkLst>
        </pc:spChg>
        <pc:spChg chg="add mod">
          <ac:chgData name="Sanders Wang" userId="089d73b8-785c-4012-b931-81c632b6c9c7" providerId="ADAL" clId="{E3F27EDE-0A00-4545-AC8F-6DAEAEF342C7}" dt="2021-11-15T14:07:39.106" v="1222" actId="164"/>
          <ac:spMkLst>
            <pc:docMk/>
            <pc:sldMk cId="1545508001" sldId="261"/>
            <ac:spMk id="55" creationId="{5685727B-6D56-4355-BCD6-EF5B99D82324}"/>
          </ac:spMkLst>
        </pc:spChg>
        <pc:spChg chg="add del">
          <ac:chgData name="Sanders Wang" userId="089d73b8-785c-4012-b931-81c632b6c9c7" providerId="ADAL" clId="{E3F27EDE-0A00-4545-AC8F-6DAEAEF342C7}" dt="2021-11-15T14:08:27.418" v="1229" actId="22"/>
          <ac:spMkLst>
            <pc:docMk/>
            <pc:sldMk cId="1545508001" sldId="261"/>
            <ac:spMk id="56" creationId="{3C1EDD88-5875-451A-90B7-D35FD412FD29}"/>
          </ac:spMkLst>
        </pc:spChg>
        <pc:spChg chg="add mod">
          <ac:chgData name="Sanders Wang" userId="089d73b8-785c-4012-b931-81c632b6c9c7" providerId="ADAL" clId="{E3F27EDE-0A00-4545-AC8F-6DAEAEF342C7}" dt="2021-11-15T14:09:00.718" v="1236" actId="114"/>
          <ac:spMkLst>
            <pc:docMk/>
            <pc:sldMk cId="1545508001" sldId="261"/>
            <ac:spMk id="57" creationId="{8F499896-A15E-4992-B690-D0797D5AC982}"/>
          </ac:spMkLst>
        </pc:spChg>
        <pc:spChg chg="add mod">
          <ac:chgData name="Sanders Wang" userId="089d73b8-785c-4012-b931-81c632b6c9c7" providerId="ADAL" clId="{E3F27EDE-0A00-4545-AC8F-6DAEAEF342C7}" dt="2021-11-15T14:17:05.035" v="1404" actId="20577"/>
          <ac:spMkLst>
            <pc:docMk/>
            <pc:sldMk cId="1545508001" sldId="261"/>
            <ac:spMk id="63" creationId="{F1CADBFE-4C9B-4987-AE9C-7854BD23AB6D}"/>
          </ac:spMkLst>
        </pc:spChg>
        <pc:spChg chg="add mod">
          <ac:chgData name="Sanders Wang" userId="089d73b8-785c-4012-b931-81c632b6c9c7" providerId="ADAL" clId="{E3F27EDE-0A00-4545-AC8F-6DAEAEF342C7}" dt="2021-11-15T14:20:51.941" v="1446" actId="1076"/>
          <ac:spMkLst>
            <pc:docMk/>
            <pc:sldMk cId="1545508001" sldId="261"/>
            <ac:spMk id="64" creationId="{90380AE2-DBC9-4F6A-B4DD-BB6FA67D0E97}"/>
          </ac:spMkLst>
        </pc:spChg>
        <pc:spChg chg="add mod">
          <ac:chgData name="Sanders Wang" userId="089d73b8-785c-4012-b931-81c632b6c9c7" providerId="ADAL" clId="{E3F27EDE-0A00-4545-AC8F-6DAEAEF342C7}" dt="2021-11-15T14:21:13.038" v="1449" actId="1076"/>
          <ac:spMkLst>
            <pc:docMk/>
            <pc:sldMk cId="1545508001" sldId="261"/>
            <ac:spMk id="65" creationId="{EDE4567B-7C90-483F-8B90-F2957509731E}"/>
          </ac:spMkLst>
        </pc:spChg>
        <pc:spChg chg="add mod">
          <ac:chgData name="Sanders Wang" userId="089d73b8-785c-4012-b931-81c632b6c9c7" providerId="ADAL" clId="{E3F27EDE-0A00-4545-AC8F-6DAEAEF342C7}" dt="2021-11-15T14:20:24.102" v="1438" actId="571"/>
          <ac:spMkLst>
            <pc:docMk/>
            <pc:sldMk cId="1545508001" sldId="261"/>
            <ac:spMk id="69" creationId="{3ADD051D-4587-4C7B-989E-91008BFE21B5}"/>
          </ac:spMkLst>
        </pc:spChg>
        <pc:spChg chg="add mod">
          <ac:chgData name="Sanders Wang" userId="089d73b8-785c-4012-b931-81c632b6c9c7" providerId="ADAL" clId="{E3F27EDE-0A00-4545-AC8F-6DAEAEF342C7}" dt="2021-11-15T14:20:48.590" v="1445" actId="1076"/>
          <ac:spMkLst>
            <pc:docMk/>
            <pc:sldMk cId="1545508001" sldId="261"/>
            <ac:spMk id="70" creationId="{B0B9C86A-A668-4351-AE38-D00766806E1D}"/>
          </ac:spMkLst>
        </pc:spChg>
        <pc:spChg chg="add mod">
          <ac:chgData name="Sanders Wang" userId="089d73b8-785c-4012-b931-81c632b6c9c7" providerId="ADAL" clId="{E3F27EDE-0A00-4545-AC8F-6DAEAEF342C7}" dt="2021-11-15T14:20:43.350" v="1443" actId="571"/>
          <ac:spMkLst>
            <pc:docMk/>
            <pc:sldMk cId="1545508001" sldId="261"/>
            <ac:spMk id="71" creationId="{1010E733-FEA3-4123-9DB0-2BADDF98F7AA}"/>
          </ac:spMkLst>
        </pc:spChg>
        <pc:spChg chg="add mod">
          <ac:chgData name="Sanders Wang" userId="089d73b8-785c-4012-b931-81c632b6c9c7" providerId="ADAL" clId="{E3F27EDE-0A00-4545-AC8F-6DAEAEF342C7}" dt="2021-11-15T14:21:09.438" v="1448" actId="571"/>
          <ac:spMkLst>
            <pc:docMk/>
            <pc:sldMk cId="1545508001" sldId="261"/>
            <ac:spMk id="72" creationId="{E8F2FD0B-84CE-49AA-99B5-D02A7F4714FB}"/>
          </ac:spMkLst>
        </pc:spChg>
        <pc:spChg chg="add mod">
          <ac:chgData name="Sanders Wang" userId="089d73b8-785c-4012-b931-81c632b6c9c7" providerId="ADAL" clId="{E3F27EDE-0A00-4545-AC8F-6DAEAEF342C7}" dt="2021-11-15T14:21:47.294" v="1457" actId="14100"/>
          <ac:spMkLst>
            <pc:docMk/>
            <pc:sldMk cId="1545508001" sldId="261"/>
            <ac:spMk id="74" creationId="{9B2BD8C3-E29E-4DD6-A507-EE6E59F8C8C3}"/>
          </ac:spMkLst>
        </pc:spChg>
        <pc:spChg chg="add mod">
          <ac:chgData name="Sanders Wang" userId="089d73b8-785c-4012-b931-81c632b6c9c7" providerId="ADAL" clId="{E3F27EDE-0A00-4545-AC8F-6DAEAEF342C7}" dt="2021-11-15T14:21:44.979" v="1456" actId="571"/>
          <ac:spMkLst>
            <pc:docMk/>
            <pc:sldMk cId="1545508001" sldId="261"/>
            <ac:spMk id="75" creationId="{68A9F87C-8230-49A2-BBE4-3F2A651E6DBF}"/>
          </ac:spMkLst>
        </pc:spChg>
        <pc:spChg chg="add mod">
          <ac:chgData name="Sanders Wang" userId="089d73b8-785c-4012-b931-81c632b6c9c7" providerId="ADAL" clId="{E3F27EDE-0A00-4545-AC8F-6DAEAEF342C7}" dt="2021-11-15T14:21:51.342" v="1458" actId="571"/>
          <ac:spMkLst>
            <pc:docMk/>
            <pc:sldMk cId="1545508001" sldId="261"/>
            <ac:spMk id="76" creationId="{7E9EB533-672A-4951-B746-94253792E0EB}"/>
          </ac:spMkLst>
        </pc:spChg>
        <pc:grpChg chg="add mod">
          <ac:chgData name="Sanders Wang" userId="089d73b8-785c-4012-b931-81c632b6c9c7" providerId="ADAL" clId="{E3F27EDE-0A00-4545-AC8F-6DAEAEF342C7}" dt="2021-11-15T15:17:31.785" v="2026" actId="1076"/>
          <ac:grpSpMkLst>
            <pc:docMk/>
            <pc:sldMk cId="1545508001" sldId="261"/>
            <ac:grpSpMk id="4" creationId="{B83EFAD8-AF57-4697-89DC-236E51D1057D}"/>
          </ac:grpSpMkLst>
        </pc:grpChg>
        <pc:picChg chg="add mod">
          <ac:chgData name="Sanders Wang" userId="089d73b8-785c-4012-b931-81c632b6c9c7" providerId="ADAL" clId="{E3F27EDE-0A00-4545-AC8F-6DAEAEF342C7}" dt="2021-11-15T14:08:04.726" v="1225" actId="1076"/>
          <ac:picMkLst>
            <pc:docMk/>
            <pc:sldMk cId="1545508001" sldId="261"/>
            <ac:picMk id="48" creationId="{5A9DDAB4-B937-44D6-834E-4A3B62D8F5D5}"/>
          </ac:picMkLst>
        </pc:picChg>
        <pc:picChg chg="add mod">
          <ac:chgData name="Sanders Wang" userId="089d73b8-785c-4012-b931-81c632b6c9c7" providerId="ADAL" clId="{E3F27EDE-0A00-4545-AC8F-6DAEAEF342C7}" dt="2021-11-15T14:08:04.726" v="1225" actId="1076"/>
          <ac:picMkLst>
            <pc:docMk/>
            <pc:sldMk cId="1545508001" sldId="261"/>
            <ac:picMk id="49" creationId="{52CEE6C7-3663-4303-8D2C-7A304C295DFA}"/>
          </ac:picMkLst>
        </pc:picChg>
        <pc:picChg chg="add mod">
          <ac:chgData name="Sanders Wang" userId="089d73b8-785c-4012-b931-81c632b6c9c7" providerId="ADAL" clId="{E3F27EDE-0A00-4545-AC8F-6DAEAEF342C7}" dt="2021-11-15T14:20:31.901" v="1440" actId="1076"/>
          <ac:picMkLst>
            <pc:docMk/>
            <pc:sldMk cId="1545508001" sldId="261"/>
            <ac:picMk id="67" creationId="{464B74D6-2A22-4D0E-BAB9-34EC5FB97676}"/>
          </ac:picMkLst>
        </pc:picChg>
        <pc:picChg chg="add mod">
          <ac:chgData name="Sanders Wang" userId="089d73b8-785c-4012-b931-81c632b6c9c7" providerId="ADAL" clId="{E3F27EDE-0A00-4545-AC8F-6DAEAEF342C7}" dt="2021-11-15T14:21:04.485" v="1447" actId="1076"/>
          <ac:picMkLst>
            <pc:docMk/>
            <pc:sldMk cId="1545508001" sldId="261"/>
            <ac:picMk id="68" creationId="{867C6C4D-75B1-40A4-8B6B-071832D8C1A6}"/>
          </ac:picMkLst>
        </pc:picChg>
        <pc:cxnChg chg="add mod">
          <ac:chgData name="Sanders Wang" userId="089d73b8-785c-4012-b931-81c632b6c9c7" providerId="ADAL" clId="{E3F27EDE-0A00-4545-AC8F-6DAEAEF342C7}" dt="2021-11-15T14:08:04.726" v="1225" actId="1076"/>
          <ac:cxnSpMkLst>
            <pc:docMk/>
            <pc:sldMk cId="1545508001" sldId="261"/>
            <ac:cxnSpMk id="30" creationId="{A9879314-A922-43F3-A068-34961F6D6AEE}"/>
          </ac:cxnSpMkLst>
        </pc:cxnChg>
        <pc:cxnChg chg="add mod">
          <ac:chgData name="Sanders Wang" userId="089d73b8-785c-4012-b931-81c632b6c9c7" providerId="ADAL" clId="{E3F27EDE-0A00-4545-AC8F-6DAEAEF342C7}" dt="2021-11-15T14:09:23.918" v="1241" actId="692"/>
          <ac:cxnSpMkLst>
            <pc:docMk/>
            <pc:sldMk cId="1545508001" sldId="261"/>
            <ac:cxnSpMk id="59" creationId="{DC5C1AB2-6EF1-49EC-ABC2-9BE48951A25B}"/>
          </ac:cxnSpMkLst>
        </pc:cxnChg>
        <pc:cxnChg chg="add mod">
          <ac:chgData name="Sanders Wang" userId="089d73b8-785c-4012-b931-81c632b6c9c7" providerId="ADAL" clId="{E3F27EDE-0A00-4545-AC8F-6DAEAEF342C7}" dt="2021-11-15T14:09:32.022" v="1244" actId="14100"/>
          <ac:cxnSpMkLst>
            <pc:docMk/>
            <pc:sldMk cId="1545508001" sldId="261"/>
            <ac:cxnSpMk id="60" creationId="{403283B7-BD52-451E-BF5B-EA0E94F26124}"/>
          </ac:cxnSpMkLst>
        </pc:cxnChg>
      </pc:sldChg>
      <pc:sldChg chg="addSp delSp modSp add mod">
        <pc:chgData name="Sanders Wang" userId="089d73b8-785c-4012-b931-81c632b6c9c7" providerId="ADAL" clId="{E3F27EDE-0A00-4545-AC8F-6DAEAEF342C7}" dt="2021-11-16T09:32:30.938" v="3109" actId="20577"/>
        <pc:sldMkLst>
          <pc:docMk/>
          <pc:sldMk cId="92059556" sldId="262"/>
        </pc:sldMkLst>
        <pc:spChg chg="mod">
          <ac:chgData name="Sanders Wang" userId="089d73b8-785c-4012-b931-81c632b6c9c7" providerId="ADAL" clId="{E3F27EDE-0A00-4545-AC8F-6DAEAEF342C7}" dt="2021-11-15T14:24:40.014" v="1471" actId="3064"/>
          <ac:spMkLst>
            <pc:docMk/>
            <pc:sldMk cId="92059556" sldId="262"/>
            <ac:spMk id="2" creationId="{5DB63033-3BD5-40FD-9DE8-16CB0DB72880}"/>
          </ac:spMkLst>
        </pc:spChg>
        <pc:spChg chg="del">
          <ac:chgData name="Sanders Wang" userId="089d73b8-785c-4012-b931-81c632b6c9c7" providerId="ADAL" clId="{E3F27EDE-0A00-4545-AC8F-6DAEAEF342C7}" dt="2021-11-15T14:24:44.392" v="1472" actId="478"/>
          <ac:spMkLst>
            <pc:docMk/>
            <pc:sldMk cId="92059556" sldId="262"/>
            <ac:spMk id="3" creationId="{0045BC41-07A3-46DC-AC55-41C1DCB62DB1}"/>
          </ac:spMkLst>
        </pc:spChg>
        <pc:spChg chg="mod topLvl">
          <ac:chgData name="Sanders Wang" userId="089d73b8-785c-4012-b931-81c632b6c9c7" providerId="ADAL" clId="{E3F27EDE-0A00-4545-AC8F-6DAEAEF342C7}" dt="2021-11-15T15:13:42.987" v="1993" actId="164"/>
          <ac:spMkLst>
            <pc:docMk/>
            <pc:sldMk cId="92059556" sldId="262"/>
            <ac:spMk id="14" creationId="{0D89EAA1-77A8-4B15-B4ED-EBC665BB72DA}"/>
          </ac:spMkLst>
        </pc:spChg>
        <pc:spChg chg="del mod topLvl">
          <ac:chgData name="Sanders Wang" userId="089d73b8-785c-4012-b931-81c632b6c9c7" providerId="ADAL" clId="{E3F27EDE-0A00-4545-AC8F-6DAEAEF342C7}" dt="2021-11-15T15:12:21.437" v="1974" actId="478"/>
          <ac:spMkLst>
            <pc:docMk/>
            <pc:sldMk cId="92059556" sldId="262"/>
            <ac:spMk id="15" creationId="{653E624F-4777-447A-8BC3-63387150CA67}"/>
          </ac:spMkLst>
        </pc:spChg>
        <pc:spChg chg="mod topLvl">
          <ac:chgData name="Sanders Wang" userId="089d73b8-785c-4012-b931-81c632b6c9c7" providerId="ADAL" clId="{E3F27EDE-0A00-4545-AC8F-6DAEAEF342C7}" dt="2021-11-15T15:13:42.987" v="1993" actId="164"/>
          <ac:spMkLst>
            <pc:docMk/>
            <pc:sldMk cId="92059556" sldId="262"/>
            <ac:spMk id="16" creationId="{CDCF8965-47BB-485E-968F-C465E02A7FFA}"/>
          </ac:spMkLst>
        </pc:spChg>
        <pc:spChg chg="del mod topLvl">
          <ac:chgData name="Sanders Wang" userId="089d73b8-785c-4012-b931-81c632b6c9c7" providerId="ADAL" clId="{E3F27EDE-0A00-4545-AC8F-6DAEAEF342C7}" dt="2021-11-15T15:12:28.781" v="1976" actId="478"/>
          <ac:spMkLst>
            <pc:docMk/>
            <pc:sldMk cId="92059556" sldId="262"/>
            <ac:spMk id="17" creationId="{50F0368B-7C9E-4DC8-9D6A-781A44391F98}"/>
          </ac:spMkLst>
        </pc:spChg>
        <pc:spChg chg="del mod topLvl">
          <ac:chgData name="Sanders Wang" userId="089d73b8-785c-4012-b931-81c632b6c9c7" providerId="ADAL" clId="{E3F27EDE-0A00-4545-AC8F-6DAEAEF342C7}" dt="2021-11-15T15:12:31.066" v="1977" actId="478"/>
          <ac:spMkLst>
            <pc:docMk/>
            <pc:sldMk cId="92059556" sldId="262"/>
            <ac:spMk id="18" creationId="{7E210F32-EB76-46ED-A477-53D4CF888375}"/>
          </ac:spMkLst>
        </pc:spChg>
        <pc:spChg chg="mod topLvl">
          <ac:chgData name="Sanders Wang" userId="089d73b8-785c-4012-b931-81c632b6c9c7" providerId="ADAL" clId="{E3F27EDE-0A00-4545-AC8F-6DAEAEF342C7}" dt="2021-11-15T15:13:42.987" v="1993" actId="164"/>
          <ac:spMkLst>
            <pc:docMk/>
            <pc:sldMk cId="92059556" sldId="262"/>
            <ac:spMk id="19" creationId="{9DB1B010-F146-4523-B754-A21552153309}"/>
          </ac:spMkLst>
        </pc:spChg>
        <pc:spChg chg="add mod topLvl">
          <ac:chgData name="Sanders Wang" userId="089d73b8-785c-4012-b931-81c632b6c9c7" providerId="ADAL" clId="{E3F27EDE-0A00-4545-AC8F-6DAEAEF342C7}" dt="2021-11-15T15:13:42.987" v="1993" actId="164"/>
          <ac:spMkLst>
            <pc:docMk/>
            <pc:sldMk cId="92059556" sldId="262"/>
            <ac:spMk id="21" creationId="{14A0CF75-7E6F-4F9E-AC07-10B7BC0707CA}"/>
          </ac:spMkLst>
        </pc:spChg>
        <pc:spChg chg="add del mod">
          <ac:chgData name="Sanders Wang" userId="089d73b8-785c-4012-b931-81c632b6c9c7" providerId="ADAL" clId="{E3F27EDE-0A00-4545-AC8F-6DAEAEF342C7}" dt="2021-11-15T14:33:00.526" v="1551" actId="478"/>
          <ac:spMkLst>
            <pc:docMk/>
            <pc:sldMk cId="92059556" sldId="262"/>
            <ac:spMk id="22" creationId="{078E3CD6-B591-408F-A453-08EF64B6596F}"/>
          </ac:spMkLst>
        </pc:spChg>
        <pc:spChg chg="add mod">
          <ac:chgData name="Sanders Wang" userId="089d73b8-785c-4012-b931-81c632b6c9c7" providerId="ADAL" clId="{E3F27EDE-0A00-4545-AC8F-6DAEAEF342C7}" dt="2021-11-15T14:54:16.833" v="1731" actId="1037"/>
          <ac:spMkLst>
            <pc:docMk/>
            <pc:sldMk cId="92059556" sldId="262"/>
            <ac:spMk id="23" creationId="{8D3FFA7E-B59C-4306-98B9-5023874F3D75}"/>
          </ac:spMkLst>
        </pc:spChg>
        <pc:spChg chg="add mod">
          <ac:chgData name="Sanders Wang" userId="089d73b8-785c-4012-b931-81c632b6c9c7" providerId="ADAL" clId="{E3F27EDE-0A00-4545-AC8F-6DAEAEF342C7}" dt="2021-11-15T14:54:16.833" v="1731" actId="1037"/>
          <ac:spMkLst>
            <pc:docMk/>
            <pc:sldMk cId="92059556" sldId="262"/>
            <ac:spMk id="24" creationId="{451FE9DF-536A-4F90-B492-3ED62DD8F756}"/>
          </ac:spMkLst>
        </pc:spChg>
        <pc:spChg chg="add mod">
          <ac:chgData name="Sanders Wang" userId="089d73b8-785c-4012-b931-81c632b6c9c7" providerId="ADAL" clId="{E3F27EDE-0A00-4545-AC8F-6DAEAEF342C7}" dt="2021-11-15T14:54:16.833" v="1731" actId="1037"/>
          <ac:spMkLst>
            <pc:docMk/>
            <pc:sldMk cId="92059556" sldId="262"/>
            <ac:spMk id="25" creationId="{50B40C87-4510-4FB9-8B7E-A8875E982ABA}"/>
          </ac:spMkLst>
        </pc:spChg>
        <pc:spChg chg="add mod">
          <ac:chgData name="Sanders Wang" userId="089d73b8-785c-4012-b931-81c632b6c9c7" providerId="ADAL" clId="{E3F27EDE-0A00-4545-AC8F-6DAEAEF342C7}" dt="2021-11-15T14:54:16.833" v="1731" actId="1037"/>
          <ac:spMkLst>
            <pc:docMk/>
            <pc:sldMk cId="92059556" sldId="262"/>
            <ac:spMk id="26" creationId="{68B55809-2CFB-4BAA-ACED-C6B5B48BFC6B}"/>
          </ac:spMkLst>
        </pc:spChg>
        <pc:spChg chg="add mod">
          <ac:chgData name="Sanders Wang" userId="089d73b8-785c-4012-b931-81c632b6c9c7" providerId="ADAL" clId="{E3F27EDE-0A00-4545-AC8F-6DAEAEF342C7}" dt="2021-11-15T14:54:16.833" v="1731" actId="1037"/>
          <ac:spMkLst>
            <pc:docMk/>
            <pc:sldMk cId="92059556" sldId="262"/>
            <ac:spMk id="27" creationId="{147A5C85-1E91-4859-93A3-013600C2F146}"/>
          </ac:spMkLst>
        </pc:spChg>
        <pc:spChg chg="add mod">
          <ac:chgData name="Sanders Wang" userId="089d73b8-785c-4012-b931-81c632b6c9c7" providerId="ADAL" clId="{E3F27EDE-0A00-4545-AC8F-6DAEAEF342C7}" dt="2021-11-15T14:54:16.833" v="1731" actId="1037"/>
          <ac:spMkLst>
            <pc:docMk/>
            <pc:sldMk cId="92059556" sldId="262"/>
            <ac:spMk id="28" creationId="{D71189BC-E4C8-4CBC-AB86-8081534BD947}"/>
          </ac:spMkLst>
        </pc:spChg>
        <pc:spChg chg="add mod">
          <ac:chgData name="Sanders Wang" userId="089d73b8-785c-4012-b931-81c632b6c9c7" providerId="ADAL" clId="{E3F27EDE-0A00-4545-AC8F-6DAEAEF342C7}" dt="2021-11-15T14:54:16.833" v="1731" actId="1037"/>
          <ac:spMkLst>
            <pc:docMk/>
            <pc:sldMk cId="92059556" sldId="262"/>
            <ac:spMk id="29" creationId="{E5DFAB45-DC9B-4C2A-A525-2C2E9F3493B2}"/>
          </ac:spMkLst>
        </pc:spChg>
        <pc:spChg chg="add mod">
          <ac:chgData name="Sanders Wang" userId="089d73b8-785c-4012-b931-81c632b6c9c7" providerId="ADAL" clId="{E3F27EDE-0A00-4545-AC8F-6DAEAEF342C7}" dt="2021-11-15T14:54:16.833" v="1731" actId="1037"/>
          <ac:spMkLst>
            <pc:docMk/>
            <pc:sldMk cId="92059556" sldId="262"/>
            <ac:spMk id="30" creationId="{EA2A7D43-4D6D-4C14-8ABE-351D4ED15CB7}"/>
          </ac:spMkLst>
        </pc:spChg>
        <pc:spChg chg="add mod">
          <ac:chgData name="Sanders Wang" userId="089d73b8-785c-4012-b931-81c632b6c9c7" providerId="ADAL" clId="{E3F27EDE-0A00-4545-AC8F-6DAEAEF342C7}" dt="2021-11-15T14:54:16.833" v="1731" actId="1037"/>
          <ac:spMkLst>
            <pc:docMk/>
            <pc:sldMk cId="92059556" sldId="262"/>
            <ac:spMk id="31" creationId="{B5072A6B-E937-45F6-9BE4-14CEA70A761B}"/>
          </ac:spMkLst>
        </pc:spChg>
        <pc:spChg chg="add del mod">
          <ac:chgData name="Sanders Wang" userId="089d73b8-785c-4012-b931-81c632b6c9c7" providerId="ADAL" clId="{E3F27EDE-0A00-4545-AC8F-6DAEAEF342C7}" dt="2021-11-15T14:41:40.917" v="1617" actId="478"/>
          <ac:spMkLst>
            <pc:docMk/>
            <pc:sldMk cId="92059556" sldId="262"/>
            <ac:spMk id="32" creationId="{15B499E1-D1B5-49BA-9C81-407CB4DD2E91}"/>
          </ac:spMkLst>
        </pc:spChg>
        <pc:spChg chg="add mod">
          <ac:chgData name="Sanders Wang" userId="089d73b8-785c-4012-b931-81c632b6c9c7" providerId="ADAL" clId="{E3F27EDE-0A00-4545-AC8F-6DAEAEF342C7}" dt="2021-11-15T14:54:16.833" v="1731" actId="1037"/>
          <ac:spMkLst>
            <pc:docMk/>
            <pc:sldMk cId="92059556" sldId="262"/>
            <ac:spMk id="33" creationId="{9DF31179-36AB-482B-90CC-31EA802AEE0C}"/>
          </ac:spMkLst>
        </pc:spChg>
        <pc:spChg chg="add mod">
          <ac:chgData name="Sanders Wang" userId="089d73b8-785c-4012-b931-81c632b6c9c7" providerId="ADAL" clId="{E3F27EDE-0A00-4545-AC8F-6DAEAEF342C7}" dt="2021-11-15T14:54:16.833" v="1731" actId="1037"/>
          <ac:spMkLst>
            <pc:docMk/>
            <pc:sldMk cId="92059556" sldId="262"/>
            <ac:spMk id="35" creationId="{B300C7AD-9609-47C9-B790-517A0FBB29FB}"/>
          </ac:spMkLst>
        </pc:spChg>
        <pc:spChg chg="add mod">
          <ac:chgData name="Sanders Wang" userId="089d73b8-785c-4012-b931-81c632b6c9c7" providerId="ADAL" clId="{E3F27EDE-0A00-4545-AC8F-6DAEAEF342C7}" dt="2021-11-15T14:54:16.833" v="1731" actId="1037"/>
          <ac:spMkLst>
            <pc:docMk/>
            <pc:sldMk cId="92059556" sldId="262"/>
            <ac:spMk id="36" creationId="{1BD365D2-F7DB-4773-8B47-5AFB589925DF}"/>
          </ac:spMkLst>
        </pc:spChg>
        <pc:spChg chg="add mod">
          <ac:chgData name="Sanders Wang" userId="089d73b8-785c-4012-b931-81c632b6c9c7" providerId="ADAL" clId="{E3F27EDE-0A00-4545-AC8F-6DAEAEF342C7}" dt="2021-11-15T14:54:16.833" v="1731" actId="1037"/>
          <ac:spMkLst>
            <pc:docMk/>
            <pc:sldMk cId="92059556" sldId="262"/>
            <ac:spMk id="37" creationId="{5AD1882D-C68F-452F-AB89-5B131C7381F3}"/>
          </ac:spMkLst>
        </pc:spChg>
        <pc:spChg chg="add mod">
          <ac:chgData name="Sanders Wang" userId="089d73b8-785c-4012-b931-81c632b6c9c7" providerId="ADAL" clId="{E3F27EDE-0A00-4545-AC8F-6DAEAEF342C7}" dt="2021-11-15T14:54:16.833" v="1731" actId="1037"/>
          <ac:spMkLst>
            <pc:docMk/>
            <pc:sldMk cId="92059556" sldId="262"/>
            <ac:spMk id="38" creationId="{1D8FC28D-1329-42B6-858B-E70B276B544A}"/>
          </ac:spMkLst>
        </pc:spChg>
        <pc:spChg chg="add mod">
          <ac:chgData name="Sanders Wang" userId="089d73b8-785c-4012-b931-81c632b6c9c7" providerId="ADAL" clId="{E3F27EDE-0A00-4545-AC8F-6DAEAEF342C7}" dt="2021-11-15T14:54:16.833" v="1731" actId="1037"/>
          <ac:spMkLst>
            <pc:docMk/>
            <pc:sldMk cId="92059556" sldId="262"/>
            <ac:spMk id="39" creationId="{ECF65D9B-7E64-4B2B-9891-3516E6379BD8}"/>
          </ac:spMkLst>
        </pc:spChg>
        <pc:spChg chg="add mod">
          <ac:chgData name="Sanders Wang" userId="089d73b8-785c-4012-b931-81c632b6c9c7" providerId="ADAL" clId="{E3F27EDE-0A00-4545-AC8F-6DAEAEF342C7}" dt="2021-11-15T14:54:16.833" v="1731" actId="1037"/>
          <ac:spMkLst>
            <pc:docMk/>
            <pc:sldMk cId="92059556" sldId="262"/>
            <ac:spMk id="40" creationId="{E87CAA09-F34D-4931-BD69-737C51428AC3}"/>
          </ac:spMkLst>
        </pc:spChg>
        <pc:spChg chg="add mod">
          <ac:chgData name="Sanders Wang" userId="089d73b8-785c-4012-b931-81c632b6c9c7" providerId="ADAL" clId="{E3F27EDE-0A00-4545-AC8F-6DAEAEF342C7}" dt="2021-11-15T14:54:16.833" v="1731" actId="1037"/>
          <ac:spMkLst>
            <pc:docMk/>
            <pc:sldMk cId="92059556" sldId="262"/>
            <ac:spMk id="41" creationId="{EF4C9779-3D92-4E3C-968D-37170C07407C}"/>
          </ac:spMkLst>
        </pc:spChg>
        <pc:spChg chg="add mod">
          <ac:chgData name="Sanders Wang" userId="089d73b8-785c-4012-b931-81c632b6c9c7" providerId="ADAL" clId="{E3F27EDE-0A00-4545-AC8F-6DAEAEF342C7}" dt="2021-11-15T14:54:16.833" v="1731" actId="1037"/>
          <ac:spMkLst>
            <pc:docMk/>
            <pc:sldMk cId="92059556" sldId="262"/>
            <ac:spMk id="42" creationId="{6478A1ED-16D9-4B48-9354-7E35AC53BE47}"/>
          </ac:spMkLst>
        </pc:spChg>
        <pc:spChg chg="add mod">
          <ac:chgData name="Sanders Wang" userId="089d73b8-785c-4012-b931-81c632b6c9c7" providerId="ADAL" clId="{E3F27EDE-0A00-4545-AC8F-6DAEAEF342C7}" dt="2021-11-15T14:54:16.833" v="1731" actId="1037"/>
          <ac:spMkLst>
            <pc:docMk/>
            <pc:sldMk cId="92059556" sldId="262"/>
            <ac:spMk id="43" creationId="{B6AE7EC7-1731-4947-9BC7-9C8EF4FFE4B1}"/>
          </ac:spMkLst>
        </pc:spChg>
        <pc:spChg chg="add del mod">
          <ac:chgData name="Sanders Wang" userId="089d73b8-785c-4012-b931-81c632b6c9c7" providerId="ADAL" clId="{E3F27EDE-0A00-4545-AC8F-6DAEAEF342C7}" dt="2021-11-15T14:41:56.711" v="1621" actId="478"/>
          <ac:spMkLst>
            <pc:docMk/>
            <pc:sldMk cId="92059556" sldId="262"/>
            <ac:spMk id="44" creationId="{5FDACAF9-A94E-4CA5-A5EE-3EDA2ADEF7C1}"/>
          </ac:spMkLst>
        </pc:spChg>
        <pc:spChg chg="add mod">
          <ac:chgData name="Sanders Wang" userId="089d73b8-785c-4012-b931-81c632b6c9c7" providerId="ADAL" clId="{E3F27EDE-0A00-4545-AC8F-6DAEAEF342C7}" dt="2021-11-15T14:54:16.833" v="1731" actId="1037"/>
          <ac:spMkLst>
            <pc:docMk/>
            <pc:sldMk cId="92059556" sldId="262"/>
            <ac:spMk id="45" creationId="{4844C159-456B-4A1B-A688-02B813FA74C6}"/>
          </ac:spMkLst>
        </pc:spChg>
        <pc:spChg chg="add mod">
          <ac:chgData name="Sanders Wang" userId="089d73b8-785c-4012-b931-81c632b6c9c7" providerId="ADAL" clId="{E3F27EDE-0A00-4545-AC8F-6DAEAEF342C7}" dt="2021-11-15T14:54:16.833" v="1731" actId="1037"/>
          <ac:spMkLst>
            <pc:docMk/>
            <pc:sldMk cId="92059556" sldId="262"/>
            <ac:spMk id="46" creationId="{2DA45208-0685-40CB-A051-2DEDD5B880E4}"/>
          </ac:spMkLst>
        </pc:spChg>
        <pc:spChg chg="add mod">
          <ac:chgData name="Sanders Wang" userId="089d73b8-785c-4012-b931-81c632b6c9c7" providerId="ADAL" clId="{E3F27EDE-0A00-4545-AC8F-6DAEAEF342C7}" dt="2021-11-15T14:54:16.833" v="1731" actId="1037"/>
          <ac:spMkLst>
            <pc:docMk/>
            <pc:sldMk cId="92059556" sldId="262"/>
            <ac:spMk id="50" creationId="{68C57759-3047-428F-925D-DB5A4E1C51AE}"/>
          </ac:spMkLst>
        </pc:spChg>
        <pc:spChg chg="add mod">
          <ac:chgData name="Sanders Wang" userId="089d73b8-785c-4012-b931-81c632b6c9c7" providerId="ADAL" clId="{E3F27EDE-0A00-4545-AC8F-6DAEAEF342C7}" dt="2021-11-15T14:54:16.833" v="1731" actId="1037"/>
          <ac:spMkLst>
            <pc:docMk/>
            <pc:sldMk cId="92059556" sldId="262"/>
            <ac:spMk id="51" creationId="{6D744255-B6FF-4304-A920-D3D140C1DFBB}"/>
          </ac:spMkLst>
        </pc:spChg>
        <pc:spChg chg="add mod">
          <ac:chgData name="Sanders Wang" userId="089d73b8-785c-4012-b931-81c632b6c9c7" providerId="ADAL" clId="{E3F27EDE-0A00-4545-AC8F-6DAEAEF342C7}" dt="2021-11-15T14:54:16.833" v="1731" actId="1037"/>
          <ac:spMkLst>
            <pc:docMk/>
            <pc:sldMk cId="92059556" sldId="262"/>
            <ac:spMk id="52" creationId="{420D47E0-3456-43FF-BC3F-09DDAF468878}"/>
          </ac:spMkLst>
        </pc:spChg>
        <pc:spChg chg="add mod">
          <ac:chgData name="Sanders Wang" userId="089d73b8-785c-4012-b931-81c632b6c9c7" providerId="ADAL" clId="{E3F27EDE-0A00-4545-AC8F-6DAEAEF342C7}" dt="2021-11-15T14:54:16.833" v="1731" actId="1037"/>
          <ac:spMkLst>
            <pc:docMk/>
            <pc:sldMk cId="92059556" sldId="262"/>
            <ac:spMk id="53" creationId="{4607FA03-5959-4BFB-8433-41671361B1B3}"/>
          </ac:spMkLst>
        </pc:spChg>
        <pc:spChg chg="add mod">
          <ac:chgData name="Sanders Wang" userId="089d73b8-785c-4012-b931-81c632b6c9c7" providerId="ADAL" clId="{E3F27EDE-0A00-4545-AC8F-6DAEAEF342C7}" dt="2021-11-15T14:54:16.833" v="1731" actId="1037"/>
          <ac:spMkLst>
            <pc:docMk/>
            <pc:sldMk cId="92059556" sldId="262"/>
            <ac:spMk id="54" creationId="{550D9230-CE38-47B8-BCBF-937D14CA3281}"/>
          </ac:spMkLst>
        </pc:spChg>
        <pc:spChg chg="add mod ord">
          <ac:chgData name="Sanders Wang" userId="089d73b8-785c-4012-b931-81c632b6c9c7" providerId="ADAL" clId="{E3F27EDE-0A00-4545-AC8F-6DAEAEF342C7}" dt="2021-11-15T14:54:16.833" v="1731" actId="1037"/>
          <ac:spMkLst>
            <pc:docMk/>
            <pc:sldMk cId="92059556" sldId="262"/>
            <ac:spMk id="55" creationId="{CB185B95-5D07-4D4C-91E3-F60614889150}"/>
          </ac:spMkLst>
        </pc:spChg>
        <pc:spChg chg="add mod ord">
          <ac:chgData name="Sanders Wang" userId="089d73b8-785c-4012-b931-81c632b6c9c7" providerId="ADAL" clId="{E3F27EDE-0A00-4545-AC8F-6DAEAEF342C7}" dt="2021-11-15T14:54:16.833" v="1731" actId="1037"/>
          <ac:spMkLst>
            <pc:docMk/>
            <pc:sldMk cId="92059556" sldId="262"/>
            <ac:spMk id="56" creationId="{38EC223E-2A19-40D1-AA83-60A534F3A349}"/>
          </ac:spMkLst>
        </pc:spChg>
        <pc:spChg chg="add mod ord">
          <ac:chgData name="Sanders Wang" userId="089d73b8-785c-4012-b931-81c632b6c9c7" providerId="ADAL" clId="{E3F27EDE-0A00-4545-AC8F-6DAEAEF342C7}" dt="2021-11-15T14:54:16.833" v="1731" actId="1037"/>
          <ac:spMkLst>
            <pc:docMk/>
            <pc:sldMk cId="92059556" sldId="262"/>
            <ac:spMk id="57" creationId="{0C0D8ED5-C362-4219-8333-289E13A66E1C}"/>
          </ac:spMkLst>
        </pc:spChg>
        <pc:spChg chg="add mod ord">
          <ac:chgData name="Sanders Wang" userId="089d73b8-785c-4012-b931-81c632b6c9c7" providerId="ADAL" clId="{E3F27EDE-0A00-4545-AC8F-6DAEAEF342C7}" dt="2021-11-15T14:54:16.833" v="1731" actId="1037"/>
          <ac:spMkLst>
            <pc:docMk/>
            <pc:sldMk cId="92059556" sldId="262"/>
            <ac:spMk id="58" creationId="{A51D1621-0F66-4A43-B154-E428148F44DE}"/>
          </ac:spMkLst>
        </pc:spChg>
        <pc:spChg chg="add del mod">
          <ac:chgData name="Sanders Wang" userId="089d73b8-785c-4012-b931-81c632b6c9c7" providerId="ADAL" clId="{E3F27EDE-0A00-4545-AC8F-6DAEAEF342C7}" dt="2021-11-15T14:41:45.547" v="1618" actId="478"/>
          <ac:spMkLst>
            <pc:docMk/>
            <pc:sldMk cId="92059556" sldId="262"/>
            <ac:spMk id="59" creationId="{F44F8D4B-A0F0-4EBF-A45E-75CB9B78BC7C}"/>
          </ac:spMkLst>
        </pc:spChg>
        <pc:spChg chg="add mod ord">
          <ac:chgData name="Sanders Wang" userId="089d73b8-785c-4012-b931-81c632b6c9c7" providerId="ADAL" clId="{E3F27EDE-0A00-4545-AC8F-6DAEAEF342C7}" dt="2021-11-15T14:54:16.833" v="1731" actId="1037"/>
          <ac:spMkLst>
            <pc:docMk/>
            <pc:sldMk cId="92059556" sldId="262"/>
            <ac:spMk id="60" creationId="{F261B3FD-102E-4747-9FFE-A6309A93FE94}"/>
          </ac:spMkLst>
        </pc:spChg>
        <pc:spChg chg="add mod">
          <ac:chgData name="Sanders Wang" userId="089d73b8-785c-4012-b931-81c632b6c9c7" providerId="ADAL" clId="{E3F27EDE-0A00-4545-AC8F-6DAEAEF342C7}" dt="2021-11-15T14:54:16.833" v="1731" actId="1037"/>
          <ac:spMkLst>
            <pc:docMk/>
            <pc:sldMk cId="92059556" sldId="262"/>
            <ac:spMk id="62" creationId="{9CFBD027-B9CC-48F1-9931-8C9B9E79890F}"/>
          </ac:spMkLst>
        </pc:spChg>
        <pc:spChg chg="add mod">
          <ac:chgData name="Sanders Wang" userId="089d73b8-785c-4012-b931-81c632b6c9c7" providerId="ADAL" clId="{E3F27EDE-0A00-4545-AC8F-6DAEAEF342C7}" dt="2021-11-15T14:54:16.833" v="1731" actId="1037"/>
          <ac:spMkLst>
            <pc:docMk/>
            <pc:sldMk cId="92059556" sldId="262"/>
            <ac:spMk id="63" creationId="{9B2D9A2B-89DD-4916-9061-D5FD7CF7D76B}"/>
          </ac:spMkLst>
        </pc:spChg>
        <pc:spChg chg="add mod">
          <ac:chgData name="Sanders Wang" userId="089d73b8-785c-4012-b931-81c632b6c9c7" providerId="ADAL" clId="{E3F27EDE-0A00-4545-AC8F-6DAEAEF342C7}" dt="2021-11-15T14:54:16.833" v="1731" actId="1037"/>
          <ac:spMkLst>
            <pc:docMk/>
            <pc:sldMk cId="92059556" sldId="262"/>
            <ac:spMk id="64" creationId="{E2F0A08C-6B01-4B6B-8F7D-CC902847A366}"/>
          </ac:spMkLst>
        </pc:spChg>
        <pc:spChg chg="add mod">
          <ac:chgData name="Sanders Wang" userId="089d73b8-785c-4012-b931-81c632b6c9c7" providerId="ADAL" clId="{E3F27EDE-0A00-4545-AC8F-6DAEAEF342C7}" dt="2021-11-15T14:54:16.833" v="1731" actId="1037"/>
          <ac:spMkLst>
            <pc:docMk/>
            <pc:sldMk cId="92059556" sldId="262"/>
            <ac:spMk id="65" creationId="{B5CE7BC3-A651-4B8C-84FD-64EC59D69E80}"/>
          </ac:spMkLst>
        </pc:spChg>
        <pc:spChg chg="add mod">
          <ac:chgData name="Sanders Wang" userId="089d73b8-785c-4012-b931-81c632b6c9c7" providerId="ADAL" clId="{E3F27EDE-0A00-4545-AC8F-6DAEAEF342C7}" dt="2021-11-15T14:54:16.833" v="1731" actId="1037"/>
          <ac:spMkLst>
            <pc:docMk/>
            <pc:sldMk cId="92059556" sldId="262"/>
            <ac:spMk id="66" creationId="{B84F0206-9BF9-482A-BBC3-074847478415}"/>
          </ac:spMkLst>
        </pc:spChg>
        <pc:spChg chg="add mod">
          <ac:chgData name="Sanders Wang" userId="089d73b8-785c-4012-b931-81c632b6c9c7" providerId="ADAL" clId="{E3F27EDE-0A00-4545-AC8F-6DAEAEF342C7}" dt="2021-11-15T14:54:16.833" v="1731" actId="1037"/>
          <ac:spMkLst>
            <pc:docMk/>
            <pc:sldMk cId="92059556" sldId="262"/>
            <ac:spMk id="67" creationId="{A9DCFBA1-13D2-4AA7-881E-C6E5B1E0D2A9}"/>
          </ac:spMkLst>
        </pc:spChg>
        <pc:spChg chg="add mod">
          <ac:chgData name="Sanders Wang" userId="089d73b8-785c-4012-b931-81c632b6c9c7" providerId="ADAL" clId="{E3F27EDE-0A00-4545-AC8F-6DAEAEF342C7}" dt="2021-11-15T14:54:16.833" v="1731" actId="1037"/>
          <ac:spMkLst>
            <pc:docMk/>
            <pc:sldMk cId="92059556" sldId="262"/>
            <ac:spMk id="68" creationId="{646293B7-AF62-4448-9085-77EB32EBD37E}"/>
          </ac:spMkLst>
        </pc:spChg>
        <pc:spChg chg="add mod">
          <ac:chgData name="Sanders Wang" userId="089d73b8-785c-4012-b931-81c632b6c9c7" providerId="ADAL" clId="{E3F27EDE-0A00-4545-AC8F-6DAEAEF342C7}" dt="2021-11-15T14:54:16.833" v="1731" actId="1037"/>
          <ac:spMkLst>
            <pc:docMk/>
            <pc:sldMk cId="92059556" sldId="262"/>
            <ac:spMk id="69" creationId="{B553BC87-E045-43B9-BB7B-9D304FE95F7A}"/>
          </ac:spMkLst>
        </pc:spChg>
        <pc:spChg chg="add mod">
          <ac:chgData name="Sanders Wang" userId="089d73b8-785c-4012-b931-81c632b6c9c7" providerId="ADAL" clId="{E3F27EDE-0A00-4545-AC8F-6DAEAEF342C7}" dt="2021-11-15T14:54:16.833" v="1731" actId="1037"/>
          <ac:spMkLst>
            <pc:docMk/>
            <pc:sldMk cId="92059556" sldId="262"/>
            <ac:spMk id="70" creationId="{ED0C2FBC-2B1C-479C-AF97-381021DEA73D}"/>
          </ac:spMkLst>
        </pc:spChg>
        <pc:spChg chg="add del mod">
          <ac:chgData name="Sanders Wang" userId="089d73b8-785c-4012-b931-81c632b6c9c7" providerId="ADAL" clId="{E3F27EDE-0A00-4545-AC8F-6DAEAEF342C7}" dt="2021-11-15T14:41:59.574" v="1622" actId="478"/>
          <ac:spMkLst>
            <pc:docMk/>
            <pc:sldMk cId="92059556" sldId="262"/>
            <ac:spMk id="71" creationId="{473DC2C4-CF33-43E5-888C-765D156EF7B8}"/>
          </ac:spMkLst>
        </pc:spChg>
        <pc:spChg chg="add mod">
          <ac:chgData name="Sanders Wang" userId="089d73b8-785c-4012-b931-81c632b6c9c7" providerId="ADAL" clId="{E3F27EDE-0A00-4545-AC8F-6DAEAEF342C7}" dt="2021-11-15T14:54:16.833" v="1731" actId="1037"/>
          <ac:spMkLst>
            <pc:docMk/>
            <pc:sldMk cId="92059556" sldId="262"/>
            <ac:spMk id="72" creationId="{D99F0936-9791-419F-80E7-1EC24C0012E8}"/>
          </ac:spMkLst>
        </pc:spChg>
        <pc:spChg chg="add del mod">
          <ac:chgData name="Sanders Wang" userId="089d73b8-785c-4012-b931-81c632b6c9c7" providerId="ADAL" clId="{E3F27EDE-0A00-4545-AC8F-6DAEAEF342C7}" dt="2021-11-15T14:37:28.234" v="1582" actId="478"/>
          <ac:spMkLst>
            <pc:docMk/>
            <pc:sldMk cId="92059556" sldId="262"/>
            <ac:spMk id="73" creationId="{9C707531-3098-4E67-9EDA-DCBEDB5BDDB7}"/>
          </ac:spMkLst>
        </pc:spChg>
        <pc:spChg chg="add mod">
          <ac:chgData name="Sanders Wang" userId="089d73b8-785c-4012-b931-81c632b6c9c7" providerId="ADAL" clId="{E3F27EDE-0A00-4545-AC8F-6DAEAEF342C7}" dt="2021-11-15T14:54:16.833" v="1731" actId="1037"/>
          <ac:spMkLst>
            <pc:docMk/>
            <pc:sldMk cId="92059556" sldId="262"/>
            <ac:spMk id="75" creationId="{E9F7DDE8-C2C5-4D14-BBE8-102247F1FE63}"/>
          </ac:spMkLst>
        </pc:spChg>
        <pc:spChg chg="add mod">
          <ac:chgData name="Sanders Wang" userId="089d73b8-785c-4012-b931-81c632b6c9c7" providerId="ADAL" clId="{E3F27EDE-0A00-4545-AC8F-6DAEAEF342C7}" dt="2021-11-15T14:54:16.833" v="1731" actId="1037"/>
          <ac:spMkLst>
            <pc:docMk/>
            <pc:sldMk cId="92059556" sldId="262"/>
            <ac:spMk id="76" creationId="{F8AAD2A6-87D4-43EA-A2B4-2BE5D7AACC38}"/>
          </ac:spMkLst>
        </pc:spChg>
        <pc:spChg chg="add mod">
          <ac:chgData name="Sanders Wang" userId="089d73b8-785c-4012-b931-81c632b6c9c7" providerId="ADAL" clId="{E3F27EDE-0A00-4545-AC8F-6DAEAEF342C7}" dt="2021-11-15T14:54:16.833" v="1731" actId="1037"/>
          <ac:spMkLst>
            <pc:docMk/>
            <pc:sldMk cId="92059556" sldId="262"/>
            <ac:spMk id="77" creationId="{52C37E5F-B85E-4B59-A7B7-82EB6AA0C1C8}"/>
          </ac:spMkLst>
        </pc:spChg>
        <pc:spChg chg="add mod">
          <ac:chgData name="Sanders Wang" userId="089d73b8-785c-4012-b931-81c632b6c9c7" providerId="ADAL" clId="{E3F27EDE-0A00-4545-AC8F-6DAEAEF342C7}" dt="2021-11-15T14:54:16.833" v="1731" actId="1037"/>
          <ac:spMkLst>
            <pc:docMk/>
            <pc:sldMk cId="92059556" sldId="262"/>
            <ac:spMk id="78" creationId="{D7EFF740-8F75-4358-8C83-BADE212483DA}"/>
          </ac:spMkLst>
        </pc:spChg>
        <pc:spChg chg="add mod">
          <ac:chgData name="Sanders Wang" userId="089d73b8-785c-4012-b931-81c632b6c9c7" providerId="ADAL" clId="{E3F27EDE-0A00-4545-AC8F-6DAEAEF342C7}" dt="2021-11-15T14:54:16.833" v="1731" actId="1037"/>
          <ac:spMkLst>
            <pc:docMk/>
            <pc:sldMk cId="92059556" sldId="262"/>
            <ac:spMk id="91" creationId="{7C8C2E69-A969-4DB3-A85F-D1AA87A00C41}"/>
          </ac:spMkLst>
        </pc:spChg>
        <pc:spChg chg="add mod">
          <ac:chgData name="Sanders Wang" userId="089d73b8-785c-4012-b931-81c632b6c9c7" providerId="ADAL" clId="{E3F27EDE-0A00-4545-AC8F-6DAEAEF342C7}" dt="2021-11-15T14:54:16.833" v="1731" actId="1037"/>
          <ac:spMkLst>
            <pc:docMk/>
            <pc:sldMk cId="92059556" sldId="262"/>
            <ac:spMk id="92" creationId="{07E6DB76-FF1F-4F43-9C6A-EF906A0C327B}"/>
          </ac:spMkLst>
        </pc:spChg>
        <pc:spChg chg="add mod">
          <ac:chgData name="Sanders Wang" userId="089d73b8-785c-4012-b931-81c632b6c9c7" providerId="ADAL" clId="{E3F27EDE-0A00-4545-AC8F-6DAEAEF342C7}" dt="2021-11-15T14:54:16.833" v="1731" actId="1037"/>
          <ac:spMkLst>
            <pc:docMk/>
            <pc:sldMk cId="92059556" sldId="262"/>
            <ac:spMk id="93" creationId="{6AA925FB-46BA-44E6-B646-B4F34AD6E417}"/>
          </ac:spMkLst>
        </pc:spChg>
        <pc:spChg chg="add mod">
          <ac:chgData name="Sanders Wang" userId="089d73b8-785c-4012-b931-81c632b6c9c7" providerId="ADAL" clId="{E3F27EDE-0A00-4545-AC8F-6DAEAEF342C7}" dt="2021-11-15T14:54:16.833" v="1731" actId="1037"/>
          <ac:spMkLst>
            <pc:docMk/>
            <pc:sldMk cId="92059556" sldId="262"/>
            <ac:spMk id="94" creationId="{46C12797-741A-418B-9FF6-8372520434BE}"/>
          </ac:spMkLst>
        </pc:spChg>
        <pc:spChg chg="add mod">
          <ac:chgData name="Sanders Wang" userId="089d73b8-785c-4012-b931-81c632b6c9c7" providerId="ADAL" clId="{E3F27EDE-0A00-4545-AC8F-6DAEAEF342C7}" dt="2021-11-15T14:54:16.833" v="1731" actId="1037"/>
          <ac:spMkLst>
            <pc:docMk/>
            <pc:sldMk cId="92059556" sldId="262"/>
            <ac:spMk id="96" creationId="{FF8861ED-A3B0-4DA9-8FE3-BD5421AE841C}"/>
          </ac:spMkLst>
        </pc:spChg>
        <pc:spChg chg="add mod">
          <ac:chgData name="Sanders Wang" userId="089d73b8-785c-4012-b931-81c632b6c9c7" providerId="ADAL" clId="{E3F27EDE-0A00-4545-AC8F-6DAEAEF342C7}" dt="2021-11-15T14:54:16.833" v="1731" actId="1037"/>
          <ac:spMkLst>
            <pc:docMk/>
            <pc:sldMk cId="92059556" sldId="262"/>
            <ac:spMk id="97" creationId="{CC012783-D268-4D19-BDC9-B55766A8D59E}"/>
          </ac:spMkLst>
        </pc:spChg>
        <pc:spChg chg="add mod">
          <ac:chgData name="Sanders Wang" userId="089d73b8-785c-4012-b931-81c632b6c9c7" providerId="ADAL" clId="{E3F27EDE-0A00-4545-AC8F-6DAEAEF342C7}" dt="2021-11-15T14:54:16.833" v="1731" actId="1037"/>
          <ac:spMkLst>
            <pc:docMk/>
            <pc:sldMk cId="92059556" sldId="262"/>
            <ac:spMk id="98" creationId="{C6E51683-0D9B-4DB1-B416-CF1105E62655}"/>
          </ac:spMkLst>
        </pc:spChg>
        <pc:spChg chg="add mod">
          <ac:chgData name="Sanders Wang" userId="089d73b8-785c-4012-b931-81c632b6c9c7" providerId="ADAL" clId="{E3F27EDE-0A00-4545-AC8F-6DAEAEF342C7}" dt="2021-11-15T14:54:16.833" v="1731" actId="1037"/>
          <ac:spMkLst>
            <pc:docMk/>
            <pc:sldMk cId="92059556" sldId="262"/>
            <ac:spMk id="99" creationId="{57CA980F-48A0-40FB-82CD-881A8C501A24}"/>
          </ac:spMkLst>
        </pc:spChg>
        <pc:spChg chg="add mod">
          <ac:chgData name="Sanders Wang" userId="089d73b8-785c-4012-b931-81c632b6c9c7" providerId="ADAL" clId="{E3F27EDE-0A00-4545-AC8F-6DAEAEF342C7}" dt="2021-11-15T14:54:16.833" v="1731" actId="1037"/>
          <ac:spMkLst>
            <pc:docMk/>
            <pc:sldMk cId="92059556" sldId="262"/>
            <ac:spMk id="100" creationId="{E59BB36B-C86D-4237-97CD-5CD7D73A59E4}"/>
          </ac:spMkLst>
        </pc:spChg>
        <pc:spChg chg="add mod">
          <ac:chgData name="Sanders Wang" userId="089d73b8-785c-4012-b931-81c632b6c9c7" providerId="ADAL" clId="{E3F27EDE-0A00-4545-AC8F-6DAEAEF342C7}" dt="2021-11-15T14:54:16.833" v="1731" actId="1037"/>
          <ac:spMkLst>
            <pc:docMk/>
            <pc:sldMk cId="92059556" sldId="262"/>
            <ac:spMk id="101" creationId="{B35F2416-61FD-4370-A07D-617F65B0789E}"/>
          </ac:spMkLst>
        </pc:spChg>
        <pc:spChg chg="add mod">
          <ac:chgData name="Sanders Wang" userId="089d73b8-785c-4012-b931-81c632b6c9c7" providerId="ADAL" clId="{E3F27EDE-0A00-4545-AC8F-6DAEAEF342C7}" dt="2021-11-15T14:54:16.833" v="1731" actId="1037"/>
          <ac:spMkLst>
            <pc:docMk/>
            <pc:sldMk cId="92059556" sldId="262"/>
            <ac:spMk id="102" creationId="{A3706086-0BA3-4CB4-B779-038271ECD436}"/>
          </ac:spMkLst>
        </pc:spChg>
        <pc:spChg chg="add mod">
          <ac:chgData name="Sanders Wang" userId="089d73b8-785c-4012-b931-81c632b6c9c7" providerId="ADAL" clId="{E3F27EDE-0A00-4545-AC8F-6DAEAEF342C7}" dt="2021-11-15T14:54:16.833" v="1731" actId="1037"/>
          <ac:spMkLst>
            <pc:docMk/>
            <pc:sldMk cId="92059556" sldId="262"/>
            <ac:spMk id="103" creationId="{24045956-4017-430C-9DBB-68B3F48D87E5}"/>
          </ac:spMkLst>
        </pc:spChg>
        <pc:spChg chg="add mod">
          <ac:chgData name="Sanders Wang" userId="089d73b8-785c-4012-b931-81c632b6c9c7" providerId="ADAL" clId="{E3F27EDE-0A00-4545-AC8F-6DAEAEF342C7}" dt="2021-11-15T14:54:16.833" v="1731" actId="1037"/>
          <ac:spMkLst>
            <pc:docMk/>
            <pc:sldMk cId="92059556" sldId="262"/>
            <ac:spMk id="104" creationId="{E7EBC198-AAF6-4B26-9C93-71B198B9843E}"/>
          </ac:spMkLst>
        </pc:spChg>
        <pc:spChg chg="add mod">
          <ac:chgData name="Sanders Wang" userId="089d73b8-785c-4012-b931-81c632b6c9c7" providerId="ADAL" clId="{E3F27EDE-0A00-4545-AC8F-6DAEAEF342C7}" dt="2021-11-15T14:54:16.833" v="1731" actId="1037"/>
          <ac:spMkLst>
            <pc:docMk/>
            <pc:sldMk cId="92059556" sldId="262"/>
            <ac:spMk id="105" creationId="{411B14ED-E8B4-4D5C-A18E-7EBF56D70EEC}"/>
          </ac:spMkLst>
        </pc:spChg>
        <pc:spChg chg="add mod">
          <ac:chgData name="Sanders Wang" userId="089d73b8-785c-4012-b931-81c632b6c9c7" providerId="ADAL" clId="{E3F27EDE-0A00-4545-AC8F-6DAEAEF342C7}" dt="2021-11-15T14:54:16.833" v="1731" actId="1037"/>
          <ac:spMkLst>
            <pc:docMk/>
            <pc:sldMk cId="92059556" sldId="262"/>
            <ac:spMk id="107" creationId="{83EA690B-E4D5-452B-9D1E-DB0B82F063F2}"/>
          </ac:spMkLst>
        </pc:spChg>
        <pc:spChg chg="add mod">
          <ac:chgData name="Sanders Wang" userId="089d73b8-785c-4012-b931-81c632b6c9c7" providerId="ADAL" clId="{E3F27EDE-0A00-4545-AC8F-6DAEAEF342C7}" dt="2021-11-15T14:54:16.833" v="1731" actId="1037"/>
          <ac:spMkLst>
            <pc:docMk/>
            <pc:sldMk cId="92059556" sldId="262"/>
            <ac:spMk id="108" creationId="{2BAB4F4B-5645-4FA8-AA78-21BC6CF18DB6}"/>
          </ac:spMkLst>
        </pc:spChg>
        <pc:spChg chg="add mod">
          <ac:chgData name="Sanders Wang" userId="089d73b8-785c-4012-b931-81c632b6c9c7" providerId="ADAL" clId="{E3F27EDE-0A00-4545-AC8F-6DAEAEF342C7}" dt="2021-11-15T14:54:16.833" v="1731" actId="1037"/>
          <ac:spMkLst>
            <pc:docMk/>
            <pc:sldMk cId="92059556" sldId="262"/>
            <ac:spMk id="109" creationId="{AC4DD7C6-0B30-491F-9A6D-38F7653FF59E}"/>
          </ac:spMkLst>
        </pc:spChg>
        <pc:spChg chg="add mod">
          <ac:chgData name="Sanders Wang" userId="089d73b8-785c-4012-b931-81c632b6c9c7" providerId="ADAL" clId="{E3F27EDE-0A00-4545-AC8F-6DAEAEF342C7}" dt="2021-11-15T14:54:16.833" v="1731" actId="1037"/>
          <ac:spMkLst>
            <pc:docMk/>
            <pc:sldMk cId="92059556" sldId="262"/>
            <ac:spMk id="110" creationId="{472CE7B1-5D8C-42D6-8346-64C8F48B5E6B}"/>
          </ac:spMkLst>
        </pc:spChg>
        <pc:spChg chg="add mod">
          <ac:chgData name="Sanders Wang" userId="089d73b8-785c-4012-b931-81c632b6c9c7" providerId="ADAL" clId="{E3F27EDE-0A00-4545-AC8F-6DAEAEF342C7}" dt="2021-11-15T14:54:16.833" v="1731" actId="1037"/>
          <ac:spMkLst>
            <pc:docMk/>
            <pc:sldMk cId="92059556" sldId="262"/>
            <ac:spMk id="111" creationId="{91BD06A7-C26D-406B-8ABA-2F2A2C9F893C}"/>
          </ac:spMkLst>
        </pc:spChg>
        <pc:spChg chg="add mod">
          <ac:chgData name="Sanders Wang" userId="089d73b8-785c-4012-b931-81c632b6c9c7" providerId="ADAL" clId="{E3F27EDE-0A00-4545-AC8F-6DAEAEF342C7}" dt="2021-11-15T14:54:16.833" v="1731" actId="1037"/>
          <ac:spMkLst>
            <pc:docMk/>
            <pc:sldMk cId="92059556" sldId="262"/>
            <ac:spMk id="112" creationId="{3DD733E1-52FD-41F5-AEDB-9E0FA7860BC9}"/>
          </ac:spMkLst>
        </pc:spChg>
        <pc:spChg chg="add mod">
          <ac:chgData name="Sanders Wang" userId="089d73b8-785c-4012-b931-81c632b6c9c7" providerId="ADAL" clId="{E3F27EDE-0A00-4545-AC8F-6DAEAEF342C7}" dt="2021-11-15T14:54:16.833" v="1731" actId="1037"/>
          <ac:spMkLst>
            <pc:docMk/>
            <pc:sldMk cId="92059556" sldId="262"/>
            <ac:spMk id="113" creationId="{78F065C6-E5E6-4DA6-A568-3C58E3898376}"/>
          </ac:spMkLst>
        </pc:spChg>
        <pc:spChg chg="add mod">
          <ac:chgData name="Sanders Wang" userId="089d73b8-785c-4012-b931-81c632b6c9c7" providerId="ADAL" clId="{E3F27EDE-0A00-4545-AC8F-6DAEAEF342C7}" dt="2021-11-15T14:54:16.833" v="1731" actId="1037"/>
          <ac:spMkLst>
            <pc:docMk/>
            <pc:sldMk cId="92059556" sldId="262"/>
            <ac:spMk id="114" creationId="{52FAB5BC-B0B2-43B7-86CB-BD9C0828731C}"/>
          </ac:spMkLst>
        </pc:spChg>
        <pc:spChg chg="add mod">
          <ac:chgData name="Sanders Wang" userId="089d73b8-785c-4012-b931-81c632b6c9c7" providerId="ADAL" clId="{E3F27EDE-0A00-4545-AC8F-6DAEAEF342C7}" dt="2021-11-15T14:54:16.833" v="1731" actId="1037"/>
          <ac:spMkLst>
            <pc:docMk/>
            <pc:sldMk cId="92059556" sldId="262"/>
            <ac:spMk id="115" creationId="{1D2A2846-50E1-4E73-A491-8AC953B276A8}"/>
          </ac:spMkLst>
        </pc:spChg>
        <pc:spChg chg="add mod">
          <ac:chgData name="Sanders Wang" userId="089d73b8-785c-4012-b931-81c632b6c9c7" providerId="ADAL" clId="{E3F27EDE-0A00-4545-AC8F-6DAEAEF342C7}" dt="2021-11-15T14:54:16.833" v="1731" actId="1037"/>
          <ac:spMkLst>
            <pc:docMk/>
            <pc:sldMk cId="92059556" sldId="262"/>
            <ac:spMk id="116" creationId="{21FF815E-04B1-4103-B7EC-1B1CA4AFF8D0}"/>
          </ac:spMkLst>
        </pc:spChg>
        <pc:spChg chg="add mod">
          <ac:chgData name="Sanders Wang" userId="089d73b8-785c-4012-b931-81c632b6c9c7" providerId="ADAL" clId="{E3F27EDE-0A00-4545-AC8F-6DAEAEF342C7}" dt="2021-11-15T14:54:16.833" v="1731" actId="1037"/>
          <ac:spMkLst>
            <pc:docMk/>
            <pc:sldMk cId="92059556" sldId="262"/>
            <ac:spMk id="117" creationId="{C1620C99-9522-4A20-8B9E-09D0130BE769}"/>
          </ac:spMkLst>
        </pc:spChg>
        <pc:spChg chg="add mod">
          <ac:chgData name="Sanders Wang" userId="089d73b8-785c-4012-b931-81c632b6c9c7" providerId="ADAL" clId="{E3F27EDE-0A00-4545-AC8F-6DAEAEF342C7}" dt="2021-11-15T14:54:16.833" v="1731" actId="1037"/>
          <ac:spMkLst>
            <pc:docMk/>
            <pc:sldMk cId="92059556" sldId="262"/>
            <ac:spMk id="120" creationId="{C294E4D2-7F9C-404C-AD72-CFAB8026DD48}"/>
          </ac:spMkLst>
        </pc:spChg>
        <pc:spChg chg="add mod">
          <ac:chgData name="Sanders Wang" userId="089d73b8-785c-4012-b931-81c632b6c9c7" providerId="ADAL" clId="{E3F27EDE-0A00-4545-AC8F-6DAEAEF342C7}" dt="2021-11-15T14:54:16.833" v="1731" actId="1037"/>
          <ac:spMkLst>
            <pc:docMk/>
            <pc:sldMk cId="92059556" sldId="262"/>
            <ac:spMk id="121" creationId="{90BD1DE5-B43E-4649-A697-98323BDADB18}"/>
          </ac:spMkLst>
        </pc:spChg>
        <pc:spChg chg="add mod">
          <ac:chgData name="Sanders Wang" userId="089d73b8-785c-4012-b931-81c632b6c9c7" providerId="ADAL" clId="{E3F27EDE-0A00-4545-AC8F-6DAEAEF342C7}" dt="2021-11-15T14:54:16.833" v="1731" actId="1037"/>
          <ac:spMkLst>
            <pc:docMk/>
            <pc:sldMk cId="92059556" sldId="262"/>
            <ac:spMk id="122" creationId="{A05F6986-9491-44BF-82EE-3A2C765D1BDA}"/>
          </ac:spMkLst>
        </pc:spChg>
        <pc:spChg chg="add mod">
          <ac:chgData name="Sanders Wang" userId="089d73b8-785c-4012-b931-81c632b6c9c7" providerId="ADAL" clId="{E3F27EDE-0A00-4545-AC8F-6DAEAEF342C7}" dt="2021-11-15T14:54:16.833" v="1731" actId="1037"/>
          <ac:spMkLst>
            <pc:docMk/>
            <pc:sldMk cId="92059556" sldId="262"/>
            <ac:spMk id="123" creationId="{9AF7C816-945C-47D4-A5BE-0AB2CC5DD21D}"/>
          </ac:spMkLst>
        </pc:spChg>
        <pc:spChg chg="add mod">
          <ac:chgData name="Sanders Wang" userId="089d73b8-785c-4012-b931-81c632b6c9c7" providerId="ADAL" clId="{E3F27EDE-0A00-4545-AC8F-6DAEAEF342C7}" dt="2021-11-15T14:54:16.833" v="1731" actId="1037"/>
          <ac:spMkLst>
            <pc:docMk/>
            <pc:sldMk cId="92059556" sldId="262"/>
            <ac:spMk id="124" creationId="{87F736A1-8693-4E42-B77A-F06D08F51754}"/>
          </ac:spMkLst>
        </pc:spChg>
        <pc:spChg chg="add mod">
          <ac:chgData name="Sanders Wang" userId="089d73b8-785c-4012-b931-81c632b6c9c7" providerId="ADAL" clId="{E3F27EDE-0A00-4545-AC8F-6DAEAEF342C7}" dt="2021-11-15T14:54:16.833" v="1731" actId="1037"/>
          <ac:spMkLst>
            <pc:docMk/>
            <pc:sldMk cId="92059556" sldId="262"/>
            <ac:spMk id="126" creationId="{F69B7399-95CC-40A5-BA02-9552BFB915F2}"/>
          </ac:spMkLst>
        </pc:spChg>
        <pc:spChg chg="add mod">
          <ac:chgData name="Sanders Wang" userId="089d73b8-785c-4012-b931-81c632b6c9c7" providerId="ADAL" clId="{E3F27EDE-0A00-4545-AC8F-6DAEAEF342C7}" dt="2021-11-15T14:54:16.833" v="1731" actId="1037"/>
          <ac:spMkLst>
            <pc:docMk/>
            <pc:sldMk cId="92059556" sldId="262"/>
            <ac:spMk id="127" creationId="{DD0067CA-EEC0-410A-9B1F-C43651D25433}"/>
          </ac:spMkLst>
        </pc:spChg>
        <pc:spChg chg="add mod">
          <ac:chgData name="Sanders Wang" userId="089d73b8-785c-4012-b931-81c632b6c9c7" providerId="ADAL" clId="{E3F27EDE-0A00-4545-AC8F-6DAEAEF342C7}" dt="2021-11-15T14:54:16.833" v="1731" actId="1037"/>
          <ac:spMkLst>
            <pc:docMk/>
            <pc:sldMk cId="92059556" sldId="262"/>
            <ac:spMk id="128" creationId="{632AFEED-2847-4ADA-9D75-5E5D47D8C80A}"/>
          </ac:spMkLst>
        </pc:spChg>
        <pc:spChg chg="add mod">
          <ac:chgData name="Sanders Wang" userId="089d73b8-785c-4012-b931-81c632b6c9c7" providerId="ADAL" clId="{E3F27EDE-0A00-4545-AC8F-6DAEAEF342C7}" dt="2021-11-15T14:54:16.833" v="1731" actId="1037"/>
          <ac:spMkLst>
            <pc:docMk/>
            <pc:sldMk cId="92059556" sldId="262"/>
            <ac:spMk id="129" creationId="{96C11A3B-FD8F-4EF6-99BD-4127BAA3E424}"/>
          </ac:spMkLst>
        </pc:spChg>
        <pc:spChg chg="add mod">
          <ac:chgData name="Sanders Wang" userId="089d73b8-785c-4012-b931-81c632b6c9c7" providerId="ADAL" clId="{E3F27EDE-0A00-4545-AC8F-6DAEAEF342C7}" dt="2021-11-15T14:54:16.833" v="1731" actId="1037"/>
          <ac:spMkLst>
            <pc:docMk/>
            <pc:sldMk cId="92059556" sldId="262"/>
            <ac:spMk id="130" creationId="{8376EECA-599B-404B-94E3-ED24561D2958}"/>
          </ac:spMkLst>
        </pc:spChg>
        <pc:spChg chg="add mod">
          <ac:chgData name="Sanders Wang" userId="089d73b8-785c-4012-b931-81c632b6c9c7" providerId="ADAL" clId="{E3F27EDE-0A00-4545-AC8F-6DAEAEF342C7}" dt="2021-11-15T14:54:16.833" v="1731" actId="1037"/>
          <ac:spMkLst>
            <pc:docMk/>
            <pc:sldMk cId="92059556" sldId="262"/>
            <ac:spMk id="131" creationId="{A5103271-EBB0-4EAE-AD30-35312D1013F5}"/>
          </ac:spMkLst>
        </pc:spChg>
        <pc:spChg chg="add mod">
          <ac:chgData name="Sanders Wang" userId="089d73b8-785c-4012-b931-81c632b6c9c7" providerId="ADAL" clId="{E3F27EDE-0A00-4545-AC8F-6DAEAEF342C7}" dt="2021-11-15T14:54:16.833" v="1731" actId="1037"/>
          <ac:spMkLst>
            <pc:docMk/>
            <pc:sldMk cId="92059556" sldId="262"/>
            <ac:spMk id="132" creationId="{899ED09F-E4BB-4E2D-B14E-7D55B146AB0A}"/>
          </ac:spMkLst>
        </pc:spChg>
        <pc:spChg chg="add mod">
          <ac:chgData name="Sanders Wang" userId="089d73b8-785c-4012-b931-81c632b6c9c7" providerId="ADAL" clId="{E3F27EDE-0A00-4545-AC8F-6DAEAEF342C7}" dt="2021-11-15T14:54:16.833" v="1731" actId="1037"/>
          <ac:spMkLst>
            <pc:docMk/>
            <pc:sldMk cId="92059556" sldId="262"/>
            <ac:spMk id="133" creationId="{F027A7FF-F242-4273-B590-3B699BABFC52}"/>
          </ac:spMkLst>
        </pc:spChg>
        <pc:spChg chg="add mod">
          <ac:chgData name="Sanders Wang" userId="089d73b8-785c-4012-b931-81c632b6c9c7" providerId="ADAL" clId="{E3F27EDE-0A00-4545-AC8F-6DAEAEF342C7}" dt="2021-11-15T14:54:16.833" v="1731" actId="1037"/>
          <ac:spMkLst>
            <pc:docMk/>
            <pc:sldMk cId="92059556" sldId="262"/>
            <ac:spMk id="134" creationId="{0AA1AE0E-9408-4E30-A65A-C2DE619E3DB4}"/>
          </ac:spMkLst>
        </pc:spChg>
        <pc:spChg chg="add mod">
          <ac:chgData name="Sanders Wang" userId="089d73b8-785c-4012-b931-81c632b6c9c7" providerId="ADAL" clId="{E3F27EDE-0A00-4545-AC8F-6DAEAEF342C7}" dt="2021-11-15T14:54:16.833" v="1731" actId="1037"/>
          <ac:spMkLst>
            <pc:docMk/>
            <pc:sldMk cId="92059556" sldId="262"/>
            <ac:spMk id="135" creationId="{D56846C2-34F7-4A23-9A64-DE4F2372DB32}"/>
          </ac:spMkLst>
        </pc:spChg>
        <pc:spChg chg="add mod">
          <ac:chgData name="Sanders Wang" userId="089d73b8-785c-4012-b931-81c632b6c9c7" providerId="ADAL" clId="{E3F27EDE-0A00-4545-AC8F-6DAEAEF342C7}" dt="2021-11-15T14:54:16.833" v="1731" actId="1037"/>
          <ac:spMkLst>
            <pc:docMk/>
            <pc:sldMk cId="92059556" sldId="262"/>
            <ac:spMk id="136" creationId="{1C6E4C37-1749-49C9-A2A1-3C73ACBAEABF}"/>
          </ac:spMkLst>
        </pc:spChg>
        <pc:spChg chg="add mod">
          <ac:chgData name="Sanders Wang" userId="089d73b8-785c-4012-b931-81c632b6c9c7" providerId="ADAL" clId="{E3F27EDE-0A00-4545-AC8F-6DAEAEF342C7}" dt="2021-11-15T14:54:16.833" v="1731" actId="1037"/>
          <ac:spMkLst>
            <pc:docMk/>
            <pc:sldMk cId="92059556" sldId="262"/>
            <ac:spMk id="137" creationId="{05D98133-D641-4D51-A4FA-F8DF26E03C27}"/>
          </ac:spMkLst>
        </pc:spChg>
        <pc:spChg chg="add mod">
          <ac:chgData name="Sanders Wang" userId="089d73b8-785c-4012-b931-81c632b6c9c7" providerId="ADAL" clId="{E3F27EDE-0A00-4545-AC8F-6DAEAEF342C7}" dt="2021-11-15T14:54:16.833" v="1731" actId="1037"/>
          <ac:spMkLst>
            <pc:docMk/>
            <pc:sldMk cId="92059556" sldId="262"/>
            <ac:spMk id="138" creationId="{07D7AB27-22EE-4EC4-88FB-3A157337D41F}"/>
          </ac:spMkLst>
        </pc:spChg>
        <pc:spChg chg="add mod">
          <ac:chgData name="Sanders Wang" userId="089d73b8-785c-4012-b931-81c632b6c9c7" providerId="ADAL" clId="{E3F27EDE-0A00-4545-AC8F-6DAEAEF342C7}" dt="2021-11-15T14:54:16.833" v="1731" actId="1037"/>
          <ac:spMkLst>
            <pc:docMk/>
            <pc:sldMk cId="92059556" sldId="262"/>
            <ac:spMk id="139" creationId="{E45AC61B-0B22-4703-A5EA-D6818E04DE48}"/>
          </ac:spMkLst>
        </pc:spChg>
        <pc:spChg chg="add mod">
          <ac:chgData name="Sanders Wang" userId="089d73b8-785c-4012-b931-81c632b6c9c7" providerId="ADAL" clId="{E3F27EDE-0A00-4545-AC8F-6DAEAEF342C7}" dt="2021-11-15T14:54:16.833" v="1731" actId="1037"/>
          <ac:spMkLst>
            <pc:docMk/>
            <pc:sldMk cId="92059556" sldId="262"/>
            <ac:spMk id="140" creationId="{3785B519-2EB6-4050-B086-12C2393013B5}"/>
          </ac:spMkLst>
        </pc:spChg>
        <pc:spChg chg="add mod">
          <ac:chgData name="Sanders Wang" userId="089d73b8-785c-4012-b931-81c632b6c9c7" providerId="ADAL" clId="{E3F27EDE-0A00-4545-AC8F-6DAEAEF342C7}" dt="2021-11-15T14:54:16.833" v="1731" actId="1037"/>
          <ac:spMkLst>
            <pc:docMk/>
            <pc:sldMk cId="92059556" sldId="262"/>
            <ac:spMk id="141" creationId="{FF5AABB3-30BD-49E0-8B86-238E75A6FA73}"/>
          </ac:spMkLst>
        </pc:spChg>
        <pc:spChg chg="add mod">
          <ac:chgData name="Sanders Wang" userId="089d73b8-785c-4012-b931-81c632b6c9c7" providerId="ADAL" clId="{E3F27EDE-0A00-4545-AC8F-6DAEAEF342C7}" dt="2021-11-15T14:54:16.833" v="1731" actId="1037"/>
          <ac:spMkLst>
            <pc:docMk/>
            <pc:sldMk cId="92059556" sldId="262"/>
            <ac:spMk id="142" creationId="{2C675E8E-F0E9-46B5-956F-4ED4E73CB865}"/>
          </ac:spMkLst>
        </pc:spChg>
        <pc:spChg chg="add mod">
          <ac:chgData name="Sanders Wang" userId="089d73b8-785c-4012-b931-81c632b6c9c7" providerId="ADAL" clId="{E3F27EDE-0A00-4545-AC8F-6DAEAEF342C7}" dt="2021-11-15T14:54:16.833" v="1731" actId="1037"/>
          <ac:spMkLst>
            <pc:docMk/>
            <pc:sldMk cId="92059556" sldId="262"/>
            <ac:spMk id="143" creationId="{93E63F69-31A1-4677-A102-1C7350BA90F7}"/>
          </ac:spMkLst>
        </pc:spChg>
        <pc:spChg chg="add mod">
          <ac:chgData name="Sanders Wang" userId="089d73b8-785c-4012-b931-81c632b6c9c7" providerId="ADAL" clId="{E3F27EDE-0A00-4545-AC8F-6DAEAEF342C7}" dt="2021-11-15T14:54:16.833" v="1731" actId="1037"/>
          <ac:spMkLst>
            <pc:docMk/>
            <pc:sldMk cId="92059556" sldId="262"/>
            <ac:spMk id="144" creationId="{970B41CF-9DA0-4BB1-A212-A98E72F3809A}"/>
          </ac:spMkLst>
        </pc:spChg>
        <pc:spChg chg="add mod">
          <ac:chgData name="Sanders Wang" userId="089d73b8-785c-4012-b931-81c632b6c9c7" providerId="ADAL" clId="{E3F27EDE-0A00-4545-AC8F-6DAEAEF342C7}" dt="2021-11-15T14:54:16.833" v="1731" actId="1037"/>
          <ac:spMkLst>
            <pc:docMk/>
            <pc:sldMk cId="92059556" sldId="262"/>
            <ac:spMk id="150" creationId="{37026366-6139-45D4-B80C-23C932A46A1D}"/>
          </ac:spMkLst>
        </pc:spChg>
        <pc:spChg chg="add mod">
          <ac:chgData name="Sanders Wang" userId="089d73b8-785c-4012-b931-81c632b6c9c7" providerId="ADAL" clId="{E3F27EDE-0A00-4545-AC8F-6DAEAEF342C7}" dt="2021-11-15T14:54:16.833" v="1731" actId="1037"/>
          <ac:spMkLst>
            <pc:docMk/>
            <pc:sldMk cId="92059556" sldId="262"/>
            <ac:spMk id="151" creationId="{E85D66F9-3AB7-44DC-B5E9-6986C5140345}"/>
          </ac:spMkLst>
        </pc:spChg>
        <pc:spChg chg="add mod">
          <ac:chgData name="Sanders Wang" userId="089d73b8-785c-4012-b931-81c632b6c9c7" providerId="ADAL" clId="{E3F27EDE-0A00-4545-AC8F-6DAEAEF342C7}" dt="2021-11-15T14:54:16.833" v="1731" actId="1037"/>
          <ac:spMkLst>
            <pc:docMk/>
            <pc:sldMk cId="92059556" sldId="262"/>
            <ac:spMk id="152" creationId="{1A7F052C-D39D-4009-9A77-1DB7ED9979BD}"/>
          </ac:spMkLst>
        </pc:spChg>
        <pc:spChg chg="add mod">
          <ac:chgData name="Sanders Wang" userId="089d73b8-785c-4012-b931-81c632b6c9c7" providerId="ADAL" clId="{E3F27EDE-0A00-4545-AC8F-6DAEAEF342C7}" dt="2021-11-15T14:54:16.833" v="1731" actId="1037"/>
          <ac:spMkLst>
            <pc:docMk/>
            <pc:sldMk cId="92059556" sldId="262"/>
            <ac:spMk id="153" creationId="{AC22381F-17F8-4D4B-A7AB-BBA9FE8E0AF8}"/>
          </ac:spMkLst>
        </pc:spChg>
        <pc:spChg chg="add mod">
          <ac:chgData name="Sanders Wang" userId="089d73b8-785c-4012-b931-81c632b6c9c7" providerId="ADAL" clId="{E3F27EDE-0A00-4545-AC8F-6DAEAEF342C7}" dt="2021-11-15T14:54:16.833" v="1731" actId="1037"/>
          <ac:spMkLst>
            <pc:docMk/>
            <pc:sldMk cId="92059556" sldId="262"/>
            <ac:spMk id="162" creationId="{83F57D02-5925-4F15-BE69-17228918C3AB}"/>
          </ac:spMkLst>
        </pc:spChg>
        <pc:spChg chg="add mod">
          <ac:chgData name="Sanders Wang" userId="089d73b8-785c-4012-b931-81c632b6c9c7" providerId="ADAL" clId="{E3F27EDE-0A00-4545-AC8F-6DAEAEF342C7}" dt="2021-11-15T14:54:16.833" v="1731" actId="1037"/>
          <ac:spMkLst>
            <pc:docMk/>
            <pc:sldMk cId="92059556" sldId="262"/>
            <ac:spMk id="165" creationId="{C98B512D-35DE-4CF8-898E-C521452C66AF}"/>
          </ac:spMkLst>
        </pc:spChg>
        <pc:spChg chg="add mod">
          <ac:chgData name="Sanders Wang" userId="089d73b8-785c-4012-b931-81c632b6c9c7" providerId="ADAL" clId="{E3F27EDE-0A00-4545-AC8F-6DAEAEF342C7}" dt="2021-11-15T14:54:16.833" v="1731" actId="1037"/>
          <ac:spMkLst>
            <pc:docMk/>
            <pc:sldMk cId="92059556" sldId="262"/>
            <ac:spMk id="166" creationId="{7FA63283-38EA-47D7-9177-BDDF9DF2C9E2}"/>
          </ac:spMkLst>
        </pc:spChg>
        <pc:spChg chg="add mod">
          <ac:chgData name="Sanders Wang" userId="089d73b8-785c-4012-b931-81c632b6c9c7" providerId="ADAL" clId="{E3F27EDE-0A00-4545-AC8F-6DAEAEF342C7}" dt="2021-11-15T14:54:16.833" v="1731" actId="1037"/>
          <ac:spMkLst>
            <pc:docMk/>
            <pc:sldMk cId="92059556" sldId="262"/>
            <ac:spMk id="167" creationId="{F61D337B-DB2F-46E2-AEE6-BBBDFD6C87D8}"/>
          </ac:spMkLst>
        </pc:spChg>
        <pc:spChg chg="add mod">
          <ac:chgData name="Sanders Wang" userId="089d73b8-785c-4012-b931-81c632b6c9c7" providerId="ADAL" clId="{E3F27EDE-0A00-4545-AC8F-6DAEAEF342C7}" dt="2021-11-15T14:54:16.833" v="1731" actId="1037"/>
          <ac:spMkLst>
            <pc:docMk/>
            <pc:sldMk cId="92059556" sldId="262"/>
            <ac:spMk id="168" creationId="{ACE37273-BA7F-41D2-923A-A913D7157C01}"/>
          </ac:spMkLst>
        </pc:spChg>
        <pc:spChg chg="add mod">
          <ac:chgData name="Sanders Wang" userId="089d73b8-785c-4012-b931-81c632b6c9c7" providerId="ADAL" clId="{E3F27EDE-0A00-4545-AC8F-6DAEAEF342C7}" dt="2021-11-15T14:54:16.833" v="1731" actId="1037"/>
          <ac:spMkLst>
            <pc:docMk/>
            <pc:sldMk cId="92059556" sldId="262"/>
            <ac:spMk id="169" creationId="{80467852-6541-4D6E-8754-CE16CEFF7A92}"/>
          </ac:spMkLst>
        </pc:spChg>
        <pc:spChg chg="add mod">
          <ac:chgData name="Sanders Wang" userId="089d73b8-785c-4012-b931-81c632b6c9c7" providerId="ADAL" clId="{E3F27EDE-0A00-4545-AC8F-6DAEAEF342C7}" dt="2021-11-15T14:54:16.833" v="1731" actId="1037"/>
          <ac:spMkLst>
            <pc:docMk/>
            <pc:sldMk cId="92059556" sldId="262"/>
            <ac:spMk id="170" creationId="{AF1ACAA3-1D2A-4D59-85A0-CB1BC87EBF30}"/>
          </ac:spMkLst>
        </pc:spChg>
        <pc:spChg chg="add mod">
          <ac:chgData name="Sanders Wang" userId="089d73b8-785c-4012-b931-81c632b6c9c7" providerId="ADAL" clId="{E3F27EDE-0A00-4545-AC8F-6DAEAEF342C7}" dt="2021-11-15T14:54:16.833" v="1731" actId="1037"/>
          <ac:spMkLst>
            <pc:docMk/>
            <pc:sldMk cId="92059556" sldId="262"/>
            <ac:spMk id="171" creationId="{5F442C9E-97F5-4FFA-A881-B63B42184069}"/>
          </ac:spMkLst>
        </pc:spChg>
        <pc:spChg chg="add mod">
          <ac:chgData name="Sanders Wang" userId="089d73b8-785c-4012-b931-81c632b6c9c7" providerId="ADAL" clId="{E3F27EDE-0A00-4545-AC8F-6DAEAEF342C7}" dt="2021-11-15T14:54:16.833" v="1731" actId="1037"/>
          <ac:spMkLst>
            <pc:docMk/>
            <pc:sldMk cId="92059556" sldId="262"/>
            <ac:spMk id="172" creationId="{8C621B11-C165-4938-A13F-D75B7600B338}"/>
          </ac:spMkLst>
        </pc:spChg>
        <pc:spChg chg="add mod">
          <ac:chgData name="Sanders Wang" userId="089d73b8-785c-4012-b931-81c632b6c9c7" providerId="ADAL" clId="{E3F27EDE-0A00-4545-AC8F-6DAEAEF342C7}" dt="2021-11-15T14:54:16.833" v="1731" actId="1037"/>
          <ac:spMkLst>
            <pc:docMk/>
            <pc:sldMk cId="92059556" sldId="262"/>
            <ac:spMk id="173" creationId="{CBD3A4D8-3E52-43A2-9846-93FAA4C571B0}"/>
          </ac:spMkLst>
        </pc:spChg>
        <pc:spChg chg="add mod">
          <ac:chgData name="Sanders Wang" userId="089d73b8-785c-4012-b931-81c632b6c9c7" providerId="ADAL" clId="{E3F27EDE-0A00-4545-AC8F-6DAEAEF342C7}" dt="2021-11-15T14:54:16.833" v="1731" actId="1037"/>
          <ac:spMkLst>
            <pc:docMk/>
            <pc:sldMk cId="92059556" sldId="262"/>
            <ac:spMk id="174" creationId="{317393CE-D833-4A8E-BBFB-34B6B0D36AD7}"/>
          </ac:spMkLst>
        </pc:spChg>
        <pc:spChg chg="add del mod">
          <ac:chgData name="Sanders Wang" userId="089d73b8-785c-4012-b931-81c632b6c9c7" providerId="ADAL" clId="{E3F27EDE-0A00-4545-AC8F-6DAEAEF342C7}" dt="2021-11-15T14:50:33.750" v="1686" actId="478"/>
          <ac:spMkLst>
            <pc:docMk/>
            <pc:sldMk cId="92059556" sldId="262"/>
            <ac:spMk id="175" creationId="{C7715655-051C-4664-8514-4EC0B0035544}"/>
          </ac:spMkLst>
        </pc:spChg>
        <pc:spChg chg="add mod">
          <ac:chgData name="Sanders Wang" userId="089d73b8-785c-4012-b931-81c632b6c9c7" providerId="ADAL" clId="{E3F27EDE-0A00-4545-AC8F-6DAEAEF342C7}" dt="2021-11-15T14:57:55.974" v="1787" actId="1076"/>
          <ac:spMkLst>
            <pc:docMk/>
            <pc:sldMk cId="92059556" sldId="262"/>
            <ac:spMk id="176" creationId="{93337062-472D-453F-B99D-08956E9FE406}"/>
          </ac:spMkLst>
        </pc:spChg>
        <pc:spChg chg="add mod">
          <ac:chgData name="Sanders Wang" userId="089d73b8-785c-4012-b931-81c632b6c9c7" providerId="ADAL" clId="{E3F27EDE-0A00-4545-AC8F-6DAEAEF342C7}" dt="2021-11-15T14:54:31.907" v="1754" actId="1035"/>
          <ac:spMkLst>
            <pc:docMk/>
            <pc:sldMk cId="92059556" sldId="262"/>
            <ac:spMk id="180" creationId="{ABCD1F15-E2EB-4B4D-89C9-868B2BA3822D}"/>
          </ac:spMkLst>
        </pc:spChg>
        <pc:spChg chg="add mod">
          <ac:chgData name="Sanders Wang" userId="089d73b8-785c-4012-b931-81c632b6c9c7" providerId="ADAL" clId="{E3F27EDE-0A00-4545-AC8F-6DAEAEF342C7}" dt="2021-11-15T14:54:31.907" v="1754" actId="1035"/>
          <ac:spMkLst>
            <pc:docMk/>
            <pc:sldMk cId="92059556" sldId="262"/>
            <ac:spMk id="181" creationId="{4E436E07-2794-46B5-BF5A-0FD834E8E204}"/>
          </ac:spMkLst>
        </pc:spChg>
        <pc:spChg chg="add mod">
          <ac:chgData name="Sanders Wang" userId="089d73b8-785c-4012-b931-81c632b6c9c7" providerId="ADAL" clId="{E3F27EDE-0A00-4545-AC8F-6DAEAEF342C7}" dt="2021-11-15T14:54:31.907" v="1754" actId="1035"/>
          <ac:spMkLst>
            <pc:docMk/>
            <pc:sldMk cId="92059556" sldId="262"/>
            <ac:spMk id="182" creationId="{C88403F7-B97C-4337-8DCC-AABB6B9DC208}"/>
          </ac:spMkLst>
        </pc:spChg>
        <pc:spChg chg="add mod">
          <ac:chgData name="Sanders Wang" userId="089d73b8-785c-4012-b931-81c632b6c9c7" providerId="ADAL" clId="{E3F27EDE-0A00-4545-AC8F-6DAEAEF342C7}" dt="2021-11-15T14:54:31.907" v="1754" actId="1035"/>
          <ac:spMkLst>
            <pc:docMk/>
            <pc:sldMk cId="92059556" sldId="262"/>
            <ac:spMk id="183" creationId="{B59B27A9-E468-4F7B-AFA0-0D4DEA121011}"/>
          </ac:spMkLst>
        </pc:spChg>
        <pc:spChg chg="add mod">
          <ac:chgData name="Sanders Wang" userId="089d73b8-785c-4012-b931-81c632b6c9c7" providerId="ADAL" clId="{E3F27EDE-0A00-4545-AC8F-6DAEAEF342C7}" dt="2021-11-15T14:54:31.907" v="1754" actId="1035"/>
          <ac:spMkLst>
            <pc:docMk/>
            <pc:sldMk cId="92059556" sldId="262"/>
            <ac:spMk id="184" creationId="{44D0AC63-0980-4EE5-AD0E-5A4FCF58B041}"/>
          </ac:spMkLst>
        </pc:spChg>
        <pc:spChg chg="add mod">
          <ac:chgData name="Sanders Wang" userId="089d73b8-785c-4012-b931-81c632b6c9c7" providerId="ADAL" clId="{E3F27EDE-0A00-4545-AC8F-6DAEAEF342C7}" dt="2021-11-15T14:54:31.907" v="1754" actId="1035"/>
          <ac:spMkLst>
            <pc:docMk/>
            <pc:sldMk cId="92059556" sldId="262"/>
            <ac:spMk id="185" creationId="{3AB90B9D-441B-4FE9-B813-BA0CCFBBB246}"/>
          </ac:spMkLst>
        </pc:spChg>
        <pc:spChg chg="add mod">
          <ac:chgData name="Sanders Wang" userId="089d73b8-785c-4012-b931-81c632b6c9c7" providerId="ADAL" clId="{E3F27EDE-0A00-4545-AC8F-6DAEAEF342C7}" dt="2021-11-15T14:54:31.907" v="1754" actId="1035"/>
          <ac:spMkLst>
            <pc:docMk/>
            <pc:sldMk cId="92059556" sldId="262"/>
            <ac:spMk id="186" creationId="{6FCD2336-9EE8-464D-9087-EE1C9B6ED886}"/>
          </ac:spMkLst>
        </pc:spChg>
        <pc:spChg chg="add mod">
          <ac:chgData name="Sanders Wang" userId="089d73b8-785c-4012-b931-81c632b6c9c7" providerId="ADAL" clId="{E3F27EDE-0A00-4545-AC8F-6DAEAEF342C7}" dt="2021-11-15T14:54:31.907" v="1754" actId="1035"/>
          <ac:spMkLst>
            <pc:docMk/>
            <pc:sldMk cId="92059556" sldId="262"/>
            <ac:spMk id="187" creationId="{8DB99F1D-140E-44AE-8CDD-73A37C4C757F}"/>
          </ac:spMkLst>
        </pc:spChg>
        <pc:spChg chg="add mod">
          <ac:chgData name="Sanders Wang" userId="089d73b8-785c-4012-b931-81c632b6c9c7" providerId="ADAL" clId="{E3F27EDE-0A00-4545-AC8F-6DAEAEF342C7}" dt="2021-11-15T14:54:31.907" v="1754" actId="1035"/>
          <ac:spMkLst>
            <pc:docMk/>
            <pc:sldMk cId="92059556" sldId="262"/>
            <ac:spMk id="188" creationId="{EAD20D2E-5CB6-4D00-BB61-1FC2326AC20E}"/>
          </ac:spMkLst>
        </pc:spChg>
        <pc:spChg chg="add mod">
          <ac:chgData name="Sanders Wang" userId="089d73b8-785c-4012-b931-81c632b6c9c7" providerId="ADAL" clId="{E3F27EDE-0A00-4545-AC8F-6DAEAEF342C7}" dt="2021-11-15T14:54:31.907" v="1754" actId="1035"/>
          <ac:spMkLst>
            <pc:docMk/>
            <pc:sldMk cId="92059556" sldId="262"/>
            <ac:spMk id="189" creationId="{7036EC74-F1E0-40D6-9B93-EAB0E9F00402}"/>
          </ac:spMkLst>
        </pc:spChg>
        <pc:spChg chg="add del mod">
          <ac:chgData name="Sanders Wang" userId="089d73b8-785c-4012-b931-81c632b6c9c7" providerId="ADAL" clId="{E3F27EDE-0A00-4545-AC8F-6DAEAEF342C7}" dt="2021-11-15T14:50:57.655" v="1689" actId="478"/>
          <ac:spMkLst>
            <pc:docMk/>
            <pc:sldMk cId="92059556" sldId="262"/>
            <ac:spMk id="190" creationId="{C86C0DE1-9909-47BD-A858-B5CCE0657EE4}"/>
          </ac:spMkLst>
        </pc:spChg>
        <pc:spChg chg="add del mod">
          <ac:chgData name="Sanders Wang" userId="089d73b8-785c-4012-b931-81c632b6c9c7" providerId="ADAL" clId="{E3F27EDE-0A00-4545-AC8F-6DAEAEF342C7}" dt="2021-11-15T14:51:00.246" v="1690" actId="478"/>
          <ac:spMkLst>
            <pc:docMk/>
            <pc:sldMk cId="92059556" sldId="262"/>
            <ac:spMk id="191" creationId="{3FED1E01-6C9E-42A8-A99D-976F8D63007C}"/>
          </ac:spMkLst>
        </pc:spChg>
        <pc:spChg chg="add mod">
          <ac:chgData name="Sanders Wang" userId="089d73b8-785c-4012-b931-81c632b6c9c7" providerId="ADAL" clId="{E3F27EDE-0A00-4545-AC8F-6DAEAEF342C7}" dt="2021-11-15T14:54:35.693" v="1755" actId="1076"/>
          <ac:spMkLst>
            <pc:docMk/>
            <pc:sldMk cId="92059556" sldId="262"/>
            <ac:spMk id="192" creationId="{44B8F7C7-69B8-4A34-8DD2-3DE37034BCF9}"/>
          </ac:spMkLst>
        </pc:spChg>
        <pc:spChg chg="add mod">
          <ac:chgData name="Sanders Wang" userId="089d73b8-785c-4012-b931-81c632b6c9c7" providerId="ADAL" clId="{E3F27EDE-0A00-4545-AC8F-6DAEAEF342C7}" dt="2021-11-15T14:54:40.197" v="1756" actId="571"/>
          <ac:spMkLst>
            <pc:docMk/>
            <pc:sldMk cId="92059556" sldId="262"/>
            <ac:spMk id="194" creationId="{BA22686F-A93F-4935-9BF3-1EFF1132CF46}"/>
          </ac:spMkLst>
        </pc:spChg>
        <pc:spChg chg="add mod">
          <ac:chgData name="Sanders Wang" userId="089d73b8-785c-4012-b931-81c632b6c9c7" providerId="ADAL" clId="{E3F27EDE-0A00-4545-AC8F-6DAEAEF342C7}" dt="2021-11-15T14:54:59.847" v="1757" actId="571"/>
          <ac:spMkLst>
            <pc:docMk/>
            <pc:sldMk cId="92059556" sldId="262"/>
            <ac:spMk id="196" creationId="{0815A3EF-1FB2-44CD-A8F3-B9DD13F29015}"/>
          </ac:spMkLst>
        </pc:spChg>
        <pc:spChg chg="add mod">
          <ac:chgData name="Sanders Wang" userId="089d73b8-785c-4012-b931-81c632b6c9c7" providerId="ADAL" clId="{E3F27EDE-0A00-4545-AC8F-6DAEAEF342C7}" dt="2021-11-15T14:54:59.847" v="1757" actId="571"/>
          <ac:spMkLst>
            <pc:docMk/>
            <pc:sldMk cId="92059556" sldId="262"/>
            <ac:spMk id="197" creationId="{70155678-EA9A-4A67-BAD7-971529939F3D}"/>
          </ac:spMkLst>
        </pc:spChg>
        <pc:spChg chg="add mod">
          <ac:chgData name="Sanders Wang" userId="089d73b8-785c-4012-b931-81c632b6c9c7" providerId="ADAL" clId="{E3F27EDE-0A00-4545-AC8F-6DAEAEF342C7}" dt="2021-11-15T14:54:59.847" v="1757" actId="571"/>
          <ac:spMkLst>
            <pc:docMk/>
            <pc:sldMk cId="92059556" sldId="262"/>
            <ac:spMk id="198" creationId="{82FAF712-1711-464B-A433-3F8AB67EC37E}"/>
          </ac:spMkLst>
        </pc:spChg>
        <pc:spChg chg="add mod">
          <ac:chgData name="Sanders Wang" userId="089d73b8-785c-4012-b931-81c632b6c9c7" providerId="ADAL" clId="{E3F27EDE-0A00-4545-AC8F-6DAEAEF342C7}" dt="2021-11-15T14:54:59.847" v="1757" actId="571"/>
          <ac:spMkLst>
            <pc:docMk/>
            <pc:sldMk cId="92059556" sldId="262"/>
            <ac:spMk id="199" creationId="{1513B984-0DC1-4BCD-8946-335C6BDB0C43}"/>
          </ac:spMkLst>
        </pc:spChg>
        <pc:spChg chg="add mod">
          <ac:chgData name="Sanders Wang" userId="089d73b8-785c-4012-b931-81c632b6c9c7" providerId="ADAL" clId="{E3F27EDE-0A00-4545-AC8F-6DAEAEF342C7}" dt="2021-11-15T14:54:59.847" v="1757" actId="571"/>
          <ac:spMkLst>
            <pc:docMk/>
            <pc:sldMk cId="92059556" sldId="262"/>
            <ac:spMk id="200" creationId="{A20A6682-5898-492C-8AF8-4DFC37F31F9B}"/>
          </ac:spMkLst>
        </pc:spChg>
        <pc:spChg chg="add mod">
          <ac:chgData name="Sanders Wang" userId="089d73b8-785c-4012-b931-81c632b6c9c7" providerId="ADAL" clId="{E3F27EDE-0A00-4545-AC8F-6DAEAEF342C7}" dt="2021-11-15T14:54:59.847" v="1757" actId="571"/>
          <ac:spMkLst>
            <pc:docMk/>
            <pc:sldMk cId="92059556" sldId="262"/>
            <ac:spMk id="201" creationId="{DDC4DF02-4559-465A-AA42-776C372B3EB2}"/>
          </ac:spMkLst>
        </pc:spChg>
        <pc:spChg chg="add mod">
          <ac:chgData name="Sanders Wang" userId="089d73b8-785c-4012-b931-81c632b6c9c7" providerId="ADAL" clId="{E3F27EDE-0A00-4545-AC8F-6DAEAEF342C7}" dt="2021-11-15T14:54:59.847" v="1757" actId="571"/>
          <ac:spMkLst>
            <pc:docMk/>
            <pc:sldMk cId="92059556" sldId="262"/>
            <ac:spMk id="202" creationId="{48710403-5C95-4483-B09A-0040FBA05AFE}"/>
          </ac:spMkLst>
        </pc:spChg>
        <pc:spChg chg="add mod">
          <ac:chgData name="Sanders Wang" userId="089d73b8-785c-4012-b931-81c632b6c9c7" providerId="ADAL" clId="{E3F27EDE-0A00-4545-AC8F-6DAEAEF342C7}" dt="2021-11-15T14:57:21.636" v="1780" actId="207"/>
          <ac:spMkLst>
            <pc:docMk/>
            <pc:sldMk cId="92059556" sldId="262"/>
            <ac:spMk id="203" creationId="{48DD8733-774A-4CBE-8834-6062C7EA66C1}"/>
          </ac:spMkLst>
        </pc:spChg>
        <pc:spChg chg="add mod">
          <ac:chgData name="Sanders Wang" userId="089d73b8-785c-4012-b931-81c632b6c9c7" providerId="ADAL" clId="{E3F27EDE-0A00-4545-AC8F-6DAEAEF342C7}" dt="2021-11-15T14:54:59.847" v="1757" actId="571"/>
          <ac:spMkLst>
            <pc:docMk/>
            <pc:sldMk cId="92059556" sldId="262"/>
            <ac:spMk id="204" creationId="{02251807-A6F2-4659-854B-D7CED422BD20}"/>
          </ac:spMkLst>
        </pc:spChg>
        <pc:spChg chg="add mod">
          <ac:chgData name="Sanders Wang" userId="089d73b8-785c-4012-b931-81c632b6c9c7" providerId="ADAL" clId="{E3F27EDE-0A00-4545-AC8F-6DAEAEF342C7}" dt="2021-11-15T14:57:25.427" v="1781" actId="207"/>
          <ac:spMkLst>
            <pc:docMk/>
            <pc:sldMk cId="92059556" sldId="262"/>
            <ac:spMk id="205" creationId="{A0037341-9FA4-45AD-9F43-33E5F6104CFC}"/>
          </ac:spMkLst>
        </pc:spChg>
        <pc:spChg chg="add mod">
          <ac:chgData name="Sanders Wang" userId="089d73b8-785c-4012-b931-81c632b6c9c7" providerId="ADAL" clId="{E3F27EDE-0A00-4545-AC8F-6DAEAEF342C7}" dt="2021-11-15T14:55:10.576" v="1758" actId="571"/>
          <ac:spMkLst>
            <pc:docMk/>
            <pc:sldMk cId="92059556" sldId="262"/>
            <ac:spMk id="207" creationId="{66A4D795-963F-4E60-9EC3-0B83A24C93C0}"/>
          </ac:spMkLst>
        </pc:spChg>
        <pc:spChg chg="add mod">
          <ac:chgData name="Sanders Wang" userId="089d73b8-785c-4012-b931-81c632b6c9c7" providerId="ADAL" clId="{E3F27EDE-0A00-4545-AC8F-6DAEAEF342C7}" dt="2021-11-15T14:55:10.576" v="1758" actId="571"/>
          <ac:spMkLst>
            <pc:docMk/>
            <pc:sldMk cId="92059556" sldId="262"/>
            <ac:spMk id="208" creationId="{2433FCD7-47D3-40EC-AAA9-D0D9AF4EC19E}"/>
          </ac:spMkLst>
        </pc:spChg>
        <pc:spChg chg="add mod">
          <ac:chgData name="Sanders Wang" userId="089d73b8-785c-4012-b931-81c632b6c9c7" providerId="ADAL" clId="{E3F27EDE-0A00-4545-AC8F-6DAEAEF342C7}" dt="2021-11-15T14:55:10.576" v="1758" actId="571"/>
          <ac:spMkLst>
            <pc:docMk/>
            <pc:sldMk cId="92059556" sldId="262"/>
            <ac:spMk id="209" creationId="{B9712A92-0D45-4F35-BC61-9DB6D734E0A8}"/>
          </ac:spMkLst>
        </pc:spChg>
        <pc:spChg chg="add mod">
          <ac:chgData name="Sanders Wang" userId="089d73b8-785c-4012-b931-81c632b6c9c7" providerId="ADAL" clId="{E3F27EDE-0A00-4545-AC8F-6DAEAEF342C7}" dt="2021-11-15T14:55:10.576" v="1758" actId="571"/>
          <ac:spMkLst>
            <pc:docMk/>
            <pc:sldMk cId="92059556" sldId="262"/>
            <ac:spMk id="210" creationId="{9403D3DE-AF5C-44DF-B6EA-AE49AA3589F1}"/>
          </ac:spMkLst>
        </pc:spChg>
        <pc:spChg chg="add mod">
          <ac:chgData name="Sanders Wang" userId="089d73b8-785c-4012-b931-81c632b6c9c7" providerId="ADAL" clId="{E3F27EDE-0A00-4545-AC8F-6DAEAEF342C7}" dt="2021-11-15T14:55:10.576" v="1758" actId="571"/>
          <ac:spMkLst>
            <pc:docMk/>
            <pc:sldMk cId="92059556" sldId="262"/>
            <ac:spMk id="211" creationId="{A9E86B9E-0670-444E-9CBC-904FDF773958}"/>
          </ac:spMkLst>
        </pc:spChg>
        <pc:spChg chg="add mod">
          <ac:chgData name="Sanders Wang" userId="089d73b8-785c-4012-b931-81c632b6c9c7" providerId="ADAL" clId="{E3F27EDE-0A00-4545-AC8F-6DAEAEF342C7}" dt="2021-11-15T14:55:10.576" v="1758" actId="571"/>
          <ac:spMkLst>
            <pc:docMk/>
            <pc:sldMk cId="92059556" sldId="262"/>
            <ac:spMk id="212" creationId="{D1479357-B95E-4DE0-821C-A80ECFB40EA4}"/>
          </ac:spMkLst>
        </pc:spChg>
        <pc:spChg chg="add mod">
          <ac:chgData name="Sanders Wang" userId="089d73b8-785c-4012-b931-81c632b6c9c7" providerId="ADAL" clId="{E3F27EDE-0A00-4545-AC8F-6DAEAEF342C7}" dt="2021-11-15T14:55:10.576" v="1758" actId="571"/>
          <ac:spMkLst>
            <pc:docMk/>
            <pc:sldMk cId="92059556" sldId="262"/>
            <ac:spMk id="213" creationId="{73FF8EE6-6405-489D-9ACA-3E0EE8D8FFA4}"/>
          </ac:spMkLst>
        </pc:spChg>
        <pc:spChg chg="add mod">
          <ac:chgData name="Sanders Wang" userId="089d73b8-785c-4012-b931-81c632b6c9c7" providerId="ADAL" clId="{E3F27EDE-0A00-4545-AC8F-6DAEAEF342C7}" dt="2021-11-15T14:57:07.155" v="1778" actId="207"/>
          <ac:spMkLst>
            <pc:docMk/>
            <pc:sldMk cId="92059556" sldId="262"/>
            <ac:spMk id="214" creationId="{56B20D2F-D798-43BA-8EE1-3FFA702184C0}"/>
          </ac:spMkLst>
        </pc:spChg>
        <pc:spChg chg="add mod">
          <ac:chgData name="Sanders Wang" userId="089d73b8-785c-4012-b931-81c632b6c9c7" providerId="ADAL" clId="{E3F27EDE-0A00-4545-AC8F-6DAEAEF342C7}" dt="2021-11-15T14:55:10.576" v="1758" actId="571"/>
          <ac:spMkLst>
            <pc:docMk/>
            <pc:sldMk cId="92059556" sldId="262"/>
            <ac:spMk id="215" creationId="{E6DD6D33-F327-4EF1-B359-A6032A148283}"/>
          </ac:spMkLst>
        </pc:spChg>
        <pc:spChg chg="add mod">
          <ac:chgData name="Sanders Wang" userId="089d73b8-785c-4012-b931-81c632b6c9c7" providerId="ADAL" clId="{E3F27EDE-0A00-4545-AC8F-6DAEAEF342C7}" dt="2021-11-15T14:57:15.002" v="1779" actId="207"/>
          <ac:spMkLst>
            <pc:docMk/>
            <pc:sldMk cId="92059556" sldId="262"/>
            <ac:spMk id="216" creationId="{EC85D874-AB58-4CC8-A136-2E7D5C0A2209}"/>
          </ac:spMkLst>
        </pc:spChg>
        <pc:spChg chg="add mod">
          <ac:chgData name="Sanders Wang" userId="089d73b8-785c-4012-b931-81c632b6c9c7" providerId="ADAL" clId="{E3F27EDE-0A00-4545-AC8F-6DAEAEF342C7}" dt="2021-11-15T14:55:44.565" v="1762" actId="14100"/>
          <ac:spMkLst>
            <pc:docMk/>
            <pc:sldMk cId="92059556" sldId="262"/>
            <ac:spMk id="218" creationId="{46667AF7-CA98-41BA-B2D3-600005CD35DB}"/>
          </ac:spMkLst>
        </pc:spChg>
        <pc:spChg chg="add mod">
          <ac:chgData name="Sanders Wang" userId="089d73b8-785c-4012-b931-81c632b6c9c7" providerId="ADAL" clId="{E3F27EDE-0A00-4545-AC8F-6DAEAEF342C7}" dt="2021-11-15T14:55:56.695" v="1763" actId="571"/>
          <ac:spMkLst>
            <pc:docMk/>
            <pc:sldMk cId="92059556" sldId="262"/>
            <ac:spMk id="219" creationId="{B7C01367-7878-4215-B35E-23B49C52D204}"/>
          </ac:spMkLst>
        </pc:spChg>
        <pc:spChg chg="add mod">
          <ac:chgData name="Sanders Wang" userId="089d73b8-785c-4012-b931-81c632b6c9c7" providerId="ADAL" clId="{E3F27EDE-0A00-4545-AC8F-6DAEAEF342C7}" dt="2021-11-15T14:56:07.414" v="1765" actId="14100"/>
          <ac:spMkLst>
            <pc:docMk/>
            <pc:sldMk cId="92059556" sldId="262"/>
            <ac:spMk id="220" creationId="{D9C19B9B-BE76-48F2-A670-93EF58DDDD95}"/>
          </ac:spMkLst>
        </pc:spChg>
        <pc:spChg chg="add mod">
          <ac:chgData name="Sanders Wang" userId="089d73b8-785c-4012-b931-81c632b6c9c7" providerId="ADAL" clId="{E3F27EDE-0A00-4545-AC8F-6DAEAEF342C7}" dt="2021-11-15T14:56:14.596" v="1767" actId="1076"/>
          <ac:spMkLst>
            <pc:docMk/>
            <pc:sldMk cId="92059556" sldId="262"/>
            <ac:spMk id="221" creationId="{B11B7BF0-1656-4F06-BE38-D94C66C5F1BD}"/>
          </ac:spMkLst>
        </pc:spChg>
        <pc:spChg chg="add mod">
          <ac:chgData name="Sanders Wang" userId="089d73b8-785c-4012-b931-81c632b6c9c7" providerId="ADAL" clId="{E3F27EDE-0A00-4545-AC8F-6DAEAEF342C7}" dt="2021-11-15T15:13:48.287" v="1994" actId="1076"/>
          <ac:spMkLst>
            <pc:docMk/>
            <pc:sldMk cId="92059556" sldId="262"/>
            <ac:spMk id="236" creationId="{496755E9-4513-471C-9947-65AC49F431D0}"/>
          </ac:spMkLst>
        </pc:spChg>
        <pc:spChg chg="add mod">
          <ac:chgData name="Sanders Wang" userId="089d73b8-785c-4012-b931-81c632b6c9c7" providerId="ADAL" clId="{E3F27EDE-0A00-4545-AC8F-6DAEAEF342C7}" dt="2021-11-15T14:58:12.389" v="1793" actId="20577"/>
          <ac:spMkLst>
            <pc:docMk/>
            <pc:sldMk cId="92059556" sldId="262"/>
            <ac:spMk id="237" creationId="{97FCBBD6-C2A3-40B8-B48A-AEBE25C2D192}"/>
          </ac:spMkLst>
        </pc:spChg>
        <pc:spChg chg="add del mod">
          <ac:chgData name="Sanders Wang" userId="089d73b8-785c-4012-b931-81c632b6c9c7" providerId="ADAL" clId="{E3F27EDE-0A00-4545-AC8F-6DAEAEF342C7}" dt="2021-11-15T15:02:12.169" v="1855"/>
          <ac:spMkLst>
            <pc:docMk/>
            <pc:sldMk cId="92059556" sldId="262"/>
            <ac:spMk id="241" creationId="{A8864543-783B-4936-A01A-B9F720567D51}"/>
          </ac:spMkLst>
        </pc:spChg>
        <pc:spChg chg="add mod">
          <ac:chgData name="Sanders Wang" userId="089d73b8-785c-4012-b931-81c632b6c9c7" providerId="ADAL" clId="{E3F27EDE-0A00-4545-AC8F-6DAEAEF342C7}" dt="2021-11-16T09:21:51.624" v="2859" actId="1035"/>
          <ac:spMkLst>
            <pc:docMk/>
            <pc:sldMk cId="92059556" sldId="262"/>
            <ac:spMk id="243" creationId="{1E1D9DCD-F76D-4F64-B27F-61249FA77CFF}"/>
          </ac:spMkLst>
        </pc:spChg>
        <pc:spChg chg="add del mod">
          <ac:chgData name="Sanders Wang" userId="089d73b8-785c-4012-b931-81c632b6c9c7" providerId="ADAL" clId="{E3F27EDE-0A00-4545-AC8F-6DAEAEF342C7}" dt="2021-11-15T15:02:12.170" v="1857"/>
          <ac:spMkLst>
            <pc:docMk/>
            <pc:sldMk cId="92059556" sldId="262"/>
            <ac:spMk id="243" creationId="{7C11BC9A-B668-49E0-950F-F89E39230AEE}"/>
          </ac:spMkLst>
        </pc:spChg>
        <pc:spChg chg="add del mod">
          <ac:chgData name="Sanders Wang" userId="089d73b8-785c-4012-b931-81c632b6c9c7" providerId="ADAL" clId="{E3F27EDE-0A00-4545-AC8F-6DAEAEF342C7}" dt="2021-11-16T09:07:54.047" v="2821" actId="478"/>
          <ac:spMkLst>
            <pc:docMk/>
            <pc:sldMk cId="92059556" sldId="262"/>
            <ac:spMk id="245" creationId="{3D7886A8-4D79-4F47-B5F2-8FC72A9EF38E}"/>
          </ac:spMkLst>
        </pc:spChg>
        <pc:spChg chg="add del mod">
          <ac:chgData name="Sanders Wang" userId="089d73b8-785c-4012-b931-81c632b6c9c7" providerId="ADAL" clId="{E3F27EDE-0A00-4545-AC8F-6DAEAEF342C7}" dt="2021-11-16T09:07:54.047" v="2821" actId="478"/>
          <ac:spMkLst>
            <pc:docMk/>
            <pc:sldMk cId="92059556" sldId="262"/>
            <ac:spMk id="246" creationId="{14EC56BC-51C5-4ED3-99DF-52E8BB5430F4}"/>
          </ac:spMkLst>
        </pc:spChg>
        <pc:spChg chg="add del mod">
          <ac:chgData name="Sanders Wang" userId="089d73b8-785c-4012-b931-81c632b6c9c7" providerId="ADAL" clId="{E3F27EDE-0A00-4545-AC8F-6DAEAEF342C7}" dt="2021-11-16T09:08:09.878" v="2822" actId="478"/>
          <ac:spMkLst>
            <pc:docMk/>
            <pc:sldMk cId="92059556" sldId="262"/>
            <ac:spMk id="249" creationId="{7B9BDFCD-3F0F-4BD9-AB56-C43C6A5F53D2}"/>
          </ac:spMkLst>
        </pc:spChg>
        <pc:spChg chg="add del mod">
          <ac:chgData name="Sanders Wang" userId="089d73b8-785c-4012-b931-81c632b6c9c7" providerId="ADAL" clId="{E3F27EDE-0A00-4545-AC8F-6DAEAEF342C7}" dt="2021-11-16T09:08:09.878" v="2822" actId="478"/>
          <ac:spMkLst>
            <pc:docMk/>
            <pc:sldMk cId="92059556" sldId="262"/>
            <ac:spMk id="250" creationId="{56F88D86-A79F-4C92-AFCE-CC49FA4E1A1F}"/>
          </ac:spMkLst>
        </pc:spChg>
        <pc:spChg chg="add mod">
          <ac:chgData name="Sanders Wang" userId="089d73b8-785c-4012-b931-81c632b6c9c7" providerId="ADAL" clId="{E3F27EDE-0A00-4545-AC8F-6DAEAEF342C7}" dt="2021-11-16T09:31:51.913" v="3104" actId="1035"/>
          <ac:spMkLst>
            <pc:docMk/>
            <pc:sldMk cId="92059556" sldId="262"/>
            <ac:spMk id="252" creationId="{E0B11CB8-8ECE-499B-BE68-2F1AD6B000B3}"/>
          </ac:spMkLst>
        </pc:spChg>
        <pc:spChg chg="add del mod">
          <ac:chgData name="Sanders Wang" userId="089d73b8-785c-4012-b931-81c632b6c9c7" providerId="ADAL" clId="{E3F27EDE-0A00-4545-AC8F-6DAEAEF342C7}" dt="2021-11-16T09:18:58.767" v="2837" actId="478"/>
          <ac:spMkLst>
            <pc:docMk/>
            <pc:sldMk cId="92059556" sldId="262"/>
            <ac:spMk id="254" creationId="{EBACB307-025B-42B3-96B7-A838284407D6}"/>
          </ac:spMkLst>
        </pc:spChg>
        <pc:spChg chg="add mod">
          <ac:chgData name="Sanders Wang" userId="089d73b8-785c-4012-b931-81c632b6c9c7" providerId="ADAL" clId="{E3F27EDE-0A00-4545-AC8F-6DAEAEF342C7}" dt="2021-11-16T09:22:18.876" v="2861" actId="1076"/>
          <ac:spMkLst>
            <pc:docMk/>
            <pc:sldMk cId="92059556" sldId="262"/>
            <ac:spMk id="256" creationId="{4E949654-8DEC-42E7-9B44-EB599A030451}"/>
          </ac:spMkLst>
        </pc:spChg>
        <pc:spChg chg="add mod">
          <ac:chgData name="Sanders Wang" userId="089d73b8-785c-4012-b931-81c632b6c9c7" providerId="ADAL" clId="{E3F27EDE-0A00-4545-AC8F-6DAEAEF342C7}" dt="2021-11-16T09:23:06.595" v="2872" actId="1076"/>
          <ac:spMkLst>
            <pc:docMk/>
            <pc:sldMk cId="92059556" sldId="262"/>
            <ac:spMk id="264" creationId="{BA902409-35DD-47C8-BE66-F8DE83CFC60F}"/>
          </ac:spMkLst>
        </pc:spChg>
        <pc:spChg chg="add del mod">
          <ac:chgData name="Sanders Wang" userId="089d73b8-785c-4012-b931-81c632b6c9c7" providerId="ADAL" clId="{E3F27EDE-0A00-4545-AC8F-6DAEAEF342C7}" dt="2021-11-16T09:25:04.835" v="2876" actId="478"/>
          <ac:spMkLst>
            <pc:docMk/>
            <pc:sldMk cId="92059556" sldId="262"/>
            <ac:spMk id="273" creationId="{392F14FD-8EA7-45AB-9DAB-1BE03C7DD0A6}"/>
          </ac:spMkLst>
        </pc:spChg>
        <pc:spChg chg="add mod">
          <ac:chgData name="Sanders Wang" userId="089d73b8-785c-4012-b931-81c632b6c9c7" providerId="ADAL" clId="{E3F27EDE-0A00-4545-AC8F-6DAEAEF342C7}" dt="2021-11-16T09:27:56.714" v="3083" actId="20577"/>
          <ac:spMkLst>
            <pc:docMk/>
            <pc:sldMk cId="92059556" sldId="262"/>
            <ac:spMk id="275" creationId="{098530F2-80CB-4E4F-B3DE-F9476AB8FF74}"/>
          </ac:spMkLst>
        </pc:spChg>
        <pc:spChg chg="add mod">
          <ac:chgData name="Sanders Wang" userId="089d73b8-785c-4012-b931-81c632b6c9c7" providerId="ADAL" clId="{E3F27EDE-0A00-4545-AC8F-6DAEAEF342C7}" dt="2021-11-15T15:13:42.987" v="1993" actId="164"/>
          <ac:spMkLst>
            <pc:docMk/>
            <pc:sldMk cId="92059556" sldId="262"/>
            <ac:spMk id="283" creationId="{E087AB4C-8BFE-43BC-93AA-489B1EE9E42A}"/>
          </ac:spMkLst>
        </pc:spChg>
        <pc:spChg chg="add mod">
          <ac:chgData name="Sanders Wang" userId="089d73b8-785c-4012-b931-81c632b6c9c7" providerId="ADAL" clId="{E3F27EDE-0A00-4545-AC8F-6DAEAEF342C7}" dt="2021-11-15T15:13:42.987" v="1993" actId="164"/>
          <ac:spMkLst>
            <pc:docMk/>
            <pc:sldMk cId="92059556" sldId="262"/>
            <ac:spMk id="284" creationId="{0339FFD3-D43E-41E3-A3A1-AE49D6AE6274}"/>
          </ac:spMkLst>
        </pc:spChg>
        <pc:spChg chg="add mod">
          <ac:chgData name="Sanders Wang" userId="089d73b8-785c-4012-b931-81c632b6c9c7" providerId="ADAL" clId="{E3F27EDE-0A00-4545-AC8F-6DAEAEF342C7}" dt="2021-11-15T15:13:42.987" v="1993" actId="164"/>
          <ac:spMkLst>
            <pc:docMk/>
            <pc:sldMk cId="92059556" sldId="262"/>
            <ac:spMk id="285" creationId="{29C23836-9C35-4686-82B3-EF3A2FA6DA2C}"/>
          </ac:spMkLst>
        </pc:spChg>
        <pc:spChg chg="add mod">
          <ac:chgData name="Sanders Wang" userId="089d73b8-785c-4012-b931-81c632b6c9c7" providerId="ADAL" clId="{E3F27EDE-0A00-4545-AC8F-6DAEAEF342C7}" dt="2021-11-15T15:14:05.113" v="1999" actId="571"/>
          <ac:spMkLst>
            <pc:docMk/>
            <pc:sldMk cId="92059556" sldId="262"/>
            <ac:spMk id="288" creationId="{A80E7F65-5B4C-4332-AE04-3CBB1D9B85F8}"/>
          </ac:spMkLst>
        </pc:spChg>
        <pc:spChg chg="add del mod">
          <ac:chgData name="Sanders Wang" userId="089d73b8-785c-4012-b931-81c632b6c9c7" providerId="ADAL" clId="{E3F27EDE-0A00-4545-AC8F-6DAEAEF342C7}" dt="2021-11-16T09:07:54.047" v="2821" actId="478"/>
          <ac:spMkLst>
            <pc:docMk/>
            <pc:sldMk cId="92059556" sldId="262"/>
            <ac:spMk id="289" creationId="{6BF5A703-B638-4698-9661-5DCB53DEE46C}"/>
          </ac:spMkLst>
        </pc:spChg>
        <pc:spChg chg="add mod">
          <ac:chgData name="Sanders Wang" userId="089d73b8-785c-4012-b931-81c632b6c9c7" providerId="ADAL" clId="{E3F27EDE-0A00-4545-AC8F-6DAEAEF342C7}" dt="2021-11-16T09:32:30.938" v="3109" actId="20577"/>
          <ac:spMkLst>
            <pc:docMk/>
            <pc:sldMk cId="92059556" sldId="262"/>
            <ac:spMk id="290" creationId="{F3B1E8B4-05B4-4F7D-B65A-8CCC7DAE8910}"/>
          </ac:spMkLst>
        </pc:spChg>
        <pc:grpChg chg="add del mod">
          <ac:chgData name="Sanders Wang" userId="089d73b8-785c-4012-b931-81c632b6c9c7" providerId="ADAL" clId="{E3F27EDE-0A00-4545-AC8F-6DAEAEF342C7}" dt="2021-11-15T15:12:26.337" v="1975" actId="165"/>
          <ac:grpSpMkLst>
            <pc:docMk/>
            <pc:sldMk cId="92059556" sldId="262"/>
            <ac:grpSpMk id="11" creationId="{D322DE09-9E5B-4BF0-B37A-8A3E85B895B6}"/>
          </ac:grpSpMkLst>
        </pc:grpChg>
        <pc:grpChg chg="add del mod">
          <ac:chgData name="Sanders Wang" userId="089d73b8-785c-4012-b931-81c632b6c9c7" providerId="ADAL" clId="{E3F27EDE-0A00-4545-AC8F-6DAEAEF342C7}" dt="2021-11-15T14:30:06.935" v="1522" actId="165"/>
          <ac:grpSpMkLst>
            <pc:docMk/>
            <pc:sldMk cId="92059556" sldId="262"/>
            <ac:grpSpMk id="13" creationId="{AE7E3B5E-CB9B-48FC-A8D1-34564FC739A5}"/>
          </ac:grpSpMkLst>
        </pc:grpChg>
        <pc:grpChg chg="add mod">
          <ac:chgData name="Sanders Wang" userId="089d73b8-785c-4012-b931-81c632b6c9c7" providerId="ADAL" clId="{E3F27EDE-0A00-4545-AC8F-6DAEAEF342C7}" dt="2021-11-15T15:16:29.819" v="2010" actId="1076"/>
          <ac:grpSpMkLst>
            <pc:docMk/>
            <pc:sldMk cId="92059556" sldId="262"/>
            <ac:grpSpMk id="286" creationId="{CD36C667-1447-483C-9545-70A6F5C64405}"/>
          </ac:grpSpMkLst>
        </pc:grpChg>
        <pc:picChg chg="add del mod">
          <ac:chgData name="Sanders Wang" userId="089d73b8-785c-4012-b931-81c632b6c9c7" providerId="ADAL" clId="{E3F27EDE-0A00-4545-AC8F-6DAEAEF342C7}" dt="2021-11-15T14:26:38.547" v="1476" actId="21"/>
          <ac:picMkLst>
            <pc:docMk/>
            <pc:sldMk cId="92059556" sldId="262"/>
            <ac:picMk id="5" creationId="{6D5612CE-2AFB-4361-8558-78D8E146C53C}"/>
          </ac:picMkLst>
        </pc:picChg>
        <pc:picChg chg="add mod">
          <ac:chgData name="Sanders Wang" userId="089d73b8-785c-4012-b931-81c632b6c9c7" providerId="ADAL" clId="{E3F27EDE-0A00-4545-AC8F-6DAEAEF342C7}" dt="2021-11-15T14:54:16.833" v="1731" actId="1037"/>
          <ac:picMkLst>
            <pc:docMk/>
            <pc:sldMk cId="92059556" sldId="262"/>
            <ac:picMk id="7" creationId="{16000795-2395-4B51-A44C-D6D58B600115}"/>
          </ac:picMkLst>
        </pc:picChg>
        <pc:picChg chg="del">
          <ac:chgData name="Sanders Wang" userId="089d73b8-785c-4012-b931-81c632b6c9c7" providerId="ADAL" clId="{E3F27EDE-0A00-4545-AC8F-6DAEAEF342C7}" dt="2021-11-15T07:41:24.449" v="145" actId="478"/>
          <ac:picMkLst>
            <pc:docMk/>
            <pc:sldMk cId="92059556" sldId="262"/>
            <ac:picMk id="7" creationId="{F8F8A398-7D3C-4E8E-8A4D-2296A911DD88}"/>
          </ac:picMkLst>
        </pc:picChg>
        <pc:picChg chg="add mod">
          <ac:chgData name="Sanders Wang" userId="089d73b8-785c-4012-b931-81c632b6c9c7" providerId="ADAL" clId="{E3F27EDE-0A00-4545-AC8F-6DAEAEF342C7}" dt="2021-11-15T07:41:40.330" v="147" actId="1076"/>
          <ac:picMkLst>
            <pc:docMk/>
            <pc:sldMk cId="92059556" sldId="262"/>
            <ac:picMk id="9" creationId="{96D089D4-8852-4938-B95F-1852DE141A85}"/>
          </ac:picMkLst>
        </pc:picChg>
        <pc:picChg chg="add mod">
          <ac:chgData name="Sanders Wang" userId="089d73b8-785c-4012-b931-81c632b6c9c7" providerId="ADAL" clId="{E3F27EDE-0A00-4545-AC8F-6DAEAEF342C7}" dt="2021-11-16T09:13:11.684" v="2828" actId="14100"/>
          <ac:picMkLst>
            <pc:docMk/>
            <pc:sldMk cId="92059556" sldId="262"/>
            <ac:picMk id="13" creationId="{B090B7F5-6E01-47F8-86A1-AF436D19F3AE}"/>
          </ac:picMkLst>
        </pc:picChg>
        <pc:picChg chg="add mod topLvl">
          <ac:chgData name="Sanders Wang" userId="089d73b8-785c-4012-b931-81c632b6c9c7" providerId="ADAL" clId="{E3F27EDE-0A00-4545-AC8F-6DAEAEF342C7}" dt="2021-11-15T15:13:42.987" v="1993" actId="164"/>
          <ac:picMkLst>
            <pc:docMk/>
            <pc:sldMk cId="92059556" sldId="262"/>
            <ac:picMk id="20" creationId="{CDB728CF-5EE7-45BB-B6A1-B61FEE9F3EB0}"/>
          </ac:picMkLst>
        </pc:picChg>
        <pc:picChg chg="add mod">
          <ac:chgData name="Sanders Wang" userId="089d73b8-785c-4012-b931-81c632b6c9c7" providerId="ADAL" clId="{E3F27EDE-0A00-4545-AC8F-6DAEAEF342C7}" dt="2021-11-15T14:54:16.833" v="1731" actId="1037"/>
          <ac:picMkLst>
            <pc:docMk/>
            <pc:sldMk cId="92059556" sldId="262"/>
            <ac:picMk id="34" creationId="{47605C47-D1CE-40D3-8819-8881FD9089DC}"/>
          </ac:picMkLst>
        </pc:picChg>
        <pc:picChg chg="add mod">
          <ac:chgData name="Sanders Wang" userId="089d73b8-785c-4012-b931-81c632b6c9c7" providerId="ADAL" clId="{E3F27EDE-0A00-4545-AC8F-6DAEAEF342C7}" dt="2021-11-15T14:54:16.833" v="1731" actId="1037"/>
          <ac:picMkLst>
            <pc:docMk/>
            <pc:sldMk cId="92059556" sldId="262"/>
            <ac:picMk id="49" creationId="{62A04B82-DFA4-46A5-9755-CA9D8F5E6725}"/>
          </ac:picMkLst>
        </pc:picChg>
        <pc:picChg chg="add mod">
          <ac:chgData name="Sanders Wang" userId="089d73b8-785c-4012-b931-81c632b6c9c7" providerId="ADAL" clId="{E3F27EDE-0A00-4545-AC8F-6DAEAEF342C7}" dt="2021-11-15T14:54:16.833" v="1731" actId="1037"/>
          <ac:picMkLst>
            <pc:docMk/>
            <pc:sldMk cId="92059556" sldId="262"/>
            <ac:picMk id="61" creationId="{0E9225FA-D3DA-43D7-BBB8-4641BCF63F56}"/>
          </ac:picMkLst>
        </pc:picChg>
        <pc:picChg chg="add mod">
          <ac:chgData name="Sanders Wang" userId="089d73b8-785c-4012-b931-81c632b6c9c7" providerId="ADAL" clId="{E3F27EDE-0A00-4545-AC8F-6DAEAEF342C7}" dt="2021-11-16T09:13:31.521" v="2831" actId="14100"/>
          <ac:picMkLst>
            <pc:docMk/>
            <pc:sldMk cId="92059556" sldId="262"/>
            <ac:picMk id="90" creationId="{75B35A6B-08BE-45C6-A67C-EA730CD33DDC}"/>
          </ac:picMkLst>
        </pc:picChg>
        <pc:picChg chg="add mod">
          <ac:chgData name="Sanders Wang" userId="089d73b8-785c-4012-b931-81c632b6c9c7" providerId="ADAL" clId="{E3F27EDE-0A00-4545-AC8F-6DAEAEF342C7}" dt="2021-11-15T14:54:16.833" v="1731" actId="1037"/>
          <ac:picMkLst>
            <pc:docMk/>
            <pc:sldMk cId="92059556" sldId="262"/>
            <ac:picMk id="95" creationId="{0F7BF403-6B24-44D6-8912-D631EE04EA30}"/>
          </ac:picMkLst>
        </pc:picChg>
        <pc:picChg chg="add mod">
          <ac:chgData name="Sanders Wang" userId="089d73b8-785c-4012-b931-81c632b6c9c7" providerId="ADAL" clId="{E3F27EDE-0A00-4545-AC8F-6DAEAEF342C7}" dt="2021-11-15T14:54:16.833" v="1731" actId="1037"/>
          <ac:picMkLst>
            <pc:docMk/>
            <pc:sldMk cId="92059556" sldId="262"/>
            <ac:picMk id="106" creationId="{6804CE73-7CEF-4F5C-9D85-24663B44D4BD}"/>
          </ac:picMkLst>
        </pc:picChg>
        <pc:picChg chg="add mod">
          <ac:chgData name="Sanders Wang" userId="089d73b8-785c-4012-b931-81c632b6c9c7" providerId="ADAL" clId="{E3F27EDE-0A00-4545-AC8F-6DAEAEF342C7}" dt="2021-11-15T14:54:16.833" v="1731" actId="1037"/>
          <ac:picMkLst>
            <pc:docMk/>
            <pc:sldMk cId="92059556" sldId="262"/>
            <ac:picMk id="119" creationId="{5510D7C6-0829-4D98-B57E-A8BCD31BBE3C}"/>
          </ac:picMkLst>
        </pc:picChg>
        <pc:picChg chg="add mod">
          <ac:chgData name="Sanders Wang" userId="089d73b8-785c-4012-b931-81c632b6c9c7" providerId="ADAL" clId="{E3F27EDE-0A00-4545-AC8F-6DAEAEF342C7}" dt="2021-11-15T14:54:16.833" v="1731" actId="1037"/>
          <ac:picMkLst>
            <pc:docMk/>
            <pc:sldMk cId="92059556" sldId="262"/>
            <ac:picMk id="125" creationId="{F45C9DD5-4F0E-45D7-8C79-AD2809A4EDFB}"/>
          </ac:picMkLst>
        </pc:picChg>
        <pc:picChg chg="add mod">
          <ac:chgData name="Sanders Wang" userId="089d73b8-785c-4012-b931-81c632b6c9c7" providerId="ADAL" clId="{E3F27EDE-0A00-4545-AC8F-6DAEAEF342C7}" dt="2021-11-16T09:13:31.521" v="2831" actId="14100"/>
          <ac:picMkLst>
            <pc:docMk/>
            <pc:sldMk cId="92059556" sldId="262"/>
            <ac:picMk id="149" creationId="{A65F83A4-DFDA-4FBE-9572-77B015902B44}"/>
          </ac:picMkLst>
        </pc:picChg>
        <pc:picChg chg="add mod">
          <ac:chgData name="Sanders Wang" userId="089d73b8-785c-4012-b931-81c632b6c9c7" providerId="ADAL" clId="{E3F27EDE-0A00-4545-AC8F-6DAEAEF342C7}" dt="2021-11-15T14:54:16.833" v="1731" actId="1037"/>
          <ac:picMkLst>
            <pc:docMk/>
            <pc:sldMk cId="92059556" sldId="262"/>
            <ac:picMk id="164" creationId="{82B849B9-F6DC-4991-951E-CA69FFD640EE}"/>
          </ac:picMkLst>
        </pc:picChg>
        <pc:picChg chg="add mod">
          <ac:chgData name="Sanders Wang" userId="089d73b8-785c-4012-b931-81c632b6c9c7" providerId="ADAL" clId="{E3F27EDE-0A00-4545-AC8F-6DAEAEF342C7}" dt="2021-11-15T14:54:31.907" v="1754" actId="1035"/>
          <ac:picMkLst>
            <pc:docMk/>
            <pc:sldMk cId="92059556" sldId="262"/>
            <ac:picMk id="179" creationId="{45AFA9E6-6A23-4D38-BC8E-1693AB2B5052}"/>
          </ac:picMkLst>
        </pc:picChg>
        <pc:picChg chg="add mod">
          <ac:chgData name="Sanders Wang" userId="089d73b8-785c-4012-b931-81c632b6c9c7" providerId="ADAL" clId="{E3F27EDE-0A00-4545-AC8F-6DAEAEF342C7}" dt="2021-11-15T14:54:59.847" v="1757" actId="571"/>
          <ac:picMkLst>
            <pc:docMk/>
            <pc:sldMk cId="92059556" sldId="262"/>
            <ac:picMk id="195" creationId="{1DB33951-498F-441C-9D9B-CFB495C4822B}"/>
          </ac:picMkLst>
        </pc:picChg>
        <pc:picChg chg="add mod">
          <ac:chgData name="Sanders Wang" userId="089d73b8-785c-4012-b931-81c632b6c9c7" providerId="ADAL" clId="{E3F27EDE-0A00-4545-AC8F-6DAEAEF342C7}" dt="2021-11-15T14:55:10.576" v="1758" actId="571"/>
          <ac:picMkLst>
            <pc:docMk/>
            <pc:sldMk cId="92059556" sldId="262"/>
            <ac:picMk id="206" creationId="{933F1E13-B717-49C8-82E4-B43D231F67CE}"/>
          </ac:picMkLst>
        </pc:picChg>
        <pc:picChg chg="add mod">
          <ac:chgData name="Sanders Wang" userId="089d73b8-785c-4012-b931-81c632b6c9c7" providerId="ADAL" clId="{E3F27EDE-0A00-4545-AC8F-6DAEAEF342C7}" dt="2021-11-16T09:13:11.684" v="2828" actId="14100"/>
          <ac:picMkLst>
            <pc:docMk/>
            <pc:sldMk cId="92059556" sldId="262"/>
            <ac:picMk id="224" creationId="{C2565C70-CB12-43C6-9CF4-92AF446F9D08}"/>
          </ac:picMkLst>
        </pc:picChg>
        <pc:picChg chg="add mod">
          <ac:chgData name="Sanders Wang" userId="089d73b8-785c-4012-b931-81c632b6c9c7" providerId="ADAL" clId="{E3F27EDE-0A00-4545-AC8F-6DAEAEF342C7}" dt="2021-11-16T09:14:08.683" v="2834" actId="1076"/>
          <ac:picMkLst>
            <pc:docMk/>
            <pc:sldMk cId="92059556" sldId="262"/>
            <ac:picMk id="230" creationId="{88222F31-A0E8-481A-B1D3-398C04DDA580}"/>
          </ac:picMkLst>
        </pc:picChg>
        <pc:picChg chg="add del mod">
          <ac:chgData name="Sanders Wang" userId="089d73b8-785c-4012-b931-81c632b6c9c7" providerId="ADAL" clId="{E3F27EDE-0A00-4545-AC8F-6DAEAEF342C7}" dt="2021-11-16T09:14:29.081" v="2835" actId="478"/>
          <ac:picMkLst>
            <pc:docMk/>
            <pc:sldMk cId="92059556" sldId="262"/>
            <ac:picMk id="231" creationId="{C9C77921-991C-4296-AA7E-2D4E4428F621}"/>
          </ac:picMkLst>
        </pc:picChg>
        <pc:picChg chg="add mod">
          <ac:chgData name="Sanders Wang" userId="089d73b8-785c-4012-b931-81c632b6c9c7" providerId="ADAL" clId="{E3F27EDE-0A00-4545-AC8F-6DAEAEF342C7}" dt="2021-11-16T09:13:56.386" v="2833" actId="571"/>
          <ac:picMkLst>
            <pc:docMk/>
            <pc:sldMk cId="92059556" sldId="262"/>
            <ac:picMk id="235" creationId="{4F093DB4-BECA-4CC0-94BA-9E239B76FE05}"/>
          </ac:picMkLst>
        </pc:picChg>
        <pc:picChg chg="add del mod">
          <ac:chgData name="Sanders Wang" userId="089d73b8-785c-4012-b931-81c632b6c9c7" providerId="ADAL" clId="{E3F27EDE-0A00-4545-AC8F-6DAEAEF342C7}" dt="2021-11-16T09:13:37.083" v="2832" actId="478"/>
          <ac:picMkLst>
            <pc:docMk/>
            <pc:sldMk cId="92059556" sldId="262"/>
            <ac:picMk id="238" creationId="{45CE09ED-AA6D-4B5D-8F6D-CD49637EB9A0}"/>
          </ac:picMkLst>
        </pc:picChg>
        <pc:picChg chg="add del mod">
          <ac:chgData name="Sanders Wang" userId="089d73b8-785c-4012-b931-81c632b6c9c7" providerId="ADAL" clId="{E3F27EDE-0A00-4545-AC8F-6DAEAEF342C7}" dt="2021-11-15T15:13:53.946" v="1996" actId="478"/>
          <ac:picMkLst>
            <pc:docMk/>
            <pc:sldMk cId="92059556" sldId="262"/>
            <ac:picMk id="240" creationId="{C3AFE671-4460-42DE-A7B8-8BF7D3505984}"/>
          </ac:picMkLst>
        </pc:picChg>
        <pc:picChg chg="add mod ord">
          <ac:chgData name="Sanders Wang" userId="089d73b8-785c-4012-b931-81c632b6c9c7" providerId="ADAL" clId="{E3F27EDE-0A00-4545-AC8F-6DAEAEF342C7}" dt="2021-11-16T09:28:00.056" v="3084" actId="1076"/>
          <ac:picMkLst>
            <pc:docMk/>
            <pc:sldMk cId="92059556" sldId="262"/>
            <ac:picMk id="272" creationId="{80BEE4CC-354B-4564-900A-0CD73DE1241E}"/>
          </ac:picMkLst>
        </pc:picChg>
        <pc:cxnChg chg="add mod">
          <ac:chgData name="Sanders Wang" userId="089d73b8-785c-4012-b931-81c632b6c9c7" providerId="ADAL" clId="{E3F27EDE-0A00-4545-AC8F-6DAEAEF342C7}" dt="2021-11-15T14:54:16.833" v="1731" actId="1037"/>
          <ac:cxnSpMkLst>
            <pc:docMk/>
            <pc:sldMk cId="92059556" sldId="262"/>
            <ac:cxnSpMk id="47" creationId="{968B07DB-3A9E-4138-8642-30A3C47A1CAA}"/>
          </ac:cxnSpMkLst>
        </pc:cxnChg>
        <pc:cxnChg chg="add del mod">
          <ac:chgData name="Sanders Wang" userId="089d73b8-785c-4012-b931-81c632b6c9c7" providerId="ADAL" clId="{E3F27EDE-0A00-4545-AC8F-6DAEAEF342C7}" dt="2021-11-15T14:37:47.340" v="1585" actId="478"/>
          <ac:cxnSpMkLst>
            <pc:docMk/>
            <pc:sldMk cId="92059556" sldId="262"/>
            <ac:cxnSpMk id="74" creationId="{6C6D0523-18F8-450F-B394-3CAADB712376}"/>
          </ac:cxnSpMkLst>
        </pc:cxnChg>
        <pc:cxnChg chg="add mod">
          <ac:chgData name="Sanders Wang" userId="089d73b8-785c-4012-b931-81c632b6c9c7" providerId="ADAL" clId="{E3F27EDE-0A00-4545-AC8F-6DAEAEF342C7}" dt="2021-11-15T14:54:16.833" v="1731" actId="1037"/>
          <ac:cxnSpMkLst>
            <pc:docMk/>
            <pc:sldMk cId="92059556" sldId="262"/>
            <ac:cxnSpMk id="80" creationId="{34485EBE-362A-43E1-B6D8-91FFB2944EB1}"/>
          </ac:cxnSpMkLst>
        </pc:cxnChg>
        <pc:cxnChg chg="add mod">
          <ac:chgData name="Sanders Wang" userId="089d73b8-785c-4012-b931-81c632b6c9c7" providerId="ADAL" clId="{E3F27EDE-0A00-4545-AC8F-6DAEAEF342C7}" dt="2021-11-15T14:54:16.833" v="1731" actId="1037"/>
          <ac:cxnSpMkLst>
            <pc:docMk/>
            <pc:sldMk cId="92059556" sldId="262"/>
            <ac:cxnSpMk id="81" creationId="{092404AF-BCA3-4E76-892A-190C238651A6}"/>
          </ac:cxnSpMkLst>
        </pc:cxnChg>
        <pc:cxnChg chg="add mod">
          <ac:chgData name="Sanders Wang" userId="089d73b8-785c-4012-b931-81c632b6c9c7" providerId="ADAL" clId="{E3F27EDE-0A00-4545-AC8F-6DAEAEF342C7}" dt="2021-11-15T14:54:16.833" v="1731" actId="1037"/>
          <ac:cxnSpMkLst>
            <pc:docMk/>
            <pc:sldMk cId="92059556" sldId="262"/>
            <ac:cxnSpMk id="86" creationId="{5D629559-3C99-48C4-8EE1-1B56F91CD15E}"/>
          </ac:cxnSpMkLst>
        </pc:cxnChg>
        <pc:cxnChg chg="add mod">
          <ac:chgData name="Sanders Wang" userId="089d73b8-785c-4012-b931-81c632b6c9c7" providerId="ADAL" clId="{E3F27EDE-0A00-4545-AC8F-6DAEAEF342C7}" dt="2021-11-15T14:54:16.833" v="1731" actId="1037"/>
          <ac:cxnSpMkLst>
            <pc:docMk/>
            <pc:sldMk cId="92059556" sldId="262"/>
            <ac:cxnSpMk id="87" creationId="{8F0AA453-4C86-4075-91A4-B64F79221021}"/>
          </ac:cxnSpMkLst>
        </pc:cxnChg>
        <pc:cxnChg chg="add mod">
          <ac:chgData name="Sanders Wang" userId="089d73b8-785c-4012-b931-81c632b6c9c7" providerId="ADAL" clId="{E3F27EDE-0A00-4545-AC8F-6DAEAEF342C7}" dt="2021-11-15T14:54:16.833" v="1731" actId="1037"/>
          <ac:cxnSpMkLst>
            <pc:docMk/>
            <pc:sldMk cId="92059556" sldId="262"/>
            <ac:cxnSpMk id="118" creationId="{7ABFF5EF-8174-48D9-9455-21CB5C25D337}"/>
          </ac:cxnSpMkLst>
        </pc:cxnChg>
        <pc:cxnChg chg="add mod">
          <ac:chgData name="Sanders Wang" userId="089d73b8-785c-4012-b931-81c632b6c9c7" providerId="ADAL" clId="{E3F27EDE-0A00-4545-AC8F-6DAEAEF342C7}" dt="2021-11-15T14:54:16.833" v="1731" actId="1037"/>
          <ac:cxnSpMkLst>
            <pc:docMk/>
            <pc:sldMk cId="92059556" sldId="262"/>
            <ac:cxnSpMk id="145" creationId="{DD665161-9919-4967-BC83-005945B3E952}"/>
          </ac:cxnSpMkLst>
        </pc:cxnChg>
        <pc:cxnChg chg="add mod">
          <ac:chgData name="Sanders Wang" userId="089d73b8-785c-4012-b931-81c632b6c9c7" providerId="ADAL" clId="{E3F27EDE-0A00-4545-AC8F-6DAEAEF342C7}" dt="2021-11-15T14:54:16.833" v="1731" actId="1037"/>
          <ac:cxnSpMkLst>
            <pc:docMk/>
            <pc:sldMk cId="92059556" sldId="262"/>
            <ac:cxnSpMk id="146" creationId="{C9A3AFF6-25C8-479D-B8F4-6150F85E34F3}"/>
          </ac:cxnSpMkLst>
        </pc:cxnChg>
        <pc:cxnChg chg="add mod">
          <ac:chgData name="Sanders Wang" userId="089d73b8-785c-4012-b931-81c632b6c9c7" providerId="ADAL" clId="{E3F27EDE-0A00-4545-AC8F-6DAEAEF342C7}" dt="2021-11-15T14:54:16.833" v="1731" actId="1037"/>
          <ac:cxnSpMkLst>
            <pc:docMk/>
            <pc:sldMk cId="92059556" sldId="262"/>
            <ac:cxnSpMk id="147" creationId="{2B24F07C-A4B9-4F0E-887A-FD658E626C93}"/>
          </ac:cxnSpMkLst>
        </pc:cxnChg>
        <pc:cxnChg chg="add mod">
          <ac:chgData name="Sanders Wang" userId="089d73b8-785c-4012-b931-81c632b6c9c7" providerId="ADAL" clId="{E3F27EDE-0A00-4545-AC8F-6DAEAEF342C7}" dt="2021-11-15T14:54:16.833" v="1731" actId="1037"/>
          <ac:cxnSpMkLst>
            <pc:docMk/>
            <pc:sldMk cId="92059556" sldId="262"/>
            <ac:cxnSpMk id="148" creationId="{620972DD-E541-4C6E-AFD4-3D5719B98703}"/>
          </ac:cxnSpMkLst>
        </pc:cxnChg>
        <pc:cxnChg chg="add mod">
          <ac:chgData name="Sanders Wang" userId="089d73b8-785c-4012-b931-81c632b6c9c7" providerId="ADAL" clId="{E3F27EDE-0A00-4545-AC8F-6DAEAEF342C7}" dt="2021-11-15T14:56:37.557" v="1771" actId="1076"/>
          <ac:cxnSpMkLst>
            <pc:docMk/>
            <pc:sldMk cId="92059556" sldId="262"/>
            <ac:cxnSpMk id="193" creationId="{B003CA96-1928-4EB7-B921-F02479E113ED}"/>
          </ac:cxnSpMkLst>
        </pc:cxnChg>
        <pc:cxnChg chg="add mod">
          <ac:chgData name="Sanders Wang" userId="089d73b8-785c-4012-b931-81c632b6c9c7" providerId="ADAL" clId="{E3F27EDE-0A00-4545-AC8F-6DAEAEF342C7}" dt="2021-11-16T09:13:11.684" v="2828" actId="14100"/>
          <ac:cxnSpMkLst>
            <pc:docMk/>
            <pc:sldMk cId="92059556" sldId="262"/>
            <ac:cxnSpMk id="217" creationId="{F9FFEAE9-45FD-48A0-B215-B3EAB2B91AD6}"/>
          </ac:cxnSpMkLst>
        </pc:cxnChg>
        <pc:cxnChg chg="add mod">
          <ac:chgData name="Sanders Wang" userId="089d73b8-785c-4012-b931-81c632b6c9c7" providerId="ADAL" clId="{E3F27EDE-0A00-4545-AC8F-6DAEAEF342C7}" dt="2021-11-15T14:56:33.293" v="1770" actId="14100"/>
          <ac:cxnSpMkLst>
            <pc:docMk/>
            <pc:sldMk cId="92059556" sldId="262"/>
            <ac:cxnSpMk id="222" creationId="{AB87E469-A176-4E68-A2F3-C691C2C0973F}"/>
          </ac:cxnSpMkLst>
        </pc:cxnChg>
        <pc:cxnChg chg="add mod">
          <ac:chgData name="Sanders Wang" userId="089d73b8-785c-4012-b931-81c632b6c9c7" providerId="ADAL" clId="{E3F27EDE-0A00-4545-AC8F-6DAEAEF342C7}" dt="2021-11-16T09:13:11.684" v="2828" actId="14100"/>
          <ac:cxnSpMkLst>
            <pc:docMk/>
            <pc:sldMk cId="92059556" sldId="262"/>
            <ac:cxnSpMk id="223" creationId="{7210D110-7182-4D4D-94AE-BA7790990605}"/>
          </ac:cxnSpMkLst>
        </pc:cxnChg>
        <pc:cxnChg chg="add mod">
          <ac:chgData name="Sanders Wang" userId="089d73b8-785c-4012-b931-81c632b6c9c7" providerId="ADAL" clId="{E3F27EDE-0A00-4545-AC8F-6DAEAEF342C7}" dt="2021-11-15T14:56:46.685" v="1774" actId="14100"/>
          <ac:cxnSpMkLst>
            <pc:docMk/>
            <pc:sldMk cId="92059556" sldId="262"/>
            <ac:cxnSpMk id="225" creationId="{C813288C-5A1A-43FC-97D2-124C08E91F8D}"/>
          </ac:cxnSpMkLst>
        </pc:cxnChg>
        <pc:cxnChg chg="add mod">
          <ac:chgData name="Sanders Wang" userId="089d73b8-785c-4012-b931-81c632b6c9c7" providerId="ADAL" clId="{E3F27EDE-0A00-4545-AC8F-6DAEAEF342C7}" dt="2021-11-15T14:57:01.926" v="1777" actId="14100"/>
          <ac:cxnSpMkLst>
            <pc:docMk/>
            <pc:sldMk cId="92059556" sldId="262"/>
            <ac:cxnSpMk id="228" creationId="{716653C4-E920-4390-BCE2-C5BA0DDAE7A7}"/>
          </ac:cxnSpMkLst>
        </pc:cxnChg>
        <pc:cxnChg chg="add del mod">
          <ac:chgData name="Sanders Wang" userId="089d73b8-785c-4012-b931-81c632b6c9c7" providerId="ADAL" clId="{E3F27EDE-0A00-4545-AC8F-6DAEAEF342C7}" dt="2021-11-15T14:57:38.300" v="1783" actId="478"/>
          <ac:cxnSpMkLst>
            <pc:docMk/>
            <pc:sldMk cId="92059556" sldId="262"/>
            <ac:cxnSpMk id="229" creationId="{2CAF142A-D953-469D-B8E8-79E3CA40D60E}"/>
          </ac:cxnSpMkLst>
        </pc:cxnChg>
        <pc:cxnChg chg="add mod">
          <ac:chgData name="Sanders Wang" userId="089d73b8-785c-4012-b931-81c632b6c9c7" providerId="ADAL" clId="{E3F27EDE-0A00-4545-AC8F-6DAEAEF342C7}" dt="2021-11-15T14:57:47.318" v="1786" actId="14100"/>
          <ac:cxnSpMkLst>
            <pc:docMk/>
            <pc:sldMk cId="92059556" sldId="262"/>
            <ac:cxnSpMk id="233" creationId="{1FBA55AA-092F-4449-A77D-97B77F8576A5}"/>
          </ac:cxnSpMkLst>
        </pc:cxnChg>
        <pc:cxnChg chg="add mod">
          <ac:chgData name="Sanders Wang" userId="089d73b8-785c-4012-b931-81c632b6c9c7" providerId="ADAL" clId="{E3F27EDE-0A00-4545-AC8F-6DAEAEF342C7}" dt="2021-11-16T09:28:18.608" v="3087" actId="14100"/>
          <ac:cxnSpMkLst>
            <pc:docMk/>
            <pc:sldMk cId="92059556" sldId="262"/>
            <ac:cxnSpMk id="248" creationId="{2C6EB8A2-9988-481B-A2F1-235E47150BB4}"/>
          </ac:cxnSpMkLst>
        </pc:cxnChg>
        <pc:cxnChg chg="add mod">
          <ac:chgData name="Sanders Wang" userId="089d73b8-785c-4012-b931-81c632b6c9c7" providerId="ADAL" clId="{E3F27EDE-0A00-4545-AC8F-6DAEAEF342C7}" dt="2021-11-16T09:19:47.554" v="2842" actId="14100"/>
          <ac:cxnSpMkLst>
            <pc:docMk/>
            <pc:sldMk cId="92059556" sldId="262"/>
            <ac:cxnSpMk id="255" creationId="{2D883C8C-9A30-47E9-8FAF-F8F395D4C857}"/>
          </ac:cxnSpMkLst>
        </pc:cxnChg>
        <pc:cxnChg chg="add mod">
          <ac:chgData name="Sanders Wang" userId="089d73b8-785c-4012-b931-81c632b6c9c7" providerId="ADAL" clId="{E3F27EDE-0A00-4545-AC8F-6DAEAEF342C7}" dt="2021-11-16T09:28:23.121" v="3088" actId="14100"/>
          <ac:cxnSpMkLst>
            <pc:docMk/>
            <pc:sldMk cId="92059556" sldId="262"/>
            <ac:cxnSpMk id="257" creationId="{E3305FDA-5DAB-4C05-8B60-7965D519F1C8}"/>
          </ac:cxnSpMkLst>
        </pc:cxnChg>
        <pc:cxnChg chg="add del mod">
          <ac:chgData name="Sanders Wang" userId="089d73b8-785c-4012-b931-81c632b6c9c7" providerId="ADAL" clId="{E3F27EDE-0A00-4545-AC8F-6DAEAEF342C7}" dt="2021-11-16T09:08:09.878" v="2822" actId="478"/>
          <ac:cxnSpMkLst>
            <pc:docMk/>
            <pc:sldMk cId="92059556" sldId="262"/>
            <ac:cxnSpMk id="258" creationId="{D52F84DD-AF90-40F1-8A28-0902C2E7D963}"/>
          </ac:cxnSpMkLst>
        </pc:cxnChg>
        <pc:cxnChg chg="add del mod">
          <ac:chgData name="Sanders Wang" userId="089d73b8-785c-4012-b931-81c632b6c9c7" providerId="ADAL" clId="{E3F27EDE-0A00-4545-AC8F-6DAEAEF342C7}" dt="2021-11-16T09:08:09.878" v="2822" actId="478"/>
          <ac:cxnSpMkLst>
            <pc:docMk/>
            <pc:sldMk cId="92059556" sldId="262"/>
            <ac:cxnSpMk id="259" creationId="{EE828718-9ACF-4114-9991-C4E276119695}"/>
          </ac:cxnSpMkLst>
        </pc:cxnChg>
        <pc:cxnChg chg="add mod">
          <ac:chgData name="Sanders Wang" userId="089d73b8-785c-4012-b931-81c632b6c9c7" providerId="ADAL" clId="{E3F27EDE-0A00-4545-AC8F-6DAEAEF342C7}" dt="2021-11-16T09:22:18.876" v="2861" actId="1076"/>
          <ac:cxnSpMkLst>
            <pc:docMk/>
            <pc:sldMk cId="92059556" sldId="262"/>
            <ac:cxnSpMk id="260" creationId="{8379BBED-1372-445C-BE8A-2580BCF39AA8}"/>
          </ac:cxnSpMkLst>
        </pc:cxnChg>
        <pc:cxnChg chg="add del mod">
          <ac:chgData name="Sanders Wang" userId="089d73b8-785c-4012-b931-81c632b6c9c7" providerId="ADAL" clId="{E3F27EDE-0A00-4545-AC8F-6DAEAEF342C7}" dt="2021-11-16T09:08:09.878" v="2822" actId="478"/>
          <ac:cxnSpMkLst>
            <pc:docMk/>
            <pc:sldMk cId="92059556" sldId="262"/>
            <ac:cxnSpMk id="262" creationId="{C820E924-DE59-4687-A449-883515F1C87E}"/>
          </ac:cxnSpMkLst>
        </pc:cxnChg>
        <pc:cxnChg chg="add del mod">
          <ac:chgData name="Sanders Wang" userId="089d73b8-785c-4012-b931-81c632b6c9c7" providerId="ADAL" clId="{E3F27EDE-0A00-4545-AC8F-6DAEAEF342C7}" dt="2021-11-16T09:08:09.878" v="2822" actId="478"/>
          <ac:cxnSpMkLst>
            <pc:docMk/>
            <pc:sldMk cId="92059556" sldId="262"/>
            <ac:cxnSpMk id="265" creationId="{FAC2E337-E13D-43DF-B597-9422FFC6FD3C}"/>
          </ac:cxnSpMkLst>
        </pc:cxnChg>
        <pc:cxnChg chg="add mod">
          <ac:chgData name="Sanders Wang" userId="089d73b8-785c-4012-b931-81c632b6c9c7" providerId="ADAL" clId="{E3F27EDE-0A00-4545-AC8F-6DAEAEF342C7}" dt="2021-11-16T09:23:06.595" v="2872" actId="1076"/>
          <ac:cxnSpMkLst>
            <pc:docMk/>
            <pc:sldMk cId="92059556" sldId="262"/>
            <ac:cxnSpMk id="266" creationId="{B57CD6EA-D722-48E6-BAFC-518CD055854D}"/>
          </ac:cxnSpMkLst>
        </pc:cxnChg>
        <pc:cxnChg chg="add mod">
          <ac:chgData name="Sanders Wang" userId="089d73b8-785c-4012-b931-81c632b6c9c7" providerId="ADAL" clId="{E3F27EDE-0A00-4545-AC8F-6DAEAEF342C7}" dt="2021-11-16T09:28:27.625" v="3089" actId="14100"/>
          <ac:cxnSpMkLst>
            <pc:docMk/>
            <pc:sldMk cId="92059556" sldId="262"/>
            <ac:cxnSpMk id="267" creationId="{BE10E2F9-6021-4D72-BE7E-8ABB54FA029A}"/>
          </ac:cxnSpMkLst>
        </pc:cxnChg>
        <pc:cxnChg chg="add mod">
          <ac:chgData name="Sanders Wang" userId="089d73b8-785c-4012-b931-81c632b6c9c7" providerId="ADAL" clId="{E3F27EDE-0A00-4545-AC8F-6DAEAEF342C7}" dt="2021-11-16T09:21:51.624" v="2859" actId="1035"/>
          <ac:cxnSpMkLst>
            <pc:docMk/>
            <pc:sldMk cId="92059556" sldId="262"/>
            <ac:cxnSpMk id="269" creationId="{542383B0-90A0-49A7-A63E-0F364E720C41}"/>
          </ac:cxnSpMkLst>
        </pc:cxnChg>
        <pc:cxnChg chg="add mod">
          <ac:chgData name="Sanders Wang" userId="089d73b8-785c-4012-b931-81c632b6c9c7" providerId="ADAL" clId="{E3F27EDE-0A00-4545-AC8F-6DAEAEF342C7}" dt="2021-11-16T09:21:51.624" v="2859" actId="1035"/>
          <ac:cxnSpMkLst>
            <pc:docMk/>
            <pc:sldMk cId="92059556" sldId="262"/>
            <ac:cxnSpMk id="274" creationId="{20826FC6-B911-4EBC-A7C6-488C4CF92D1C}"/>
          </ac:cxnSpMkLst>
        </pc:cxnChg>
        <pc:cxnChg chg="add mod">
          <ac:chgData name="Sanders Wang" userId="089d73b8-785c-4012-b931-81c632b6c9c7" providerId="ADAL" clId="{E3F27EDE-0A00-4545-AC8F-6DAEAEF342C7}" dt="2021-11-16T09:31:51.913" v="3104" actId="1035"/>
          <ac:cxnSpMkLst>
            <pc:docMk/>
            <pc:sldMk cId="92059556" sldId="262"/>
            <ac:cxnSpMk id="277" creationId="{FC006321-230B-4F4C-8874-439EB77DFE82}"/>
          </ac:cxnSpMkLst>
        </pc:cxnChg>
        <pc:cxnChg chg="add mod">
          <ac:chgData name="Sanders Wang" userId="089d73b8-785c-4012-b931-81c632b6c9c7" providerId="ADAL" clId="{E3F27EDE-0A00-4545-AC8F-6DAEAEF342C7}" dt="2021-11-16T09:31:51.913" v="3104" actId="1035"/>
          <ac:cxnSpMkLst>
            <pc:docMk/>
            <pc:sldMk cId="92059556" sldId="262"/>
            <ac:cxnSpMk id="280" creationId="{90A24763-099D-4D47-A9E3-BFE471A9AD38}"/>
          </ac:cxnSpMkLst>
        </pc:cxnChg>
        <pc:cxnChg chg="add mod">
          <ac:chgData name="Sanders Wang" userId="089d73b8-785c-4012-b931-81c632b6c9c7" providerId="ADAL" clId="{E3F27EDE-0A00-4545-AC8F-6DAEAEF342C7}" dt="2021-11-16T09:31:56.344" v="3105" actId="14100"/>
          <ac:cxnSpMkLst>
            <pc:docMk/>
            <pc:sldMk cId="92059556" sldId="262"/>
            <ac:cxnSpMk id="281" creationId="{525A40E5-48A0-494F-9328-C4841D8B1083}"/>
          </ac:cxnSpMkLst>
        </pc:cxnChg>
        <pc:cxnChg chg="add mod">
          <ac:chgData name="Sanders Wang" userId="089d73b8-785c-4012-b931-81c632b6c9c7" providerId="ADAL" clId="{E3F27EDE-0A00-4545-AC8F-6DAEAEF342C7}" dt="2021-11-15T15:14:00.870" v="1998" actId="571"/>
          <ac:cxnSpMkLst>
            <pc:docMk/>
            <pc:sldMk cId="92059556" sldId="262"/>
            <ac:cxnSpMk id="287" creationId="{954DC8E4-2A2F-48B6-B994-C284E913A343}"/>
          </ac:cxnSpMkLst>
        </pc:cxnChg>
        <pc:cxnChg chg="add mod">
          <ac:chgData name="Sanders Wang" userId="089d73b8-785c-4012-b931-81c632b6c9c7" providerId="ADAL" clId="{E3F27EDE-0A00-4545-AC8F-6DAEAEF342C7}" dt="2021-11-16T09:32:17.025" v="3106" actId="571"/>
          <ac:cxnSpMkLst>
            <pc:docMk/>
            <pc:sldMk cId="92059556" sldId="262"/>
            <ac:cxnSpMk id="291" creationId="{DBDE7DB5-3774-45A7-ACCB-23A5A011C6C7}"/>
          </ac:cxnSpMkLst>
        </pc:cxnChg>
        <pc:cxnChg chg="add mod">
          <ac:chgData name="Sanders Wang" userId="089d73b8-785c-4012-b931-81c632b6c9c7" providerId="ADAL" clId="{E3F27EDE-0A00-4545-AC8F-6DAEAEF342C7}" dt="2021-11-16T09:32:24.648" v="3107" actId="14100"/>
          <ac:cxnSpMkLst>
            <pc:docMk/>
            <pc:sldMk cId="92059556" sldId="262"/>
            <ac:cxnSpMk id="292" creationId="{CC1D47D7-A38B-4FB6-827B-857AFEEB3EC0}"/>
          </ac:cxnSpMkLst>
        </pc:cxnChg>
      </pc:sldChg>
      <pc:sldChg chg="add del">
        <pc:chgData name="Sanders Wang" userId="089d73b8-785c-4012-b931-81c632b6c9c7" providerId="ADAL" clId="{E3F27EDE-0A00-4545-AC8F-6DAEAEF342C7}" dt="2021-11-15T16:17:26.205" v="2027" actId="47"/>
        <pc:sldMkLst>
          <pc:docMk/>
          <pc:sldMk cId="1237857720" sldId="263"/>
        </pc:sldMkLst>
      </pc:sldChg>
      <pc:sldChg chg="addSp delSp modSp new mod setBg">
        <pc:chgData name="Sanders Wang" userId="089d73b8-785c-4012-b931-81c632b6c9c7" providerId="ADAL" clId="{E3F27EDE-0A00-4545-AC8F-6DAEAEF342C7}" dt="2021-11-16T15:06:15.046" v="6243" actId="20577"/>
        <pc:sldMkLst>
          <pc:docMk/>
          <pc:sldMk cId="1167687840" sldId="264"/>
        </pc:sldMkLst>
        <pc:spChg chg="mod">
          <ac:chgData name="Sanders Wang" userId="089d73b8-785c-4012-b931-81c632b6c9c7" providerId="ADAL" clId="{E3F27EDE-0A00-4545-AC8F-6DAEAEF342C7}" dt="2021-11-16T15:05:34.629" v="6227"/>
          <ac:spMkLst>
            <pc:docMk/>
            <pc:sldMk cId="1167687840" sldId="264"/>
            <ac:spMk id="2" creationId="{709A9E4F-9019-402E-B320-B0E580B90937}"/>
          </ac:spMkLst>
        </pc:spChg>
        <pc:spChg chg="mod">
          <ac:chgData name="Sanders Wang" userId="089d73b8-785c-4012-b931-81c632b6c9c7" providerId="ADAL" clId="{E3F27EDE-0A00-4545-AC8F-6DAEAEF342C7}" dt="2021-11-16T15:06:15.046" v="6243" actId="20577"/>
          <ac:spMkLst>
            <pc:docMk/>
            <pc:sldMk cId="1167687840" sldId="264"/>
            <ac:spMk id="3" creationId="{3395B24B-D16B-42FB-BA05-5B073216EB7A}"/>
          </ac:spMkLst>
        </pc:spChg>
        <pc:spChg chg="add">
          <ac:chgData name="Sanders Wang" userId="089d73b8-785c-4012-b931-81c632b6c9c7" providerId="ADAL" clId="{E3F27EDE-0A00-4545-AC8F-6DAEAEF342C7}" dt="2021-11-15T08:01:50.548" v="182" actId="26606"/>
          <ac:spMkLst>
            <pc:docMk/>
            <pc:sldMk cId="1167687840" sldId="264"/>
            <ac:spMk id="8" creationId="{7CB4857B-ED7C-444D-9F04-2F885114A1C2}"/>
          </ac:spMkLst>
        </pc:spChg>
        <pc:spChg chg="add">
          <ac:chgData name="Sanders Wang" userId="089d73b8-785c-4012-b931-81c632b6c9c7" providerId="ADAL" clId="{E3F27EDE-0A00-4545-AC8F-6DAEAEF342C7}" dt="2021-11-15T08:01:50.548" v="182" actId="26606"/>
          <ac:spMkLst>
            <pc:docMk/>
            <pc:sldMk cId="1167687840" sldId="264"/>
            <ac:spMk id="10" creationId="{D18046FB-44EA-4FD8-A585-EA09A319B2D0}"/>
          </ac:spMkLst>
        </pc:spChg>
        <pc:spChg chg="add">
          <ac:chgData name="Sanders Wang" userId="089d73b8-785c-4012-b931-81c632b6c9c7" providerId="ADAL" clId="{E3F27EDE-0A00-4545-AC8F-6DAEAEF342C7}" dt="2021-11-15T08:01:50.548" v="182" actId="26606"/>
          <ac:spMkLst>
            <pc:docMk/>
            <pc:sldMk cId="1167687840" sldId="264"/>
            <ac:spMk id="12" creationId="{479F5F2B-8B58-4140-AE6A-51F6C67B18D9}"/>
          </ac:spMkLst>
        </pc:spChg>
        <pc:picChg chg="add mod">
          <ac:chgData name="Sanders Wang" userId="089d73b8-785c-4012-b931-81c632b6c9c7" providerId="ADAL" clId="{E3F27EDE-0A00-4545-AC8F-6DAEAEF342C7}" dt="2021-11-16T14:47:14.567" v="5950" actId="14100"/>
          <ac:picMkLst>
            <pc:docMk/>
            <pc:sldMk cId="1167687840" sldId="264"/>
            <ac:picMk id="7" creationId="{63395493-158B-48A0-A4B2-F28B711CBAA0}"/>
          </ac:picMkLst>
        </pc:picChg>
        <pc:picChg chg="add mod">
          <ac:chgData name="Sanders Wang" userId="089d73b8-785c-4012-b931-81c632b6c9c7" providerId="ADAL" clId="{E3F27EDE-0A00-4545-AC8F-6DAEAEF342C7}" dt="2021-11-16T14:47:11.480" v="5949" actId="1076"/>
          <ac:picMkLst>
            <pc:docMk/>
            <pc:sldMk cId="1167687840" sldId="264"/>
            <ac:picMk id="9" creationId="{0A547634-6F4E-4078-8B70-439D56F7303D}"/>
          </ac:picMkLst>
        </pc:picChg>
        <pc:picChg chg="add mod">
          <ac:chgData name="Sanders Wang" userId="089d73b8-785c-4012-b931-81c632b6c9c7" providerId="ADAL" clId="{E3F27EDE-0A00-4545-AC8F-6DAEAEF342C7}" dt="2021-11-16T14:46:57.589" v="5947" actId="1076"/>
          <ac:picMkLst>
            <pc:docMk/>
            <pc:sldMk cId="1167687840" sldId="264"/>
            <ac:picMk id="11" creationId="{5786B79A-B217-4FCE-8A1C-B6C24C52D2FB}"/>
          </ac:picMkLst>
        </pc:picChg>
        <pc:picChg chg="add mod">
          <ac:chgData name="Sanders Wang" userId="089d73b8-785c-4012-b931-81c632b6c9c7" providerId="ADAL" clId="{E3F27EDE-0A00-4545-AC8F-6DAEAEF342C7}" dt="2021-11-16T14:46:57.589" v="5947" actId="1076"/>
          <ac:picMkLst>
            <pc:docMk/>
            <pc:sldMk cId="1167687840" sldId="264"/>
            <ac:picMk id="13" creationId="{8EFA10B4-29AD-4489-BC8C-61B7938C1748}"/>
          </ac:picMkLst>
        </pc:picChg>
        <pc:cxnChg chg="add del mod">
          <ac:chgData name="Sanders Wang" userId="089d73b8-785c-4012-b931-81c632b6c9c7" providerId="ADAL" clId="{E3F27EDE-0A00-4545-AC8F-6DAEAEF342C7}" dt="2021-11-16T14:47:59.355" v="5960" actId="478"/>
          <ac:cxnSpMkLst>
            <pc:docMk/>
            <pc:sldMk cId="1167687840" sldId="264"/>
            <ac:cxnSpMk id="14" creationId="{F301BCFB-3622-4EFE-AD27-AD63F5B1ECA7}"/>
          </ac:cxnSpMkLst>
        </pc:cxnChg>
      </pc:sldChg>
      <pc:sldChg chg="new del">
        <pc:chgData name="Sanders Wang" userId="089d73b8-785c-4012-b931-81c632b6c9c7" providerId="ADAL" clId="{E3F27EDE-0A00-4545-AC8F-6DAEAEF342C7}" dt="2021-11-15T16:43:40.218" v="2296" actId="47"/>
        <pc:sldMkLst>
          <pc:docMk/>
          <pc:sldMk cId="649452726" sldId="265"/>
        </pc:sldMkLst>
      </pc:sldChg>
      <pc:sldChg chg="addSp delSp modSp add del mod">
        <pc:chgData name="Sanders Wang" userId="089d73b8-785c-4012-b931-81c632b6c9c7" providerId="ADAL" clId="{E3F27EDE-0A00-4545-AC8F-6DAEAEF342C7}" dt="2021-11-15T14:23:27.267" v="1459" actId="47"/>
        <pc:sldMkLst>
          <pc:docMk/>
          <pc:sldMk cId="1628659439" sldId="265"/>
        </pc:sldMkLst>
        <pc:picChg chg="add del mod">
          <ac:chgData name="Sanders Wang" userId="089d73b8-785c-4012-b931-81c632b6c9c7" providerId="ADAL" clId="{E3F27EDE-0A00-4545-AC8F-6DAEAEF342C7}" dt="2021-11-15T13:55:55.962" v="1169" actId="21"/>
          <ac:picMkLst>
            <pc:docMk/>
            <pc:sldMk cId="1628659439" sldId="265"/>
            <ac:picMk id="9" creationId="{7499E195-F602-4B7F-BA85-C4BEA797888E}"/>
          </ac:picMkLst>
        </pc:picChg>
      </pc:sldChg>
      <pc:sldChg chg="add del">
        <pc:chgData name="Sanders Wang" userId="089d73b8-785c-4012-b931-81c632b6c9c7" providerId="ADAL" clId="{E3F27EDE-0A00-4545-AC8F-6DAEAEF342C7}" dt="2021-11-15T14:23:37.111" v="1461" actId="2890"/>
        <pc:sldMkLst>
          <pc:docMk/>
          <pc:sldMk cId="2231892287" sldId="265"/>
        </pc:sldMkLst>
      </pc:sldChg>
      <pc:sldChg chg="addSp delSp modSp add mod">
        <pc:chgData name="Sanders Wang" userId="089d73b8-785c-4012-b931-81c632b6c9c7" providerId="ADAL" clId="{E3F27EDE-0A00-4545-AC8F-6DAEAEF342C7}" dt="2021-11-16T16:33:45.705" v="7877" actId="14100"/>
        <pc:sldMkLst>
          <pc:docMk/>
          <pc:sldMk cId="3908012468" sldId="265"/>
        </pc:sldMkLst>
        <pc:spChg chg="mod ord">
          <ac:chgData name="Sanders Wang" userId="089d73b8-785c-4012-b931-81c632b6c9c7" providerId="ADAL" clId="{E3F27EDE-0A00-4545-AC8F-6DAEAEF342C7}" dt="2021-11-15T16:59:30.385" v="2438" actId="1076"/>
          <ac:spMkLst>
            <pc:docMk/>
            <pc:sldMk cId="3908012468" sldId="265"/>
            <ac:spMk id="2" creationId="{5092C302-8F48-4BFA-A43F-FFFF6A90736B}"/>
          </ac:spMkLst>
        </pc:spChg>
        <pc:spChg chg="mod">
          <ac:chgData name="Sanders Wang" userId="089d73b8-785c-4012-b931-81c632b6c9c7" providerId="ADAL" clId="{E3F27EDE-0A00-4545-AC8F-6DAEAEF342C7}" dt="2021-11-16T16:33:45.705" v="7877" actId="14100"/>
          <ac:spMkLst>
            <pc:docMk/>
            <pc:sldMk cId="3908012468" sldId="265"/>
            <ac:spMk id="18" creationId="{D03196FF-8792-454E-90CB-5908B1D1AE85}"/>
          </ac:spMkLst>
        </pc:spChg>
        <pc:spChg chg="add mod">
          <ac:chgData name="Sanders Wang" userId="089d73b8-785c-4012-b931-81c632b6c9c7" providerId="ADAL" clId="{E3F27EDE-0A00-4545-AC8F-6DAEAEF342C7}" dt="2021-11-15T18:41:27.662" v="2488" actId="14100"/>
          <ac:spMkLst>
            <pc:docMk/>
            <pc:sldMk cId="3908012468" sldId="265"/>
            <ac:spMk id="22" creationId="{C560BD99-920A-4194-B58B-FFDE4706A5EC}"/>
          </ac:spMkLst>
        </pc:spChg>
        <pc:spChg chg="add mod">
          <ac:chgData name="Sanders Wang" userId="089d73b8-785c-4012-b931-81c632b6c9c7" providerId="ADAL" clId="{E3F27EDE-0A00-4545-AC8F-6DAEAEF342C7}" dt="2021-11-16T16:33:45.705" v="7877" actId="14100"/>
          <ac:spMkLst>
            <pc:docMk/>
            <pc:sldMk cId="3908012468" sldId="265"/>
            <ac:spMk id="32" creationId="{84C38DC3-8450-427F-9726-AB47D49EA18D}"/>
          </ac:spMkLst>
        </pc:spChg>
        <pc:spChg chg="add mod">
          <ac:chgData name="Sanders Wang" userId="089d73b8-785c-4012-b931-81c632b6c9c7" providerId="ADAL" clId="{E3F27EDE-0A00-4545-AC8F-6DAEAEF342C7}" dt="2021-11-15T16:57:08.121" v="2411" actId="1076"/>
          <ac:spMkLst>
            <pc:docMk/>
            <pc:sldMk cId="3908012468" sldId="265"/>
            <ac:spMk id="36" creationId="{2347D75C-4262-40AD-82DA-53948DC9B26E}"/>
          </ac:spMkLst>
        </pc:spChg>
        <pc:spChg chg="add mod">
          <ac:chgData name="Sanders Wang" userId="089d73b8-785c-4012-b931-81c632b6c9c7" providerId="ADAL" clId="{E3F27EDE-0A00-4545-AC8F-6DAEAEF342C7}" dt="2021-11-15T16:57:38.122" v="2416" actId="1076"/>
          <ac:spMkLst>
            <pc:docMk/>
            <pc:sldMk cId="3908012468" sldId="265"/>
            <ac:spMk id="37" creationId="{3F9C6A59-8AEB-4A38-B4E3-520FE7947C8B}"/>
          </ac:spMkLst>
        </pc:spChg>
        <pc:spChg chg="add mod ord">
          <ac:chgData name="Sanders Wang" userId="089d73b8-785c-4012-b931-81c632b6c9c7" providerId="ADAL" clId="{E3F27EDE-0A00-4545-AC8F-6DAEAEF342C7}" dt="2021-11-15T16:58:50.913" v="2428" actId="1076"/>
          <ac:spMkLst>
            <pc:docMk/>
            <pc:sldMk cId="3908012468" sldId="265"/>
            <ac:spMk id="38" creationId="{CAAC75FA-D406-4BC1-AD82-454C1B998EA7}"/>
          </ac:spMkLst>
        </pc:spChg>
        <pc:spChg chg="add del mod">
          <ac:chgData name="Sanders Wang" userId="089d73b8-785c-4012-b931-81c632b6c9c7" providerId="ADAL" clId="{E3F27EDE-0A00-4545-AC8F-6DAEAEF342C7}" dt="2021-11-15T16:51:14.630" v="2337" actId="478"/>
          <ac:spMkLst>
            <pc:docMk/>
            <pc:sldMk cId="3908012468" sldId="265"/>
            <ac:spMk id="40" creationId="{51640932-42D3-4692-83F7-A02A0B0ABCA1}"/>
          </ac:spMkLst>
        </pc:spChg>
        <pc:spChg chg="add mod">
          <ac:chgData name="Sanders Wang" userId="089d73b8-785c-4012-b931-81c632b6c9c7" providerId="ADAL" clId="{E3F27EDE-0A00-4545-AC8F-6DAEAEF342C7}" dt="2021-11-15T16:52:22.058" v="2354" actId="571"/>
          <ac:spMkLst>
            <pc:docMk/>
            <pc:sldMk cId="3908012468" sldId="265"/>
            <ac:spMk id="43" creationId="{0D38E5E6-BB85-41EC-B05F-F6E14B742D37}"/>
          </ac:spMkLst>
        </pc:spChg>
        <pc:spChg chg="add mod">
          <ac:chgData name="Sanders Wang" userId="089d73b8-785c-4012-b931-81c632b6c9c7" providerId="ADAL" clId="{E3F27EDE-0A00-4545-AC8F-6DAEAEF342C7}" dt="2021-11-15T18:41:43.987" v="2490" actId="1076"/>
          <ac:spMkLst>
            <pc:docMk/>
            <pc:sldMk cId="3908012468" sldId="265"/>
            <ac:spMk id="55" creationId="{088424D0-8D5E-4EC2-89F2-0475D7219617}"/>
          </ac:spMkLst>
        </pc:spChg>
        <pc:spChg chg="del">
          <ac:chgData name="Sanders Wang" userId="089d73b8-785c-4012-b931-81c632b6c9c7" providerId="ADAL" clId="{E3F27EDE-0A00-4545-AC8F-6DAEAEF342C7}" dt="2021-11-15T16:45:59.394" v="2312" actId="478"/>
          <ac:spMkLst>
            <pc:docMk/>
            <pc:sldMk cId="3908012468" sldId="265"/>
            <ac:spMk id="57" creationId="{61924EFB-0CEB-48F6-B0AC-AB466F2554F0}"/>
          </ac:spMkLst>
        </pc:spChg>
        <pc:spChg chg="del">
          <ac:chgData name="Sanders Wang" userId="089d73b8-785c-4012-b931-81c632b6c9c7" providerId="ADAL" clId="{E3F27EDE-0A00-4545-AC8F-6DAEAEF342C7}" dt="2021-11-15T16:45:59.394" v="2312" actId="478"/>
          <ac:spMkLst>
            <pc:docMk/>
            <pc:sldMk cId="3908012468" sldId="265"/>
            <ac:spMk id="58" creationId="{1244AE1F-77CB-48EB-8E8D-B801A8B0FF6A}"/>
          </ac:spMkLst>
        </pc:spChg>
        <pc:spChg chg="del">
          <ac:chgData name="Sanders Wang" userId="089d73b8-785c-4012-b931-81c632b6c9c7" providerId="ADAL" clId="{E3F27EDE-0A00-4545-AC8F-6DAEAEF342C7}" dt="2021-11-15T16:45:59.394" v="2312" actId="478"/>
          <ac:spMkLst>
            <pc:docMk/>
            <pc:sldMk cId="3908012468" sldId="265"/>
            <ac:spMk id="59" creationId="{BD0B0789-E4A4-492A-AFF1-B14008CC62A2}"/>
          </ac:spMkLst>
        </pc:spChg>
        <pc:spChg chg="add mod">
          <ac:chgData name="Sanders Wang" userId="089d73b8-785c-4012-b931-81c632b6c9c7" providerId="ADAL" clId="{E3F27EDE-0A00-4545-AC8F-6DAEAEF342C7}" dt="2021-11-15T18:41:37.776" v="2489" actId="14100"/>
          <ac:spMkLst>
            <pc:docMk/>
            <pc:sldMk cId="3908012468" sldId="265"/>
            <ac:spMk id="60" creationId="{E484425B-4202-47CD-8B2E-CA4ED30ED8E4}"/>
          </ac:spMkLst>
        </pc:spChg>
        <pc:spChg chg="add mod">
          <ac:chgData name="Sanders Wang" userId="089d73b8-785c-4012-b931-81c632b6c9c7" providerId="ADAL" clId="{E3F27EDE-0A00-4545-AC8F-6DAEAEF342C7}" dt="2021-11-15T18:41:54.781" v="2491" actId="14100"/>
          <ac:spMkLst>
            <pc:docMk/>
            <pc:sldMk cId="3908012468" sldId="265"/>
            <ac:spMk id="61" creationId="{366DA02E-C7F2-49CB-930D-6D4DD8A6A560}"/>
          </ac:spMkLst>
        </pc:spChg>
        <pc:spChg chg="add mod">
          <ac:chgData name="Sanders Wang" userId="089d73b8-785c-4012-b931-81c632b6c9c7" providerId="ADAL" clId="{E3F27EDE-0A00-4545-AC8F-6DAEAEF342C7}" dt="2021-11-15T18:42:12.546" v="2495" actId="1076"/>
          <ac:spMkLst>
            <pc:docMk/>
            <pc:sldMk cId="3908012468" sldId="265"/>
            <ac:spMk id="62" creationId="{F3F5F514-235C-4819-A5CF-C42425E14BFD}"/>
          </ac:spMkLst>
        </pc:spChg>
        <pc:spChg chg="add mod">
          <ac:chgData name="Sanders Wang" userId="089d73b8-785c-4012-b931-81c632b6c9c7" providerId="ADAL" clId="{E3F27EDE-0A00-4545-AC8F-6DAEAEF342C7}" dt="2021-11-15T17:03:51.458" v="2487" actId="692"/>
          <ac:spMkLst>
            <pc:docMk/>
            <pc:sldMk cId="3908012468" sldId="265"/>
            <ac:spMk id="69" creationId="{4AC874B2-974B-47A2-8D66-3F647A9A7462}"/>
          </ac:spMkLst>
        </pc:spChg>
        <pc:spChg chg="add mod">
          <ac:chgData name="Sanders Wang" userId="089d73b8-785c-4012-b931-81c632b6c9c7" providerId="ADAL" clId="{E3F27EDE-0A00-4545-AC8F-6DAEAEF342C7}" dt="2021-11-15T17:03:51.458" v="2487" actId="692"/>
          <ac:spMkLst>
            <pc:docMk/>
            <pc:sldMk cId="3908012468" sldId="265"/>
            <ac:spMk id="74" creationId="{9C2A9678-E641-44E8-BA2B-2CAC1BC345A4}"/>
          </ac:spMkLst>
        </pc:spChg>
        <pc:spChg chg="add mod">
          <ac:chgData name="Sanders Wang" userId="089d73b8-785c-4012-b931-81c632b6c9c7" providerId="ADAL" clId="{E3F27EDE-0A00-4545-AC8F-6DAEAEF342C7}" dt="2021-11-15T17:03:51.458" v="2487" actId="692"/>
          <ac:spMkLst>
            <pc:docMk/>
            <pc:sldMk cId="3908012468" sldId="265"/>
            <ac:spMk id="80" creationId="{0C942965-0691-43A6-81BE-328E4DCC02BE}"/>
          </ac:spMkLst>
        </pc:spChg>
        <pc:picChg chg="add del mod">
          <ac:chgData name="Sanders Wang" userId="089d73b8-785c-4012-b931-81c632b6c9c7" providerId="ADAL" clId="{E3F27EDE-0A00-4545-AC8F-6DAEAEF342C7}" dt="2021-11-15T16:49:39.333" v="2315" actId="478"/>
          <ac:picMkLst>
            <pc:docMk/>
            <pc:sldMk cId="3908012468" sldId="265"/>
            <ac:picMk id="4" creationId="{1DC8CD52-238A-4034-9F0F-DEECC4A79E75}"/>
          </ac:picMkLst>
        </pc:picChg>
        <pc:picChg chg="del">
          <ac:chgData name="Sanders Wang" userId="089d73b8-785c-4012-b931-81c632b6c9c7" providerId="ADAL" clId="{E3F27EDE-0A00-4545-AC8F-6DAEAEF342C7}" dt="2021-11-15T16:44:10.246" v="2298" actId="478"/>
          <ac:picMkLst>
            <pc:docMk/>
            <pc:sldMk cId="3908012468" sldId="265"/>
            <ac:picMk id="9" creationId="{1727147D-F93F-42A0-8C3A-9609A82FB472}"/>
          </ac:picMkLst>
        </pc:picChg>
        <pc:picChg chg="add mod">
          <ac:chgData name="Sanders Wang" userId="089d73b8-785c-4012-b931-81c632b6c9c7" providerId="ADAL" clId="{E3F27EDE-0A00-4545-AC8F-6DAEAEF342C7}" dt="2021-11-15T16:57:20.490" v="2413" actId="14100"/>
          <ac:picMkLst>
            <pc:docMk/>
            <pc:sldMk cId="3908012468" sldId="265"/>
            <ac:picMk id="11" creationId="{0A8F5F3B-E9DD-4605-ABCF-00D9C0704C6F}"/>
          </ac:picMkLst>
        </pc:picChg>
        <pc:picChg chg="del">
          <ac:chgData name="Sanders Wang" userId="089d73b8-785c-4012-b931-81c632b6c9c7" providerId="ADAL" clId="{E3F27EDE-0A00-4545-AC8F-6DAEAEF342C7}" dt="2021-11-15T16:44:10.246" v="2298" actId="478"/>
          <ac:picMkLst>
            <pc:docMk/>
            <pc:sldMk cId="3908012468" sldId="265"/>
            <ac:picMk id="13" creationId="{C0797962-1345-4CC0-A759-957FAE9A0233}"/>
          </ac:picMkLst>
        </pc:picChg>
        <pc:picChg chg="del">
          <ac:chgData name="Sanders Wang" userId="089d73b8-785c-4012-b931-81c632b6c9c7" providerId="ADAL" clId="{E3F27EDE-0A00-4545-AC8F-6DAEAEF342C7}" dt="2021-11-15T16:44:10.246" v="2298" actId="478"/>
          <ac:picMkLst>
            <pc:docMk/>
            <pc:sldMk cId="3908012468" sldId="265"/>
            <ac:picMk id="15" creationId="{17B5800D-A862-40A0-AC7B-D6DE3A335DE5}"/>
          </ac:picMkLst>
        </pc:picChg>
        <pc:picChg chg="add mod ord">
          <ac:chgData name="Sanders Wang" userId="089d73b8-785c-4012-b931-81c632b6c9c7" providerId="ADAL" clId="{E3F27EDE-0A00-4545-AC8F-6DAEAEF342C7}" dt="2021-11-15T16:58:09.865" v="2423" actId="1076"/>
          <ac:picMkLst>
            <pc:docMk/>
            <pc:sldMk cId="3908012468" sldId="265"/>
            <ac:picMk id="26" creationId="{04CDC4E0-5C9A-411C-BAD5-D9ECEF703080}"/>
          </ac:picMkLst>
        </pc:picChg>
        <pc:picChg chg="add mod">
          <ac:chgData name="Sanders Wang" userId="089d73b8-785c-4012-b931-81c632b6c9c7" providerId="ADAL" clId="{E3F27EDE-0A00-4545-AC8F-6DAEAEF342C7}" dt="2021-11-15T18:42:00.523" v="2493" actId="1076"/>
          <ac:picMkLst>
            <pc:docMk/>
            <pc:sldMk cId="3908012468" sldId="265"/>
            <ac:picMk id="2048" creationId="{74AED7B9-7720-49F0-9844-577331073676}"/>
          </ac:picMkLst>
        </pc:picChg>
        <pc:cxnChg chg="mod">
          <ac:chgData name="Sanders Wang" userId="089d73b8-785c-4012-b931-81c632b6c9c7" providerId="ADAL" clId="{E3F27EDE-0A00-4545-AC8F-6DAEAEF342C7}" dt="2021-11-16T16:33:45.705" v="7877" actId="14100"/>
          <ac:cxnSpMkLst>
            <pc:docMk/>
            <pc:sldMk cId="3908012468" sldId="265"/>
            <ac:cxnSpMk id="20" creationId="{16C6035A-E715-43C2-9DC5-1E2E1C612885}"/>
          </ac:cxnSpMkLst>
        </pc:cxnChg>
        <pc:cxnChg chg="add mod">
          <ac:chgData name="Sanders Wang" userId="089d73b8-785c-4012-b931-81c632b6c9c7" providerId="ADAL" clId="{E3F27EDE-0A00-4545-AC8F-6DAEAEF342C7}" dt="2021-11-16T16:33:45.705" v="7877" actId="14100"/>
          <ac:cxnSpMkLst>
            <pc:docMk/>
            <pc:sldMk cId="3908012468" sldId="265"/>
            <ac:cxnSpMk id="33" creationId="{8073785F-DAE4-45BE-92C7-1184DD097764}"/>
          </ac:cxnSpMkLst>
        </pc:cxnChg>
        <pc:cxnChg chg="add mod">
          <ac:chgData name="Sanders Wang" userId="089d73b8-785c-4012-b931-81c632b6c9c7" providerId="ADAL" clId="{E3F27EDE-0A00-4545-AC8F-6DAEAEF342C7}" dt="2021-11-15T18:41:27.662" v="2488" actId="14100"/>
          <ac:cxnSpMkLst>
            <pc:docMk/>
            <pc:sldMk cId="3908012468" sldId="265"/>
            <ac:cxnSpMk id="44" creationId="{0C9DD374-7079-4BCB-ABDB-61DAD6D99597}"/>
          </ac:cxnSpMkLst>
        </pc:cxnChg>
        <pc:cxnChg chg="add mod">
          <ac:chgData name="Sanders Wang" userId="089d73b8-785c-4012-b931-81c632b6c9c7" providerId="ADAL" clId="{E3F27EDE-0A00-4545-AC8F-6DAEAEF342C7}" dt="2021-11-15T16:55:39.387" v="2391" actId="1076"/>
          <ac:cxnSpMkLst>
            <pc:docMk/>
            <pc:sldMk cId="3908012468" sldId="265"/>
            <ac:cxnSpMk id="51" creationId="{71D445C6-2515-49A4-93BE-B60B425F84CA}"/>
          </ac:cxnSpMkLst>
        </pc:cxnChg>
        <pc:cxnChg chg="add mod">
          <ac:chgData name="Sanders Wang" userId="089d73b8-785c-4012-b931-81c632b6c9c7" providerId="ADAL" clId="{E3F27EDE-0A00-4545-AC8F-6DAEAEF342C7}" dt="2021-11-15T16:56:46.554" v="2405" actId="1076"/>
          <ac:cxnSpMkLst>
            <pc:docMk/>
            <pc:sldMk cId="3908012468" sldId="265"/>
            <ac:cxnSpMk id="54" creationId="{A8DCAF3C-D238-4079-8ECD-3D3BFB2B68B0}"/>
          </ac:cxnSpMkLst>
        </pc:cxnChg>
        <pc:cxnChg chg="add mod">
          <ac:chgData name="Sanders Wang" userId="089d73b8-785c-4012-b931-81c632b6c9c7" providerId="ADAL" clId="{E3F27EDE-0A00-4545-AC8F-6DAEAEF342C7}" dt="2021-11-15T18:41:37.776" v="2489" actId="14100"/>
          <ac:cxnSpMkLst>
            <pc:docMk/>
            <pc:sldMk cId="3908012468" sldId="265"/>
            <ac:cxnSpMk id="63" creationId="{2973CEEC-075C-446E-ADA0-D93FBC831DD6}"/>
          </ac:cxnSpMkLst>
        </pc:cxnChg>
        <pc:cxnChg chg="add mod">
          <ac:chgData name="Sanders Wang" userId="089d73b8-785c-4012-b931-81c632b6c9c7" providerId="ADAL" clId="{E3F27EDE-0A00-4545-AC8F-6DAEAEF342C7}" dt="2021-11-15T18:42:05.315" v="2494" actId="14100"/>
          <ac:cxnSpMkLst>
            <pc:docMk/>
            <pc:sldMk cId="3908012468" sldId="265"/>
            <ac:cxnSpMk id="64" creationId="{C6BD857B-9E0E-4C99-BDDB-DBAD5FDE8CEA}"/>
          </ac:cxnSpMkLst>
        </pc:cxnChg>
      </pc:sldChg>
      <pc:sldChg chg="new del">
        <pc:chgData name="Sanders Wang" userId="089d73b8-785c-4012-b931-81c632b6c9c7" providerId="ADAL" clId="{E3F27EDE-0A00-4545-AC8F-6DAEAEF342C7}" dt="2021-11-15T18:43:31.737" v="2497" actId="47"/>
        <pc:sldMkLst>
          <pc:docMk/>
          <pc:sldMk cId="4148857416" sldId="266"/>
        </pc:sldMkLst>
      </pc:sldChg>
      <pc:sldChg chg="addSp delSp modSp add mod modClrScheme delDesignElem chgLayout">
        <pc:chgData name="Sanders Wang" userId="089d73b8-785c-4012-b931-81c632b6c9c7" providerId="ADAL" clId="{E3F27EDE-0A00-4545-AC8F-6DAEAEF342C7}" dt="2021-11-16T15:12:33.951" v="6296" actId="1076"/>
        <pc:sldMkLst>
          <pc:docMk/>
          <pc:sldMk cId="4235744414" sldId="266"/>
        </pc:sldMkLst>
        <pc:spChg chg="mod ord">
          <ac:chgData name="Sanders Wang" userId="089d73b8-785c-4012-b931-81c632b6c9c7" providerId="ADAL" clId="{E3F27EDE-0A00-4545-AC8F-6DAEAEF342C7}" dt="2021-11-15T18:55:50.189" v="2735" actId="20577"/>
          <ac:spMkLst>
            <pc:docMk/>
            <pc:sldMk cId="4235744414" sldId="266"/>
            <ac:spMk id="2" creationId="{5092C302-8F48-4BFA-A43F-FFFF6A90736B}"/>
          </ac:spMkLst>
        </pc:spChg>
        <pc:spChg chg="add del mod ord">
          <ac:chgData name="Sanders Wang" userId="089d73b8-785c-4012-b931-81c632b6c9c7" providerId="ADAL" clId="{E3F27EDE-0A00-4545-AC8F-6DAEAEF342C7}" dt="2021-11-15T18:44:26.074" v="2508" actId="700"/>
          <ac:spMkLst>
            <pc:docMk/>
            <pc:sldMk cId="4235744414" sldId="266"/>
            <ac:spMk id="3" creationId="{8E84D354-0F05-4EDD-85CD-BC283D97C5D4}"/>
          </ac:spMkLst>
        </pc:spChg>
        <pc:spChg chg="add del mod ord">
          <ac:chgData name="Sanders Wang" userId="089d73b8-785c-4012-b931-81c632b6c9c7" providerId="ADAL" clId="{E3F27EDE-0A00-4545-AC8F-6DAEAEF342C7}" dt="2021-11-15T18:44:40.309" v="2510" actId="700"/>
          <ac:spMkLst>
            <pc:docMk/>
            <pc:sldMk cId="4235744414" sldId="266"/>
            <ac:spMk id="4" creationId="{6A960553-C9C1-476A-9553-9C9A520E17D8}"/>
          </ac:spMkLst>
        </pc:spChg>
        <pc:spChg chg="add del mod ord">
          <ac:chgData name="Sanders Wang" userId="089d73b8-785c-4012-b931-81c632b6c9c7" providerId="ADAL" clId="{E3F27EDE-0A00-4545-AC8F-6DAEAEF342C7}" dt="2021-11-15T18:44:46.139" v="2512" actId="700"/>
          <ac:spMkLst>
            <pc:docMk/>
            <pc:sldMk cId="4235744414" sldId="266"/>
            <ac:spMk id="6" creationId="{0C55B62E-89EC-4D16-A420-CEC94855A01D}"/>
          </ac:spMkLst>
        </pc:spChg>
        <pc:spChg chg="add del">
          <ac:chgData name="Sanders Wang" userId="089d73b8-785c-4012-b931-81c632b6c9c7" providerId="ADAL" clId="{E3F27EDE-0A00-4545-AC8F-6DAEAEF342C7}" dt="2021-11-15T18:44:46.139" v="2512" actId="700"/>
          <ac:spMkLst>
            <pc:docMk/>
            <pc:sldMk cId="4235744414" sldId="266"/>
            <ac:spMk id="8" creationId="{1BB867FF-FC45-48F7-8104-F89BE54909F1}"/>
          </ac:spMkLst>
        </pc:spChg>
        <pc:spChg chg="add mod">
          <ac:chgData name="Sanders Wang" userId="089d73b8-785c-4012-b931-81c632b6c9c7" providerId="ADAL" clId="{E3F27EDE-0A00-4545-AC8F-6DAEAEF342C7}" dt="2021-11-15T18:53:43.956" v="2694" actId="15"/>
          <ac:spMkLst>
            <pc:docMk/>
            <pc:sldMk cId="4235744414" sldId="266"/>
            <ac:spMk id="9" creationId="{BDA7F30C-A828-4CBD-B55C-040DC9C916BA}"/>
          </ac:spMkLst>
        </pc:spChg>
        <pc:spChg chg="add del">
          <ac:chgData name="Sanders Wang" userId="089d73b8-785c-4012-b931-81c632b6c9c7" providerId="ADAL" clId="{E3F27EDE-0A00-4545-AC8F-6DAEAEF342C7}" dt="2021-11-15T18:44:46.139" v="2512" actId="700"/>
          <ac:spMkLst>
            <pc:docMk/>
            <pc:sldMk cId="4235744414" sldId="266"/>
            <ac:spMk id="10" creationId="{8BB56887-D0D5-4F0C-9E19-7247EB83C8B7}"/>
          </ac:spMkLst>
        </pc:spChg>
        <pc:spChg chg="add del">
          <ac:chgData name="Sanders Wang" userId="089d73b8-785c-4012-b931-81c632b6c9c7" providerId="ADAL" clId="{E3F27EDE-0A00-4545-AC8F-6DAEAEF342C7}" dt="2021-11-15T18:44:46.139" v="2512" actId="700"/>
          <ac:spMkLst>
            <pc:docMk/>
            <pc:sldMk cId="4235744414" sldId="266"/>
            <ac:spMk id="12" creationId="{081E4A58-353D-44AE-B2FC-2A74E2E400F7}"/>
          </ac:spMkLst>
        </pc:spChg>
        <pc:spChg chg="add mod">
          <ac:chgData name="Sanders Wang" userId="089d73b8-785c-4012-b931-81c632b6c9c7" providerId="ADAL" clId="{E3F27EDE-0A00-4545-AC8F-6DAEAEF342C7}" dt="2021-11-15T18:54:23.063" v="2700" actId="14100"/>
          <ac:spMkLst>
            <pc:docMk/>
            <pc:sldMk cId="4235744414" sldId="266"/>
            <ac:spMk id="13" creationId="{E6E4169B-346C-4540-81E0-B7350FE06246}"/>
          </ac:spMkLst>
        </pc:spChg>
        <pc:spChg chg="add mod">
          <ac:chgData name="Sanders Wang" userId="089d73b8-785c-4012-b931-81c632b6c9c7" providerId="ADAL" clId="{E3F27EDE-0A00-4545-AC8F-6DAEAEF342C7}" dt="2021-11-15T18:55:28.505" v="2725" actId="403"/>
          <ac:spMkLst>
            <pc:docMk/>
            <pc:sldMk cId="4235744414" sldId="266"/>
            <ac:spMk id="14" creationId="{4C63280C-D3E1-4FED-861B-3F7420EC6F4F}"/>
          </ac:spMkLst>
        </pc:spChg>
        <pc:spChg chg="add mod">
          <ac:chgData name="Sanders Wang" userId="089d73b8-785c-4012-b931-81c632b6c9c7" providerId="ADAL" clId="{E3F27EDE-0A00-4545-AC8F-6DAEAEF342C7}" dt="2021-11-16T15:12:33.951" v="6296" actId="1076"/>
          <ac:spMkLst>
            <pc:docMk/>
            <pc:sldMk cId="4235744414" sldId="266"/>
            <ac:spMk id="16" creationId="{F33B2723-2D0E-4178-A999-CFBF1221A033}"/>
          </ac:spMkLst>
        </pc:spChg>
        <pc:spChg chg="del">
          <ac:chgData name="Sanders Wang" userId="089d73b8-785c-4012-b931-81c632b6c9c7" providerId="ADAL" clId="{E3F27EDE-0A00-4545-AC8F-6DAEAEF342C7}" dt="2021-11-15T18:43:48.334" v="2502" actId="478"/>
          <ac:spMkLst>
            <pc:docMk/>
            <pc:sldMk cId="4235744414" sldId="266"/>
            <ac:spMk id="18" creationId="{D03196FF-8792-454E-90CB-5908B1D1AE85}"/>
          </ac:spMkLst>
        </pc:spChg>
        <pc:spChg chg="del">
          <ac:chgData name="Sanders Wang" userId="089d73b8-785c-4012-b931-81c632b6c9c7" providerId="ADAL" clId="{E3F27EDE-0A00-4545-AC8F-6DAEAEF342C7}" dt="2021-11-15T18:43:48.334" v="2502" actId="478"/>
          <ac:spMkLst>
            <pc:docMk/>
            <pc:sldMk cId="4235744414" sldId="266"/>
            <ac:spMk id="22" creationId="{C560BD99-920A-4194-B58B-FFDE4706A5EC}"/>
          </ac:spMkLst>
        </pc:spChg>
        <pc:spChg chg="del">
          <ac:chgData name="Sanders Wang" userId="089d73b8-785c-4012-b931-81c632b6c9c7" providerId="ADAL" clId="{E3F27EDE-0A00-4545-AC8F-6DAEAEF342C7}" dt="2021-11-15T18:43:48.334" v="2502" actId="478"/>
          <ac:spMkLst>
            <pc:docMk/>
            <pc:sldMk cId="4235744414" sldId="266"/>
            <ac:spMk id="27" creationId="{65DEDE02-99DB-4713-8D1A-07BF58D45016}"/>
          </ac:spMkLst>
        </pc:spChg>
        <pc:spChg chg="del">
          <ac:chgData name="Sanders Wang" userId="089d73b8-785c-4012-b931-81c632b6c9c7" providerId="ADAL" clId="{E3F27EDE-0A00-4545-AC8F-6DAEAEF342C7}" dt="2021-11-15T18:43:48.334" v="2502" actId="478"/>
          <ac:spMkLst>
            <pc:docMk/>
            <pc:sldMk cId="4235744414" sldId="266"/>
            <ac:spMk id="32" creationId="{84C38DC3-8450-427F-9726-AB47D49EA18D}"/>
          </ac:spMkLst>
        </pc:spChg>
        <pc:spChg chg="del">
          <ac:chgData name="Sanders Wang" userId="089d73b8-785c-4012-b931-81c632b6c9c7" providerId="ADAL" clId="{E3F27EDE-0A00-4545-AC8F-6DAEAEF342C7}" dt="2021-11-15T18:43:52.275" v="2503" actId="478"/>
          <ac:spMkLst>
            <pc:docMk/>
            <pc:sldMk cId="4235744414" sldId="266"/>
            <ac:spMk id="36" creationId="{2347D75C-4262-40AD-82DA-53948DC9B26E}"/>
          </ac:spMkLst>
        </pc:spChg>
        <pc:spChg chg="del">
          <ac:chgData name="Sanders Wang" userId="089d73b8-785c-4012-b931-81c632b6c9c7" providerId="ADAL" clId="{E3F27EDE-0A00-4545-AC8F-6DAEAEF342C7}" dt="2021-11-15T18:43:52.275" v="2503" actId="478"/>
          <ac:spMkLst>
            <pc:docMk/>
            <pc:sldMk cId="4235744414" sldId="266"/>
            <ac:spMk id="37" creationId="{3F9C6A59-8AEB-4A38-B4E3-520FE7947C8B}"/>
          </ac:spMkLst>
        </pc:spChg>
        <pc:spChg chg="del">
          <ac:chgData name="Sanders Wang" userId="089d73b8-785c-4012-b931-81c632b6c9c7" providerId="ADAL" clId="{E3F27EDE-0A00-4545-AC8F-6DAEAEF342C7}" dt="2021-11-15T18:43:48.334" v="2502" actId="478"/>
          <ac:spMkLst>
            <pc:docMk/>
            <pc:sldMk cId="4235744414" sldId="266"/>
            <ac:spMk id="38" creationId="{CAAC75FA-D406-4BC1-AD82-454C1B998EA7}"/>
          </ac:spMkLst>
        </pc:spChg>
        <pc:spChg chg="del">
          <ac:chgData name="Sanders Wang" userId="089d73b8-785c-4012-b931-81c632b6c9c7" providerId="ADAL" clId="{E3F27EDE-0A00-4545-AC8F-6DAEAEF342C7}" dt="2021-11-15T18:43:48.334" v="2502" actId="478"/>
          <ac:spMkLst>
            <pc:docMk/>
            <pc:sldMk cId="4235744414" sldId="266"/>
            <ac:spMk id="45" creationId="{4F0A8A9C-ADBF-46C5-ABBD-D6D3CA20FD73}"/>
          </ac:spMkLst>
        </pc:spChg>
        <pc:spChg chg="del">
          <ac:chgData name="Sanders Wang" userId="089d73b8-785c-4012-b931-81c632b6c9c7" providerId="ADAL" clId="{E3F27EDE-0A00-4545-AC8F-6DAEAEF342C7}" dt="2021-11-15T18:43:48.334" v="2502" actId="478"/>
          <ac:spMkLst>
            <pc:docMk/>
            <pc:sldMk cId="4235744414" sldId="266"/>
            <ac:spMk id="46" creationId="{701AFDA8-036F-4A14-BF0F-B79CBE9C7D30}"/>
          </ac:spMkLst>
        </pc:spChg>
        <pc:spChg chg="del">
          <ac:chgData name="Sanders Wang" userId="089d73b8-785c-4012-b931-81c632b6c9c7" providerId="ADAL" clId="{E3F27EDE-0A00-4545-AC8F-6DAEAEF342C7}" dt="2021-11-15T18:43:48.334" v="2502" actId="478"/>
          <ac:spMkLst>
            <pc:docMk/>
            <pc:sldMk cId="4235744414" sldId="266"/>
            <ac:spMk id="47" creationId="{52B6BCD5-7B0F-47AE-81C8-966A5C6F4DBE}"/>
          </ac:spMkLst>
        </pc:spChg>
        <pc:spChg chg="add mod">
          <ac:chgData name="Sanders Wang" userId="089d73b8-785c-4012-b931-81c632b6c9c7" providerId="ADAL" clId="{E3F27EDE-0A00-4545-AC8F-6DAEAEF342C7}" dt="2021-11-15T18:55:24.639" v="2724" actId="692"/>
          <ac:spMkLst>
            <pc:docMk/>
            <pc:sldMk cId="4235744414" sldId="266"/>
            <ac:spMk id="49" creationId="{EAA8A472-0195-48E2-B5E7-A1824887ED0F}"/>
          </ac:spMkLst>
        </pc:spChg>
        <pc:spChg chg="del">
          <ac:chgData name="Sanders Wang" userId="089d73b8-785c-4012-b931-81c632b6c9c7" providerId="ADAL" clId="{E3F27EDE-0A00-4545-AC8F-6DAEAEF342C7}" dt="2021-11-15T18:43:48.334" v="2502" actId="478"/>
          <ac:spMkLst>
            <pc:docMk/>
            <pc:sldMk cId="4235744414" sldId="266"/>
            <ac:spMk id="55" creationId="{088424D0-8D5E-4EC2-89F2-0475D7219617}"/>
          </ac:spMkLst>
        </pc:spChg>
        <pc:spChg chg="del">
          <ac:chgData name="Sanders Wang" userId="089d73b8-785c-4012-b931-81c632b6c9c7" providerId="ADAL" clId="{E3F27EDE-0A00-4545-AC8F-6DAEAEF342C7}" dt="2021-11-15T18:43:48.334" v="2502" actId="478"/>
          <ac:spMkLst>
            <pc:docMk/>
            <pc:sldMk cId="4235744414" sldId="266"/>
            <ac:spMk id="60" creationId="{E484425B-4202-47CD-8B2E-CA4ED30ED8E4}"/>
          </ac:spMkLst>
        </pc:spChg>
        <pc:spChg chg="del">
          <ac:chgData name="Sanders Wang" userId="089d73b8-785c-4012-b931-81c632b6c9c7" providerId="ADAL" clId="{E3F27EDE-0A00-4545-AC8F-6DAEAEF342C7}" dt="2021-11-15T18:43:48.334" v="2502" actId="478"/>
          <ac:spMkLst>
            <pc:docMk/>
            <pc:sldMk cId="4235744414" sldId="266"/>
            <ac:spMk id="61" creationId="{366DA02E-C7F2-49CB-930D-6D4DD8A6A560}"/>
          </ac:spMkLst>
        </pc:spChg>
        <pc:spChg chg="del">
          <ac:chgData name="Sanders Wang" userId="089d73b8-785c-4012-b931-81c632b6c9c7" providerId="ADAL" clId="{E3F27EDE-0A00-4545-AC8F-6DAEAEF342C7}" dt="2021-11-15T18:43:48.334" v="2502" actId="478"/>
          <ac:spMkLst>
            <pc:docMk/>
            <pc:sldMk cId="4235744414" sldId="266"/>
            <ac:spMk id="62" creationId="{F3F5F514-235C-4819-A5CF-C42425E14BFD}"/>
          </ac:spMkLst>
        </pc:spChg>
        <pc:spChg chg="del">
          <ac:chgData name="Sanders Wang" userId="089d73b8-785c-4012-b931-81c632b6c9c7" providerId="ADAL" clId="{E3F27EDE-0A00-4545-AC8F-6DAEAEF342C7}" dt="2021-11-15T18:43:48.334" v="2502" actId="478"/>
          <ac:spMkLst>
            <pc:docMk/>
            <pc:sldMk cId="4235744414" sldId="266"/>
            <ac:spMk id="69" creationId="{4AC874B2-974B-47A2-8D66-3F647A9A7462}"/>
          </ac:spMkLst>
        </pc:spChg>
        <pc:spChg chg="del">
          <ac:chgData name="Sanders Wang" userId="089d73b8-785c-4012-b931-81c632b6c9c7" providerId="ADAL" clId="{E3F27EDE-0A00-4545-AC8F-6DAEAEF342C7}" dt="2021-11-15T18:43:48.334" v="2502" actId="478"/>
          <ac:spMkLst>
            <pc:docMk/>
            <pc:sldMk cId="4235744414" sldId="266"/>
            <ac:spMk id="74" creationId="{9C2A9678-E641-44E8-BA2B-2CAC1BC345A4}"/>
          </ac:spMkLst>
        </pc:spChg>
        <pc:spChg chg="del">
          <ac:chgData name="Sanders Wang" userId="089d73b8-785c-4012-b931-81c632b6c9c7" providerId="ADAL" clId="{E3F27EDE-0A00-4545-AC8F-6DAEAEF342C7}" dt="2021-11-15T18:43:48.334" v="2502" actId="478"/>
          <ac:spMkLst>
            <pc:docMk/>
            <pc:sldMk cId="4235744414" sldId="266"/>
            <ac:spMk id="80" creationId="{0C942965-0691-43A6-81BE-328E4DCC02BE}"/>
          </ac:spMkLst>
        </pc:spChg>
        <pc:picChg chg="del">
          <ac:chgData name="Sanders Wang" userId="089d73b8-785c-4012-b931-81c632b6c9c7" providerId="ADAL" clId="{E3F27EDE-0A00-4545-AC8F-6DAEAEF342C7}" dt="2021-11-15T18:43:48.334" v="2502" actId="478"/>
          <ac:picMkLst>
            <pc:docMk/>
            <pc:sldMk cId="4235744414" sldId="266"/>
            <ac:picMk id="5" creationId="{457A96B4-435C-485A-9C4A-53DBD51256F2}"/>
          </ac:picMkLst>
        </pc:picChg>
        <pc:picChg chg="del">
          <ac:chgData name="Sanders Wang" userId="089d73b8-785c-4012-b931-81c632b6c9c7" providerId="ADAL" clId="{E3F27EDE-0A00-4545-AC8F-6DAEAEF342C7}" dt="2021-11-15T18:43:56.332" v="2504" actId="478"/>
          <ac:picMkLst>
            <pc:docMk/>
            <pc:sldMk cId="4235744414" sldId="266"/>
            <ac:picMk id="7" creationId="{E96D37EF-D1E9-4BA4-AE52-5F60D060D714}"/>
          </ac:picMkLst>
        </pc:picChg>
        <pc:picChg chg="del">
          <ac:chgData name="Sanders Wang" userId="089d73b8-785c-4012-b931-81c632b6c9c7" providerId="ADAL" clId="{E3F27EDE-0A00-4545-AC8F-6DAEAEF342C7}" dt="2021-11-15T18:43:52.275" v="2503" actId="478"/>
          <ac:picMkLst>
            <pc:docMk/>
            <pc:sldMk cId="4235744414" sldId="266"/>
            <ac:picMk id="11" creationId="{0A8F5F3B-E9DD-4605-ABCF-00D9C0704C6F}"/>
          </ac:picMkLst>
        </pc:picChg>
        <pc:picChg chg="add mod">
          <ac:chgData name="Sanders Wang" userId="089d73b8-785c-4012-b931-81c632b6c9c7" providerId="ADAL" clId="{E3F27EDE-0A00-4545-AC8F-6DAEAEF342C7}" dt="2021-11-16T15:11:22.485" v="6276" actId="1076"/>
          <ac:picMkLst>
            <pc:docMk/>
            <pc:sldMk cId="4235744414" sldId="266"/>
            <ac:picMk id="11" creationId="{5E07CABD-D2DB-4B13-8762-4F585B3D24FC}"/>
          </ac:picMkLst>
        </pc:picChg>
        <pc:picChg chg="add mod">
          <ac:chgData name="Sanders Wang" userId="089d73b8-785c-4012-b931-81c632b6c9c7" providerId="ADAL" clId="{E3F27EDE-0A00-4545-AC8F-6DAEAEF342C7}" dt="2021-11-16T15:11:25.629" v="6277" actId="1076"/>
          <ac:picMkLst>
            <pc:docMk/>
            <pc:sldMk cId="4235744414" sldId="266"/>
            <ac:picMk id="15" creationId="{A3B0F692-2D91-4FA9-AA26-BA892C013A28}"/>
          </ac:picMkLst>
        </pc:picChg>
        <pc:picChg chg="del">
          <ac:chgData name="Sanders Wang" userId="089d73b8-785c-4012-b931-81c632b6c9c7" providerId="ADAL" clId="{E3F27EDE-0A00-4545-AC8F-6DAEAEF342C7}" dt="2021-11-15T18:43:48.334" v="2502" actId="478"/>
          <ac:picMkLst>
            <pc:docMk/>
            <pc:sldMk cId="4235744414" sldId="266"/>
            <ac:picMk id="17" creationId="{799F69C6-C623-4DD7-B06C-B60E7EE4A5A1}"/>
          </ac:picMkLst>
        </pc:picChg>
        <pc:picChg chg="del">
          <ac:chgData name="Sanders Wang" userId="089d73b8-785c-4012-b931-81c632b6c9c7" providerId="ADAL" clId="{E3F27EDE-0A00-4545-AC8F-6DAEAEF342C7}" dt="2021-11-15T18:43:48.334" v="2502" actId="478"/>
          <ac:picMkLst>
            <pc:docMk/>
            <pc:sldMk cId="4235744414" sldId="266"/>
            <ac:picMk id="26" creationId="{04CDC4E0-5C9A-411C-BAD5-D9ECEF703080}"/>
          </ac:picMkLst>
        </pc:picChg>
        <pc:picChg chg="del">
          <ac:chgData name="Sanders Wang" userId="089d73b8-785c-4012-b931-81c632b6c9c7" providerId="ADAL" clId="{E3F27EDE-0A00-4545-AC8F-6DAEAEF342C7}" dt="2021-11-15T18:43:48.334" v="2502" actId="478"/>
          <ac:picMkLst>
            <pc:docMk/>
            <pc:sldMk cId="4235744414" sldId="266"/>
            <ac:picMk id="29" creationId="{FC63B336-0C7A-4C2E-8843-2AE131FD3141}"/>
          </ac:picMkLst>
        </pc:picChg>
        <pc:picChg chg="del">
          <ac:chgData name="Sanders Wang" userId="089d73b8-785c-4012-b931-81c632b6c9c7" providerId="ADAL" clId="{E3F27EDE-0A00-4545-AC8F-6DAEAEF342C7}" dt="2021-11-15T18:43:48.334" v="2502" actId="478"/>
          <ac:picMkLst>
            <pc:docMk/>
            <pc:sldMk cId="4235744414" sldId="266"/>
            <ac:picMk id="31" creationId="{CCC3B207-EBF3-4C5C-AA5D-48419F95E4EB}"/>
          </ac:picMkLst>
        </pc:picChg>
        <pc:picChg chg="add del mod">
          <ac:chgData name="Sanders Wang" userId="089d73b8-785c-4012-b931-81c632b6c9c7" providerId="ADAL" clId="{E3F27EDE-0A00-4545-AC8F-6DAEAEF342C7}" dt="2021-11-16T15:11:18.191" v="6275" actId="478"/>
          <ac:picMkLst>
            <pc:docMk/>
            <pc:sldMk cId="4235744414" sldId="266"/>
            <ac:picMk id="43" creationId="{8085130C-CFA3-4413-AB7D-E1AEDA367806}"/>
          </ac:picMkLst>
        </pc:picChg>
        <pc:picChg chg="del">
          <ac:chgData name="Sanders Wang" userId="089d73b8-785c-4012-b931-81c632b6c9c7" providerId="ADAL" clId="{E3F27EDE-0A00-4545-AC8F-6DAEAEF342C7}" dt="2021-11-15T18:43:48.334" v="2502" actId="478"/>
          <ac:picMkLst>
            <pc:docMk/>
            <pc:sldMk cId="4235744414" sldId="266"/>
            <ac:picMk id="2048" creationId="{74AED7B9-7720-49F0-9844-577331073676}"/>
          </ac:picMkLst>
        </pc:picChg>
        <pc:picChg chg="del">
          <ac:chgData name="Sanders Wang" userId="089d73b8-785c-4012-b931-81c632b6c9c7" providerId="ADAL" clId="{E3F27EDE-0A00-4545-AC8F-6DAEAEF342C7}" dt="2021-11-15T18:43:48.334" v="2502" actId="478"/>
          <ac:picMkLst>
            <pc:docMk/>
            <pc:sldMk cId="4235744414" sldId="266"/>
            <ac:picMk id="2049" creationId="{BE6A1181-8095-456B-8DC1-7FA67EA80FDD}"/>
          </ac:picMkLst>
        </pc:picChg>
        <pc:cxnChg chg="del mod">
          <ac:chgData name="Sanders Wang" userId="089d73b8-785c-4012-b931-81c632b6c9c7" providerId="ADAL" clId="{E3F27EDE-0A00-4545-AC8F-6DAEAEF342C7}" dt="2021-11-15T18:43:48.334" v="2502" actId="478"/>
          <ac:cxnSpMkLst>
            <pc:docMk/>
            <pc:sldMk cId="4235744414" sldId="266"/>
            <ac:cxnSpMk id="20" creationId="{16C6035A-E715-43C2-9DC5-1E2E1C612885}"/>
          </ac:cxnSpMkLst>
        </pc:cxnChg>
        <pc:cxnChg chg="del mod">
          <ac:chgData name="Sanders Wang" userId="089d73b8-785c-4012-b931-81c632b6c9c7" providerId="ADAL" clId="{E3F27EDE-0A00-4545-AC8F-6DAEAEF342C7}" dt="2021-11-15T18:43:48.334" v="2502" actId="478"/>
          <ac:cxnSpMkLst>
            <pc:docMk/>
            <pc:sldMk cId="4235744414" sldId="266"/>
            <ac:cxnSpMk id="33" creationId="{8073785F-DAE4-45BE-92C7-1184DD097764}"/>
          </ac:cxnSpMkLst>
        </pc:cxnChg>
        <pc:cxnChg chg="del mod">
          <ac:chgData name="Sanders Wang" userId="089d73b8-785c-4012-b931-81c632b6c9c7" providerId="ADAL" clId="{E3F27EDE-0A00-4545-AC8F-6DAEAEF342C7}" dt="2021-11-15T18:43:48.334" v="2502" actId="478"/>
          <ac:cxnSpMkLst>
            <pc:docMk/>
            <pc:sldMk cId="4235744414" sldId="266"/>
            <ac:cxnSpMk id="35" creationId="{0062E13D-822E-4BA7-8939-675362C3B1F9}"/>
          </ac:cxnSpMkLst>
        </pc:cxnChg>
        <pc:cxnChg chg="del mod">
          <ac:chgData name="Sanders Wang" userId="089d73b8-785c-4012-b931-81c632b6c9c7" providerId="ADAL" clId="{E3F27EDE-0A00-4545-AC8F-6DAEAEF342C7}" dt="2021-11-15T18:43:48.334" v="2502" actId="478"/>
          <ac:cxnSpMkLst>
            <pc:docMk/>
            <pc:sldMk cId="4235744414" sldId="266"/>
            <ac:cxnSpMk id="39" creationId="{90A5DFE2-0878-4466-99A1-81403208E006}"/>
          </ac:cxnSpMkLst>
        </pc:cxnChg>
        <pc:cxnChg chg="del mod">
          <ac:chgData name="Sanders Wang" userId="089d73b8-785c-4012-b931-81c632b6c9c7" providerId="ADAL" clId="{E3F27EDE-0A00-4545-AC8F-6DAEAEF342C7}" dt="2021-11-15T18:43:48.334" v="2502" actId="478"/>
          <ac:cxnSpMkLst>
            <pc:docMk/>
            <pc:sldMk cId="4235744414" sldId="266"/>
            <ac:cxnSpMk id="42" creationId="{9E7FBC64-3C39-4EA7-B520-13BFA1974047}"/>
          </ac:cxnSpMkLst>
        </pc:cxnChg>
        <pc:cxnChg chg="del mod">
          <ac:chgData name="Sanders Wang" userId="089d73b8-785c-4012-b931-81c632b6c9c7" providerId="ADAL" clId="{E3F27EDE-0A00-4545-AC8F-6DAEAEF342C7}" dt="2021-11-15T18:43:48.334" v="2502" actId="478"/>
          <ac:cxnSpMkLst>
            <pc:docMk/>
            <pc:sldMk cId="4235744414" sldId="266"/>
            <ac:cxnSpMk id="44" creationId="{0C9DD374-7079-4BCB-ABDB-61DAD6D99597}"/>
          </ac:cxnSpMkLst>
        </pc:cxnChg>
        <pc:cxnChg chg="del">
          <ac:chgData name="Sanders Wang" userId="089d73b8-785c-4012-b931-81c632b6c9c7" providerId="ADAL" clId="{E3F27EDE-0A00-4545-AC8F-6DAEAEF342C7}" dt="2021-11-15T18:43:52.275" v="2503" actId="478"/>
          <ac:cxnSpMkLst>
            <pc:docMk/>
            <pc:sldMk cId="4235744414" sldId="266"/>
            <ac:cxnSpMk id="51" creationId="{71D445C6-2515-49A4-93BE-B60B425F84CA}"/>
          </ac:cxnSpMkLst>
        </pc:cxnChg>
        <pc:cxnChg chg="del">
          <ac:chgData name="Sanders Wang" userId="089d73b8-785c-4012-b931-81c632b6c9c7" providerId="ADAL" clId="{E3F27EDE-0A00-4545-AC8F-6DAEAEF342C7}" dt="2021-11-15T18:43:48.334" v="2502" actId="478"/>
          <ac:cxnSpMkLst>
            <pc:docMk/>
            <pc:sldMk cId="4235744414" sldId="266"/>
            <ac:cxnSpMk id="54" creationId="{A8DCAF3C-D238-4079-8ECD-3D3BFB2B68B0}"/>
          </ac:cxnSpMkLst>
        </pc:cxnChg>
        <pc:cxnChg chg="del mod">
          <ac:chgData name="Sanders Wang" userId="089d73b8-785c-4012-b931-81c632b6c9c7" providerId="ADAL" clId="{E3F27EDE-0A00-4545-AC8F-6DAEAEF342C7}" dt="2021-11-15T18:43:48.334" v="2502" actId="478"/>
          <ac:cxnSpMkLst>
            <pc:docMk/>
            <pc:sldMk cId="4235744414" sldId="266"/>
            <ac:cxnSpMk id="63" creationId="{2973CEEC-075C-446E-ADA0-D93FBC831DD6}"/>
          </ac:cxnSpMkLst>
        </pc:cxnChg>
        <pc:cxnChg chg="del mod">
          <ac:chgData name="Sanders Wang" userId="089d73b8-785c-4012-b931-81c632b6c9c7" providerId="ADAL" clId="{E3F27EDE-0A00-4545-AC8F-6DAEAEF342C7}" dt="2021-11-15T18:43:48.334" v="2502" actId="478"/>
          <ac:cxnSpMkLst>
            <pc:docMk/>
            <pc:sldMk cId="4235744414" sldId="266"/>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6:37:48.529" v="7888" actId="20577"/>
        <pc:sldMkLst>
          <pc:docMk/>
          <pc:sldMk cId="67938963" sldId="267"/>
        </pc:sldMkLst>
        <pc:spChg chg="mod">
          <ac:chgData name="Sanders Wang" userId="089d73b8-785c-4012-b931-81c632b6c9c7" providerId="ADAL" clId="{E3F27EDE-0A00-4545-AC8F-6DAEAEF342C7}" dt="2021-11-16T11:07:34.947" v="4056" actId="20577"/>
          <ac:spMkLst>
            <pc:docMk/>
            <pc:sldMk cId="67938963" sldId="267"/>
            <ac:spMk id="2" creationId="{5092C302-8F48-4BFA-A43F-FFFF6A90736B}"/>
          </ac:spMkLst>
        </pc:spChg>
        <pc:spChg chg="add mod">
          <ac:chgData name="Sanders Wang" userId="089d73b8-785c-4012-b931-81c632b6c9c7" providerId="ADAL" clId="{E3F27EDE-0A00-4545-AC8F-6DAEAEF342C7}" dt="2021-11-16T12:24:27.999" v="4374" actId="1076"/>
          <ac:spMkLst>
            <pc:docMk/>
            <pc:sldMk cId="67938963" sldId="267"/>
            <ac:spMk id="3" creationId="{A5AEAB7C-A8E3-4EBC-B328-F02882C19E1E}"/>
          </ac:spMkLst>
        </pc:spChg>
        <pc:spChg chg="add mod">
          <ac:chgData name="Sanders Wang" userId="089d73b8-785c-4012-b931-81c632b6c9c7" providerId="ADAL" clId="{E3F27EDE-0A00-4545-AC8F-6DAEAEF342C7}" dt="2021-11-16T16:01:25.913" v="7608" actId="1076"/>
          <ac:spMkLst>
            <pc:docMk/>
            <pc:sldMk cId="67938963" sldId="267"/>
            <ac:spMk id="4" creationId="{CA9E060F-41FB-4D8C-A013-17E4FB321194}"/>
          </ac:spMkLst>
        </pc:spChg>
        <pc:spChg chg="add del mod">
          <ac:chgData name="Sanders Wang" userId="089d73b8-785c-4012-b931-81c632b6c9c7" providerId="ADAL" clId="{E3F27EDE-0A00-4545-AC8F-6DAEAEF342C7}" dt="2021-11-16T15:56:18.031" v="7328" actId="478"/>
          <ac:spMkLst>
            <pc:docMk/>
            <pc:sldMk cId="67938963" sldId="267"/>
            <ac:spMk id="6" creationId="{778EDD7F-18EA-44A8-B909-B82F499B94A6}"/>
          </ac:spMkLst>
        </pc:spChg>
        <pc:spChg chg="add mod">
          <ac:chgData name="Sanders Wang" userId="089d73b8-785c-4012-b931-81c632b6c9c7" providerId="ADAL" clId="{E3F27EDE-0A00-4545-AC8F-6DAEAEF342C7}" dt="2021-11-16T15:57:27.045" v="7360" actId="20577"/>
          <ac:spMkLst>
            <pc:docMk/>
            <pc:sldMk cId="67938963" sldId="267"/>
            <ac:spMk id="7" creationId="{A71D0F40-A2A2-452C-B9AB-281C5059A27B}"/>
          </ac:spMkLst>
        </pc:spChg>
        <pc:spChg chg="del mod">
          <ac:chgData name="Sanders Wang" userId="089d73b8-785c-4012-b931-81c632b6c9c7" providerId="ADAL" clId="{E3F27EDE-0A00-4545-AC8F-6DAEAEF342C7}" dt="2021-11-16T09:59:08.699" v="3389" actId="478"/>
          <ac:spMkLst>
            <pc:docMk/>
            <pc:sldMk cId="67938963" sldId="267"/>
            <ac:spMk id="9" creationId="{BDA7F30C-A828-4CBD-B55C-040DC9C916BA}"/>
          </ac:spMkLst>
        </pc:spChg>
        <pc:spChg chg="del">
          <ac:chgData name="Sanders Wang" userId="089d73b8-785c-4012-b931-81c632b6c9c7" providerId="ADAL" clId="{E3F27EDE-0A00-4545-AC8F-6DAEAEF342C7}" dt="2021-11-15T18:56:24.622" v="2745" actId="478"/>
          <ac:spMkLst>
            <pc:docMk/>
            <pc:sldMk cId="67938963" sldId="267"/>
            <ac:spMk id="13" creationId="{E6E4169B-346C-4540-81E0-B7350FE06246}"/>
          </ac:spMkLst>
        </pc:spChg>
        <pc:spChg chg="del">
          <ac:chgData name="Sanders Wang" userId="089d73b8-785c-4012-b931-81c632b6c9c7" providerId="ADAL" clId="{E3F27EDE-0A00-4545-AC8F-6DAEAEF342C7}" dt="2021-11-15T18:56:28.080" v="2746" actId="478"/>
          <ac:spMkLst>
            <pc:docMk/>
            <pc:sldMk cId="67938963" sldId="267"/>
            <ac:spMk id="14" creationId="{4C63280C-D3E1-4FED-861B-3F7420EC6F4F}"/>
          </ac:spMkLst>
        </pc:spChg>
        <pc:spChg chg="mod ord">
          <ac:chgData name="Sanders Wang" userId="089d73b8-785c-4012-b931-81c632b6c9c7" providerId="ADAL" clId="{E3F27EDE-0A00-4545-AC8F-6DAEAEF342C7}" dt="2021-11-16T15:55:36.601" v="7326" actId="20577"/>
          <ac:spMkLst>
            <pc:docMk/>
            <pc:sldMk cId="67938963" sldId="267"/>
            <ac:spMk id="15" creationId="{C04C28E3-181D-4096-A2FC-EE1A13623571}"/>
          </ac:spMkLst>
        </pc:spChg>
        <pc:spChg chg="add del mod">
          <ac:chgData name="Sanders Wang" userId="089d73b8-785c-4012-b931-81c632b6c9c7" providerId="ADAL" clId="{E3F27EDE-0A00-4545-AC8F-6DAEAEF342C7}" dt="2021-11-16T12:18:22.214" v="4313"/>
          <ac:spMkLst>
            <pc:docMk/>
            <pc:sldMk cId="67938963" sldId="267"/>
            <ac:spMk id="17" creationId="{397E8F97-3939-45DA-96E8-8EC7640146F6}"/>
          </ac:spMkLst>
        </pc:spChg>
        <pc:spChg chg="add del mod">
          <ac:chgData name="Sanders Wang" userId="089d73b8-785c-4012-b931-81c632b6c9c7" providerId="ADAL" clId="{E3F27EDE-0A00-4545-AC8F-6DAEAEF342C7}" dt="2021-11-16T12:18:22.214" v="4313"/>
          <ac:spMkLst>
            <pc:docMk/>
            <pc:sldMk cId="67938963" sldId="267"/>
            <ac:spMk id="18" creationId="{6A3BE58F-B7F5-475F-ABC3-16A52BCAC1FC}"/>
          </ac:spMkLst>
        </pc:spChg>
        <pc:spChg chg="add del mod">
          <ac:chgData name="Sanders Wang" userId="089d73b8-785c-4012-b931-81c632b6c9c7" providerId="ADAL" clId="{E3F27EDE-0A00-4545-AC8F-6DAEAEF342C7}" dt="2021-11-16T12:18:22.214" v="4313"/>
          <ac:spMkLst>
            <pc:docMk/>
            <pc:sldMk cId="67938963" sldId="267"/>
            <ac:spMk id="19" creationId="{C58FC77E-8783-4066-81F5-99BAE20F1162}"/>
          </ac:spMkLst>
        </pc:spChg>
        <pc:spChg chg="add del mod">
          <ac:chgData name="Sanders Wang" userId="089d73b8-785c-4012-b931-81c632b6c9c7" providerId="ADAL" clId="{E3F27EDE-0A00-4545-AC8F-6DAEAEF342C7}" dt="2021-11-16T12:18:22.214" v="4313"/>
          <ac:spMkLst>
            <pc:docMk/>
            <pc:sldMk cId="67938963" sldId="267"/>
            <ac:spMk id="20" creationId="{E6E84C40-1A03-495C-8C50-3DDF054E3488}"/>
          </ac:spMkLst>
        </pc:spChg>
        <pc:spChg chg="add del mod">
          <ac:chgData name="Sanders Wang" userId="089d73b8-785c-4012-b931-81c632b6c9c7" providerId="ADAL" clId="{E3F27EDE-0A00-4545-AC8F-6DAEAEF342C7}" dt="2021-11-16T12:18:22.214" v="4313"/>
          <ac:spMkLst>
            <pc:docMk/>
            <pc:sldMk cId="67938963" sldId="267"/>
            <ac:spMk id="21" creationId="{DFAB5D6B-05A2-4DA4-8E38-E70B00F1D357}"/>
          </ac:spMkLst>
        </pc:spChg>
        <pc:spChg chg="add del mod">
          <ac:chgData name="Sanders Wang" userId="089d73b8-785c-4012-b931-81c632b6c9c7" providerId="ADAL" clId="{E3F27EDE-0A00-4545-AC8F-6DAEAEF342C7}" dt="2021-11-16T12:19:37.597" v="4324" actId="478"/>
          <ac:spMkLst>
            <pc:docMk/>
            <pc:sldMk cId="67938963" sldId="267"/>
            <ac:spMk id="23" creationId="{474F004E-CF88-46D1-A462-85B60581A8A9}"/>
          </ac:spMkLst>
        </pc:spChg>
        <pc:spChg chg="add del mod">
          <ac:chgData name="Sanders Wang" userId="089d73b8-785c-4012-b931-81c632b6c9c7" providerId="ADAL" clId="{E3F27EDE-0A00-4545-AC8F-6DAEAEF342C7}" dt="2021-11-16T12:19:40.652" v="4325" actId="478"/>
          <ac:spMkLst>
            <pc:docMk/>
            <pc:sldMk cId="67938963" sldId="267"/>
            <ac:spMk id="24" creationId="{89E1D667-09AA-4D61-A4A6-AEB5E94397CD}"/>
          </ac:spMkLst>
        </pc:spChg>
        <pc:spChg chg="add del mod">
          <ac:chgData name="Sanders Wang" userId="089d73b8-785c-4012-b931-81c632b6c9c7" providerId="ADAL" clId="{E3F27EDE-0A00-4545-AC8F-6DAEAEF342C7}" dt="2021-11-16T12:19:09.846" v="4319" actId="478"/>
          <ac:spMkLst>
            <pc:docMk/>
            <pc:sldMk cId="67938963" sldId="267"/>
            <ac:spMk id="25" creationId="{86545870-7B98-49A6-B9D4-276D3758AA47}"/>
          </ac:spMkLst>
        </pc:spChg>
        <pc:spChg chg="add del mod">
          <ac:chgData name="Sanders Wang" userId="089d73b8-785c-4012-b931-81c632b6c9c7" providerId="ADAL" clId="{E3F27EDE-0A00-4545-AC8F-6DAEAEF342C7}" dt="2021-11-16T12:19:14.519" v="4320" actId="478"/>
          <ac:spMkLst>
            <pc:docMk/>
            <pc:sldMk cId="67938963" sldId="267"/>
            <ac:spMk id="26" creationId="{985BDF22-00E0-4723-899C-423EFC3FE2F4}"/>
          </ac:spMkLst>
        </pc:spChg>
        <pc:spChg chg="mod">
          <ac:chgData name="Sanders Wang" userId="089d73b8-785c-4012-b931-81c632b6c9c7" providerId="ADAL" clId="{E3F27EDE-0A00-4545-AC8F-6DAEAEF342C7}" dt="2021-11-16T12:26:33.876" v="4399" actId="207"/>
          <ac:spMkLst>
            <pc:docMk/>
            <pc:sldMk cId="67938963" sldId="267"/>
            <ac:spMk id="29" creationId="{C93694DD-5327-491A-B835-8F75AD266EFF}"/>
          </ac:spMkLst>
        </pc:spChg>
        <pc:spChg chg="mod">
          <ac:chgData name="Sanders Wang" userId="089d73b8-785c-4012-b931-81c632b6c9c7" providerId="ADAL" clId="{E3F27EDE-0A00-4545-AC8F-6DAEAEF342C7}" dt="2021-11-16T12:26:33.876" v="4399" actId="207"/>
          <ac:spMkLst>
            <pc:docMk/>
            <pc:sldMk cId="67938963" sldId="267"/>
            <ac:spMk id="30" creationId="{69931510-BCB5-43DF-A177-244191176E84}"/>
          </ac:spMkLst>
        </pc:spChg>
        <pc:spChg chg="add del mod">
          <ac:chgData name="Sanders Wang" userId="089d73b8-785c-4012-b931-81c632b6c9c7" providerId="ADAL" clId="{E3F27EDE-0A00-4545-AC8F-6DAEAEF342C7}" dt="2021-11-16T12:19:01.222" v="4318" actId="478"/>
          <ac:spMkLst>
            <pc:docMk/>
            <pc:sldMk cId="67938963" sldId="267"/>
            <ac:spMk id="31" creationId="{E2DCBA9A-B6EB-4D70-9967-3FB37A5FB376}"/>
          </ac:spMkLst>
        </pc:spChg>
        <pc:spChg chg="add mod">
          <ac:chgData name="Sanders Wang" userId="089d73b8-785c-4012-b931-81c632b6c9c7" providerId="ADAL" clId="{E3F27EDE-0A00-4545-AC8F-6DAEAEF342C7}" dt="2021-11-16T12:23:44.711" v="4365" actId="1076"/>
          <ac:spMkLst>
            <pc:docMk/>
            <pc:sldMk cId="67938963" sldId="267"/>
            <ac:spMk id="32" creationId="{49DFDBED-4EFC-4722-89FC-55A75B651B57}"/>
          </ac:spMkLst>
        </pc:spChg>
        <pc:spChg chg="add mod">
          <ac:chgData name="Sanders Wang" userId="089d73b8-785c-4012-b931-81c632b6c9c7" providerId="ADAL" clId="{E3F27EDE-0A00-4545-AC8F-6DAEAEF342C7}" dt="2021-11-16T12:20:31.535" v="4334" actId="14100"/>
          <ac:spMkLst>
            <pc:docMk/>
            <pc:sldMk cId="67938963" sldId="267"/>
            <ac:spMk id="33" creationId="{8CB24847-776D-492E-A7B2-288821842185}"/>
          </ac:spMkLst>
        </pc:spChg>
        <pc:spChg chg="add mod">
          <ac:chgData name="Sanders Wang" userId="089d73b8-785c-4012-b931-81c632b6c9c7" providerId="ADAL" clId="{E3F27EDE-0A00-4545-AC8F-6DAEAEF342C7}" dt="2021-11-16T12:20:54.912" v="4338" actId="14100"/>
          <ac:spMkLst>
            <pc:docMk/>
            <pc:sldMk cId="67938963" sldId="267"/>
            <ac:spMk id="34" creationId="{7ECEAAF0-B804-40F7-A678-11E701DE5A43}"/>
          </ac:spMkLst>
        </pc:spChg>
        <pc:spChg chg="add mod">
          <ac:chgData name="Sanders Wang" userId="089d73b8-785c-4012-b931-81c632b6c9c7" providerId="ADAL" clId="{E3F27EDE-0A00-4545-AC8F-6DAEAEF342C7}" dt="2021-11-16T12:21:13.071" v="4341" actId="14100"/>
          <ac:spMkLst>
            <pc:docMk/>
            <pc:sldMk cId="67938963" sldId="267"/>
            <ac:spMk id="35" creationId="{4ACE9B94-8BDD-4501-9845-0969B002CD46}"/>
          </ac:spMkLst>
        </pc:spChg>
        <pc:spChg chg="add mod">
          <ac:chgData name="Sanders Wang" userId="089d73b8-785c-4012-b931-81c632b6c9c7" providerId="ADAL" clId="{E3F27EDE-0A00-4545-AC8F-6DAEAEF342C7}" dt="2021-11-16T12:21:25.504" v="4343" actId="14100"/>
          <ac:spMkLst>
            <pc:docMk/>
            <pc:sldMk cId="67938963" sldId="267"/>
            <ac:spMk id="36" creationId="{FA9D391B-3B83-45E8-BCD7-D235EE6027AC}"/>
          </ac:spMkLst>
        </pc:spChg>
        <pc:spChg chg="mod">
          <ac:chgData name="Sanders Wang" userId="089d73b8-785c-4012-b931-81c632b6c9c7" providerId="ADAL" clId="{E3F27EDE-0A00-4545-AC8F-6DAEAEF342C7}" dt="2021-11-16T12:26:21.825" v="4398" actId="207"/>
          <ac:spMkLst>
            <pc:docMk/>
            <pc:sldMk cId="67938963" sldId="267"/>
            <ac:spMk id="39" creationId="{093B7489-A16C-4F3A-B96E-EDC51B40642B}"/>
          </ac:spMkLst>
        </pc:spChg>
        <pc:spChg chg="mod">
          <ac:chgData name="Sanders Wang" userId="089d73b8-785c-4012-b931-81c632b6c9c7" providerId="ADAL" clId="{E3F27EDE-0A00-4545-AC8F-6DAEAEF342C7}" dt="2021-11-16T12:26:21.825" v="4398" actId="207"/>
          <ac:spMkLst>
            <pc:docMk/>
            <pc:sldMk cId="67938963" sldId="267"/>
            <ac:spMk id="40" creationId="{40537B59-D2D5-45C3-924D-9DA0DCAE1A12}"/>
          </ac:spMkLst>
        </pc:spChg>
        <pc:spChg chg="mod">
          <ac:chgData name="Sanders Wang" userId="089d73b8-785c-4012-b931-81c632b6c9c7" providerId="ADAL" clId="{E3F27EDE-0A00-4545-AC8F-6DAEAEF342C7}" dt="2021-11-16T12:26:41.277" v="4400" actId="207"/>
          <ac:spMkLst>
            <pc:docMk/>
            <pc:sldMk cId="67938963" sldId="267"/>
            <ac:spMk id="44" creationId="{6D6C3EA2-C836-4A3F-81AE-7EA1CE4B2C5C}"/>
          </ac:spMkLst>
        </pc:spChg>
        <pc:spChg chg="mod">
          <ac:chgData name="Sanders Wang" userId="089d73b8-785c-4012-b931-81c632b6c9c7" providerId="ADAL" clId="{E3F27EDE-0A00-4545-AC8F-6DAEAEF342C7}" dt="2021-11-16T12:26:41.277" v="4400" actId="207"/>
          <ac:spMkLst>
            <pc:docMk/>
            <pc:sldMk cId="67938963" sldId="267"/>
            <ac:spMk id="45" creationId="{C3CB1FBE-9F21-4822-BC55-5230C1028065}"/>
          </ac:spMkLst>
        </pc:spChg>
        <pc:spChg chg="mod">
          <ac:chgData name="Sanders Wang" userId="089d73b8-785c-4012-b931-81c632b6c9c7" providerId="ADAL" clId="{E3F27EDE-0A00-4545-AC8F-6DAEAEF342C7}" dt="2021-11-16T12:26:50.403" v="4401" actId="207"/>
          <ac:spMkLst>
            <pc:docMk/>
            <pc:sldMk cId="67938963" sldId="267"/>
            <ac:spMk id="48" creationId="{2A1D177B-B828-4C71-8A62-588456EE16BA}"/>
          </ac:spMkLst>
        </pc:spChg>
        <pc:spChg chg="mod">
          <ac:chgData name="Sanders Wang" userId="089d73b8-785c-4012-b931-81c632b6c9c7" providerId="ADAL" clId="{E3F27EDE-0A00-4545-AC8F-6DAEAEF342C7}" dt="2021-11-16T12:26:50.403" v="4401" actId="207"/>
          <ac:spMkLst>
            <pc:docMk/>
            <pc:sldMk cId="67938963" sldId="267"/>
            <ac:spMk id="49" creationId="{95D83642-6618-4530-9AE2-1B7330655145}"/>
          </ac:spMkLst>
        </pc:spChg>
        <pc:spChg chg="del">
          <ac:chgData name="Sanders Wang" userId="089d73b8-785c-4012-b931-81c632b6c9c7" providerId="ADAL" clId="{E3F27EDE-0A00-4545-AC8F-6DAEAEF342C7}" dt="2021-11-15T18:56:28.080" v="2746" actId="478"/>
          <ac:spMkLst>
            <pc:docMk/>
            <pc:sldMk cId="67938963" sldId="267"/>
            <ac:spMk id="49" creationId="{EAA8A472-0195-48E2-B5E7-A1824887ED0F}"/>
          </ac:spMkLst>
        </pc:spChg>
        <pc:spChg chg="add mod">
          <ac:chgData name="Sanders Wang" userId="089d73b8-785c-4012-b931-81c632b6c9c7" providerId="ADAL" clId="{E3F27EDE-0A00-4545-AC8F-6DAEAEF342C7}" dt="2021-11-16T12:25:03.478" v="4382" actId="20577"/>
          <ac:spMkLst>
            <pc:docMk/>
            <pc:sldMk cId="67938963" sldId="267"/>
            <ac:spMk id="50" creationId="{C778B2DF-BDE2-4D32-AD37-717309B4A4EA}"/>
          </ac:spMkLst>
        </pc:spChg>
        <pc:spChg chg="add mod">
          <ac:chgData name="Sanders Wang" userId="089d73b8-785c-4012-b931-81c632b6c9c7" providerId="ADAL" clId="{E3F27EDE-0A00-4545-AC8F-6DAEAEF342C7}" dt="2021-11-16T12:25:14.578" v="4384" actId="20577"/>
          <ac:spMkLst>
            <pc:docMk/>
            <pc:sldMk cId="67938963" sldId="267"/>
            <ac:spMk id="51" creationId="{0A193232-ED52-473E-8F8A-397E7CD36884}"/>
          </ac:spMkLst>
        </pc:spChg>
        <pc:spChg chg="add mod">
          <ac:chgData name="Sanders Wang" userId="089d73b8-785c-4012-b931-81c632b6c9c7" providerId="ADAL" clId="{E3F27EDE-0A00-4545-AC8F-6DAEAEF342C7}" dt="2021-11-16T12:25:19.958" v="4386" actId="20577"/>
          <ac:spMkLst>
            <pc:docMk/>
            <pc:sldMk cId="67938963" sldId="267"/>
            <ac:spMk id="52" creationId="{D80E9719-9469-451E-BC6D-8AF86DE40EE6}"/>
          </ac:spMkLst>
        </pc:spChg>
        <pc:spChg chg="add mod">
          <ac:chgData name="Sanders Wang" userId="089d73b8-785c-4012-b931-81c632b6c9c7" providerId="ADAL" clId="{E3F27EDE-0A00-4545-AC8F-6DAEAEF342C7}" dt="2021-11-16T12:25:26.184" v="4387" actId="571"/>
          <ac:spMkLst>
            <pc:docMk/>
            <pc:sldMk cId="67938963" sldId="267"/>
            <ac:spMk id="53" creationId="{5103CAA5-CA88-4F7D-A3FA-8B6A4BE1B712}"/>
          </ac:spMkLst>
        </pc:spChg>
        <pc:spChg chg="add mod">
          <ac:chgData name="Sanders Wang" userId="089d73b8-785c-4012-b931-81c632b6c9c7" providerId="ADAL" clId="{E3F27EDE-0A00-4545-AC8F-6DAEAEF342C7}" dt="2021-11-16T12:25:31.905" v="4388" actId="571"/>
          <ac:spMkLst>
            <pc:docMk/>
            <pc:sldMk cId="67938963" sldId="267"/>
            <ac:spMk id="54" creationId="{3F25D709-D9D7-4326-BB68-67C9EAC7B064}"/>
          </ac:spMkLst>
        </pc:spChg>
        <pc:spChg chg="add mod">
          <ac:chgData name="Sanders Wang" userId="089d73b8-785c-4012-b931-81c632b6c9c7" providerId="ADAL" clId="{E3F27EDE-0A00-4545-AC8F-6DAEAEF342C7}" dt="2021-11-16T12:27:03.001" v="4402" actId="571"/>
          <ac:spMkLst>
            <pc:docMk/>
            <pc:sldMk cId="67938963" sldId="267"/>
            <ac:spMk id="55" creationId="{38EDA79C-A4C4-4A1A-AB3C-D22572706CC4}"/>
          </ac:spMkLst>
        </pc:spChg>
        <pc:spChg chg="add mod">
          <ac:chgData name="Sanders Wang" userId="089d73b8-785c-4012-b931-81c632b6c9c7" providerId="ADAL" clId="{E3F27EDE-0A00-4545-AC8F-6DAEAEF342C7}" dt="2021-11-16T12:27:07.570" v="4403" actId="571"/>
          <ac:spMkLst>
            <pc:docMk/>
            <pc:sldMk cId="67938963" sldId="267"/>
            <ac:spMk id="56" creationId="{BEE22F29-E597-4FD8-8420-9F6291EB8958}"/>
          </ac:spMkLst>
        </pc:spChg>
        <pc:spChg chg="mod">
          <ac:chgData name="Sanders Wang" userId="089d73b8-785c-4012-b931-81c632b6c9c7" providerId="ADAL" clId="{E3F27EDE-0A00-4545-AC8F-6DAEAEF342C7}" dt="2021-11-16T16:01:21.844" v="7606" actId="20577"/>
          <ac:spMkLst>
            <pc:docMk/>
            <pc:sldMk cId="67938963" sldId="267"/>
            <ac:spMk id="59" creationId="{C3E7108F-EE29-4EAC-B56A-6F55678DEF49}"/>
          </ac:spMkLst>
        </pc:spChg>
        <pc:spChg chg="add mod">
          <ac:chgData name="Sanders Wang" userId="089d73b8-785c-4012-b931-81c632b6c9c7" providerId="ADAL" clId="{E3F27EDE-0A00-4545-AC8F-6DAEAEF342C7}" dt="2021-11-16T16:37:48.529" v="7888" actId="20577"/>
          <ac:spMkLst>
            <pc:docMk/>
            <pc:sldMk cId="67938963" sldId="267"/>
            <ac:spMk id="62" creationId="{80A0C69D-F5B5-461D-9DA2-764CE8D09C3D}"/>
          </ac:spMkLst>
        </pc:spChg>
        <pc:spChg chg="add mod">
          <ac:chgData name="Sanders Wang" userId="089d73b8-785c-4012-b931-81c632b6c9c7" providerId="ADAL" clId="{E3F27EDE-0A00-4545-AC8F-6DAEAEF342C7}" dt="2021-11-16T15:58:47.505" v="7390" actId="20577"/>
          <ac:spMkLst>
            <pc:docMk/>
            <pc:sldMk cId="67938963" sldId="267"/>
            <ac:spMk id="63" creationId="{2D91F128-76F4-466E-89C4-07C81C72F6B6}"/>
          </ac:spMkLst>
        </pc:spChg>
        <pc:spChg chg="add mod">
          <ac:chgData name="Sanders Wang" userId="089d73b8-785c-4012-b931-81c632b6c9c7" providerId="ADAL" clId="{E3F27EDE-0A00-4545-AC8F-6DAEAEF342C7}" dt="2021-11-16T16:37:47.068" v="7886" actId="20577"/>
          <ac:spMkLst>
            <pc:docMk/>
            <pc:sldMk cId="67938963" sldId="267"/>
            <ac:spMk id="64" creationId="{485B0A78-E61E-4E4B-B9D3-F5A014945115}"/>
          </ac:spMkLst>
        </pc:spChg>
        <pc:spChg chg="add mod">
          <ac:chgData name="Sanders Wang" userId="089d73b8-785c-4012-b931-81c632b6c9c7" providerId="ADAL" clId="{E3F27EDE-0A00-4545-AC8F-6DAEAEF342C7}" dt="2021-11-16T16:02:32.103" v="7619" actId="1076"/>
          <ac:spMkLst>
            <pc:docMk/>
            <pc:sldMk cId="67938963" sldId="267"/>
            <ac:spMk id="65" creationId="{62E10E72-501F-485F-A6C2-80F23682745C}"/>
          </ac:spMkLst>
        </pc:spChg>
        <pc:grpChg chg="add del mod">
          <ac:chgData name="Sanders Wang" userId="089d73b8-785c-4012-b931-81c632b6c9c7" providerId="ADAL" clId="{E3F27EDE-0A00-4545-AC8F-6DAEAEF342C7}" dt="2021-11-16T16:22:25.045" v="7822" actId="21"/>
          <ac:grpSpMkLst>
            <pc:docMk/>
            <pc:sldMk cId="67938963" sldId="267"/>
            <ac:grpSpMk id="5" creationId="{DB22AB06-5BAB-4DA4-8596-1BBD2594992C}"/>
          </ac:grpSpMkLst>
        </pc:grpChg>
        <pc:grpChg chg="add mod ord">
          <ac:chgData name="Sanders Wang" userId="089d73b8-785c-4012-b931-81c632b6c9c7" providerId="ADAL" clId="{E3F27EDE-0A00-4545-AC8F-6DAEAEF342C7}" dt="2021-11-16T12:24:57.426" v="4380" actId="166"/>
          <ac:grpSpMkLst>
            <pc:docMk/>
            <pc:sldMk cId="67938963" sldId="267"/>
            <ac:grpSpMk id="14" creationId="{E554F815-F0C9-45BC-BECF-014BF7C188A6}"/>
          </ac:grpSpMkLst>
        </pc:grpChg>
        <pc:grpChg chg="add mod">
          <ac:chgData name="Sanders Wang" userId="089d73b8-785c-4012-b931-81c632b6c9c7" providerId="ADAL" clId="{E3F27EDE-0A00-4545-AC8F-6DAEAEF342C7}" dt="2021-11-16T12:21:39.031" v="4346" actId="1076"/>
          <ac:grpSpMkLst>
            <pc:docMk/>
            <pc:sldMk cId="67938963" sldId="267"/>
            <ac:grpSpMk id="27" creationId="{D5E3AAF6-D189-4777-A3FD-66A5F4119A5D}"/>
          </ac:grpSpMkLst>
        </pc:grpChg>
        <pc:grpChg chg="add mod">
          <ac:chgData name="Sanders Wang" userId="089d73b8-785c-4012-b931-81c632b6c9c7" providerId="ADAL" clId="{E3F27EDE-0A00-4545-AC8F-6DAEAEF342C7}" dt="2021-11-16T16:02:26.069" v="7617" actId="1076"/>
          <ac:grpSpMkLst>
            <pc:docMk/>
            <pc:sldMk cId="67938963" sldId="267"/>
            <ac:grpSpMk id="37" creationId="{816347B0-761F-47C7-AA26-8FDE72857272}"/>
          </ac:grpSpMkLst>
        </pc:grpChg>
        <pc:grpChg chg="add mod">
          <ac:chgData name="Sanders Wang" userId="089d73b8-785c-4012-b931-81c632b6c9c7" providerId="ADAL" clId="{E3F27EDE-0A00-4545-AC8F-6DAEAEF342C7}" dt="2021-11-16T12:22:36.559" v="4354" actId="571"/>
          <ac:grpSpMkLst>
            <pc:docMk/>
            <pc:sldMk cId="67938963" sldId="267"/>
            <ac:grpSpMk id="41" creationId="{058CDC5A-C6ED-4E39-8165-21DB7774F43A}"/>
          </ac:grpSpMkLst>
        </pc:grpChg>
        <pc:grpChg chg="add mod">
          <ac:chgData name="Sanders Wang" userId="089d73b8-785c-4012-b931-81c632b6c9c7" providerId="ADAL" clId="{E3F27EDE-0A00-4545-AC8F-6DAEAEF342C7}" dt="2021-11-16T12:30:11.716" v="4515" actId="1076"/>
          <ac:grpSpMkLst>
            <pc:docMk/>
            <pc:sldMk cId="67938963" sldId="267"/>
            <ac:grpSpMk id="46" creationId="{11D499CB-04B6-4131-AC90-DDA3D4C37DB3}"/>
          </ac:grpSpMkLst>
        </pc:grpChg>
        <pc:grpChg chg="add del mod">
          <ac:chgData name="Sanders Wang" userId="089d73b8-785c-4012-b931-81c632b6c9c7" providerId="ADAL" clId="{E3F27EDE-0A00-4545-AC8F-6DAEAEF342C7}" dt="2021-11-16T16:22:25.045" v="7822" actId="21"/>
          <ac:grpSpMkLst>
            <pc:docMk/>
            <pc:sldMk cId="67938963" sldId="267"/>
            <ac:grpSpMk id="58" creationId="{EB337095-2CB5-4448-A696-EC165F55F6B6}"/>
          </ac:grpSpMkLst>
        </pc:grpChg>
        <pc:picChg chg="add del mod">
          <ac:chgData name="Sanders Wang" userId="089d73b8-785c-4012-b931-81c632b6c9c7" providerId="ADAL" clId="{E3F27EDE-0A00-4545-AC8F-6DAEAEF342C7}" dt="2021-11-16T12:16:27.311" v="4223" actId="478"/>
          <ac:picMkLst>
            <pc:docMk/>
            <pc:sldMk cId="67938963" sldId="267"/>
            <ac:picMk id="11" creationId="{2417D04C-F31D-4F0A-97AF-81D65AE8F7FF}"/>
          </ac:picMkLst>
        </pc:picChg>
        <pc:picChg chg="add del mod">
          <ac:chgData name="Sanders Wang" userId="089d73b8-785c-4012-b931-81c632b6c9c7" providerId="ADAL" clId="{E3F27EDE-0A00-4545-AC8F-6DAEAEF342C7}" dt="2021-11-16T12:16:29.863" v="4224" actId="478"/>
          <ac:picMkLst>
            <pc:docMk/>
            <pc:sldMk cId="67938963" sldId="267"/>
            <ac:picMk id="13" creationId="{DE177623-0D47-456A-8010-5AC56118F889}"/>
          </ac:picMkLst>
        </pc:picChg>
        <pc:picChg chg="mod">
          <ac:chgData name="Sanders Wang" userId="089d73b8-785c-4012-b931-81c632b6c9c7" providerId="ADAL" clId="{E3F27EDE-0A00-4545-AC8F-6DAEAEF342C7}" dt="2021-11-16T12:24:46.521" v="4378" actId="1076"/>
          <ac:picMkLst>
            <pc:docMk/>
            <pc:sldMk cId="67938963" sldId="267"/>
            <ac:picMk id="16" creationId="{DA118EBF-35A6-487A-BE10-B3C9BD17F95D}"/>
          </ac:picMkLst>
        </pc:picChg>
        <pc:picChg chg="add mod">
          <ac:chgData name="Sanders Wang" userId="089d73b8-785c-4012-b931-81c632b6c9c7" providerId="ADAL" clId="{E3F27EDE-0A00-4545-AC8F-6DAEAEF342C7}" dt="2021-11-16T12:20:11.456" v="4331" actId="1076"/>
          <ac:picMkLst>
            <pc:docMk/>
            <pc:sldMk cId="67938963" sldId="267"/>
            <ac:picMk id="22" creationId="{34016B4E-48B8-42D0-A8D8-17874965F41D}"/>
          </ac:picMkLst>
        </pc:picChg>
        <pc:picChg chg="mod">
          <ac:chgData name="Sanders Wang" userId="089d73b8-785c-4012-b931-81c632b6c9c7" providerId="ADAL" clId="{E3F27EDE-0A00-4545-AC8F-6DAEAEF342C7}" dt="2021-11-16T12:18:52.529" v="4316"/>
          <ac:picMkLst>
            <pc:docMk/>
            <pc:sldMk cId="67938963" sldId="267"/>
            <ac:picMk id="28" creationId="{C59C23EA-9402-418A-BC58-128E1EE9072A}"/>
          </ac:picMkLst>
        </pc:picChg>
        <pc:picChg chg="mod">
          <ac:chgData name="Sanders Wang" userId="089d73b8-785c-4012-b931-81c632b6c9c7" providerId="ADAL" clId="{E3F27EDE-0A00-4545-AC8F-6DAEAEF342C7}" dt="2021-11-16T12:21:35.231" v="4345" actId="571"/>
          <ac:picMkLst>
            <pc:docMk/>
            <pc:sldMk cId="67938963" sldId="267"/>
            <ac:picMk id="38" creationId="{D314BD23-A4E4-4309-9747-89041EF16C10}"/>
          </ac:picMkLst>
        </pc:picChg>
        <pc:picChg chg="mod">
          <ac:chgData name="Sanders Wang" userId="089d73b8-785c-4012-b931-81c632b6c9c7" providerId="ADAL" clId="{E3F27EDE-0A00-4545-AC8F-6DAEAEF342C7}" dt="2021-11-16T12:22:36.559" v="4354" actId="571"/>
          <ac:picMkLst>
            <pc:docMk/>
            <pc:sldMk cId="67938963" sldId="267"/>
            <ac:picMk id="42" creationId="{CFDACED6-5822-4EC3-8D8B-F632813D2DD5}"/>
          </ac:picMkLst>
        </pc:picChg>
        <pc:picChg chg="mod">
          <ac:chgData name="Sanders Wang" userId="089d73b8-785c-4012-b931-81c632b6c9c7" providerId="ADAL" clId="{E3F27EDE-0A00-4545-AC8F-6DAEAEF342C7}" dt="2021-11-16T12:22:42.064" v="4355" actId="571"/>
          <ac:picMkLst>
            <pc:docMk/>
            <pc:sldMk cId="67938963" sldId="267"/>
            <ac:picMk id="47" creationId="{EC402D99-C117-47C4-8340-9283177DF302}"/>
          </ac:picMkLst>
        </pc:picChg>
        <pc:picChg chg="add mod">
          <ac:chgData name="Sanders Wang" userId="089d73b8-785c-4012-b931-81c632b6c9c7" providerId="ADAL" clId="{E3F27EDE-0A00-4545-AC8F-6DAEAEF342C7}" dt="2021-11-16T12:27:33.144" v="4407" actId="1076"/>
          <ac:picMkLst>
            <pc:docMk/>
            <pc:sldMk cId="67938963" sldId="267"/>
            <ac:picMk id="57" creationId="{00D459D3-E9FE-4150-8182-801E6F053B47}"/>
          </ac:picMkLst>
        </pc:picChg>
        <pc:picChg chg="mod">
          <ac:chgData name="Sanders Wang" userId="089d73b8-785c-4012-b931-81c632b6c9c7" providerId="ADAL" clId="{E3F27EDE-0A00-4545-AC8F-6DAEAEF342C7}" dt="2021-11-16T12:28:56.104" v="4493" actId="1076"/>
          <ac:picMkLst>
            <pc:docMk/>
            <pc:sldMk cId="67938963" sldId="267"/>
            <ac:picMk id="60" creationId="{D6DF177D-CE62-4EAF-90E8-35310CC82F4F}"/>
          </ac:picMkLst>
        </pc:picChg>
        <pc:picChg chg="add mod">
          <ac:chgData name="Sanders Wang" userId="089d73b8-785c-4012-b931-81c632b6c9c7" providerId="ADAL" clId="{E3F27EDE-0A00-4545-AC8F-6DAEAEF342C7}" dt="2021-11-16T16:01:28.460" v="7610" actId="1076"/>
          <ac:picMkLst>
            <pc:docMk/>
            <pc:sldMk cId="67938963" sldId="267"/>
            <ac:picMk id="61" creationId="{F6D2B81F-2E69-4B9D-BBA6-910BA5D46AAF}"/>
          </ac:picMkLst>
        </pc:picChg>
      </pc:sldChg>
      <pc:sldChg chg="delSp modSp add del mod">
        <pc:chgData name="Sanders Wang" userId="089d73b8-785c-4012-b931-81c632b6c9c7" providerId="ADAL" clId="{E3F27EDE-0A00-4545-AC8F-6DAEAEF342C7}" dt="2021-11-16T09:49:34.012" v="3289" actId="47"/>
        <pc:sldMkLst>
          <pc:docMk/>
          <pc:sldMk cId="3299770532" sldId="268"/>
        </pc:sldMkLst>
        <pc:grpChg chg="del">
          <ac:chgData name="Sanders Wang" userId="089d73b8-785c-4012-b931-81c632b6c9c7" providerId="ADAL" clId="{E3F27EDE-0A00-4545-AC8F-6DAEAEF342C7}" dt="2021-11-16T09:29:09.624" v="3090" actId="478"/>
          <ac:grpSpMkLst>
            <pc:docMk/>
            <pc:sldMk cId="3299770532" sldId="268"/>
            <ac:grpSpMk id="286" creationId="{CD36C667-1447-483C-9545-70A6F5C64405}"/>
          </ac:grpSpMkLst>
        </pc:grpChg>
        <pc:picChg chg="del">
          <ac:chgData name="Sanders Wang" userId="089d73b8-785c-4012-b931-81c632b6c9c7" providerId="ADAL" clId="{E3F27EDE-0A00-4545-AC8F-6DAEAEF342C7}" dt="2021-11-16T09:29:55.750" v="3091" actId="478"/>
          <ac:picMkLst>
            <pc:docMk/>
            <pc:sldMk cId="3299770532" sldId="268"/>
            <ac:picMk id="13" creationId="{B090B7F5-6E01-47F8-86A1-AF436D19F3AE}"/>
          </ac:picMkLst>
        </pc:picChg>
        <pc:picChg chg="del">
          <ac:chgData name="Sanders Wang" userId="089d73b8-785c-4012-b931-81c632b6c9c7" providerId="ADAL" clId="{E3F27EDE-0A00-4545-AC8F-6DAEAEF342C7}" dt="2021-11-16T09:29:55.750" v="3091" actId="478"/>
          <ac:picMkLst>
            <pc:docMk/>
            <pc:sldMk cId="3299770532" sldId="268"/>
            <ac:picMk id="90" creationId="{75B35A6B-08BE-45C6-A67C-EA730CD33DDC}"/>
          </ac:picMkLst>
        </pc:picChg>
        <pc:picChg chg="del">
          <ac:chgData name="Sanders Wang" userId="089d73b8-785c-4012-b931-81c632b6c9c7" providerId="ADAL" clId="{E3F27EDE-0A00-4545-AC8F-6DAEAEF342C7}" dt="2021-11-16T09:29:55.750" v="3091" actId="478"/>
          <ac:picMkLst>
            <pc:docMk/>
            <pc:sldMk cId="3299770532" sldId="268"/>
            <ac:picMk id="149" creationId="{A65F83A4-DFDA-4FBE-9572-77B015902B44}"/>
          </ac:picMkLst>
        </pc:picChg>
        <pc:picChg chg="del">
          <ac:chgData name="Sanders Wang" userId="089d73b8-785c-4012-b931-81c632b6c9c7" providerId="ADAL" clId="{E3F27EDE-0A00-4545-AC8F-6DAEAEF342C7}" dt="2021-11-16T09:29:55.750" v="3091" actId="478"/>
          <ac:picMkLst>
            <pc:docMk/>
            <pc:sldMk cId="3299770532" sldId="268"/>
            <ac:picMk id="224" creationId="{C2565C70-CB12-43C6-9CF4-92AF446F9D08}"/>
          </ac:picMkLst>
        </pc:picChg>
        <pc:picChg chg="del">
          <ac:chgData name="Sanders Wang" userId="089d73b8-785c-4012-b931-81c632b6c9c7" providerId="ADAL" clId="{E3F27EDE-0A00-4545-AC8F-6DAEAEF342C7}" dt="2021-11-16T09:29:55.750" v="3091" actId="478"/>
          <ac:picMkLst>
            <pc:docMk/>
            <pc:sldMk cId="3299770532" sldId="268"/>
            <ac:picMk id="238" creationId="{45CE09ED-AA6D-4B5D-8F6D-CD49637EB9A0}"/>
          </ac:picMkLst>
        </pc:picChg>
        <pc:cxnChg chg="del mod">
          <ac:chgData name="Sanders Wang" userId="089d73b8-785c-4012-b931-81c632b6c9c7" providerId="ADAL" clId="{E3F27EDE-0A00-4545-AC8F-6DAEAEF342C7}" dt="2021-11-16T09:30:05.790" v="3093" actId="478"/>
          <ac:cxnSpMkLst>
            <pc:docMk/>
            <pc:sldMk cId="3299770532" sldId="268"/>
            <ac:cxnSpMk id="217" creationId="{F9FFEAE9-45FD-48A0-B215-B3EAB2B91AD6}"/>
          </ac:cxnSpMkLst>
        </pc:cxnChg>
        <pc:cxnChg chg="del mod">
          <ac:chgData name="Sanders Wang" userId="089d73b8-785c-4012-b931-81c632b6c9c7" providerId="ADAL" clId="{E3F27EDE-0A00-4545-AC8F-6DAEAEF342C7}" dt="2021-11-16T09:30:01.368" v="3092" actId="478"/>
          <ac:cxnSpMkLst>
            <pc:docMk/>
            <pc:sldMk cId="3299770532" sldId="268"/>
            <ac:cxnSpMk id="223" creationId="{7210D110-7182-4D4D-94AE-BA7790990605}"/>
          </ac:cxnSpMkLst>
        </pc:cxnChg>
      </pc:sldChg>
      <pc:sldChg chg="addSp delSp modSp add mod modAnim">
        <pc:chgData name="Sanders Wang" userId="089d73b8-785c-4012-b931-81c632b6c9c7" providerId="ADAL" clId="{E3F27EDE-0A00-4545-AC8F-6DAEAEF342C7}" dt="2021-11-16T09:56:46.116" v="3388"/>
        <pc:sldMkLst>
          <pc:docMk/>
          <pc:sldMk cId="1996885351" sldId="269"/>
        </pc:sldMkLst>
        <pc:spChg chg="add mod ord topLvl">
          <ac:chgData name="Sanders Wang" userId="089d73b8-785c-4012-b931-81c632b6c9c7" providerId="ADAL" clId="{E3F27EDE-0A00-4545-AC8F-6DAEAEF342C7}" dt="2021-11-16T09:56:27.023" v="3383" actId="164"/>
          <ac:spMkLst>
            <pc:docMk/>
            <pc:sldMk cId="1996885351" sldId="269"/>
            <ac:spMk id="48" creationId="{092EEC70-520F-4B97-A018-F67B46236DE4}"/>
          </ac:spMkLst>
        </pc:spChg>
        <pc:spChg chg="add mod">
          <ac:chgData name="Sanders Wang" userId="089d73b8-785c-4012-b931-81c632b6c9c7" providerId="ADAL" clId="{E3F27EDE-0A00-4545-AC8F-6DAEAEF342C7}" dt="2021-11-16T09:50:59.234" v="3305" actId="1076"/>
          <ac:spMkLst>
            <pc:docMk/>
            <pc:sldMk cId="1996885351" sldId="269"/>
            <ac:spMk id="71" creationId="{5593F2F6-D5E2-4D18-9A1B-B1C12382432E}"/>
          </ac:spMkLst>
        </pc:spChg>
        <pc:spChg chg="add mod">
          <ac:chgData name="Sanders Wang" userId="089d73b8-785c-4012-b931-81c632b6c9c7" providerId="ADAL" clId="{E3F27EDE-0A00-4545-AC8F-6DAEAEF342C7}" dt="2021-11-16T09:56:27.023" v="3383" actId="164"/>
          <ac:spMkLst>
            <pc:docMk/>
            <pc:sldMk cId="1996885351" sldId="269"/>
            <ac:spMk id="85" creationId="{9F646CAE-9D31-4DBD-9EC2-286C68C0B9AD}"/>
          </ac:spMkLst>
        </pc:spChg>
        <pc:spChg chg="mod">
          <ac:chgData name="Sanders Wang" userId="089d73b8-785c-4012-b931-81c632b6c9c7" providerId="ADAL" clId="{E3F27EDE-0A00-4545-AC8F-6DAEAEF342C7}" dt="2021-11-16T09:37:12.726" v="3129" actId="1076"/>
          <ac:spMkLst>
            <pc:docMk/>
            <pc:sldMk cId="1996885351" sldId="269"/>
            <ac:spMk id="165" creationId="{C98B512D-35DE-4CF8-898E-C521452C66AF}"/>
          </ac:spMkLst>
        </pc:spChg>
        <pc:spChg chg="mod">
          <ac:chgData name="Sanders Wang" userId="089d73b8-785c-4012-b931-81c632b6c9c7" providerId="ADAL" clId="{E3F27EDE-0A00-4545-AC8F-6DAEAEF342C7}" dt="2021-11-16T09:37:12.726" v="3129" actId="1076"/>
          <ac:spMkLst>
            <pc:docMk/>
            <pc:sldMk cId="1996885351" sldId="269"/>
            <ac:spMk id="166" creationId="{7FA63283-38EA-47D7-9177-BDDF9DF2C9E2}"/>
          </ac:spMkLst>
        </pc:spChg>
        <pc:spChg chg="mod">
          <ac:chgData name="Sanders Wang" userId="089d73b8-785c-4012-b931-81c632b6c9c7" providerId="ADAL" clId="{E3F27EDE-0A00-4545-AC8F-6DAEAEF342C7}" dt="2021-11-16T09:37:12.726" v="3129" actId="1076"/>
          <ac:spMkLst>
            <pc:docMk/>
            <pc:sldMk cId="1996885351" sldId="269"/>
            <ac:spMk id="167" creationId="{F61D337B-DB2F-46E2-AEE6-BBBDFD6C87D8}"/>
          </ac:spMkLst>
        </pc:spChg>
        <pc:spChg chg="mod">
          <ac:chgData name="Sanders Wang" userId="089d73b8-785c-4012-b931-81c632b6c9c7" providerId="ADAL" clId="{E3F27EDE-0A00-4545-AC8F-6DAEAEF342C7}" dt="2021-11-16T09:37:12.726" v="3129" actId="1076"/>
          <ac:spMkLst>
            <pc:docMk/>
            <pc:sldMk cId="1996885351" sldId="269"/>
            <ac:spMk id="168" creationId="{ACE37273-BA7F-41D2-923A-A913D7157C01}"/>
          </ac:spMkLst>
        </pc:spChg>
        <pc:spChg chg="mod">
          <ac:chgData name="Sanders Wang" userId="089d73b8-785c-4012-b931-81c632b6c9c7" providerId="ADAL" clId="{E3F27EDE-0A00-4545-AC8F-6DAEAEF342C7}" dt="2021-11-16T09:37:12.726" v="3129" actId="1076"/>
          <ac:spMkLst>
            <pc:docMk/>
            <pc:sldMk cId="1996885351" sldId="269"/>
            <ac:spMk id="169" creationId="{80467852-6541-4D6E-8754-CE16CEFF7A92}"/>
          </ac:spMkLst>
        </pc:spChg>
        <pc:spChg chg="mod">
          <ac:chgData name="Sanders Wang" userId="089d73b8-785c-4012-b931-81c632b6c9c7" providerId="ADAL" clId="{E3F27EDE-0A00-4545-AC8F-6DAEAEF342C7}" dt="2021-11-16T09:37:12.726" v="3129" actId="1076"/>
          <ac:spMkLst>
            <pc:docMk/>
            <pc:sldMk cId="1996885351" sldId="269"/>
            <ac:spMk id="170" creationId="{AF1ACAA3-1D2A-4D59-85A0-CB1BC87EBF30}"/>
          </ac:spMkLst>
        </pc:spChg>
        <pc:spChg chg="mod">
          <ac:chgData name="Sanders Wang" userId="089d73b8-785c-4012-b931-81c632b6c9c7" providerId="ADAL" clId="{E3F27EDE-0A00-4545-AC8F-6DAEAEF342C7}" dt="2021-11-16T09:37:12.726" v="3129" actId="1076"/>
          <ac:spMkLst>
            <pc:docMk/>
            <pc:sldMk cId="1996885351" sldId="269"/>
            <ac:spMk id="171" creationId="{5F442C9E-97F5-4FFA-A881-B63B42184069}"/>
          </ac:spMkLst>
        </pc:spChg>
        <pc:spChg chg="mod">
          <ac:chgData name="Sanders Wang" userId="089d73b8-785c-4012-b931-81c632b6c9c7" providerId="ADAL" clId="{E3F27EDE-0A00-4545-AC8F-6DAEAEF342C7}" dt="2021-11-16T09:37:12.726" v="3129" actId="1076"/>
          <ac:spMkLst>
            <pc:docMk/>
            <pc:sldMk cId="1996885351" sldId="269"/>
            <ac:spMk id="172" creationId="{8C621B11-C165-4938-A13F-D75B7600B338}"/>
          </ac:spMkLst>
        </pc:spChg>
        <pc:spChg chg="mod">
          <ac:chgData name="Sanders Wang" userId="089d73b8-785c-4012-b931-81c632b6c9c7" providerId="ADAL" clId="{E3F27EDE-0A00-4545-AC8F-6DAEAEF342C7}" dt="2021-11-16T09:37:12.726" v="3129" actId="1076"/>
          <ac:spMkLst>
            <pc:docMk/>
            <pc:sldMk cId="1996885351" sldId="269"/>
            <ac:spMk id="173" creationId="{CBD3A4D8-3E52-43A2-9846-93FAA4C571B0}"/>
          </ac:spMkLst>
        </pc:spChg>
        <pc:spChg chg="mod">
          <ac:chgData name="Sanders Wang" userId="089d73b8-785c-4012-b931-81c632b6c9c7" providerId="ADAL" clId="{E3F27EDE-0A00-4545-AC8F-6DAEAEF342C7}" dt="2021-11-16T09:37:12.726" v="3129" actId="1076"/>
          <ac:spMkLst>
            <pc:docMk/>
            <pc:sldMk cId="1996885351" sldId="269"/>
            <ac:spMk id="174" creationId="{317393CE-D833-4A8E-BBFB-34B6B0D36AD7}"/>
          </ac:spMkLst>
        </pc:spChg>
        <pc:spChg chg="mod">
          <ac:chgData name="Sanders Wang" userId="089d73b8-785c-4012-b931-81c632b6c9c7" providerId="ADAL" clId="{E3F27EDE-0A00-4545-AC8F-6DAEAEF342C7}" dt="2021-11-16T09:37:12.726" v="3129" actId="1076"/>
          <ac:spMkLst>
            <pc:docMk/>
            <pc:sldMk cId="1996885351" sldId="269"/>
            <ac:spMk id="176" creationId="{93337062-472D-453F-B99D-08956E9FE406}"/>
          </ac:spMkLst>
        </pc:spChg>
        <pc:spChg chg="mod">
          <ac:chgData name="Sanders Wang" userId="089d73b8-785c-4012-b931-81c632b6c9c7" providerId="ADAL" clId="{E3F27EDE-0A00-4545-AC8F-6DAEAEF342C7}" dt="2021-11-16T09:37:12.726" v="3129" actId="1076"/>
          <ac:spMkLst>
            <pc:docMk/>
            <pc:sldMk cId="1996885351" sldId="269"/>
            <ac:spMk id="180" creationId="{ABCD1F15-E2EB-4B4D-89C9-868B2BA3822D}"/>
          </ac:spMkLst>
        </pc:spChg>
        <pc:spChg chg="mod">
          <ac:chgData name="Sanders Wang" userId="089d73b8-785c-4012-b931-81c632b6c9c7" providerId="ADAL" clId="{E3F27EDE-0A00-4545-AC8F-6DAEAEF342C7}" dt="2021-11-16T09:37:12.726" v="3129" actId="1076"/>
          <ac:spMkLst>
            <pc:docMk/>
            <pc:sldMk cId="1996885351" sldId="269"/>
            <ac:spMk id="181" creationId="{4E436E07-2794-46B5-BF5A-0FD834E8E204}"/>
          </ac:spMkLst>
        </pc:spChg>
        <pc:spChg chg="mod">
          <ac:chgData name="Sanders Wang" userId="089d73b8-785c-4012-b931-81c632b6c9c7" providerId="ADAL" clId="{E3F27EDE-0A00-4545-AC8F-6DAEAEF342C7}" dt="2021-11-16T09:37:12.726" v="3129" actId="1076"/>
          <ac:spMkLst>
            <pc:docMk/>
            <pc:sldMk cId="1996885351" sldId="269"/>
            <ac:spMk id="182" creationId="{C88403F7-B97C-4337-8DCC-AABB6B9DC208}"/>
          </ac:spMkLst>
        </pc:spChg>
        <pc:spChg chg="mod">
          <ac:chgData name="Sanders Wang" userId="089d73b8-785c-4012-b931-81c632b6c9c7" providerId="ADAL" clId="{E3F27EDE-0A00-4545-AC8F-6DAEAEF342C7}" dt="2021-11-16T09:37:12.726" v="3129" actId="1076"/>
          <ac:spMkLst>
            <pc:docMk/>
            <pc:sldMk cId="1996885351" sldId="269"/>
            <ac:spMk id="183" creationId="{B59B27A9-E468-4F7B-AFA0-0D4DEA121011}"/>
          </ac:spMkLst>
        </pc:spChg>
        <pc:spChg chg="mod">
          <ac:chgData name="Sanders Wang" userId="089d73b8-785c-4012-b931-81c632b6c9c7" providerId="ADAL" clId="{E3F27EDE-0A00-4545-AC8F-6DAEAEF342C7}" dt="2021-11-16T09:37:12.726" v="3129" actId="1076"/>
          <ac:spMkLst>
            <pc:docMk/>
            <pc:sldMk cId="1996885351" sldId="269"/>
            <ac:spMk id="184" creationId="{44D0AC63-0980-4EE5-AD0E-5A4FCF58B041}"/>
          </ac:spMkLst>
        </pc:spChg>
        <pc:spChg chg="mod">
          <ac:chgData name="Sanders Wang" userId="089d73b8-785c-4012-b931-81c632b6c9c7" providerId="ADAL" clId="{E3F27EDE-0A00-4545-AC8F-6DAEAEF342C7}" dt="2021-11-16T09:37:12.726" v="3129" actId="1076"/>
          <ac:spMkLst>
            <pc:docMk/>
            <pc:sldMk cId="1996885351" sldId="269"/>
            <ac:spMk id="185" creationId="{3AB90B9D-441B-4FE9-B813-BA0CCFBBB246}"/>
          </ac:spMkLst>
        </pc:spChg>
        <pc:spChg chg="mod">
          <ac:chgData name="Sanders Wang" userId="089d73b8-785c-4012-b931-81c632b6c9c7" providerId="ADAL" clId="{E3F27EDE-0A00-4545-AC8F-6DAEAEF342C7}" dt="2021-11-16T09:37:12.726" v="3129" actId="1076"/>
          <ac:spMkLst>
            <pc:docMk/>
            <pc:sldMk cId="1996885351" sldId="269"/>
            <ac:spMk id="186" creationId="{6FCD2336-9EE8-464D-9087-EE1C9B6ED886}"/>
          </ac:spMkLst>
        </pc:spChg>
        <pc:spChg chg="mod">
          <ac:chgData name="Sanders Wang" userId="089d73b8-785c-4012-b931-81c632b6c9c7" providerId="ADAL" clId="{E3F27EDE-0A00-4545-AC8F-6DAEAEF342C7}" dt="2021-11-16T09:37:12.726" v="3129" actId="1076"/>
          <ac:spMkLst>
            <pc:docMk/>
            <pc:sldMk cId="1996885351" sldId="269"/>
            <ac:spMk id="187" creationId="{8DB99F1D-140E-44AE-8CDD-73A37C4C757F}"/>
          </ac:spMkLst>
        </pc:spChg>
        <pc:spChg chg="mod">
          <ac:chgData name="Sanders Wang" userId="089d73b8-785c-4012-b931-81c632b6c9c7" providerId="ADAL" clId="{E3F27EDE-0A00-4545-AC8F-6DAEAEF342C7}" dt="2021-11-16T09:37:12.726" v="3129" actId="1076"/>
          <ac:spMkLst>
            <pc:docMk/>
            <pc:sldMk cId="1996885351" sldId="269"/>
            <ac:spMk id="188" creationId="{EAD20D2E-5CB6-4D00-BB61-1FC2326AC20E}"/>
          </ac:spMkLst>
        </pc:spChg>
        <pc:spChg chg="mod">
          <ac:chgData name="Sanders Wang" userId="089d73b8-785c-4012-b931-81c632b6c9c7" providerId="ADAL" clId="{E3F27EDE-0A00-4545-AC8F-6DAEAEF342C7}" dt="2021-11-16T09:37:12.726" v="3129" actId="1076"/>
          <ac:spMkLst>
            <pc:docMk/>
            <pc:sldMk cId="1996885351" sldId="269"/>
            <ac:spMk id="189" creationId="{7036EC74-F1E0-40D6-9B93-EAB0E9F00402}"/>
          </ac:spMkLst>
        </pc:spChg>
        <pc:spChg chg="mod">
          <ac:chgData name="Sanders Wang" userId="089d73b8-785c-4012-b931-81c632b6c9c7" providerId="ADAL" clId="{E3F27EDE-0A00-4545-AC8F-6DAEAEF342C7}" dt="2021-11-16T09:37:12.726" v="3129" actId="1076"/>
          <ac:spMkLst>
            <pc:docMk/>
            <pc:sldMk cId="1996885351" sldId="269"/>
            <ac:spMk id="192" creationId="{44B8F7C7-69B8-4A34-8DD2-3DE37034BCF9}"/>
          </ac:spMkLst>
        </pc:spChg>
        <pc:spChg chg="mod">
          <ac:chgData name="Sanders Wang" userId="089d73b8-785c-4012-b931-81c632b6c9c7" providerId="ADAL" clId="{E3F27EDE-0A00-4545-AC8F-6DAEAEF342C7}" dt="2021-11-16T09:37:12.726" v="3129" actId="1076"/>
          <ac:spMkLst>
            <pc:docMk/>
            <pc:sldMk cId="1996885351" sldId="269"/>
            <ac:spMk id="194" creationId="{BA22686F-A93F-4935-9BF3-1EFF1132CF46}"/>
          </ac:spMkLst>
        </pc:spChg>
        <pc:spChg chg="add del mod">
          <ac:chgData name="Sanders Wang" userId="089d73b8-785c-4012-b931-81c632b6c9c7" providerId="ADAL" clId="{E3F27EDE-0A00-4545-AC8F-6DAEAEF342C7}" dt="2021-11-16T09:37:12.726" v="3129" actId="1076"/>
          <ac:spMkLst>
            <pc:docMk/>
            <pc:sldMk cId="1996885351" sldId="269"/>
            <ac:spMk id="196" creationId="{0815A3EF-1FB2-44CD-A8F3-B9DD13F29015}"/>
          </ac:spMkLst>
        </pc:spChg>
        <pc:spChg chg="add del mod">
          <ac:chgData name="Sanders Wang" userId="089d73b8-785c-4012-b931-81c632b6c9c7" providerId="ADAL" clId="{E3F27EDE-0A00-4545-AC8F-6DAEAEF342C7}" dt="2021-11-16T09:37:12.726" v="3129" actId="1076"/>
          <ac:spMkLst>
            <pc:docMk/>
            <pc:sldMk cId="1996885351" sldId="269"/>
            <ac:spMk id="197" creationId="{70155678-EA9A-4A67-BAD7-971529939F3D}"/>
          </ac:spMkLst>
        </pc:spChg>
        <pc:spChg chg="add del mod">
          <ac:chgData name="Sanders Wang" userId="089d73b8-785c-4012-b931-81c632b6c9c7" providerId="ADAL" clId="{E3F27EDE-0A00-4545-AC8F-6DAEAEF342C7}" dt="2021-11-16T09:37:12.726" v="3129" actId="1076"/>
          <ac:spMkLst>
            <pc:docMk/>
            <pc:sldMk cId="1996885351" sldId="269"/>
            <ac:spMk id="198" creationId="{82FAF712-1711-464B-A433-3F8AB67EC37E}"/>
          </ac:spMkLst>
        </pc:spChg>
        <pc:spChg chg="add del mod">
          <ac:chgData name="Sanders Wang" userId="089d73b8-785c-4012-b931-81c632b6c9c7" providerId="ADAL" clId="{E3F27EDE-0A00-4545-AC8F-6DAEAEF342C7}" dt="2021-11-16T09:37:12.726" v="3129" actId="1076"/>
          <ac:spMkLst>
            <pc:docMk/>
            <pc:sldMk cId="1996885351" sldId="269"/>
            <ac:spMk id="199" creationId="{1513B984-0DC1-4BCD-8946-335C6BDB0C43}"/>
          </ac:spMkLst>
        </pc:spChg>
        <pc:spChg chg="add del mod">
          <ac:chgData name="Sanders Wang" userId="089d73b8-785c-4012-b931-81c632b6c9c7" providerId="ADAL" clId="{E3F27EDE-0A00-4545-AC8F-6DAEAEF342C7}" dt="2021-11-16T09:37:12.726" v="3129" actId="1076"/>
          <ac:spMkLst>
            <pc:docMk/>
            <pc:sldMk cId="1996885351" sldId="269"/>
            <ac:spMk id="200" creationId="{A20A6682-5898-492C-8AF8-4DFC37F31F9B}"/>
          </ac:spMkLst>
        </pc:spChg>
        <pc:spChg chg="add del mod">
          <ac:chgData name="Sanders Wang" userId="089d73b8-785c-4012-b931-81c632b6c9c7" providerId="ADAL" clId="{E3F27EDE-0A00-4545-AC8F-6DAEAEF342C7}" dt="2021-11-16T09:37:12.726" v="3129" actId="1076"/>
          <ac:spMkLst>
            <pc:docMk/>
            <pc:sldMk cId="1996885351" sldId="269"/>
            <ac:spMk id="201" creationId="{DDC4DF02-4559-465A-AA42-776C372B3EB2}"/>
          </ac:spMkLst>
        </pc:spChg>
        <pc:spChg chg="add del mod">
          <ac:chgData name="Sanders Wang" userId="089d73b8-785c-4012-b931-81c632b6c9c7" providerId="ADAL" clId="{E3F27EDE-0A00-4545-AC8F-6DAEAEF342C7}" dt="2021-11-16T09:37:12.726" v="3129" actId="1076"/>
          <ac:spMkLst>
            <pc:docMk/>
            <pc:sldMk cId="1996885351" sldId="269"/>
            <ac:spMk id="202" creationId="{48710403-5C95-4483-B09A-0040FBA05AFE}"/>
          </ac:spMkLst>
        </pc:spChg>
        <pc:spChg chg="add del mod">
          <ac:chgData name="Sanders Wang" userId="089d73b8-785c-4012-b931-81c632b6c9c7" providerId="ADAL" clId="{E3F27EDE-0A00-4545-AC8F-6DAEAEF342C7}" dt="2021-11-16T09:37:12.726" v="3129" actId="1076"/>
          <ac:spMkLst>
            <pc:docMk/>
            <pc:sldMk cId="1996885351" sldId="269"/>
            <ac:spMk id="203" creationId="{48DD8733-774A-4CBE-8834-6062C7EA66C1}"/>
          </ac:spMkLst>
        </pc:spChg>
        <pc:spChg chg="add del mod">
          <ac:chgData name="Sanders Wang" userId="089d73b8-785c-4012-b931-81c632b6c9c7" providerId="ADAL" clId="{E3F27EDE-0A00-4545-AC8F-6DAEAEF342C7}" dt="2021-11-16T09:37:12.726" v="3129" actId="1076"/>
          <ac:spMkLst>
            <pc:docMk/>
            <pc:sldMk cId="1996885351" sldId="269"/>
            <ac:spMk id="204" creationId="{02251807-A6F2-4659-854B-D7CED422BD20}"/>
          </ac:spMkLst>
        </pc:spChg>
        <pc:spChg chg="add del mod">
          <ac:chgData name="Sanders Wang" userId="089d73b8-785c-4012-b931-81c632b6c9c7" providerId="ADAL" clId="{E3F27EDE-0A00-4545-AC8F-6DAEAEF342C7}" dt="2021-11-16T09:37:12.726" v="3129" actId="1076"/>
          <ac:spMkLst>
            <pc:docMk/>
            <pc:sldMk cId="1996885351" sldId="269"/>
            <ac:spMk id="205" creationId="{A0037341-9FA4-45AD-9F43-33E5F6104CFC}"/>
          </ac:spMkLst>
        </pc:spChg>
        <pc:spChg chg="add del mod">
          <ac:chgData name="Sanders Wang" userId="089d73b8-785c-4012-b931-81c632b6c9c7" providerId="ADAL" clId="{E3F27EDE-0A00-4545-AC8F-6DAEAEF342C7}" dt="2021-11-16T09:37:12.726" v="3129" actId="1076"/>
          <ac:spMkLst>
            <pc:docMk/>
            <pc:sldMk cId="1996885351" sldId="269"/>
            <ac:spMk id="207" creationId="{66A4D795-963F-4E60-9EC3-0B83A24C93C0}"/>
          </ac:spMkLst>
        </pc:spChg>
        <pc:spChg chg="add del mod">
          <ac:chgData name="Sanders Wang" userId="089d73b8-785c-4012-b931-81c632b6c9c7" providerId="ADAL" clId="{E3F27EDE-0A00-4545-AC8F-6DAEAEF342C7}" dt="2021-11-16T09:37:12.726" v="3129" actId="1076"/>
          <ac:spMkLst>
            <pc:docMk/>
            <pc:sldMk cId="1996885351" sldId="269"/>
            <ac:spMk id="208" creationId="{2433FCD7-47D3-40EC-AAA9-D0D9AF4EC19E}"/>
          </ac:spMkLst>
        </pc:spChg>
        <pc:spChg chg="add del mod">
          <ac:chgData name="Sanders Wang" userId="089d73b8-785c-4012-b931-81c632b6c9c7" providerId="ADAL" clId="{E3F27EDE-0A00-4545-AC8F-6DAEAEF342C7}" dt="2021-11-16T09:37:12.726" v="3129" actId="1076"/>
          <ac:spMkLst>
            <pc:docMk/>
            <pc:sldMk cId="1996885351" sldId="269"/>
            <ac:spMk id="209" creationId="{B9712A92-0D45-4F35-BC61-9DB6D734E0A8}"/>
          </ac:spMkLst>
        </pc:spChg>
        <pc:spChg chg="add del mod">
          <ac:chgData name="Sanders Wang" userId="089d73b8-785c-4012-b931-81c632b6c9c7" providerId="ADAL" clId="{E3F27EDE-0A00-4545-AC8F-6DAEAEF342C7}" dt="2021-11-16T09:37:12.726" v="3129" actId="1076"/>
          <ac:spMkLst>
            <pc:docMk/>
            <pc:sldMk cId="1996885351" sldId="269"/>
            <ac:spMk id="210" creationId="{9403D3DE-AF5C-44DF-B6EA-AE49AA3589F1}"/>
          </ac:spMkLst>
        </pc:spChg>
        <pc:spChg chg="add del mod">
          <ac:chgData name="Sanders Wang" userId="089d73b8-785c-4012-b931-81c632b6c9c7" providerId="ADAL" clId="{E3F27EDE-0A00-4545-AC8F-6DAEAEF342C7}" dt="2021-11-16T09:37:12.726" v="3129" actId="1076"/>
          <ac:spMkLst>
            <pc:docMk/>
            <pc:sldMk cId="1996885351" sldId="269"/>
            <ac:spMk id="211" creationId="{A9E86B9E-0670-444E-9CBC-904FDF773958}"/>
          </ac:spMkLst>
        </pc:spChg>
        <pc:spChg chg="add del mod">
          <ac:chgData name="Sanders Wang" userId="089d73b8-785c-4012-b931-81c632b6c9c7" providerId="ADAL" clId="{E3F27EDE-0A00-4545-AC8F-6DAEAEF342C7}" dt="2021-11-16T09:37:12.726" v="3129" actId="1076"/>
          <ac:spMkLst>
            <pc:docMk/>
            <pc:sldMk cId="1996885351" sldId="269"/>
            <ac:spMk id="212" creationId="{D1479357-B95E-4DE0-821C-A80ECFB40EA4}"/>
          </ac:spMkLst>
        </pc:spChg>
        <pc:spChg chg="add del mod">
          <ac:chgData name="Sanders Wang" userId="089d73b8-785c-4012-b931-81c632b6c9c7" providerId="ADAL" clId="{E3F27EDE-0A00-4545-AC8F-6DAEAEF342C7}" dt="2021-11-16T09:37:12.726" v="3129" actId="1076"/>
          <ac:spMkLst>
            <pc:docMk/>
            <pc:sldMk cId="1996885351" sldId="269"/>
            <ac:spMk id="213" creationId="{73FF8EE6-6405-489D-9ACA-3E0EE8D8FFA4}"/>
          </ac:spMkLst>
        </pc:spChg>
        <pc:spChg chg="add del mod">
          <ac:chgData name="Sanders Wang" userId="089d73b8-785c-4012-b931-81c632b6c9c7" providerId="ADAL" clId="{E3F27EDE-0A00-4545-AC8F-6DAEAEF342C7}" dt="2021-11-16T09:37:12.726" v="3129" actId="1076"/>
          <ac:spMkLst>
            <pc:docMk/>
            <pc:sldMk cId="1996885351" sldId="269"/>
            <ac:spMk id="214" creationId="{56B20D2F-D798-43BA-8EE1-3FFA702184C0}"/>
          </ac:spMkLst>
        </pc:spChg>
        <pc:spChg chg="add del mod">
          <ac:chgData name="Sanders Wang" userId="089d73b8-785c-4012-b931-81c632b6c9c7" providerId="ADAL" clId="{E3F27EDE-0A00-4545-AC8F-6DAEAEF342C7}" dt="2021-11-16T09:37:12.726" v="3129" actId="1076"/>
          <ac:spMkLst>
            <pc:docMk/>
            <pc:sldMk cId="1996885351" sldId="269"/>
            <ac:spMk id="215" creationId="{E6DD6D33-F327-4EF1-B359-A6032A148283}"/>
          </ac:spMkLst>
        </pc:spChg>
        <pc:spChg chg="add del mod">
          <ac:chgData name="Sanders Wang" userId="089d73b8-785c-4012-b931-81c632b6c9c7" providerId="ADAL" clId="{E3F27EDE-0A00-4545-AC8F-6DAEAEF342C7}" dt="2021-11-16T09:37:12.726" v="3129" actId="1076"/>
          <ac:spMkLst>
            <pc:docMk/>
            <pc:sldMk cId="1996885351" sldId="269"/>
            <ac:spMk id="216" creationId="{EC85D874-AB58-4CC8-A136-2E7D5C0A2209}"/>
          </ac:spMkLst>
        </pc:spChg>
        <pc:spChg chg="add del mod">
          <ac:chgData name="Sanders Wang" userId="089d73b8-785c-4012-b931-81c632b6c9c7" providerId="ADAL" clId="{E3F27EDE-0A00-4545-AC8F-6DAEAEF342C7}" dt="2021-11-16T09:37:12.726" v="3129" actId="1076"/>
          <ac:spMkLst>
            <pc:docMk/>
            <pc:sldMk cId="1996885351" sldId="269"/>
            <ac:spMk id="218" creationId="{46667AF7-CA98-41BA-B2D3-600005CD35DB}"/>
          </ac:spMkLst>
        </pc:spChg>
        <pc:spChg chg="add del mod">
          <ac:chgData name="Sanders Wang" userId="089d73b8-785c-4012-b931-81c632b6c9c7" providerId="ADAL" clId="{E3F27EDE-0A00-4545-AC8F-6DAEAEF342C7}" dt="2021-11-16T09:37:12.726" v="3129" actId="1076"/>
          <ac:spMkLst>
            <pc:docMk/>
            <pc:sldMk cId="1996885351" sldId="269"/>
            <ac:spMk id="219" creationId="{B7C01367-7878-4215-B35E-23B49C52D204}"/>
          </ac:spMkLst>
        </pc:spChg>
        <pc:spChg chg="add del mod">
          <ac:chgData name="Sanders Wang" userId="089d73b8-785c-4012-b931-81c632b6c9c7" providerId="ADAL" clId="{E3F27EDE-0A00-4545-AC8F-6DAEAEF342C7}" dt="2021-11-16T09:37:12.726" v="3129" actId="1076"/>
          <ac:spMkLst>
            <pc:docMk/>
            <pc:sldMk cId="1996885351" sldId="269"/>
            <ac:spMk id="220" creationId="{D9C19B9B-BE76-48F2-A670-93EF58DDDD95}"/>
          </ac:spMkLst>
        </pc:spChg>
        <pc:spChg chg="add del mod">
          <ac:chgData name="Sanders Wang" userId="089d73b8-785c-4012-b931-81c632b6c9c7" providerId="ADAL" clId="{E3F27EDE-0A00-4545-AC8F-6DAEAEF342C7}" dt="2021-11-16T09:37:12.726" v="3129" actId="1076"/>
          <ac:spMkLst>
            <pc:docMk/>
            <pc:sldMk cId="1996885351" sldId="269"/>
            <ac:spMk id="221" creationId="{B11B7BF0-1656-4F06-BE38-D94C66C5F1BD}"/>
          </ac:spMkLst>
        </pc:spChg>
        <pc:spChg chg="add mod">
          <ac:chgData name="Sanders Wang" userId="089d73b8-785c-4012-b931-81c632b6c9c7" providerId="ADAL" clId="{E3F27EDE-0A00-4545-AC8F-6DAEAEF342C7}" dt="2021-11-16T09:44:37.599" v="3229" actId="404"/>
          <ac:spMkLst>
            <pc:docMk/>
            <pc:sldMk cId="1996885351" sldId="269"/>
            <ac:spMk id="229" creationId="{3955A0BC-DF8F-4711-B130-93F7CA4DE9F1}"/>
          </ac:spMkLst>
        </pc:spChg>
        <pc:spChg chg="add del mod">
          <ac:chgData name="Sanders Wang" userId="089d73b8-785c-4012-b931-81c632b6c9c7" providerId="ADAL" clId="{E3F27EDE-0A00-4545-AC8F-6DAEAEF342C7}" dt="2021-11-16T09:37:12.726" v="3129" actId="1076"/>
          <ac:spMkLst>
            <pc:docMk/>
            <pc:sldMk cId="1996885351" sldId="269"/>
            <ac:spMk id="236" creationId="{496755E9-4513-471C-9947-65AC49F431D0}"/>
          </ac:spMkLst>
        </pc:spChg>
        <pc:spChg chg="add del mod">
          <ac:chgData name="Sanders Wang" userId="089d73b8-785c-4012-b931-81c632b6c9c7" providerId="ADAL" clId="{E3F27EDE-0A00-4545-AC8F-6DAEAEF342C7}" dt="2021-11-16T09:37:12.726" v="3129" actId="1076"/>
          <ac:spMkLst>
            <pc:docMk/>
            <pc:sldMk cId="1996885351" sldId="269"/>
            <ac:spMk id="237" creationId="{97FCBBD6-C2A3-40B8-B48A-AEBE25C2D192}"/>
          </ac:spMkLst>
        </pc:spChg>
        <pc:spChg chg="add mod">
          <ac:chgData name="Sanders Wang" userId="089d73b8-785c-4012-b931-81c632b6c9c7" providerId="ADAL" clId="{E3F27EDE-0A00-4545-AC8F-6DAEAEF342C7}" dt="2021-11-16T09:41:26.452" v="3192" actId="1076"/>
          <ac:spMkLst>
            <pc:docMk/>
            <pc:sldMk cId="1996885351" sldId="269"/>
            <ac:spMk id="245" creationId="{838FC038-5D32-4BFD-9410-E45E8DDB0AC3}"/>
          </ac:spMkLst>
        </pc:spChg>
        <pc:spChg chg="add mod">
          <ac:chgData name="Sanders Wang" userId="089d73b8-785c-4012-b931-81c632b6c9c7" providerId="ADAL" clId="{E3F27EDE-0A00-4545-AC8F-6DAEAEF342C7}" dt="2021-11-16T09:41:26.452" v="3192" actId="1076"/>
          <ac:spMkLst>
            <pc:docMk/>
            <pc:sldMk cId="1996885351" sldId="269"/>
            <ac:spMk id="246" creationId="{DCCB54D4-EA16-49E5-96A2-08F5D5393D8B}"/>
          </ac:spMkLst>
        </pc:spChg>
        <pc:spChg chg="add mod">
          <ac:chgData name="Sanders Wang" userId="089d73b8-785c-4012-b931-81c632b6c9c7" providerId="ADAL" clId="{E3F27EDE-0A00-4545-AC8F-6DAEAEF342C7}" dt="2021-11-16T09:41:26.452" v="3192" actId="1076"/>
          <ac:spMkLst>
            <pc:docMk/>
            <pc:sldMk cId="1996885351" sldId="269"/>
            <ac:spMk id="247" creationId="{3E7B5348-E80D-4F92-A377-51CEDD3509F2}"/>
          </ac:spMkLst>
        </pc:spChg>
        <pc:spChg chg="add mod">
          <ac:chgData name="Sanders Wang" userId="089d73b8-785c-4012-b931-81c632b6c9c7" providerId="ADAL" clId="{E3F27EDE-0A00-4545-AC8F-6DAEAEF342C7}" dt="2021-11-16T09:41:26.452" v="3192" actId="1076"/>
          <ac:spMkLst>
            <pc:docMk/>
            <pc:sldMk cId="1996885351" sldId="269"/>
            <ac:spMk id="249" creationId="{4DAF27D3-CF04-40A2-A659-DEE9DBAEBB09}"/>
          </ac:spMkLst>
        </pc:spChg>
        <pc:spChg chg="add mod">
          <ac:chgData name="Sanders Wang" userId="089d73b8-785c-4012-b931-81c632b6c9c7" providerId="ADAL" clId="{E3F27EDE-0A00-4545-AC8F-6DAEAEF342C7}" dt="2021-11-16T09:41:26.452" v="3192" actId="1076"/>
          <ac:spMkLst>
            <pc:docMk/>
            <pc:sldMk cId="1996885351" sldId="269"/>
            <ac:spMk id="250" creationId="{9D5BFFFB-3B4F-4497-B475-1E16E917FB1F}"/>
          </ac:spMkLst>
        </pc:spChg>
        <pc:spChg chg="add mod">
          <ac:chgData name="Sanders Wang" userId="089d73b8-785c-4012-b931-81c632b6c9c7" providerId="ADAL" clId="{E3F27EDE-0A00-4545-AC8F-6DAEAEF342C7}" dt="2021-11-16T09:41:26.452" v="3192" actId="1076"/>
          <ac:spMkLst>
            <pc:docMk/>
            <pc:sldMk cId="1996885351" sldId="269"/>
            <ac:spMk id="251" creationId="{F3E228D2-BC1A-46E3-AE13-790670653536}"/>
          </ac:spMkLst>
        </pc:spChg>
        <pc:spChg chg="mod">
          <ac:chgData name="Sanders Wang" userId="089d73b8-785c-4012-b931-81c632b6c9c7" providerId="ADAL" clId="{E3F27EDE-0A00-4545-AC8F-6DAEAEF342C7}" dt="2021-11-16T09:43:02.292" v="3214" actId="1036"/>
          <ac:spMkLst>
            <pc:docMk/>
            <pc:sldMk cId="1996885351" sldId="269"/>
            <ac:spMk id="252" creationId="{E0B11CB8-8ECE-499B-BE68-2F1AD6B000B3}"/>
          </ac:spMkLst>
        </pc:spChg>
        <pc:spChg chg="add mod">
          <ac:chgData name="Sanders Wang" userId="089d73b8-785c-4012-b931-81c632b6c9c7" providerId="ADAL" clId="{E3F27EDE-0A00-4545-AC8F-6DAEAEF342C7}" dt="2021-11-16T09:41:26.452" v="3192" actId="1076"/>
          <ac:spMkLst>
            <pc:docMk/>
            <pc:sldMk cId="1996885351" sldId="269"/>
            <ac:spMk id="253" creationId="{0000D18A-41DA-440F-ACE6-BB7270D7216E}"/>
          </ac:spMkLst>
        </pc:spChg>
        <pc:spChg chg="add mod">
          <ac:chgData name="Sanders Wang" userId="089d73b8-785c-4012-b931-81c632b6c9c7" providerId="ADAL" clId="{E3F27EDE-0A00-4545-AC8F-6DAEAEF342C7}" dt="2021-11-16T09:41:26.452" v="3192" actId="1076"/>
          <ac:spMkLst>
            <pc:docMk/>
            <pc:sldMk cId="1996885351" sldId="269"/>
            <ac:spMk id="254" creationId="{A83A8BDA-9AD2-4EB6-9073-CC8FB724FF02}"/>
          </ac:spMkLst>
        </pc:spChg>
        <pc:spChg chg="mod">
          <ac:chgData name="Sanders Wang" userId="089d73b8-785c-4012-b931-81c632b6c9c7" providerId="ADAL" clId="{E3F27EDE-0A00-4545-AC8F-6DAEAEF342C7}" dt="2021-11-16T09:37:43.277" v="3132" actId="1076"/>
          <ac:spMkLst>
            <pc:docMk/>
            <pc:sldMk cId="1996885351" sldId="269"/>
            <ac:spMk id="256" creationId="{4E949654-8DEC-42E7-9B44-EB599A030451}"/>
          </ac:spMkLst>
        </pc:spChg>
        <pc:spChg chg="add mod">
          <ac:chgData name="Sanders Wang" userId="089d73b8-785c-4012-b931-81c632b6c9c7" providerId="ADAL" clId="{E3F27EDE-0A00-4545-AC8F-6DAEAEF342C7}" dt="2021-11-16T09:41:26.452" v="3192" actId="1076"/>
          <ac:spMkLst>
            <pc:docMk/>
            <pc:sldMk cId="1996885351" sldId="269"/>
            <ac:spMk id="258" creationId="{3B44EF4C-1744-4A24-97AB-79A93892332C}"/>
          </ac:spMkLst>
        </pc:spChg>
        <pc:spChg chg="add mod">
          <ac:chgData name="Sanders Wang" userId="089d73b8-785c-4012-b931-81c632b6c9c7" providerId="ADAL" clId="{E3F27EDE-0A00-4545-AC8F-6DAEAEF342C7}" dt="2021-11-16T09:41:26.452" v="3192" actId="1076"/>
          <ac:spMkLst>
            <pc:docMk/>
            <pc:sldMk cId="1996885351" sldId="269"/>
            <ac:spMk id="259" creationId="{6188190A-2150-406C-B97C-5F82EDBBD3AE}"/>
          </ac:spMkLst>
        </pc:spChg>
        <pc:spChg chg="add mod">
          <ac:chgData name="Sanders Wang" userId="089d73b8-785c-4012-b931-81c632b6c9c7" providerId="ADAL" clId="{E3F27EDE-0A00-4545-AC8F-6DAEAEF342C7}" dt="2021-11-16T09:41:36.668" v="3194" actId="1076"/>
          <ac:spMkLst>
            <pc:docMk/>
            <pc:sldMk cId="1996885351" sldId="269"/>
            <ac:spMk id="261" creationId="{BD0290DE-9B9A-4B95-8076-1D93505FAA2B}"/>
          </ac:spMkLst>
        </pc:spChg>
        <pc:spChg chg="del">
          <ac:chgData name="Sanders Wang" userId="089d73b8-785c-4012-b931-81c632b6c9c7" providerId="ADAL" clId="{E3F27EDE-0A00-4545-AC8F-6DAEAEF342C7}" dt="2021-11-16T09:34:30.433" v="3118" actId="478"/>
          <ac:spMkLst>
            <pc:docMk/>
            <pc:sldMk cId="1996885351" sldId="269"/>
            <ac:spMk id="264" creationId="{BA902409-35DD-47C8-BE66-F8DE83CFC60F}"/>
          </ac:spMkLst>
        </pc:spChg>
        <pc:spChg chg="add mod">
          <ac:chgData name="Sanders Wang" userId="089d73b8-785c-4012-b931-81c632b6c9c7" providerId="ADAL" clId="{E3F27EDE-0A00-4545-AC8F-6DAEAEF342C7}" dt="2021-11-16T09:41:55.245" v="3195" actId="571"/>
          <ac:spMkLst>
            <pc:docMk/>
            <pc:sldMk cId="1996885351" sldId="269"/>
            <ac:spMk id="265" creationId="{4393B35D-4367-4DD5-B3FC-5DFE6C2462AD}"/>
          </ac:spMkLst>
        </pc:spChg>
        <pc:spChg chg="add mod">
          <ac:chgData name="Sanders Wang" userId="089d73b8-785c-4012-b931-81c632b6c9c7" providerId="ADAL" clId="{E3F27EDE-0A00-4545-AC8F-6DAEAEF342C7}" dt="2021-11-16T09:41:55.245" v="3195" actId="571"/>
          <ac:spMkLst>
            <pc:docMk/>
            <pc:sldMk cId="1996885351" sldId="269"/>
            <ac:spMk id="268" creationId="{1040E028-741D-4458-AF35-5B10DAF56604}"/>
          </ac:spMkLst>
        </pc:spChg>
        <pc:spChg chg="add mod">
          <ac:chgData name="Sanders Wang" userId="089d73b8-785c-4012-b931-81c632b6c9c7" providerId="ADAL" clId="{E3F27EDE-0A00-4545-AC8F-6DAEAEF342C7}" dt="2021-11-16T09:41:55.245" v="3195" actId="571"/>
          <ac:spMkLst>
            <pc:docMk/>
            <pc:sldMk cId="1996885351" sldId="269"/>
            <ac:spMk id="270" creationId="{FBE1D01A-1959-4DA0-B2AC-B3D5FF281746}"/>
          </ac:spMkLst>
        </pc:spChg>
        <pc:spChg chg="add mod">
          <ac:chgData name="Sanders Wang" userId="089d73b8-785c-4012-b931-81c632b6c9c7" providerId="ADAL" clId="{E3F27EDE-0A00-4545-AC8F-6DAEAEF342C7}" dt="2021-11-16T09:41:55.245" v="3195" actId="571"/>
          <ac:spMkLst>
            <pc:docMk/>
            <pc:sldMk cId="1996885351" sldId="269"/>
            <ac:spMk id="271" creationId="{93F6BB52-1B3A-47C3-9DEE-B20C8F150AB0}"/>
          </ac:spMkLst>
        </pc:spChg>
        <pc:spChg chg="add mod">
          <ac:chgData name="Sanders Wang" userId="089d73b8-785c-4012-b931-81c632b6c9c7" providerId="ADAL" clId="{E3F27EDE-0A00-4545-AC8F-6DAEAEF342C7}" dt="2021-11-16T09:41:55.245" v="3195" actId="571"/>
          <ac:spMkLst>
            <pc:docMk/>
            <pc:sldMk cId="1996885351" sldId="269"/>
            <ac:spMk id="273" creationId="{149D22F2-A6FC-4CE6-A36D-D9216FDC465D}"/>
          </ac:spMkLst>
        </pc:spChg>
        <pc:spChg chg="del">
          <ac:chgData name="Sanders Wang" userId="089d73b8-785c-4012-b931-81c632b6c9c7" providerId="ADAL" clId="{E3F27EDE-0A00-4545-AC8F-6DAEAEF342C7}" dt="2021-11-16T09:33:28.332" v="3113" actId="478"/>
          <ac:spMkLst>
            <pc:docMk/>
            <pc:sldMk cId="1996885351" sldId="269"/>
            <ac:spMk id="275" creationId="{098530F2-80CB-4E4F-B3DE-F9476AB8FF74}"/>
          </ac:spMkLst>
        </pc:spChg>
        <pc:spChg chg="add mod">
          <ac:chgData name="Sanders Wang" userId="089d73b8-785c-4012-b931-81c632b6c9c7" providerId="ADAL" clId="{E3F27EDE-0A00-4545-AC8F-6DAEAEF342C7}" dt="2021-11-16T09:41:55.245" v="3195" actId="571"/>
          <ac:spMkLst>
            <pc:docMk/>
            <pc:sldMk cId="1996885351" sldId="269"/>
            <ac:spMk id="276" creationId="{255A22AC-99D7-43C1-851D-009DA9B04CA5}"/>
          </ac:spMkLst>
        </pc:spChg>
        <pc:spChg chg="add mod">
          <ac:chgData name="Sanders Wang" userId="089d73b8-785c-4012-b931-81c632b6c9c7" providerId="ADAL" clId="{E3F27EDE-0A00-4545-AC8F-6DAEAEF342C7}" dt="2021-11-16T09:41:55.245" v="3195" actId="571"/>
          <ac:spMkLst>
            <pc:docMk/>
            <pc:sldMk cId="1996885351" sldId="269"/>
            <ac:spMk id="278" creationId="{55D3CA2F-4F22-4B2E-AF53-2979F1E28D04}"/>
          </ac:spMkLst>
        </pc:spChg>
        <pc:spChg chg="add mod">
          <ac:chgData name="Sanders Wang" userId="089d73b8-785c-4012-b931-81c632b6c9c7" providerId="ADAL" clId="{E3F27EDE-0A00-4545-AC8F-6DAEAEF342C7}" dt="2021-11-16T09:41:55.245" v="3195" actId="571"/>
          <ac:spMkLst>
            <pc:docMk/>
            <pc:sldMk cId="1996885351" sldId="269"/>
            <ac:spMk id="279" creationId="{BE8BF173-1887-40A9-9AAC-12D51C22DF50}"/>
          </ac:spMkLst>
        </pc:spChg>
        <pc:spChg chg="add mod">
          <ac:chgData name="Sanders Wang" userId="089d73b8-785c-4012-b931-81c632b6c9c7" providerId="ADAL" clId="{E3F27EDE-0A00-4545-AC8F-6DAEAEF342C7}" dt="2021-11-16T09:41:55.245" v="3195" actId="571"/>
          <ac:spMkLst>
            <pc:docMk/>
            <pc:sldMk cId="1996885351" sldId="269"/>
            <ac:spMk id="282" creationId="{5728A8F3-FA2A-47A3-9AD0-47A09E145918}"/>
          </ac:spMkLst>
        </pc:spChg>
        <pc:spChg chg="add mod">
          <ac:chgData name="Sanders Wang" userId="089d73b8-785c-4012-b931-81c632b6c9c7" providerId="ADAL" clId="{E3F27EDE-0A00-4545-AC8F-6DAEAEF342C7}" dt="2021-11-16T09:41:55.245" v="3195" actId="571"/>
          <ac:spMkLst>
            <pc:docMk/>
            <pc:sldMk cId="1996885351" sldId="269"/>
            <ac:spMk id="287" creationId="{85E2FDBE-BC1B-4BEA-AFAE-BC86CF376BF5}"/>
          </ac:spMkLst>
        </pc:spChg>
        <pc:spChg chg="add del mod">
          <ac:chgData name="Sanders Wang" userId="089d73b8-785c-4012-b931-81c632b6c9c7" providerId="ADAL" clId="{E3F27EDE-0A00-4545-AC8F-6DAEAEF342C7}" dt="2021-11-16T09:37:12.726" v="3129" actId="1076"/>
          <ac:spMkLst>
            <pc:docMk/>
            <pc:sldMk cId="1996885351" sldId="269"/>
            <ac:spMk id="288" creationId="{A80E7F65-5B4C-4332-AE04-3CBB1D9B85F8}"/>
          </ac:spMkLst>
        </pc:spChg>
        <pc:spChg chg="mod">
          <ac:chgData name="Sanders Wang" userId="089d73b8-785c-4012-b931-81c632b6c9c7" providerId="ADAL" clId="{E3F27EDE-0A00-4545-AC8F-6DAEAEF342C7}" dt="2021-11-16T09:43:02.292" v="3214" actId="1036"/>
          <ac:spMkLst>
            <pc:docMk/>
            <pc:sldMk cId="1996885351" sldId="269"/>
            <ac:spMk id="290" creationId="{F3B1E8B4-05B4-4F7D-B65A-8CCC7DAE8910}"/>
          </ac:spMkLst>
        </pc:spChg>
        <pc:spChg chg="add mod">
          <ac:chgData name="Sanders Wang" userId="089d73b8-785c-4012-b931-81c632b6c9c7" providerId="ADAL" clId="{E3F27EDE-0A00-4545-AC8F-6DAEAEF342C7}" dt="2021-11-16T09:42:06.083" v="3197" actId="571"/>
          <ac:spMkLst>
            <pc:docMk/>
            <pc:sldMk cId="1996885351" sldId="269"/>
            <ac:spMk id="293" creationId="{BCBF243D-A2B1-4191-94FF-989AA2E29FDB}"/>
          </ac:spMkLst>
        </pc:spChg>
        <pc:spChg chg="add del mod">
          <ac:chgData name="Sanders Wang" userId="089d73b8-785c-4012-b931-81c632b6c9c7" providerId="ADAL" clId="{E3F27EDE-0A00-4545-AC8F-6DAEAEF342C7}" dt="2021-11-16T09:43:38.830" v="3219"/>
          <ac:spMkLst>
            <pc:docMk/>
            <pc:sldMk cId="1996885351" sldId="269"/>
            <ac:spMk id="294" creationId="{D998283E-9B91-4A01-9060-2141228A9E75}"/>
          </ac:spMkLst>
        </pc:spChg>
        <pc:spChg chg="add mod ord topLvl">
          <ac:chgData name="Sanders Wang" userId="089d73b8-785c-4012-b931-81c632b6c9c7" providerId="ADAL" clId="{E3F27EDE-0A00-4545-AC8F-6DAEAEF342C7}" dt="2021-11-16T09:56:27.023" v="3383" actId="164"/>
          <ac:spMkLst>
            <pc:docMk/>
            <pc:sldMk cId="1996885351" sldId="269"/>
            <ac:spMk id="295" creationId="{E5BF3357-2855-4CF2-9E0D-16254AB568AE}"/>
          </ac:spMkLst>
        </pc:spChg>
        <pc:spChg chg="add mod ord topLvl">
          <ac:chgData name="Sanders Wang" userId="089d73b8-785c-4012-b931-81c632b6c9c7" providerId="ADAL" clId="{E3F27EDE-0A00-4545-AC8F-6DAEAEF342C7}" dt="2021-11-16T09:56:27.023" v="3383" actId="164"/>
          <ac:spMkLst>
            <pc:docMk/>
            <pc:sldMk cId="1996885351" sldId="269"/>
            <ac:spMk id="296" creationId="{57C43348-B775-4131-AA47-A4F056C66BF0}"/>
          </ac:spMkLst>
        </pc:spChg>
        <pc:spChg chg="add del mod ord topLvl">
          <ac:chgData name="Sanders Wang" userId="089d73b8-785c-4012-b931-81c632b6c9c7" providerId="ADAL" clId="{E3F27EDE-0A00-4545-AC8F-6DAEAEF342C7}" dt="2021-11-16T09:54:27.063" v="3359" actId="478"/>
          <ac:spMkLst>
            <pc:docMk/>
            <pc:sldMk cId="1996885351" sldId="269"/>
            <ac:spMk id="297" creationId="{4193F8CF-E42A-426E-B906-65664E32E153}"/>
          </ac:spMkLst>
        </pc:spChg>
        <pc:spChg chg="add mod">
          <ac:chgData name="Sanders Wang" userId="089d73b8-785c-4012-b931-81c632b6c9c7" providerId="ADAL" clId="{E3F27EDE-0A00-4545-AC8F-6DAEAEF342C7}" dt="2021-11-16T09:46:43.578" v="3263" actId="571"/>
          <ac:spMkLst>
            <pc:docMk/>
            <pc:sldMk cId="1996885351" sldId="269"/>
            <ac:spMk id="298" creationId="{DAA4BE9B-C410-4CB4-AAB3-674ECD8CC93B}"/>
          </ac:spMkLst>
        </pc:spChg>
        <pc:grpChg chg="add del mod">
          <ac:chgData name="Sanders Wang" userId="089d73b8-785c-4012-b931-81c632b6c9c7" providerId="ADAL" clId="{E3F27EDE-0A00-4545-AC8F-6DAEAEF342C7}" dt="2021-11-16T09:54:24.217" v="3358" actId="165"/>
          <ac:grpSpMkLst>
            <pc:docMk/>
            <pc:sldMk cId="1996885351" sldId="269"/>
            <ac:grpSpMk id="59" creationId="{55CFF907-FE04-4756-998F-C55804E4EC81}"/>
          </ac:grpSpMkLst>
        </pc:grpChg>
        <pc:grpChg chg="add mod">
          <ac:chgData name="Sanders Wang" userId="089d73b8-785c-4012-b931-81c632b6c9c7" providerId="ADAL" clId="{E3F27EDE-0A00-4545-AC8F-6DAEAEF342C7}" dt="2021-11-16T09:56:40.353" v="3387" actId="1076"/>
          <ac:grpSpMkLst>
            <pc:docMk/>
            <pc:sldMk cId="1996885351" sldId="269"/>
            <ac:grpSpMk id="88" creationId="{20EAB4C8-2C40-4B7F-9F2D-872CD08F607D}"/>
          </ac:grpSpMkLst>
        </pc:grpChg>
        <pc:grpChg chg="del">
          <ac:chgData name="Sanders Wang" userId="089d73b8-785c-4012-b931-81c632b6c9c7" providerId="ADAL" clId="{E3F27EDE-0A00-4545-AC8F-6DAEAEF342C7}" dt="2021-11-16T09:33:34.332" v="3115" actId="478"/>
          <ac:grpSpMkLst>
            <pc:docMk/>
            <pc:sldMk cId="1996885351" sldId="269"/>
            <ac:grpSpMk id="286" creationId="{CD36C667-1447-483C-9545-70A6F5C64405}"/>
          </ac:grpSpMkLst>
        </pc:grpChg>
        <pc:picChg chg="del">
          <ac:chgData name="Sanders Wang" userId="089d73b8-785c-4012-b931-81c632b6c9c7" providerId="ADAL" clId="{E3F27EDE-0A00-4545-AC8F-6DAEAEF342C7}" dt="2021-11-16T09:47:22.655" v="3265" actId="478"/>
          <ac:picMkLst>
            <pc:docMk/>
            <pc:sldMk cId="1996885351" sldId="269"/>
            <ac:picMk id="90" creationId="{75B35A6B-08BE-45C6-A67C-EA730CD33DDC}"/>
          </ac:picMkLst>
        </pc:picChg>
        <pc:picChg chg="del">
          <ac:chgData name="Sanders Wang" userId="089d73b8-785c-4012-b931-81c632b6c9c7" providerId="ADAL" clId="{E3F27EDE-0A00-4545-AC8F-6DAEAEF342C7}" dt="2021-11-16T09:47:26.120" v="3266" actId="478"/>
          <ac:picMkLst>
            <pc:docMk/>
            <pc:sldMk cId="1996885351" sldId="269"/>
            <ac:picMk id="149" creationId="{A65F83A4-DFDA-4FBE-9572-77B015902B44}"/>
          </ac:picMkLst>
        </pc:picChg>
        <pc:picChg chg="mod">
          <ac:chgData name="Sanders Wang" userId="089d73b8-785c-4012-b931-81c632b6c9c7" providerId="ADAL" clId="{E3F27EDE-0A00-4545-AC8F-6DAEAEF342C7}" dt="2021-11-16T09:37:12.726" v="3129" actId="1076"/>
          <ac:picMkLst>
            <pc:docMk/>
            <pc:sldMk cId="1996885351" sldId="269"/>
            <ac:picMk id="164" creationId="{82B849B9-F6DC-4991-951E-CA69FFD640EE}"/>
          </ac:picMkLst>
        </pc:picChg>
        <pc:picChg chg="mod">
          <ac:chgData name="Sanders Wang" userId="089d73b8-785c-4012-b931-81c632b6c9c7" providerId="ADAL" clId="{E3F27EDE-0A00-4545-AC8F-6DAEAEF342C7}" dt="2021-11-16T09:37:12.726" v="3129" actId="1076"/>
          <ac:picMkLst>
            <pc:docMk/>
            <pc:sldMk cId="1996885351" sldId="269"/>
            <ac:picMk id="179" creationId="{45AFA9E6-6A23-4D38-BC8E-1693AB2B5052}"/>
          </ac:picMkLst>
        </pc:picChg>
        <pc:picChg chg="add del mod">
          <ac:chgData name="Sanders Wang" userId="089d73b8-785c-4012-b931-81c632b6c9c7" providerId="ADAL" clId="{E3F27EDE-0A00-4545-AC8F-6DAEAEF342C7}" dt="2021-11-16T09:37:12.726" v="3129" actId="1076"/>
          <ac:picMkLst>
            <pc:docMk/>
            <pc:sldMk cId="1996885351" sldId="269"/>
            <ac:picMk id="195" creationId="{1DB33951-498F-441C-9D9B-CFB495C4822B}"/>
          </ac:picMkLst>
        </pc:picChg>
        <pc:picChg chg="add del mod">
          <ac:chgData name="Sanders Wang" userId="089d73b8-785c-4012-b931-81c632b6c9c7" providerId="ADAL" clId="{E3F27EDE-0A00-4545-AC8F-6DAEAEF342C7}" dt="2021-11-16T09:37:12.726" v="3129" actId="1076"/>
          <ac:picMkLst>
            <pc:docMk/>
            <pc:sldMk cId="1996885351" sldId="269"/>
            <ac:picMk id="206" creationId="{933F1E13-B717-49C8-82E4-B43D231F67CE}"/>
          </ac:picMkLst>
        </pc:picChg>
        <pc:picChg chg="add del mod">
          <ac:chgData name="Sanders Wang" userId="089d73b8-785c-4012-b931-81c632b6c9c7" providerId="ADAL" clId="{E3F27EDE-0A00-4545-AC8F-6DAEAEF342C7}" dt="2021-11-16T09:37:12.726" v="3129" actId="1076"/>
          <ac:picMkLst>
            <pc:docMk/>
            <pc:sldMk cId="1996885351" sldId="269"/>
            <ac:picMk id="230" creationId="{88222F31-A0E8-481A-B1D3-398C04DDA580}"/>
          </ac:picMkLst>
        </pc:picChg>
        <pc:picChg chg="add del mod">
          <ac:chgData name="Sanders Wang" userId="089d73b8-785c-4012-b931-81c632b6c9c7" providerId="ADAL" clId="{E3F27EDE-0A00-4545-AC8F-6DAEAEF342C7}" dt="2021-11-16T09:47:31.667" v="3267" actId="478"/>
          <ac:picMkLst>
            <pc:docMk/>
            <pc:sldMk cId="1996885351" sldId="269"/>
            <ac:picMk id="235" creationId="{4F093DB4-BECA-4CC0-94BA-9E239B76FE05}"/>
          </ac:picMkLst>
        </pc:picChg>
        <pc:picChg chg="add mod">
          <ac:chgData name="Sanders Wang" userId="089d73b8-785c-4012-b931-81c632b6c9c7" providerId="ADAL" clId="{E3F27EDE-0A00-4545-AC8F-6DAEAEF342C7}" dt="2021-11-16T09:45:31.701" v="3240" actId="1076"/>
          <ac:picMkLst>
            <pc:docMk/>
            <pc:sldMk cId="1996885351" sldId="269"/>
            <ac:picMk id="240" creationId="{4955CBAA-C593-452E-BF71-74E205443FAF}"/>
          </ac:picMkLst>
        </pc:picChg>
        <pc:picChg chg="add mod">
          <ac:chgData name="Sanders Wang" userId="089d73b8-785c-4012-b931-81c632b6c9c7" providerId="ADAL" clId="{E3F27EDE-0A00-4545-AC8F-6DAEAEF342C7}" dt="2021-11-16T09:40:52.787" v="3188" actId="571"/>
          <ac:picMkLst>
            <pc:docMk/>
            <pc:sldMk cId="1996885351" sldId="269"/>
            <ac:picMk id="241" creationId="{E64A714B-388D-45B9-9B22-4253FF5200F5}"/>
          </ac:picMkLst>
        </pc:picChg>
        <pc:picChg chg="add mod">
          <ac:chgData name="Sanders Wang" userId="089d73b8-785c-4012-b931-81c632b6c9c7" providerId="ADAL" clId="{E3F27EDE-0A00-4545-AC8F-6DAEAEF342C7}" dt="2021-11-16T09:41:01.011" v="3190" actId="1076"/>
          <ac:picMkLst>
            <pc:docMk/>
            <pc:sldMk cId="1996885351" sldId="269"/>
            <ac:picMk id="242" creationId="{92BF2943-08FD-4996-8112-EAC40BB9BD97}"/>
          </ac:picMkLst>
        </pc:picChg>
        <pc:picChg chg="add mod">
          <ac:chgData name="Sanders Wang" userId="089d73b8-785c-4012-b931-81c632b6c9c7" providerId="ADAL" clId="{E3F27EDE-0A00-4545-AC8F-6DAEAEF342C7}" dt="2021-11-16T09:41:26.452" v="3192" actId="1076"/>
          <ac:picMkLst>
            <pc:docMk/>
            <pc:sldMk cId="1996885351" sldId="269"/>
            <ac:picMk id="244" creationId="{55988716-0092-40B1-8ABA-4D816BE532B0}"/>
          </ac:picMkLst>
        </pc:picChg>
        <pc:picChg chg="add del mod">
          <ac:chgData name="Sanders Wang" userId="089d73b8-785c-4012-b931-81c632b6c9c7" providerId="ADAL" clId="{E3F27EDE-0A00-4545-AC8F-6DAEAEF342C7}" dt="2021-11-16T09:41:31.555" v="3193" actId="478"/>
          <ac:picMkLst>
            <pc:docMk/>
            <pc:sldMk cId="1996885351" sldId="269"/>
            <ac:picMk id="262" creationId="{EC17D8B6-31A6-4604-9A03-222E03C8F6D9}"/>
          </ac:picMkLst>
        </pc:picChg>
        <pc:picChg chg="add mod">
          <ac:chgData name="Sanders Wang" userId="089d73b8-785c-4012-b931-81c632b6c9c7" providerId="ADAL" clId="{E3F27EDE-0A00-4545-AC8F-6DAEAEF342C7}" dt="2021-11-16T09:41:55.245" v="3195" actId="571"/>
          <ac:picMkLst>
            <pc:docMk/>
            <pc:sldMk cId="1996885351" sldId="269"/>
            <ac:picMk id="263" creationId="{9517CE26-5CF7-4AA9-81AF-409C730CE8E1}"/>
          </ac:picMkLst>
        </pc:picChg>
        <pc:picChg chg="del">
          <ac:chgData name="Sanders Wang" userId="089d73b8-785c-4012-b931-81c632b6c9c7" providerId="ADAL" clId="{E3F27EDE-0A00-4545-AC8F-6DAEAEF342C7}" dt="2021-11-16T09:33:31.052" v="3114" actId="478"/>
          <ac:picMkLst>
            <pc:docMk/>
            <pc:sldMk cId="1996885351" sldId="269"/>
            <ac:picMk id="272" creationId="{80BEE4CC-354B-4564-900A-0CD73DE1241E}"/>
          </ac:picMkLst>
        </pc:picChg>
        <pc:picChg chg="add del mod">
          <ac:chgData name="Sanders Wang" userId="089d73b8-785c-4012-b931-81c632b6c9c7" providerId="ADAL" clId="{E3F27EDE-0A00-4545-AC8F-6DAEAEF342C7}" dt="2021-11-16T09:41:57.934" v="3196" actId="478"/>
          <ac:picMkLst>
            <pc:docMk/>
            <pc:sldMk cId="1996885351" sldId="269"/>
            <ac:picMk id="289" creationId="{2BFC3633-C328-43DB-957E-5ADFCAE21BB2}"/>
          </ac:picMkLst>
        </pc:picChg>
        <pc:cxnChg chg="mod">
          <ac:chgData name="Sanders Wang" userId="089d73b8-785c-4012-b931-81c632b6c9c7" providerId="ADAL" clId="{E3F27EDE-0A00-4545-AC8F-6DAEAEF342C7}" dt="2021-11-16T09:37:12.726" v="3129" actId="1076"/>
          <ac:cxnSpMkLst>
            <pc:docMk/>
            <pc:sldMk cId="1996885351" sldId="269"/>
            <ac:cxnSpMk id="193" creationId="{B003CA96-1928-4EB7-B921-F02479E113ED}"/>
          </ac:cxnSpMkLst>
        </pc:cxnChg>
        <pc:cxnChg chg="mod">
          <ac:chgData name="Sanders Wang" userId="089d73b8-785c-4012-b931-81c632b6c9c7" providerId="ADAL" clId="{E3F27EDE-0A00-4545-AC8F-6DAEAEF342C7}" dt="2021-11-16T09:37:12.726" v="3129" actId="1076"/>
          <ac:cxnSpMkLst>
            <pc:docMk/>
            <pc:sldMk cId="1996885351" sldId="269"/>
            <ac:cxnSpMk id="217" creationId="{F9FFEAE9-45FD-48A0-B215-B3EAB2B91AD6}"/>
          </ac:cxnSpMkLst>
        </pc:cxnChg>
        <pc:cxnChg chg="add del mod">
          <ac:chgData name="Sanders Wang" userId="089d73b8-785c-4012-b931-81c632b6c9c7" providerId="ADAL" clId="{E3F27EDE-0A00-4545-AC8F-6DAEAEF342C7}" dt="2021-11-16T09:37:12.726" v="3129" actId="1076"/>
          <ac:cxnSpMkLst>
            <pc:docMk/>
            <pc:sldMk cId="1996885351" sldId="269"/>
            <ac:cxnSpMk id="222" creationId="{AB87E469-A176-4E68-A2F3-C691C2C0973F}"/>
          </ac:cxnSpMkLst>
        </pc:cxnChg>
        <pc:cxnChg chg="mod">
          <ac:chgData name="Sanders Wang" userId="089d73b8-785c-4012-b931-81c632b6c9c7" providerId="ADAL" clId="{E3F27EDE-0A00-4545-AC8F-6DAEAEF342C7}" dt="2021-11-16T09:37:12.726" v="3129" actId="1076"/>
          <ac:cxnSpMkLst>
            <pc:docMk/>
            <pc:sldMk cId="1996885351" sldId="269"/>
            <ac:cxnSpMk id="223" creationId="{7210D110-7182-4D4D-94AE-BA7790990605}"/>
          </ac:cxnSpMkLst>
        </pc:cxnChg>
        <pc:cxnChg chg="mod">
          <ac:chgData name="Sanders Wang" userId="089d73b8-785c-4012-b931-81c632b6c9c7" providerId="ADAL" clId="{E3F27EDE-0A00-4545-AC8F-6DAEAEF342C7}" dt="2021-11-16T09:37:12.726" v="3129" actId="1076"/>
          <ac:cxnSpMkLst>
            <pc:docMk/>
            <pc:sldMk cId="1996885351" sldId="269"/>
            <ac:cxnSpMk id="225" creationId="{C813288C-5A1A-43FC-97D2-124C08E91F8D}"/>
          </ac:cxnSpMkLst>
        </pc:cxnChg>
        <pc:cxnChg chg="add mod">
          <ac:chgData name="Sanders Wang" userId="089d73b8-785c-4012-b931-81c632b6c9c7" providerId="ADAL" clId="{E3F27EDE-0A00-4545-AC8F-6DAEAEF342C7}" dt="2021-11-16T09:37:36.284" v="3131" actId="571"/>
          <ac:cxnSpMkLst>
            <pc:docMk/>
            <pc:sldMk cId="1996885351" sldId="269"/>
            <ac:cxnSpMk id="226" creationId="{4DEF1A2C-CE21-4920-B90F-A954BE74326D}"/>
          </ac:cxnSpMkLst>
        </pc:cxnChg>
        <pc:cxnChg chg="mod">
          <ac:chgData name="Sanders Wang" userId="089d73b8-785c-4012-b931-81c632b6c9c7" providerId="ADAL" clId="{E3F27EDE-0A00-4545-AC8F-6DAEAEF342C7}" dt="2021-11-16T09:37:12.726" v="3129" actId="1076"/>
          <ac:cxnSpMkLst>
            <pc:docMk/>
            <pc:sldMk cId="1996885351" sldId="269"/>
            <ac:cxnSpMk id="228" creationId="{716653C4-E920-4390-BCE2-C5BA0DDAE7A7}"/>
          </ac:cxnSpMkLst>
        </pc:cxnChg>
        <pc:cxnChg chg="add del mod">
          <ac:chgData name="Sanders Wang" userId="089d73b8-785c-4012-b931-81c632b6c9c7" providerId="ADAL" clId="{E3F27EDE-0A00-4545-AC8F-6DAEAEF342C7}" dt="2021-11-16T09:42:46.142" v="3200" actId="478"/>
          <ac:cxnSpMkLst>
            <pc:docMk/>
            <pc:sldMk cId="1996885351" sldId="269"/>
            <ac:cxnSpMk id="231" creationId="{0A2E5313-93AF-40DF-84F3-BC8CDB79FA49}"/>
          </ac:cxnSpMkLst>
        </pc:cxnChg>
        <pc:cxnChg chg="add del mod">
          <ac:chgData name="Sanders Wang" userId="089d73b8-785c-4012-b931-81c632b6c9c7" providerId="ADAL" clId="{E3F27EDE-0A00-4545-AC8F-6DAEAEF342C7}" dt="2021-11-16T09:42:49.981" v="3201" actId="478"/>
          <ac:cxnSpMkLst>
            <pc:docMk/>
            <pc:sldMk cId="1996885351" sldId="269"/>
            <ac:cxnSpMk id="232" creationId="{DA08D7DB-3FF5-4DD0-94D6-9CCEBA104DEA}"/>
          </ac:cxnSpMkLst>
        </pc:cxnChg>
        <pc:cxnChg chg="mod">
          <ac:chgData name="Sanders Wang" userId="089d73b8-785c-4012-b931-81c632b6c9c7" providerId="ADAL" clId="{E3F27EDE-0A00-4545-AC8F-6DAEAEF342C7}" dt="2021-11-16T09:37:12.726" v="3129" actId="1076"/>
          <ac:cxnSpMkLst>
            <pc:docMk/>
            <pc:sldMk cId="1996885351" sldId="269"/>
            <ac:cxnSpMk id="233" creationId="{1FBA55AA-092F-4449-A77D-97B77F8576A5}"/>
          </ac:cxnSpMkLst>
        </pc:cxnChg>
        <pc:cxnChg chg="del mod">
          <ac:chgData name="Sanders Wang" userId="089d73b8-785c-4012-b931-81c632b6c9c7" providerId="ADAL" clId="{E3F27EDE-0A00-4545-AC8F-6DAEAEF342C7}" dt="2021-11-16T09:36:36.269" v="3122" actId="478"/>
          <ac:cxnSpMkLst>
            <pc:docMk/>
            <pc:sldMk cId="1996885351" sldId="269"/>
            <ac:cxnSpMk id="248" creationId="{2C6EB8A2-9988-481B-A2F1-235E47150BB4}"/>
          </ac:cxnSpMkLst>
        </pc:cxnChg>
        <pc:cxnChg chg="mod">
          <ac:chgData name="Sanders Wang" userId="089d73b8-785c-4012-b931-81c632b6c9c7" providerId="ADAL" clId="{E3F27EDE-0A00-4545-AC8F-6DAEAEF342C7}" dt="2021-11-16T09:37:58.460" v="3135" actId="14100"/>
          <ac:cxnSpMkLst>
            <pc:docMk/>
            <pc:sldMk cId="1996885351" sldId="269"/>
            <ac:cxnSpMk id="257" creationId="{E3305FDA-5DAB-4C05-8B60-7965D519F1C8}"/>
          </ac:cxnSpMkLst>
        </pc:cxnChg>
        <pc:cxnChg chg="mod">
          <ac:chgData name="Sanders Wang" userId="089d73b8-785c-4012-b931-81c632b6c9c7" providerId="ADAL" clId="{E3F27EDE-0A00-4545-AC8F-6DAEAEF342C7}" dt="2021-11-16T09:37:50.661" v="3133" actId="14100"/>
          <ac:cxnSpMkLst>
            <pc:docMk/>
            <pc:sldMk cId="1996885351" sldId="269"/>
            <ac:cxnSpMk id="260" creationId="{8379BBED-1372-445C-BE8A-2580BCF39AA8}"/>
          </ac:cxnSpMkLst>
        </pc:cxnChg>
        <pc:cxnChg chg="del mod">
          <ac:chgData name="Sanders Wang" userId="089d73b8-785c-4012-b931-81c632b6c9c7" providerId="ADAL" clId="{E3F27EDE-0A00-4545-AC8F-6DAEAEF342C7}" dt="2021-11-16T09:34:37.639" v="3119" actId="478"/>
          <ac:cxnSpMkLst>
            <pc:docMk/>
            <pc:sldMk cId="1996885351" sldId="269"/>
            <ac:cxnSpMk id="266" creationId="{B57CD6EA-D722-48E6-BAFC-518CD055854D}"/>
          </ac:cxnSpMkLst>
        </pc:cxnChg>
        <pc:cxnChg chg="del mod">
          <ac:chgData name="Sanders Wang" userId="089d73b8-785c-4012-b931-81c632b6c9c7" providerId="ADAL" clId="{E3F27EDE-0A00-4545-AC8F-6DAEAEF342C7}" dt="2021-11-16T09:34:41.110" v="3120" actId="478"/>
          <ac:cxnSpMkLst>
            <pc:docMk/>
            <pc:sldMk cId="1996885351" sldId="269"/>
            <ac:cxnSpMk id="267" creationId="{BE10E2F9-6021-4D72-BE7E-8ABB54FA029A}"/>
          </ac:cxnSpMkLst>
        </pc:cxnChg>
        <pc:cxnChg chg="mod">
          <ac:chgData name="Sanders Wang" userId="089d73b8-785c-4012-b931-81c632b6c9c7" providerId="ADAL" clId="{E3F27EDE-0A00-4545-AC8F-6DAEAEF342C7}" dt="2021-11-16T09:43:02.292" v="3214" actId="1036"/>
          <ac:cxnSpMkLst>
            <pc:docMk/>
            <pc:sldMk cId="1996885351" sldId="269"/>
            <ac:cxnSpMk id="277" creationId="{FC006321-230B-4F4C-8874-439EB77DFE82}"/>
          </ac:cxnSpMkLst>
        </pc:cxnChg>
        <pc:cxnChg chg="mod">
          <ac:chgData name="Sanders Wang" userId="089d73b8-785c-4012-b931-81c632b6c9c7" providerId="ADAL" clId="{E3F27EDE-0A00-4545-AC8F-6DAEAEF342C7}" dt="2021-11-16T09:43:02.292" v="3214" actId="1036"/>
          <ac:cxnSpMkLst>
            <pc:docMk/>
            <pc:sldMk cId="1996885351" sldId="269"/>
            <ac:cxnSpMk id="280" creationId="{90A24763-099D-4D47-A9E3-BFE471A9AD38}"/>
          </ac:cxnSpMkLst>
        </pc:cxnChg>
        <pc:cxnChg chg="mod">
          <ac:chgData name="Sanders Wang" userId="089d73b8-785c-4012-b931-81c632b6c9c7" providerId="ADAL" clId="{E3F27EDE-0A00-4545-AC8F-6DAEAEF342C7}" dt="2021-11-16T09:37:28.445" v="3130" actId="14100"/>
          <ac:cxnSpMkLst>
            <pc:docMk/>
            <pc:sldMk cId="1996885351" sldId="269"/>
            <ac:cxnSpMk id="281" creationId="{525A40E5-48A0-494F-9328-C4841D8B1083}"/>
          </ac:cxnSpMkLst>
        </pc:cxnChg>
        <pc:cxnChg chg="mod">
          <ac:chgData name="Sanders Wang" userId="089d73b8-785c-4012-b931-81c632b6c9c7" providerId="ADAL" clId="{E3F27EDE-0A00-4545-AC8F-6DAEAEF342C7}" dt="2021-11-16T09:43:02.292" v="3214" actId="1036"/>
          <ac:cxnSpMkLst>
            <pc:docMk/>
            <pc:sldMk cId="1996885351" sldId="269"/>
            <ac:cxnSpMk id="291" creationId="{DBDE7DB5-3774-45A7-ACCB-23A5A011C6C7}"/>
          </ac:cxnSpMkLst>
        </pc:cxnChg>
        <pc:cxnChg chg="mod">
          <ac:chgData name="Sanders Wang" userId="089d73b8-785c-4012-b931-81c632b6c9c7" providerId="ADAL" clId="{E3F27EDE-0A00-4545-AC8F-6DAEAEF342C7}" dt="2021-11-16T09:43:02.292" v="3214" actId="1036"/>
          <ac:cxnSpMkLst>
            <pc:docMk/>
            <pc:sldMk cId="1996885351" sldId="269"/>
            <ac:cxnSpMk id="292" creationId="{CC1D47D7-A38B-4FB6-827B-857AFEEB3EC0}"/>
          </ac:cxnSpMkLst>
        </pc:cxnChg>
        <pc:cxnChg chg="add mod">
          <ac:chgData name="Sanders Wang" userId="089d73b8-785c-4012-b931-81c632b6c9c7" providerId="ADAL" clId="{E3F27EDE-0A00-4545-AC8F-6DAEAEF342C7}" dt="2021-11-16T09:46:52.114" v="3264" actId="571"/>
          <ac:cxnSpMkLst>
            <pc:docMk/>
            <pc:sldMk cId="1996885351" sldId="269"/>
            <ac:cxnSpMk id="299" creationId="{1AB5C839-E393-4371-B891-73583D61F973}"/>
          </ac:cxnSpMkLst>
        </pc:cxnChg>
        <pc:cxnChg chg="add mod ord">
          <ac:chgData name="Sanders Wang" userId="089d73b8-785c-4012-b931-81c632b6c9c7" providerId="ADAL" clId="{E3F27EDE-0A00-4545-AC8F-6DAEAEF342C7}" dt="2021-11-16T09:54:02.168" v="3349" actId="171"/>
          <ac:cxnSpMkLst>
            <pc:docMk/>
            <pc:sldMk cId="1996885351" sldId="269"/>
            <ac:cxnSpMk id="300" creationId="{8B5F6BD0-2E24-4D31-A20F-CF2ED6ED8BC7}"/>
          </ac:cxnSpMkLst>
        </pc:cxnChg>
        <pc:cxnChg chg="add mod ord">
          <ac:chgData name="Sanders Wang" userId="089d73b8-785c-4012-b931-81c632b6c9c7" providerId="ADAL" clId="{E3F27EDE-0A00-4545-AC8F-6DAEAEF342C7}" dt="2021-11-16T09:56:33.698" v="3386" actId="14100"/>
          <ac:cxnSpMkLst>
            <pc:docMk/>
            <pc:sldMk cId="1996885351" sldId="269"/>
            <ac:cxnSpMk id="301" creationId="{B6C3333F-0A16-4FED-9F3A-17620EB6E548}"/>
          </ac:cxnSpMkLst>
        </pc:cxnChg>
      </pc:sldChg>
      <pc:sldChg chg="add del">
        <pc:chgData name="Sanders Wang" userId="089d73b8-785c-4012-b931-81c632b6c9c7" providerId="ADAL" clId="{E3F27EDE-0A00-4545-AC8F-6DAEAEF342C7}" dt="2021-11-16T09:33:16.495" v="3111" actId="2890"/>
        <pc:sldMkLst>
          <pc:docMk/>
          <pc:sldMk cId="2288297164" sldId="269"/>
        </pc:sldMkLst>
      </pc:sldChg>
      <pc:sldChg chg="addSp delSp modSp add mod ord">
        <pc:chgData name="Sanders Wang" userId="089d73b8-785c-4012-b931-81c632b6c9c7" providerId="ADAL" clId="{E3F27EDE-0A00-4545-AC8F-6DAEAEF342C7}" dt="2021-11-16T10:49:40.925" v="3698" actId="1076"/>
        <pc:sldMkLst>
          <pc:docMk/>
          <pc:sldMk cId="2087765640" sldId="270"/>
        </pc:sldMkLst>
        <pc:spChg chg="mod">
          <ac:chgData name="Sanders Wang" userId="089d73b8-785c-4012-b931-81c632b6c9c7" providerId="ADAL" clId="{E3F27EDE-0A00-4545-AC8F-6DAEAEF342C7}" dt="2021-11-16T10:35:00.843" v="3585" actId="6549"/>
          <ac:spMkLst>
            <pc:docMk/>
            <pc:sldMk cId="2087765640" sldId="270"/>
            <ac:spMk id="2" creationId="{5092C302-8F48-4BFA-A43F-FFFF6A90736B}"/>
          </ac:spMkLst>
        </pc:spChg>
        <pc:spChg chg="del">
          <ac:chgData name="Sanders Wang" userId="089d73b8-785c-4012-b931-81c632b6c9c7" providerId="ADAL" clId="{E3F27EDE-0A00-4545-AC8F-6DAEAEF342C7}" dt="2021-11-16T10:25:10.357" v="3399" actId="478"/>
          <ac:spMkLst>
            <pc:docMk/>
            <pc:sldMk cId="2087765640" sldId="270"/>
            <ac:spMk id="22" creationId="{C560BD99-920A-4194-B58B-FFDE4706A5EC}"/>
          </ac:spMkLst>
        </pc:spChg>
        <pc:spChg chg="del">
          <ac:chgData name="Sanders Wang" userId="089d73b8-785c-4012-b931-81c632b6c9c7" providerId="ADAL" clId="{E3F27EDE-0A00-4545-AC8F-6DAEAEF342C7}" dt="2021-11-16T10:49:14.484" v="3693" actId="478"/>
          <ac:spMkLst>
            <pc:docMk/>
            <pc:sldMk cId="2087765640" sldId="270"/>
            <ac:spMk id="32" creationId="{84C38DC3-8450-427F-9726-AB47D49EA18D}"/>
          </ac:spMkLst>
        </pc:spChg>
        <pc:spChg chg="del">
          <ac:chgData name="Sanders Wang" userId="089d73b8-785c-4012-b931-81c632b6c9c7" providerId="ADAL" clId="{E3F27EDE-0A00-4545-AC8F-6DAEAEF342C7}" dt="2021-11-16T10:25:10.357" v="3399" actId="478"/>
          <ac:spMkLst>
            <pc:docMk/>
            <pc:sldMk cId="2087765640" sldId="270"/>
            <ac:spMk id="36" creationId="{2347D75C-4262-40AD-82DA-53948DC9B26E}"/>
          </ac:spMkLst>
        </pc:spChg>
        <pc:spChg chg="del">
          <ac:chgData name="Sanders Wang" userId="089d73b8-785c-4012-b931-81c632b6c9c7" providerId="ADAL" clId="{E3F27EDE-0A00-4545-AC8F-6DAEAEF342C7}" dt="2021-11-16T10:25:10.357" v="3399" actId="478"/>
          <ac:spMkLst>
            <pc:docMk/>
            <pc:sldMk cId="2087765640" sldId="270"/>
            <ac:spMk id="37" creationId="{3F9C6A59-8AEB-4A38-B4E3-520FE7947C8B}"/>
          </ac:spMkLst>
        </pc:spChg>
        <pc:spChg chg="del">
          <ac:chgData name="Sanders Wang" userId="089d73b8-785c-4012-b931-81c632b6c9c7" providerId="ADAL" clId="{E3F27EDE-0A00-4545-AC8F-6DAEAEF342C7}" dt="2021-11-16T10:25:10.357" v="3399" actId="478"/>
          <ac:spMkLst>
            <pc:docMk/>
            <pc:sldMk cId="2087765640" sldId="270"/>
            <ac:spMk id="38" creationId="{CAAC75FA-D406-4BC1-AD82-454C1B998EA7}"/>
          </ac:spMkLst>
        </pc:spChg>
        <pc:spChg chg="add mod">
          <ac:chgData name="Sanders Wang" userId="089d73b8-785c-4012-b931-81c632b6c9c7" providerId="ADAL" clId="{E3F27EDE-0A00-4545-AC8F-6DAEAEF342C7}" dt="2021-11-16T10:46:49.526" v="3663" actId="1076"/>
          <ac:spMkLst>
            <pc:docMk/>
            <pc:sldMk cId="2087765640" sldId="270"/>
            <ac:spMk id="48" creationId="{4E0AA2D1-E017-4E4F-B572-879F884A7AD1}"/>
          </ac:spMkLst>
        </pc:spChg>
        <pc:spChg chg="add mod">
          <ac:chgData name="Sanders Wang" userId="089d73b8-785c-4012-b931-81c632b6c9c7" providerId="ADAL" clId="{E3F27EDE-0A00-4545-AC8F-6DAEAEF342C7}" dt="2021-11-16T10:46:49.526" v="3663" actId="1076"/>
          <ac:spMkLst>
            <pc:docMk/>
            <pc:sldMk cId="2087765640" sldId="270"/>
            <ac:spMk id="49" creationId="{8CBD29B1-FACB-4FBC-8876-C7B46880D2CF}"/>
          </ac:spMkLst>
        </pc:spChg>
        <pc:spChg chg="add mod">
          <ac:chgData name="Sanders Wang" userId="089d73b8-785c-4012-b931-81c632b6c9c7" providerId="ADAL" clId="{E3F27EDE-0A00-4545-AC8F-6DAEAEF342C7}" dt="2021-11-16T10:46:49.526" v="3663" actId="1076"/>
          <ac:spMkLst>
            <pc:docMk/>
            <pc:sldMk cId="2087765640" sldId="270"/>
            <ac:spMk id="50" creationId="{E0C4D9EF-2BE5-431C-902D-E839DE0B08AF}"/>
          </ac:spMkLst>
        </pc:spChg>
        <pc:spChg chg="add mod">
          <ac:chgData name="Sanders Wang" userId="089d73b8-785c-4012-b931-81c632b6c9c7" providerId="ADAL" clId="{E3F27EDE-0A00-4545-AC8F-6DAEAEF342C7}" dt="2021-11-16T10:48:19.998" v="3689" actId="1076"/>
          <ac:spMkLst>
            <pc:docMk/>
            <pc:sldMk cId="2087765640" sldId="270"/>
            <ac:spMk id="52" creationId="{4E12BD68-92DE-4279-8072-7094C91E1CDA}"/>
          </ac:spMkLst>
        </pc:spChg>
        <pc:spChg chg="del">
          <ac:chgData name="Sanders Wang" userId="089d73b8-785c-4012-b931-81c632b6c9c7" providerId="ADAL" clId="{E3F27EDE-0A00-4545-AC8F-6DAEAEF342C7}" dt="2021-11-16T10:25:10.357" v="3399" actId="478"/>
          <ac:spMkLst>
            <pc:docMk/>
            <pc:sldMk cId="2087765640" sldId="270"/>
            <ac:spMk id="55" creationId="{088424D0-8D5E-4EC2-89F2-0475D7219617}"/>
          </ac:spMkLst>
        </pc:spChg>
        <pc:spChg chg="add mod ord">
          <ac:chgData name="Sanders Wang" userId="089d73b8-785c-4012-b931-81c632b6c9c7" providerId="ADAL" clId="{E3F27EDE-0A00-4545-AC8F-6DAEAEF342C7}" dt="2021-11-16T10:47:05.822" v="3667" actId="1076"/>
          <ac:spMkLst>
            <pc:docMk/>
            <pc:sldMk cId="2087765640" sldId="270"/>
            <ac:spMk id="56" creationId="{2048F391-42BA-47B9-B0DC-1BD54987DB22}"/>
          </ac:spMkLst>
        </pc:spChg>
        <pc:spChg chg="add mod ord">
          <ac:chgData name="Sanders Wang" userId="089d73b8-785c-4012-b931-81c632b6c9c7" providerId="ADAL" clId="{E3F27EDE-0A00-4545-AC8F-6DAEAEF342C7}" dt="2021-11-16T10:47:09.358" v="3668" actId="1076"/>
          <ac:spMkLst>
            <pc:docMk/>
            <pc:sldMk cId="2087765640" sldId="270"/>
            <ac:spMk id="57" creationId="{A1BFE183-6979-4770-A841-E0B8BCFAA3E3}"/>
          </ac:spMkLst>
        </pc:spChg>
        <pc:spChg chg="del">
          <ac:chgData name="Sanders Wang" userId="089d73b8-785c-4012-b931-81c632b6c9c7" providerId="ADAL" clId="{E3F27EDE-0A00-4545-AC8F-6DAEAEF342C7}" dt="2021-11-16T10:25:10.357" v="3399" actId="478"/>
          <ac:spMkLst>
            <pc:docMk/>
            <pc:sldMk cId="2087765640" sldId="270"/>
            <ac:spMk id="60" creationId="{E484425B-4202-47CD-8B2E-CA4ED30ED8E4}"/>
          </ac:spMkLst>
        </pc:spChg>
        <pc:spChg chg="del">
          <ac:chgData name="Sanders Wang" userId="089d73b8-785c-4012-b931-81c632b6c9c7" providerId="ADAL" clId="{E3F27EDE-0A00-4545-AC8F-6DAEAEF342C7}" dt="2021-11-16T10:25:10.357" v="3399" actId="478"/>
          <ac:spMkLst>
            <pc:docMk/>
            <pc:sldMk cId="2087765640" sldId="270"/>
            <ac:spMk id="61" creationId="{366DA02E-C7F2-49CB-930D-6D4DD8A6A560}"/>
          </ac:spMkLst>
        </pc:spChg>
        <pc:spChg chg="del">
          <ac:chgData name="Sanders Wang" userId="089d73b8-785c-4012-b931-81c632b6c9c7" providerId="ADAL" clId="{E3F27EDE-0A00-4545-AC8F-6DAEAEF342C7}" dt="2021-11-16T10:25:10.357" v="3399" actId="478"/>
          <ac:spMkLst>
            <pc:docMk/>
            <pc:sldMk cId="2087765640" sldId="270"/>
            <ac:spMk id="62" creationId="{F3F5F514-235C-4819-A5CF-C42425E14BFD}"/>
          </ac:spMkLst>
        </pc:spChg>
        <pc:spChg chg="add del mod">
          <ac:chgData name="Sanders Wang" userId="089d73b8-785c-4012-b931-81c632b6c9c7" providerId="ADAL" clId="{E3F27EDE-0A00-4545-AC8F-6DAEAEF342C7}" dt="2021-11-16T10:45:16.561" v="3650" actId="478"/>
          <ac:spMkLst>
            <pc:docMk/>
            <pc:sldMk cId="2087765640" sldId="270"/>
            <ac:spMk id="65" creationId="{572E46E4-8EF1-4555-AD65-6397F5500EE8}"/>
          </ac:spMkLst>
        </pc:spChg>
        <pc:spChg chg="add del mod">
          <ac:chgData name="Sanders Wang" userId="089d73b8-785c-4012-b931-81c632b6c9c7" providerId="ADAL" clId="{E3F27EDE-0A00-4545-AC8F-6DAEAEF342C7}" dt="2021-11-16T10:45:16.561" v="3650" actId="478"/>
          <ac:spMkLst>
            <pc:docMk/>
            <pc:sldMk cId="2087765640" sldId="270"/>
            <ac:spMk id="66" creationId="{D184ACE9-04D0-45B8-8A4E-8F9E96C97686}"/>
          </ac:spMkLst>
        </pc:spChg>
        <pc:spChg chg="add del mod">
          <ac:chgData name="Sanders Wang" userId="089d73b8-785c-4012-b931-81c632b6c9c7" providerId="ADAL" clId="{E3F27EDE-0A00-4545-AC8F-6DAEAEF342C7}" dt="2021-11-16T10:45:16.561" v="3650" actId="478"/>
          <ac:spMkLst>
            <pc:docMk/>
            <pc:sldMk cId="2087765640" sldId="270"/>
            <ac:spMk id="67" creationId="{5F5B4954-7D3A-4F6A-8754-AF3240C3AD37}"/>
          </ac:spMkLst>
        </pc:spChg>
        <pc:spChg chg="add mod">
          <ac:chgData name="Sanders Wang" userId="089d73b8-785c-4012-b931-81c632b6c9c7" providerId="ADAL" clId="{E3F27EDE-0A00-4545-AC8F-6DAEAEF342C7}" dt="2021-11-16T10:49:30.031" v="3694" actId="571"/>
          <ac:spMkLst>
            <pc:docMk/>
            <pc:sldMk cId="2087765640" sldId="270"/>
            <ac:spMk id="72" creationId="{9F6FCA0A-B472-4681-9CD9-FE9CF1A9F58F}"/>
          </ac:spMkLst>
        </pc:spChg>
        <pc:spChg chg="mod">
          <ac:chgData name="Sanders Wang" userId="089d73b8-785c-4012-b931-81c632b6c9c7" providerId="ADAL" clId="{E3F27EDE-0A00-4545-AC8F-6DAEAEF342C7}" dt="2021-11-16T10:46:55.927" v="3665" actId="1076"/>
          <ac:spMkLst>
            <pc:docMk/>
            <pc:sldMk cId="2087765640" sldId="270"/>
            <ac:spMk id="74" creationId="{9C2A9678-E641-44E8-BA2B-2CAC1BC345A4}"/>
          </ac:spMkLst>
        </pc:spChg>
        <pc:spChg chg="add mod">
          <ac:chgData name="Sanders Wang" userId="089d73b8-785c-4012-b931-81c632b6c9c7" providerId="ADAL" clId="{E3F27EDE-0A00-4545-AC8F-6DAEAEF342C7}" dt="2021-11-16T10:49:40.925" v="3698" actId="1076"/>
          <ac:spMkLst>
            <pc:docMk/>
            <pc:sldMk cId="2087765640" sldId="270"/>
            <ac:spMk id="75" creationId="{7E723354-803F-4E67-A1F0-86812F749430}"/>
          </ac:spMkLst>
        </pc:spChg>
        <pc:spChg chg="mod">
          <ac:chgData name="Sanders Wang" userId="089d73b8-785c-4012-b931-81c632b6c9c7" providerId="ADAL" clId="{E3F27EDE-0A00-4545-AC8F-6DAEAEF342C7}" dt="2021-11-16T10:47:17.887" v="3672" actId="1076"/>
          <ac:spMkLst>
            <pc:docMk/>
            <pc:sldMk cId="2087765640" sldId="270"/>
            <ac:spMk id="80" creationId="{0C942965-0691-43A6-81BE-328E4DCC02BE}"/>
          </ac:spMkLst>
        </pc:spChg>
        <pc:picChg chg="del">
          <ac:chgData name="Sanders Wang" userId="089d73b8-785c-4012-b931-81c632b6c9c7" providerId="ADAL" clId="{E3F27EDE-0A00-4545-AC8F-6DAEAEF342C7}" dt="2021-11-16T10:24:58.207" v="3397" actId="478"/>
          <ac:picMkLst>
            <pc:docMk/>
            <pc:sldMk cId="2087765640" sldId="270"/>
            <ac:picMk id="7" creationId="{E96D37EF-D1E9-4BA4-AE52-5F60D060D714}"/>
          </ac:picMkLst>
        </pc:picChg>
        <pc:picChg chg="del">
          <ac:chgData name="Sanders Wang" userId="089d73b8-785c-4012-b931-81c632b6c9c7" providerId="ADAL" clId="{E3F27EDE-0A00-4545-AC8F-6DAEAEF342C7}" dt="2021-11-16T10:25:10.357" v="3399" actId="478"/>
          <ac:picMkLst>
            <pc:docMk/>
            <pc:sldMk cId="2087765640" sldId="270"/>
            <ac:picMk id="11" creationId="{0A8F5F3B-E9DD-4605-ABCF-00D9C0704C6F}"/>
          </ac:picMkLst>
        </pc:picChg>
        <pc:picChg chg="add mod">
          <ac:chgData name="Sanders Wang" userId="089d73b8-785c-4012-b931-81c632b6c9c7" providerId="ADAL" clId="{E3F27EDE-0A00-4545-AC8F-6DAEAEF342C7}" dt="2021-11-16T10:46:41.734" v="3662" actId="1076"/>
          <ac:picMkLst>
            <pc:docMk/>
            <pc:sldMk cId="2087765640" sldId="270"/>
            <ac:picMk id="14" creationId="{40F2E821-05C0-41BD-93AD-76A4AFD97B97}"/>
          </ac:picMkLst>
        </pc:picChg>
        <pc:picChg chg="add del mod">
          <ac:chgData name="Sanders Wang" userId="089d73b8-785c-4012-b931-81c632b6c9c7" providerId="ADAL" clId="{E3F27EDE-0A00-4545-AC8F-6DAEAEF342C7}" dt="2021-11-16T10:42:48.235" v="3626" actId="478"/>
          <ac:picMkLst>
            <pc:docMk/>
            <pc:sldMk cId="2087765640" sldId="270"/>
            <ac:picMk id="16" creationId="{07A76291-7773-4631-9219-7B841BC988B6}"/>
          </ac:picMkLst>
        </pc:picChg>
        <pc:picChg chg="add del mod">
          <ac:chgData name="Sanders Wang" userId="089d73b8-785c-4012-b931-81c632b6c9c7" providerId="ADAL" clId="{E3F27EDE-0A00-4545-AC8F-6DAEAEF342C7}" dt="2021-11-16T10:45:16.561" v="3650" actId="478"/>
          <ac:picMkLst>
            <pc:docMk/>
            <pc:sldMk cId="2087765640" sldId="270"/>
            <ac:picMk id="21" creationId="{0177AFFF-B7D1-42EE-9FBA-D1E3B6D84B58}"/>
          </ac:picMkLst>
        </pc:picChg>
        <pc:picChg chg="del">
          <ac:chgData name="Sanders Wang" userId="089d73b8-785c-4012-b931-81c632b6c9c7" providerId="ADAL" clId="{E3F27EDE-0A00-4545-AC8F-6DAEAEF342C7}" dt="2021-11-16T10:25:10.357" v="3399" actId="478"/>
          <ac:picMkLst>
            <pc:docMk/>
            <pc:sldMk cId="2087765640" sldId="270"/>
            <ac:picMk id="26" creationId="{04CDC4E0-5C9A-411C-BAD5-D9ECEF703080}"/>
          </ac:picMkLst>
        </pc:picChg>
        <pc:picChg chg="add mod">
          <ac:chgData name="Sanders Wang" userId="089d73b8-785c-4012-b931-81c632b6c9c7" providerId="ADAL" clId="{E3F27EDE-0A00-4545-AC8F-6DAEAEF342C7}" dt="2021-11-16T10:24:58.910" v="3398"/>
          <ac:picMkLst>
            <pc:docMk/>
            <pc:sldMk cId="2087765640" sldId="270"/>
            <ac:picMk id="43" creationId="{51488503-E7A2-42D8-B4DA-89FAFA86319A}"/>
          </ac:picMkLst>
        </pc:picChg>
        <pc:picChg chg="add del mod">
          <ac:chgData name="Sanders Wang" userId="089d73b8-785c-4012-b931-81c632b6c9c7" providerId="ADAL" clId="{E3F27EDE-0A00-4545-AC8F-6DAEAEF342C7}" dt="2021-11-16T10:31:39.264" v="3493"/>
          <ac:picMkLst>
            <pc:docMk/>
            <pc:sldMk cId="2087765640" sldId="270"/>
            <ac:picMk id="53" creationId="{19A4AA2B-007D-401C-A311-62610439299D}"/>
          </ac:picMkLst>
        </pc:picChg>
        <pc:picChg chg="add mod">
          <ac:chgData name="Sanders Wang" userId="089d73b8-785c-4012-b931-81c632b6c9c7" providerId="ADAL" clId="{E3F27EDE-0A00-4545-AC8F-6DAEAEF342C7}" dt="2021-11-16T10:49:33.553" v="3696" actId="1076"/>
          <ac:picMkLst>
            <pc:docMk/>
            <pc:sldMk cId="2087765640" sldId="270"/>
            <ac:picMk id="68" creationId="{F9AB83F7-625B-49E6-9E7B-BE2D12CCA86F}"/>
          </ac:picMkLst>
        </pc:picChg>
        <pc:picChg chg="add mod">
          <ac:chgData name="Sanders Wang" userId="089d73b8-785c-4012-b931-81c632b6c9c7" providerId="ADAL" clId="{E3F27EDE-0A00-4545-AC8F-6DAEAEF342C7}" dt="2021-11-16T10:47:14.142" v="3670" actId="1076"/>
          <ac:picMkLst>
            <pc:docMk/>
            <pc:sldMk cId="2087765640" sldId="270"/>
            <ac:picMk id="70" creationId="{3EC982B3-E21F-489F-9510-8443C16EDBFF}"/>
          </ac:picMkLst>
        </pc:picChg>
        <pc:picChg chg="del">
          <ac:chgData name="Sanders Wang" userId="089d73b8-785c-4012-b931-81c632b6c9c7" providerId="ADAL" clId="{E3F27EDE-0A00-4545-AC8F-6DAEAEF342C7}" dt="2021-11-16T10:25:10.357" v="3399" actId="478"/>
          <ac:picMkLst>
            <pc:docMk/>
            <pc:sldMk cId="2087765640" sldId="270"/>
            <ac:picMk id="2048" creationId="{74AED7B9-7720-49F0-9844-577331073676}"/>
          </ac:picMkLst>
        </pc:picChg>
        <pc:cxnChg chg="add del mod">
          <ac:chgData name="Sanders Wang" userId="089d73b8-785c-4012-b931-81c632b6c9c7" providerId="ADAL" clId="{E3F27EDE-0A00-4545-AC8F-6DAEAEF342C7}" dt="2021-11-16T10:49:10.706" v="3691" actId="478"/>
          <ac:cxnSpMkLst>
            <pc:docMk/>
            <pc:sldMk cId="2087765640" sldId="270"/>
            <ac:cxnSpMk id="20" creationId="{16C6035A-E715-43C2-9DC5-1E2E1C612885}"/>
          </ac:cxnSpMkLst>
        </pc:cxnChg>
        <pc:cxnChg chg="del mod">
          <ac:chgData name="Sanders Wang" userId="089d73b8-785c-4012-b931-81c632b6c9c7" providerId="ADAL" clId="{E3F27EDE-0A00-4545-AC8F-6DAEAEF342C7}" dt="2021-11-16T10:49:13.080" v="3692" actId="478"/>
          <ac:cxnSpMkLst>
            <pc:docMk/>
            <pc:sldMk cId="2087765640" sldId="270"/>
            <ac:cxnSpMk id="33" creationId="{8073785F-DAE4-45BE-92C7-1184DD097764}"/>
          </ac:cxnSpMkLst>
        </pc:cxnChg>
        <pc:cxnChg chg="add del mod ord">
          <ac:chgData name="Sanders Wang" userId="089d73b8-785c-4012-b931-81c632b6c9c7" providerId="ADAL" clId="{E3F27EDE-0A00-4545-AC8F-6DAEAEF342C7}" dt="2021-11-16T10:47:39.512" v="3679" actId="166"/>
          <ac:cxnSpMkLst>
            <pc:docMk/>
            <pc:sldMk cId="2087765640" sldId="270"/>
            <ac:cxnSpMk id="44" creationId="{0C9DD374-7079-4BCB-ABDB-61DAD6D99597}"/>
          </ac:cxnSpMkLst>
        </pc:cxnChg>
        <pc:cxnChg chg="del">
          <ac:chgData name="Sanders Wang" userId="089d73b8-785c-4012-b931-81c632b6c9c7" providerId="ADAL" clId="{E3F27EDE-0A00-4545-AC8F-6DAEAEF342C7}" dt="2021-11-16T10:25:10.357" v="3399" actId="478"/>
          <ac:cxnSpMkLst>
            <pc:docMk/>
            <pc:sldMk cId="2087765640" sldId="270"/>
            <ac:cxnSpMk id="51" creationId="{71D445C6-2515-49A4-93BE-B60B425F84CA}"/>
          </ac:cxnSpMkLst>
        </pc:cxnChg>
        <pc:cxnChg chg="del">
          <ac:chgData name="Sanders Wang" userId="089d73b8-785c-4012-b931-81c632b6c9c7" providerId="ADAL" clId="{E3F27EDE-0A00-4545-AC8F-6DAEAEF342C7}" dt="2021-11-16T10:25:10.357" v="3399" actId="478"/>
          <ac:cxnSpMkLst>
            <pc:docMk/>
            <pc:sldMk cId="2087765640" sldId="270"/>
            <ac:cxnSpMk id="54" creationId="{A8DCAF3C-D238-4079-8ECD-3D3BFB2B68B0}"/>
          </ac:cxnSpMkLst>
        </pc:cxnChg>
        <pc:cxnChg chg="mod ord">
          <ac:chgData name="Sanders Wang" userId="089d73b8-785c-4012-b931-81c632b6c9c7" providerId="ADAL" clId="{E3F27EDE-0A00-4545-AC8F-6DAEAEF342C7}" dt="2021-11-16T10:49:33.553" v="3696" actId="1076"/>
          <ac:cxnSpMkLst>
            <pc:docMk/>
            <pc:sldMk cId="2087765640" sldId="270"/>
            <ac:cxnSpMk id="63" creationId="{2973CEEC-075C-446E-ADA0-D93FBC831DD6}"/>
          </ac:cxnSpMkLst>
        </pc:cxnChg>
        <pc:cxnChg chg="mod ord">
          <ac:chgData name="Sanders Wang" userId="089d73b8-785c-4012-b931-81c632b6c9c7" providerId="ADAL" clId="{E3F27EDE-0A00-4545-AC8F-6DAEAEF342C7}" dt="2021-11-16T10:47:53.533" v="3683" actId="166"/>
          <ac:cxnSpMkLst>
            <pc:docMk/>
            <pc:sldMk cId="2087765640" sldId="270"/>
            <ac:cxnSpMk id="64" creationId="{C6BD857B-9E0E-4C99-BDDB-DBAD5FDE8CEA}"/>
          </ac:cxnSpMkLst>
        </pc:cxnChg>
      </pc:sldChg>
      <pc:sldChg chg="addSp delSp modSp add mod ord modAnim">
        <pc:chgData name="Sanders Wang" userId="089d73b8-785c-4012-b931-81c632b6c9c7" providerId="ADAL" clId="{E3F27EDE-0A00-4545-AC8F-6DAEAEF342C7}" dt="2021-11-16T16:37:51.642" v="7890" actId="20577"/>
        <pc:sldMkLst>
          <pc:docMk/>
          <pc:sldMk cId="4194710739" sldId="271"/>
        </pc:sldMkLst>
        <pc:spChg chg="add mod">
          <ac:chgData name="Sanders Wang" userId="089d73b8-785c-4012-b931-81c632b6c9c7" providerId="ADAL" clId="{E3F27EDE-0A00-4545-AC8F-6DAEAEF342C7}" dt="2021-11-16T11:03:10.607" v="3846" actId="1076"/>
          <ac:spMkLst>
            <pc:docMk/>
            <pc:sldMk cId="4194710739" sldId="271"/>
            <ac:spMk id="15" creationId="{AE810428-A22B-4BA8-9B50-E9B65CBBE38F}"/>
          </ac:spMkLst>
        </pc:spChg>
        <pc:spChg chg="add del">
          <ac:chgData name="Sanders Wang" userId="089d73b8-785c-4012-b931-81c632b6c9c7" providerId="ADAL" clId="{E3F27EDE-0A00-4545-AC8F-6DAEAEF342C7}" dt="2021-11-16T11:03:28.606" v="3848" actId="11529"/>
          <ac:spMkLst>
            <pc:docMk/>
            <pc:sldMk cId="4194710739" sldId="271"/>
            <ac:spMk id="16" creationId="{4F33E734-3F66-490A-A397-6F698D2F9868}"/>
          </ac:spMkLst>
        </pc:spChg>
        <pc:spChg chg="del">
          <ac:chgData name="Sanders Wang" userId="089d73b8-785c-4012-b931-81c632b6c9c7" providerId="ADAL" clId="{E3F27EDE-0A00-4545-AC8F-6DAEAEF342C7}" dt="2021-11-16T10:50:05.616" v="3699" actId="478"/>
          <ac:spMkLst>
            <pc:docMk/>
            <pc:sldMk cId="4194710739" sldId="271"/>
            <ac:spMk id="18" creationId="{D03196FF-8792-454E-90CB-5908B1D1AE85}"/>
          </ac:spMkLst>
        </pc:spChg>
        <pc:spChg chg="add mod">
          <ac:chgData name="Sanders Wang" userId="089d73b8-785c-4012-b931-81c632b6c9c7" providerId="ADAL" clId="{E3F27EDE-0A00-4545-AC8F-6DAEAEF342C7}" dt="2021-11-16T16:37:51.642" v="7890" actId="20577"/>
          <ac:spMkLst>
            <pc:docMk/>
            <pc:sldMk cId="4194710739" sldId="271"/>
            <ac:spMk id="19" creationId="{9F98F63F-98AD-4234-BCFC-6851B7605BFF}"/>
          </ac:spMkLst>
        </pc:spChg>
        <pc:spChg chg="add mod">
          <ac:chgData name="Sanders Wang" userId="089d73b8-785c-4012-b931-81c632b6c9c7" providerId="ADAL" clId="{E3F27EDE-0A00-4545-AC8F-6DAEAEF342C7}" dt="2021-11-16T15:21:31.480" v="6336" actId="20577"/>
          <ac:spMkLst>
            <pc:docMk/>
            <pc:sldMk cId="4194710739" sldId="271"/>
            <ac:spMk id="22" creationId="{EA2FDA06-23C6-42B1-B952-EFB3D3E0F604}"/>
          </ac:spMkLst>
        </pc:spChg>
        <pc:spChg chg="del">
          <ac:chgData name="Sanders Wang" userId="089d73b8-785c-4012-b931-81c632b6c9c7" providerId="ADAL" clId="{E3F27EDE-0A00-4545-AC8F-6DAEAEF342C7}" dt="2021-11-16T10:50:05.616" v="3699" actId="478"/>
          <ac:spMkLst>
            <pc:docMk/>
            <pc:sldMk cId="4194710739" sldId="271"/>
            <ac:spMk id="27" creationId="{65DEDE02-99DB-4713-8D1A-07BF58D45016}"/>
          </ac:spMkLst>
        </pc:spChg>
        <pc:spChg chg="del">
          <ac:chgData name="Sanders Wang" userId="089d73b8-785c-4012-b931-81c632b6c9c7" providerId="ADAL" clId="{E3F27EDE-0A00-4545-AC8F-6DAEAEF342C7}" dt="2021-11-16T10:50:05.616" v="3699" actId="478"/>
          <ac:spMkLst>
            <pc:docMk/>
            <pc:sldMk cId="4194710739" sldId="271"/>
            <ac:spMk id="32" creationId="{84C38DC3-8450-427F-9726-AB47D49EA18D}"/>
          </ac:spMkLst>
        </pc:spChg>
        <pc:spChg chg="add mod">
          <ac:chgData name="Sanders Wang" userId="089d73b8-785c-4012-b931-81c632b6c9c7" providerId="ADAL" clId="{E3F27EDE-0A00-4545-AC8F-6DAEAEF342C7}" dt="2021-11-16T10:50:53.190" v="3710" actId="1076"/>
          <ac:spMkLst>
            <pc:docMk/>
            <pc:sldMk cId="4194710739" sldId="271"/>
            <ac:spMk id="40" creationId="{993F91DA-9E39-4AD6-A3D2-9D8A52264F4C}"/>
          </ac:spMkLst>
        </pc:spChg>
        <pc:spChg chg="del">
          <ac:chgData name="Sanders Wang" userId="089d73b8-785c-4012-b931-81c632b6c9c7" providerId="ADAL" clId="{E3F27EDE-0A00-4545-AC8F-6DAEAEF342C7}" dt="2021-11-16T10:50:05.616" v="3699" actId="478"/>
          <ac:spMkLst>
            <pc:docMk/>
            <pc:sldMk cId="4194710739" sldId="271"/>
            <ac:spMk id="45" creationId="{4F0A8A9C-ADBF-46C5-ABBD-D6D3CA20FD73}"/>
          </ac:spMkLst>
        </pc:spChg>
        <pc:spChg chg="del">
          <ac:chgData name="Sanders Wang" userId="089d73b8-785c-4012-b931-81c632b6c9c7" providerId="ADAL" clId="{E3F27EDE-0A00-4545-AC8F-6DAEAEF342C7}" dt="2021-11-16T10:50:05.616" v="3699" actId="478"/>
          <ac:spMkLst>
            <pc:docMk/>
            <pc:sldMk cId="4194710739" sldId="271"/>
            <ac:spMk id="46" creationId="{701AFDA8-036F-4A14-BF0F-B79CBE9C7D30}"/>
          </ac:spMkLst>
        </pc:spChg>
        <pc:spChg chg="del">
          <ac:chgData name="Sanders Wang" userId="089d73b8-785c-4012-b931-81c632b6c9c7" providerId="ADAL" clId="{E3F27EDE-0A00-4545-AC8F-6DAEAEF342C7}" dt="2021-11-16T10:50:05.616" v="3699" actId="478"/>
          <ac:spMkLst>
            <pc:docMk/>
            <pc:sldMk cId="4194710739" sldId="271"/>
            <ac:spMk id="47" creationId="{52B6BCD5-7B0F-47AE-81C8-966A5C6F4DBE}"/>
          </ac:spMkLst>
        </pc:spChg>
        <pc:spChg chg="del">
          <ac:chgData name="Sanders Wang" userId="089d73b8-785c-4012-b931-81c632b6c9c7" providerId="ADAL" clId="{E3F27EDE-0A00-4545-AC8F-6DAEAEF342C7}" dt="2021-11-16T10:50:17.618" v="3700" actId="478"/>
          <ac:spMkLst>
            <pc:docMk/>
            <pc:sldMk cId="4194710739" sldId="271"/>
            <ac:spMk id="48" creationId="{4E0AA2D1-E017-4E4F-B572-879F884A7AD1}"/>
          </ac:spMkLst>
        </pc:spChg>
        <pc:spChg chg="del">
          <ac:chgData name="Sanders Wang" userId="089d73b8-785c-4012-b931-81c632b6c9c7" providerId="ADAL" clId="{E3F27EDE-0A00-4545-AC8F-6DAEAEF342C7}" dt="2021-11-16T10:50:17.618" v="3700" actId="478"/>
          <ac:spMkLst>
            <pc:docMk/>
            <pc:sldMk cId="4194710739" sldId="271"/>
            <ac:spMk id="49" creationId="{8CBD29B1-FACB-4FBC-8876-C7B46880D2CF}"/>
          </ac:spMkLst>
        </pc:spChg>
        <pc:spChg chg="del">
          <ac:chgData name="Sanders Wang" userId="089d73b8-785c-4012-b931-81c632b6c9c7" providerId="ADAL" clId="{E3F27EDE-0A00-4545-AC8F-6DAEAEF342C7}" dt="2021-11-16T10:50:17.618" v="3700" actId="478"/>
          <ac:spMkLst>
            <pc:docMk/>
            <pc:sldMk cId="4194710739" sldId="271"/>
            <ac:spMk id="50" creationId="{E0C4D9EF-2BE5-431C-902D-E839DE0B08AF}"/>
          </ac:spMkLst>
        </pc:spChg>
        <pc:spChg chg="del">
          <ac:chgData name="Sanders Wang" userId="089d73b8-785c-4012-b931-81c632b6c9c7" providerId="ADAL" clId="{E3F27EDE-0A00-4545-AC8F-6DAEAEF342C7}" dt="2021-11-16T10:50:17.618" v="3700" actId="478"/>
          <ac:spMkLst>
            <pc:docMk/>
            <pc:sldMk cId="4194710739" sldId="271"/>
            <ac:spMk id="52" creationId="{4E12BD68-92DE-4279-8072-7094C91E1CDA}"/>
          </ac:spMkLst>
        </pc:spChg>
        <pc:spChg chg="add del mod">
          <ac:chgData name="Sanders Wang" userId="089d73b8-785c-4012-b931-81c632b6c9c7" providerId="ADAL" clId="{E3F27EDE-0A00-4545-AC8F-6DAEAEF342C7}" dt="2021-11-16T10:59:13.961" v="3801" actId="478"/>
          <ac:spMkLst>
            <pc:docMk/>
            <pc:sldMk cId="4194710739" sldId="271"/>
            <ac:spMk id="54" creationId="{D3FA8523-B311-438B-8B97-53A393D16C72}"/>
          </ac:spMkLst>
        </pc:spChg>
        <pc:spChg chg="add mod">
          <ac:chgData name="Sanders Wang" userId="089d73b8-785c-4012-b931-81c632b6c9c7" providerId="ADAL" clId="{E3F27EDE-0A00-4545-AC8F-6DAEAEF342C7}" dt="2021-11-16T10:58:42.710" v="3783" actId="1076"/>
          <ac:spMkLst>
            <pc:docMk/>
            <pc:sldMk cId="4194710739" sldId="271"/>
            <ac:spMk id="55" creationId="{607279D7-FA84-4ABF-85D9-BB8B38C5B2B2}"/>
          </ac:spMkLst>
        </pc:spChg>
        <pc:spChg chg="del mod">
          <ac:chgData name="Sanders Wang" userId="089d73b8-785c-4012-b931-81c632b6c9c7" providerId="ADAL" clId="{E3F27EDE-0A00-4545-AC8F-6DAEAEF342C7}" dt="2021-11-16T10:50:25.148" v="3706" actId="478"/>
          <ac:spMkLst>
            <pc:docMk/>
            <pc:sldMk cId="4194710739" sldId="271"/>
            <ac:spMk id="56" creationId="{2048F391-42BA-47B9-B0DC-1BD54987DB22}"/>
          </ac:spMkLst>
        </pc:spChg>
        <pc:spChg chg="del">
          <ac:chgData name="Sanders Wang" userId="089d73b8-785c-4012-b931-81c632b6c9c7" providerId="ADAL" clId="{E3F27EDE-0A00-4545-AC8F-6DAEAEF342C7}" dt="2021-11-16T10:50:27.078" v="3707" actId="478"/>
          <ac:spMkLst>
            <pc:docMk/>
            <pc:sldMk cId="4194710739" sldId="271"/>
            <ac:spMk id="57" creationId="{A1BFE183-6979-4770-A841-E0B8BCFAA3E3}"/>
          </ac:spMkLst>
        </pc:spChg>
        <pc:spChg chg="add mod">
          <ac:chgData name="Sanders Wang" userId="089d73b8-785c-4012-b931-81c632b6c9c7" providerId="ADAL" clId="{E3F27EDE-0A00-4545-AC8F-6DAEAEF342C7}" dt="2021-11-16T10:59:11.301" v="3800" actId="1076"/>
          <ac:spMkLst>
            <pc:docMk/>
            <pc:sldMk cId="4194710739" sldId="271"/>
            <ac:spMk id="59" creationId="{4ED6A6F0-42AE-4D13-9CA0-927C45FCC876}"/>
          </ac:spMkLst>
        </pc:spChg>
        <pc:spChg chg="add mod">
          <ac:chgData name="Sanders Wang" userId="089d73b8-785c-4012-b931-81c632b6c9c7" providerId="ADAL" clId="{E3F27EDE-0A00-4545-AC8F-6DAEAEF342C7}" dt="2021-11-16T10:58:53.354" v="3792" actId="20577"/>
          <ac:spMkLst>
            <pc:docMk/>
            <pc:sldMk cId="4194710739" sldId="271"/>
            <ac:spMk id="60" creationId="{B3768002-AF94-4876-9F2B-9184BDA0ACA8}"/>
          </ac:spMkLst>
        </pc:spChg>
        <pc:spChg chg="add mod">
          <ac:chgData name="Sanders Wang" userId="089d73b8-785c-4012-b931-81c632b6c9c7" providerId="ADAL" clId="{E3F27EDE-0A00-4545-AC8F-6DAEAEF342C7}" dt="2021-11-16T10:52:21.570" v="3726" actId="164"/>
          <ac:spMkLst>
            <pc:docMk/>
            <pc:sldMk cId="4194710739" sldId="271"/>
            <ac:spMk id="61" creationId="{3715B1C2-2537-4993-8011-29C4EC5E8ED9}"/>
          </ac:spMkLst>
        </pc:spChg>
        <pc:spChg chg="add mod">
          <ac:chgData name="Sanders Wang" userId="089d73b8-785c-4012-b931-81c632b6c9c7" providerId="ADAL" clId="{E3F27EDE-0A00-4545-AC8F-6DAEAEF342C7}" dt="2021-11-16T10:52:21.570" v="3726" actId="164"/>
          <ac:spMkLst>
            <pc:docMk/>
            <pc:sldMk cId="4194710739" sldId="271"/>
            <ac:spMk id="62" creationId="{96F0A4DB-E920-46E6-8268-616C3A25A31B}"/>
          </ac:spMkLst>
        </pc:spChg>
        <pc:spChg chg="mod ord">
          <ac:chgData name="Sanders Wang" userId="089d73b8-785c-4012-b931-81c632b6c9c7" providerId="ADAL" clId="{E3F27EDE-0A00-4545-AC8F-6DAEAEF342C7}" dt="2021-11-16T10:57:52.070" v="3772" actId="1076"/>
          <ac:spMkLst>
            <pc:docMk/>
            <pc:sldMk cId="4194710739" sldId="271"/>
            <ac:spMk id="65" creationId="{572E46E4-8EF1-4555-AD65-6397F5500EE8}"/>
          </ac:spMkLst>
        </pc:spChg>
        <pc:spChg chg="mod ord">
          <ac:chgData name="Sanders Wang" userId="089d73b8-785c-4012-b931-81c632b6c9c7" providerId="ADAL" clId="{E3F27EDE-0A00-4545-AC8F-6DAEAEF342C7}" dt="2021-11-16T10:57:59.606" v="3775" actId="1076"/>
          <ac:spMkLst>
            <pc:docMk/>
            <pc:sldMk cId="4194710739" sldId="271"/>
            <ac:spMk id="66" creationId="{D184ACE9-04D0-45B8-8A4E-8F9E96C97686}"/>
          </ac:spMkLst>
        </pc:spChg>
        <pc:spChg chg="mod">
          <ac:chgData name="Sanders Wang" userId="089d73b8-785c-4012-b931-81c632b6c9c7" providerId="ADAL" clId="{E3F27EDE-0A00-4545-AC8F-6DAEAEF342C7}" dt="2021-11-16T10:53:25.769" v="3747" actId="14100"/>
          <ac:spMkLst>
            <pc:docMk/>
            <pc:sldMk cId="4194710739" sldId="271"/>
            <ac:spMk id="67" creationId="{5F5B4954-7D3A-4F6A-8754-AF3240C3AD37}"/>
          </ac:spMkLst>
        </pc:spChg>
        <pc:spChg chg="add mod">
          <ac:chgData name="Sanders Wang" userId="089d73b8-785c-4012-b931-81c632b6c9c7" providerId="ADAL" clId="{E3F27EDE-0A00-4545-AC8F-6DAEAEF342C7}" dt="2021-11-16T10:52:21.570" v="3726" actId="164"/>
          <ac:spMkLst>
            <pc:docMk/>
            <pc:sldMk cId="4194710739" sldId="271"/>
            <ac:spMk id="68" creationId="{041B0E8D-8329-4CE8-B105-C08389D8805C}"/>
          </ac:spMkLst>
        </pc:spChg>
        <pc:spChg chg="del">
          <ac:chgData name="Sanders Wang" userId="089d73b8-785c-4012-b931-81c632b6c9c7" providerId="ADAL" clId="{E3F27EDE-0A00-4545-AC8F-6DAEAEF342C7}" dt="2021-11-16T10:50:05.616" v="3699" actId="478"/>
          <ac:spMkLst>
            <pc:docMk/>
            <pc:sldMk cId="4194710739" sldId="271"/>
            <ac:spMk id="69" creationId="{4AC874B2-974B-47A2-8D66-3F647A9A7462}"/>
          </ac:spMkLst>
        </pc:spChg>
        <pc:spChg chg="add mod">
          <ac:chgData name="Sanders Wang" userId="089d73b8-785c-4012-b931-81c632b6c9c7" providerId="ADAL" clId="{E3F27EDE-0A00-4545-AC8F-6DAEAEF342C7}" dt="2021-11-16T10:56:40.566" v="3760" actId="1076"/>
          <ac:spMkLst>
            <pc:docMk/>
            <pc:sldMk cId="4194710739" sldId="271"/>
            <ac:spMk id="70" creationId="{C7D5FA19-A81F-4323-9E9B-76405537758A}"/>
          </ac:spMkLst>
        </pc:spChg>
        <pc:spChg chg="add mod">
          <ac:chgData name="Sanders Wang" userId="089d73b8-785c-4012-b931-81c632b6c9c7" providerId="ADAL" clId="{E3F27EDE-0A00-4545-AC8F-6DAEAEF342C7}" dt="2021-11-16T10:56:47.759" v="3761" actId="1076"/>
          <ac:spMkLst>
            <pc:docMk/>
            <pc:sldMk cId="4194710739" sldId="271"/>
            <ac:spMk id="71" creationId="{7A80613F-535B-46D0-A93B-5529008A8756}"/>
          </ac:spMkLst>
        </pc:spChg>
        <pc:spChg chg="add mod">
          <ac:chgData name="Sanders Wang" userId="089d73b8-785c-4012-b931-81c632b6c9c7" providerId="ADAL" clId="{E3F27EDE-0A00-4545-AC8F-6DAEAEF342C7}" dt="2021-11-16T10:56:33.151" v="3759" actId="1076"/>
          <ac:spMkLst>
            <pc:docMk/>
            <pc:sldMk cId="4194710739" sldId="271"/>
            <ac:spMk id="72" creationId="{701CDF8F-DB1D-4F10-969A-EF0EFB90C67C}"/>
          </ac:spMkLst>
        </pc:spChg>
        <pc:spChg chg="del">
          <ac:chgData name="Sanders Wang" userId="089d73b8-785c-4012-b931-81c632b6c9c7" providerId="ADAL" clId="{E3F27EDE-0A00-4545-AC8F-6DAEAEF342C7}" dt="2021-11-16T10:50:05.616" v="3699" actId="478"/>
          <ac:spMkLst>
            <pc:docMk/>
            <pc:sldMk cId="4194710739" sldId="271"/>
            <ac:spMk id="74" creationId="{9C2A9678-E641-44E8-BA2B-2CAC1BC345A4}"/>
          </ac:spMkLst>
        </pc:spChg>
        <pc:spChg chg="add mod">
          <ac:chgData name="Sanders Wang" userId="089d73b8-785c-4012-b931-81c632b6c9c7" providerId="ADAL" clId="{E3F27EDE-0A00-4545-AC8F-6DAEAEF342C7}" dt="2021-11-16T10:59:19.422" v="3802" actId="571"/>
          <ac:spMkLst>
            <pc:docMk/>
            <pc:sldMk cId="4194710739" sldId="271"/>
            <ac:spMk id="75" creationId="{E15FED6E-BF55-44BD-A23B-4EFB5D088A44}"/>
          </ac:spMkLst>
        </pc:spChg>
        <pc:spChg chg="add mod">
          <ac:chgData name="Sanders Wang" userId="089d73b8-785c-4012-b931-81c632b6c9c7" providerId="ADAL" clId="{E3F27EDE-0A00-4545-AC8F-6DAEAEF342C7}" dt="2021-11-16T10:59:29.358" v="3804" actId="1076"/>
          <ac:spMkLst>
            <pc:docMk/>
            <pc:sldMk cId="4194710739" sldId="271"/>
            <ac:spMk id="76" creationId="{E2CB42F0-8A36-4475-A1C3-8881B1283124}"/>
          </ac:spMkLst>
        </pc:spChg>
        <pc:spChg chg="add mod">
          <ac:chgData name="Sanders Wang" userId="089d73b8-785c-4012-b931-81c632b6c9c7" providerId="ADAL" clId="{E3F27EDE-0A00-4545-AC8F-6DAEAEF342C7}" dt="2021-11-16T10:59:44.527" v="3807" actId="571"/>
          <ac:spMkLst>
            <pc:docMk/>
            <pc:sldMk cId="4194710739" sldId="271"/>
            <ac:spMk id="78" creationId="{2E596354-8D81-44D2-B501-708D1C27EBE6}"/>
          </ac:spMkLst>
        </pc:spChg>
        <pc:spChg chg="add mod">
          <ac:chgData name="Sanders Wang" userId="089d73b8-785c-4012-b931-81c632b6c9c7" providerId="ADAL" clId="{E3F27EDE-0A00-4545-AC8F-6DAEAEF342C7}" dt="2021-11-16T10:59:53.062" v="3811" actId="20577"/>
          <ac:spMkLst>
            <pc:docMk/>
            <pc:sldMk cId="4194710739" sldId="271"/>
            <ac:spMk id="79" creationId="{3FD52B72-30A5-48AB-802A-717A2D8C6139}"/>
          </ac:spMkLst>
        </pc:spChg>
        <pc:spChg chg="del">
          <ac:chgData name="Sanders Wang" userId="089d73b8-785c-4012-b931-81c632b6c9c7" providerId="ADAL" clId="{E3F27EDE-0A00-4545-AC8F-6DAEAEF342C7}" dt="2021-11-16T10:50:05.616" v="3699" actId="478"/>
          <ac:spMkLst>
            <pc:docMk/>
            <pc:sldMk cId="4194710739" sldId="271"/>
            <ac:spMk id="80" creationId="{0C942965-0691-43A6-81BE-328E4DCC02BE}"/>
          </ac:spMkLst>
        </pc:spChg>
        <pc:spChg chg="add mod">
          <ac:chgData name="Sanders Wang" userId="089d73b8-785c-4012-b931-81c632b6c9c7" providerId="ADAL" clId="{E3F27EDE-0A00-4545-AC8F-6DAEAEF342C7}" dt="2021-11-16T11:00:14.286" v="3813" actId="14100"/>
          <ac:spMkLst>
            <pc:docMk/>
            <pc:sldMk cId="4194710739" sldId="271"/>
            <ac:spMk id="81" creationId="{9FF4D51A-F032-4DF6-9B9B-721391C4B941}"/>
          </ac:spMkLst>
        </pc:spChg>
        <pc:spChg chg="add mod">
          <ac:chgData name="Sanders Wang" userId="089d73b8-785c-4012-b931-81c632b6c9c7" providerId="ADAL" clId="{E3F27EDE-0A00-4545-AC8F-6DAEAEF342C7}" dt="2021-11-16T11:00:32.238" v="3819" actId="1076"/>
          <ac:spMkLst>
            <pc:docMk/>
            <pc:sldMk cId="4194710739" sldId="271"/>
            <ac:spMk id="82" creationId="{F95DE4B3-9166-4DCD-8E63-6602D5AB49E1}"/>
          </ac:spMkLst>
        </pc:spChg>
        <pc:spChg chg="add mod">
          <ac:chgData name="Sanders Wang" userId="089d73b8-785c-4012-b931-81c632b6c9c7" providerId="ADAL" clId="{E3F27EDE-0A00-4545-AC8F-6DAEAEF342C7}" dt="2021-11-16T11:01:04.846" v="3823" actId="14100"/>
          <ac:spMkLst>
            <pc:docMk/>
            <pc:sldMk cId="4194710739" sldId="271"/>
            <ac:spMk id="84" creationId="{FB58208B-151B-4B84-B7DF-CAAA60C7FB16}"/>
          </ac:spMkLst>
        </pc:spChg>
        <pc:spChg chg="add mod">
          <ac:chgData name="Sanders Wang" userId="089d73b8-785c-4012-b931-81c632b6c9c7" providerId="ADAL" clId="{E3F27EDE-0A00-4545-AC8F-6DAEAEF342C7}" dt="2021-11-16T11:01:46.838" v="3827" actId="1076"/>
          <ac:spMkLst>
            <pc:docMk/>
            <pc:sldMk cId="4194710739" sldId="271"/>
            <ac:spMk id="85" creationId="{F4F12A8B-84B3-4B4C-B12E-660CFE39D2F7}"/>
          </ac:spMkLst>
        </pc:spChg>
        <pc:spChg chg="mod">
          <ac:chgData name="Sanders Wang" userId="089d73b8-785c-4012-b931-81c632b6c9c7" providerId="ADAL" clId="{E3F27EDE-0A00-4545-AC8F-6DAEAEF342C7}" dt="2021-11-16T11:02:10.377" v="3831" actId="20577"/>
          <ac:spMkLst>
            <pc:docMk/>
            <pc:sldMk cId="4194710739" sldId="271"/>
            <ac:spMk id="87" creationId="{F6B48ADE-002C-42A1-A278-5B45439D8797}"/>
          </ac:spMkLst>
        </pc:spChg>
        <pc:spChg chg="mod">
          <ac:chgData name="Sanders Wang" userId="089d73b8-785c-4012-b931-81c632b6c9c7" providerId="ADAL" clId="{E3F27EDE-0A00-4545-AC8F-6DAEAEF342C7}" dt="2021-11-16T11:02:27.623" v="3838" actId="1076"/>
          <ac:spMkLst>
            <pc:docMk/>
            <pc:sldMk cId="4194710739" sldId="271"/>
            <ac:spMk id="88" creationId="{A4995B3C-B932-44BD-9CA1-AA357071D740}"/>
          </ac:spMkLst>
        </pc:spChg>
        <pc:spChg chg="mod">
          <ac:chgData name="Sanders Wang" userId="089d73b8-785c-4012-b931-81c632b6c9c7" providerId="ADAL" clId="{E3F27EDE-0A00-4545-AC8F-6DAEAEF342C7}" dt="2021-11-16T11:02:32.182" v="3839" actId="1076"/>
          <ac:spMkLst>
            <pc:docMk/>
            <pc:sldMk cId="4194710739" sldId="271"/>
            <ac:spMk id="89" creationId="{AFA3BB14-E44A-47DC-A938-59D10B40994B}"/>
          </ac:spMkLst>
        </pc:spChg>
        <pc:grpChg chg="add mod">
          <ac:chgData name="Sanders Wang" userId="089d73b8-785c-4012-b931-81c632b6c9c7" providerId="ADAL" clId="{E3F27EDE-0A00-4545-AC8F-6DAEAEF342C7}" dt="2021-11-16T10:52:33.918" v="3730" actId="1076"/>
          <ac:grpSpMkLst>
            <pc:docMk/>
            <pc:sldMk cId="4194710739" sldId="271"/>
            <ac:grpSpMk id="3" creationId="{A05CF89C-F05D-4170-986C-DB8F276DDCB2}"/>
          </ac:grpSpMkLst>
        </pc:grpChg>
        <pc:grpChg chg="add mod">
          <ac:chgData name="Sanders Wang" userId="089d73b8-785c-4012-b931-81c632b6c9c7" providerId="ADAL" clId="{E3F27EDE-0A00-4545-AC8F-6DAEAEF342C7}" dt="2021-11-16T11:06:46.851" v="4030" actId="164"/>
          <ac:grpSpMkLst>
            <pc:docMk/>
            <pc:sldMk cId="4194710739" sldId="271"/>
            <ac:grpSpMk id="23" creationId="{025CA0B8-FA2E-4FC2-833F-FDD5643B04F6}"/>
          </ac:grpSpMkLst>
        </pc:grpChg>
        <pc:grpChg chg="add mod">
          <ac:chgData name="Sanders Wang" userId="089d73b8-785c-4012-b931-81c632b6c9c7" providerId="ADAL" clId="{E3F27EDE-0A00-4545-AC8F-6DAEAEF342C7}" dt="2021-11-16T11:02:39.406" v="3840" actId="1076"/>
          <ac:grpSpMkLst>
            <pc:docMk/>
            <pc:sldMk cId="4194710739" sldId="271"/>
            <ac:grpSpMk id="86" creationId="{0B29CFB4-695E-4EAF-9840-20B9DA8A9CE5}"/>
          </ac:grpSpMkLst>
        </pc:grpChg>
        <pc:picChg chg="del">
          <ac:chgData name="Sanders Wang" userId="089d73b8-785c-4012-b931-81c632b6c9c7" providerId="ADAL" clId="{E3F27EDE-0A00-4545-AC8F-6DAEAEF342C7}" dt="2021-11-16T10:50:05.616" v="3699" actId="478"/>
          <ac:picMkLst>
            <pc:docMk/>
            <pc:sldMk cId="4194710739" sldId="271"/>
            <ac:picMk id="5" creationId="{457A96B4-435C-485A-9C4A-53DBD51256F2}"/>
          </ac:picMkLst>
        </pc:picChg>
        <pc:picChg chg="add del">
          <ac:chgData name="Sanders Wang" userId="089d73b8-785c-4012-b931-81c632b6c9c7" providerId="ADAL" clId="{E3F27EDE-0A00-4545-AC8F-6DAEAEF342C7}" dt="2021-11-16T10:55:22.076" v="3753" actId="22"/>
          <ac:picMkLst>
            <pc:docMk/>
            <pc:sldMk cId="4194710739" sldId="271"/>
            <ac:picMk id="6" creationId="{EEB477A8-B1EF-4FAE-8BA2-149D88C54425}"/>
          </ac:picMkLst>
        </pc:picChg>
        <pc:picChg chg="add mod">
          <ac:chgData name="Sanders Wang" userId="089d73b8-785c-4012-b931-81c632b6c9c7" providerId="ADAL" clId="{E3F27EDE-0A00-4545-AC8F-6DAEAEF342C7}" dt="2021-11-16T10:55:50.765" v="3757" actId="1076"/>
          <ac:picMkLst>
            <pc:docMk/>
            <pc:sldMk cId="4194710739" sldId="271"/>
            <ac:picMk id="9" creationId="{7B3DC8D9-CBCE-4BA6-99FA-03B5554C2763}"/>
          </ac:picMkLst>
        </pc:picChg>
        <pc:picChg chg="add mod">
          <ac:chgData name="Sanders Wang" userId="089d73b8-785c-4012-b931-81c632b6c9c7" providerId="ADAL" clId="{E3F27EDE-0A00-4545-AC8F-6DAEAEF342C7}" dt="2021-11-16T10:57:26.613" v="3767" actId="1076"/>
          <ac:picMkLst>
            <pc:docMk/>
            <pc:sldMk cId="4194710739" sldId="271"/>
            <ac:picMk id="13" creationId="{344A8064-6D08-4F56-B74B-47C3A101DE5F}"/>
          </ac:picMkLst>
        </pc:picChg>
        <pc:picChg chg="del">
          <ac:chgData name="Sanders Wang" userId="089d73b8-785c-4012-b931-81c632b6c9c7" providerId="ADAL" clId="{E3F27EDE-0A00-4545-AC8F-6DAEAEF342C7}" dt="2021-11-16T10:50:22.951" v="3704" actId="478"/>
          <ac:picMkLst>
            <pc:docMk/>
            <pc:sldMk cId="4194710739" sldId="271"/>
            <ac:picMk id="14" creationId="{40F2E821-05C0-41BD-93AD-76A4AFD97B97}"/>
          </ac:picMkLst>
        </pc:picChg>
        <pc:picChg chg="del">
          <ac:chgData name="Sanders Wang" userId="089d73b8-785c-4012-b931-81c632b6c9c7" providerId="ADAL" clId="{E3F27EDE-0A00-4545-AC8F-6DAEAEF342C7}" dt="2021-11-16T10:50:05.616" v="3699" actId="478"/>
          <ac:picMkLst>
            <pc:docMk/>
            <pc:sldMk cId="4194710739" sldId="271"/>
            <ac:picMk id="17" creationId="{799F69C6-C623-4DD7-B06C-B60E7EE4A5A1}"/>
          </ac:picMkLst>
        </pc:picChg>
        <pc:picChg chg="mod ord">
          <ac:chgData name="Sanders Wang" userId="089d73b8-785c-4012-b931-81c632b6c9c7" providerId="ADAL" clId="{E3F27EDE-0A00-4545-AC8F-6DAEAEF342C7}" dt="2021-11-16T10:52:28.726" v="3729" actId="1076"/>
          <ac:picMkLst>
            <pc:docMk/>
            <pc:sldMk cId="4194710739" sldId="271"/>
            <ac:picMk id="21" creationId="{0177AFFF-B7D1-42EE-9FBA-D1E3B6D84B58}"/>
          </ac:picMkLst>
        </pc:picChg>
        <pc:picChg chg="del">
          <ac:chgData name="Sanders Wang" userId="089d73b8-785c-4012-b931-81c632b6c9c7" providerId="ADAL" clId="{E3F27EDE-0A00-4545-AC8F-6DAEAEF342C7}" dt="2021-11-16T10:50:05.616" v="3699" actId="478"/>
          <ac:picMkLst>
            <pc:docMk/>
            <pc:sldMk cId="4194710739" sldId="271"/>
            <ac:picMk id="29" creationId="{FC63B336-0C7A-4C2E-8843-2AE131FD3141}"/>
          </ac:picMkLst>
        </pc:picChg>
        <pc:picChg chg="del">
          <ac:chgData name="Sanders Wang" userId="089d73b8-785c-4012-b931-81c632b6c9c7" providerId="ADAL" clId="{E3F27EDE-0A00-4545-AC8F-6DAEAEF342C7}" dt="2021-11-16T10:50:05.616" v="3699" actId="478"/>
          <ac:picMkLst>
            <pc:docMk/>
            <pc:sldMk cId="4194710739" sldId="271"/>
            <ac:picMk id="31" creationId="{CCC3B207-EBF3-4C5C-AA5D-48419F95E4EB}"/>
          </ac:picMkLst>
        </pc:picChg>
        <pc:picChg chg="add mod">
          <ac:chgData name="Sanders Wang" userId="089d73b8-785c-4012-b931-81c632b6c9c7" providerId="ADAL" clId="{E3F27EDE-0A00-4545-AC8F-6DAEAEF342C7}" dt="2021-11-16T10:50:44.110" v="3709" actId="1076"/>
          <ac:picMkLst>
            <pc:docMk/>
            <pc:sldMk cId="4194710739" sldId="271"/>
            <ac:picMk id="41" creationId="{A0DD5B75-6E61-4A15-8D9D-DF6E13BEDF30}"/>
          </ac:picMkLst>
        </pc:picChg>
        <pc:picChg chg="add mod">
          <ac:chgData name="Sanders Wang" userId="089d73b8-785c-4012-b931-81c632b6c9c7" providerId="ADAL" clId="{E3F27EDE-0A00-4545-AC8F-6DAEAEF342C7}" dt="2021-11-16T10:50:44.110" v="3709" actId="1076"/>
          <ac:picMkLst>
            <pc:docMk/>
            <pc:sldMk cId="4194710739" sldId="271"/>
            <ac:picMk id="51" creationId="{73EC962E-F738-4A99-8373-D3D5F00C0711}"/>
          </ac:picMkLst>
        </pc:picChg>
        <pc:picChg chg="add mod">
          <ac:chgData name="Sanders Wang" userId="089d73b8-785c-4012-b931-81c632b6c9c7" providerId="ADAL" clId="{E3F27EDE-0A00-4545-AC8F-6DAEAEF342C7}" dt="2021-11-16T10:56:54.245" v="3763" actId="1076"/>
          <ac:picMkLst>
            <pc:docMk/>
            <pc:sldMk cId="4194710739" sldId="271"/>
            <ac:picMk id="53" creationId="{D92E125B-0964-49D4-A5B4-FC5AB3A40336}"/>
          </ac:picMkLst>
        </pc:picChg>
        <pc:picChg chg="add mod">
          <ac:chgData name="Sanders Wang" userId="089d73b8-785c-4012-b931-81c632b6c9c7" providerId="ADAL" clId="{E3F27EDE-0A00-4545-AC8F-6DAEAEF342C7}" dt="2021-11-16T10:57:37.986" v="3769" actId="571"/>
          <ac:picMkLst>
            <pc:docMk/>
            <pc:sldMk cId="4194710739" sldId="271"/>
            <ac:picMk id="73" creationId="{5852ACE2-5D5F-4D06-B5C5-764746D5331D}"/>
          </ac:picMkLst>
        </pc:picChg>
        <pc:picChg chg="add mod">
          <ac:chgData name="Sanders Wang" userId="089d73b8-785c-4012-b931-81c632b6c9c7" providerId="ADAL" clId="{E3F27EDE-0A00-4545-AC8F-6DAEAEF342C7}" dt="2021-11-16T10:59:36.364" v="3806" actId="571"/>
          <ac:picMkLst>
            <pc:docMk/>
            <pc:sldMk cId="4194710739" sldId="271"/>
            <ac:picMk id="77" creationId="{06EC1083-EA30-4DE3-9BFB-41BF65DA93D9}"/>
          </ac:picMkLst>
        </pc:picChg>
        <pc:picChg chg="add mod">
          <ac:chgData name="Sanders Wang" userId="089d73b8-785c-4012-b931-81c632b6c9c7" providerId="ADAL" clId="{E3F27EDE-0A00-4545-AC8F-6DAEAEF342C7}" dt="2021-11-16T11:00:53.269" v="3821" actId="571"/>
          <ac:picMkLst>
            <pc:docMk/>
            <pc:sldMk cId="4194710739" sldId="271"/>
            <ac:picMk id="83" creationId="{2848C0EE-3565-47A8-AEBC-E69673A8830A}"/>
          </ac:picMkLst>
        </pc:picChg>
        <pc:picChg chg="add mod">
          <ac:chgData name="Sanders Wang" userId="089d73b8-785c-4012-b931-81c632b6c9c7" providerId="ADAL" clId="{E3F27EDE-0A00-4545-AC8F-6DAEAEF342C7}" dt="2021-11-16T11:06:46.851" v="4030" actId="164"/>
          <ac:picMkLst>
            <pc:docMk/>
            <pc:sldMk cId="4194710739" sldId="271"/>
            <ac:picMk id="90" creationId="{163F7D78-21AB-424B-8F8F-FECF2DCDBE39}"/>
          </ac:picMkLst>
        </pc:picChg>
        <pc:picChg chg="del">
          <ac:chgData name="Sanders Wang" userId="089d73b8-785c-4012-b931-81c632b6c9c7" providerId="ADAL" clId="{E3F27EDE-0A00-4545-AC8F-6DAEAEF342C7}" dt="2021-11-16T10:50:05.616" v="3699" actId="478"/>
          <ac:picMkLst>
            <pc:docMk/>
            <pc:sldMk cId="4194710739" sldId="271"/>
            <ac:picMk id="2049" creationId="{BE6A1181-8095-456B-8DC1-7FA67EA80FDD}"/>
          </ac:picMkLst>
        </pc:picChg>
        <pc:cxnChg chg="del mod">
          <ac:chgData name="Sanders Wang" userId="089d73b8-785c-4012-b931-81c632b6c9c7" providerId="ADAL" clId="{E3F27EDE-0A00-4545-AC8F-6DAEAEF342C7}" dt="2021-11-16T10:50:05.616" v="3699" actId="478"/>
          <ac:cxnSpMkLst>
            <pc:docMk/>
            <pc:sldMk cId="4194710739" sldId="271"/>
            <ac:cxnSpMk id="20" creationId="{16C6035A-E715-43C2-9DC5-1E2E1C612885}"/>
          </ac:cxnSpMkLst>
        </pc:cxnChg>
        <pc:cxnChg chg="del mod">
          <ac:chgData name="Sanders Wang" userId="089d73b8-785c-4012-b931-81c632b6c9c7" providerId="ADAL" clId="{E3F27EDE-0A00-4545-AC8F-6DAEAEF342C7}" dt="2021-11-16T10:50:05.616" v="3699" actId="478"/>
          <ac:cxnSpMkLst>
            <pc:docMk/>
            <pc:sldMk cId="4194710739" sldId="271"/>
            <ac:cxnSpMk id="33" creationId="{8073785F-DAE4-45BE-92C7-1184DD097764}"/>
          </ac:cxnSpMkLst>
        </pc:cxnChg>
        <pc:cxnChg chg="del mod">
          <ac:chgData name="Sanders Wang" userId="089d73b8-785c-4012-b931-81c632b6c9c7" providerId="ADAL" clId="{E3F27EDE-0A00-4545-AC8F-6DAEAEF342C7}" dt="2021-11-16T10:50:05.616" v="3699" actId="478"/>
          <ac:cxnSpMkLst>
            <pc:docMk/>
            <pc:sldMk cId="4194710739" sldId="271"/>
            <ac:cxnSpMk id="35" creationId="{0062E13D-822E-4BA7-8939-675362C3B1F9}"/>
          </ac:cxnSpMkLst>
        </pc:cxnChg>
        <pc:cxnChg chg="del mod">
          <ac:chgData name="Sanders Wang" userId="089d73b8-785c-4012-b931-81c632b6c9c7" providerId="ADAL" clId="{E3F27EDE-0A00-4545-AC8F-6DAEAEF342C7}" dt="2021-11-16T10:50:05.616" v="3699" actId="478"/>
          <ac:cxnSpMkLst>
            <pc:docMk/>
            <pc:sldMk cId="4194710739" sldId="271"/>
            <ac:cxnSpMk id="39" creationId="{90A5DFE2-0878-4466-99A1-81403208E006}"/>
          </ac:cxnSpMkLst>
        </pc:cxnChg>
        <pc:cxnChg chg="del mod">
          <ac:chgData name="Sanders Wang" userId="089d73b8-785c-4012-b931-81c632b6c9c7" providerId="ADAL" clId="{E3F27EDE-0A00-4545-AC8F-6DAEAEF342C7}" dt="2021-11-16T10:50:05.616" v="3699" actId="478"/>
          <ac:cxnSpMkLst>
            <pc:docMk/>
            <pc:sldMk cId="4194710739" sldId="271"/>
            <ac:cxnSpMk id="42" creationId="{9E7FBC64-3C39-4EA7-B520-13BFA1974047}"/>
          </ac:cxnSpMkLst>
        </pc:cxnChg>
        <pc:cxnChg chg="del mod">
          <ac:chgData name="Sanders Wang" userId="089d73b8-785c-4012-b931-81c632b6c9c7" providerId="ADAL" clId="{E3F27EDE-0A00-4545-AC8F-6DAEAEF342C7}" dt="2021-11-16T10:50:20.537" v="3701" actId="478"/>
          <ac:cxnSpMkLst>
            <pc:docMk/>
            <pc:sldMk cId="4194710739" sldId="271"/>
            <ac:cxnSpMk id="44" creationId="{0C9DD374-7079-4BCB-ABDB-61DAD6D99597}"/>
          </ac:cxnSpMkLst>
        </pc:cxnChg>
        <pc:cxnChg chg="add del mod">
          <ac:chgData name="Sanders Wang" userId="089d73b8-785c-4012-b931-81c632b6c9c7" providerId="ADAL" clId="{E3F27EDE-0A00-4545-AC8F-6DAEAEF342C7}" dt="2021-11-16T10:51:00.021" v="3711" actId="478"/>
          <ac:cxnSpMkLst>
            <pc:docMk/>
            <pc:sldMk cId="4194710739" sldId="271"/>
            <ac:cxnSpMk id="58" creationId="{20AA8550-F4E9-42A7-89E2-35EEA6A857CD}"/>
          </ac:cxnSpMkLst>
        </pc:cxnChg>
        <pc:cxnChg chg="del mod">
          <ac:chgData name="Sanders Wang" userId="089d73b8-785c-4012-b931-81c632b6c9c7" providerId="ADAL" clId="{E3F27EDE-0A00-4545-AC8F-6DAEAEF342C7}" dt="2021-11-16T10:50:21.356" v="3702" actId="478"/>
          <ac:cxnSpMkLst>
            <pc:docMk/>
            <pc:sldMk cId="4194710739" sldId="271"/>
            <ac:cxnSpMk id="63" creationId="{2973CEEC-075C-446E-ADA0-D93FBC831DD6}"/>
          </ac:cxnSpMkLst>
        </pc:cxnChg>
        <pc:cxnChg chg="del mod">
          <ac:chgData name="Sanders Wang" userId="089d73b8-785c-4012-b931-81c632b6c9c7" providerId="ADAL" clId="{E3F27EDE-0A00-4545-AC8F-6DAEAEF342C7}" dt="2021-11-16T10:50:22.100" v="3703" actId="478"/>
          <ac:cxnSpMkLst>
            <pc:docMk/>
            <pc:sldMk cId="4194710739" sldId="271"/>
            <ac:cxnSpMk id="64" creationId="{C6BD857B-9E0E-4C99-BDDB-DBAD5FDE8CEA}"/>
          </ac:cxnSpMkLst>
        </pc:cxnChg>
      </pc:sldChg>
      <pc:sldChg chg="addSp delSp modSp add mod">
        <pc:chgData name="Sanders Wang" userId="089d73b8-785c-4012-b931-81c632b6c9c7" providerId="ADAL" clId="{E3F27EDE-0A00-4545-AC8F-6DAEAEF342C7}" dt="2021-11-16T15:21:50.864" v="6338" actId="1076"/>
        <pc:sldMkLst>
          <pc:docMk/>
          <pc:sldMk cId="2249503917" sldId="272"/>
        </pc:sldMkLst>
        <pc:spChg chg="ord">
          <ac:chgData name="Sanders Wang" userId="089d73b8-785c-4012-b931-81c632b6c9c7" providerId="ADAL" clId="{E3F27EDE-0A00-4545-AC8F-6DAEAEF342C7}" dt="2021-11-16T12:06:33.838" v="4123" actId="166"/>
          <ac:spMkLst>
            <pc:docMk/>
            <pc:sldMk cId="2249503917" sldId="272"/>
            <ac:spMk id="2" creationId="{5092C302-8F48-4BFA-A43F-FFFF6A90736B}"/>
          </ac:spMkLst>
        </pc:spChg>
        <pc:spChg chg="add mod">
          <ac:chgData name="Sanders Wang" userId="089d73b8-785c-4012-b931-81c632b6c9c7" providerId="ADAL" clId="{E3F27EDE-0A00-4545-AC8F-6DAEAEF342C7}" dt="2021-11-16T12:08:25.647" v="4144" actId="14100"/>
          <ac:spMkLst>
            <pc:docMk/>
            <pc:sldMk cId="2249503917" sldId="272"/>
            <ac:spMk id="3" creationId="{1E1B74A7-8386-4229-8928-4FAE47D8810C}"/>
          </ac:spMkLst>
        </pc:spChg>
        <pc:spChg chg="add del mod">
          <ac:chgData name="Sanders Wang" userId="089d73b8-785c-4012-b931-81c632b6c9c7" providerId="ADAL" clId="{E3F27EDE-0A00-4545-AC8F-6DAEAEF342C7}" dt="2021-11-16T12:07:50.376" v="4135" actId="478"/>
          <ac:spMkLst>
            <pc:docMk/>
            <pc:sldMk cId="2249503917" sldId="272"/>
            <ac:spMk id="11" creationId="{ED82EE72-0B62-423A-87F5-7E2BE0956A44}"/>
          </ac:spMkLst>
        </pc:spChg>
        <pc:spChg chg="add mod">
          <ac:chgData name="Sanders Wang" userId="089d73b8-785c-4012-b931-81c632b6c9c7" providerId="ADAL" clId="{E3F27EDE-0A00-4545-AC8F-6DAEAEF342C7}" dt="2021-11-16T12:14:44.976" v="4216" actId="1076"/>
          <ac:spMkLst>
            <pc:docMk/>
            <pc:sldMk cId="2249503917" sldId="272"/>
            <ac:spMk id="13" creationId="{42E1DB79-3D24-4A28-B4A9-ACADFD3925F2}"/>
          </ac:spMkLst>
        </pc:spChg>
        <pc:spChg chg="del">
          <ac:chgData name="Sanders Wang" userId="089d73b8-785c-4012-b931-81c632b6c9c7" providerId="ADAL" clId="{E3F27EDE-0A00-4545-AC8F-6DAEAEF342C7}" dt="2021-11-16T12:03:07.055" v="4100" actId="478"/>
          <ac:spMkLst>
            <pc:docMk/>
            <pc:sldMk cId="2249503917" sldId="272"/>
            <ac:spMk id="18" creationId="{D03196FF-8792-454E-90CB-5908B1D1AE85}"/>
          </ac:spMkLst>
        </pc:spChg>
        <pc:spChg chg="add del">
          <ac:chgData name="Sanders Wang" userId="089d73b8-785c-4012-b931-81c632b6c9c7" providerId="ADAL" clId="{E3F27EDE-0A00-4545-AC8F-6DAEAEF342C7}" dt="2021-11-16T15:13:39.161" v="6298" actId="22"/>
          <ac:spMkLst>
            <pc:docMk/>
            <pc:sldMk cId="2249503917" sldId="272"/>
            <ac:spMk id="24" creationId="{FA4668FA-3FD2-4D33-94F2-89903E758A8D}"/>
          </ac:spMkLst>
        </pc:spChg>
        <pc:spChg chg="add mod">
          <ac:chgData name="Sanders Wang" userId="089d73b8-785c-4012-b931-81c632b6c9c7" providerId="ADAL" clId="{E3F27EDE-0A00-4545-AC8F-6DAEAEF342C7}" dt="2021-11-16T15:13:51.575" v="6303" actId="1076"/>
          <ac:spMkLst>
            <pc:docMk/>
            <pc:sldMk cId="2249503917" sldId="272"/>
            <ac:spMk id="26" creationId="{1302CD86-CAEE-443F-A664-327D63E84D73}"/>
          </ac:spMkLst>
        </pc:spChg>
        <pc:spChg chg="del">
          <ac:chgData name="Sanders Wang" userId="089d73b8-785c-4012-b931-81c632b6c9c7" providerId="ADAL" clId="{E3F27EDE-0A00-4545-AC8F-6DAEAEF342C7}" dt="2021-11-16T12:03:07.055" v="4100" actId="478"/>
          <ac:spMkLst>
            <pc:docMk/>
            <pc:sldMk cId="2249503917" sldId="272"/>
            <ac:spMk id="27" creationId="{65DEDE02-99DB-4713-8D1A-07BF58D45016}"/>
          </ac:spMkLst>
        </pc:spChg>
        <pc:spChg chg="del">
          <ac:chgData name="Sanders Wang" userId="089d73b8-785c-4012-b931-81c632b6c9c7" providerId="ADAL" clId="{E3F27EDE-0A00-4545-AC8F-6DAEAEF342C7}" dt="2021-11-16T12:03:07.055" v="4100" actId="478"/>
          <ac:spMkLst>
            <pc:docMk/>
            <pc:sldMk cId="2249503917" sldId="272"/>
            <ac:spMk id="45" creationId="{4F0A8A9C-ADBF-46C5-ABBD-D6D3CA20FD73}"/>
          </ac:spMkLst>
        </pc:spChg>
        <pc:spChg chg="del">
          <ac:chgData name="Sanders Wang" userId="089d73b8-785c-4012-b931-81c632b6c9c7" providerId="ADAL" clId="{E3F27EDE-0A00-4545-AC8F-6DAEAEF342C7}" dt="2021-11-16T12:03:07.055" v="4100" actId="478"/>
          <ac:spMkLst>
            <pc:docMk/>
            <pc:sldMk cId="2249503917" sldId="272"/>
            <ac:spMk id="46" creationId="{701AFDA8-036F-4A14-BF0F-B79CBE9C7D30}"/>
          </ac:spMkLst>
        </pc:spChg>
        <pc:spChg chg="del">
          <ac:chgData name="Sanders Wang" userId="089d73b8-785c-4012-b931-81c632b6c9c7" providerId="ADAL" clId="{E3F27EDE-0A00-4545-AC8F-6DAEAEF342C7}" dt="2021-11-16T12:03:07.055" v="4100" actId="478"/>
          <ac:spMkLst>
            <pc:docMk/>
            <pc:sldMk cId="2249503917" sldId="272"/>
            <ac:spMk id="47" creationId="{52B6BCD5-7B0F-47AE-81C8-966A5C6F4DBE}"/>
          </ac:spMkLst>
        </pc:spChg>
        <pc:spChg chg="del">
          <ac:chgData name="Sanders Wang" userId="089d73b8-785c-4012-b931-81c632b6c9c7" providerId="ADAL" clId="{E3F27EDE-0A00-4545-AC8F-6DAEAEF342C7}" dt="2021-11-16T12:03:07.055" v="4100" actId="478"/>
          <ac:spMkLst>
            <pc:docMk/>
            <pc:sldMk cId="2249503917" sldId="272"/>
            <ac:spMk id="48" creationId="{4E0AA2D1-E017-4E4F-B572-879F884A7AD1}"/>
          </ac:spMkLst>
        </pc:spChg>
        <pc:spChg chg="del">
          <ac:chgData name="Sanders Wang" userId="089d73b8-785c-4012-b931-81c632b6c9c7" providerId="ADAL" clId="{E3F27EDE-0A00-4545-AC8F-6DAEAEF342C7}" dt="2021-11-16T12:03:07.055" v="4100" actId="478"/>
          <ac:spMkLst>
            <pc:docMk/>
            <pc:sldMk cId="2249503917" sldId="272"/>
            <ac:spMk id="49" creationId="{8CBD29B1-FACB-4FBC-8876-C7B46880D2CF}"/>
          </ac:spMkLst>
        </pc:spChg>
        <pc:spChg chg="del">
          <ac:chgData name="Sanders Wang" userId="089d73b8-785c-4012-b931-81c632b6c9c7" providerId="ADAL" clId="{E3F27EDE-0A00-4545-AC8F-6DAEAEF342C7}" dt="2021-11-16T12:03:07.055" v="4100" actId="478"/>
          <ac:spMkLst>
            <pc:docMk/>
            <pc:sldMk cId="2249503917" sldId="272"/>
            <ac:spMk id="50" creationId="{E0C4D9EF-2BE5-431C-902D-E839DE0B08AF}"/>
          </ac:spMkLst>
        </pc:spChg>
        <pc:spChg chg="del">
          <ac:chgData name="Sanders Wang" userId="089d73b8-785c-4012-b931-81c632b6c9c7" providerId="ADAL" clId="{E3F27EDE-0A00-4545-AC8F-6DAEAEF342C7}" dt="2021-11-16T12:03:10.603" v="4101" actId="478"/>
          <ac:spMkLst>
            <pc:docMk/>
            <pc:sldMk cId="2249503917" sldId="272"/>
            <ac:spMk id="52" creationId="{4E12BD68-92DE-4279-8072-7094C91E1CDA}"/>
          </ac:spMkLst>
        </pc:spChg>
        <pc:spChg chg="add mod">
          <ac:chgData name="Sanders Wang" userId="089d73b8-785c-4012-b931-81c632b6c9c7" providerId="ADAL" clId="{E3F27EDE-0A00-4545-AC8F-6DAEAEF342C7}" dt="2021-11-16T12:08:58.407" v="4152" actId="1076"/>
          <ac:spMkLst>
            <pc:docMk/>
            <pc:sldMk cId="2249503917" sldId="272"/>
            <ac:spMk id="54" creationId="{C4E34C4E-0927-431F-92D1-2BE88EB580D3}"/>
          </ac:spMkLst>
        </pc:spChg>
        <pc:spChg chg="add mod">
          <ac:chgData name="Sanders Wang" userId="089d73b8-785c-4012-b931-81c632b6c9c7" providerId="ADAL" clId="{E3F27EDE-0A00-4545-AC8F-6DAEAEF342C7}" dt="2021-11-16T12:14:44.976" v="4216" actId="1076"/>
          <ac:spMkLst>
            <pc:docMk/>
            <pc:sldMk cId="2249503917" sldId="272"/>
            <ac:spMk id="55" creationId="{C1382902-8C5B-49A8-BB74-8DAC7C508557}"/>
          </ac:spMkLst>
        </pc:spChg>
        <pc:spChg chg="del">
          <ac:chgData name="Sanders Wang" userId="089d73b8-785c-4012-b931-81c632b6c9c7" providerId="ADAL" clId="{E3F27EDE-0A00-4545-AC8F-6DAEAEF342C7}" dt="2021-11-16T12:03:16.469" v="4102" actId="478"/>
          <ac:spMkLst>
            <pc:docMk/>
            <pc:sldMk cId="2249503917" sldId="272"/>
            <ac:spMk id="56" creationId="{2048F391-42BA-47B9-B0DC-1BD54987DB22}"/>
          </ac:spMkLst>
        </pc:spChg>
        <pc:spChg chg="del">
          <ac:chgData name="Sanders Wang" userId="089d73b8-785c-4012-b931-81c632b6c9c7" providerId="ADAL" clId="{E3F27EDE-0A00-4545-AC8F-6DAEAEF342C7}" dt="2021-11-16T12:03:16.469" v="4102" actId="478"/>
          <ac:spMkLst>
            <pc:docMk/>
            <pc:sldMk cId="2249503917" sldId="272"/>
            <ac:spMk id="57" creationId="{A1BFE183-6979-4770-A841-E0B8BCFAA3E3}"/>
          </ac:spMkLst>
        </pc:spChg>
        <pc:spChg chg="add mod">
          <ac:chgData name="Sanders Wang" userId="089d73b8-785c-4012-b931-81c632b6c9c7" providerId="ADAL" clId="{E3F27EDE-0A00-4545-AC8F-6DAEAEF342C7}" dt="2021-11-16T12:14:44.976" v="4216" actId="1076"/>
          <ac:spMkLst>
            <pc:docMk/>
            <pc:sldMk cId="2249503917" sldId="272"/>
            <ac:spMk id="58" creationId="{D3761450-86F4-47FF-8284-1F169153393D}"/>
          </ac:spMkLst>
        </pc:spChg>
        <pc:spChg chg="add mod">
          <ac:chgData name="Sanders Wang" userId="089d73b8-785c-4012-b931-81c632b6c9c7" providerId="ADAL" clId="{E3F27EDE-0A00-4545-AC8F-6DAEAEF342C7}" dt="2021-11-16T12:11:47.724" v="4193" actId="571"/>
          <ac:spMkLst>
            <pc:docMk/>
            <pc:sldMk cId="2249503917" sldId="272"/>
            <ac:spMk id="60" creationId="{5BC0E7AF-C38A-4CCE-9CA8-6EDECA037341}"/>
          </ac:spMkLst>
        </pc:spChg>
        <pc:spChg chg="add mod">
          <ac:chgData name="Sanders Wang" userId="089d73b8-785c-4012-b931-81c632b6c9c7" providerId="ADAL" clId="{E3F27EDE-0A00-4545-AC8F-6DAEAEF342C7}" dt="2021-11-16T12:14:44.976" v="4216" actId="1076"/>
          <ac:spMkLst>
            <pc:docMk/>
            <pc:sldMk cId="2249503917" sldId="272"/>
            <ac:spMk id="61" creationId="{1982D4F9-67E0-4518-936B-5CFDCE749F4A}"/>
          </ac:spMkLst>
        </pc:spChg>
        <pc:spChg chg="add mod">
          <ac:chgData name="Sanders Wang" userId="089d73b8-785c-4012-b931-81c632b6c9c7" providerId="ADAL" clId="{E3F27EDE-0A00-4545-AC8F-6DAEAEF342C7}" dt="2021-11-16T12:14:20.973" v="4215" actId="164"/>
          <ac:spMkLst>
            <pc:docMk/>
            <pc:sldMk cId="2249503917" sldId="272"/>
            <ac:spMk id="66" creationId="{69B71840-000A-4CAE-B95B-DD9CE5B51C1A}"/>
          </ac:spMkLst>
        </pc:spChg>
        <pc:spChg chg="add mod">
          <ac:chgData name="Sanders Wang" userId="089d73b8-785c-4012-b931-81c632b6c9c7" providerId="ADAL" clId="{E3F27EDE-0A00-4545-AC8F-6DAEAEF342C7}" dt="2021-11-16T12:14:20.973" v="4215" actId="164"/>
          <ac:spMkLst>
            <pc:docMk/>
            <pc:sldMk cId="2249503917" sldId="272"/>
            <ac:spMk id="67" creationId="{AB56D501-42B7-4A7C-B534-3218296AD4D5}"/>
          </ac:spMkLst>
        </pc:spChg>
        <pc:spChg chg="del">
          <ac:chgData name="Sanders Wang" userId="089d73b8-785c-4012-b931-81c632b6c9c7" providerId="ADAL" clId="{E3F27EDE-0A00-4545-AC8F-6DAEAEF342C7}" dt="2021-11-16T12:03:07.055" v="4100" actId="478"/>
          <ac:spMkLst>
            <pc:docMk/>
            <pc:sldMk cId="2249503917" sldId="272"/>
            <ac:spMk id="69" creationId="{4AC874B2-974B-47A2-8D66-3F647A9A7462}"/>
          </ac:spMkLst>
        </pc:spChg>
        <pc:spChg chg="add del mod">
          <ac:chgData name="Sanders Wang" userId="089d73b8-785c-4012-b931-81c632b6c9c7" providerId="ADAL" clId="{E3F27EDE-0A00-4545-AC8F-6DAEAEF342C7}" dt="2021-11-16T12:13:01.158" v="4203" actId="478"/>
          <ac:spMkLst>
            <pc:docMk/>
            <pc:sldMk cId="2249503917" sldId="272"/>
            <ac:spMk id="71" creationId="{73067D0F-B308-4980-BAC6-9F3FC5CDC7B7}"/>
          </ac:spMkLst>
        </pc:spChg>
        <pc:spChg chg="del">
          <ac:chgData name="Sanders Wang" userId="089d73b8-785c-4012-b931-81c632b6c9c7" providerId="ADAL" clId="{E3F27EDE-0A00-4545-AC8F-6DAEAEF342C7}" dt="2021-11-16T12:03:16.469" v="4102" actId="478"/>
          <ac:spMkLst>
            <pc:docMk/>
            <pc:sldMk cId="2249503917" sldId="272"/>
            <ac:spMk id="72" creationId="{9F6FCA0A-B472-4681-9CD9-FE9CF1A9F58F}"/>
          </ac:spMkLst>
        </pc:spChg>
        <pc:spChg chg="add del mod">
          <ac:chgData name="Sanders Wang" userId="089d73b8-785c-4012-b931-81c632b6c9c7" providerId="ADAL" clId="{E3F27EDE-0A00-4545-AC8F-6DAEAEF342C7}" dt="2021-11-16T12:14:07.256" v="4214" actId="478"/>
          <ac:spMkLst>
            <pc:docMk/>
            <pc:sldMk cId="2249503917" sldId="272"/>
            <ac:spMk id="73" creationId="{61A39D7D-A33D-48BF-AA9B-CB294884A40D}"/>
          </ac:spMkLst>
        </pc:spChg>
        <pc:spChg chg="del">
          <ac:chgData name="Sanders Wang" userId="089d73b8-785c-4012-b931-81c632b6c9c7" providerId="ADAL" clId="{E3F27EDE-0A00-4545-AC8F-6DAEAEF342C7}" dt="2021-11-16T12:03:07.055" v="4100" actId="478"/>
          <ac:spMkLst>
            <pc:docMk/>
            <pc:sldMk cId="2249503917" sldId="272"/>
            <ac:spMk id="74" creationId="{9C2A9678-E641-44E8-BA2B-2CAC1BC345A4}"/>
          </ac:spMkLst>
        </pc:spChg>
        <pc:spChg chg="del">
          <ac:chgData name="Sanders Wang" userId="089d73b8-785c-4012-b931-81c632b6c9c7" providerId="ADAL" clId="{E3F27EDE-0A00-4545-AC8F-6DAEAEF342C7}" dt="2021-11-16T12:03:16.469" v="4102" actId="478"/>
          <ac:spMkLst>
            <pc:docMk/>
            <pc:sldMk cId="2249503917" sldId="272"/>
            <ac:spMk id="75" creationId="{7E723354-803F-4E67-A1F0-86812F749430}"/>
          </ac:spMkLst>
        </pc:spChg>
        <pc:spChg chg="add mod">
          <ac:chgData name="Sanders Wang" userId="089d73b8-785c-4012-b931-81c632b6c9c7" providerId="ADAL" clId="{E3F27EDE-0A00-4545-AC8F-6DAEAEF342C7}" dt="2021-11-16T12:15:15.600" v="4221" actId="1076"/>
          <ac:spMkLst>
            <pc:docMk/>
            <pc:sldMk cId="2249503917" sldId="272"/>
            <ac:spMk id="76" creationId="{EB954218-5DA3-4B2D-BF09-44CDA3778876}"/>
          </ac:spMkLst>
        </pc:spChg>
        <pc:spChg chg="add mod">
          <ac:chgData name="Sanders Wang" userId="089d73b8-785c-4012-b931-81c632b6c9c7" providerId="ADAL" clId="{E3F27EDE-0A00-4545-AC8F-6DAEAEF342C7}" dt="2021-11-16T12:15:19.736" v="4222" actId="571"/>
          <ac:spMkLst>
            <pc:docMk/>
            <pc:sldMk cId="2249503917" sldId="272"/>
            <ac:spMk id="77" creationId="{D0AF8258-D703-4C88-8815-1CB35CA5E096}"/>
          </ac:spMkLst>
        </pc:spChg>
        <pc:spChg chg="del">
          <ac:chgData name="Sanders Wang" userId="089d73b8-785c-4012-b931-81c632b6c9c7" providerId="ADAL" clId="{E3F27EDE-0A00-4545-AC8F-6DAEAEF342C7}" dt="2021-11-16T12:03:07.055" v="4100" actId="478"/>
          <ac:spMkLst>
            <pc:docMk/>
            <pc:sldMk cId="2249503917" sldId="272"/>
            <ac:spMk id="80" creationId="{0C942965-0691-43A6-81BE-328E4DCC02BE}"/>
          </ac:spMkLst>
        </pc:spChg>
        <pc:grpChg chg="add mod">
          <ac:chgData name="Sanders Wang" userId="089d73b8-785c-4012-b931-81c632b6c9c7" providerId="ADAL" clId="{E3F27EDE-0A00-4545-AC8F-6DAEAEF342C7}" dt="2021-11-16T12:18:41.703" v="4315" actId="14100"/>
          <ac:grpSpMkLst>
            <pc:docMk/>
            <pc:sldMk cId="2249503917" sldId="272"/>
            <ac:grpSpMk id="15" creationId="{B235208C-A388-4C04-A868-78213429F5DE}"/>
          </ac:grpSpMkLst>
        </pc:grpChg>
        <pc:picChg chg="del">
          <ac:chgData name="Sanders Wang" userId="089d73b8-785c-4012-b931-81c632b6c9c7" providerId="ADAL" clId="{E3F27EDE-0A00-4545-AC8F-6DAEAEF342C7}" dt="2021-11-16T12:03:07.055" v="4100" actId="478"/>
          <ac:picMkLst>
            <pc:docMk/>
            <pc:sldMk cId="2249503917" sldId="272"/>
            <ac:picMk id="5" creationId="{457A96B4-435C-485A-9C4A-53DBD51256F2}"/>
          </ac:picMkLst>
        </pc:picChg>
        <pc:picChg chg="add mod">
          <ac:chgData name="Sanders Wang" userId="089d73b8-785c-4012-b931-81c632b6c9c7" providerId="ADAL" clId="{E3F27EDE-0A00-4545-AC8F-6DAEAEF342C7}" dt="2021-11-16T12:14:44.976" v="4216" actId="1076"/>
          <ac:picMkLst>
            <pc:docMk/>
            <pc:sldMk cId="2249503917" sldId="272"/>
            <ac:picMk id="6" creationId="{4A475C78-BAAA-4D75-9BEE-C9322CE5DE7E}"/>
          </ac:picMkLst>
        </pc:picChg>
        <pc:picChg chg="add mod">
          <ac:chgData name="Sanders Wang" userId="089d73b8-785c-4012-b931-81c632b6c9c7" providerId="ADAL" clId="{E3F27EDE-0A00-4545-AC8F-6DAEAEF342C7}" dt="2021-11-16T12:15:12.991" v="4220" actId="1076"/>
          <ac:picMkLst>
            <pc:docMk/>
            <pc:sldMk cId="2249503917" sldId="272"/>
            <ac:picMk id="9" creationId="{CDEEBAB8-42E4-4043-B2F7-E6FCD7C16010}"/>
          </ac:picMkLst>
        </pc:picChg>
        <pc:picChg chg="mod">
          <ac:chgData name="Sanders Wang" userId="089d73b8-785c-4012-b931-81c632b6c9c7" providerId="ADAL" clId="{E3F27EDE-0A00-4545-AC8F-6DAEAEF342C7}" dt="2021-11-16T12:08:17.728" v="4142" actId="14100"/>
          <ac:picMkLst>
            <pc:docMk/>
            <pc:sldMk cId="2249503917" sldId="272"/>
            <ac:picMk id="14" creationId="{40F2E821-05C0-41BD-93AD-76A4AFD97B97}"/>
          </ac:picMkLst>
        </pc:picChg>
        <pc:picChg chg="del">
          <ac:chgData name="Sanders Wang" userId="089d73b8-785c-4012-b931-81c632b6c9c7" providerId="ADAL" clId="{E3F27EDE-0A00-4545-AC8F-6DAEAEF342C7}" dt="2021-11-16T12:03:07.055" v="4100" actId="478"/>
          <ac:picMkLst>
            <pc:docMk/>
            <pc:sldMk cId="2249503917" sldId="272"/>
            <ac:picMk id="17" creationId="{799F69C6-C623-4DD7-B06C-B60E7EE4A5A1}"/>
          </ac:picMkLst>
        </pc:picChg>
        <pc:picChg chg="del">
          <ac:chgData name="Sanders Wang" userId="089d73b8-785c-4012-b931-81c632b6c9c7" providerId="ADAL" clId="{E3F27EDE-0A00-4545-AC8F-6DAEAEF342C7}" dt="2021-11-16T12:03:07.055" v="4100" actId="478"/>
          <ac:picMkLst>
            <pc:docMk/>
            <pc:sldMk cId="2249503917" sldId="272"/>
            <ac:picMk id="29" creationId="{FC63B336-0C7A-4C2E-8843-2AE131FD3141}"/>
          </ac:picMkLst>
        </pc:picChg>
        <pc:picChg chg="del">
          <ac:chgData name="Sanders Wang" userId="089d73b8-785c-4012-b931-81c632b6c9c7" providerId="ADAL" clId="{E3F27EDE-0A00-4545-AC8F-6DAEAEF342C7}" dt="2021-11-16T12:03:07.055" v="4100" actId="478"/>
          <ac:picMkLst>
            <pc:docMk/>
            <pc:sldMk cId="2249503917" sldId="272"/>
            <ac:picMk id="31" creationId="{CCC3B207-EBF3-4C5C-AA5D-48419F95E4EB}"/>
          </ac:picMkLst>
        </pc:picChg>
        <pc:picChg chg="add mod">
          <ac:chgData name="Sanders Wang" userId="089d73b8-785c-4012-b931-81c632b6c9c7" providerId="ADAL" clId="{E3F27EDE-0A00-4545-AC8F-6DAEAEF342C7}" dt="2021-11-16T15:21:50.864" v="6338" actId="1076"/>
          <ac:picMkLst>
            <pc:docMk/>
            <pc:sldMk cId="2249503917" sldId="272"/>
            <ac:picMk id="38" creationId="{8804B0B9-DF07-40FA-9623-7D912C8F7492}"/>
          </ac:picMkLst>
        </pc:picChg>
        <pc:picChg chg="add mod">
          <ac:chgData name="Sanders Wang" userId="089d73b8-785c-4012-b931-81c632b6c9c7" providerId="ADAL" clId="{E3F27EDE-0A00-4545-AC8F-6DAEAEF342C7}" dt="2021-11-16T12:08:42.150" v="4149" actId="571"/>
          <ac:picMkLst>
            <pc:docMk/>
            <pc:sldMk cId="2249503917" sldId="272"/>
            <ac:picMk id="51" creationId="{6DBBA03F-7BEF-42A0-8D7C-2655CC35DE67}"/>
          </ac:picMkLst>
        </pc:picChg>
        <pc:picChg chg="add mod">
          <ac:chgData name="Sanders Wang" userId="089d73b8-785c-4012-b931-81c632b6c9c7" providerId="ADAL" clId="{E3F27EDE-0A00-4545-AC8F-6DAEAEF342C7}" dt="2021-11-16T12:08:42.150" v="4149" actId="571"/>
          <ac:picMkLst>
            <pc:docMk/>
            <pc:sldMk cId="2249503917" sldId="272"/>
            <ac:picMk id="53" creationId="{683D0934-F0AF-4DAC-84A2-CD122A598EC5}"/>
          </ac:picMkLst>
        </pc:picChg>
        <pc:picChg chg="add mod">
          <ac:chgData name="Sanders Wang" userId="089d73b8-785c-4012-b931-81c632b6c9c7" providerId="ADAL" clId="{E3F27EDE-0A00-4545-AC8F-6DAEAEF342C7}" dt="2021-11-16T12:11:47.724" v="4193" actId="571"/>
          <ac:picMkLst>
            <pc:docMk/>
            <pc:sldMk cId="2249503917" sldId="272"/>
            <ac:picMk id="59" creationId="{7E146C8B-02BC-4E21-837E-0A9A5CBF09BC}"/>
          </ac:picMkLst>
        </pc:picChg>
        <pc:picChg chg="add mod">
          <ac:chgData name="Sanders Wang" userId="089d73b8-785c-4012-b931-81c632b6c9c7" providerId="ADAL" clId="{E3F27EDE-0A00-4545-AC8F-6DAEAEF342C7}" dt="2021-11-16T12:12:47.966" v="4201" actId="571"/>
          <ac:picMkLst>
            <pc:docMk/>
            <pc:sldMk cId="2249503917" sldId="272"/>
            <ac:picMk id="62" creationId="{C0D8D96D-F0EF-48EF-8E64-830AD9393752}"/>
          </ac:picMkLst>
        </pc:picChg>
        <pc:picChg chg="add del mod">
          <ac:chgData name="Sanders Wang" userId="089d73b8-785c-4012-b931-81c632b6c9c7" providerId="ADAL" clId="{E3F27EDE-0A00-4545-AC8F-6DAEAEF342C7}" dt="2021-11-16T12:14:20.973" v="4215" actId="164"/>
          <ac:picMkLst>
            <pc:docMk/>
            <pc:sldMk cId="2249503917" sldId="272"/>
            <ac:picMk id="65" creationId="{9ADEF30D-6251-438C-93F4-3BF02583C287}"/>
          </ac:picMkLst>
        </pc:picChg>
        <pc:picChg chg="del">
          <ac:chgData name="Sanders Wang" userId="089d73b8-785c-4012-b931-81c632b6c9c7" providerId="ADAL" clId="{E3F27EDE-0A00-4545-AC8F-6DAEAEF342C7}" dt="2021-11-16T12:03:16.469" v="4102" actId="478"/>
          <ac:picMkLst>
            <pc:docMk/>
            <pc:sldMk cId="2249503917" sldId="272"/>
            <ac:picMk id="68" creationId="{F9AB83F7-625B-49E6-9E7B-BE2D12CCA86F}"/>
          </ac:picMkLst>
        </pc:picChg>
        <pc:picChg chg="del">
          <ac:chgData name="Sanders Wang" userId="089d73b8-785c-4012-b931-81c632b6c9c7" providerId="ADAL" clId="{E3F27EDE-0A00-4545-AC8F-6DAEAEF342C7}" dt="2021-11-16T12:03:16.469" v="4102" actId="478"/>
          <ac:picMkLst>
            <pc:docMk/>
            <pc:sldMk cId="2249503917" sldId="272"/>
            <ac:picMk id="70" creationId="{3EC982B3-E21F-489F-9510-8443C16EDBFF}"/>
          </ac:picMkLst>
        </pc:picChg>
        <pc:picChg chg="del">
          <ac:chgData name="Sanders Wang" userId="089d73b8-785c-4012-b931-81c632b6c9c7" providerId="ADAL" clId="{E3F27EDE-0A00-4545-AC8F-6DAEAEF342C7}" dt="2021-11-16T12:03:07.055" v="4100" actId="478"/>
          <ac:picMkLst>
            <pc:docMk/>
            <pc:sldMk cId="2249503917" sldId="272"/>
            <ac:picMk id="2049" creationId="{BE6A1181-8095-456B-8DC1-7FA67EA80FDD}"/>
          </ac:picMkLst>
        </pc:picChg>
        <pc:cxnChg chg="del mod">
          <ac:chgData name="Sanders Wang" userId="089d73b8-785c-4012-b931-81c632b6c9c7" providerId="ADAL" clId="{E3F27EDE-0A00-4545-AC8F-6DAEAEF342C7}" dt="2021-11-16T12:03:07.055" v="4100" actId="478"/>
          <ac:cxnSpMkLst>
            <pc:docMk/>
            <pc:sldMk cId="2249503917" sldId="272"/>
            <ac:cxnSpMk id="20" creationId="{16C6035A-E715-43C2-9DC5-1E2E1C612885}"/>
          </ac:cxnSpMkLst>
        </pc:cxnChg>
        <pc:cxnChg chg="del mod">
          <ac:chgData name="Sanders Wang" userId="089d73b8-785c-4012-b931-81c632b6c9c7" providerId="ADAL" clId="{E3F27EDE-0A00-4545-AC8F-6DAEAEF342C7}" dt="2021-11-16T12:03:07.055" v="4100" actId="478"/>
          <ac:cxnSpMkLst>
            <pc:docMk/>
            <pc:sldMk cId="2249503917" sldId="272"/>
            <ac:cxnSpMk id="35" creationId="{0062E13D-822E-4BA7-8939-675362C3B1F9}"/>
          </ac:cxnSpMkLst>
        </pc:cxnChg>
        <pc:cxnChg chg="del mod">
          <ac:chgData name="Sanders Wang" userId="089d73b8-785c-4012-b931-81c632b6c9c7" providerId="ADAL" clId="{E3F27EDE-0A00-4545-AC8F-6DAEAEF342C7}" dt="2021-11-16T12:03:07.055" v="4100" actId="478"/>
          <ac:cxnSpMkLst>
            <pc:docMk/>
            <pc:sldMk cId="2249503917" sldId="272"/>
            <ac:cxnSpMk id="39" creationId="{90A5DFE2-0878-4466-99A1-81403208E006}"/>
          </ac:cxnSpMkLst>
        </pc:cxnChg>
        <pc:cxnChg chg="del mod">
          <ac:chgData name="Sanders Wang" userId="089d73b8-785c-4012-b931-81c632b6c9c7" providerId="ADAL" clId="{E3F27EDE-0A00-4545-AC8F-6DAEAEF342C7}" dt="2021-11-16T12:03:07.055" v="4100" actId="478"/>
          <ac:cxnSpMkLst>
            <pc:docMk/>
            <pc:sldMk cId="2249503917" sldId="272"/>
            <ac:cxnSpMk id="42" creationId="{9E7FBC64-3C39-4EA7-B520-13BFA1974047}"/>
          </ac:cxnSpMkLst>
        </pc:cxnChg>
        <pc:cxnChg chg="del mod">
          <ac:chgData name="Sanders Wang" userId="089d73b8-785c-4012-b931-81c632b6c9c7" providerId="ADAL" clId="{E3F27EDE-0A00-4545-AC8F-6DAEAEF342C7}" dt="2021-11-16T12:03:07.055" v="4100" actId="478"/>
          <ac:cxnSpMkLst>
            <pc:docMk/>
            <pc:sldMk cId="2249503917" sldId="272"/>
            <ac:cxnSpMk id="44" creationId="{0C9DD374-7079-4BCB-ABDB-61DAD6D99597}"/>
          </ac:cxnSpMkLst>
        </pc:cxnChg>
        <pc:cxnChg chg="del mod">
          <ac:chgData name="Sanders Wang" userId="089d73b8-785c-4012-b931-81c632b6c9c7" providerId="ADAL" clId="{E3F27EDE-0A00-4545-AC8F-6DAEAEF342C7}" dt="2021-11-16T12:03:07.055" v="4100" actId="478"/>
          <ac:cxnSpMkLst>
            <pc:docMk/>
            <pc:sldMk cId="2249503917" sldId="272"/>
            <ac:cxnSpMk id="63" creationId="{2973CEEC-075C-446E-ADA0-D93FBC831DD6}"/>
          </ac:cxnSpMkLst>
        </pc:cxnChg>
        <pc:cxnChg chg="del mod">
          <ac:chgData name="Sanders Wang" userId="089d73b8-785c-4012-b931-81c632b6c9c7" providerId="ADAL" clId="{E3F27EDE-0A00-4545-AC8F-6DAEAEF342C7}" dt="2021-11-16T12:03:07.055" v="4100" actId="478"/>
          <ac:cxnSpMkLst>
            <pc:docMk/>
            <pc:sldMk cId="2249503917" sldId="272"/>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4:49:48.631" v="5993" actId="14100"/>
        <pc:sldMkLst>
          <pc:docMk/>
          <pc:sldMk cId="2821105156" sldId="273"/>
        </pc:sldMkLst>
        <pc:spChg chg="mod">
          <ac:chgData name="Sanders Wang" userId="089d73b8-785c-4012-b931-81c632b6c9c7" providerId="ADAL" clId="{E3F27EDE-0A00-4545-AC8F-6DAEAEF342C7}" dt="2021-11-16T14:19:29.826" v="5233" actId="20577"/>
          <ac:spMkLst>
            <pc:docMk/>
            <pc:sldMk cId="2821105156" sldId="273"/>
            <ac:spMk id="2" creationId="{70824787-3237-4653-9B0A-031ECA079E68}"/>
          </ac:spMkLst>
        </pc:spChg>
        <pc:spChg chg="del">
          <ac:chgData name="Sanders Wang" userId="089d73b8-785c-4012-b931-81c632b6c9c7" providerId="ADAL" clId="{E3F27EDE-0A00-4545-AC8F-6DAEAEF342C7}" dt="2021-11-16T14:19:17.798" v="5226" actId="478"/>
          <ac:spMkLst>
            <pc:docMk/>
            <pc:sldMk cId="2821105156" sldId="273"/>
            <ac:spMk id="11" creationId="{CDDEDE2D-9929-4450-B16C-E5CF8549DCB3}"/>
          </ac:spMkLst>
        </pc:spChg>
        <pc:spChg chg="del">
          <ac:chgData name="Sanders Wang" userId="089d73b8-785c-4012-b931-81c632b6c9c7" providerId="ADAL" clId="{E3F27EDE-0A00-4545-AC8F-6DAEAEF342C7}" dt="2021-11-16T14:19:17.798" v="5226" actId="478"/>
          <ac:spMkLst>
            <pc:docMk/>
            <pc:sldMk cId="2821105156" sldId="273"/>
            <ac:spMk id="12" creationId="{4C3BA384-767D-4A0D-9EDB-D1A0663C5FE9}"/>
          </ac:spMkLst>
        </pc:spChg>
        <pc:spChg chg="del">
          <ac:chgData name="Sanders Wang" userId="089d73b8-785c-4012-b931-81c632b6c9c7" providerId="ADAL" clId="{E3F27EDE-0A00-4545-AC8F-6DAEAEF342C7}" dt="2021-11-16T14:19:17.798" v="5226" actId="478"/>
          <ac:spMkLst>
            <pc:docMk/>
            <pc:sldMk cId="2821105156" sldId="273"/>
            <ac:spMk id="13" creationId="{C7815BF5-A59E-4518-9DAA-6A2BA5E0A1A3}"/>
          </ac:spMkLst>
        </pc:spChg>
        <pc:spChg chg="del">
          <ac:chgData name="Sanders Wang" userId="089d73b8-785c-4012-b931-81c632b6c9c7" providerId="ADAL" clId="{E3F27EDE-0A00-4545-AC8F-6DAEAEF342C7}" dt="2021-11-16T14:19:17.798" v="5226" actId="478"/>
          <ac:spMkLst>
            <pc:docMk/>
            <pc:sldMk cId="2821105156" sldId="273"/>
            <ac:spMk id="14" creationId="{6ADCB3BA-E532-44E5-BDBC-D0C04C17CDBD}"/>
          </ac:spMkLst>
        </pc:spChg>
        <pc:spChg chg="add mod">
          <ac:chgData name="Sanders Wang" userId="089d73b8-785c-4012-b931-81c632b6c9c7" providerId="ADAL" clId="{E3F27EDE-0A00-4545-AC8F-6DAEAEF342C7}" dt="2021-11-16T14:49:48.631" v="5993" actId="14100"/>
          <ac:spMkLst>
            <pc:docMk/>
            <pc:sldMk cId="2821105156" sldId="273"/>
            <ac:spMk id="16" creationId="{56B364E1-D87F-4E84-B304-966D69932399}"/>
          </ac:spMkLst>
        </pc:spChg>
        <pc:spChg chg="del">
          <ac:chgData name="Sanders Wang" userId="089d73b8-785c-4012-b931-81c632b6c9c7" providerId="ADAL" clId="{E3F27EDE-0A00-4545-AC8F-6DAEAEF342C7}" dt="2021-11-16T14:19:17.798" v="5226" actId="478"/>
          <ac:spMkLst>
            <pc:docMk/>
            <pc:sldMk cId="2821105156" sldId="273"/>
            <ac:spMk id="26" creationId="{E4D9265E-399B-4857-ACA0-EE9C860C182C}"/>
          </ac:spMkLst>
        </pc:spChg>
        <pc:spChg chg="del">
          <ac:chgData name="Sanders Wang" userId="089d73b8-785c-4012-b931-81c632b6c9c7" providerId="ADAL" clId="{E3F27EDE-0A00-4545-AC8F-6DAEAEF342C7}" dt="2021-11-16T14:19:17.798" v="5226" actId="478"/>
          <ac:spMkLst>
            <pc:docMk/>
            <pc:sldMk cId="2821105156" sldId="273"/>
            <ac:spMk id="27" creationId="{32CDB5DB-1CE9-4950-B3B1-37D9DB40CADA}"/>
          </ac:spMkLst>
        </pc:spChg>
        <pc:spChg chg="del">
          <ac:chgData name="Sanders Wang" userId="089d73b8-785c-4012-b931-81c632b6c9c7" providerId="ADAL" clId="{E3F27EDE-0A00-4545-AC8F-6DAEAEF342C7}" dt="2021-11-16T14:19:17.798" v="5226" actId="478"/>
          <ac:spMkLst>
            <pc:docMk/>
            <pc:sldMk cId="2821105156" sldId="273"/>
            <ac:spMk id="28" creationId="{1DB49225-45B9-466E-829B-4488109FAC67}"/>
          </ac:spMkLst>
        </pc:spChg>
        <pc:spChg chg="del">
          <ac:chgData name="Sanders Wang" userId="089d73b8-785c-4012-b931-81c632b6c9c7" providerId="ADAL" clId="{E3F27EDE-0A00-4545-AC8F-6DAEAEF342C7}" dt="2021-11-16T14:19:17.798" v="5226" actId="478"/>
          <ac:spMkLst>
            <pc:docMk/>
            <pc:sldMk cId="2821105156" sldId="273"/>
            <ac:spMk id="29" creationId="{E327D9C2-03E6-4D34-94F6-DBF812E2922A}"/>
          </ac:spMkLst>
        </pc:spChg>
        <pc:spChg chg="del">
          <ac:chgData name="Sanders Wang" userId="089d73b8-785c-4012-b931-81c632b6c9c7" providerId="ADAL" clId="{E3F27EDE-0A00-4545-AC8F-6DAEAEF342C7}" dt="2021-11-16T14:19:17.798" v="5226" actId="478"/>
          <ac:spMkLst>
            <pc:docMk/>
            <pc:sldMk cId="2821105156" sldId="273"/>
            <ac:spMk id="34" creationId="{A0F435C1-168E-423A-AC2E-BC8C9B5188ED}"/>
          </ac:spMkLst>
        </pc:spChg>
        <pc:spChg chg="del">
          <ac:chgData name="Sanders Wang" userId="089d73b8-785c-4012-b931-81c632b6c9c7" providerId="ADAL" clId="{E3F27EDE-0A00-4545-AC8F-6DAEAEF342C7}" dt="2021-11-16T14:19:17.798" v="5226" actId="478"/>
          <ac:spMkLst>
            <pc:docMk/>
            <pc:sldMk cId="2821105156" sldId="273"/>
            <ac:spMk id="35" creationId="{F88F7A45-0481-44D0-A680-4E9AF6EAB408}"/>
          </ac:spMkLst>
        </pc:spChg>
        <pc:spChg chg="del">
          <ac:chgData name="Sanders Wang" userId="089d73b8-785c-4012-b931-81c632b6c9c7" providerId="ADAL" clId="{E3F27EDE-0A00-4545-AC8F-6DAEAEF342C7}" dt="2021-11-16T14:19:17.798" v="5226" actId="478"/>
          <ac:spMkLst>
            <pc:docMk/>
            <pc:sldMk cId="2821105156" sldId="273"/>
            <ac:spMk id="36" creationId="{46FB138F-0ABB-41B2-B087-D3619EC3C277}"/>
          </ac:spMkLst>
        </pc:spChg>
        <pc:spChg chg="del">
          <ac:chgData name="Sanders Wang" userId="089d73b8-785c-4012-b931-81c632b6c9c7" providerId="ADAL" clId="{E3F27EDE-0A00-4545-AC8F-6DAEAEF342C7}" dt="2021-11-16T14:19:17.798" v="5226" actId="478"/>
          <ac:spMkLst>
            <pc:docMk/>
            <pc:sldMk cId="2821105156" sldId="273"/>
            <ac:spMk id="37" creationId="{FE7691AA-828E-42B2-9848-A7D031A5579F}"/>
          </ac:spMkLst>
        </pc:spChg>
        <pc:spChg chg="add del mod">
          <ac:chgData name="Sanders Wang" userId="089d73b8-785c-4012-b931-81c632b6c9c7" providerId="ADAL" clId="{E3F27EDE-0A00-4545-AC8F-6DAEAEF342C7}" dt="2021-11-16T14:22:45.148" v="5345" actId="1076"/>
          <ac:spMkLst>
            <pc:docMk/>
            <pc:sldMk cId="2821105156" sldId="273"/>
            <ac:spMk id="40" creationId="{CC50E81B-1DB2-4A15-8553-F9733A5C9D40}"/>
          </ac:spMkLst>
        </pc:spChg>
        <pc:spChg chg="add del">
          <ac:chgData name="Sanders Wang" userId="089d73b8-785c-4012-b931-81c632b6c9c7" providerId="ADAL" clId="{E3F27EDE-0A00-4545-AC8F-6DAEAEF342C7}" dt="2021-11-16T14:21:16.037" v="5247" actId="22"/>
          <ac:spMkLst>
            <pc:docMk/>
            <pc:sldMk cId="2821105156" sldId="273"/>
            <ac:spMk id="41" creationId="{35EBD060-BFC7-43DD-B9AF-966E58C97998}"/>
          </ac:spMkLst>
        </pc:spChg>
        <pc:spChg chg="del">
          <ac:chgData name="Sanders Wang" userId="089d73b8-785c-4012-b931-81c632b6c9c7" providerId="ADAL" clId="{E3F27EDE-0A00-4545-AC8F-6DAEAEF342C7}" dt="2021-11-16T14:19:17.798" v="5226" actId="478"/>
          <ac:spMkLst>
            <pc:docMk/>
            <pc:sldMk cId="2821105156" sldId="273"/>
            <ac:spMk id="42" creationId="{563509F4-89DA-4218-9FF3-F7FD8CDCE6B8}"/>
          </ac:spMkLst>
        </pc:spChg>
        <pc:spChg chg="add mod">
          <ac:chgData name="Sanders Wang" userId="089d73b8-785c-4012-b931-81c632b6c9c7" providerId="ADAL" clId="{E3F27EDE-0A00-4545-AC8F-6DAEAEF342C7}" dt="2021-11-16T14:21:27.756" v="5253" actId="1076"/>
          <ac:spMkLst>
            <pc:docMk/>
            <pc:sldMk cId="2821105156" sldId="273"/>
            <ac:spMk id="43" creationId="{D4D8E12A-C441-4420-B3CD-DAAB9E645DC5}"/>
          </ac:spMkLst>
        </pc:spChg>
        <pc:spChg chg="add mod">
          <ac:chgData name="Sanders Wang" userId="089d73b8-785c-4012-b931-81c632b6c9c7" providerId="ADAL" clId="{E3F27EDE-0A00-4545-AC8F-6DAEAEF342C7}" dt="2021-11-16T14:23:31.494" v="5350" actId="164"/>
          <ac:spMkLst>
            <pc:docMk/>
            <pc:sldMk cId="2821105156" sldId="273"/>
            <ac:spMk id="44" creationId="{DDFA6348-F8B7-4221-8382-0791EBE8B6D2}"/>
          </ac:spMkLst>
        </pc:spChg>
        <pc:spChg chg="del">
          <ac:chgData name="Sanders Wang" userId="089d73b8-785c-4012-b931-81c632b6c9c7" providerId="ADAL" clId="{E3F27EDE-0A00-4545-AC8F-6DAEAEF342C7}" dt="2021-11-16T14:19:17.798" v="5226" actId="478"/>
          <ac:spMkLst>
            <pc:docMk/>
            <pc:sldMk cId="2821105156" sldId="273"/>
            <ac:spMk id="45" creationId="{8E4EAA75-D449-48B5-9E21-D2F75DF7AA80}"/>
          </ac:spMkLst>
        </pc:spChg>
        <pc:spChg chg="del">
          <ac:chgData name="Sanders Wang" userId="089d73b8-785c-4012-b931-81c632b6c9c7" providerId="ADAL" clId="{E3F27EDE-0A00-4545-AC8F-6DAEAEF342C7}" dt="2021-11-16T14:19:17.798" v="5226" actId="478"/>
          <ac:spMkLst>
            <pc:docMk/>
            <pc:sldMk cId="2821105156" sldId="273"/>
            <ac:spMk id="54" creationId="{0E7ECC04-E77D-436C-89BB-0643E8DF6A56}"/>
          </ac:spMkLst>
        </pc:spChg>
        <pc:grpChg chg="add mod">
          <ac:chgData name="Sanders Wang" userId="089d73b8-785c-4012-b931-81c632b6c9c7" providerId="ADAL" clId="{E3F27EDE-0A00-4545-AC8F-6DAEAEF342C7}" dt="2021-11-16T14:23:31.494" v="5350" actId="164"/>
          <ac:grpSpMkLst>
            <pc:docMk/>
            <pc:sldMk cId="2821105156" sldId="273"/>
            <ac:grpSpMk id="8" creationId="{722D665B-F0BA-42DA-9319-49D97F382BC7}"/>
          </ac:grpSpMkLst>
        </pc:grpChg>
        <pc:grpChg chg="add mod">
          <ac:chgData name="Sanders Wang" userId="089d73b8-785c-4012-b931-81c632b6c9c7" providerId="ADAL" clId="{E3F27EDE-0A00-4545-AC8F-6DAEAEF342C7}" dt="2021-11-16T14:30:46.865" v="5649" actId="164"/>
          <ac:grpSpMkLst>
            <pc:docMk/>
            <pc:sldMk cId="2821105156" sldId="273"/>
            <ac:grpSpMk id="17" creationId="{5724E914-2BA8-4A97-8584-667918130A43}"/>
          </ac:grpSpMkLst>
        </pc:grpChg>
        <pc:grpChg chg="del">
          <ac:chgData name="Sanders Wang" userId="089d73b8-785c-4012-b931-81c632b6c9c7" providerId="ADAL" clId="{E3F27EDE-0A00-4545-AC8F-6DAEAEF342C7}" dt="2021-11-16T14:19:17.798" v="5226" actId="478"/>
          <ac:grpSpMkLst>
            <pc:docMk/>
            <pc:sldMk cId="2821105156" sldId="273"/>
            <ac:grpSpMk id="19" creationId="{A28C3D3F-F8A0-4139-B520-4DE8EAFF05A3}"/>
          </ac:grpSpMkLst>
        </pc:grpChg>
        <pc:grpChg chg="del">
          <ac:chgData name="Sanders Wang" userId="089d73b8-785c-4012-b931-81c632b6c9c7" providerId="ADAL" clId="{E3F27EDE-0A00-4545-AC8F-6DAEAEF342C7}" dt="2021-11-16T14:19:17.798" v="5226" actId="478"/>
          <ac:grpSpMkLst>
            <pc:docMk/>
            <pc:sldMk cId="2821105156" sldId="273"/>
            <ac:grpSpMk id="30" creationId="{FA9694A5-4268-4B60-B3DE-515DBDBDE714}"/>
          </ac:grpSpMkLst>
        </pc:grpChg>
        <pc:picChg chg="del">
          <ac:chgData name="Sanders Wang" userId="089d73b8-785c-4012-b931-81c632b6c9c7" providerId="ADAL" clId="{E3F27EDE-0A00-4545-AC8F-6DAEAEF342C7}" dt="2021-11-16T14:19:17.798" v="5226" actId="478"/>
          <ac:picMkLst>
            <pc:docMk/>
            <pc:sldMk cId="2821105156" sldId="273"/>
            <ac:picMk id="10" creationId="{95E3A399-D3EA-4B6B-BAD3-5DEB0624895F}"/>
          </ac:picMkLst>
        </pc:picChg>
        <pc:picChg chg="add mod">
          <ac:chgData name="Sanders Wang" userId="089d73b8-785c-4012-b931-81c632b6c9c7" providerId="ADAL" clId="{E3F27EDE-0A00-4545-AC8F-6DAEAEF342C7}" dt="2021-11-16T14:30:46.865" v="5649" actId="164"/>
          <ac:picMkLst>
            <pc:docMk/>
            <pc:sldMk cId="2821105156" sldId="273"/>
            <ac:picMk id="15" creationId="{1E2BC423-4AC0-40E0-8483-050A375C0EE7}"/>
          </ac:picMkLst>
        </pc:picChg>
        <pc:picChg chg="add mod">
          <ac:chgData name="Sanders Wang" userId="089d73b8-785c-4012-b931-81c632b6c9c7" providerId="ADAL" clId="{E3F27EDE-0A00-4545-AC8F-6DAEAEF342C7}" dt="2021-11-16T14:20:00.470" v="5235" actId="1076"/>
          <ac:picMkLst>
            <pc:docMk/>
            <pc:sldMk cId="2821105156" sldId="273"/>
            <ac:picMk id="38" creationId="{EFEC4285-67F9-4DB3-94CC-641DEC829761}"/>
          </ac:picMkLst>
        </pc:picChg>
        <pc:picChg chg="add mod">
          <ac:chgData name="Sanders Wang" userId="089d73b8-785c-4012-b931-81c632b6c9c7" providerId="ADAL" clId="{E3F27EDE-0A00-4545-AC8F-6DAEAEF342C7}" dt="2021-11-16T14:23:31.494" v="5350" actId="164"/>
          <ac:picMkLst>
            <pc:docMk/>
            <pc:sldMk cId="2821105156" sldId="273"/>
            <ac:picMk id="47" creationId="{93EC15C6-1B49-45EE-B33B-B3D426056AEC}"/>
          </ac:picMkLst>
        </pc:picChg>
        <pc:picChg chg="add mod">
          <ac:chgData name="Sanders Wang" userId="089d73b8-785c-4012-b931-81c632b6c9c7" providerId="ADAL" clId="{E3F27EDE-0A00-4545-AC8F-6DAEAEF342C7}" dt="2021-11-16T14:31:39.989" v="5653" actId="1076"/>
          <ac:picMkLst>
            <pc:docMk/>
            <pc:sldMk cId="2821105156" sldId="273"/>
            <ac:picMk id="1026" creationId="{C67129E7-3DDF-49B3-B5EC-5550FD36805E}"/>
          </ac:picMkLst>
        </pc:picChg>
        <pc:picChg chg="add mod">
          <ac:chgData name="Sanders Wang" userId="089d73b8-785c-4012-b931-81c632b6c9c7" providerId="ADAL" clId="{E3F27EDE-0A00-4545-AC8F-6DAEAEF342C7}" dt="2021-11-16T14:30:25.693" v="5647" actId="1076"/>
          <ac:picMkLst>
            <pc:docMk/>
            <pc:sldMk cId="2821105156" sldId="273"/>
            <ac:picMk id="1028" creationId="{B515A3A9-C114-47C2-8B10-90617C232518}"/>
          </ac:picMkLst>
        </pc:picChg>
        <pc:cxnChg chg="mod">
          <ac:chgData name="Sanders Wang" userId="089d73b8-785c-4012-b931-81c632b6c9c7" providerId="ADAL" clId="{E3F27EDE-0A00-4545-AC8F-6DAEAEF342C7}" dt="2021-11-16T14:19:17.798" v="5226" actId="478"/>
          <ac:cxnSpMkLst>
            <pc:docMk/>
            <pc:sldMk cId="2821105156" sldId="273"/>
            <ac:cxnSpMk id="20" creationId="{6A001613-E3C5-474C-A495-D70BF3451C58}"/>
          </ac:cxnSpMkLst>
        </pc:cxnChg>
        <pc:cxnChg chg="mod">
          <ac:chgData name="Sanders Wang" userId="089d73b8-785c-4012-b931-81c632b6c9c7" providerId="ADAL" clId="{E3F27EDE-0A00-4545-AC8F-6DAEAEF342C7}" dt="2021-11-16T14:19:17.798" v="5226" actId="478"/>
          <ac:cxnSpMkLst>
            <pc:docMk/>
            <pc:sldMk cId="2821105156" sldId="273"/>
            <ac:cxnSpMk id="21" creationId="{5EB646BC-A191-4C84-B56F-3235FFFB9157}"/>
          </ac:cxnSpMkLst>
        </pc:cxnChg>
        <pc:cxnChg chg="del">
          <ac:chgData name="Sanders Wang" userId="089d73b8-785c-4012-b931-81c632b6c9c7" providerId="ADAL" clId="{E3F27EDE-0A00-4545-AC8F-6DAEAEF342C7}" dt="2021-11-16T14:19:17.798" v="5226" actId="478"/>
          <ac:cxnSpMkLst>
            <pc:docMk/>
            <pc:sldMk cId="2821105156" sldId="273"/>
            <ac:cxnSpMk id="23" creationId="{7BEF883F-3A15-419A-AE74-8A0F05EF5DA8}"/>
          </ac:cxnSpMkLst>
        </pc:cxnChg>
        <pc:cxnChg chg="del">
          <ac:chgData name="Sanders Wang" userId="089d73b8-785c-4012-b931-81c632b6c9c7" providerId="ADAL" clId="{E3F27EDE-0A00-4545-AC8F-6DAEAEF342C7}" dt="2021-11-16T14:19:17.798" v="5226" actId="478"/>
          <ac:cxnSpMkLst>
            <pc:docMk/>
            <pc:sldMk cId="2821105156" sldId="273"/>
            <ac:cxnSpMk id="24" creationId="{97EDA21C-1D41-4378-BC25-810C884F11FE}"/>
          </ac:cxnSpMkLst>
        </pc:cxnChg>
        <pc:cxnChg chg="del">
          <ac:chgData name="Sanders Wang" userId="089d73b8-785c-4012-b931-81c632b6c9c7" providerId="ADAL" clId="{E3F27EDE-0A00-4545-AC8F-6DAEAEF342C7}" dt="2021-11-16T14:19:17.798" v="5226" actId="478"/>
          <ac:cxnSpMkLst>
            <pc:docMk/>
            <pc:sldMk cId="2821105156" sldId="273"/>
            <ac:cxnSpMk id="25" creationId="{DAAC4418-A6B6-4A3C-A297-3F79257FD3ED}"/>
          </ac:cxnSpMkLst>
        </pc:cxnChg>
        <pc:cxnChg chg="mod">
          <ac:chgData name="Sanders Wang" userId="089d73b8-785c-4012-b931-81c632b6c9c7" providerId="ADAL" clId="{E3F27EDE-0A00-4545-AC8F-6DAEAEF342C7}" dt="2021-11-16T14:19:17.798" v="5226" actId="478"/>
          <ac:cxnSpMkLst>
            <pc:docMk/>
            <pc:sldMk cId="2821105156" sldId="273"/>
            <ac:cxnSpMk id="31" creationId="{F4A2DB74-075C-412B-9F11-439A2BEE1C76}"/>
          </ac:cxnSpMkLst>
        </pc:cxnChg>
        <pc:cxnChg chg="mod">
          <ac:chgData name="Sanders Wang" userId="089d73b8-785c-4012-b931-81c632b6c9c7" providerId="ADAL" clId="{E3F27EDE-0A00-4545-AC8F-6DAEAEF342C7}" dt="2021-11-16T14:19:17.798" v="5226" actId="478"/>
          <ac:cxnSpMkLst>
            <pc:docMk/>
            <pc:sldMk cId="2821105156" sldId="273"/>
            <ac:cxnSpMk id="32" creationId="{B8AC5D3D-54C5-4006-8CAB-D0162F5D8480}"/>
          </ac:cxnSpMkLst>
        </pc:cxnChg>
        <pc:cxnChg chg="del mod">
          <ac:chgData name="Sanders Wang" userId="089d73b8-785c-4012-b931-81c632b6c9c7" providerId="ADAL" clId="{E3F27EDE-0A00-4545-AC8F-6DAEAEF342C7}" dt="2021-11-16T14:19:17.798" v="5226" actId="478"/>
          <ac:cxnSpMkLst>
            <pc:docMk/>
            <pc:sldMk cId="2821105156" sldId="273"/>
            <ac:cxnSpMk id="39" creationId="{942B82FB-0057-4E94-BFBD-16CBD1C9A443}"/>
          </ac:cxnSpMkLst>
        </pc:cxnChg>
        <pc:cxnChg chg="del mod">
          <ac:chgData name="Sanders Wang" userId="089d73b8-785c-4012-b931-81c632b6c9c7" providerId="ADAL" clId="{E3F27EDE-0A00-4545-AC8F-6DAEAEF342C7}" dt="2021-11-16T14:19:17.798" v="5226" actId="478"/>
          <ac:cxnSpMkLst>
            <pc:docMk/>
            <pc:sldMk cId="2821105156" sldId="273"/>
            <ac:cxnSpMk id="46" creationId="{D01CA68C-53A6-4154-8716-02C1BFDA78C9}"/>
          </ac:cxnSpMkLst>
        </pc:cxnChg>
        <pc:cxnChg chg="del">
          <ac:chgData name="Sanders Wang" userId="089d73b8-785c-4012-b931-81c632b6c9c7" providerId="ADAL" clId="{E3F27EDE-0A00-4545-AC8F-6DAEAEF342C7}" dt="2021-11-16T14:19:17.798" v="5226" actId="478"/>
          <ac:cxnSpMkLst>
            <pc:docMk/>
            <pc:sldMk cId="2821105156" sldId="273"/>
            <ac:cxnSpMk id="53" creationId="{6184D9C7-3AD0-4E5D-9D24-45809191CA7D}"/>
          </ac:cxnSpMkLst>
        </pc:cxnChg>
        <pc:cxnChg chg="del mod">
          <ac:chgData name="Sanders Wang" userId="089d73b8-785c-4012-b931-81c632b6c9c7" providerId="ADAL" clId="{E3F27EDE-0A00-4545-AC8F-6DAEAEF342C7}" dt="2021-11-16T14:19:17.798" v="5226" actId="478"/>
          <ac:cxnSpMkLst>
            <pc:docMk/>
            <pc:sldMk cId="2821105156" sldId="273"/>
            <ac:cxnSpMk id="55" creationId="{CA60FED5-EB9E-4CC7-A8B8-ECD78C2C119A}"/>
          </ac:cxnSpMkLst>
        </pc:cxnChg>
      </pc:sldChg>
      <pc:sldChg chg="new del">
        <pc:chgData name="Sanders Wang" userId="089d73b8-785c-4012-b931-81c632b6c9c7" providerId="ADAL" clId="{E3F27EDE-0A00-4545-AC8F-6DAEAEF342C7}" dt="2021-11-16T14:32:11.007" v="5655" actId="47"/>
        <pc:sldMkLst>
          <pc:docMk/>
          <pc:sldMk cId="2127290353" sldId="274"/>
        </pc:sldMkLst>
      </pc:sldChg>
      <pc:sldChg chg="addSp delSp modSp new del mod setBg addAnim delAnim modAnim setClrOvrMap">
        <pc:chgData name="Sanders Wang" userId="089d73b8-785c-4012-b931-81c632b6c9c7" providerId="ADAL" clId="{E3F27EDE-0A00-4545-AC8F-6DAEAEF342C7}" dt="2021-11-16T15:02:25.835" v="6192" actId="47"/>
        <pc:sldMkLst>
          <pc:docMk/>
          <pc:sldMk cId="2271728641" sldId="274"/>
        </pc:sldMkLst>
        <pc:spChg chg="mod">
          <ac:chgData name="Sanders Wang" userId="089d73b8-785c-4012-b931-81c632b6c9c7" providerId="ADAL" clId="{E3F27EDE-0A00-4545-AC8F-6DAEAEF342C7}" dt="2021-11-16T14:53:30.427" v="6058" actId="113"/>
          <ac:spMkLst>
            <pc:docMk/>
            <pc:sldMk cId="2271728641" sldId="274"/>
            <ac:spMk id="2" creationId="{A9659B79-A69A-4CBC-ADA1-52752F6CB535}"/>
          </ac:spMkLst>
        </pc:spChg>
        <pc:spChg chg="del">
          <ac:chgData name="Sanders Wang" userId="089d73b8-785c-4012-b931-81c632b6c9c7" providerId="ADAL" clId="{E3F27EDE-0A00-4545-AC8F-6DAEAEF342C7}" dt="2021-11-16T14:33:21.910" v="5676" actId="26606"/>
          <ac:spMkLst>
            <pc:docMk/>
            <pc:sldMk cId="2271728641" sldId="274"/>
            <ac:spMk id="3" creationId="{E65C3021-3F13-4E58-BFD9-90E54C435A0D}"/>
          </ac:spMkLst>
        </pc:spChg>
        <pc:spChg chg="add del">
          <ac:chgData name="Sanders Wang" userId="089d73b8-785c-4012-b931-81c632b6c9c7" providerId="ADAL" clId="{E3F27EDE-0A00-4545-AC8F-6DAEAEF342C7}" dt="2021-11-16T14:34:29.904" v="5685" actId="26606"/>
          <ac:spMkLst>
            <pc:docMk/>
            <pc:sldMk cId="2271728641" sldId="274"/>
            <ac:spMk id="9" creationId="{0671A8AE-40A1-4631-A6B8-581AFF065482}"/>
          </ac:spMkLst>
        </pc:spChg>
        <pc:spChg chg="add del">
          <ac:chgData name="Sanders Wang" userId="089d73b8-785c-4012-b931-81c632b6c9c7" providerId="ADAL" clId="{E3F27EDE-0A00-4545-AC8F-6DAEAEF342C7}" dt="2021-11-16T14:34:29.904" v="5685" actId="26606"/>
          <ac:spMkLst>
            <pc:docMk/>
            <pc:sldMk cId="2271728641" sldId="274"/>
            <ac:spMk id="11" creationId="{AB58EF07-17C2-48CF-ABB0-EEF1F17CB8F0}"/>
          </ac:spMkLst>
        </pc:spChg>
        <pc:spChg chg="add del">
          <ac:chgData name="Sanders Wang" userId="089d73b8-785c-4012-b931-81c632b6c9c7" providerId="ADAL" clId="{E3F27EDE-0A00-4545-AC8F-6DAEAEF342C7}" dt="2021-11-16T14:34:29.904" v="5685" actId="26606"/>
          <ac:spMkLst>
            <pc:docMk/>
            <pc:sldMk cId="2271728641" sldId="274"/>
            <ac:spMk id="13" creationId="{AF2F604E-43BE-4DC3-B983-E071523364F8}"/>
          </ac:spMkLst>
        </pc:spChg>
        <pc:spChg chg="add del">
          <ac:chgData name="Sanders Wang" userId="089d73b8-785c-4012-b931-81c632b6c9c7" providerId="ADAL" clId="{E3F27EDE-0A00-4545-AC8F-6DAEAEF342C7}" dt="2021-11-16T14:34:29.904" v="5685" actId="26606"/>
          <ac:spMkLst>
            <pc:docMk/>
            <pc:sldMk cId="2271728641" sldId="274"/>
            <ac:spMk id="15" creationId="{08C9B587-E65E-4B52-B37C-ABEBB6E87928}"/>
          </ac:spMkLst>
        </pc:spChg>
        <pc:spChg chg="add del">
          <ac:chgData name="Sanders Wang" userId="089d73b8-785c-4012-b931-81c632b6c9c7" providerId="ADAL" clId="{E3F27EDE-0A00-4545-AC8F-6DAEAEF342C7}" dt="2021-11-16T14:34:19.027" v="5679" actId="26606"/>
          <ac:spMkLst>
            <pc:docMk/>
            <pc:sldMk cId="2271728641" sldId="274"/>
            <ac:spMk id="20" creationId="{5A59F003-E00A-43F9-91DC-CC54E3B87466}"/>
          </ac:spMkLst>
        </pc:spChg>
        <pc:spChg chg="add del">
          <ac:chgData name="Sanders Wang" userId="089d73b8-785c-4012-b931-81c632b6c9c7" providerId="ADAL" clId="{E3F27EDE-0A00-4545-AC8F-6DAEAEF342C7}" dt="2021-11-16T14:34:19.027" v="5679" actId="26606"/>
          <ac:spMkLst>
            <pc:docMk/>
            <pc:sldMk cId="2271728641" sldId="274"/>
            <ac:spMk id="22" creationId="{D74A4382-E3AD-430A-9A1F-DFA3E0E77A7D}"/>
          </ac:spMkLst>
        </pc:spChg>
        <pc:spChg chg="add del">
          <ac:chgData name="Sanders Wang" userId="089d73b8-785c-4012-b931-81c632b6c9c7" providerId="ADAL" clId="{E3F27EDE-0A00-4545-AC8F-6DAEAEF342C7}" dt="2021-11-16T14:34:19.027" v="5679" actId="26606"/>
          <ac:spMkLst>
            <pc:docMk/>
            <pc:sldMk cId="2271728641" sldId="274"/>
            <ac:spMk id="24" creationId="{79F40191-0F44-4FD1-82CC-ACB507C14BE6}"/>
          </ac:spMkLst>
        </pc:spChg>
        <pc:spChg chg="add del">
          <ac:chgData name="Sanders Wang" userId="089d73b8-785c-4012-b931-81c632b6c9c7" providerId="ADAL" clId="{E3F27EDE-0A00-4545-AC8F-6DAEAEF342C7}" dt="2021-11-16T14:34:23.388" v="5681" actId="26606"/>
          <ac:spMkLst>
            <pc:docMk/>
            <pc:sldMk cId="2271728641" sldId="274"/>
            <ac:spMk id="26" creationId="{06DA9DF9-31F7-4056-B42E-878CC92417B8}"/>
          </ac:spMkLst>
        </pc:spChg>
        <pc:spChg chg="add del">
          <ac:chgData name="Sanders Wang" userId="089d73b8-785c-4012-b931-81c632b6c9c7" providerId="ADAL" clId="{E3F27EDE-0A00-4545-AC8F-6DAEAEF342C7}" dt="2021-11-16T14:34:29.898" v="5684" actId="26606"/>
          <ac:spMkLst>
            <pc:docMk/>
            <pc:sldMk cId="2271728641" sldId="274"/>
            <ac:spMk id="28" creationId="{E91DC736-0EF8-4F87-9146-EBF1D2EE4D3D}"/>
          </ac:spMkLst>
        </pc:spChg>
        <pc:spChg chg="add del">
          <ac:chgData name="Sanders Wang" userId="089d73b8-785c-4012-b931-81c632b6c9c7" providerId="ADAL" clId="{E3F27EDE-0A00-4545-AC8F-6DAEAEF342C7}" dt="2021-11-16T14:34:29.898" v="5684" actId="26606"/>
          <ac:spMkLst>
            <pc:docMk/>
            <pc:sldMk cId="2271728641" sldId="274"/>
            <ac:spMk id="29" creationId="{097CD68E-23E3-4007-8847-CD0944C4F7BE}"/>
          </ac:spMkLst>
        </pc:spChg>
        <pc:spChg chg="add del">
          <ac:chgData name="Sanders Wang" userId="089d73b8-785c-4012-b931-81c632b6c9c7" providerId="ADAL" clId="{E3F27EDE-0A00-4545-AC8F-6DAEAEF342C7}" dt="2021-11-16T14:34:29.898" v="5684" actId="26606"/>
          <ac:spMkLst>
            <pc:docMk/>
            <pc:sldMk cId="2271728641" sldId="274"/>
            <ac:spMk id="30" creationId="{AF2F604E-43BE-4DC3-B983-E071523364F8}"/>
          </ac:spMkLst>
        </pc:spChg>
        <pc:spChg chg="add del">
          <ac:chgData name="Sanders Wang" userId="089d73b8-785c-4012-b931-81c632b6c9c7" providerId="ADAL" clId="{E3F27EDE-0A00-4545-AC8F-6DAEAEF342C7}" dt="2021-11-16T14:34:29.898" v="5684" actId="26606"/>
          <ac:spMkLst>
            <pc:docMk/>
            <pc:sldMk cId="2271728641" sldId="274"/>
            <ac:spMk id="31" creationId="{08C9B587-E65E-4B52-B37C-ABEBB6E87928}"/>
          </ac:spMkLst>
        </pc:spChg>
        <pc:spChg chg="add">
          <ac:chgData name="Sanders Wang" userId="089d73b8-785c-4012-b931-81c632b6c9c7" providerId="ADAL" clId="{E3F27EDE-0A00-4545-AC8F-6DAEAEF342C7}" dt="2021-11-16T14:34:29.904" v="5685" actId="26606"/>
          <ac:spMkLst>
            <pc:docMk/>
            <pc:sldMk cId="2271728641" sldId="274"/>
            <ac:spMk id="33" creationId="{5A59F003-E00A-43F9-91DC-CC54E3B87466}"/>
          </ac:spMkLst>
        </pc:spChg>
        <pc:spChg chg="add">
          <ac:chgData name="Sanders Wang" userId="089d73b8-785c-4012-b931-81c632b6c9c7" providerId="ADAL" clId="{E3F27EDE-0A00-4545-AC8F-6DAEAEF342C7}" dt="2021-11-16T14:34:29.904" v="5685" actId="26606"/>
          <ac:spMkLst>
            <pc:docMk/>
            <pc:sldMk cId="2271728641" sldId="274"/>
            <ac:spMk id="34" creationId="{D74A4382-E3AD-430A-9A1F-DFA3E0E77A7D}"/>
          </ac:spMkLst>
        </pc:spChg>
        <pc:spChg chg="add">
          <ac:chgData name="Sanders Wang" userId="089d73b8-785c-4012-b931-81c632b6c9c7" providerId="ADAL" clId="{E3F27EDE-0A00-4545-AC8F-6DAEAEF342C7}" dt="2021-11-16T14:34:29.904" v="5685" actId="26606"/>
          <ac:spMkLst>
            <pc:docMk/>
            <pc:sldMk cId="2271728641" sldId="274"/>
            <ac:spMk id="35" creationId="{79F40191-0F44-4FD1-82CC-ACB507C14BE6}"/>
          </ac:spMkLst>
        </pc:spChg>
        <pc:picChg chg="add mod ord">
          <ac:chgData name="Sanders Wang" userId="089d73b8-785c-4012-b931-81c632b6c9c7" providerId="ADAL" clId="{E3F27EDE-0A00-4545-AC8F-6DAEAEF342C7}" dt="2021-11-16T14:34:29.904" v="5685" actId="26606"/>
          <ac:picMkLst>
            <pc:docMk/>
            <pc:sldMk cId="2271728641" sldId="274"/>
            <ac:picMk id="5" creationId="{499CFDD7-2302-46AF-9E80-FE9719C55FBD}"/>
          </ac:picMkLst>
        </pc:picChg>
      </pc:sldChg>
      <pc:sldChg chg="modSp new del mod">
        <pc:chgData name="Sanders Wang" userId="089d73b8-785c-4012-b931-81c632b6c9c7" providerId="ADAL" clId="{E3F27EDE-0A00-4545-AC8F-6DAEAEF342C7}" dt="2021-11-16T14:50:47.988" v="6006" actId="47"/>
        <pc:sldMkLst>
          <pc:docMk/>
          <pc:sldMk cId="2660669915" sldId="275"/>
        </pc:sldMkLst>
        <pc:spChg chg="mod">
          <ac:chgData name="Sanders Wang" userId="089d73b8-785c-4012-b931-81c632b6c9c7" providerId="ADAL" clId="{E3F27EDE-0A00-4545-AC8F-6DAEAEF342C7}" dt="2021-11-16T14:50:19.449" v="6005" actId="20577"/>
          <ac:spMkLst>
            <pc:docMk/>
            <pc:sldMk cId="2660669915" sldId="275"/>
            <ac:spMk id="2" creationId="{17CBDDC7-F723-4181-A242-164167075A0F}"/>
          </ac:spMkLst>
        </pc:spChg>
      </pc:sldChg>
      <pc:sldChg chg="addSp delSp modSp new del mod setBg">
        <pc:chgData name="Sanders Wang" userId="089d73b8-785c-4012-b931-81c632b6c9c7" providerId="ADAL" clId="{E3F27EDE-0A00-4545-AC8F-6DAEAEF342C7}" dt="2021-11-16T15:01:31.964" v="6176" actId="47"/>
        <pc:sldMkLst>
          <pc:docMk/>
          <pc:sldMk cId="4250422196" sldId="275"/>
        </pc:sldMkLst>
        <pc:spChg chg="mod ord">
          <ac:chgData name="Sanders Wang" userId="089d73b8-785c-4012-b931-81c632b6c9c7" providerId="ADAL" clId="{E3F27EDE-0A00-4545-AC8F-6DAEAEF342C7}" dt="2021-11-16T14:53:06.938" v="6055" actId="20577"/>
          <ac:spMkLst>
            <pc:docMk/>
            <pc:sldMk cId="4250422196" sldId="275"/>
            <ac:spMk id="2" creationId="{A89D4209-BEBD-49BC-B37A-33B33249B98A}"/>
          </ac:spMkLst>
        </pc:spChg>
        <pc:spChg chg="del mod">
          <ac:chgData name="Sanders Wang" userId="089d73b8-785c-4012-b931-81c632b6c9c7" providerId="ADAL" clId="{E3F27EDE-0A00-4545-AC8F-6DAEAEF342C7}" dt="2021-11-16T14:52:09.475" v="6027" actId="478"/>
          <ac:spMkLst>
            <pc:docMk/>
            <pc:sldMk cId="4250422196" sldId="275"/>
            <ac:spMk id="3" creationId="{E4932A6F-A87A-46E5-8B22-55C199614FD2}"/>
          </ac:spMkLst>
        </pc:spChg>
        <pc:spChg chg="add del">
          <ac:chgData name="Sanders Wang" userId="089d73b8-785c-4012-b931-81c632b6c9c7" providerId="ADAL" clId="{E3F27EDE-0A00-4545-AC8F-6DAEAEF342C7}" dt="2021-11-16T14:51:27.400" v="6020" actId="26606"/>
          <ac:spMkLst>
            <pc:docMk/>
            <pc:sldMk cId="4250422196" sldId="275"/>
            <ac:spMk id="8" creationId="{88294908-8B00-4F58-BBBA-20F71A40AA9E}"/>
          </ac:spMkLst>
        </pc:spChg>
        <pc:spChg chg="add del">
          <ac:chgData name="Sanders Wang" userId="089d73b8-785c-4012-b931-81c632b6c9c7" providerId="ADAL" clId="{E3F27EDE-0A00-4545-AC8F-6DAEAEF342C7}" dt="2021-11-16T14:51:27.400" v="6020" actId="26606"/>
          <ac:spMkLst>
            <pc:docMk/>
            <pc:sldMk cId="4250422196" sldId="275"/>
            <ac:spMk id="10" creationId="{4364C879-1404-4203-8E9D-CC5DE0A621A2}"/>
          </ac:spMkLst>
        </pc:spChg>
        <pc:spChg chg="add del">
          <ac:chgData name="Sanders Wang" userId="089d73b8-785c-4012-b931-81c632b6c9c7" providerId="ADAL" clId="{E3F27EDE-0A00-4545-AC8F-6DAEAEF342C7}" dt="2021-11-16T14:51:27.400" v="6020" actId="26606"/>
          <ac:spMkLst>
            <pc:docMk/>
            <pc:sldMk cId="4250422196" sldId="275"/>
            <ac:spMk id="12" creationId="{84617302-4B0D-4351-A6BB-6F0930D943AC}"/>
          </ac:spMkLst>
        </pc:spChg>
        <pc:spChg chg="add del">
          <ac:chgData name="Sanders Wang" userId="089d73b8-785c-4012-b931-81c632b6c9c7" providerId="ADAL" clId="{E3F27EDE-0A00-4545-AC8F-6DAEAEF342C7}" dt="2021-11-16T14:51:27.400" v="6020" actId="26606"/>
          <ac:spMkLst>
            <pc:docMk/>
            <pc:sldMk cId="4250422196" sldId="275"/>
            <ac:spMk id="14" creationId="{DA2C7802-C2E0-4218-8F89-8DD7CCD2CD1C}"/>
          </ac:spMkLst>
        </pc:spChg>
        <pc:spChg chg="add del">
          <ac:chgData name="Sanders Wang" userId="089d73b8-785c-4012-b931-81c632b6c9c7" providerId="ADAL" clId="{E3F27EDE-0A00-4545-AC8F-6DAEAEF342C7}" dt="2021-11-16T14:51:27.400" v="6020" actId="26606"/>
          <ac:spMkLst>
            <pc:docMk/>
            <pc:sldMk cId="4250422196" sldId="275"/>
            <ac:spMk id="16" creationId="{A6D7111A-21E5-4EE9-8A78-10E5530F0116}"/>
          </ac:spMkLst>
        </pc:spChg>
        <pc:spChg chg="add del">
          <ac:chgData name="Sanders Wang" userId="089d73b8-785c-4012-b931-81c632b6c9c7" providerId="ADAL" clId="{E3F27EDE-0A00-4545-AC8F-6DAEAEF342C7}" dt="2021-11-16T14:51:27.400" v="6020" actId="26606"/>
          <ac:spMkLst>
            <pc:docMk/>
            <pc:sldMk cId="4250422196" sldId="275"/>
            <ac:spMk id="18" creationId="{A3969E80-A77B-49FC-9122-D89AFD5EE118}"/>
          </ac:spMkLst>
        </pc:spChg>
        <pc:spChg chg="add del">
          <ac:chgData name="Sanders Wang" userId="089d73b8-785c-4012-b931-81c632b6c9c7" providerId="ADAL" clId="{E3F27EDE-0A00-4545-AC8F-6DAEAEF342C7}" dt="2021-11-16T14:51:27.400" v="6020" actId="26606"/>
          <ac:spMkLst>
            <pc:docMk/>
            <pc:sldMk cId="4250422196" sldId="275"/>
            <ac:spMk id="20" creationId="{1849CA57-76BD-4CF2-80BA-D7A46A01B7B1}"/>
          </ac:spMkLst>
        </pc:spChg>
        <pc:spChg chg="add del">
          <ac:chgData name="Sanders Wang" userId="089d73b8-785c-4012-b931-81c632b6c9c7" providerId="ADAL" clId="{E3F27EDE-0A00-4545-AC8F-6DAEAEF342C7}" dt="2021-11-16T14:51:27.400" v="6020" actId="26606"/>
          <ac:spMkLst>
            <pc:docMk/>
            <pc:sldMk cId="4250422196" sldId="275"/>
            <ac:spMk id="22" creationId="{35E9085E-E730-4768-83D4-6CB7E9897153}"/>
          </ac:spMkLst>
        </pc:spChg>
        <pc:spChg chg="add del">
          <ac:chgData name="Sanders Wang" userId="089d73b8-785c-4012-b931-81c632b6c9c7" providerId="ADAL" clId="{E3F27EDE-0A00-4545-AC8F-6DAEAEF342C7}" dt="2021-11-16T14:51:27.400" v="6020" actId="26606"/>
          <ac:spMkLst>
            <pc:docMk/>
            <pc:sldMk cId="4250422196" sldId="275"/>
            <ac:spMk id="24" creationId="{973272FE-A474-4CAE-8CA2-BCC8B476C3F4}"/>
          </ac:spMkLst>
        </pc:spChg>
        <pc:spChg chg="add del">
          <ac:chgData name="Sanders Wang" userId="089d73b8-785c-4012-b931-81c632b6c9c7" providerId="ADAL" clId="{E3F27EDE-0A00-4545-AC8F-6DAEAEF342C7}" dt="2021-11-16T14:51:27.400" v="6020" actId="26606"/>
          <ac:spMkLst>
            <pc:docMk/>
            <pc:sldMk cId="4250422196" sldId="275"/>
            <ac:spMk id="26" creationId="{E07981EA-05A6-437C-88D7-B377B92B031D}"/>
          </ac:spMkLst>
        </pc:spChg>
        <pc:spChg chg="add del">
          <ac:chgData name="Sanders Wang" userId="089d73b8-785c-4012-b931-81c632b6c9c7" providerId="ADAL" clId="{E3F27EDE-0A00-4545-AC8F-6DAEAEF342C7}" dt="2021-11-16T14:51:27.400" v="6020" actId="26606"/>
          <ac:spMkLst>
            <pc:docMk/>
            <pc:sldMk cId="4250422196" sldId="275"/>
            <ac:spMk id="28" creationId="{15E3C750-986E-4769-B1AE-49289FBEE757}"/>
          </ac:spMkLst>
        </pc:spChg>
        <pc:spChg chg="add del">
          <ac:chgData name="Sanders Wang" userId="089d73b8-785c-4012-b931-81c632b6c9c7" providerId="ADAL" clId="{E3F27EDE-0A00-4545-AC8F-6DAEAEF342C7}" dt="2021-11-16T14:51:33.643" v="6022" actId="26606"/>
          <ac:spMkLst>
            <pc:docMk/>
            <pc:sldMk cId="4250422196" sldId="275"/>
            <ac:spMk id="30" creationId="{4E1BEB12-92AF-4445-98AD-4C7756E7C93B}"/>
          </ac:spMkLst>
        </pc:spChg>
        <pc:spChg chg="add del">
          <ac:chgData name="Sanders Wang" userId="089d73b8-785c-4012-b931-81c632b6c9c7" providerId="ADAL" clId="{E3F27EDE-0A00-4545-AC8F-6DAEAEF342C7}" dt="2021-11-16T14:51:33.643" v="6022" actId="26606"/>
          <ac:spMkLst>
            <pc:docMk/>
            <pc:sldMk cId="4250422196" sldId="275"/>
            <ac:spMk id="31" creationId="{D0522C2C-7B5C-48A7-A969-03941E5D2E76}"/>
          </ac:spMkLst>
        </pc:spChg>
        <pc:spChg chg="add del">
          <ac:chgData name="Sanders Wang" userId="089d73b8-785c-4012-b931-81c632b6c9c7" providerId="ADAL" clId="{E3F27EDE-0A00-4545-AC8F-6DAEAEF342C7}" dt="2021-11-16T14:51:33.643" v="6022" actId="26606"/>
          <ac:spMkLst>
            <pc:docMk/>
            <pc:sldMk cId="4250422196" sldId="275"/>
            <ac:spMk id="32" creationId="{9C682A1A-5B2D-4111-BBD6-620165633E5B}"/>
          </ac:spMkLst>
        </pc:spChg>
        <pc:spChg chg="add del">
          <ac:chgData name="Sanders Wang" userId="089d73b8-785c-4012-b931-81c632b6c9c7" providerId="ADAL" clId="{E3F27EDE-0A00-4545-AC8F-6DAEAEF342C7}" dt="2021-11-16T14:51:33.643" v="6022" actId="26606"/>
          <ac:spMkLst>
            <pc:docMk/>
            <pc:sldMk cId="4250422196" sldId="275"/>
            <ac:spMk id="33" creationId="{D6EE29F2-D77F-4BD0-A20B-334D316A1C9D}"/>
          </ac:spMkLst>
        </pc:spChg>
        <pc:spChg chg="add del">
          <ac:chgData name="Sanders Wang" userId="089d73b8-785c-4012-b931-81c632b6c9c7" providerId="ADAL" clId="{E3F27EDE-0A00-4545-AC8F-6DAEAEF342C7}" dt="2021-11-16T14:51:33.643" v="6022" actId="26606"/>
          <ac:spMkLst>
            <pc:docMk/>
            <pc:sldMk cId="4250422196" sldId="275"/>
            <ac:spMk id="34" creationId="{22D09ED2-868F-42C6-866E-F92E0CEF314F}"/>
          </ac:spMkLst>
        </pc:spChg>
        <pc:spChg chg="add del">
          <ac:chgData name="Sanders Wang" userId="089d73b8-785c-4012-b931-81c632b6c9c7" providerId="ADAL" clId="{E3F27EDE-0A00-4545-AC8F-6DAEAEF342C7}" dt="2021-11-16T14:51:55.446" v="6026" actId="26606"/>
          <ac:spMkLst>
            <pc:docMk/>
            <pc:sldMk cId="4250422196" sldId="275"/>
            <ac:spMk id="36" creationId="{65219498-D544-41AC-98FE-8F956EF66A62}"/>
          </ac:spMkLst>
        </pc:spChg>
        <pc:spChg chg="add del">
          <ac:chgData name="Sanders Wang" userId="089d73b8-785c-4012-b931-81c632b6c9c7" providerId="ADAL" clId="{E3F27EDE-0A00-4545-AC8F-6DAEAEF342C7}" dt="2021-11-16T14:51:55.446" v="6026" actId="26606"/>
          <ac:spMkLst>
            <pc:docMk/>
            <pc:sldMk cId="4250422196" sldId="275"/>
            <ac:spMk id="37" creationId="{F500DBFC-17A9-4E0A-AEE2-A49F9AEEF0FD}"/>
          </ac:spMkLst>
        </pc:spChg>
        <pc:spChg chg="add del">
          <ac:chgData name="Sanders Wang" userId="089d73b8-785c-4012-b931-81c632b6c9c7" providerId="ADAL" clId="{E3F27EDE-0A00-4545-AC8F-6DAEAEF342C7}" dt="2021-11-16T14:51:55.433" v="6025" actId="26606"/>
          <ac:spMkLst>
            <pc:docMk/>
            <pc:sldMk cId="4250422196" sldId="275"/>
            <ac:spMk id="45" creationId="{6FD2B106-31C7-446F-B4D3-C9EE8CEB5BDB}"/>
          </ac:spMkLst>
        </pc:spChg>
        <pc:spChg chg="add del">
          <ac:chgData name="Sanders Wang" userId="089d73b8-785c-4012-b931-81c632b6c9c7" providerId="ADAL" clId="{E3F27EDE-0A00-4545-AC8F-6DAEAEF342C7}" dt="2021-11-16T14:51:55.433" v="6025" actId="26606"/>
          <ac:spMkLst>
            <pc:docMk/>
            <pc:sldMk cId="4250422196" sldId="275"/>
            <ac:spMk id="47" creationId="{1D7678B8-0AAC-460B-8CDB-C43156BBAA98}"/>
          </ac:spMkLst>
        </pc:spChg>
        <pc:spChg chg="add del">
          <ac:chgData name="Sanders Wang" userId="089d73b8-785c-4012-b931-81c632b6c9c7" providerId="ADAL" clId="{E3F27EDE-0A00-4545-AC8F-6DAEAEF342C7}" dt="2021-11-16T14:51:55.433" v="6025" actId="26606"/>
          <ac:spMkLst>
            <pc:docMk/>
            <pc:sldMk cId="4250422196" sldId="275"/>
            <ac:spMk id="49" creationId="{1F0D9B0E-E48B-450C-9134-0435D96D0BA6}"/>
          </ac:spMkLst>
        </pc:spChg>
        <pc:spChg chg="add">
          <ac:chgData name="Sanders Wang" userId="089d73b8-785c-4012-b931-81c632b6c9c7" providerId="ADAL" clId="{E3F27EDE-0A00-4545-AC8F-6DAEAEF342C7}" dt="2021-11-16T14:51:55.446" v="6026" actId="26606"/>
          <ac:spMkLst>
            <pc:docMk/>
            <pc:sldMk cId="4250422196" sldId="275"/>
            <ac:spMk id="54" creationId="{65219498-D544-41AC-98FE-8F956EF66A62}"/>
          </ac:spMkLst>
        </pc:spChg>
        <pc:spChg chg="add">
          <ac:chgData name="Sanders Wang" userId="089d73b8-785c-4012-b931-81c632b6c9c7" providerId="ADAL" clId="{E3F27EDE-0A00-4545-AC8F-6DAEAEF342C7}" dt="2021-11-16T14:51:55.446" v="6026" actId="26606"/>
          <ac:spMkLst>
            <pc:docMk/>
            <pc:sldMk cId="4250422196" sldId="275"/>
            <ac:spMk id="55" creationId="{F500DBFC-17A9-4E0A-AEE2-A49F9AEEF0FD}"/>
          </ac:spMkLst>
        </pc:spChg>
        <pc:grpChg chg="add del">
          <ac:chgData name="Sanders Wang" userId="089d73b8-785c-4012-b931-81c632b6c9c7" providerId="ADAL" clId="{E3F27EDE-0A00-4545-AC8F-6DAEAEF342C7}" dt="2021-11-16T14:51:55.446" v="6026" actId="26606"/>
          <ac:grpSpMkLst>
            <pc:docMk/>
            <pc:sldMk cId="4250422196" sldId="275"/>
            <ac:grpSpMk id="38" creationId="{D74613BB-817C-4C4F-8A24-4936F2F064C0}"/>
          </ac:grpSpMkLst>
        </pc:grpChg>
        <pc:grpChg chg="add">
          <ac:chgData name="Sanders Wang" userId="089d73b8-785c-4012-b931-81c632b6c9c7" providerId="ADAL" clId="{E3F27EDE-0A00-4545-AC8F-6DAEAEF342C7}" dt="2021-11-16T14:51:55.446" v="6026" actId="26606"/>
          <ac:grpSpMkLst>
            <pc:docMk/>
            <pc:sldMk cId="4250422196" sldId="275"/>
            <ac:grpSpMk id="56" creationId="{D74613BB-817C-4C4F-8A24-4936F2F064C0}"/>
          </ac:grpSpMkLst>
        </pc:grpChg>
        <pc:picChg chg="add mod">
          <ac:chgData name="Sanders Wang" userId="089d73b8-785c-4012-b931-81c632b6c9c7" providerId="ADAL" clId="{E3F27EDE-0A00-4545-AC8F-6DAEAEF342C7}" dt="2021-11-16T14:51:55.433" v="6025" actId="26606"/>
          <ac:picMkLst>
            <pc:docMk/>
            <pc:sldMk cId="4250422196" sldId="275"/>
            <ac:picMk id="7" creationId="{39C22EAF-2EC3-4135-9426-14B413D29B06}"/>
          </ac:picMkLst>
        </pc:picChg>
      </pc:sldChg>
      <pc:sldChg chg="addSp delSp modSp new del mod setBg">
        <pc:chgData name="Sanders Wang" userId="089d73b8-785c-4012-b931-81c632b6c9c7" providerId="ADAL" clId="{E3F27EDE-0A00-4545-AC8F-6DAEAEF342C7}" dt="2021-11-16T15:04:15.427" v="6215" actId="47"/>
        <pc:sldMkLst>
          <pc:docMk/>
          <pc:sldMk cId="3697457363" sldId="276"/>
        </pc:sldMkLst>
        <pc:spChg chg="mod ord">
          <ac:chgData name="Sanders Wang" userId="089d73b8-785c-4012-b931-81c632b6c9c7" providerId="ADAL" clId="{E3F27EDE-0A00-4545-AC8F-6DAEAEF342C7}" dt="2021-11-16T15:04:01.752" v="6213" actId="20577"/>
          <ac:spMkLst>
            <pc:docMk/>
            <pc:sldMk cId="3697457363" sldId="276"/>
            <ac:spMk id="2" creationId="{6EF43AEF-F8C1-40B6-A767-F212DEBF3CAB}"/>
          </ac:spMkLst>
        </pc:spChg>
        <pc:spChg chg="del mod ord">
          <ac:chgData name="Sanders Wang" userId="089d73b8-785c-4012-b931-81c632b6c9c7" providerId="ADAL" clId="{E3F27EDE-0A00-4545-AC8F-6DAEAEF342C7}" dt="2021-11-16T15:04:04.125" v="6214" actId="478"/>
          <ac:spMkLst>
            <pc:docMk/>
            <pc:sldMk cId="3697457363" sldId="276"/>
            <ac:spMk id="3" creationId="{E8F817A9-335A-427A-9F8E-1EB12F26E69B}"/>
          </ac:spMkLst>
        </pc:spChg>
        <pc:spChg chg="add del">
          <ac:chgData name="Sanders Wang" userId="089d73b8-785c-4012-b931-81c632b6c9c7" providerId="ADAL" clId="{E3F27EDE-0A00-4545-AC8F-6DAEAEF342C7}" dt="2021-11-16T14:55:34.927" v="6061" actId="26606"/>
          <ac:spMkLst>
            <pc:docMk/>
            <pc:sldMk cId="3697457363" sldId="276"/>
            <ac:spMk id="8" creationId="{C66F2F30-5DC0-44A0-BFA6-E12F46ED16DA}"/>
          </ac:spMkLst>
        </pc:spChg>
        <pc:spChg chg="add del">
          <ac:chgData name="Sanders Wang" userId="089d73b8-785c-4012-b931-81c632b6c9c7" providerId="ADAL" clId="{E3F27EDE-0A00-4545-AC8F-6DAEAEF342C7}" dt="2021-11-16T14:55:34.927" v="6061" actId="26606"/>
          <ac:spMkLst>
            <pc:docMk/>
            <pc:sldMk cId="3697457363" sldId="276"/>
            <ac:spMk id="10" creationId="{85872F57-7F42-4F97-8391-DDC8D0054C03}"/>
          </ac:spMkLst>
        </pc:spChg>
        <pc:spChg chg="add del">
          <ac:chgData name="Sanders Wang" userId="089d73b8-785c-4012-b931-81c632b6c9c7" providerId="ADAL" clId="{E3F27EDE-0A00-4545-AC8F-6DAEAEF342C7}" dt="2021-11-16T14:55:34.927" v="6061" actId="26606"/>
          <ac:spMkLst>
            <pc:docMk/>
            <pc:sldMk cId="3697457363" sldId="276"/>
            <ac:spMk id="12" creationId="{04DC2037-48A0-4F22-B9D4-8EAEBC780AB4}"/>
          </ac:spMkLst>
        </pc:spChg>
        <pc:spChg chg="add del">
          <ac:chgData name="Sanders Wang" userId="089d73b8-785c-4012-b931-81c632b6c9c7" providerId="ADAL" clId="{E3F27EDE-0A00-4545-AC8F-6DAEAEF342C7}" dt="2021-11-16T14:55:34.927" v="6061" actId="26606"/>
          <ac:spMkLst>
            <pc:docMk/>
            <pc:sldMk cId="3697457363" sldId="276"/>
            <ac:spMk id="14" creationId="{0006CBFD-ADA0-43D1-9332-9C34CA1C76ED}"/>
          </ac:spMkLst>
        </pc:spChg>
        <pc:spChg chg="add del">
          <ac:chgData name="Sanders Wang" userId="089d73b8-785c-4012-b931-81c632b6c9c7" providerId="ADAL" clId="{E3F27EDE-0A00-4545-AC8F-6DAEAEF342C7}" dt="2021-11-16T14:55:34.927" v="6061" actId="26606"/>
          <ac:spMkLst>
            <pc:docMk/>
            <pc:sldMk cId="3697457363" sldId="276"/>
            <ac:spMk id="16" creationId="{2B931666-F28F-45F3-A074-66D2272D580B}"/>
          </ac:spMkLst>
        </pc:spChg>
        <pc:spChg chg="add del">
          <ac:chgData name="Sanders Wang" userId="089d73b8-785c-4012-b931-81c632b6c9c7" providerId="ADAL" clId="{E3F27EDE-0A00-4545-AC8F-6DAEAEF342C7}" dt="2021-11-16T14:57:48.150" v="6131" actId="26606"/>
          <ac:spMkLst>
            <pc:docMk/>
            <pc:sldMk cId="3697457363" sldId="276"/>
            <ac:spMk id="18" creationId="{A3969E80-A77B-49FC-9122-D89AFD5EE118}"/>
          </ac:spMkLst>
        </pc:spChg>
        <pc:spChg chg="add del">
          <ac:chgData name="Sanders Wang" userId="089d73b8-785c-4012-b931-81c632b6c9c7" providerId="ADAL" clId="{E3F27EDE-0A00-4545-AC8F-6DAEAEF342C7}" dt="2021-11-16T14:57:48.150" v="6131" actId="26606"/>
          <ac:spMkLst>
            <pc:docMk/>
            <pc:sldMk cId="3697457363" sldId="276"/>
            <ac:spMk id="19" creationId="{88294908-8B00-4F58-BBBA-20F71A40AA9E}"/>
          </ac:spMkLst>
        </pc:spChg>
        <pc:spChg chg="add del">
          <ac:chgData name="Sanders Wang" userId="089d73b8-785c-4012-b931-81c632b6c9c7" providerId="ADAL" clId="{E3F27EDE-0A00-4545-AC8F-6DAEAEF342C7}" dt="2021-11-16T14:57:48.150" v="6131" actId="26606"/>
          <ac:spMkLst>
            <pc:docMk/>
            <pc:sldMk cId="3697457363" sldId="276"/>
            <ac:spMk id="20" creationId="{1849CA57-76BD-4CF2-80BA-D7A46A01B7B1}"/>
          </ac:spMkLst>
        </pc:spChg>
        <pc:spChg chg="add del">
          <ac:chgData name="Sanders Wang" userId="089d73b8-785c-4012-b931-81c632b6c9c7" providerId="ADAL" clId="{E3F27EDE-0A00-4545-AC8F-6DAEAEF342C7}" dt="2021-11-16T14:57:48.150" v="6131" actId="26606"/>
          <ac:spMkLst>
            <pc:docMk/>
            <pc:sldMk cId="3697457363" sldId="276"/>
            <ac:spMk id="21" creationId="{4364C879-1404-4203-8E9D-CC5DE0A621A2}"/>
          </ac:spMkLst>
        </pc:spChg>
        <pc:spChg chg="add del">
          <ac:chgData name="Sanders Wang" userId="089d73b8-785c-4012-b931-81c632b6c9c7" providerId="ADAL" clId="{E3F27EDE-0A00-4545-AC8F-6DAEAEF342C7}" dt="2021-11-16T14:57:48.150" v="6131" actId="26606"/>
          <ac:spMkLst>
            <pc:docMk/>
            <pc:sldMk cId="3697457363" sldId="276"/>
            <ac:spMk id="22" creationId="{35E9085E-E730-4768-83D4-6CB7E9897153}"/>
          </ac:spMkLst>
        </pc:spChg>
        <pc:spChg chg="add del">
          <ac:chgData name="Sanders Wang" userId="089d73b8-785c-4012-b931-81c632b6c9c7" providerId="ADAL" clId="{E3F27EDE-0A00-4545-AC8F-6DAEAEF342C7}" dt="2021-11-16T14:57:48.150" v="6131" actId="26606"/>
          <ac:spMkLst>
            <pc:docMk/>
            <pc:sldMk cId="3697457363" sldId="276"/>
            <ac:spMk id="23" creationId="{84617302-4B0D-4351-A6BB-6F0930D943AC}"/>
          </ac:spMkLst>
        </pc:spChg>
        <pc:spChg chg="add del">
          <ac:chgData name="Sanders Wang" userId="089d73b8-785c-4012-b931-81c632b6c9c7" providerId="ADAL" clId="{E3F27EDE-0A00-4545-AC8F-6DAEAEF342C7}" dt="2021-11-16T14:57:48.150" v="6131" actId="26606"/>
          <ac:spMkLst>
            <pc:docMk/>
            <pc:sldMk cId="3697457363" sldId="276"/>
            <ac:spMk id="24" creationId="{973272FE-A474-4CAE-8CA2-BCC8B476C3F4}"/>
          </ac:spMkLst>
        </pc:spChg>
        <pc:spChg chg="add del">
          <ac:chgData name="Sanders Wang" userId="089d73b8-785c-4012-b931-81c632b6c9c7" providerId="ADAL" clId="{E3F27EDE-0A00-4545-AC8F-6DAEAEF342C7}" dt="2021-11-16T14:57:48.150" v="6131" actId="26606"/>
          <ac:spMkLst>
            <pc:docMk/>
            <pc:sldMk cId="3697457363" sldId="276"/>
            <ac:spMk id="25" creationId="{DA2C7802-C2E0-4218-8F89-8DD7CCD2CD1C}"/>
          </ac:spMkLst>
        </pc:spChg>
        <pc:spChg chg="add del">
          <ac:chgData name="Sanders Wang" userId="089d73b8-785c-4012-b931-81c632b6c9c7" providerId="ADAL" clId="{E3F27EDE-0A00-4545-AC8F-6DAEAEF342C7}" dt="2021-11-16T14:57:48.150" v="6131" actId="26606"/>
          <ac:spMkLst>
            <pc:docMk/>
            <pc:sldMk cId="3697457363" sldId="276"/>
            <ac:spMk id="26" creationId="{E07981EA-05A6-437C-88D7-B377B92B031D}"/>
          </ac:spMkLst>
        </pc:spChg>
        <pc:spChg chg="add del">
          <ac:chgData name="Sanders Wang" userId="089d73b8-785c-4012-b931-81c632b6c9c7" providerId="ADAL" clId="{E3F27EDE-0A00-4545-AC8F-6DAEAEF342C7}" dt="2021-11-16T14:57:48.150" v="6131" actId="26606"/>
          <ac:spMkLst>
            <pc:docMk/>
            <pc:sldMk cId="3697457363" sldId="276"/>
            <ac:spMk id="27" creationId="{A6D7111A-21E5-4EE9-8A78-10E5530F0116}"/>
          </ac:spMkLst>
        </pc:spChg>
        <pc:spChg chg="add del">
          <ac:chgData name="Sanders Wang" userId="089d73b8-785c-4012-b931-81c632b6c9c7" providerId="ADAL" clId="{E3F27EDE-0A00-4545-AC8F-6DAEAEF342C7}" dt="2021-11-16T14:57:48.150" v="6131" actId="26606"/>
          <ac:spMkLst>
            <pc:docMk/>
            <pc:sldMk cId="3697457363" sldId="276"/>
            <ac:spMk id="28" creationId="{15E3C750-986E-4769-B1AE-49289FBEE757}"/>
          </ac:spMkLst>
        </pc:spChg>
        <pc:spChg chg="add del">
          <ac:chgData name="Sanders Wang" userId="089d73b8-785c-4012-b931-81c632b6c9c7" providerId="ADAL" clId="{E3F27EDE-0A00-4545-AC8F-6DAEAEF342C7}" dt="2021-11-16T14:57:48.135" v="6130" actId="26606"/>
          <ac:spMkLst>
            <pc:docMk/>
            <pc:sldMk cId="3697457363" sldId="276"/>
            <ac:spMk id="33" creationId="{6027F030-58A9-44B8-ABF5-0372D2954EE6}"/>
          </ac:spMkLst>
        </pc:spChg>
        <pc:spChg chg="add del">
          <ac:chgData name="Sanders Wang" userId="089d73b8-785c-4012-b931-81c632b6c9c7" providerId="ADAL" clId="{E3F27EDE-0A00-4545-AC8F-6DAEAEF342C7}" dt="2021-11-16T14:57:48.135" v="6130" actId="26606"/>
          <ac:spMkLst>
            <pc:docMk/>
            <pc:sldMk cId="3697457363" sldId="276"/>
            <ac:spMk id="35" creationId="{A6328306-71F0-4C12-A2D9-7C857146B1D0}"/>
          </ac:spMkLst>
        </pc:spChg>
        <pc:spChg chg="add del">
          <ac:chgData name="Sanders Wang" userId="089d73b8-785c-4012-b931-81c632b6c9c7" providerId="ADAL" clId="{E3F27EDE-0A00-4545-AC8F-6DAEAEF342C7}" dt="2021-11-16T14:57:48.135" v="6130" actId="26606"/>
          <ac:spMkLst>
            <pc:docMk/>
            <pc:sldMk cId="3697457363" sldId="276"/>
            <ac:spMk id="37" creationId="{64AB010C-C307-4A53-9D97-39C6AAB2E056}"/>
          </ac:spMkLst>
        </pc:spChg>
        <pc:spChg chg="add del">
          <ac:chgData name="Sanders Wang" userId="089d73b8-785c-4012-b931-81c632b6c9c7" providerId="ADAL" clId="{E3F27EDE-0A00-4545-AC8F-6DAEAEF342C7}" dt="2021-11-16T14:57:48.135" v="6130" actId="26606"/>
          <ac:spMkLst>
            <pc:docMk/>
            <pc:sldMk cId="3697457363" sldId="276"/>
            <ac:spMk id="39" creationId="{3252C512-4076-456E-AD89-50B0316453D0}"/>
          </ac:spMkLst>
        </pc:spChg>
        <pc:spChg chg="add del">
          <ac:chgData name="Sanders Wang" userId="089d73b8-785c-4012-b931-81c632b6c9c7" providerId="ADAL" clId="{E3F27EDE-0A00-4545-AC8F-6DAEAEF342C7}" dt="2021-11-16T14:57:48.135" v="6130" actId="26606"/>
          <ac:spMkLst>
            <pc:docMk/>
            <pc:sldMk cId="3697457363" sldId="276"/>
            <ac:spMk id="41" creationId="{71C24C9E-C2F4-4FA4-947B-6CBAC7C3AE1D}"/>
          </ac:spMkLst>
        </pc:spChg>
        <pc:spChg chg="add del">
          <ac:chgData name="Sanders Wang" userId="089d73b8-785c-4012-b931-81c632b6c9c7" providerId="ADAL" clId="{E3F27EDE-0A00-4545-AC8F-6DAEAEF342C7}" dt="2021-11-16T14:57:48.135" v="6130" actId="26606"/>
          <ac:spMkLst>
            <pc:docMk/>
            <pc:sldMk cId="3697457363" sldId="276"/>
            <ac:spMk id="43" creationId="{604B7750-FFCA-4912-AC2E-989EECC941B2}"/>
          </ac:spMkLst>
        </pc:spChg>
        <pc:spChg chg="add del">
          <ac:chgData name="Sanders Wang" userId="089d73b8-785c-4012-b931-81c632b6c9c7" providerId="ADAL" clId="{E3F27EDE-0A00-4545-AC8F-6DAEAEF342C7}" dt="2021-11-16T14:57:48.135" v="6130" actId="26606"/>
          <ac:spMkLst>
            <pc:docMk/>
            <pc:sldMk cId="3697457363" sldId="276"/>
            <ac:spMk id="45" creationId="{52494659-52DF-4053-975B-36F06255E2E8}"/>
          </ac:spMkLst>
        </pc:spChg>
        <pc:spChg chg="add del">
          <ac:chgData name="Sanders Wang" userId="089d73b8-785c-4012-b931-81c632b6c9c7" providerId="ADAL" clId="{E3F27EDE-0A00-4545-AC8F-6DAEAEF342C7}" dt="2021-11-16T14:57:48.135" v="6130" actId="26606"/>
          <ac:spMkLst>
            <pc:docMk/>
            <pc:sldMk cId="3697457363" sldId="276"/>
            <ac:spMk id="47" creationId="{EE807326-229C-458C-BDA0-C721262167D9}"/>
          </ac:spMkLst>
        </pc:spChg>
        <pc:spChg chg="add del">
          <ac:chgData name="Sanders Wang" userId="089d73b8-785c-4012-b931-81c632b6c9c7" providerId="ADAL" clId="{E3F27EDE-0A00-4545-AC8F-6DAEAEF342C7}" dt="2021-11-16T14:57:48.135" v="6130" actId="26606"/>
          <ac:spMkLst>
            <pc:docMk/>
            <pc:sldMk cId="3697457363" sldId="276"/>
            <ac:spMk id="49" creationId="{FCADE1D5-E79C-4CEF-BEFD-B66EFB394D25}"/>
          </ac:spMkLst>
        </pc:spChg>
        <pc:spChg chg="add del">
          <ac:chgData name="Sanders Wang" userId="089d73b8-785c-4012-b931-81c632b6c9c7" providerId="ADAL" clId="{E3F27EDE-0A00-4545-AC8F-6DAEAEF342C7}" dt="2021-11-16T14:57:48.135" v="6130" actId="26606"/>
          <ac:spMkLst>
            <pc:docMk/>
            <pc:sldMk cId="3697457363" sldId="276"/>
            <ac:spMk id="51" creationId="{54FC8EB5-1620-43B8-B816-8A91B6EAC975}"/>
          </ac:spMkLst>
        </pc:spChg>
        <pc:spChg chg="add del">
          <ac:chgData name="Sanders Wang" userId="089d73b8-785c-4012-b931-81c632b6c9c7" providerId="ADAL" clId="{E3F27EDE-0A00-4545-AC8F-6DAEAEF342C7}" dt="2021-11-16T14:57:48.135" v="6130" actId="26606"/>
          <ac:spMkLst>
            <pc:docMk/>
            <pc:sldMk cId="3697457363" sldId="276"/>
            <ac:spMk id="53" creationId="{3D544515-9F93-4809-A102-B49C85F4608F}"/>
          </ac:spMkLst>
        </pc:spChg>
        <pc:spChg chg="add">
          <ac:chgData name="Sanders Wang" userId="089d73b8-785c-4012-b931-81c632b6c9c7" providerId="ADAL" clId="{E3F27EDE-0A00-4545-AC8F-6DAEAEF342C7}" dt="2021-11-16T14:57:48.150" v="6131" actId="26606"/>
          <ac:spMkLst>
            <pc:docMk/>
            <pc:sldMk cId="3697457363" sldId="276"/>
            <ac:spMk id="55" creationId="{88294908-8B00-4F58-BBBA-20F71A40AA9E}"/>
          </ac:spMkLst>
        </pc:spChg>
        <pc:spChg chg="add">
          <ac:chgData name="Sanders Wang" userId="089d73b8-785c-4012-b931-81c632b6c9c7" providerId="ADAL" clId="{E3F27EDE-0A00-4545-AC8F-6DAEAEF342C7}" dt="2021-11-16T14:57:48.150" v="6131" actId="26606"/>
          <ac:spMkLst>
            <pc:docMk/>
            <pc:sldMk cId="3697457363" sldId="276"/>
            <ac:spMk id="56" creationId="{4364C879-1404-4203-8E9D-CC5DE0A621A2}"/>
          </ac:spMkLst>
        </pc:spChg>
        <pc:spChg chg="add">
          <ac:chgData name="Sanders Wang" userId="089d73b8-785c-4012-b931-81c632b6c9c7" providerId="ADAL" clId="{E3F27EDE-0A00-4545-AC8F-6DAEAEF342C7}" dt="2021-11-16T14:57:48.150" v="6131" actId="26606"/>
          <ac:spMkLst>
            <pc:docMk/>
            <pc:sldMk cId="3697457363" sldId="276"/>
            <ac:spMk id="57" creationId="{84617302-4B0D-4351-A6BB-6F0930D943AC}"/>
          </ac:spMkLst>
        </pc:spChg>
        <pc:spChg chg="add">
          <ac:chgData name="Sanders Wang" userId="089d73b8-785c-4012-b931-81c632b6c9c7" providerId="ADAL" clId="{E3F27EDE-0A00-4545-AC8F-6DAEAEF342C7}" dt="2021-11-16T14:57:48.150" v="6131" actId="26606"/>
          <ac:spMkLst>
            <pc:docMk/>
            <pc:sldMk cId="3697457363" sldId="276"/>
            <ac:spMk id="58" creationId="{DA2C7802-C2E0-4218-8F89-8DD7CCD2CD1C}"/>
          </ac:spMkLst>
        </pc:spChg>
        <pc:spChg chg="add">
          <ac:chgData name="Sanders Wang" userId="089d73b8-785c-4012-b931-81c632b6c9c7" providerId="ADAL" clId="{E3F27EDE-0A00-4545-AC8F-6DAEAEF342C7}" dt="2021-11-16T14:57:48.150" v="6131" actId="26606"/>
          <ac:spMkLst>
            <pc:docMk/>
            <pc:sldMk cId="3697457363" sldId="276"/>
            <ac:spMk id="59" creationId="{A6D7111A-21E5-4EE9-8A78-10E5530F0116}"/>
          </ac:spMkLst>
        </pc:spChg>
        <pc:spChg chg="add">
          <ac:chgData name="Sanders Wang" userId="089d73b8-785c-4012-b931-81c632b6c9c7" providerId="ADAL" clId="{E3F27EDE-0A00-4545-AC8F-6DAEAEF342C7}" dt="2021-11-16T14:57:48.150" v="6131" actId="26606"/>
          <ac:spMkLst>
            <pc:docMk/>
            <pc:sldMk cId="3697457363" sldId="276"/>
            <ac:spMk id="60" creationId="{A3969E80-A77B-49FC-9122-D89AFD5EE118}"/>
          </ac:spMkLst>
        </pc:spChg>
        <pc:spChg chg="add">
          <ac:chgData name="Sanders Wang" userId="089d73b8-785c-4012-b931-81c632b6c9c7" providerId="ADAL" clId="{E3F27EDE-0A00-4545-AC8F-6DAEAEF342C7}" dt="2021-11-16T14:57:48.150" v="6131" actId="26606"/>
          <ac:spMkLst>
            <pc:docMk/>
            <pc:sldMk cId="3697457363" sldId="276"/>
            <ac:spMk id="61" creationId="{1849CA57-76BD-4CF2-80BA-D7A46A01B7B1}"/>
          </ac:spMkLst>
        </pc:spChg>
        <pc:spChg chg="add">
          <ac:chgData name="Sanders Wang" userId="089d73b8-785c-4012-b931-81c632b6c9c7" providerId="ADAL" clId="{E3F27EDE-0A00-4545-AC8F-6DAEAEF342C7}" dt="2021-11-16T14:57:48.150" v="6131" actId="26606"/>
          <ac:spMkLst>
            <pc:docMk/>
            <pc:sldMk cId="3697457363" sldId="276"/>
            <ac:spMk id="62" creationId="{35E9085E-E730-4768-83D4-6CB7E9897153}"/>
          </ac:spMkLst>
        </pc:spChg>
        <pc:spChg chg="add">
          <ac:chgData name="Sanders Wang" userId="089d73b8-785c-4012-b931-81c632b6c9c7" providerId="ADAL" clId="{E3F27EDE-0A00-4545-AC8F-6DAEAEF342C7}" dt="2021-11-16T14:57:48.150" v="6131" actId="26606"/>
          <ac:spMkLst>
            <pc:docMk/>
            <pc:sldMk cId="3697457363" sldId="276"/>
            <ac:spMk id="63" creationId="{973272FE-A474-4CAE-8CA2-BCC8B476C3F4}"/>
          </ac:spMkLst>
        </pc:spChg>
        <pc:spChg chg="add">
          <ac:chgData name="Sanders Wang" userId="089d73b8-785c-4012-b931-81c632b6c9c7" providerId="ADAL" clId="{E3F27EDE-0A00-4545-AC8F-6DAEAEF342C7}" dt="2021-11-16T14:57:48.150" v="6131" actId="26606"/>
          <ac:spMkLst>
            <pc:docMk/>
            <pc:sldMk cId="3697457363" sldId="276"/>
            <ac:spMk id="64" creationId="{E07981EA-05A6-437C-88D7-B377B92B031D}"/>
          </ac:spMkLst>
        </pc:spChg>
        <pc:spChg chg="add">
          <ac:chgData name="Sanders Wang" userId="089d73b8-785c-4012-b931-81c632b6c9c7" providerId="ADAL" clId="{E3F27EDE-0A00-4545-AC8F-6DAEAEF342C7}" dt="2021-11-16T14:57:48.150" v="6131" actId="26606"/>
          <ac:spMkLst>
            <pc:docMk/>
            <pc:sldMk cId="3697457363" sldId="276"/>
            <ac:spMk id="65" creationId="{15E3C750-986E-4769-B1AE-49289FBEE757}"/>
          </ac:spMkLst>
        </pc:spChg>
      </pc:sldChg>
      <pc:sldChg chg="addSp delSp modSp add mod ord">
        <pc:chgData name="Sanders Wang" userId="089d73b8-785c-4012-b931-81c632b6c9c7" providerId="ADAL" clId="{E3F27EDE-0A00-4545-AC8F-6DAEAEF342C7}" dt="2021-11-16T15:03:33.857" v="6209" actId="27636"/>
        <pc:sldMkLst>
          <pc:docMk/>
          <pc:sldMk cId="2393030658" sldId="277"/>
        </pc:sldMkLst>
        <pc:spChg chg="mod">
          <ac:chgData name="Sanders Wang" userId="089d73b8-785c-4012-b931-81c632b6c9c7" providerId="ADAL" clId="{E3F27EDE-0A00-4545-AC8F-6DAEAEF342C7}" dt="2021-11-16T15:03:33.857" v="6209" actId="27636"/>
          <ac:spMkLst>
            <pc:docMk/>
            <pc:sldMk cId="2393030658" sldId="277"/>
            <ac:spMk id="2" creationId="{6EF43AEF-F8C1-40B6-A767-F212DEBF3CAB}"/>
          </ac:spMkLst>
        </pc:spChg>
        <pc:spChg chg="del mod ord">
          <ac:chgData name="Sanders Wang" userId="089d73b8-785c-4012-b931-81c632b6c9c7" providerId="ADAL" clId="{E3F27EDE-0A00-4545-AC8F-6DAEAEF342C7}" dt="2021-11-16T15:01:50.239" v="6177" actId="478"/>
          <ac:spMkLst>
            <pc:docMk/>
            <pc:sldMk cId="2393030658" sldId="277"/>
            <ac:spMk id="3" creationId="{E8F817A9-335A-427A-9F8E-1EB12F26E69B}"/>
          </ac:spMkLst>
        </pc:spChg>
        <pc:spChg chg="add del mod">
          <ac:chgData name="Sanders Wang" userId="089d73b8-785c-4012-b931-81c632b6c9c7" providerId="ADAL" clId="{E3F27EDE-0A00-4545-AC8F-6DAEAEF342C7}" dt="2021-11-16T15:03:15.115" v="6198" actId="478"/>
          <ac:spMkLst>
            <pc:docMk/>
            <pc:sldMk cId="2393030658" sldId="277"/>
            <ac:spMk id="6" creationId="{ADFEF744-A01B-47FF-B211-932063106411}"/>
          </ac:spMkLst>
        </pc:spChg>
        <pc:spChg chg="add del">
          <ac:chgData name="Sanders Wang" userId="089d73b8-785c-4012-b931-81c632b6c9c7" providerId="ADAL" clId="{E3F27EDE-0A00-4545-AC8F-6DAEAEF342C7}" dt="2021-11-16T14:57:34.413" v="6128" actId="26606"/>
          <ac:spMkLst>
            <pc:docMk/>
            <pc:sldMk cId="2393030658" sldId="277"/>
            <ac:spMk id="18" creationId="{A3969E80-A77B-49FC-9122-D89AFD5EE118}"/>
          </ac:spMkLst>
        </pc:spChg>
        <pc:spChg chg="add del">
          <ac:chgData name="Sanders Wang" userId="089d73b8-785c-4012-b931-81c632b6c9c7" providerId="ADAL" clId="{E3F27EDE-0A00-4545-AC8F-6DAEAEF342C7}" dt="2021-11-16T14:57:34.413" v="6128" actId="26606"/>
          <ac:spMkLst>
            <pc:docMk/>
            <pc:sldMk cId="2393030658" sldId="277"/>
            <ac:spMk id="19" creationId="{88294908-8B00-4F58-BBBA-20F71A40AA9E}"/>
          </ac:spMkLst>
        </pc:spChg>
        <pc:spChg chg="add del">
          <ac:chgData name="Sanders Wang" userId="089d73b8-785c-4012-b931-81c632b6c9c7" providerId="ADAL" clId="{E3F27EDE-0A00-4545-AC8F-6DAEAEF342C7}" dt="2021-11-16T14:57:34.413" v="6128" actId="26606"/>
          <ac:spMkLst>
            <pc:docMk/>
            <pc:sldMk cId="2393030658" sldId="277"/>
            <ac:spMk id="20" creationId="{1849CA57-76BD-4CF2-80BA-D7A46A01B7B1}"/>
          </ac:spMkLst>
        </pc:spChg>
        <pc:spChg chg="add del">
          <ac:chgData name="Sanders Wang" userId="089d73b8-785c-4012-b931-81c632b6c9c7" providerId="ADAL" clId="{E3F27EDE-0A00-4545-AC8F-6DAEAEF342C7}" dt="2021-11-16T14:57:34.413" v="6128" actId="26606"/>
          <ac:spMkLst>
            <pc:docMk/>
            <pc:sldMk cId="2393030658" sldId="277"/>
            <ac:spMk id="21" creationId="{4364C879-1404-4203-8E9D-CC5DE0A621A2}"/>
          </ac:spMkLst>
        </pc:spChg>
        <pc:spChg chg="add del">
          <ac:chgData name="Sanders Wang" userId="089d73b8-785c-4012-b931-81c632b6c9c7" providerId="ADAL" clId="{E3F27EDE-0A00-4545-AC8F-6DAEAEF342C7}" dt="2021-11-16T14:57:34.413" v="6128" actId="26606"/>
          <ac:spMkLst>
            <pc:docMk/>
            <pc:sldMk cId="2393030658" sldId="277"/>
            <ac:spMk id="22" creationId="{35E9085E-E730-4768-83D4-6CB7E9897153}"/>
          </ac:spMkLst>
        </pc:spChg>
        <pc:spChg chg="add del">
          <ac:chgData name="Sanders Wang" userId="089d73b8-785c-4012-b931-81c632b6c9c7" providerId="ADAL" clId="{E3F27EDE-0A00-4545-AC8F-6DAEAEF342C7}" dt="2021-11-16T14:57:34.413" v="6128" actId="26606"/>
          <ac:spMkLst>
            <pc:docMk/>
            <pc:sldMk cId="2393030658" sldId="277"/>
            <ac:spMk id="23" creationId="{84617302-4B0D-4351-A6BB-6F0930D943AC}"/>
          </ac:spMkLst>
        </pc:spChg>
        <pc:spChg chg="add del">
          <ac:chgData name="Sanders Wang" userId="089d73b8-785c-4012-b931-81c632b6c9c7" providerId="ADAL" clId="{E3F27EDE-0A00-4545-AC8F-6DAEAEF342C7}" dt="2021-11-16T14:57:34.413" v="6128" actId="26606"/>
          <ac:spMkLst>
            <pc:docMk/>
            <pc:sldMk cId="2393030658" sldId="277"/>
            <ac:spMk id="24" creationId="{973272FE-A474-4CAE-8CA2-BCC8B476C3F4}"/>
          </ac:spMkLst>
        </pc:spChg>
        <pc:spChg chg="add del">
          <ac:chgData name="Sanders Wang" userId="089d73b8-785c-4012-b931-81c632b6c9c7" providerId="ADAL" clId="{E3F27EDE-0A00-4545-AC8F-6DAEAEF342C7}" dt="2021-11-16T14:57:34.413" v="6128" actId="26606"/>
          <ac:spMkLst>
            <pc:docMk/>
            <pc:sldMk cId="2393030658" sldId="277"/>
            <ac:spMk id="25" creationId="{DA2C7802-C2E0-4218-8F89-8DD7CCD2CD1C}"/>
          </ac:spMkLst>
        </pc:spChg>
        <pc:spChg chg="add del">
          <ac:chgData name="Sanders Wang" userId="089d73b8-785c-4012-b931-81c632b6c9c7" providerId="ADAL" clId="{E3F27EDE-0A00-4545-AC8F-6DAEAEF342C7}" dt="2021-11-16T14:57:34.413" v="6128" actId="26606"/>
          <ac:spMkLst>
            <pc:docMk/>
            <pc:sldMk cId="2393030658" sldId="277"/>
            <ac:spMk id="26" creationId="{E07981EA-05A6-437C-88D7-B377B92B031D}"/>
          </ac:spMkLst>
        </pc:spChg>
        <pc:spChg chg="add del">
          <ac:chgData name="Sanders Wang" userId="089d73b8-785c-4012-b931-81c632b6c9c7" providerId="ADAL" clId="{E3F27EDE-0A00-4545-AC8F-6DAEAEF342C7}" dt="2021-11-16T14:57:34.413" v="6128" actId="26606"/>
          <ac:spMkLst>
            <pc:docMk/>
            <pc:sldMk cId="2393030658" sldId="277"/>
            <ac:spMk id="27" creationId="{A6D7111A-21E5-4EE9-8A78-10E5530F0116}"/>
          </ac:spMkLst>
        </pc:spChg>
        <pc:spChg chg="add del">
          <ac:chgData name="Sanders Wang" userId="089d73b8-785c-4012-b931-81c632b6c9c7" providerId="ADAL" clId="{E3F27EDE-0A00-4545-AC8F-6DAEAEF342C7}" dt="2021-11-16T14:57:34.413" v="6128" actId="26606"/>
          <ac:spMkLst>
            <pc:docMk/>
            <pc:sldMk cId="2393030658" sldId="277"/>
            <ac:spMk id="28" creationId="{15E3C750-986E-4769-B1AE-49289FBEE757}"/>
          </ac:spMkLst>
        </pc:spChg>
        <pc:spChg chg="add">
          <ac:chgData name="Sanders Wang" userId="089d73b8-785c-4012-b931-81c632b6c9c7" providerId="ADAL" clId="{E3F27EDE-0A00-4545-AC8F-6DAEAEF342C7}" dt="2021-11-16T14:57:34.413" v="6128" actId="26606"/>
          <ac:spMkLst>
            <pc:docMk/>
            <pc:sldMk cId="2393030658" sldId="277"/>
            <ac:spMk id="30" creationId="{D5189306-04D9-4982-9EBE-938B344A1113}"/>
          </ac:spMkLst>
        </pc:spChg>
        <pc:spChg chg="add">
          <ac:chgData name="Sanders Wang" userId="089d73b8-785c-4012-b931-81c632b6c9c7" providerId="ADAL" clId="{E3F27EDE-0A00-4545-AC8F-6DAEAEF342C7}" dt="2021-11-16T14:57:34.413" v="6128" actId="26606"/>
          <ac:spMkLst>
            <pc:docMk/>
            <pc:sldMk cId="2393030658" sldId="277"/>
            <ac:spMk id="31" creationId="{102C4642-2AB4-49A1-89D9-3E5C01E99D58}"/>
          </ac:spMkLst>
        </pc:spChg>
        <pc:spChg chg="add">
          <ac:chgData name="Sanders Wang" userId="089d73b8-785c-4012-b931-81c632b6c9c7" providerId="ADAL" clId="{E3F27EDE-0A00-4545-AC8F-6DAEAEF342C7}" dt="2021-11-16T14:57:34.413" v="6128" actId="26606"/>
          <ac:spMkLst>
            <pc:docMk/>
            <pc:sldMk cId="2393030658" sldId="277"/>
            <ac:spMk id="32" creationId="{82EAAEF9-78E9-4B67-93B4-CD09F7570300}"/>
          </ac:spMkLst>
        </pc:spChg>
        <pc:spChg chg="add del">
          <ac:chgData name="Sanders Wang" userId="089d73b8-785c-4012-b931-81c632b6c9c7" providerId="ADAL" clId="{E3F27EDE-0A00-4545-AC8F-6DAEAEF342C7}" dt="2021-11-16T14:56:38.494" v="6121" actId="26606"/>
          <ac:spMkLst>
            <pc:docMk/>
            <pc:sldMk cId="2393030658" sldId="277"/>
            <ac:spMk id="33" creationId="{C66F2F30-5DC0-44A0-BFA6-E12F46ED16DA}"/>
          </ac:spMkLst>
        </pc:spChg>
        <pc:spChg chg="add">
          <ac:chgData name="Sanders Wang" userId="089d73b8-785c-4012-b931-81c632b6c9c7" providerId="ADAL" clId="{E3F27EDE-0A00-4545-AC8F-6DAEAEF342C7}" dt="2021-11-16T14:57:34.413" v="6128" actId="26606"/>
          <ac:spMkLst>
            <pc:docMk/>
            <pc:sldMk cId="2393030658" sldId="277"/>
            <ac:spMk id="34" creationId="{2CE23D09-8BA3-4FEE-892D-ACE847DC085D}"/>
          </ac:spMkLst>
        </pc:spChg>
        <pc:spChg chg="add del">
          <ac:chgData name="Sanders Wang" userId="089d73b8-785c-4012-b931-81c632b6c9c7" providerId="ADAL" clId="{E3F27EDE-0A00-4545-AC8F-6DAEAEF342C7}" dt="2021-11-16T14:56:38.494" v="6121" actId="26606"/>
          <ac:spMkLst>
            <pc:docMk/>
            <pc:sldMk cId="2393030658" sldId="277"/>
            <ac:spMk id="35" creationId="{85872F57-7F42-4F97-8391-DDC8D0054C03}"/>
          </ac:spMkLst>
        </pc:spChg>
        <pc:spChg chg="add">
          <ac:chgData name="Sanders Wang" userId="089d73b8-785c-4012-b931-81c632b6c9c7" providerId="ADAL" clId="{E3F27EDE-0A00-4545-AC8F-6DAEAEF342C7}" dt="2021-11-16T14:57:34.413" v="6128" actId="26606"/>
          <ac:spMkLst>
            <pc:docMk/>
            <pc:sldMk cId="2393030658" sldId="277"/>
            <ac:spMk id="36" creationId="{5707F116-8EC0-4822-9067-186AC8C96EB8}"/>
          </ac:spMkLst>
        </pc:spChg>
        <pc:spChg chg="add del">
          <ac:chgData name="Sanders Wang" userId="089d73b8-785c-4012-b931-81c632b6c9c7" providerId="ADAL" clId="{E3F27EDE-0A00-4545-AC8F-6DAEAEF342C7}" dt="2021-11-16T14:56:38.494" v="6121" actId="26606"/>
          <ac:spMkLst>
            <pc:docMk/>
            <pc:sldMk cId="2393030658" sldId="277"/>
            <ac:spMk id="37" creationId="{04DC2037-48A0-4F22-B9D4-8EAEBC780AB4}"/>
          </ac:spMkLst>
        </pc:spChg>
        <pc:spChg chg="add">
          <ac:chgData name="Sanders Wang" userId="089d73b8-785c-4012-b931-81c632b6c9c7" providerId="ADAL" clId="{E3F27EDE-0A00-4545-AC8F-6DAEAEF342C7}" dt="2021-11-16T14:57:34.413" v="6128" actId="26606"/>
          <ac:spMkLst>
            <pc:docMk/>
            <pc:sldMk cId="2393030658" sldId="277"/>
            <ac:spMk id="38" creationId="{6BFBE7AA-40DE-4FE5-B385-5CA874501B05}"/>
          </ac:spMkLst>
        </pc:spChg>
        <pc:spChg chg="add del">
          <ac:chgData name="Sanders Wang" userId="089d73b8-785c-4012-b931-81c632b6c9c7" providerId="ADAL" clId="{E3F27EDE-0A00-4545-AC8F-6DAEAEF342C7}" dt="2021-11-16T14:56:38.494" v="6121" actId="26606"/>
          <ac:spMkLst>
            <pc:docMk/>
            <pc:sldMk cId="2393030658" sldId="277"/>
            <ac:spMk id="39" creationId="{0006CBFD-ADA0-43D1-9332-9C34CA1C76ED}"/>
          </ac:spMkLst>
        </pc:spChg>
        <pc:spChg chg="add">
          <ac:chgData name="Sanders Wang" userId="089d73b8-785c-4012-b931-81c632b6c9c7" providerId="ADAL" clId="{E3F27EDE-0A00-4545-AC8F-6DAEAEF342C7}" dt="2021-11-16T14:57:34.413" v="6128" actId="26606"/>
          <ac:spMkLst>
            <pc:docMk/>
            <pc:sldMk cId="2393030658" sldId="277"/>
            <ac:spMk id="40" creationId="{41ACE746-85D5-45EE-8944-61B542B392FC}"/>
          </ac:spMkLst>
        </pc:spChg>
        <pc:spChg chg="add del">
          <ac:chgData name="Sanders Wang" userId="089d73b8-785c-4012-b931-81c632b6c9c7" providerId="ADAL" clId="{E3F27EDE-0A00-4545-AC8F-6DAEAEF342C7}" dt="2021-11-16T14:56:38.494" v="6121" actId="26606"/>
          <ac:spMkLst>
            <pc:docMk/>
            <pc:sldMk cId="2393030658" sldId="277"/>
            <ac:spMk id="41" creationId="{2B931666-F28F-45F3-A074-66D2272D580B}"/>
          </ac:spMkLst>
        </pc:spChg>
        <pc:spChg chg="add">
          <ac:chgData name="Sanders Wang" userId="089d73b8-785c-4012-b931-81c632b6c9c7" providerId="ADAL" clId="{E3F27EDE-0A00-4545-AC8F-6DAEAEF342C7}" dt="2021-11-16T14:57:34.413" v="6128" actId="26606"/>
          <ac:spMkLst>
            <pc:docMk/>
            <pc:sldMk cId="2393030658" sldId="277"/>
            <ac:spMk id="42"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3" creationId="{6BFBE7AA-40DE-4FE5-B385-5CA874501B05}"/>
          </ac:spMkLst>
        </pc:spChg>
        <pc:spChg chg="add del">
          <ac:chgData name="Sanders Wang" userId="089d73b8-785c-4012-b931-81c632b6c9c7" providerId="ADAL" clId="{E3F27EDE-0A00-4545-AC8F-6DAEAEF342C7}" dt="2021-11-16T14:57:03.937" v="6123" actId="26606"/>
          <ac:spMkLst>
            <pc:docMk/>
            <pc:sldMk cId="2393030658" sldId="277"/>
            <ac:spMk id="44" creationId="{D5189306-04D9-4982-9EBE-938B344A1113}"/>
          </ac:spMkLst>
        </pc:spChg>
        <pc:spChg chg="add del">
          <ac:chgData name="Sanders Wang" userId="089d73b8-785c-4012-b931-81c632b6c9c7" providerId="ADAL" clId="{E3F27EDE-0A00-4545-AC8F-6DAEAEF342C7}" dt="2021-11-16T14:57:03.937" v="6123" actId="26606"/>
          <ac:spMkLst>
            <pc:docMk/>
            <pc:sldMk cId="2393030658" sldId="277"/>
            <ac:spMk id="45" creationId="{41ACE746-85D5-45EE-8944-61B542B392FC}"/>
          </ac:spMkLst>
        </pc:spChg>
        <pc:spChg chg="add del">
          <ac:chgData name="Sanders Wang" userId="089d73b8-785c-4012-b931-81c632b6c9c7" providerId="ADAL" clId="{E3F27EDE-0A00-4545-AC8F-6DAEAEF342C7}" dt="2021-11-16T14:57:03.937" v="6123" actId="26606"/>
          <ac:spMkLst>
            <pc:docMk/>
            <pc:sldMk cId="2393030658" sldId="277"/>
            <ac:spMk id="46" creationId="{102C4642-2AB4-49A1-89D9-3E5C01E99D58}"/>
          </ac:spMkLst>
        </pc:spChg>
        <pc:spChg chg="add del">
          <ac:chgData name="Sanders Wang" userId="089d73b8-785c-4012-b931-81c632b6c9c7" providerId="ADAL" clId="{E3F27EDE-0A00-4545-AC8F-6DAEAEF342C7}" dt="2021-11-16T14:57:03.937" v="6123" actId="26606"/>
          <ac:spMkLst>
            <pc:docMk/>
            <pc:sldMk cId="2393030658" sldId="277"/>
            <ac:spMk id="47"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8" creationId="{82EAAEF9-78E9-4B67-93B4-CD09F7570300}"/>
          </ac:spMkLst>
        </pc:spChg>
        <pc:spChg chg="add del">
          <ac:chgData name="Sanders Wang" userId="089d73b8-785c-4012-b931-81c632b6c9c7" providerId="ADAL" clId="{E3F27EDE-0A00-4545-AC8F-6DAEAEF342C7}" dt="2021-11-16T14:57:03.937" v="6123" actId="26606"/>
          <ac:spMkLst>
            <pc:docMk/>
            <pc:sldMk cId="2393030658" sldId="277"/>
            <ac:spMk id="49" creationId="{2CE23D09-8BA3-4FEE-892D-ACE847DC085D}"/>
          </ac:spMkLst>
        </pc:spChg>
        <pc:spChg chg="add del">
          <ac:chgData name="Sanders Wang" userId="089d73b8-785c-4012-b931-81c632b6c9c7" providerId="ADAL" clId="{E3F27EDE-0A00-4545-AC8F-6DAEAEF342C7}" dt="2021-11-16T14:57:03.937" v="6123" actId="26606"/>
          <ac:spMkLst>
            <pc:docMk/>
            <pc:sldMk cId="2393030658" sldId="277"/>
            <ac:spMk id="50" creationId="{5707F116-8EC0-4822-9067-186AC8C96EB8}"/>
          </ac:spMkLst>
        </pc:spChg>
        <pc:spChg chg="add del">
          <ac:chgData name="Sanders Wang" userId="089d73b8-785c-4012-b931-81c632b6c9c7" providerId="ADAL" clId="{E3F27EDE-0A00-4545-AC8F-6DAEAEF342C7}" dt="2021-11-16T14:57:22.762" v="6125" actId="26606"/>
          <ac:spMkLst>
            <pc:docMk/>
            <pc:sldMk cId="2393030658" sldId="277"/>
            <ac:spMk id="51" creationId="{54FC8EB5-1620-43B8-B816-8A91B6EAC975}"/>
          </ac:spMkLst>
        </pc:spChg>
        <pc:spChg chg="add del">
          <ac:chgData name="Sanders Wang" userId="089d73b8-785c-4012-b931-81c632b6c9c7" providerId="ADAL" clId="{E3F27EDE-0A00-4545-AC8F-6DAEAEF342C7}" dt="2021-11-16T14:57:22.762" v="6125" actId="26606"/>
          <ac:spMkLst>
            <pc:docMk/>
            <pc:sldMk cId="2393030658" sldId="277"/>
            <ac:spMk id="52" creationId="{6027F030-58A9-44B8-ABF5-0372D2954EE6}"/>
          </ac:spMkLst>
        </pc:spChg>
        <pc:spChg chg="add del">
          <ac:chgData name="Sanders Wang" userId="089d73b8-785c-4012-b931-81c632b6c9c7" providerId="ADAL" clId="{E3F27EDE-0A00-4545-AC8F-6DAEAEF342C7}" dt="2021-11-16T14:57:22.762" v="6125" actId="26606"/>
          <ac:spMkLst>
            <pc:docMk/>
            <pc:sldMk cId="2393030658" sldId="277"/>
            <ac:spMk id="53" creationId="{3D544515-9F93-4809-A102-B49C85F4608F}"/>
          </ac:spMkLst>
        </pc:spChg>
        <pc:spChg chg="add del">
          <ac:chgData name="Sanders Wang" userId="089d73b8-785c-4012-b931-81c632b6c9c7" providerId="ADAL" clId="{E3F27EDE-0A00-4545-AC8F-6DAEAEF342C7}" dt="2021-11-16T14:57:22.762" v="6125" actId="26606"/>
          <ac:spMkLst>
            <pc:docMk/>
            <pc:sldMk cId="2393030658" sldId="277"/>
            <ac:spMk id="54" creationId="{A6328306-71F0-4C12-A2D9-7C857146B1D0}"/>
          </ac:spMkLst>
        </pc:spChg>
        <pc:spChg chg="add del">
          <ac:chgData name="Sanders Wang" userId="089d73b8-785c-4012-b931-81c632b6c9c7" providerId="ADAL" clId="{E3F27EDE-0A00-4545-AC8F-6DAEAEF342C7}" dt="2021-11-16T14:57:22.762" v="6125" actId="26606"/>
          <ac:spMkLst>
            <pc:docMk/>
            <pc:sldMk cId="2393030658" sldId="277"/>
            <ac:spMk id="55" creationId="{64AB010C-C307-4A53-9D97-39C6AAB2E056}"/>
          </ac:spMkLst>
        </pc:spChg>
        <pc:spChg chg="add del">
          <ac:chgData name="Sanders Wang" userId="089d73b8-785c-4012-b931-81c632b6c9c7" providerId="ADAL" clId="{E3F27EDE-0A00-4545-AC8F-6DAEAEF342C7}" dt="2021-11-16T14:57:22.762" v="6125" actId="26606"/>
          <ac:spMkLst>
            <pc:docMk/>
            <pc:sldMk cId="2393030658" sldId="277"/>
            <ac:spMk id="56" creationId="{3252C512-4076-456E-AD89-50B0316453D0}"/>
          </ac:spMkLst>
        </pc:spChg>
        <pc:spChg chg="add del">
          <ac:chgData name="Sanders Wang" userId="089d73b8-785c-4012-b931-81c632b6c9c7" providerId="ADAL" clId="{E3F27EDE-0A00-4545-AC8F-6DAEAEF342C7}" dt="2021-11-16T14:57:22.762" v="6125" actId="26606"/>
          <ac:spMkLst>
            <pc:docMk/>
            <pc:sldMk cId="2393030658" sldId="277"/>
            <ac:spMk id="57" creationId="{71C24C9E-C2F4-4FA4-947B-6CBAC7C3AE1D}"/>
          </ac:spMkLst>
        </pc:spChg>
        <pc:spChg chg="add del">
          <ac:chgData name="Sanders Wang" userId="089d73b8-785c-4012-b931-81c632b6c9c7" providerId="ADAL" clId="{E3F27EDE-0A00-4545-AC8F-6DAEAEF342C7}" dt="2021-11-16T14:57:22.762" v="6125" actId="26606"/>
          <ac:spMkLst>
            <pc:docMk/>
            <pc:sldMk cId="2393030658" sldId="277"/>
            <ac:spMk id="58" creationId="{604B7750-FFCA-4912-AC2E-989EECC941B2}"/>
          </ac:spMkLst>
        </pc:spChg>
        <pc:spChg chg="add del">
          <ac:chgData name="Sanders Wang" userId="089d73b8-785c-4012-b931-81c632b6c9c7" providerId="ADAL" clId="{E3F27EDE-0A00-4545-AC8F-6DAEAEF342C7}" dt="2021-11-16T14:57:22.762" v="6125" actId="26606"/>
          <ac:spMkLst>
            <pc:docMk/>
            <pc:sldMk cId="2393030658" sldId="277"/>
            <ac:spMk id="59" creationId="{52494659-52DF-4053-975B-36F06255E2E8}"/>
          </ac:spMkLst>
        </pc:spChg>
        <pc:spChg chg="add del">
          <ac:chgData name="Sanders Wang" userId="089d73b8-785c-4012-b931-81c632b6c9c7" providerId="ADAL" clId="{E3F27EDE-0A00-4545-AC8F-6DAEAEF342C7}" dt="2021-11-16T14:57:22.762" v="6125" actId="26606"/>
          <ac:spMkLst>
            <pc:docMk/>
            <pc:sldMk cId="2393030658" sldId="277"/>
            <ac:spMk id="60" creationId="{EE807326-229C-458C-BDA0-C721262167D9}"/>
          </ac:spMkLst>
        </pc:spChg>
        <pc:spChg chg="add del">
          <ac:chgData name="Sanders Wang" userId="089d73b8-785c-4012-b931-81c632b6c9c7" providerId="ADAL" clId="{E3F27EDE-0A00-4545-AC8F-6DAEAEF342C7}" dt="2021-11-16T14:57:22.762" v="6125" actId="26606"/>
          <ac:spMkLst>
            <pc:docMk/>
            <pc:sldMk cId="2393030658" sldId="277"/>
            <ac:spMk id="61" creationId="{FCADE1D5-E79C-4CEF-BEFD-B66EFB394D25}"/>
          </ac:spMkLst>
        </pc:spChg>
        <pc:spChg chg="add del">
          <ac:chgData name="Sanders Wang" userId="089d73b8-785c-4012-b931-81c632b6c9c7" providerId="ADAL" clId="{E3F27EDE-0A00-4545-AC8F-6DAEAEF342C7}" dt="2021-11-16T14:57:26.274" v="6127" actId="26606"/>
          <ac:spMkLst>
            <pc:docMk/>
            <pc:sldMk cId="2393030658" sldId="277"/>
            <ac:spMk id="63" creationId="{AD9CD2E3-DBE5-42F9-BEAE-FE74BCB8C7C5}"/>
          </ac:spMkLst>
        </pc:spChg>
        <pc:spChg chg="add del">
          <ac:chgData name="Sanders Wang" userId="089d73b8-785c-4012-b931-81c632b6c9c7" providerId="ADAL" clId="{E3F27EDE-0A00-4545-AC8F-6DAEAEF342C7}" dt="2021-11-16T14:57:26.274" v="6127" actId="26606"/>
          <ac:spMkLst>
            <pc:docMk/>
            <pc:sldMk cId="2393030658" sldId="277"/>
            <ac:spMk id="64" creationId="{5707F116-8EC0-4822-9067-186AC8C96EB8}"/>
          </ac:spMkLst>
        </pc:spChg>
        <pc:spChg chg="add del">
          <ac:chgData name="Sanders Wang" userId="089d73b8-785c-4012-b931-81c632b6c9c7" providerId="ADAL" clId="{E3F27EDE-0A00-4545-AC8F-6DAEAEF342C7}" dt="2021-11-16T14:57:26.274" v="6127" actId="26606"/>
          <ac:spMkLst>
            <pc:docMk/>
            <pc:sldMk cId="2393030658" sldId="277"/>
            <ac:spMk id="65" creationId="{A77100AA-BF68-4139-8224-79EA1F9164BA}"/>
          </ac:spMkLst>
        </pc:spChg>
        <pc:spChg chg="add del">
          <ac:chgData name="Sanders Wang" userId="089d73b8-785c-4012-b931-81c632b6c9c7" providerId="ADAL" clId="{E3F27EDE-0A00-4545-AC8F-6DAEAEF342C7}" dt="2021-11-16T14:57:26.274" v="6127" actId="26606"/>
          <ac:spMkLst>
            <pc:docMk/>
            <pc:sldMk cId="2393030658" sldId="277"/>
            <ac:spMk id="66" creationId="{EEF31B1A-1BB2-47DE-B18A-424413A9DF00}"/>
          </ac:spMkLst>
        </pc:spChg>
        <pc:spChg chg="add del">
          <ac:chgData name="Sanders Wang" userId="089d73b8-785c-4012-b931-81c632b6c9c7" providerId="ADAL" clId="{E3F27EDE-0A00-4545-AC8F-6DAEAEF342C7}" dt="2021-11-16T14:57:26.274" v="6127" actId="26606"/>
          <ac:spMkLst>
            <pc:docMk/>
            <pc:sldMk cId="2393030658" sldId="277"/>
            <ac:spMk id="67" creationId="{B9FDBB0E-6648-40FA-8EA9-F5E39D798C41}"/>
          </ac:spMkLst>
        </pc:spChg>
        <pc:spChg chg="add del">
          <ac:chgData name="Sanders Wang" userId="089d73b8-785c-4012-b931-81c632b6c9c7" providerId="ADAL" clId="{E3F27EDE-0A00-4545-AC8F-6DAEAEF342C7}" dt="2021-11-16T14:57:26.274" v="6127" actId="26606"/>
          <ac:spMkLst>
            <pc:docMk/>
            <pc:sldMk cId="2393030658" sldId="277"/>
            <ac:spMk id="68" creationId="{52329D9A-3D48-4B69-939D-2A480F14786F}"/>
          </ac:spMkLst>
        </pc:spChg>
        <pc:spChg chg="add del">
          <ac:chgData name="Sanders Wang" userId="089d73b8-785c-4012-b931-81c632b6c9c7" providerId="ADAL" clId="{E3F27EDE-0A00-4545-AC8F-6DAEAEF342C7}" dt="2021-11-16T14:57:26.274" v="6127" actId="26606"/>
          <ac:spMkLst>
            <pc:docMk/>
            <pc:sldMk cId="2393030658" sldId="277"/>
            <ac:spMk id="69" creationId="{2D5CC4CB-7B78-480A-A0AE-A8A35C08E190}"/>
          </ac:spMkLst>
        </pc:spChg>
        <pc:spChg chg="add del">
          <ac:chgData name="Sanders Wang" userId="089d73b8-785c-4012-b931-81c632b6c9c7" providerId="ADAL" clId="{E3F27EDE-0A00-4545-AC8F-6DAEAEF342C7}" dt="2021-11-16T14:57:26.274" v="6127" actId="26606"/>
          <ac:spMkLst>
            <pc:docMk/>
            <pc:sldMk cId="2393030658" sldId="277"/>
            <ac:spMk id="70" creationId="{3D9E8922-1B3D-4020-A05C-C539C0C550CC}"/>
          </ac:spMkLst>
        </pc:spChg>
        <pc:spChg chg="add del">
          <ac:chgData name="Sanders Wang" userId="089d73b8-785c-4012-b931-81c632b6c9c7" providerId="ADAL" clId="{E3F27EDE-0A00-4545-AC8F-6DAEAEF342C7}" dt="2021-11-16T14:57:26.274" v="6127" actId="26606"/>
          <ac:spMkLst>
            <pc:docMk/>
            <pc:sldMk cId="2393030658" sldId="277"/>
            <ac:spMk id="71" creationId="{A8064EBB-920B-4259-AC3A-6F286FAF21A2}"/>
          </ac:spMkLst>
        </pc:spChg>
        <pc:grpChg chg="add del">
          <ac:chgData name="Sanders Wang" userId="089d73b8-785c-4012-b931-81c632b6c9c7" providerId="ADAL" clId="{E3F27EDE-0A00-4545-AC8F-6DAEAEF342C7}" dt="2021-11-16T14:57:26.274" v="6127" actId="26606"/>
          <ac:grpSpMkLst>
            <pc:docMk/>
            <pc:sldMk cId="2393030658" sldId="277"/>
            <ac:grpSpMk id="72" creationId="{71818994-AAC6-44DA-B357-6002F63CA899}"/>
          </ac:grpSpMkLst>
        </pc:grpChg>
        <pc:picChg chg="add mod">
          <ac:chgData name="Sanders Wang" userId="089d73b8-785c-4012-b931-81c632b6c9c7" providerId="ADAL" clId="{E3F27EDE-0A00-4545-AC8F-6DAEAEF342C7}" dt="2021-11-16T15:03:20.534" v="6201" actId="1076"/>
          <ac:picMkLst>
            <pc:docMk/>
            <pc:sldMk cId="2393030658" sldId="277"/>
            <ac:picMk id="5" creationId="{974F806D-422B-4BBA-9176-BFD54BC05FFE}"/>
          </ac:picMkLst>
        </pc:picChg>
      </pc:sldChg>
      <pc:sldChg chg="addSp delSp modSp add del mod">
        <pc:chgData name="Sanders Wang" userId="089d73b8-785c-4012-b931-81c632b6c9c7" providerId="ADAL" clId="{E3F27EDE-0A00-4545-AC8F-6DAEAEF342C7}" dt="2021-11-16T15:04:15.427" v="6215" actId="47"/>
        <pc:sldMkLst>
          <pc:docMk/>
          <pc:sldMk cId="3574186208" sldId="278"/>
        </pc:sldMkLst>
        <pc:spChg chg="mod">
          <ac:chgData name="Sanders Wang" userId="089d73b8-785c-4012-b931-81c632b6c9c7" providerId="ADAL" clId="{E3F27EDE-0A00-4545-AC8F-6DAEAEF342C7}" dt="2021-11-16T14:58:19.777" v="6136" actId="26606"/>
          <ac:spMkLst>
            <pc:docMk/>
            <pc:sldMk cId="3574186208" sldId="278"/>
            <ac:spMk id="2" creationId="{6EF43AEF-F8C1-40B6-A767-F212DEBF3CAB}"/>
          </ac:spMkLst>
        </pc:spChg>
        <pc:spChg chg="mod ord">
          <ac:chgData name="Sanders Wang" userId="089d73b8-785c-4012-b931-81c632b6c9c7" providerId="ADAL" clId="{E3F27EDE-0A00-4545-AC8F-6DAEAEF342C7}" dt="2021-11-16T14:58:19.793" v="6137" actId="26606"/>
          <ac:spMkLst>
            <pc:docMk/>
            <pc:sldMk cId="3574186208" sldId="278"/>
            <ac:spMk id="3" creationId="{E8F817A9-335A-427A-9F8E-1EB12F26E69B}"/>
          </ac:spMkLst>
        </pc:spChg>
        <pc:spChg chg="add del">
          <ac:chgData name="Sanders Wang" userId="089d73b8-785c-4012-b931-81c632b6c9c7" providerId="ADAL" clId="{E3F27EDE-0A00-4545-AC8F-6DAEAEF342C7}" dt="2021-11-16T14:58:19.793" v="6137" actId="26606"/>
          <ac:spMkLst>
            <pc:docMk/>
            <pc:sldMk cId="3574186208" sldId="278"/>
            <ac:spMk id="55" creationId="{88294908-8B00-4F58-BBBA-20F71A40AA9E}"/>
          </ac:spMkLst>
        </pc:spChg>
        <pc:spChg chg="add del">
          <ac:chgData name="Sanders Wang" userId="089d73b8-785c-4012-b931-81c632b6c9c7" providerId="ADAL" clId="{E3F27EDE-0A00-4545-AC8F-6DAEAEF342C7}" dt="2021-11-16T14:58:19.793" v="6137" actId="26606"/>
          <ac:spMkLst>
            <pc:docMk/>
            <pc:sldMk cId="3574186208" sldId="278"/>
            <ac:spMk id="56" creationId="{4364C879-1404-4203-8E9D-CC5DE0A621A2}"/>
          </ac:spMkLst>
        </pc:spChg>
        <pc:spChg chg="add del">
          <ac:chgData name="Sanders Wang" userId="089d73b8-785c-4012-b931-81c632b6c9c7" providerId="ADAL" clId="{E3F27EDE-0A00-4545-AC8F-6DAEAEF342C7}" dt="2021-11-16T14:58:19.793" v="6137" actId="26606"/>
          <ac:spMkLst>
            <pc:docMk/>
            <pc:sldMk cId="3574186208" sldId="278"/>
            <ac:spMk id="57" creationId="{84617302-4B0D-4351-A6BB-6F0930D943AC}"/>
          </ac:spMkLst>
        </pc:spChg>
        <pc:spChg chg="add del">
          <ac:chgData name="Sanders Wang" userId="089d73b8-785c-4012-b931-81c632b6c9c7" providerId="ADAL" clId="{E3F27EDE-0A00-4545-AC8F-6DAEAEF342C7}" dt="2021-11-16T14:58:19.793" v="6137" actId="26606"/>
          <ac:spMkLst>
            <pc:docMk/>
            <pc:sldMk cId="3574186208" sldId="278"/>
            <ac:spMk id="58" creationId="{DA2C7802-C2E0-4218-8F89-8DD7CCD2CD1C}"/>
          </ac:spMkLst>
        </pc:spChg>
        <pc:spChg chg="add del">
          <ac:chgData name="Sanders Wang" userId="089d73b8-785c-4012-b931-81c632b6c9c7" providerId="ADAL" clId="{E3F27EDE-0A00-4545-AC8F-6DAEAEF342C7}" dt="2021-11-16T14:58:19.793" v="6137" actId="26606"/>
          <ac:spMkLst>
            <pc:docMk/>
            <pc:sldMk cId="3574186208" sldId="278"/>
            <ac:spMk id="59" creationId="{A6D7111A-21E5-4EE9-8A78-10E5530F0116}"/>
          </ac:spMkLst>
        </pc:spChg>
        <pc:spChg chg="add del">
          <ac:chgData name="Sanders Wang" userId="089d73b8-785c-4012-b931-81c632b6c9c7" providerId="ADAL" clId="{E3F27EDE-0A00-4545-AC8F-6DAEAEF342C7}" dt="2021-11-16T14:58:19.793" v="6137" actId="26606"/>
          <ac:spMkLst>
            <pc:docMk/>
            <pc:sldMk cId="3574186208" sldId="278"/>
            <ac:spMk id="60" creationId="{A3969E80-A77B-49FC-9122-D89AFD5EE118}"/>
          </ac:spMkLst>
        </pc:spChg>
        <pc:spChg chg="add del">
          <ac:chgData name="Sanders Wang" userId="089d73b8-785c-4012-b931-81c632b6c9c7" providerId="ADAL" clId="{E3F27EDE-0A00-4545-AC8F-6DAEAEF342C7}" dt="2021-11-16T14:58:19.793" v="6137" actId="26606"/>
          <ac:spMkLst>
            <pc:docMk/>
            <pc:sldMk cId="3574186208" sldId="278"/>
            <ac:spMk id="61" creationId="{1849CA57-76BD-4CF2-80BA-D7A46A01B7B1}"/>
          </ac:spMkLst>
        </pc:spChg>
        <pc:spChg chg="add del">
          <ac:chgData name="Sanders Wang" userId="089d73b8-785c-4012-b931-81c632b6c9c7" providerId="ADAL" clId="{E3F27EDE-0A00-4545-AC8F-6DAEAEF342C7}" dt="2021-11-16T14:58:19.793" v="6137" actId="26606"/>
          <ac:spMkLst>
            <pc:docMk/>
            <pc:sldMk cId="3574186208" sldId="278"/>
            <ac:spMk id="62" creationId="{35E9085E-E730-4768-83D4-6CB7E9897153}"/>
          </ac:spMkLst>
        </pc:spChg>
        <pc:spChg chg="add del">
          <ac:chgData name="Sanders Wang" userId="089d73b8-785c-4012-b931-81c632b6c9c7" providerId="ADAL" clId="{E3F27EDE-0A00-4545-AC8F-6DAEAEF342C7}" dt="2021-11-16T14:58:19.793" v="6137" actId="26606"/>
          <ac:spMkLst>
            <pc:docMk/>
            <pc:sldMk cId="3574186208" sldId="278"/>
            <ac:spMk id="63" creationId="{973272FE-A474-4CAE-8CA2-BCC8B476C3F4}"/>
          </ac:spMkLst>
        </pc:spChg>
        <pc:spChg chg="add del">
          <ac:chgData name="Sanders Wang" userId="089d73b8-785c-4012-b931-81c632b6c9c7" providerId="ADAL" clId="{E3F27EDE-0A00-4545-AC8F-6DAEAEF342C7}" dt="2021-11-16T14:58:19.793" v="6137" actId="26606"/>
          <ac:spMkLst>
            <pc:docMk/>
            <pc:sldMk cId="3574186208" sldId="278"/>
            <ac:spMk id="64" creationId="{E07981EA-05A6-437C-88D7-B377B92B031D}"/>
          </ac:spMkLst>
        </pc:spChg>
        <pc:spChg chg="add del">
          <ac:chgData name="Sanders Wang" userId="089d73b8-785c-4012-b931-81c632b6c9c7" providerId="ADAL" clId="{E3F27EDE-0A00-4545-AC8F-6DAEAEF342C7}" dt="2021-11-16T14:58:19.793" v="6137" actId="26606"/>
          <ac:spMkLst>
            <pc:docMk/>
            <pc:sldMk cId="3574186208" sldId="278"/>
            <ac:spMk id="65" creationId="{15E3C750-986E-4769-B1AE-49289FBEE757}"/>
          </ac:spMkLst>
        </pc:spChg>
        <pc:spChg chg="add del">
          <ac:chgData name="Sanders Wang" userId="089d73b8-785c-4012-b931-81c632b6c9c7" providerId="ADAL" clId="{E3F27EDE-0A00-4545-AC8F-6DAEAEF342C7}" dt="2021-11-16T14:58:02.273" v="6134" actId="26606"/>
          <ac:spMkLst>
            <pc:docMk/>
            <pc:sldMk cId="3574186208" sldId="278"/>
            <ac:spMk id="70" creationId="{88294908-8B00-4F58-BBBA-20F71A40AA9E}"/>
          </ac:spMkLst>
        </pc:spChg>
        <pc:spChg chg="add del">
          <ac:chgData name="Sanders Wang" userId="089d73b8-785c-4012-b931-81c632b6c9c7" providerId="ADAL" clId="{E3F27EDE-0A00-4545-AC8F-6DAEAEF342C7}" dt="2021-11-16T14:58:02.273" v="6134" actId="26606"/>
          <ac:spMkLst>
            <pc:docMk/>
            <pc:sldMk cId="3574186208" sldId="278"/>
            <ac:spMk id="72" creationId="{4364C879-1404-4203-8E9D-CC5DE0A621A2}"/>
          </ac:spMkLst>
        </pc:spChg>
        <pc:spChg chg="add del">
          <ac:chgData name="Sanders Wang" userId="089d73b8-785c-4012-b931-81c632b6c9c7" providerId="ADAL" clId="{E3F27EDE-0A00-4545-AC8F-6DAEAEF342C7}" dt="2021-11-16T14:58:02.273" v="6134" actId="26606"/>
          <ac:spMkLst>
            <pc:docMk/>
            <pc:sldMk cId="3574186208" sldId="278"/>
            <ac:spMk id="74" creationId="{84617302-4B0D-4351-A6BB-6F0930D943AC}"/>
          </ac:spMkLst>
        </pc:spChg>
        <pc:spChg chg="add del">
          <ac:chgData name="Sanders Wang" userId="089d73b8-785c-4012-b931-81c632b6c9c7" providerId="ADAL" clId="{E3F27EDE-0A00-4545-AC8F-6DAEAEF342C7}" dt="2021-11-16T14:58:02.273" v="6134" actId="26606"/>
          <ac:spMkLst>
            <pc:docMk/>
            <pc:sldMk cId="3574186208" sldId="278"/>
            <ac:spMk id="76" creationId="{DA2C7802-C2E0-4218-8F89-8DD7CCD2CD1C}"/>
          </ac:spMkLst>
        </pc:spChg>
        <pc:spChg chg="add del">
          <ac:chgData name="Sanders Wang" userId="089d73b8-785c-4012-b931-81c632b6c9c7" providerId="ADAL" clId="{E3F27EDE-0A00-4545-AC8F-6DAEAEF342C7}" dt="2021-11-16T14:58:02.273" v="6134" actId="26606"/>
          <ac:spMkLst>
            <pc:docMk/>
            <pc:sldMk cId="3574186208" sldId="278"/>
            <ac:spMk id="78" creationId="{A6D7111A-21E5-4EE9-8A78-10E5530F0116}"/>
          </ac:spMkLst>
        </pc:spChg>
        <pc:spChg chg="add del">
          <ac:chgData name="Sanders Wang" userId="089d73b8-785c-4012-b931-81c632b6c9c7" providerId="ADAL" clId="{E3F27EDE-0A00-4545-AC8F-6DAEAEF342C7}" dt="2021-11-16T14:58:02.273" v="6134" actId="26606"/>
          <ac:spMkLst>
            <pc:docMk/>
            <pc:sldMk cId="3574186208" sldId="278"/>
            <ac:spMk id="80" creationId="{A3969E80-A77B-49FC-9122-D89AFD5EE118}"/>
          </ac:spMkLst>
        </pc:spChg>
        <pc:spChg chg="add del">
          <ac:chgData name="Sanders Wang" userId="089d73b8-785c-4012-b931-81c632b6c9c7" providerId="ADAL" clId="{E3F27EDE-0A00-4545-AC8F-6DAEAEF342C7}" dt="2021-11-16T14:58:02.273" v="6134" actId="26606"/>
          <ac:spMkLst>
            <pc:docMk/>
            <pc:sldMk cId="3574186208" sldId="278"/>
            <ac:spMk id="82" creationId="{1849CA57-76BD-4CF2-80BA-D7A46A01B7B1}"/>
          </ac:spMkLst>
        </pc:spChg>
        <pc:spChg chg="add del">
          <ac:chgData name="Sanders Wang" userId="089d73b8-785c-4012-b931-81c632b6c9c7" providerId="ADAL" clId="{E3F27EDE-0A00-4545-AC8F-6DAEAEF342C7}" dt="2021-11-16T14:58:02.273" v="6134" actId="26606"/>
          <ac:spMkLst>
            <pc:docMk/>
            <pc:sldMk cId="3574186208" sldId="278"/>
            <ac:spMk id="84" creationId="{35E9085E-E730-4768-83D4-6CB7E9897153}"/>
          </ac:spMkLst>
        </pc:spChg>
        <pc:spChg chg="add del">
          <ac:chgData name="Sanders Wang" userId="089d73b8-785c-4012-b931-81c632b6c9c7" providerId="ADAL" clId="{E3F27EDE-0A00-4545-AC8F-6DAEAEF342C7}" dt="2021-11-16T14:58:02.273" v="6134" actId="26606"/>
          <ac:spMkLst>
            <pc:docMk/>
            <pc:sldMk cId="3574186208" sldId="278"/>
            <ac:spMk id="86" creationId="{973272FE-A474-4CAE-8CA2-BCC8B476C3F4}"/>
          </ac:spMkLst>
        </pc:spChg>
        <pc:spChg chg="add del">
          <ac:chgData name="Sanders Wang" userId="089d73b8-785c-4012-b931-81c632b6c9c7" providerId="ADAL" clId="{E3F27EDE-0A00-4545-AC8F-6DAEAEF342C7}" dt="2021-11-16T14:58:02.273" v="6134" actId="26606"/>
          <ac:spMkLst>
            <pc:docMk/>
            <pc:sldMk cId="3574186208" sldId="278"/>
            <ac:spMk id="88" creationId="{E07981EA-05A6-437C-88D7-B377B92B031D}"/>
          </ac:spMkLst>
        </pc:spChg>
        <pc:spChg chg="add del">
          <ac:chgData name="Sanders Wang" userId="089d73b8-785c-4012-b931-81c632b6c9c7" providerId="ADAL" clId="{E3F27EDE-0A00-4545-AC8F-6DAEAEF342C7}" dt="2021-11-16T14:58:02.273" v="6134" actId="26606"/>
          <ac:spMkLst>
            <pc:docMk/>
            <pc:sldMk cId="3574186208" sldId="278"/>
            <ac:spMk id="90" creationId="{15E3C750-986E-4769-B1AE-49289FBEE757}"/>
          </ac:spMkLst>
        </pc:spChg>
        <pc:spChg chg="add del">
          <ac:chgData name="Sanders Wang" userId="089d73b8-785c-4012-b931-81c632b6c9c7" providerId="ADAL" clId="{E3F27EDE-0A00-4545-AC8F-6DAEAEF342C7}" dt="2021-11-16T14:58:19.777" v="6136" actId="26606"/>
          <ac:spMkLst>
            <pc:docMk/>
            <pc:sldMk cId="3574186208" sldId="278"/>
            <ac:spMk id="92" creationId="{DC580C66-5435-4F00-873E-679D3D5049C0}"/>
          </ac:spMkLst>
        </pc:spChg>
        <pc:spChg chg="add del">
          <ac:chgData name="Sanders Wang" userId="089d73b8-785c-4012-b931-81c632b6c9c7" providerId="ADAL" clId="{E3F27EDE-0A00-4545-AC8F-6DAEAEF342C7}" dt="2021-11-16T14:58:19.777" v="6136" actId="26606"/>
          <ac:spMkLst>
            <pc:docMk/>
            <pc:sldMk cId="3574186208" sldId="278"/>
            <ac:spMk id="93" creationId="{61B2441C-7AFE-43A7-87FE-3356A8078B68}"/>
          </ac:spMkLst>
        </pc:spChg>
        <pc:spChg chg="add del">
          <ac:chgData name="Sanders Wang" userId="089d73b8-785c-4012-b931-81c632b6c9c7" providerId="ADAL" clId="{E3F27EDE-0A00-4545-AC8F-6DAEAEF342C7}" dt="2021-11-16T14:58:19.777" v="6136" actId="26606"/>
          <ac:spMkLst>
            <pc:docMk/>
            <pc:sldMk cId="3574186208" sldId="278"/>
            <ac:spMk id="94" creationId="{B4AFD177-1A38-4FAE-87D4-840AE22C861C}"/>
          </ac:spMkLst>
        </pc:spChg>
        <pc:spChg chg="add del">
          <ac:chgData name="Sanders Wang" userId="089d73b8-785c-4012-b931-81c632b6c9c7" providerId="ADAL" clId="{E3F27EDE-0A00-4545-AC8F-6DAEAEF342C7}" dt="2021-11-16T14:58:19.777" v="6136" actId="26606"/>
          <ac:spMkLst>
            <pc:docMk/>
            <pc:sldMk cId="3574186208" sldId="278"/>
            <ac:spMk id="95" creationId="{5707F116-8EC0-4822-9067-186AC8C96EB8}"/>
          </ac:spMkLst>
        </pc:spChg>
        <pc:spChg chg="add del">
          <ac:chgData name="Sanders Wang" userId="089d73b8-785c-4012-b931-81c632b6c9c7" providerId="ADAL" clId="{E3F27EDE-0A00-4545-AC8F-6DAEAEF342C7}" dt="2021-11-16T14:58:19.777" v="6136" actId="26606"/>
          <ac:spMkLst>
            <pc:docMk/>
            <pc:sldMk cId="3574186208" sldId="278"/>
            <ac:spMk id="96" creationId="{49F1A7E4-819D-4D21-8E8B-32671A9F9853}"/>
          </ac:spMkLst>
        </pc:spChg>
        <pc:spChg chg="add del">
          <ac:chgData name="Sanders Wang" userId="089d73b8-785c-4012-b931-81c632b6c9c7" providerId="ADAL" clId="{E3F27EDE-0A00-4545-AC8F-6DAEAEF342C7}" dt="2021-11-16T14:58:19.777" v="6136" actId="26606"/>
          <ac:spMkLst>
            <pc:docMk/>
            <pc:sldMk cId="3574186208" sldId="278"/>
            <ac:spMk id="97" creationId="{EEF31B1A-1BB2-47DE-B18A-424413A9DF00}"/>
          </ac:spMkLst>
        </pc:spChg>
        <pc:spChg chg="add del">
          <ac:chgData name="Sanders Wang" userId="089d73b8-785c-4012-b931-81c632b6c9c7" providerId="ADAL" clId="{E3F27EDE-0A00-4545-AC8F-6DAEAEF342C7}" dt="2021-11-16T14:58:19.777" v="6136" actId="26606"/>
          <ac:spMkLst>
            <pc:docMk/>
            <pc:sldMk cId="3574186208" sldId="278"/>
            <ac:spMk id="98" creationId="{B9FDBB0E-6648-40FA-8EA9-F5E39D798C41}"/>
          </ac:spMkLst>
        </pc:spChg>
        <pc:spChg chg="add del">
          <ac:chgData name="Sanders Wang" userId="089d73b8-785c-4012-b931-81c632b6c9c7" providerId="ADAL" clId="{E3F27EDE-0A00-4545-AC8F-6DAEAEF342C7}" dt="2021-11-16T14:58:19.777" v="6136" actId="26606"/>
          <ac:spMkLst>
            <pc:docMk/>
            <pc:sldMk cId="3574186208" sldId="278"/>
            <ac:spMk id="99" creationId="{B1ECBAC9-8FF8-4D44-BD49-6B81C38167DA}"/>
          </ac:spMkLst>
        </pc:spChg>
        <pc:spChg chg="add del">
          <ac:chgData name="Sanders Wang" userId="089d73b8-785c-4012-b931-81c632b6c9c7" providerId="ADAL" clId="{E3F27EDE-0A00-4545-AC8F-6DAEAEF342C7}" dt="2021-11-16T14:58:19.777" v="6136" actId="26606"/>
          <ac:spMkLst>
            <pc:docMk/>
            <pc:sldMk cId="3574186208" sldId="278"/>
            <ac:spMk id="100" creationId="{530F234A-713C-4B90-B43E-8F10C8B679D2}"/>
          </ac:spMkLst>
        </pc:spChg>
        <pc:spChg chg="add del">
          <ac:chgData name="Sanders Wang" userId="089d73b8-785c-4012-b931-81c632b6c9c7" providerId="ADAL" clId="{E3F27EDE-0A00-4545-AC8F-6DAEAEF342C7}" dt="2021-11-16T14:58:19.777" v="6136" actId="26606"/>
          <ac:spMkLst>
            <pc:docMk/>
            <pc:sldMk cId="3574186208" sldId="278"/>
            <ac:spMk id="101" creationId="{3D9E8922-1B3D-4020-A05C-C539C0C550CC}"/>
          </ac:spMkLst>
        </pc:spChg>
        <pc:spChg chg="add del">
          <ac:chgData name="Sanders Wang" userId="089d73b8-785c-4012-b931-81c632b6c9c7" providerId="ADAL" clId="{E3F27EDE-0A00-4545-AC8F-6DAEAEF342C7}" dt="2021-11-16T14:58:19.777" v="6136" actId="26606"/>
          <ac:spMkLst>
            <pc:docMk/>
            <pc:sldMk cId="3574186208" sldId="278"/>
            <ac:spMk id="102" creationId="{A8064EBB-920B-4259-AC3A-6F286FAF21A2}"/>
          </ac:spMkLst>
        </pc:spChg>
        <pc:spChg chg="add del">
          <ac:chgData name="Sanders Wang" userId="089d73b8-785c-4012-b931-81c632b6c9c7" providerId="ADAL" clId="{E3F27EDE-0A00-4545-AC8F-6DAEAEF342C7}" dt="2021-11-16T14:58:19.777" v="6136" actId="26606"/>
          <ac:spMkLst>
            <pc:docMk/>
            <pc:sldMk cId="3574186208" sldId="278"/>
            <ac:spMk id="103" creationId="{52329D9A-3D48-4B69-939D-2A480F14786F}"/>
          </ac:spMkLst>
        </pc:spChg>
        <pc:spChg chg="add del">
          <ac:chgData name="Sanders Wang" userId="089d73b8-785c-4012-b931-81c632b6c9c7" providerId="ADAL" clId="{E3F27EDE-0A00-4545-AC8F-6DAEAEF342C7}" dt="2021-11-16T14:58:19.777" v="6136" actId="26606"/>
          <ac:spMkLst>
            <pc:docMk/>
            <pc:sldMk cId="3574186208" sldId="278"/>
            <ac:spMk id="104" creationId="{2D5CC4CB-7B78-480A-A0AE-A8A35C08E190}"/>
          </ac:spMkLst>
        </pc:spChg>
        <pc:spChg chg="add">
          <ac:chgData name="Sanders Wang" userId="089d73b8-785c-4012-b931-81c632b6c9c7" providerId="ADAL" clId="{E3F27EDE-0A00-4545-AC8F-6DAEAEF342C7}" dt="2021-11-16T14:58:19.793" v="6137" actId="26606"/>
          <ac:spMkLst>
            <pc:docMk/>
            <pc:sldMk cId="3574186208" sldId="278"/>
            <ac:spMk id="106" creationId="{6027F030-58A9-44B8-ABF5-0372D2954EE6}"/>
          </ac:spMkLst>
        </pc:spChg>
        <pc:spChg chg="add">
          <ac:chgData name="Sanders Wang" userId="089d73b8-785c-4012-b931-81c632b6c9c7" providerId="ADAL" clId="{E3F27EDE-0A00-4545-AC8F-6DAEAEF342C7}" dt="2021-11-16T14:58:19.793" v="6137" actId="26606"/>
          <ac:spMkLst>
            <pc:docMk/>
            <pc:sldMk cId="3574186208" sldId="278"/>
            <ac:spMk id="107" creationId="{A6328306-71F0-4C12-A2D9-7C857146B1D0}"/>
          </ac:spMkLst>
        </pc:spChg>
        <pc:spChg chg="add">
          <ac:chgData name="Sanders Wang" userId="089d73b8-785c-4012-b931-81c632b6c9c7" providerId="ADAL" clId="{E3F27EDE-0A00-4545-AC8F-6DAEAEF342C7}" dt="2021-11-16T14:58:19.793" v="6137" actId="26606"/>
          <ac:spMkLst>
            <pc:docMk/>
            <pc:sldMk cId="3574186208" sldId="278"/>
            <ac:spMk id="108" creationId="{64AB010C-C307-4A53-9D97-39C6AAB2E056}"/>
          </ac:spMkLst>
        </pc:spChg>
        <pc:spChg chg="add">
          <ac:chgData name="Sanders Wang" userId="089d73b8-785c-4012-b931-81c632b6c9c7" providerId="ADAL" clId="{E3F27EDE-0A00-4545-AC8F-6DAEAEF342C7}" dt="2021-11-16T14:58:19.793" v="6137" actId="26606"/>
          <ac:spMkLst>
            <pc:docMk/>
            <pc:sldMk cId="3574186208" sldId="278"/>
            <ac:spMk id="109" creationId="{3252C512-4076-456E-AD89-50B0316453D0}"/>
          </ac:spMkLst>
        </pc:spChg>
        <pc:spChg chg="add">
          <ac:chgData name="Sanders Wang" userId="089d73b8-785c-4012-b931-81c632b6c9c7" providerId="ADAL" clId="{E3F27EDE-0A00-4545-AC8F-6DAEAEF342C7}" dt="2021-11-16T14:58:19.793" v="6137" actId="26606"/>
          <ac:spMkLst>
            <pc:docMk/>
            <pc:sldMk cId="3574186208" sldId="278"/>
            <ac:spMk id="110" creationId="{71C24C9E-C2F4-4FA4-947B-6CBAC7C3AE1D}"/>
          </ac:spMkLst>
        </pc:spChg>
        <pc:spChg chg="add">
          <ac:chgData name="Sanders Wang" userId="089d73b8-785c-4012-b931-81c632b6c9c7" providerId="ADAL" clId="{E3F27EDE-0A00-4545-AC8F-6DAEAEF342C7}" dt="2021-11-16T14:58:19.793" v="6137" actId="26606"/>
          <ac:spMkLst>
            <pc:docMk/>
            <pc:sldMk cId="3574186208" sldId="278"/>
            <ac:spMk id="111" creationId="{604B7750-FFCA-4912-AC2E-989EECC941B2}"/>
          </ac:spMkLst>
        </pc:spChg>
        <pc:spChg chg="add">
          <ac:chgData name="Sanders Wang" userId="089d73b8-785c-4012-b931-81c632b6c9c7" providerId="ADAL" clId="{E3F27EDE-0A00-4545-AC8F-6DAEAEF342C7}" dt="2021-11-16T14:58:19.793" v="6137" actId="26606"/>
          <ac:spMkLst>
            <pc:docMk/>
            <pc:sldMk cId="3574186208" sldId="278"/>
            <ac:spMk id="112" creationId="{52494659-52DF-4053-975B-36F06255E2E8}"/>
          </ac:spMkLst>
        </pc:spChg>
        <pc:spChg chg="add">
          <ac:chgData name="Sanders Wang" userId="089d73b8-785c-4012-b931-81c632b6c9c7" providerId="ADAL" clId="{E3F27EDE-0A00-4545-AC8F-6DAEAEF342C7}" dt="2021-11-16T14:58:19.793" v="6137" actId="26606"/>
          <ac:spMkLst>
            <pc:docMk/>
            <pc:sldMk cId="3574186208" sldId="278"/>
            <ac:spMk id="113" creationId="{EE807326-229C-458C-BDA0-C721262167D9}"/>
          </ac:spMkLst>
        </pc:spChg>
        <pc:spChg chg="add">
          <ac:chgData name="Sanders Wang" userId="089d73b8-785c-4012-b931-81c632b6c9c7" providerId="ADAL" clId="{E3F27EDE-0A00-4545-AC8F-6DAEAEF342C7}" dt="2021-11-16T14:58:19.793" v="6137" actId="26606"/>
          <ac:spMkLst>
            <pc:docMk/>
            <pc:sldMk cId="3574186208" sldId="278"/>
            <ac:spMk id="114" creationId="{FCADE1D5-E79C-4CEF-BEFD-B66EFB394D25}"/>
          </ac:spMkLst>
        </pc:spChg>
        <pc:spChg chg="add">
          <ac:chgData name="Sanders Wang" userId="089d73b8-785c-4012-b931-81c632b6c9c7" providerId="ADAL" clId="{E3F27EDE-0A00-4545-AC8F-6DAEAEF342C7}" dt="2021-11-16T14:58:19.793" v="6137" actId="26606"/>
          <ac:spMkLst>
            <pc:docMk/>
            <pc:sldMk cId="3574186208" sldId="278"/>
            <ac:spMk id="115" creationId="{54FC8EB5-1620-43B8-B816-8A91B6EAC975}"/>
          </ac:spMkLst>
        </pc:spChg>
        <pc:spChg chg="add">
          <ac:chgData name="Sanders Wang" userId="089d73b8-785c-4012-b931-81c632b6c9c7" providerId="ADAL" clId="{E3F27EDE-0A00-4545-AC8F-6DAEAEF342C7}" dt="2021-11-16T14:58:19.793" v="6137" actId="26606"/>
          <ac:spMkLst>
            <pc:docMk/>
            <pc:sldMk cId="3574186208" sldId="278"/>
            <ac:spMk id="116" creationId="{3D544515-9F93-4809-A102-B49C85F4608F}"/>
          </ac:spMkLst>
        </pc:spChg>
      </pc:sldChg>
      <pc:sldChg chg="addSp delSp modSp add mod ord">
        <pc:chgData name="Sanders Wang" userId="089d73b8-785c-4012-b931-81c632b6c9c7" providerId="ADAL" clId="{E3F27EDE-0A00-4545-AC8F-6DAEAEF342C7}" dt="2021-11-16T15:01:29.791" v="6175"/>
        <pc:sldMkLst>
          <pc:docMk/>
          <pc:sldMk cId="868120089" sldId="279"/>
        </pc:sldMkLst>
        <pc:spChg chg="mod ord">
          <ac:chgData name="Sanders Wang" userId="089d73b8-785c-4012-b931-81c632b6c9c7" providerId="ADAL" clId="{E3F27EDE-0A00-4545-AC8F-6DAEAEF342C7}" dt="2021-11-16T14:59:16.448" v="6158" actId="403"/>
          <ac:spMkLst>
            <pc:docMk/>
            <pc:sldMk cId="868120089" sldId="279"/>
            <ac:spMk id="2" creationId="{6EF43AEF-F8C1-40B6-A767-F212DEBF3CAB}"/>
          </ac:spMkLst>
        </pc:spChg>
        <pc:spChg chg="del mod">
          <ac:chgData name="Sanders Wang" userId="089d73b8-785c-4012-b931-81c632b6c9c7" providerId="ADAL" clId="{E3F27EDE-0A00-4545-AC8F-6DAEAEF342C7}" dt="2021-11-16T14:59:00.751" v="6140" actId="478"/>
          <ac:spMkLst>
            <pc:docMk/>
            <pc:sldMk cId="868120089" sldId="279"/>
            <ac:spMk id="3" creationId="{E8F817A9-335A-427A-9F8E-1EB12F26E69B}"/>
          </ac:spMkLst>
        </pc:spChg>
        <pc:spChg chg="del">
          <ac:chgData name="Sanders Wang" userId="089d73b8-785c-4012-b931-81c632b6c9c7" providerId="ADAL" clId="{E3F27EDE-0A00-4545-AC8F-6DAEAEF342C7}" dt="2021-11-16T14:58:56.300" v="6139" actId="26606"/>
          <ac:spMkLst>
            <pc:docMk/>
            <pc:sldMk cId="868120089" sldId="279"/>
            <ac:spMk id="106" creationId="{6027F030-58A9-44B8-ABF5-0372D2954EE6}"/>
          </ac:spMkLst>
        </pc:spChg>
        <pc:spChg chg="del">
          <ac:chgData name="Sanders Wang" userId="089d73b8-785c-4012-b931-81c632b6c9c7" providerId="ADAL" clId="{E3F27EDE-0A00-4545-AC8F-6DAEAEF342C7}" dt="2021-11-16T14:58:56.300" v="6139" actId="26606"/>
          <ac:spMkLst>
            <pc:docMk/>
            <pc:sldMk cId="868120089" sldId="279"/>
            <ac:spMk id="107" creationId="{A6328306-71F0-4C12-A2D9-7C857146B1D0}"/>
          </ac:spMkLst>
        </pc:spChg>
        <pc:spChg chg="del">
          <ac:chgData name="Sanders Wang" userId="089d73b8-785c-4012-b931-81c632b6c9c7" providerId="ADAL" clId="{E3F27EDE-0A00-4545-AC8F-6DAEAEF342C7}" dt="2021-11-16T14:58:56.300" v="6139" actId="26606"/>
          <ac:spMkLst>
            <pc:docMk/>
            <pc:sldMk cId="868120089" sldId="279"/>
            <ac:spMk id="108" creationId="{64AB010C-C307-4A53-9D97-39C6AAB2E056}"/>
          </ac:spMkLst>
        </pc:spChg>
        <pc:spChg chg="del">
          <ac:chgData name="Sanders Wang" userId="089d73b8-785c-4012-b931-81c632b6c9c7" providerId="ADAL" clId="{E3F27EDE-0A00-4545-AC8F-6DAEAEF342C7}" dt="2021-11-16T14:58:56.300" v="6139" actId="26606"/>
          <ac:spMkLst>
            <pc:docMk/>
            <pc:sldMk cId="868120089" sldId="279"/>
            <ac:spMk id="109" creationId="{3252C512-4076-456E-AD89-50B0316453D0}"/>
          </ac:spMkLst>
        </pc:spChg>
        <pc:spChg chg="del">
          <ac:chgData name="Sanders Wang" userId="089d73b8-785c-4012-b931-81c632b6c9c7" providerId="ADAL" clId="{E3F27EDE-0A00-4545-AC8F-6DAEAEF342C7}" dt="2021-11-16T14:58:56.300" v="6139" actId="26606"/>
          <ac:spMkLst>
            <pc:docMk/>
            <pc:sldMk cId="868120089" sldId="279"/>
            <ac:spMk id="110" creationId="{71C24C9E-C2F4-4FA4-947B-6CBAC7C3AE1D}"/>
          </ac:spMkLst>
        </pc:spChg>
        <pc:spChg chg="del">
          <ac:chgData name="Sanders Wang" userId="089d73b8-785c-4012-b931-81c632b6c9c7" providerId="ADAL" clId="{E3F27EDE-0A00-4545-AC8F-6DAEAEF342C7}" dt="2021-11-16T14:58:56.300" v="6139" actId="26606"/>
          <ac:spMkLst>
            <pc:docMk/>
            <pc:sldMk cId="868120089" sldId="279"/>
            <ac:spMk id="111" creationId="{604B7750-FFCA-4912-AC2E-989EECC941B2}"/>
          </ac:spMkLst>
        </pc:spChg>
        <pc:spChg chg="del">
          <ac:chgData name="Sanders Wang" userId="089d73b8-785c-4012-b931-81c632b6c9c7" providerId="ADAL" clId="{E3F27EDE-0A00-4545-AC8F-6DAEAEF342C7}" dt="2021-11-16T14:58:56.300" v="6139" actId="26606"/>
          <ac:spMkLst>
            <pc:docMk/>
            <pc:sldMk cId="868120089" sldId="279"/>
            <ac:spMk id="112" creationId="{52494659-52DF-4053-975B-36F06255E2E8}"/>
          </ac:spMkLst>
        </pc:spChg>
        <pc:spChg chg="del">
          <ac:chgData name="Sanders Wang" userId="089d73b8-785c-4012-b931-81c632b6c9c7" providerId="ADAL" clId="{E3F27EDE-0A00-4545-AC8F-6DAEAEF342C7}" dt="2021-11-16T14:58:56.300" v="6139" actId="26606"/>
          <ac:spMkLst>
            <pc:docMk/>
            <pc:sldMk cId="868120089" sldId="279"/>
            <ac:spMk id="113" creationId="{EE807326-229C-458C-BDA0-C721262167D9}"/>
          </ac:spMkLst>
        </pc:spChg>
        <pc:spChg chg="del">
          <ac:chgData name="Sanders Wang" userId="089d73b8-785c-4012-b931-81c632b6c9c7" providerId="ADAL" clId="{E3F27EDE-0A00-4545-AC8F-6DAEAEF342C7}" dt="2021-11-16T14:58:56.300" v="6139" actId="26606"/>
          <ac:spMkLst>
            <pc:docMk/>
            <pc:sldMk cId="868120089" sldId="279"/>
            <ac:spMk id="114" creationId="{FCADE1D5-E79C-4CEF-BEFD-B66EFB394D25}"/>
          </ac:spMkLst>
        </pc:spChg>
        <pc:spChg chg="del">
          <ac:chgData name="Sanders Wang" userId="089d73b8-785c-4012-b931-81c632b6c9c7" providerId="ADAL" clId="{E3F27EDE-0A00-4545-AC8F-6DAEAEF342C7}" dt="2021-11-16T14:58:56.300" v="6139" actId="26606"/>
          <ac:spMkLst>
            <pc:docMk/>
            <pc:sldMk cId="868120089" sldId="279"/>
            <ac:spMk id="115" creationId="{54FC8EB5-1620-43B8-B816-8A91B6EAC975}"/>
          </ac:spMkLst>
        </pc:spChg>
        <pc:spChg chg="del">
          <ac:chgData name="Sanders Wang" userId="089d73b8-785c-4012-b931-81c632b6c9c7" providerId="ADAL" clId="{E3F27EDE-0A00-4545-AC8F-6DAEAEF342C7}" dt="2021-11-16T14:58:56.300" v="6139" actId="26606"/>
          <ac:spMkLst>
            <pc:docMk/>
            <pc:sldMk cId="868120089" sldId="279"/>
            <ac:spMk id="116" creationId="{3D544515-9F93-4809-A102-B49C85F4608F}"/>
          </ac:spMkLst>
        </pc:spChg>
        <pc:spChg chg="add">
          <ac:chgData name="Sanders Wang" userId="089d73b8-785c-4012-b931-81c632b6c9c7" providerId="ADAL" clId="{E3F27EDE-0A00-4545-AC8F-6DAEAEF342C7}" dt="2021-11-16T14:58:56.300" v="6139" actId="26606"/>
          <ac:spMkLst>
            <pc:docMk/>
            <pc:sldMk cId="868120089" sldId="279"/>
            <ac:spMk id="121" creationId="{B4D3D850-2041-4B7C-AED9-54DA385B14F7}"/>
          </ac:spMkLst>
        </pc:spChg>
        <pc:spChg chg="add">
          <ac:chgData name="Sanders Wang" userId="089d73b8-785c-4012-b931-81c632b6c9c7" providerId="ADAL" clId="{E3F27EDE-0A00-4545-AC8F-6DAEAEF342C7}" dt="2021-11-16T14:58:56.300" v="6139" actId="26606"/>
          <ac:spMkLst>
            <pc:docMk/>
            <pc:sldMk cId="868120089" sldId="279"/>
            <ac:spMk id="127" creationId="{4B7A2B20-C280-41CF-965D-FA68DA2BD679}"/>
          </ac:spMkLst>
        </pc:spChg>
        <pc:spChg chg="add">
          <ac:chgData name="Sanders Wang" userId="089d73b8-785c-4012-b931-81c632b6c9c7" providerId="ADAL" clId="{E3F27EDE-0A00-4545-AC8F-6DAEAEF342C7}" dt="2021-11-16T14:58:56.300" v="6139" actId="26606"/>
          <ac:spMkLst>
            <pc:docMk/>
            <pc:sldMk cId="868120089" sldId="279"/>
            <ac:spMk id="129" creationId="{5CF218E6-E246-4EBB-BA8D-DB65AB59A70E}"/>
          </ac:spMkLst>
        </pc:spChg>
        <pc:spChg chg="add">
          <ac:chgData name="Sanders Wang" userId="089d73b8-785c-4012-b931-81c632b6c9c7" providerId="ADAL" clId="{E3F27EDE-0A00-4545-AC8F-6DAEAEF342C7}" dt="2021-11-16T14:58:56.300" v="6139" actId="26606"/>
          <ac:spMkLst>
            <pc:docMk/>
            <pc:sldMk cId="868120089" sldId="279"/>
            <ac:spMk id="131" creationId="{13B9D26D-939B-4838-886B-07E227F3A303}"/>
          </ac:spMkLst>
        </pc:spChg>
        <pc:spChg chg="add">
          <ac:chgData name="Sanders Wang" userId="089d73b8-785c-4012-b931-81c632b6c9c7" providerId="ADAL" clId="{E3F27EDE-0A00-4545-AC8F-6DAEAEF342C7}" dt="2021-11-16T14:58:56.300" v="6139" actId="26606"/>
          <ac:spMkLst>
            <pc:docMk/>
            <pc:sldMk cId="868120089" sldId="279"/>
            <ac:spMk id="133" creationId="{60A80B01-7FDA-4264-BAC7-CA797D49642F}"/>
          </ac:spMkLst>
        </pc:spChg>
        <pc:spChg chg="add">
          <ac:chgData name="Sanders Wang" userId="089d73b8-785c-4012-b931-81c632b6c9c7" providerId="ADAL" clId="{E3F27EDE-0A00-4545-AC8F-6DAEAEF342C7}" dt="2021-11-16T14:58:56.300" v="6139" actId="26606"/>
          <ac:spMkLst>
            <pc:docMk/>
            <pc:sldMk cId="868120089" sldId="279"/>
            <ac:spMk id="135" creationId="{449E75B4-6C35-495B-850B-28CDE6E39ED0}"/>
          </ac:spMkLst>
        </pc:spChg>
        <pc:spChg chg="add">
          <ac:chgData name="Sanders Wang" userId="089d73b8-785c-4012-b931-81c632b6c9c7" providerId="ADAL" clId="{E3F27EDE-0A00-4545-AC8F-6DAEAEF342C7}" dt="2021-11-16T14:58:56.300" v="6139" actId="26606"/>
          <ac:spMkLst>
            <pc:docMk/>
            <pc:sldMk cId="868120089" sldId="279"/>
            <ac:spMk id="137" creationId="{0EB2D58A-B2F2-4B07-9595-4FED1037FF80}"/>
          </ac:spMkLst>
        </pc:spChg>
        <pc:spChg chg="add">
          <ac:chgData name="Sanders Wang" userId="089d73b8-785c-4012-b931-81c632b6c9c7" providerId="ADAL" clId="{E3F27EDE-0A00-4545-AC8F-6DAEAEF342C7}" dt="2021-11-16T14:58:56.300" v="6139" actId="26606"/>
          <ac:spMkLst>
            <pc:docMk/>
            <pc:sldMk cId="868120089" sldId="279"/>
            <ac:spMk id="139" creationId="{DEB95C3F-0968-4E23-80BD-35CE22E83376}"/>
          </ac:spMkLst>
        </pc:spChg>
        <pc:spChg chg="add">
          <ac:chgData name="Sanders Wang" userId="089d73b8-785c-4012-b931-81c632b6c9c7" providerId="ADAL" clId="{E3F27EDE-0A00-4545-AC8F-6DAEAEF342C7}" dt="2021-11-16T14:58:56.300" v="6139" actId="26606"/>
          <ac:spMkLst>
            <pc:docMk/>
            <pc:sldMk cId="868120089" sldId="279"/>
            <ac:spMk id="141" creationId="{16E9C92B-1893-4BFE-B7CF-905EB3F87DAF}"/>
          </ac:spMkLst>
        </pc:spChg>
        <pc:grpChg chg="add">
          <ac:chgData name="Sanders Wang" userId="089d73b8-785c-4012-b931-81c632b6c9c7" providerId="ADAL" clId="{E3F27EDE-0A00-4545-AC8F-6DAEAEF342C7}" dt="2021-11-16T14:58:56.300" v="6139" actId="26606"/>
          <ac:grpSpMkLst>
            <pc:docMk/>
            <pc:sldMk cId="868120089" sldId="279"/>
            <ac:grpSpMk id="123" creationId="{8F428E7C-CF72-4177-B907-662EDCB35B02}"/>
          </ac:grpSpMkLst>
        </pc:grpChg>
        <pc:picChg chg="add mod">
          <ac:chgData name="Sanders Wang" userId="089d73b8-785c-4012-b931-81c632b6c9c7" providerId="ADAL" clId="{E3F27EDE-0A00-4545-AC8F-6DAEAEF342C7}" dt="2021-11-16T14:59:46.558" v="6164" actId="1076"/>
          <ac:picMkLst>
            <pc:docMk/>
            <pc:sldMk cId="868120089" sldId="279"/>
            <ac:picMk id="27" creationId="{E28ABD0E-6C78-42ED-B9D9-D5559CE1F096}"/>
          </ac:picMkLst>
        </pc:picChg>
        <pc:picChg chg="add mod">
          <ac:chgData name="Sanders Wang" userId="089d73b8-785c-4012-b931-81c632b6c9c7" providerId="ADAL" clId="{E3F27EDE-0A00-4545-AC8F-6DAEAEF342C7}" dt="2021-11-16T15:00:50.541" v="6173" actId="692"/>
          <ac:picMkLst>
            <pc:docMk/>
            <pc:sldMk cId="868120089" sldId="279"/>
            <ac:picMk id="28" creationId="{B4B91AA8-79D2-4E72-8B7E-967E300A3FF4}"/>
          </ac:picMkLst>
        </pc:picChg>
      </pc:sldChg>
      <pc:sldChg chg="addSp delSp add del setBg delDesignElem">
        <pc:chgData name="Sanders Wang" userId="089d73b8-785c-4012-b931-81c632b6c9c7" providerId="ADAL" clId="{E3F27EDE-0A00-4545-AC8F-6DAEAEF342C7}" dt="2021-11-16T15:04:30.758" v="6218"/>
        <pc:sldMkLst>
          <pc:docMk/>
          <pc:sldMk cId="2709634416" sldId="280"/>
        </pc:sldMkLst>
        <pc:spChg chg="add del">
          <ac:chgData name="Sanders Wang" userId="089d73b8-785c-4012-b931-81c632b6c9c7" providerId="ADAL" clId="{E3F27EDE-0A00-4545-AC8F-6DAEAEF342C7}" dt="2021-11-16T15:04:30.758" v="6218"/>
          <ac:spMkLst>
            <pc:docMk/>
            <pc:sldMk cId="2709634416" sldId="280"/>
            <ac:spMk id="8" creationId="{7CB4857B-ED7C-444D-9F04-2F885114A1C2}"/>
          </ac:spMkLst>
        </pc:spChg>
        <pc:spChg chg="add del">
          <ac:chgData name="Sanders Wang" userId="089d73b8-785c-4012-b931-81c632b6c9c7" providerId="ADAL" clId="{E3F27EDE-0A00-4545-AC8F-6DAEAEF342C7}" dt="2021-11-16T15:04:30.758" v="6218"/>
          <ac:spMkLst>
            <pc:docMk/>
            <pc:sldMk cId="2709634416" sldId="280"/>
            <ac:spMk id="10" creationId="{D18046FB-44EA-4FD8-A585-EA09A319B2D0}"/>
          </ac:spMkLst>
        </pc:spChg>
        <pc:spChg chg="add del">
          <ac:chgData name="Sanders Wang" userId="089d73b8-785c-4012-b931-81c632b6c9c7" providerId="ADAL" clId="{E3F27EDE-0A00-4545-AC8F-6DAEAEF342C7}" dt="2021-11-16T15:04:30.758" v="6218"/>
          <ac:spMkLst>
            <pc:docMk/>
            <pc:sldMk cId="2709634416" sldId="280"/>
            <ac:spMk id="12" creationId="{479F5F2B-8B58-4140-AE6A-51F6C67B18D9}"/>
          </ac:spMkLst>
        </pc:spChg>
      </pc:sldChg>
      <pc:sldChg chg="modSp add mod">
        <pc:chgData name="Sanders Wang" userId="089d73b8-785c-4012-b931-81c632b6c9c7" providerId="ADAL" clId="{E3F27EDE-0A00-4545-AC8F-6DAEAEF342C7}" dt="2021-11-16T15:07:09.813" v="6249" actId="207"/>
        <pc:sldMkLst>
          <pc:docMk/>
          <pc:sldMk cId="3460847068" sldId="280"/>
        </pc:sldMkLst>
        <pc:spChg chg="mod">
          <ac:chgData name="Sanders Wang" userId="089d73b8-785c-4012-b931-81c632b6c9c7" providerId="ADAL" clId="{E3F27EDE-0A00-4545-AC8F-6DAEAEF342C7}" dt="2021-11-16T15:05:41.369" v="6232" actId="27636"/>
          <ac:spMkLst>
            <pc:docMk/>
            <pc:sldMk cId="3460847068" sldId="280"/>
            <ac:spMk id="2" creationId="{709A9E4F-9019-402E-B320-B0E580B90937}"/>
          </ac:spMkLst>
        </pc:spChg>
        <pc:spChg chg="mod">
          <ac:chgData name="Sanders Wang" userId="089d73b8-785c-4012-b931-81c632b6c9c7" providerId="ADAL" clId="{E3F27EDE-0A00-4545-AC8F-6DAEAEF342C7}" dt="2021-11-16T15:07:09.813" v="6249" actId="207"/>
          <ac:spMkLst>
            <pc:docMk/>
            <pc:sldMk cId="3460847068" sldId="280"/>
            <ac:spMk id="3" creationId="{3395B24B-D16B-42FB-BA05-5B073216EB7A}"/>
          </ac:spMkLst>
        </pc:spChg>
        <pc:picChg chg="mod">
          <ac:chgData name="Sanders Wang" userId="089d73b8-785c-4012-b931-81c632b6c9c7" providerId="ADAL" clId="{E3F27EDE-0A00-4545-AC8F-6DAEAEF342C7}" dt="2021-11-16T15:04:55.402" v="6221"/>
          <ac:picMkLst>
            <pc:docMk/>
            <pc:sldMk cId="3460847068" sldId="280"/>
            <ac:picMk id="11" creationId="{5786B79A-B217-4FCE-8A1C-B6C24C52D2FB}"/>
          </ac:picMkLst>
        </pc:picChg>
        <pc:picChg chg="mod">
          <ac:chgData name="Sanders Wang" userId="089d73b8-785c-4012-b931-81c632b6c9c7" providerId="ADAL" clId="{E3F27EDE-0A00-4545-AC8F-6DAEAEF342C7}" dt="2021-11-16T15:04:55.402" v="6221"/>
          <ac:picMkLst>
            <pc:docMk/>
            <pc:sldMk cId="3460847068" sldId="280"/>
            <ac:picMk id="13" creationId="{8EFA10B4-29AD-4489-BC8C-61B7938C1748}"/>
          </ac:picMkLst>
        </pc:picChg>
      </pc:sldChg>
      <pc:sldChg chg="modSp add mod ord">
        <pc:chgData name="Sanders Wang" userId="089d73b8-785c-4012-b931-81c632b6c9c7" providerId="ADAL" clId="{E3F27EDE-0A00-4545-AC8F-6DAEAEF342C7}" dt="2021-11-16T15:07:01.442" v="6248" actId="207"/>
        <pc:sldMkLst>
          <pc:docMk/>
          <pc:sldMk cId="3071192605" sldId="281"/>
        </pc:sldMkLst>
        <pc:spChg chg="mod">
          <ac:chgData name="Sanders Wang" userId="089d73b8-785c-4012-b931-81c632b6c9c7" providerId="ADAL" clId="{E3F27EDE-0A00-4545-AC8F-6DAEAEF342C7}" dt="2021-11-16T15:06:07.406" v="6241"/>
          <ac:spMkLst>
            <pc:docMk/>
            <pc:sldMk cId="3071192605" sldId="281"/>
            <ac:spMk id="2" creationId="{709A9E4F-9019-402E-B320-B0E580B90937}"/>
          </ac:spMkLst>
        </pc:spChg>
        <pc:spChg chg="mod">
          <ac:chgData name="Sanders Wang" userId="089d73b8-785c-4012-b931-81c632b6c9c7" providerId="ADAL" clId="{E3F27EDE-0A00-4545-AC8F-6DAEAEF342C7}" dt="2021-11-16T15:07:01.442" v="6248" actId="207"/>
          <ac:spMkLst>
            <pc:docMk/>
            <pc:sldMk cId="3071192605" sldId="281"/>
            <ac:spMk id="3" creationId="{3395B24B-D16B-42FB-BA05-5B073216EB7A}"/>
          </ac:spMkLst>
        </pc:spChg>
        <pc:picChg chg="mod">
          <ac:chgData name="Sanders Wang" userId="089d73b8-785c-4012-b931-81c632b6c9c7" providerId="ADAL" clId="{E3F27EDE-0A00-4545-AC8F-6DAEAEF342C7}" dt="2021-11-16T15:06:38.308" v="6246"/>
          <ac:picMkLst>
            <pc:docMk/>
            <pc:sldMk cId="3071192605" sldId="281"/>
            <ac:picMk id="7" creationId="{63395493-158B-48A0-A4B2-F28B711CBAA0}"/>
          </ac:picMkLst>
        </pc:picChg>
        <pc:picChg chg="mod">
          <ac:chgData name="Sanders Wang" userId="089d73b8-785c-4012-b931-81c632b6c9c7" providerId="ADAL" clId="{E3F27EDE-0A00-4545-AC8F-6DAEAEF342C7}" dt="2021-11-16T15:06:38.308" v="6246"/>
          <ac:picMkLst>
            <pc:docMk/>
            <pc:sldMk cId="3071192605" sldId="281"/>
            <ac:picMk id="9" creationId="{0A547634-6F4E-4078-8B70-439D56F7303D}"/>
          </ac:picMkLst>
        </pc:picChg>
      </pc:sldChg>
      <pc:sldChg chg="modSp add mod ord">
        <pc:chgData name="Sanders Wang" userId="089d73b8-785c-4012-b931-81c632b6c9c7" providerId="ADAL" clId="{E3F27EDE-0A00-4545-AC8F-6DAEAEF342C7}" dt="2021-11-16T15:08:24.830" v="6269" actId="20577"/>
        <pc:sldMkLst>
          <pc:docMk/>
          <pc:sldMk cId="161897394" sldId="282"/>
        </pc:sldMkLst>
        <pc:spChg chg="mod">
          <ac:chgData name="Sanders Wang" userId="089d73b8-785c-4012-b931-81c632b6c9c7" providerId="ADAL" clId="{E3F27EDE-0A00-4545-AC8F-6DAEAEF342C7}" dt="2021-11-16T15:08:24.830" v="6269" actId="20577"/>
          <ac:spMkLst>
            <pc:docMk/>
            <pc:sldMk cId="161897394" sldId="282"/>
            <ac:spMk id="2" creationId="{709A9E4F-9019-402E-B320-B0E580B90937}"/>
          </ac:spMkLst>
        </pc:spChg>
        <pc:spChg chg="mod">
          <ac:chgData name="Sanders Wang" userId="089d73b8-785c-4012-b931-81c632b6c9c7" providerId="ADAL" clId="{E3F27EDE-0A00-4545-AC8F-6DAEAEF342C7}" dt="2021-11-16T15:07:42.951" v="6253" actId="207"/>
          <ac:spMkLst>
            <pc:docMk/>
            <pc:sldMk cId="161897394" sldId="282"/>
            <ac:spMk id="3" creationId="{3395B24B-D16B-42FB-BA05-5B073216EB7A}"/>
          </ac:spMkLst>
        </pc:spChg>
        <pc:picChg chg="mod">
          <ac:chgData name="Sanders Wang" userId="089d73b8-785c-4012-b931-81c632b6c9c7" providerId="ADAL" clId="{E3F27EDE-0A00-4545-AC8F-6DAEAEF342C7}" dt="2021-11-16T15:08:08.100" v="6254"/>
          <ac:picMkLst>
            <pc:docMk/>
            <pc:sldMk cId="161897394" sldId="282"/>
            <ac:picMk id="7" creationId="{63395493-158B-48A0-A4B2-F28B711CBAA0}"/>
          </ac:picMkLst>
        </pc:picChg>
        <pc:picChg chg="mod">
          <ac:chgData name="Sanders Wang" userId="089d73b8-785c-4012-b931-81c632b6c9c7" providerId="ADAL" clId="{E3F27EDE-0A00-4545-AC8F-6DAEAEF342C7}" dt="2021-11-16T15:08:08.100" v="6254"/>
          <ac:picMkLst>
            <pc:docMk/>
            <pc:sldMk cId="161897394" sldId="282"/>
            <ac:picMk id="9" creationId="{0A547634-6F4E-4078-8B70-439D56F7303D}"/>
          </ac:picMkLst>
        </pc:picChg>
        <pc:picChg chg="mod">
          <ac:chgData name="Sanders Wang" userId="089d73b8-785c-4012-b931-81c632b6c9c7" providerId="ADAL" clId="{E3F27EDE-0A00-4545-AC8F-6DAEAEF342C7}" dt="2021-11-16T15:08:08.100" v="6254"/>
          <ac:picMkLst>
            <pc:docMk/>
            <pc:sldMk cId="161897394" sldId="282"/>
            <ac:picMk id="11" creationId="{5786B79A-B217-4FCE-8A1C-B6C24C52D2FB}"/>
          </ac:picMkLst>
        </pc:picChg>
        <pc:picChg chg="mod">
          <ac:chgData name="Sanders Wang" userId="089d73b8-785c-4012-b931-81c632b6c9c7" providerId="ADAL" clId="{E3F27EDE-0A00-4545-AC8F-6DAEAEF342C7}" dt="2021-11-16T15:08:08.100" v="6254"/>
          <ac:picMkLst>
            <pc:docMk/>
            <pc:sldMk cId="161897394" sldId="282"/>
            <ac:picMk id="13" creationId="{8EFA10B4-29AD-4489-BC8C-61B7938C1748}"/>
          </ac:picMkLst>
        </pc:picChg>
      </pc:sldChg>
      <pc:sldChg chg="addSp delSp modSp add mod">
        <pc:chgData name="Sanders Wang" userId="089d73b8-785c-4012-b931-81c632b6c9c7" providerId="ADAL" clId="{E3F27EDE-0A00-4545-AC8F-6DAEAEF342C7}" dt="2021-11-16T16:30:12.368" v="7875" actId="14100"/>
        <pc:sldMkLst>
          <pc:docMk/>
          <pc:sldMk cId="2836210376" sldId="283"/>
        </pc:sldMkLst>
        <pc:spChg chg="ord">
          <ac:chgData name="Sanders Wang" userId="089d73b8-785c-4012-b931-81c632b6c9c7" providerId="ADAL" clId="{E3F27EDE-0A00-4545-AC8F-6DAEAEF342C7}" dt="2021-11-16T15:22:49.411" v="6347" actId="166"/>
          <ac:spMkLst>
            <pc:docMk/>
            <pc:sldMk cId="2836210376" sldId="283"/>
            <ac:spMk id="2" creationId="{5092C302-8F48-4BFA-A43F-FFFF6A90736B}"/>
          </ac:spMkLst>
        </pc:spChg>
        <pc:spChg chg="del">
          <ac:chgData name="Sanders Wang" userId="089d73b8-785c-4012-b931-81c632b6c9c7" providerId="ADAL" clId="{E3F27EDE-0A00-4545-AC8F-6DAEAEF342C7}" dt="2021-11-16T15:22:05.541" v="6340" actId="478"/>
          <ac:spMkLst>
            <pc:docMk/>
            <pc:sldMk cId="2836210376" sldId="283"/>
            <ac:spMk id="3" creationId="{1E1B74A7-8386-4229-8928-4FAE47D8810C}"/>
          </ac:spMkLst>
        </pc:spChg>
        <pc:spChg chg="add mod">
          <ac:chgData name="Sanders Wang" userId="089d73b8-785c-4012-b931-81c632b6c9c7" providerId="ADAL" clId="{E3F27EDE-0A00-4545-AC8F-6DAEAEF342C7}" dt="2021-11-16T15:39:06.648" v="6862" actId="113"/>
          <ac:spMkLst>
            <pc:docMk/>
            <pc:sldMk cId="2836210376" sldId="283"/>
            <ac:spMk id="4" creationId="{DAA690AE-A412-4471-B80B-E61FA8482BAC}"/>
          </ac:spMkLst>
        </pc:spChg>
        <pc:spChg chg="del mod">
          <ac:chgData name="Sanders Wang" userId="089d73b8-785c-4012-b931-81c632b6c9c7" providerId="ADAL" clId="{E3F27EDE-0A00-4545-AC8F-6DAEAEF342C7}" dt="2021-11-16T15:23:11.316" v="6348" actId="478"/>
          <ac:spMkLst>
            <pc:docMk/>
            <pc:sldMk cId="2836210376" sldId="283"/>
            <ac:spMk id="13" creationId="{42E1DB79-3D24-4A28-B4A9-ACADFD3925F2}"/>
          </ac:spMkLst>
        </pc:spChg>
        <pc:spChg chg="add mod">
          <ac:chgData name="Sanders Wang" userId="089d73b8-785c-4012-b931-81c632b6c9c7" providerId="ADAL" clId="{E3F27EDE-0A00-4545-AC8F-6DAEAEF342C7}" dt="2021-11-16T15:27:38.829" v="6416" actId="14100"/>
          <ac:spMkLst>
            <pc:docMk/>
            <pc:sldMk cId="2836210376" sldId="283"/>
            <ac:spMk id="25" creationId="{8504690A-75C9-4C5C-8B30-D260F220C4CE}"/>
          </ac:spMkLst>
        </pc:spChg>
        <pc:spChg chg="del">
          <ac:chgData name="Sanders Wang" userId="089d73b8-785c-4012-b931-81c632b6c9c7" providerId="ADAL" clId="{E3F27EDE-0A00-4545-AC8F-6DAEAEF342C7}" dt="2021-11-16T15:22:09.658" v="6341" actId="478"/>
          <ac:spMkLst>
            <pc:docMk/>
            <pc:sldMk cId="2836210376" sldId="283"/>
            <ac:spMk id="26" creationId="{1302CD86-CAEE-443F-A664-327D63E84D73}"/>
          </ac:spMkLst>
        </pc:spChg>
        <pc:spChg chg="add mod">
          <ac:chgData name="Sanders Wang" userId="089d73b8-785c-4012-b931-81c632b6c9c7" providerId="ADAL" clId="{E3F27EDE-0A00-4545-AC8F-6DAEAEF342C7}" dt="2021-11-16T15:39:04.512" v="6861" actId="113"/>
          <ac:spMkLst>
            <pc:docMk/>
            <pc:sldMk cId="2836210376" sldId="283"/>
            <ac:spMk id="27" creationId="{330AB89B-BA29-4511-B1ED-1E5756131E82}"/>
          </ac:spMkLst>
        </pc:spChg>
        <pc:spChg chg="add mod">
          <ac:chgData name="Sanders Wang" userId="089d73b8-785c-4012-b931-81c632b6c9c7" providerId="ADAL" clId="{E3F27EDE-0A00-4545-AC8F-6DAEAEF342C7}" dt="2021-11-16T15:28:47.825" v="6444" actId="207"/>
          <ac:spMkLst>
            <pc:docMk/>
            <pc:sldMk cId="2836210376" sldId="283"/>
            <ac:spMk id="28" creationId="{0BFF2C21-5B04-4FF5-8E5B-940E4C2A18BE}"/>
          </ac:spMkLst>
        </pc:spChg>
        <pc:spChg chg="add mod">
          <ac:chgData name="Sanders Wang" userId="089d73b8-785c-4012-b931-81c632b6c9c7" providerId="ADAL" clId="{E3F27EDE-0A00-4545-AC8F-6DAEAEF342C7}" dt="2021-11-16T15:28:57.614" v="6445" actId="571"/>
          <ac:spMkLst>
            <pc:docMk/>
            <pc:sldMk cId="2836210376" sldId="283"/>
            <ac:spMk id="29" creationId="{AF0E6914-C627-4A4A-933B-5CCEA1EA4431}"/>
          </ac:spMkLst>
        </pc:spChg>
        <pc:spChg chg="add mod">
          <ac:chgData name="Sanders Wang" userId="089d73b8-785c-4012-b931-81c632b6c9c7" providerId="ADAL" clId="{E3F27EDE-0A00-4545-AC8F-6DAEAEF342C7}" dt="2021-11-16T15:39:02.280" v="6860" actId="113"/>
          <ac:spMkLst>
            <pc:docMk/>
            <pc:sldMk cId="2836210376" sldId="283"/>
            <ac:spMk id="33" creationId="{B82E8E9A-1CB0-4359-97A4-2A66D058F36F}"/>
          </ac:spMkLst>
        </pc:spChg>
        <pc:spChg chg="add del mod">
          <ac:chgData name="Sanders Wang" userId="089d73b8-785c-4012-b931-81c632b6c9c7" providerId="ADAL" clId="{E3F27EDE-0A00-4545-AC8F-6DAEAEF342C7}" dt="2021-11-16T15:32:05.766" v="6543" actId="478"/>
          <ac:spMkLst>
            <pc:docMk/>
            <pc:sldMk cId="2836210376" sldId="283"/>
            <ac:spMk id="40" creationId="{365AD7E3-3165-45C9-9400-8F900085529B}"/>
          </ac:spMkLst>
        </pc:spChg>
        <pc:spChg chg="add del mod">
          <ac:chgData name="Sanders Wang" userId="089d73b8-785c-4012-b931-81c632b6c9c7" providerId="ADAL" clId="{E3F27EDE-0A00-4545-AC8F-6DAEAEF342C7}" dt="2021-11-16T16:29:27.524" v="7864" actId="478"/>
          <ac:spMkLst>
            <pc:docMk/>
            <pc:sldMk cId="2836210376" sldId="283"/>
            <ac:spMk id="44" creationId="{EC276532-C813-46D9-A8A2-969869F939F3}"/>
          </ac:spMkLst>
        </pc:spChg>
        <pc:spChg chg="add mod">
          <ac:chgData name="Sanders Wang" userId="089d73b8-785c-4012-b931-81c632b6c9c7" providerId="ADAL" clId="{E3F27EDE-0A00-4545-AC8F-6DAEAEF342C7}" dt="2021-11-16T16:29:19.106" v="7863" actId="20577"/>
          <ac:spMkLst>
            <pc:docMk/>
            <pc:sldMk cId="2836210376" sldId="283"/>
            <ac:spMk id="51" creationId="{0CEE1F3E-84DA-4C0D-B70C-853337C7F9EB}"/>
          </ac:spMkLst>
        </pc:spChg>
        <pc:spChg chg="add mod">
          <ac:chgData name="Sanders Wang" userId="089d73b8-785c-4012-b931-81c632b6c9c7" providerId="ADAL" clId="{E3F27EDE-0A00-4545-AC8F-6DAEAEF342C7}" dt="2021-11-16T16:27:35.135" v="7845" actId="1076"/>
          <ac:spMkLst>
            <pc:docMk/>
            <pc:sldMk cId="2836210376" sldId="283"/>
            <ac:spMk id="53" creationId="{ED5C9ACF-37EE-463D-920F-6153BBF7E9C9}"/>
          </ac:spMkLst>
        </pc:spChg>
        <pc:spChg chg="del">
          <ac:chgData name="Sanders Wang" userId="089d73b8-785c-4012-b931-81c632b6c9c7" providerId="ADAL" clId="{E3F27EDE-0A00-4545-AC8F-6DAEAEF342C7}" dt="2021-11-16T15:22:05.541" v="6340" actId="478"/>
          <ac:spMkLst>
            <pc:docMk/>
            <pc:sldMk cId="2836210376" sldId="283"/>
            <ac:spMk id="54" creationId="{C4E34C4E-0927-431F-92D1-2BE88EB580D3}"/>
          </ac:spMkLst>
        </pc:spChg>
        <pc:spChg chg="add del mod">
          <ac:chgData name="Sanders Wang" userId="089d73b8-785c-4012-b931-81c632b6c9c7" providerId="ADAL" clId="{E3F27EDE-0A00-4545-AC8F-6DAEAEF342C7}" dt="2021-11-16T15:27:08.009" v="6413" actId="207"/>
          <ac:spMkLst>
            <pc:docMk/>
            <pc:sldMk cId="2836210376" sldId="283"/>
            <ac:spMk id="55" creationId="{C1382902-8C5B-49A8-BB74-8DAC7C508557}"/>
          </ac:spMkLst>
        </pc:spChg>
        <pc:spChg chg="mod">
          <ac:chgData name="Sanders Wang" userId="089d73b8-785c-4012-b931-81c632b6c9c7" providerId="ADAL" clId="{E3F27EDE-0A00-4545-AC8F-6DAEAEF342C7}" dt="2021-11-16T15:27:08.009" v="6413" actId="207"/>
          <ac:spMkLst>
            <pc:docMk/>
            <pc:sldMk cId="2836210376" sldId="283"/>
            <ac:spMk id="58" creationId="{D3761450-86F4-47FF-8284-1F169153393D}"/>
          </ac:spMkLst>
        </pc:spChg>
        <pc:spChg chg="mod ord">
          <ac:chgData name="Sanders Wang" userId="089d73b8-785c-4012-b931-81c632b6c9c7" providerId="ADAL" clId="{E3F27EDE-0A00-4545-AC8F-6DAEAEF342C7}" dt="2021-11-16T15:26:46.044" v="6411" actId="1076"/>
          <ac:spMkLst>
            <pc:docMk/>
            <pc:sldMk cId="2836210376" sldId="283"/>
            <ac:spMk id="61" creationId="{1982D4F9-67E0-4518-936B-5CFDCE749F4A}"/>
          </ac:spMkLst>
        </pc:spChg>
        <pc:spChg chg="add mod">
          <ac:chgData name="Sanders Wang" userId="089d73b8-785c-4012-b931-81c632b6c9c7" providerId="ADAL" clId="{E3F27EDE-0A00-4545-AC8F-6DAEAEF342C7}" dt="2021-11-16T16:29:35.889" v="7867" actId="1076"/>
          <ac:spMkLst>
            <pc:docMk/>
            <pc:sldMk cId="2836210376" sldId="283"/>
            <ac:spMk id="69" creationId="{86BB35B0-D028-4963-A14C-6683A2812C66}"/>
          </ac:spMkLst>
        </pc:spChg>
        <pc:spChg chg="del">
          <ac:chgData name="Sanders Wang" userId="089d73b8-785c-4012-b931-81c632b6c9c7" providerId="ADAL" clId="{E3F27EDE-0A00-4545-AC8F-6DAEAEF342C7}" dt="2021-11-16T15:22:05.541" v="6340" actId="478"/>
          <ac:spMkLst>
            <pc:docMk/>
            <pc:sldMk cId="2836210376" sldId="283"/>
            <ac:spMk id="76" creationId="{EB954218-5DA3-4B2D-BF09-44CDA3778876}"/>
          </ac:spMkLst>
        </pc:spChg>
        <pc:spChg chg="mod">
          <ac:chgData name="Sanders Wang" userId="089d73b8-785c-4012-b931-81c632b6c9c7" providerId="ADAL" clId="{E3F27EDE-0A00-4545-AC8F-6DAEAEF342C7}" dt="2021-11-16T15:22:42.540" v="6345" actId="1076"/>
          <ac:spMkLst>
            <pc:docMk/>
            <pc:sldMk cId="2836210376" sldId="283"/>
            <ac:spMk id="77" creationId="{D0AF8258-D703-4C88-8815-1CB35CA5E096}"/>
          </ac:spMkLst>
        </pc:spChg>
        <pc:grpChg chg="mod">
          <ac:chgData name="Sanders Wang" userId="089d73b8-785c-4012-b931-81c632b6c9c7" providerId="ADAL" clId="{E3F27EDE-0A00-4545-AC8F-6DAEAEF342C7}" dt="2021-11-16T15:22:42.540" v="6345" actId="1076"/>
          <ac:grpSpMkLst>
            <pc:docMk/>
            <pc:sldMk cId="2836210376" sldId="283"/>
            <ac:grpSpMk id="15" creationId="{B235208C-A388-4C04-A868-78213429F5DE}"/>
          </ac:grpSpMkLst>
        </pc:grpChg>
        <pc:picChg chg="mod">
          <ac:chgData name="Sanders Wang" userId="089d73b8-785c-4012-b931-81c632b6c9c7" providerId="ADAL" clId="{E3F27EDE-0A00-4545-AC8F-6DAEAEF342C7}" dt="2021-11-16T15:26:24.309" v="6407" actId="1076"/>
          <ac:picMkLst>
            <pc:docMk/>
            <pc:sldMk cId="2836210376" sldId="283"/>
            <ac:picMk id="6" creationId="{4A475C78-BAAA-4D75-9BEE-C9322CE5DE7E}"/>
          </ac:picMkLst>
        </pc:picChg>
        <pc:picChg chg="del">
          <ac:chgData name="Sanders Wang" userId="089d73b8-785c-4012-b931-81c632b6c9c7" providerId="ADAL" clId="{E3F27EDE-0A00-4545-AC8F-6DAEAEF342C7}" dt="2021-11-16T15:22:05.541" v="6340" actId="478"/>
          <ac:picMkLst>
            <pc:docMk/>
            <pc:sldMk cId="2836210376" sldId="283"/>
            <ac:picMk id="9" creationId="{CDEEBAB8-42E4-4043-B2F7-E6FCD7C16010}"/>
          </ac:picMkLst>
        </pc:picChg>
        <pc:picChg chg="del">
          <ac:chgData name="Sanders Wang" userId="089d73b8-785c-4012-b931-81c632b6c9c7" providerId="ADAL" clId="{E3F27EDE-0A00-4545-AC8F-6DAEAEF342C7}" dt="2021-11-16T15:22:05.541" v="6340" actId="478"/>
          <ac:picMkLst>
            <pc:docMk/>
            <pc:sldMk cId="2836210376" sldId="283"/>
            <ac:picMk id="14" creationId="{40F2E821-05C0-41BD-93AD-76A4AFD97B97}"/>
          </ac:picMkLst>
        </pc:picChg>
        <pc:picChg chg="del">
          <ac:chgData name="Sanders Wang" userId="089d73b8-785c-4012-b931-81c632b6c9c7" providerId="ADAL" clId="{E3F27EDE-0A00-4545-AC8F-6DAEAEF342C7}" dt="2021-11-16T15:22:05.541" v="6340" actId="478"/>
          <ac:picMkLst>
            <pc:docMk/>
            <pc:sldMk cId="2836210376" sldId="283"/>
            <ac:picMk id="38" creationId="{8804B0B9-DF07-40FA-9623-7D912C8F7492}"/>
          </ac:picMkLst>
        </pc:picChg>
        <pc:picChg chg="ord">
          <ac:chgData name="Sanders Wang" userId="089d73b8-785c-4012-b931-81c632b6c9c7" providerId="ADAL" clId="{E3F27EDE-0A00-4545-AC8F-6DAEAEF342C7}" dt="2021-11-16T15:22:46.236" v="6346" actId="166"/>
          <ac:picMkLst>
            <pc:docMk/>
            <pc:sldMk cId="2836210376" sldId="283"/>
            <ac:picMk id="43" creationId="{51488503-E7A2-42D8-B4DA-89FAFA86319A}"/>
          </ac:picMkLst>
        </pc:picChg>
        <pc:cxnChg chg="add mod">
          <ac:chgData name="Sanders Wang" userId="089d73b8-785c-4012-b931-81c632b6c9c7" providerId="ADAL" clId="{E3F27EDE-0A00-4545-AC8F-6DAEAEF342C7}" dt="2021-11-16T15:29:21.683" v="6448" actId="692"/>
          <ac:cxnSpMkLst>
            <pc:docMk/>
            <pc:sldMk cId="2836210376" sldId="283"/>
            <ac:cxnSpMk id="7" creationId="{E8BDB5FB-BB88-49D7-A6E6-454B5AEB6192}"/>
          </ac:cxnSpMkLst>
        </pc:cxnChg>
        <pc:cxnChg chg="add mod">
          <ac:chgData name="Sanders Wang" userId="089d73b8-785c-4012-b931-81c632b6c9c7" providerId="ADAL" clId="{E3F27EDE-0A00-4545-AC8F-6DAEAEF342C7}" dt="2021-11-16T15:31:30.879" v="6537" actId="692"/>
          <ac:cxnSpMkLst>
            <pc:docMk/>
            <pc:sldMk cId="2836210376" sldId="283"/>
            <ac:cxnSpMk id="17" creationId="{B2198E07-02B3-4E6A-8D0B-FC70E00CCBFE}"/>
          </ac:cxnSpMkLst>
        </pc:cxnChg>
        <pc:cxnChg chg="add mod">
          <ac:chgData name="Sanders Wang" userId="089d73b8-785c-4012-b931-81c632b6c9c7" providerId="ADAL" clId="{E3F27EDE-0A00-4545-AC8F-6DAEAEF342C7}" dt="2021-11-16T15:29:25.941" v="6449" actId="571"/>
          <ac:cxnSpMkLst>
            <pc:docMk/>
            <pc:sldMk cId="2836210376" sldId="283"/>
            <ac:cxnSpMk id="32" creationId="{97DF7158-B2B2-459E-BBEE-A06A5874F78F}"/>
          </ac:cxnSpMkLst>
        </pc:cxnChg>
        <pc:cxnChg chg="add mod">
          <ac:chgData name="Sanders Wang" userId="089d73b8-785c-4012-b931-81c632b6c9c7" providerId="ADAL" clId="{E3F27EDE-0A00-4545-AC8F-6DAEAEF342C7}" dt="2021-11-16T15:31:42.669" v="6541" actId="14100"/>
          <ac:cxnSpMkLst>
            <pc:docMk/>
            <pc:sldMk cId="2836210376" sldId="283"/>
            <ac:cxnSpMk id="36" creationId="{2774159C-4392-40E9-96F1-4407CD32FEAC}"/>
          </ac:cxnSpMkLst>
        </pc:cxnChg>
        <pc:cxnChg chg="add mod">
          <ac:chgData name="Sanders Wang" userId="089d73b8-785c-4012-b931-81c632b6c9c7" providerId="ADAL" clId="{E3F27EDE-0A00-4545-AC8F-6DAEAEF342C7}" dt="2021-11-16T15:32:01.535" v="6542" actId="571"/>
          <ac:cxnSpMkLst>
            <pc:docMk/>
            <pc:sldMk cId="2836210376" sldId="283"/>
            <ac:cxnSpMk id="41" creationId="{A668A041-CB55-4A80-90F2-E469FDB43256}"/>
          </ac:cxnSpMkLst>
        </pc:cxnChg>
        <pc:cxnChg chg="add mod">
          <ac:chgData name="Sanders Wang" userId="089d73b8-785c-4012-b931-81c632b6c9c7" providerId="ADAL" clId="{E3F27EDE-0A00-4545-AC8F-6DAEAEF342C7}" dt="2021-11-16T15:32:01.535" v="6542" actId="571"/>
          <ac:cxnSpMkLst>
            <pc:docMk/>
            <pc:sldMk cId="2836210376" sldId="283"/>
            <ac:cxnSpMk id="42" creationId="{5CBA533F-9E9C-44C4-BC0E-FD4336B16EEF}"/>
          </ac:cxnSpMkLst>
        </pc:cxnChg>
        <pc:cxnChg chg="add mod">
          <ac:chgData name="Sanders Wang" userId="089d73b8-785c-4012-b931-81c632b6c9c7" providerId="ADAL" clId="{E3F27EDE-0A00-4545-AC8F-6DAEAEF342C7}" dt="2021-11-16T16:30:12.368" v="7875" actId="14100"/>
          <ac:cxnSpMkLst>
            <pc:docMk/>
            <pc:sldMk cId="2836210376" sldId="283"/>
            <ac:cxnSpMk id="45" creationId="{9E6705D2-EDA9-41A0-943F-697798FBEEFC}"/>
          </ac:cxnSpMkLst>
        </pc:cxnChg>
        <pc:cxnChg chg="add mod">
          <ac:chgData name="Sanders Wang" userId="089d73b8-785c-4012-b931-81c632b6c9c7" providerId="ADAL" clId="{E3F27EDE-0A00-4545-AC8F-6DAEAEF342C7}" dt="2021-11-16T16:30:06.561" v="7874" actId="14100"/>
          <ac:cxnSpMkLst>
            <pc:docMk/>
            <pc:sldMk cId="2836210376" sldId="283"/>
            <ac:cxnSpMk id="46" creationId="{61E43D6D-000C-4194-8837-ACF1AC452C75}"/>
          </ac:cxnSpMkLst>
        </pc:cxnChg>
        <pc:cxnChg chg="add mod">
          <ac:chgData name="Sanders Wang" userId="089d73b8-785c-4012-b931-81c632b6c9c7" providerId="ADAL" clId="{E3F27EDE-0A00-4545-AC8F-6DAEAEF342C7}" dt="2021-11-16T16:27:24.403" v="7843" actId="1038"/>
          <ac:cxnSpMkLst>
            <pc:docMk/>
            <pc:sldMk cId="2836210376" sldId="283"/>
            <ac:cxnSpMk id="56" creationId="{00EE7D29-D22E-4F86-A7D3-B50777B4440F}"/>
          </ac:cxnSpMkLst>
        </pc:cxnChg>
        <pc:cxnChg chg="add mod">
          <ac:chgData name="Sanders Wang" userId="089d73b8-785c-4012-b931-81c632b6c9c7" providerId="ADAL" clId="{E3F27EDE-0A00-4545-AC8F-6DAEAEF342C7}" dt="2021-11-16T16:27:30.223" v="7844" actId="14100"/>
          <ac:cxnSpMkLst>
            <pc:docMk/>
            <pc:sldMk cId="2836210376" sldId="283"/>
            <ac:cxnSpMk id="57" creationId="{070F2F43-7AFD-453A-8F3E-4A34BABDBC50}"/>
          </ac:cxnSpMkLst>
        </pc:cxnChg>
        <pc:cxnChg chg="add mod">
          <ac:chgData name="Sanders Wang" userId="089d73b8-785c-4012-b931-81c632b6c9c7" providerId="ADAL" clId="{E3F27EDE-0A00-4545-AC8F-6DAEAEF342C7}" dt="2021-11-16T16:28:00.408" v="7853" actId="14100"/>
          <ac:cxnSpMkLst>
            <pc:docMk/>
            <pc:sldMk cId="2836210376" sldId="283"/>
            <ac:cxnSpMk id="60" creationId="{78610C0D-B365-4F70-9CA1-321548E1C62B}"/>
          </ac:cxnSpMkLst>
        </pc:cxnChg>
        <pc:cxnChg chg="add mod">
          <ac:chgData name="Sanders Wang" userId="089d73b8-785c-4012-b931-81c632b6c9c7" providerId="ADAL" clId="{E3F27EDE-0A00-4545-AC8F-6DAEAEF342C7}" dt="2021-11-16T16:28:06.752" v="7854" actId="1076"/>
          <ac:cxnSpMkLst>
            <pc:docMk/>
            <pc:sldMk cId="2836210376" sldId="283"/>
            <ac:cxnSpMk id="63" creationId="{3E13A5B0-CA92-4C47-BEBD-086F902B77D2}"/>
          </ac:cxnSpMkLst>
        </pc:cxnChg>
      </pc:sldChg>
      <pc:sldChg chg="addSp delSp modSp add mod delAnim modAnim">
        <pc:chgData name="Sanders Wang" userId="089d73b8-785c-4012-b931-81c632b6c9c7" providerId="ADAL" clId="{E3F27EDE-0A00-4545-AC8F-6DAEAEF342C7}" dt="2021-11-16T16:22:33.448" v="7824" actId="1076"/>
        <pc:sldMkLst>
          <pc:docMk/>
          <pc:sldMk cId="620086405" sldId="284"/>
        </pc:sldMkLst>
        <pc:spChg chg="del">
          <ac:chgData name="Sanders Wang" userId="089d73b8-785c-4012-b931-81c632b6c9c7" providerId="ADAL" clId="{E3F27EDE-0A00-4545-AC8F-6DAEAEF342C7}" dt="2021-11-16T16:07:32.232" v="7622" actId="478"/>
          <ac:spMkLst>
            <pc:docMk/>
            <pc:sldMk cId="620086405" sldId="284"/>
            <ac:spMk id="3" creationId="{A5AEAB7C-A8E3-4EBC-B328-F02882C19E1E}"/>
          </ac:spMkLst>
        </pc:spChg>
        <pc:spChg chg="del">
          <ac:chgData name="Sanders Wang" userId="089d73b8-785c-4012-b931-81c632b6c9c7" providerId="ADAL" clId="{E3F27EDE-0A00-4545-AC8F-6DAEAEF342C7}" dt="2021-11-16T16:07:32.232" v="7622" actId="478"/>
          <ac:spMkLst>
            <pc:docMk/>
            <pc:sldMk cId="620086405" sldId="284"/>
            <ac:spMk id="7" creationId="{A71D0F40-A2A2-452C-B9AB-281C5059A27B}"/>
          </ac:spMkLst>
        </pc:spChg>
        <pc:spChg chg="del">
          <ac:chgData name="Sanders Wang" userId="089d73b8-785c-4012-b931-81c632b6c9c7" providerId="ADAL" clId="{E3F27EDE-0A00-4545-AC8F-6DAEAEF342C7}" dt="2021-11-16T16:07:32.232" v="7622" actId="478"/>
          <ac:spMkLst>
            <pc:docMk/>
            <pc:sldMk cId="620086405" sldId="284"/>
            <ac:spMk id="32" creationId="{49DFDBED-4EFC-4722-89FC-55A75B651B57}"/>
          </ac:spMkLst>
        </pc:spChg>
        <pc:spChg chg="del">
          <ac:chgData name="Sanders Wang" userId="089d73b8-785c-4012-b931-81c632b6c9c7" providerId="ADAL" clId="{E3F27EDE-0A00-4545-AC8F-6DAEAEF342C7}" dt="2021-11-16T16:07:32.232" v="7622" actId="478"/>
          <ac:spMkLst>
            <pc:docMk/>
            <pc:sldMk cId="620086405" sldId="284"/>
            <ac:spMk id="33" creationId="{8CB24847-776D-492E-A7B2-288821842185}"/>
          </ac:spMkLst>
        </pc:spChg>
        <pc:spChg chg="del">
          <ac:chgData name="Sanders Wang" userId="089d73b8-785c-4012-b931-81c632b6c9c7" providerId="ADAL" clId="{E3F27EDE-0A00-4545-AC8F-6DAEAEF342C7}" dt="2021-11-16T16:07:32.232" v="7622" actId="478"/>
          <ac:spMkLst>
            <pc:docMk/>
            <pc:sldMk cId="620086405" sldId="284"/>
            <ac:spMk id="34" creationId="{7ECEAAF0-B804-40F7-A678-11E701DE5A43}"/>
          </ac:spMkLst>
        </pc:spChg>
        <pc:spChg chg="del">
          <ac:chgData name="Sanders Wang" userId="089d73b8-785c-4012-b931-81c632b6c9c7" providerId="ADAL" clId="{E3F27EDE-0A00-4545-AC8F-6DAEAEF342C7}" dt="2021-11-16T16:07:32.232" v="7622" actId="478"/>
          <ac:spMkLst>
            <pc:docMk/>
            <pc:sldMk cId="620086405" sldId="284"/>
            <ac:spMk id="35" creationId="{4ACE9B94-8BDD-4501-9845-0969B002CD46}"/>
          </ac:spMkLst>
        </pc:spChg>
        <pc:spChg chg="del">
          <ac:chgData name="Sanders Wang" userId="089d73b8-785c-4012-b931-81c632b6c9c7" providerId="ADAL" clId="{E3F27EDE-0A00-4545-AC8F-6DAEAEF342C7}" dt="2021-11-16T16:07:32.232" v="7622" actId="478"/>
          <ac:spMkLst>
            <pc:docMk/>
            <pc:sldMk cId="620086405" sldId="284"/>
            <ac:spMk id="36" creationId="{FA9D391B-3B83-45E8-BCD7-D235EE6027AC}"/>
          </ac:spMkLst>
        </pc:spChg>
        <pc:spChg chg="del">
          <ac:chgData name="Sanders Wang" userId="089d73b8-785c-4012-b931-81c632b6c9c7" providerId="ADAL" clId="{E3F27EDE-0A00-4545-AC8F-6DAEAEF342C7}" dt="2021-11-16T16:07:32.232" v="7622" actId="478"/>
          <ac:spMkLst>
            <pc:docMk/>
            <pc:sldMk cId="620086405" sldId="284"/>
            <ac:spMk id="50" creationId="{C778B2DF-BDE2-4D32-AD37-717309B4A4EA}"/>
          </ac:spMkLst>
        </pc:spChg>
        <pc:spChg chg="del">
          <ac:chgData name="Sanders Wang" userId="089d73b8-785c-4012-b931-81c632b6c9c7" providerId="ADAL" clId="{E3F27EDE-0A00-4545-AC8F-6DAEAEF342C7}" dt="2021-11-16T16:07:32.232" v="7622" actId="478"/>
          <ac:spMkLst>
            <pc:docMk/>
            <pc:sldMk cId="620086405" sldId="284"/>
            <ac:spMk id="51" creationId="{0A193232-ED52-473E-8F8A-397E7CD36884}"/>
          </ac:spMkLst>
        </pc:spChg>
        <pc:spChg chg="del">
          <ac:chgData name="Sanders Wang" userId="089d73b8-785c-4012-b931-81c632b6c9c7" providerId="ADAL" clId="{E3F27EDE-0A00-4545-AC8F-6DAEAEF342C7}" dt="2021-11-16T16:07:32.232" v="7622" actId="478"/>
          <ac:spMkLst>
            <pc:docMk/>
            <pc:sldMk cId="620086405" sldId="284"/>
            <ac:spMk id="52" creationId="{D80E9719-9469-451E-BC6D-8AF86DE40EE6}"/>
          </ac:spMkLst>
        </pc:spChg>
        <pc:spChg chg="del">
          <ac:chgData name="Sanders Wang" userId="089d73b8-785c-4012-b931-81c632b6c9c7" providerId="ADAL" clId="{E3F27EDE-0A00-4545-AC8F-6DAEAEF342C7}" dt="2021-11-16T16:07:32.232" v="7622" actId="478"/>
          <ac:spMkLst>
            <pc:docMk/>
            <pc:sldMk cId="620086405" sldId="284"/>
            <ac:spMk id="53" creationId="{5103CAA5-CA88-4F7D-A3FA-8B6A4BE1B712}"/>
          </ac:spMkLst>
        </pc:spChg>
        <pc:spChg chg="del">
          <ac:chgData name="Sanders Wang" userId="089d73b8-785c-4012-b931-81c632b6c9c7" providerId="ADAL" clId="{E3F27EDE-0A00-4545-AC8F-6DAEAEF342C7}" dt="2021-11-16T16:07:32.232" v="7622" actId="478"/>
          <ac:spMkLst>
            <pc:docMk/>
            <pc:sldMk cId="620086405" sldId="284"/>
            <ac:spMk id="54" creationId="{3F25D709-D9D7-4326-BB68-67C9EAC7B064}"/>
          </ac:spMkLst>
        </pc:spChg>
        <pc:spChg chg="del">
          <ac:chgData name="Sanders Wang" userId="089d73b8-785c-4012-b931-81c632b6c9c7" providerId="ADAL" clId="{E3F27EDE-0A00-4545-AC8F-6DAEAEF342C7}" dt="2021-11-16T16:07:32.232" v="7622" actId="478"/>
          <ac:spMkLst>
            <pc:docMk/>
            <pc:sldMk cId="620086405" sldId="284"/>
            <ac:spMk id="55" creationId="{38EDA79C-A4C4-4A1A-AB3C-D22572706CC4}"/>
          </ac:spMkLst>
        </pc:spChg>
        <pc:spChg chg="del">
          <ac:chgData name="Sanders Wang" userId="089d73b8-785c-4012-b931-81c632b6c9c7" providerId="ADAL" clId="{E3F27EDE-0A00-4545-AC8F-6DAEAEF342C7}" dt="2021-11-16T16:07:32.232" v="7622" actId="478"/>
          <ac:spMkLst>
            <pc:docMk/>
            <pc:sldMk cId="620086405" sldId="284"/>
            <ac:spMk id="56" creationId="{BEE22F29-E597-4FD8-8420-9F6291EB8958}"/>
          </ac:spMkLst>
        </pc:spChg>
        <pc:spChg chg="del">
          <ac:chgData name="Sanders Wang" userId="089d73b8-785c-4012-b931-81c632b6c9c7" providerId="ADAL" clId="{E3F27EDE-0A00-4545-AC8F-6DAEAEF342C7}" dt="2021-11-16T16:07:32.232" v="7622" actId="478"/>
          <ac:spMkLst>
            <pc:docMk/>
            <pc:sldMk cId="620086405" sldId="284"/>
            <ac:spMk id="62" creationId="{80A0C69D-F5B5-461D-9DA2-764CE8D09C3D}"/>
          </ac:spMkLst>
        </pc:spChg>
        <pc:spChg chg="del">
          <ac:chgData name="Sanders Wang" userId="089d73b8-785c-4012-b931-81c632b6c9c7" providerId="ADAL" clId="{E3F27EDE-0A00-4545-AC8F-6DAEAEF342C7}" dt="2021-11-16T16:07:32.232" v="7622" actId="478"/>
          <ac:spMkLst>
            <pc:docMk/>
            <pc:sldMk cId="620086405" sldId="284"/>
            <ac:spMk id="63" creationId="{2D91F128-76F4-466E-89C4-07C81C72F6B6}"/>
          </ac:spMkLst>
        </pc:spChg>
        <pc:spChg chg="del">
          <ac:chgData name="Sanders Wang" userId="089d73b8-785c-4012-b931-81c632b6c9c7" providerId="ADAL" clId="{E3F27EDE-0A00-4545-AC8F-6DAEAEF342C7}" dt="2021-11-16T16:07:32.232" v="7622" actId="478"/>
          <ac:spMkLst>
            <pc:docMk/>
            <pc:sldMk cId="620086405" sldId="284"/>
            <ac:spMk id="64" creationId="{485B0A78-E61E-4E4B-B9D3-F5A014945115}"/>
          </ac:spMkLst>
        </pc:spChg>
        <pc:spChg chg="del">
          <ac:chgData name="Sanders Wang" userId="089d73b8-785c-4012-b931-81c632b6c9c7" providerId="ADAL" clId="{E3F27EDE-0A00-4545-AC8F-6DAEAEF342C7}" dt="2021-11-16T16:07:32.232" v="7622" actId="478"/>
          <ac:spMkLst>
            <pc:docMk/>
            <pc:sldMk cId="620086405" sldId="284"/>
            <ac:spMk id="65" creationId="{62E10E72-501F-485F-A6C2-80F23682745C}"/>
          </ac:spMkLst>
        </pc:spChg>
        <pc:spChg chg="add mod">
          <ac:chgData name="Sanders Wang" userId="089d73b8-785c-4012-b931-81c632b6c9c7" providerId="ADAL" clId="{E3F27EDE-0A00-4545-AC8F-6DAEAEF342C7}" dt="2021-11-16T16:09:44.624" v="7717" actId="14100"/>
          <ac:spMkLst>
            <pc:docMk/>
            <pc:sldMk cId="620086405" sldId="284"/>
            <ac:spMk id="69" creationId="{9A8A34CE-A826-4323-9B18-AEB7491A69F5}"/>
          </ac:spMkLst>
        </pc:spChg>
        <pc:spChg chg="add mod">
          <ac:chgData name="Sanders Wang" userId="089d73b8-785c-4012-b931-81c632b6c9c7" providerId="ADAL" clId="{E3F27EDE-0A00-4545-AC8F-6DAEAEF342C7}" dt="2021-11-16T16:19:01.166" v="7762" actId="1076"/>
          <ac:spMkLst>
            <pc:docMk/>
            <pc:sldMk cId="620086405" sldId="284"/>
            <ac:spMk id="72" creationId="{F3CD6545-CFC3-4038-9E7B-DECDFB892D4D}"/>
          </ac:spMkLst>
        </pc:spChg>
        <pc:spChg chg="add mod">
          <ac:chgData name="Sanders Wang" userId="089d73b8-785c-4012-b931-81c632b6c9c7" providerId="ADAL" clId="{E3F27EDE-0A00-4545-AC8F-6DAEAEF342C7}" dt="2021-11-16T16:18:51.831" v="7759" actId="1076"/>
          <ac:spMkLst>
            <pc:docMk/>
            <pc:sldMk cId="620086405" sldId="284"/>
            <ac:spMk id="73" creationId="{9763D8F9-7844-45DD-9551-EFCEEA4F58C8}"/>
          </ac:spMkLst>
        </pc:spChg>
        <pc:spChg chg="add mod">
          <ac:chgData name="Sanders Wang" userId="089d73b8-785c-4012-b931-81c632b6c9c7" providerId="ADAL" clId="{E3F27EDE-0A00-4545-AC8F-6DAEAEF342C7}" dt="2021-11-16T16:18:54.335" v="7760" actId="1076"/>
          <ac:spMkLst>
            <pc:docMk/>
            <pc:sldMk cId="620086405" sldId="284"/>
            <ac:spMk id="74" creationId="{38A79E9F-2B2D-40FD-9D81-425F18607D65}"/>
          </ac:spMkLst>
        </pc:spChg>
        <pc:spChg chg="add mod">
          <ac:chgData name="Sanders Wang" userId="089d73b8-785c-4012-b931-81c632b6c9c7" providerId="ADAL" clId="{E3F27EDE-0A00-4545-AC8F-6DAEAEF342C7}" dt="2021-11-16T16:18:57.895" v="7761" actId="1076"/>
          <ac:spMkLst>
            <pc:docMk/>
            <pc:sldMk cId="620086405" sldId="284"/>
            <ac:spMk id="75" creationId="{04EA9A51-0C2C-43A8-AE68-A419DA843E1E}"/>
          </ac:spMkLst>
        </pc:spChg>
        <pc:spChg chg="add mod">
          <ac:chgData name="Sanders Wang" userId="089d73b8-785c-4012-b931-81c632b6c9c7" providerId="ADAL" clId="{E3F27EDE-0A00-4545-AC8F-6DAEAEF342C7}" dt="2021-11-16T16:20:06.306" v="7785"/>
          <ac:spMkLst>
            <pc:docMk/>
            <pc:sldMk cId="620086405" sldId="284"/>
            <ac:spMk id="76" creationId="{FAF08E3A-4C3D-4668-B6A6-264818B35F60}"/>
          </ac:spMkLst>
        </pc:spChg>
        <pc:spChg chg="add mod">
          <ac:chgData name="Sanders Wang" userId="089d73b8-785c-4012-b931-81c632b6c9c7" providerId="ADAL" clId="{E3F27EDE-0A00-4545-AC8F-6DAEAEF342C7}" dt="2021-11-16T16:19:35.063" v="7779" actId="20577"/>
          <ac:spMkLst>
            <pc:docMk/>
            <pc:sldMk cId="620086405" sldId="284"/>
            <ac:spMk id="77" creationId="{7B5E3AA8-74B0-477D-B56E-308F5EB078C8}"/>
          </ac:spMkLst>
        </pc:spChg>
        <pc:spChg chg="add mod">
          <ac:chgData name="Sanders Wang" userId="089d73b8-785c-4012-b931-81c632b6c9c7" providerId="ADAL" clId="{E3F27EDE-0A00-4545-AC8F-6DAEAEF342C7}" dt="2021-11-16T16:21:10.189" v="7805" actId="20577"/>
          <ac:spMkLst>
            <pc:docMk/>
            <pc:sldMk cId="620086405" sldId="284"/>
            <ac:spMk id="78" creationId="{26B388E9-E592-41AB-9FC0-AB4806698331}"/>
          </ac:spMkLst>
        </pc:spChg>
        <pc:spChg chg="add mod">
          <ac:chgData name="Sanders Wang" userId="089d73b8-785c-4012-b931-81c632b6c9c7" providerId="ADAL" clId="{E3F27EDE-0A00-4545-AC8F-6DAEAEF342C7}" dt="2021-11-16T16:21:31.057" v="7814" actId="20577"/>
          <ac:spMkLst>
            <pc:docMk/>
            <pc:sldMk cId="620086405" sldId="284"/>
            <ac:spMk id="79" creationId="{46208AB2-3B05-4BD2-BE40-22A26FF60962}"/>
          </ac:spMkLst>
        </pc:spChg>
        <pc:spChg chg="mod">
          <ac:chgData name="Sanders Wang" userId="089d73b8-785c-4012-b931-81c632b6c9c7" providerId="ADAL" clId="{E3F27EDE-0A00-4545-AC8F-6DAEAEF342C7}" dt="2021-11-16T16:22:27.965" v="7823"/>
          <ac:spMkLst>
            <pc:docMk/>
            <pc:sldMk cId="620086405" sldId="284"/>
            <ac:spMk id="82" creationId="{CC21C633-00CD-48A5-AB53-2377A1E7AF31}"/>
          </ac:spMkLst>
        </pc:spChg>
        <pc:spChg chg="mod">
          <ac:chgData name="Sanders Wang" userId="089d73b8-785c-4012-b931-81c632b6c9c7" providerId="ADAL" clId="{E3F27EDE-0A00-4545-AC8F-6DAEAEF342C7}" dt="2021-11-16T16:22:27.965" v="7823"/>
          <ac:spMkLst>
            <pc:docMk/>
            <pc:sldMk cId="620086405" sldId="284"/>
            <ac:spMk id="85" creationId="{5981B37F-2AEB-4AA5-9218-5336672656B1}"/>
          </ac:spMkLst>
        </pc:spChg>
        <pc:grpChg chg="del">
          <ac:chgData name="Sanders Wang" userId="089d73b8-785c-4012-b931-81c632b6c9c7" providerId="ADAL" clId="{E3F27EDE-0A00-4545-AC8F-6DAEAEF342C7}" dt="2021-11-16T16:07:32.232" v="7622" actId="478"/>
          <ac:grpSpMkLst>
            <pc:docMk/>
            <pc:sldMk cId="620086405" sldId="284"/>
            <ac:grpSpMk id="5" creationId="{DB22AB06-5BAB-4DA4-8596-1BBD2594992C}"/>
          </ac:grpSpMkLst>
        </pc:grpChg>
        <pc:grpChg chg="del">
          <ac:chgData name="Sanders Wang" userId="089d73b8-785c-4012-b931-81c632b6c9c7" providerId="ADAL" clId="{E3F27EDE-0A00-4545-AC8F-6DAEAEF342C7}" dt="2021-11-16T16:07:37.426" v="7623" actId="478"/>
          <ac:grpSpMkLst>
            <pc:docMk/>
            <pc:sldMk cId="620086405" sldId="284"/>
            <ac:grpSpMk id="14" creationId="{E554F815-F0C9-45BC-BECF-014BF7C188A6}"/>
          </ac:grpSpMkLst>
        </pc:grpChg>
        <pc:grpChg chg="del">
          <ac:chgData name="Sanders Wang" userId="089d73b8-785c-4012-b931-81c632b6c9c7" providerId="ADAL" clId="{E3F27EDE-0A00-4545-AC8F-6DAEAEF342C7}" dt="2021-11-16T16:07:32.232" v="7622" actId="478"/>
          <ac:grpSpMkLst>
            <pc:docMk/>
            <pc:sldMk cId="620086405" sldId="284"/>
            <ac:grpSpMk id="27" creationId="{D5E3AAF6-D189-4777-A3FD-66A5F4119A5D}"/>
          </ac:grpSpMkLst>
        </pc:grpChg>
        <pc:grpChg chg="del">
          <ac:chgData name="Sanders Wang" userId="089d73b8-785c-4012-b931-81c632b6c9c7" providerId="ADAL" clId="{E3F27EDE-0A00-4545-AC8F-6DAEAEF342C7}" dt="2021-11-16T16:07:32.232" v="7622" actId="478"/>
          <ac:grpSpMkLst>
            <pc:docMk/>
            <pc:sldMk cId="620086405" sldId="284"/>
            <ac:grpSpMk id="37" creationId="{816347B0-761F-47C7-AA26-8FDE72857272}"/>
          </ac:grpSpMkLst>
        </pc:grpChg>
        <pc:grpChg chg="del">
          <ac:chgData name="Sanders Wang" userId="089d73b8-785c-4012-b931-81c632b6c9c7" providerId="ADAL" clId="{E3F27EDE-0A00-4545-AC8F-6DAEAEF342C7}" dt="2021-11-16T16:07:32.232" v="7622" actId="478"/>
          <ac:grpSpMkLst>
            <pc:docMk/>
            <pc:sldMk cId="620086405" sldId="284"/>
            <ac:grpSpMk id="41" creationId="{058CDC5A-C6ED-4E39-8165-21DB7774F43A}"/>
          </ac:grpSpMkLst>
        </pc:grpChg>
        <pc:grpChg chg="del">
          <ac:chgData name="Sanders Wang" userId="089d73b8-785c-4012-b931-81c632b6c9c7" providerId="ADAL" clId="{E3F27EDE-0A00-4545-AC8F-6DAEAEF342C7}" dt="2021-11-16T16:07:32.232" v="7622" actId="478"/>
          <ac:grpSpMkLst>
            <pc:docMk/>
            <pc:sldMk cId="620086405" sldId="284"/>
            <ac:grpSpMk id="46" creationId="{11D499CB-04B6-4131-AC90-DDA3D4C37DB3}"/>
          </ac:grpSpMkLst>
        </pc:grpChg>
        <pc:grpChg chg="del">
          <ac:chgData name="Sanders Wang" userId="089d73b8-785c-4012-b931-81c632b6c9c7" providerId="ADAL" clId="{E3F27EDE-0A00-4545-AC8F-6DAEAEF342C7}" dt="2021-11-16T16:07:32.232" v="7622" actId="478"/>
          <ac:grpSpMkLst>
            <pc:docMk/>
            <pc:sldMk cId="620086405" sldId="284"/>
            <ac:grpSpMk id="58" creationId="{EB337095-2CB5-4448-A696-EC165F55F6B6}"/>
          </ac:grpSpMkLst>
        </pc:grpChg>
        <pc:grpChg chg="add mod">
          <ac:chgData name="Sanders Wang" userId="089d73b8-785c-4012-b931-81c632b6c9c7" providerId="ADAL" clId="{E3F27EDE-0A00-4545-AC8F-6DAEAEF342C7}" dt="2021-11-16T16:22:33.448" v="7824" actId="1076"/>
          <ac:grpSpMkLst>
            <pc:docMk/>
            <pc:sldMk cId="620086405" sldId="284"/>
            <ac:grpSpMk id="81" creationId="{46388E91-A032-41B7-806C-AF532EF9EBB8}"/>
          </ac:grpSpMkLst>
        </pc:grpChg>
        <pc:grpChg chg="add mod">
          <ac:chgData name="Sanders Wang" userId="089d73b8-785c-4012-b931-81c632b6c9c7" providerId="ADAL" clId="{E3F27EDE-0A00-4545-AC8F-6DAEAEF342C7}" dt="2021-11-16T16:22:33.448" v="7824" actId="1076"/>
          <ac:grpSpMkLst>
            <pc:docMk/>
            <pc:sldMk cId="620086405" sldId="284"/>
            <ac:grpSpMk id="84" creationId="{8FA694ED-4D50-4E90-A8A1-7D27E460CC0D}"/>
          </ac:grpSpMkLst>
        </pc:grpChg>
        <pc:picChg chg="add mod">
          <ac:chgData name="Sanders Wang" userId="089d73b8-785c-4012-b931-81c632b6c9c7" providerId="ADAL" clId="{E3F27EDE-0A00-4545-AC8F-6DAEAEF342C7}" dt="2021-11-16T16:12:09.784" v="7742" actId="1076"/>
          <ac:picMkLst>
            <pc:docMk/>
            <pc:sldMk cId="620086405" sldId="284"/>
            <ac:picMk id="9" creationId="{F7E24F36-A4B3-48E3-BC7C-AE8FA19DB2F6}"/>
          </ac:picMkLst>
        </pc:picChg>
        <pc:picChg chg="add mod">
          <ac:chgData name="Sanders Wang" userId="089d73b8-785c-4012-b931-81c632b6c9c7" providerId="ADAL" clId="{E3F27EDE-0A00-4545-AC8F-6DAEAEF342C7}" dt="2021-11-16T16:18:31.211" v="7756" actId="692"/>
          <ac:picMkLst>
            <pc:docMk/>
            <pc:sldMk cId="620086405" sldId="284"/>
            <ac:picMk id="13" creationId="{462CA0DF-AF1F-4C89-BF1B-64AF06F5D63F}"/>
          </ac:picMkLst>
        </pc:picChg>
        <pc:picChg chg="add mod">
          <ac:chgData name="Sanders Wang" userId="089d73b8-785c-4012-b931-81c632b6c9c7" providerId="ADAL" clId="{E3F27EDE-0A00-4545-AC8F-6DAEAEF342C7}" dt="2021-11-16T16:20:52.368" v="7800" actId="1076"/>
          <ac:picMkLst>
            <pc:docMk/>
            <pc:sldMk cId="620086405" sldId="284"/>
            <ac:picMk id="18" creationId="{39ED5DEB-0E72-426F-B831-7A6E4BB1FF88}"/>
          </ac:picMkLst>
        </pc:picChg>
        <pc:picChg chg="del">
          <ac:chgData name="Sanders Wang" userId="089d73b8-785c-4012-b931-81c632b6c9c7" providerId="ADAL" clId="{E3F27EDE-0A00-4545-AC8F-6DAEAEF342C7}" dt="2021-11-16T16:07:32.232" v="7622" actId="478"/>
          <ac:picMkLst>
            <pc:docMk/>
            <pc:sldMk cId="620086405" sldId="284"/>
            <ac:picMk id="22" creationId="{34016B4E-48B8-42D0-A8D8-17874965F41D}"/>
          </ac:picMkLst>
        </pc:picChg>
        <pc:picChg chg="del">
          <ac:chgData name="Sanders Wang" userId="089d73b8-785c-4012-b931-81c632b6c9c7" providerId="ADAL" clId="{E3F27EDE-0A00-4545-AC8F-6DAEAEF342C7}" dt="2021-11-16T16:07:32.232" v="7622" actId="478"/>
          <ac:picMkLst>
            <pc:docMk/>
            <pc:sldMk cId="620086405" sldId="284"/>
            <ac:picMk id="57" creationId="{00D459D3-E9FE-4150-8182-801E6F053B47}"/>
          </ac:picMkLst>
        </pc:picChg>
        <pc:picChg chg="add mod">
          <ac:chgData name="Sanders Wang" userId="089d73b8-785c-4012-b931-81c632b6c9c7" providerId="ADAL" clId="{E3F27EDE-0A00-4545-AC8F-6DAEAEF342C7}" dt="2021-11-16T16:10:24.175" v="7725" actId="1076"/>
          <ac:picMkLst>
            <pc:docMk/>
            <pc:sldMk cId="620086405" sldId="284"/>
            <ac:picMk id="66" creationId="{F5D355EB-7DF8-4FC8-AF60-F71AA54E7E26}"/>
          </ac:picMkLst>
        </pc:picChg>
        <pc:picChg chg="add mod">
          <ac:chgData name="Sanders Wang" userId="089d73b8-785c-4012-b931-81c632b6c9c7" providerId="ADAL" clId="{E3F27EDE-0A00-4545-AC8F-6DAEAEF342C7}" dt="2021-11-16T16:12:07.025" v="7741" actId="692"/>
          <ac:picMkLst>
            <pc:docMk/>
            <pc:sldMk cId="620086405" sldId="284"/>
            <ac:picMk id="67" creationId="{A6650C09-A437-46B1-A574-34960B1DD72F}"/>
          </ac:picMkLst>
        </pc:picChg>
        <pc:picChg chg="add mod">
          <ac:chgData name="Sanders Wang" userId="089d73b8-785c-4012-b931-81c632b6c9c7" providerId="ADAL" clId="{E3F27EDE-0A00-4545-AC8F-6DAEAEF342C7}" dt="2021-11-16T16:08:15.569" v="7626"/>
          <ac:picMkLst>
            <pc:docMk/>
            <pc:sldMk cId="620086405" sldId="284"/>
            <ac:picMk id="68" creationId="{6DE771B7-C11C-4D44-AE5F-7EAAAE7C6F05}"/>
          </ac:picMkLst>
        </pc:picChg>
        <pc:picChg chg="add del mod">
          <ac:chgData name="Sanders Wang" userId="089d73b8-785c-4012-b931-81c632b6c9c7" providerId="ADAL" clId="{E3F27EDE-0A00-4545-AC8F-6DAEAEF342C7}" dt="2021-11-16T16:11:14.580" v="7737" actId="21"/>
          <ac:picMkLst>
            <pc:docMk/>
            <pc:sldMk cId="620086405" sldId="284"/>
            <ac:picMk id="70" creationId="{47E30C9D-2933-4C91-A109-DD764D79F418}"/>
          </ac:picMkLst>
        </pc:picChg>
        <pc:picChg chg="add del mod">
          <ac:chgData name="Sanders Wang" userId="089d73b8-785c-4012-b931-81c632b6c9c7" providerId="ADAL" clId="{E3F27EDE-0A00-4545-AC8F-6DAEAEF342C7}" dt="2021-11-16T16:16:04.387" v="7751" actId="21"/>
          <ac:picMkLst>
            <pc:docMk/>
            <pc:sldMk cId="620086405" sldId="284"/>
            <ac:picMk id="71" creationId="{362C0D39-36F4-4BDF-B7B7-A063C8E4F4A8}"/>
          </ac:picMkLst>
        </pc:picChg>
        <pc:picChg chg="add mod">
          <ac:chgData name="Sanders Wang" userId="089d73b8-785c-4012-b931-81c632b6c9c7" providerId="ADAL" clId="{E3F27EDE-0A00-4545-AC8F-6DAEAEF342C7}" dt="2021-11-16T16:21:48.424" v="7816" actId="1076"/>
          <ac:picMkLst>
            <pc:docMk/>
            <pc:sldMk cId="620086405" sldId="284"/>
            <ac:picMk id="80" creationId="{C4973E50-899F-4C5D-B8E6-F1BA76EBAF73}"/>
          </ac:picMkLst>
        </pc:picChg>
        <pc:picChg chg="mod">
          <ac:chgData name="Sanders Wang" userId="089d73b8-785c-4012-b931-81c632b6c9c7" providerId="ADAL" clId="{E3F27EDE-0A00-4545-AC8F-6DAEAEF342C7}" dt="2021-11-16T16:22:27.965" v="7823"/>
          <ac:picMkLst>
            <pc:docMk/>
            <pc:sldMk cId="620086405" sldId="284"/>
            <ac:picMk id="83" creationId="{28401359-13C4-48E5-857A-65A880B5FEE0}"/>
          </ac:picMkLst>
        </pc:picChg>
        <pc:picChg chg="mod">
          <ac:chgData name="Sanders Wang" userId="089d73b8-785c-4012-b931-81c632b6c9c7" providerId="ADAL" clId="{E3F27EDE-0A00-4545-AC8F-6DAEAEF342C7}" dt="2021-11-16T16:22:27.965" v="7823"/>
          <ac:picMkLst>
            <pc:docMk/>
            <pc:sldMk cId="620086405" sldId="284"/>
            <ac:picMk id="86" creationId="{B429F7A2-ACC3-4E1D-A985-1B21C01EDA6C}"/>
          </ac:picMkLst>
        </pc:picChg>
      </pc:sldChg>
      <pc:sldChg chg="add">
        <pc:chgData name="Sanders Wang" userId="089d73b8-785c-4012-b931-81c632b6c9c7" providerId="ADAL" clId="{E3F27EDE-0A00-4545-AC8F-6DAEAEF342C7}" dt="2021-11-16T16:41:36.749" v="7892" actId="2890"/>
        <pc:sldMkLst>
          <pc:docMk/>
          <pc:sldMk cId="2923582429" sldId="285"/>
        </pc:sldMkLst>
      </pc:sldChg>
    </pc:docChg>
  </pc:docChgLst>
  <pc:docChgLst>
    <pc:chgData name="Sanders Wang" userId="089d73b8-785c-4012-b931-81c632b6c9c7" providerId="ADAL" clId="{5A2760DC-3B56-4C20-A4AE-B9E2C6B6966D}"/>
    <pc:docChg chg="undo redo custSel modSld">
      <pc:chgData name="Sanders Wang" userId="089d73b8-785c-4012-b931-81c632b6c9c7" providerId="ADAL" clId="{5A2760DC-3B56-4C20-A4AE-B9E2C6B6966D}" dt="2021-11-19T20:43:06.626" v="2185"/>
      <pc:docMkLst>
        <pc:docMk/>
      </pc:docMkLst>
      <pc:sldChg chg="modSp mod">
        <pc:chgData name="Sanders Wang" userId="089d73b8-785c-4012-b931-81c632b6c9c7" providerId="ADAL" clId="{5A2760DC-3B56-4C20-A4AE-B9E2C6B6966D}" dt="2021-11-19T19:26:42.435" v="135" actId="20577"/>
        <pc:sldMkLst>
          <pc:docMk/>
          <pc:sldMk cId="811981747" sldId="256"/>
        </pc:sldMkLst>
        <pc:spChg chg="mod">
          <ac:chgData name="Sanders Wang" userId="089d73b8-785c-4012-b931-81c632b6c9c7" providerId="ADAL" clId="{5A2760DC-3B56-4C20-A4AE-B9E2C6B6966D}" dt="2021-11-19T19:26:42.435" v="135" actId="20577"/>
          <ac:spMkLst>
            <pc:docMk/>
            <pc:sldMk cId="811981747" sldId="256"/>
            <ac:spMk id="2" creationId="{0FA94AA0-F1CB-4167-AC2A-C265763D52FC}"/>
          </ac:spMkLst>
        </pc:spChg>
      </pc:sldChg>
      <pc:sldChg chg="modSp mod">
        <pc:chgData name="Sanders Wang" userId="089d73b8-785c-4012-b931-81c632b6c9c7" providerId="ADAL" clId="{5A2760DC-3B56-4C20-A4AE-B9E2C6B6966D}" dt="2021-11-19T20:16:49.170" v="1664" actId="20577"/>
        <pc:sldMkLst>
          <pc:docMk/>
          <pc:sldMk cId="1225319551" sldId="257"/>
        </pc:sldMkLst>
        <pc:spChg chg="mod">
          <ac:chgData name="Sanders Wang" userId="089d73b8-785c-4012-b931-81c632b6c9c7" providerId="ADAL" clId="{5A2760DC-3B56-4C20-A4AE-B9E2C6B6966D}" dt="2021-11-19T20:16:49.170" v="1664" actId="20577"/>
          <ac:spMkLst>
            <pc:docMk/>
            <pc:sldMk cId="1225319551" sldId="257"/>
            <ac:spMk id="2" creationId="{70824787-3237-4653-9B0A-031ECA079E68}"/>
          </ac:spMkLst>
        </pc:spChg>
        <pc:spChg chg="mod">
          <ac:chgData name="Sanders Wang" userId="089d73b8-785c-4012-b931-81c632b6c9c7" providerId="ADAL" clId="{5A2760DC-3B56-4C20-A4AE-B9E2C6B6966D}" dt="2021-11-19T20:07:54.976" v="1620" actId="20577"/>
          <ac:spMkLst>
            <pc:docMk/>
            <pc:sldMk cId="1225319551" sldId="257"/>
            <ac:spMk id="3" creationId="{3E6BA2FC-2608-4955-A7E8-0E48515DD05F}"/>
          </ac:spMkLst>
        </pc:spChg>
        <pc:spChg chg="mod">
          <ac:chgData name="Sanders Wang" userId="089d73b8-785c-4012-b931-81c632b6c9c7" providerId="ADAL" clId="{5A2760DC-3B56-4C20-A4AE-B9E2C6B6966D}" dt="2021-11-19T20:08:22.738" v="1642" actId="20577"/>
          <ac:spMkLst>
            <pc:docMk/>
            <pc:sldMk cId="1225319551" sldId="257"/>
            <ac:spMk id="62" creationId="{F13435BA-0177-4117-9793-22B4B7FCEE1E}"/>
          </ac:spMkLst>
        </pc:spChg>
        <pc:spChg chg="mod">
          <ac:chgData name="Sanders Wang" userId="089d73b8-785c-4012-b931-81c632b6c9c7" providerId="ADAL" clId="{5A2760DC-3B56-4C20-A4AE-B9E2C6B6966D}" dt="2021-11-19T20:08:11.043" v="1631" actId="20577"/>
          <ac:spMkLst>
            <pc:docMk/>
            <pc:sldMk cId="1225319551" sldId="257"/>
            <ac:spMk id="71" creationId="{BF14515D-A030-4E83-9C6B-0DF16CF9FD82}"/>
          </ac:spMkLst>
        </pc:spChg>
        <pc:spChg chg="mod">
          <ac:chgData name="Sanders Wang" userId="089d73b8-785c-4012-b931-81c632b6c9c7" providerId="ADAL" clId="{5A2760DC-3B56-4C20-A4AE-B9E2C6B6966D}" dt="2021-11-19T20:08:37.942" v="1654" actId="20577"/>
          <ac:spMkLst>
            <pc:docMk/>
            <pc:sldMk cId="1225319551" sldId="257"/>
            <ac:spMk id="72" creationId="{5C5C0734-66A8-4E0A-845E-789E17586B8C}"/>
          </ac:spMkLst>
        </pc:spChg>
        <pc:spChg chg="mod">
          <ac:chgData name="Sanders Wang" userId="089d73b8-785c-4012-b931-81c632b6c9c7" providerId="ADAL" clId="{5A2760DC-3B56-4C20-A4AE-B9E2C6B6966D}" dt="2021-11-19T20:07:59.343" v="1623" actId="20577"/>
          <ac:spMkLst>
            <pc:docMk/>
            <pc:sldMk cId="1225319551" sldId="257"/>
            <ac:spMk id="73" creationId="{E15326CB-4D30-4EDE-9805-ECAB658A8A21}"/>
          </ac:spMkLst>
        </pc:spChg>
        <pc:spChg chg="mod">
          <ac:chgData name="Sanders Wang" userId="089d73b8-785c-4012-b931-81c632b6c9c7" providerId="ADAL" clId="{5A2760DC-3B56-4C20-A4AE-B9E2C6B6966D}" dt="2021-11-19T20:08:28.350" v="1646" actId="20577"/>
          <ac:spMkLst>
            <pc:docMk/>
            <pc:sldMk cId="1225319551" sldId="257"/>
            <ac:spMk id="74" creationId="{00F1337B-7CD4-494F-8FAA-0E459870E6B1}"/>
          </ac:spMkLst>
        </pc:spChg>
        <pc:spChg chg="mod">
          <ac:chgData name="Sanders Wang" userId="089d73b8-785c-4012-b931-81c632b6c9c7" providerId="ADAL" clId="{5A2760DC-3B56-4C20-A4AE-B9E2C6B6966D}" dt="2021-11-19T20:08:14.660" v="1634" actId="20577"/>
          <ac:spMkLst>
            <pc:docMk/>
            <pc:sldMk cId="1225319551" sldId="257"/>
            <ac:spMk id="75" creationId="{34B3BEDC-CE77-4092-B8AF-D94144E25802}"/>
          </ac:spMkLst>
        </pc:spChg>
        <pc:spChg chg="mod">
          <ac:chgData name="Sanders Wang" userId="089d73b8-785c-4012-b931-81c632b6c9c7" providerId="ADAL" clId="{5A2760DC-3B56-4C20-A4AE-B9E2C6B6966D}" dt="2021-11-19T20:08:42.539" v="1658" actId="20577"/>
          <ac:spMkLst>
            <pc:docMk/>
            <pc:sldMk cId="1225319551" sldId="257"/>
            <ac:spMk id="76" creationId="{91F0B269-B2F4-4685-B65B-D23420CD8697}"/>
          </ac:spMkLst>
        </pc:spChg>
        <pc:spChg chg="mod">
          <ac:chgData name="Sanders Wang" userId="089d73b8-785c-4012-b931-81c632b6c9c7" providerId="ADAL" clId="{5A2760DC-3B56-4C20-A4AE-B9E2C6B6966D}" dt="2021-11-19T20:08:05.740" v="1627" actId="20577"/>
          <ac:spMkLst>
            <pc:docMk/>
            <pc:sldMk cId="1225319551" sldId="257"/>
            <ac:spMk id="77" creationId="{2D098E32-6D64-4D23-A5A2-2984FFE81B20}"/>
          </ac:spMkLst>
        </pc:spChg>
        <pc:spChg chg="mod">
          <ac:chgData name="Sanders Wang" userId="089d73b8-785c-4012-b931-81c632b6c9c7" providerId="ADAL" clId="{5A2760DC-3B56-4C20-A4AE-B9E2C6B6966D}" dt="2021-11-19T20:08:18.570" v="1638" actId="20577"/>
          <ac:spMkLst>
            <pc:docMk/>
            <pc:sldMk cId="1225319551" sldId="257"/>
            <ac:spMk id="82" creationId="{2F7E5114-9A76-4EFE-9D18-80DD29FDAFEA}"/>
          </ac:spMkLst>
        </pc:spChg>
        <pc:spChg chg="mod">
          <ac:chgData name="Sanders Wang" userId="089d73b8-785c-4012-b931-81c632b6c9c7" providerId="ADAL" clId="{5A2760DC-3B56-4C20-A4AE-B9E2C6B6966D}" dt="2021-11-19T20:08:32.485" v="1650" actId="20577"/>
          <ac:spMkLst>
            <pc:docMk/>
            <pc:sldMk cId="1225319551" sldId="257"/>
            <ac:spMk id="83" creationId="{BFAA2C50-EBC6-4FFF-9260-2EAD322914AE}"/>
          </ac:spMkLst>
        </pc:spChg>
        <pc:spChg chg="mod">
          <ac:chgData name="Sanders Wang" userId="089d73b8-785c-4012-b931-81c632b6c9c7" providerId="ADAL" clId="{5A2760DC-3B56-4C20-A4AE-B9E2C6B6966D}" dt="2021-11-19T20:08:47.431" v="1662" actId="20577"/>
          <ac:spMkLst>
            <pc:docMk/>
            <pc:sldMk cId="1225319551" sldId="257"/>
            <ac:spMk id="84" creationId="{2C7F8851-84CA-43A6-8CB8-B40A3E3ACED2}"/>
          </ac:spMkLst>
        </pc:spChg>
      </pc:sldChg>
      <pc:sldChg chg="modSp mod">
        <pc:chgData name="Sanders Wang" userId="089d73b8-785c-4012-b931-81c632b6c9c7" providerId="ADAL" clId="{5A2760DC-3B56-4C20-A4AE-B9E2C6B6966D}" dt="2021-11-19T19:51:46.290" v="664" actId="20577"/>
        <pc:sldMkLst>
          <pc:docMk/>
          <pc:sldMk cId="3258478906" sldId="258"/>
        </pc:sldMkLst>
        <pc:spChg chg="mod">
          <ac:chgData name="Sanders Wang" userId="089d73b8-785c-4012-b931-81c632b6c9c7" providerId="ADAL" clId="{5A2760DC-3B56-4C20-A4AE-B9E2C6B6966D}" dt="2021-11-19T19:51:33.376" v="648" actId="20577"/>
          <ac:spMkLst>
            <pc:docMk/>
            <pc:sldMk cId="3258478906" sldId="258"/>
            <ac:spMk id="2" creationId="{5092C302-8F48-4BFA-A43F-FFFF6A90736B}"/>
          </ac:spMkLst>
        </pc:spChg>
        <pc:spChg chg="mod">
          <ac:chgData name="Sanders Wang" userId="089d73b8-785c-4012-b931-81c632b6c9c7" providerId="ADAL" clId="{5A2760DC-3B56-4C20-A4AE-B9E2C6B6966D}" dt="2021-11-19T19:51:43.357" v="661" actId="20577"/>
          <ac:spMkLst>
            <pc:docMk/>
            <pc:sldMk cId="3258478906" sldId="258"/>
            <ac:spMk id="27" creationId="{65DEDE02-99DB-4713-8D1A-07BF58D45016}"/>
          </ac:spMkLst>
        </pc:spChg>
        <pc:spChg chg="mod">
          <ac:chgData name="Sanders Wang" userId="089d73b8-785c-4012-b931-81c632b6c9c7" providerId="ADAL" clId="{5A2760DC-3B56-4C20-A4AE-B9E2C6B6966D}" dt="2021-11-19T19:51:39.200" v="651" actId="20577"/>
          <ac:spMkLst>
            <pc:docMk/>
            <pc:sldMk cId="3258478906" sldId="258"/>
            <ac:spMk id="46" creationId="{701AFDA8-036F-4A14-BF0F-B79CBE9C7D30}"/>
          </ac:spMkLst>
        </pc:spChg>
        <pc:spChg chg="mod">
          <ac:chgData name="Sanders Wang" userId="089d73b8-785c-4012-b931-81c632b6c9c7" providerId="ADAL" clId="{5A2760DC-3B56-4C20-A4AE-B9E2C6B6966D}" dt="2021-11-19T19:51:46.290" v="664" actId="20577"/>
          <ac:spMkLst>
            <pc:docMk/>
            <pc:sldMk cId="3258478906" sldId="258"/>
            <ac:spMk id="47" creationId="{52B6BCD5-7B0F-47AE-81C8-966A5C6F4DBE}"/>
          </ac:spMkLst>
        </pc:spChg>
      </pc:sldChg>
      <pc:sldChg chg="addSp delSp modSp mod">
        <pc:chgData name="Sanders Wang" userId="089d73b8-785c-4012-b931-81c632b6c9c7" providerId="ADAL" clId="{5A2760DC-3B56-4C20-A4AE-B9E2C6B6966D}" dt="2021-11-19T20:43:06.626" v="2185"/>
        <pc:sldMkLst>
          <pc:docMk/>
          <pc:sldMk cId="2072071420" sldId="259"/>
        </pc:sldMkLst>
        <pc:spChg chg="mod ord">
          <ac:chgData name="Sanders Wang" userId="089d73b8-785c-4012-b931-81c632b6c9c7" providerId="ADAL" clId="{5A2760DC-3B56-4C20-A4AE-B9E2C6B6966D}" dt="2021-11-19T20:42:45.584" v="2182" actId="1076"/>
          <ac:spMkLst>
            <pc:docMk/>
            <pc:sldMk cId="2072071420" sldId="259"/>
            <ac:spMk id="42" creationId="{563509F4-89DA-4218-9FF3-F7FD8CDCE6B8}"/>
          </ac:spMkLst>
        </pc:spChg>
        <pc:spChg chg="mod ord">
          <ac:chgData name="Sanders Wang" userId="089d73b8-785c-4012-b931-81c632b6c9c7" providerId="ADAL" clId="{5A2760DC-3B56-4C20-A4AE-B9E2C6B6966D}" dt="2021-11-19T20:43:06.626" v="2185"/>
          <ac:spMkLst>
            <pc:docMk/>
            <pc:sldMk cId="2072071420" sldId="259"/>
            <ac:spMk id="45" creationId="{8E4EAA75-D449-48B5-9E21-D2F75DF7AA80}"/>
          </ac:spMkLst>
        </pc:spChg>
        <pc:spChg chg="mod ord">
          <ac:chgData name="Sanders Wang" userId="089d73b8-785c-4012-b931-81c632b6c9c7" providerId="ADAL" clId="{5A2760DC-3B56-4C20-A4AE-B9E2C6B6966D}" dt="2021-11-19T20:41:55.031" v="2171" actId="166"/>
          <ac:spMkLst>
            <pc:docMk/>
            <pc:sldMk cId="2072071420" sldId="259"/>
            <ac:spMk id="54" creationId="{0E7ECC04-E77D-436C-89BB-0643E8DF6A56}"/>
          </ac:spMkLst>
        </pc:spChg>
        <pc:graphicFrameChg chg="add del mod">
          <ac:chgData name="Sanders Wang" userId="089d73b8-785c-4012-b931-81c632b6c9c7" providerId="ADAL" clId="{5A2760DC-3B56-4C20-A4AE-B9E2C6B6966D}" dt="2021-11-19T20:42:38.129" v="2178"/>
          <ac:graphicFrameMkLst>
            <pc:docMk/>
            <pc:sldMk cId="2072071420" sldId="259"/>
            <ac:graphicFrameMk id="18" creationId="{C1EE5146-F0C0-4C87-A60B-8340096A6DED}"/>
          </ac:graphicFrameMkLst>
        </pc:graphicFrameChg>
        <pc:picChg chg="add mod">
          <ac:chgData name="Sanders Wang" userId="089d73b8-785c-4012-b931-81c632b6c9c7" providerId="ADAL" clId="{5A2760DC-3B56-4C20-A4AE-B9E2C6B6966D}" dt="2021-11-19T20:41:15.824" v="2164" actId="14100"/>
          <ac:picMkLst>
            <pc:docMk/>
            <pc:sldMk cId="2072071420" sldId="259"/>
            <ac:picMk id="9" creationId="{C3364ECA-7143-4C78-B029-1816B13F2BA1}"/>
          </ac:picMkLst>
        </pc:picChg>
        <pc:picChg chg="del">
          <ac:chgData name="Sanders Wang" userId="089d73b8-785c-4012-b931-81c632b6c9c7" providerId="ADAL" clId="{5A2760DC-3B56-4C20-A4AE-B9E2C6B6966D}" dt="2021-11-19T20:40:40.495" v="2155" actId="478"/>
          <ac:picMkLst>
            <pc:docMk/>
            <pc:sldMk cId="2072071420" sldId="259"/>
            <ac:picMk id="10" creationId="{95E3A399-D3EA-4B6B-BAD3-5DEB0624895F}"/>
          </ac:picMkLst>
        </pc:picChg>
        <pc:cxnChg chg="mod ord">
          <ac:chgData name="Sanders Wang" userId="089d73b8-785c-4012-b931-81c632b6c9c7" providerId="ADAL" clId="{5A2760DC-3B56-4C20-A4AE-B9E2C6B6966D}" dt="2021-11-19T20:42:45.584" v="2182" actId="1076"/>
          <ac:cxnSpMkLst>
            <pc:docMk/>
            <pc:sldMk cId="2072071420" sldId="259"/>
            <ac:cxnSpMk id="39" creationId="{942B82FB-0057-4E94-BFBD-16CBD1C9A443}"/>
          </ac:cxnSpMkLst>
        </pc:cxnChg>
        <pc:cxnChg chg="mod">
          <ac:chgData name="Sanders Wang" userId="089d73b8-785c-4012-b931-81c632b6c9c7" providerId="ADAL" clId="{5A2760DC-3B56-4C20-A4AE-B9E2C6B6966D}" dt="2021-11-19T20:43:06.626" v="2185"/>
          <ac:cxnSpMkLst>
            <pc:docMk/>
            <pc:sldMk cId="2072071420" sldId="259"/>
            <ac:cxnSpMk id="46" creationId="{D01CA68C-53A6-4154-8716-02C1BFDA78C9}"/>
          </ac:cxnSpMkLst>
        </pc:cxnChg>
        <pc:cxnChg chg="mod">
          <ac:chgData name="Sanders Wang" userId="089d73b8-785c-4012-b931-81c632b6c9c7" providerId="ADAL" clId="{5A2760DC-3B56-4C20-A4AE-B9E2C6B6966D}" dt="2021-11-19T20:41:49.167" v="2170" actId="1076"/>
          <ac:cxnSpMkLst>
            <pc:docMk/>
            <pc:sldMk cId="2072071420" sldId="259"/>
            <ac:cxnSpMk id="55" creationId="{CA60FED5-EB9E-4CC7-A8B8-ECD78C2C119A}"/>
          </ac:cxnSpMkLst>
        </pc:cxnChg>
      </pc:sldChg>
      <pc:sldChg chg="modSp mod">
        <pc:chgData name="Sanders Wang" userId="089d73b8-785c-4012-b931-81c632b6c9c7" providerId="ADAL" clId="{5A2760DC-3B56-4C20-A4AE-B9E2C6B6966D}" dt="2021-11-19T19:31:27.799" v="337" actId="14100"/>
        <pc:sldMkLst>
          <pc:docMk/>
          <pc:sldMk cId="787985484" sldId="260"/>
        </pc:sldMkLst>
        <pc:spChg chg="mod">
          <ac:chgData name="Sanders Wang" userId="089d73b8-785c-4012-b931-81c632b6c9c7" providerId="ADAL" clId="{5A2760DC-3B56-4C20-A4AE-B9E2C6B6966D}" dt="2021-11-19T19:31:27.799" v="337" actId="14100"/>
          <ac:spMkLst>
            <pc:docMk/>
            <pc:sldMk cId="787985484" sldId="260"/>
            <ac:spMk id="93" creationId="{6F2DF8FE-F2E1-4D51-B2B3-E34401B64676}"/>
          </ac:spMkLst>
        </pc:spChg>
        <pc:spChg chg="mod">
          <ac:chgData name="Sanders Wang" userId="089d73b8-785c-4012-b931-81c632b6c9c7" providerId="ADAL" clId="{5A2760DC-3B56-4C20-A4AE-B9E2C6B6966D}" dt="2021-11-19T19:30:41.188" v="311" actId="20577"/>
          <ac:spMkLst>
            <pc:docMk/>
            <pc:sldMk cId="787985484" sldId="260"/>
            <ac:spMk id="94" creationId="{3AC9B341-1B12-4E49-B16C-A65C63C53ECA}"/>
          </ac:spMkLst>
        </pc:spChg>
        <pc:spChg chg="mod">
          <ac:chgData name="Sanders Wang" userId="089d73b8-785c-4012-b931-81c632b6c9c7" providerId="ADAL" clId="{5A2760DC-3B56-4C20-A4AE-B9E2C6B6966D}" dt="2021-11-19T19:30:44.950" v="313" actId="20577"/>
          <ac:spMkLst>
            <pc:docMk/>
            <pc:sldMk cId="787985484" sldId="260"/>
            <ac:spMk id="95" creationId="{D39A255C-BDD0-41BD-8823-111252A49508}"/>
          </ac:spMkLst>
        </pc:spChg>
      </pc:sldChg>
      <pc:sldChg chg="addSp delSp modSp mod">
        <pc:chgData name="Sanders Wang" userId="089d73b8-785c-4012-b931-81c632b6c9c7" providerId="ADAL" clId="{5A2760DC-3B56-4C20-A4AE-B9E2C6B6966D}" dt="2021-11-19T19:32:17.664" v="360" actId="20577"/>
        <pc:sldMkLst>
          <pc:docMk/>
          <pc:sldMk cId="1545508001" sldId="261"/>
        </pc:sldMkLst>
        <pc:spChg chg="mod">
          <ac:chgData name="Sanders Wang" userId="089d73b8-785c-4012-b931-81c632b6c9c7" providerId="ADAL" clId="{5A2760DC-3B56-4C20-A4AE-B9E2C6B6966D}" dt="2021-11-19T19:31:19.710" v="335" actId="1076"/>
          <ac:spMkLst>
            <pc:docMk/>
            <pc:sldMk cId="1545508001" sldId="261"/>
            <ac:spMk id="15" creationId="{79982273-DDA9-4A2F-A2D8-C430DD449E72}"/>
          </ac:spMkLst>
        </pc:spChg>
        <pc:spChg chg="mod">
          <ac:chgData name="Sanders Wang" userId="089d73b8-785c-4012-b931-81c632b6c9c7" providerId="ADAL" clId="{5A2760DC-3B56-4C20-A4AE-B9E2C6B6966D}" dt="2021-11-19T19:31:41.615" v="343" actId="14100"/>
          <ac:spMkLst>
            <pc:docMk/>
            <pc:sldMk cId="1545508001" sldId="261"/>
            <ac:spMk id="23" creationId="{CE904171-AFFD-4597-B105-5F6DC5F5594D}"/>
          </ac:spMkLst>
        </pc:spChg>
        <pc:spChg chg="mod">
          <ac:chgData name="Sanders Wang" userId="089d73b8-785c-4012-b931-81c632b6c9c7" providerId="ADAL" clId="{5A2760DC-3B56-4C20-A4AE-B9E2C6B6966D}" dt="2021-11-19T19:31:43.658" v="345" actId="20577"/>
          <ac:spMkLst>
            <pc:docMk/>
            <pc:sldMk cId="1545508001" sldId="261"/>
            <ac:spMk id="29" creationId="{9985F45C-AA56-4025-BB81-FF360F0480C1}"/>
          </ac:spMkLst>
        </pc:spChg>
        <pc:spChg chg="mod">
          <ac:chgData name="Sanders Wang" userId="089d73b8-785c-4012-b931-81c632b6c9c7" providerId="ADAL" clId="{5A2760DC-3B56-4C20-A4AE-B9E2C6B6966D}" dt="2021-11-19T19:31:36.759" v="340" actId="1076"/>
          <ac:spMkLst>
            <pc:docMk/>
            <pc:sldMk cId="1545508001" sldId="261"/>
            <ac:spMk id="35" creationId="{440B1AF9-BF88-47F7-AF5C-6D50D7B647C4}"/>
          </ac:spMkLst>
        </pc:spChg>
        <pc:spChg chg="mod">
          <ac:chgData name="Sanders Wang" userId="089d73b8-785c-4012-b931-81c632b6c9c7" providerId="ADAL" clId="{5A2760DC-3B56-4C20-A4AE-B9E2C6B6966D}" dt="2021-11-19T19:31:48.319" v="348" actId="14100"/>
          <ac:spMkLst>
            <pc:docMk/>
            <pc:sldMk cId="1545508001" sldId="261"/>
            <ac:spMk id="41" creationId="{E10BA8DC-0C7B-4042-A83E-5BD8A5BC3E38}"/>
          </ac:spMkLst>
        </pc:spChg>
        <pc:spChg chg="mod">
          <ac:chgData name="Sanders Wang" userId="089d73b8-785c-4012-b931-81c632b6c9c7" providerId="ADAL" clId="{5A2760DC-3B56-4C20-A4AE-B9E2C6B6966D}" dt="2021-11-19T19:31:50.302" v="350" actId="20577"/>
          <ac:spMkLst>
            <pc:docMk/>
            <pc:sldMk cId="1545508001" sldId="261"/>
            <ac:spMk id="47" creationId="{A4BAE9EE-8C55-49AF-B858-4FF422B1F2B8}"/>
          </ac:spMkLst>
        </pc:spChg>
        <pc:spChg chg="mod">
          <ac:chgData name="Sanders Wang" userId="089d73b8-785c-4012-b931-81c632b6c9c7" providerId="ADAL" clId="{5A2760DC-3B56-4C20-A4AE-B9E2C6B6966D}" dt="2021-11-19T19:32:12.496" v="355" actId="20577"/>
          <ac:spMkLst>
            <pc:docMk/>
            <pc:sldMk cId="1545508001" sldId="261"/>
            <ac:spMk id="52" creationId="{C47B41FE-EDBA-44C6-8B91-C971936A3D18}"/>
          </ac:spMkLst>
        </pc:spChg>
        <pc:spChg chg="mod">
          <ac:chgData name="Sanders Wang" userId="089d73b8-785c-4012-b931-81c632b6c9c7" providerId="ADAL" clId="{5A2760DC-3B56-4C20-A4AE-B9E2C6B6966D}" dt="2021-11-19T19:32:17.664" v="360" actId="20577"/>
          <ac:spMkLst>
            <pc:docMk/>
            <pc:sldMk cId="1545508001" sldId="261"/>
            <ac:spMk id="55" creationId="{5685727B-6D56-4355-BCD6-EF5B99D82324}"/>
          </ac:spMkLst>
        </pc:spChg>
        <pc:spChg chg="mod">
          <ac:chgData name="Sanders Wang" userId="089d73b8-785c-4012-b931-81c632b6c9c7" providerId="ADAL" clId="{5A2760DC-3B56-4C20-A4AE-B9E2C6B6966D}" dt="2021-11-19T19:01:51.876" v="37" actId="1076"/>
          <ac:spMkLst>
            <pc:docMk/>
            <pc:sldMk cId="1545508001" sldId="261"/>
            <ac:spMk id="63" creationId="{F1CADBFE-4C9B-4987-AE9C-7854BD23AB6D}"/>
          </ac:spMkLst>
        </pc:spChg>
        <pc:spChg chg="mod">
          <ac:chgData name="Sanders Wang" userId="089d73b8-785c-4012-b931-81c632b6c9c7" providerId="ADAL" clId="{5A2760DC-3B56-4C20-A4AE-B9E2C6B6966D}" dt="2021-11-19T19:01:51.876" v="37" actId="1076"/>
          <ac:spMkLst>
            <pc:docMk/>
            <pc:sldMk cId="1545508001" sldId="261"/>
            <ac:spMk id="64" creationId="{90380AE2-DBC9-4F6A-B4DD-BB6FA67D0E97}"/>
          </ac:spMkLst>
        </pc:spChg>
        <pc:spChg chg="mod">
          <ac:chgData name="Sanders Wang" userId="089d73b8-785c-4012-b931-81c632b6c9c7" providerId="ADAL" clId="{5A2760DC-3B56-4C20-A4AE-B9E2C6B6966D}" dt="2021-11-19T19:01:51.876" v="37" actId="1076"/>
          <ac:spMkLst>
            <pc:docMk/>
            <pc:sldMk cId="1545508001" sldId="261"/>
            <ac:spMk id="65" creationId="{EDE4567B-7C90-483F-8B90-F2957509731E}"/>
          </ac:spMkLst>
        </pc:spChg>
        <pc:spChg chg="add mod">
          <ac:chgData name="Sanders Wang" userId="089d73b8-785c-4012-b931-81c632b6c9c7" providerId="ADAL" clId="{5A2760DC-3B56-4C20-A4AE-B9E2C6B6966D}" dt="2021-11-19T19:01:45.844" v="36" actId="1076"/>
          <ac:spMkLst>
            <pc:docMk/>
            <pc:sldMk cId="1545508001" sldId="261"/>
            <ac:spMk id="66" creationId="{CEFFAC92-D8DF-401C-A9E4-94F215A8A1B6}"/>
          </ac:spMkLst>
        </pc:spChg>
        <pc:spChg chg="mod">
          <ac:chgData name="Sanders Wang" userId="089d73b8-785c-4012-b931-81c632b6c9c7" providerId="ADAL" clId="{5A2760DC-3B56-4C20-A4AE-B9E2C6B6966D}" dt="2021-11-19T19:01:51.876" v="37" actId="1076"/>
          <ac:spMkLst>
            <pc:docMk/>
            <pc:sldMk cId="1545508001" sldId="261"/>
            <ac:spMk id="69" creationId="{3ADD051D-4587-4C7B-989E-91008BFE21B5}"/>
          </ac:spMkLst>
        </pc:spChg>
        <pc:spChg chg="del">
          <ac:chgData name="Sanders Wang" userId="089d73b8-785c-4012-b931-81c632b6c9c7" providerId="ADAL" clId="{5A2760DC-3B56-4C20-A4AE-B9E2C6B6966D}" dt="2021-11-19T18:59:06.042" v="4" actId="478"/>
          <ac:spMkLst>
            <pc:docMk/>
            <pc:sldMk cId="1545508001" sldId="261"/>
            <ac:spMk id="70" creationId="{B0B9C86A-A668-4351-AE38-D00766806E1D}"/>
          </ac:spMkLst>
        </pc:spChg>
        <pc:spChg chg="mod">
          <ac:chgData name="Sanders Wang" userId="089d73b8-785c-4012-b931-81c632b6c9c7" providerId="ADAL" clId="{5A2760DC-3B56-4C20-A4AE-B9E2C6B6966D}" dt="2021-11-19T19:01:51.876" v="37" actId="1076"/>
          <ac:spMkLst>
            <pc:docMk/>
            <pc:sldMk cId="1545508001" sldId="261"/>
            <ac:spMk id="71" creationId="{1010E733-FEA3-4123-9DB0-2BADDF98F7AA}"/>
          </ac:spMkLst>
        </pc:spChg>
        <pc:spChg chg="del">
          <ac:chgData name="Sanders Wang" userId="089d73b8-785c-4012-b931-81c632b6c9c7" providerId="ADAL" clId="{5A2760DC-3B56-4C20-A4AE-B9E2C6B6966D}" dt="2021-11-19T18:59:14.420" v="5" actId="478"/>
          <ac:spMkLst>
            <pc:docMk/>
            <pc:sldMk cId="1545508001" sldId="261"/>
            <ac:spMk id="72" creationId="{E8F2FD0B-84CE-49AA-99B5-D02A7F4714FB}"/>
          </ac:spMkLst>
        </pc:spChg>
        <pc:spChg chg="add mod">
          <ac:chgData name="Sanders Wang" userId="089d73b8-785c-4012-b931-81c632b6c9c7" providerId="ADAL" clId="{5A2760DC-3B56-4C20-A4AE-B9E2C6B6966D}" dt="2021-11-19T19:02:24.199" v="43" actId="120"/>
          <ac:spMkLst>
            <pc:docMk/>
            <pc:sldMk cId="1545508001" sldId="261"/>
            <ac:spMk id="73" creationId="{1DEFA92E-B4DA-46A5-A453-45D99001FE29}"/>
          </ac:spMkLst>
        </pc:spChg>
        <pc:spChg chg="del">
          <ac:chgData name="Sanders Wang" userId="089d73b8-785c-4012-b931-81c632b6c9c7" providerId="ADAL" clId="{5A2760DC-3B56-4C20-A4AE-B9E2C6B6966D}" dt="2021-11-19T18:58:59.218" v="0" actId="478"/>
          <ac:spMkLst>
            <pc:docMk/>
            <pc:sldMk cId="1545508001" sldId="261"/>
            <ac:spMk id="74" creationId="{9B2BD8C3-E29E-4DD6-A507-EE6E59F8C8C3}"/>
          </ac:spMkLst>
        </pc:spChg>
        <pc:spChg chg="add mod">
          <ac:chgData name="Sanders Wang" userId="089d73b8-785c-4012-b931-81c632b6c9c7" providerId="ADAL" clId="{5A2760DC-3B56-4C20-A4AE-B9E2C6B6966D}" dt="2021-11-19T19:03:00.740" v="47" actId="1076"/>
          <ac:spMkLst>
            <pc:docMk/>
            <pc:sldMk cId="1545508001" sldId="261"/>
            <ac:spMk id="75" creationId="{C5A3BA98-B1F2-4DE7-9C42-924C10A87FCF}"/>
          </ac:spMkLst>
        </pc:spChg>
        <pc:spChg chg="del">
          <ac:chgData name="Sanders Wang" userId="089d73b8-785c-4012-b931-81c632b6c9c7" providerId="ADAL" clId="{5A2760DC-3B56-4C20-A4AE-B9E2C6B6966D}" dt="2021-11-19T18:59:02.130" v="2" actId="478"/>
          <ac:spMkLst>
            <pc:docMk/>
            <pc:sldMk cId="1545508001" sldId="261"/>
            <ac:spMk id="76" creationId="{7E9EB533-672A-4951-B746-94253792E0EB}"/>
          </ac:spMkLst>
        </pc:spChg>
        <pc:spChg chg="add mod">
          <ac:chgData name="Sanders Wang" userId="089d73b8-785c-4012-b931-81c632b6c9c7" providerId="ADAL" clId="{5A2760DC-3B56-4C20-A4AE-B9E2C6B6966D}" dt="2021-11-19T19:03:07.070" v="48" actId="571"/>
          <ac:spMkLst>
            <pc:docMk/>
            <pc:sldMk cId="1545508001" sldId="261"/>
            <ac:spMk id="77" creationId="{E9DFAC2A-3D80-496A-9F84-82D7F02A4189}"/>
          </ac:spMkLst>
        </pc:spChg>
        <pc:spChg chg="add mod">
          <ac:chgData name="Sanders Wang" userId="089d73b8-785c-4012-b931-81c632b6c9c7" providerId="ADAL" clId="{5A2760DC-3B56-4C20-A4AE-B9E2C6B6966D}" dt="2021-11-19T19:03:20.713" v="51" actId="20577"/>
          <ac:spMkLst>
            <pc:docMk/>
            <pc:sldMk cId="1545508001" sldId="261"/>
            <ac:spMk id="78" creationId="{83C72703-0E8B-4DE8-BC4C-100ACCF228F8}"/>
          </ac:spMkLst>
        </pc:spChg>
        <pc:spChg chg="add mod">
          <ac:chgData name="Sanders Wang" userId="089d73b8-785c-4012-b931-81c632b6c9c7" providerId="ADAL" clId="{5A2760DC-3B56-4C20-A4AE-B9E2C6B6966D}" dt="2021-11-19T19:03:55.485" v="66" actId="20577"/>
          <ac:spMkLst>
            <pc:docMk/>
            <pc:sldMk cId="1545508001" sldId="261"/>
            <ac:spMk id="79" creationId="{7E9871F4-1BB8-4747-B68D-BE11D1BB4204}"/>
          </ac:spMkLst>
        </pc:spChg>
        <pc:picChg chg="del">
          <ac:chgData name="Sanders Wang" userId="089d73b8-785c-4012-b931-81c632b6c9c7" providerId="ADAL" clId="{5A2760DC-3B56-4C20-A4AE-B9E2C6B6966D}" dt="2021-11-19T18:59:00.333" v="1" actId="478"/>
          <ac:picMkLst>
            <pc:docMk/>
            <pc:sldMk cId="1545508001" sldId="261"/>
            <ac:picMk id="67" creationId="{464B74D6-2A22-4D0E-BAB9-34EC5FB97676}"/>
          </ac:picMkLst>
        </pc:picChg>
        <pc:picChg chg="del">
          <ac:chgData name="Sanders Wang" userId="089d73b8-785c-4012-b931-81c632b6c9c7" providerId="ADAL" clId="{5A2760DC-3B56-4C20-A4AE-B9E2C6B6966D}" dt="2021-11-19T18:59:03.053" v="3" actId="478"/>
          <ac:picMkLst>
            <pc:docMk/>
            <pc:sldMk cId="1545508001" sldId="261"/>
            <ac:picMk id="68" creationId="{867C6C4D-75B1-40A4-8B6B-071832D8C1A6}"/>
          </ac:picMkLst>
        </pc:picChg>
      </pc:sldChg>
      <pc:sldChg chg="modSp mod">
        <pc:chgData name="Sanders Wang" userId="089d73b8-785c-4012-b931-81c632b6c9c7" providerId="ADAL" clId="{5A2760DC-3B56-4C20-A4AE-B9E2C6B6966D}" dt="2021-11-19T19:34:12.417" v="584" actId="20577"/>
        <pc:sldMkLst>
          <pc:docMk/>
          <pc:sldMk cId="92059556" sldId="262"/>
        </pc:sldMkLst>
        <pc:spChg chg="mod">
          <ac:chgData name="Sanders Wang" userId="089d73b8-785c-4012-b931-81c632b6c9c7" providerId="ADAL" clId="{5A2760DC-3B56-4C20-A4AE-B9E2C6B6966D}" dt="2021-11-19T19:32:36.455" v="391" actId="20577"/>
          <ac:spMkLst>
            <pc:docMk/>
            <pc:sldMk cId="92059556" sldId="262"/>
            <ac:spMk id="2" creationId="{5DB63033-3BD5-40FD-9DE8-16CB0DB72880}"/>
          </ac:spMkLst>
        </pc:spChg>
        <pc:spChg chg="mod">
          <ac:chgData name="Sanders Wang" userId="089d73b8-785c-4012-b931-81c632b6c9c7" providerId="ADAL" clId="{5A2760DC-3B56-4C20-A4AE-B9E2C6B6966D}" dt="2021-11-19T19:34:05.582" v="578" actId="20577"/>
          <ac:spMkLst>
            <pc:docMk/>
            <pc:sldMk cId="92059556" sldId="262"/>
            <ac:spMk id="16" creationId="{CDCF8965-47BB-485E-968F-C465E02A7FFA}"/>
          </ac:spMkLst>
        </pc:spChg>
        <pc:spChg chg="mod">
          <ac:chgData name="Sanders Wang" userId="089d73b8-785c-4012-b931-81c632b6c9c7" providerId="ADAL" clId="{5A2760DC-3B56-4C20-A4AE-B9E2C6B6966D}" dt="2021-11-19T19:34:12.417" v="584" actId="20577"/>
          <ac:spMkLst>
            <pc:docMk/>
            <pc:sldMk cId="92059556" sldId="262"/>
            <ac:spMk id="19" creationId="{9DB1B010-F146-4523-B754-A21552153309}"/>
          </ac:spMkLst>
        </pc:spChg>
        <pc:spChg chg="mod">
          <ac:chgData name="Sanders Wang" userId="089d73b8-785c-4012-b931-81c632b6c9c7" providerId="ADAL" clId="{5A2760DC-3B56-4C20-A4AE-B9E2C6B6966D}" dt="2021-11-19T19:33:57.798" v="572" actId="20577"/>
          <ac:spMkLst>
            <pc:docMk/>
            <pc:sldMk cId="92059556" sldId="262"/>
            <ac:spMk id="21" creationId="{14A0CF75-7E6F-4F9E-AC07-10B7BC0707CA}"/>
          </ac:spMkLst>
        </pc:spChg>
        <pc:spChg chg="mod">
          <ac:chgData name="Sanders Wang" userId="089d73b8-785c-4012-b931-81c632b6c9c7" providerId="ADAL" clId="{5A2760DC-3B56-4C20-A4AE-B9E2C6B6966D}" dt="2021-11-19T19:33:34.204" v="560" actId="20577"/>
          <ac:spMkLst>
            <pc:docMk/>
            <pc:sldMk cId="92059556" sldId="262"/>
            <ac:spMk id="275" creationId="{098530F2-80CB-4E4F-B3DE-F9476AB8FF74}"/>
          </ac:spMkLst>
        </pc:spChg>
        <pc:picChg chg="mod">
          <ac:chgData name="Sanders Wang" userId="089d73b8-785c-4012-b931-81c632b6c9c7" providerId="ADAL" clId="{5A2760DC-3B56-4C20-A4AE-B9E2C6B6966D}" dt="2021-11-19T19:33:43.039" v="561" actId="1076"/>
          <ac:picMkLst>
            <pc:docMk/>
            <pc:sldMk cId="92059556" sldId="262"/>
            <ac:picMk id="272" creationId="{80BEE4CC-354B-4564-900A-0CD73DE1241E}"/>
          </ac:picMkLst>
        </pc:picChg>
      </pc:sldChg>
      <pc:sldChg chg="modSp mod">
        <pc:chgData name="Sanders Wang" userId="089d73b8-785c-4012-b931-81c632b6c9c7" providerId="ADAL" clId="{5A2760DC-3B56-4C20-A4AE-B9E2C6B6966D}" dt="2021-11-19T19:28:35.899" v="277" actId="20577"/>
        <pc:sldMkLst>
          <pc:docMk/>
          <pc:sldMk cId="1167687840" sldId="264"/>
        </pc:sldMkLst>
        <pc:spChg chg="mod">
          <ac:chgData name="Sanders Wang" userId="089d73b8-785c-4012-b931-81c632b6c9c7" providerId="ADAL" clId="{5A2760DC-3B56-4C20-A4AE-B9E2C6B6966D}" dt="2021-11-19T19:26:50.706" v="143" actId="20577"/>
          <ac:spMkLst>
            <pc:docMk/>
            <pc:sldMk cId="1167687840" sldId="264"/>
            <ac:spMk id="2" creationId="{709A9E4F-9019-402E-B320-B0E580B90937}"/>
          </ac:spMkLst>
        </pc:spChg>
        <pc:spChg chg="mod">
          <ac:chgData name="Sanders Wang" userId="089d73b8-785c-4012-b931-81c632b6c9c7" providerId="ADAL" clId="{5A2760DC-3B56-4C20-A4AE-B9E2C6B6966D}" dt="2021-11-19T19:28:35.899" v="277" actId="20577"/>
          <ac:spMkLst>
            <pc:docMk/>
            <pc:sldMk cId="1167687840" sldId="264"/>
            <ac:spMk id="3" creationId="{3395B24B-D16B-42FB-BA05-5B073216EB7A}"/>
          </ac:spMkLst>
        </pc:spChg>
      </pc:sldChg>
      <pc:sldChg chg="modSp mod">
        <pc:chgData name="Sanders Wang" userId="089d73b8-785c-4012-b931-81c632b6c9c7" providerId="ADAL" clId="{5A2760DC-3B56-4C20-A4AE-B9E2C6B6966D}" dt="2021-11-19T19:52:26.338" v="709" actId="20577"/>
        <pc:sldMkLst>
          <pc:docMk/>
          <pc:sldMk cId="3908012468" sldId="265"/>
        </pc:sldMkLst>
        <pc:spChg chg="mod">
          <ac:chgData name="Sanders Wang" userId="089d73b8-785c-4012-b931-81c632b6c9c7" providerId="ADAL" clId="{5A2760DC-3B56-4C20-A4AE-B9E2C6B6966D}" dt="2021-11-19T19:51:58.088" v="689" actId="20577"/>
          <ac:spMkLst>
            <pc:docMk/>
            <pc:sldMk cId="3908012468" sldId="265"/>
            <ac:spMk id="2" creationId="{5092C302-8F48-4BFA-A43F-FFFF6A90736B}"/>
          </ac:spMkLst>
        </pc:spChg>
        <pc:spChg chg="mod">
          <ac:chgData name="Sanders Wang" userId="089d73b8-785c-4012-b931-81c632b6c9c7" providerId="ADAL" clId="{5A2760DC-3B56-4C20-A4AE-B9E2C6B6966D}" dt="2021-11-19T19:52:17.267" v="699" actId="20577"/>
          <ac:spMkLst>
            <pc:docMk/>
            <pc:sldMk cId="3908012468" sldId="265"/>
            <ac:spMk id="27" creationId="{65DEDE02-99DB-4713-8D1A-07BF58D45016}"/>
          </ac:spMkLst>
        </pc:spChg>
        <pc:spChg chg="mod">
          <ac:chgData name="Sanders Wang" userId="089d73b8-785c-4012-b931-81c632b6c9c7" providerId="ADAL" clId="{5A2760DC-3B56-4C20-A4AE-B9E2C6B6966D}" dt="2021-11-19T19:52:14.289" v="695" actId="20577"/>
          <ac:spMkLst>
            <pc:docMk/>
            <pc:sldMk cId="3908012468" sldId="265"/>
            <ac:spMk id="46" creationId="{701AFDA8-036F-4A14-BF0F-B79CBE9C7D30}"/>
          </ac:spMkLst>
        </pc:spChg>
        <pc:spChg chg="mod">
          <ac:chgData name="Sanders Wang" userId="089d73b8-785c-4012-b931-81c632b6c9c7" providerId="ADAL" clId="{5A2760DC-3B56-4C20-A4AE-B9E2C6B6966D}" dt="2021-11-19T19:52:20.164" v="702" actId="20577"/>
          <ac:spMkLst>
            <pc:docMk/>
            <pc:sldMk cId="3908012468" sldId="265"/>
            <ac:spMk id="47" creationId="{52B6BCD5-7B0F-47AE-81C8-966A5C6F4DBE}"/>
          </ac:spMkLst>
        </pc:spChg>
        <pc:spChg chg="mod">
          <ac:chgData name="Sanders Wang" userId="089d73b8-785c-4012-b931-81c632b6c9c7" providerId="ADAL" clId="{5A2760DC-3B56-4C20-A4AE-B9E2C6B6966D}" dt="2021-11-19T19:52:22.088" v="704" actId="20577"/>
          <ac:spMkLst>
            <pc:docMk/>
            <pc:sldMk cId="3908012468" sldId="265"/>
            <ac:spMk id="69" creationId="{4AC874B2-974B-47A2-8D66-3F647A9A7462}"/>
          </ac:spMkLst>
        </pc:spChg>
        <pc:spChg chg="mod">
          <ac:chgData name="Sanders Wang" userId="089d73b8-785c-4012-b931-81c632b6c9c7" providerId="ADAL" clId="{5A2760DC-3B56-4C20-A4AE-B9E2C6B6966D}" dt="2021-11-19T19:52:23.594" v="706" actId="20577"/>
          <ac:spMkLst>
            <pc:docMk/>
            <pc:sldMk cId="3908012468" sldId="265"/>
            <ac:spMk id="74" creationId="{9C2A9678-E641-44E8-BA2B-2CAC1BC345A4}"/>
          </ac:spMkLst>
        </pc:spChg>
        <pc:spChg chg="mod">
          <ac:chgData name="Sanders Wang" userId="089d73b8-785c-4012-b931-81c632b6c9c7" providerId="ADAL" clId="{5A2760DC-3B56-4C20-A4AE-B9E2C6B6966D}" dt="2021-11-19T19:52:26.338" v="709" actId="20577"/>
          <ac:spMkLst>
            <pc:docMk/>
            <pc:sldMk cId="3908012468" sldId="265"/>
            <ac:spMk id="80" creationId="{0C942965-0691-43A6-81BE-328E4DCC02BE}"/>
          </ac:spMkLst>
        </pc:spChg>
        <pc:cxnChg chg="mod">
          <ac:chgData name="Sanders Wang" userId="089d73b8-785c-4012-b931-81c632b6c9c7" providerId="ADAL" clId="{5A2760DC-3B56-4C20-A4AE-B9E2C6B6966D}" dt="2021-11-19T19:52:22.088" v="704" actId="20577"/>
          <ac:cxnSpMkLst>
            <pc:docMk/>
            <pc:sldMk cId="3908012468" sldId="265"/>
            <ac:cxnSpMk id="44" creationId="{0C9DD374-7079-4BCB-ABDB-61DAD6D99597}"/>
          </ac:cxnSpMkLst>
        </pc:cxnChg>
        <pc:cxnChg chg="mod">
          <ac:chgData name="Sanders Wang" userId="089d73b8-785c-4012-b931-81c632b6c9c7" providerId="ADAL" clId="{5A2760DC-3B56-4C20-A4AE-B9E2C6B6966D}" dt="2021-11-19T19:52:23.594" v="706" actId="20577"/>
          <ac:cxnSpMkLst>
            <pc:docMk/>
            <pc:sldMk cId="3908012468" sldId="265"/>
            <ac:cxnSpMk id="63" creationId="{2973CEEC-075C-446E-ADA0-D93FBC831DD6}"/>
          </ac:cxnSpMkLst>
        </pc:cxnChg>
        <pc:cxnChg chg="mod">
          <ac:chgData name="Sanders Wang" userId="089d73b8-785c-4012-b931-81c632b6c9c7" providerId="ADAL" clId="{5A2760DC-3B56-4C20-A4AE-B9E2C6B6966D}" dt="2021-11-19T19:52:26.338" v="709" actId="20577"/>
          <ac:cxnSpMkLst>
            <pc:docMk/>
            <pc:sldMk cId="3908012468" sldId="265"/>
            <ac:cxnSpMk id="64" creationId="{C6BD857B-9E0E-4C99-BDDB-DBAD5FDE8CEA}"/>
          </ac:cxnSpMkLst>
        </pc:cxnChg>
      </pc:sldChg>
      <pc:sldChg chg="modSp mod">
        <pc:chgData name="Sanders Wang" userId="089d73b8-785c-4012-b931-81c632b6c9c7" providerId="ADAL" clId="{5A2760DC-3B56-4C20-A4AE-B9E2C6B6966D}" dt="2021-11-19T20:04:44.415" v="1578" actId="1076"/>
        <pc:sldMkLst>
          <pc:docMk/>
          <pc:sldMk cId="4235744414" sldId="266"/>
        </pc:sldMkLst>
        <pc:spChg chg="mod">
          <ac:chgData name="Sanders Wang" userId="089d73b8-785c-4012-b931-81c632b6c9c7" providerId="ADAL" clId="{5A2760DC-3B56-4C20-A4AE-B9E2C6B6966D}" dt="2021-11-19T20:04:37.948" v="1577" actId="20577"/>
          <ac:spMkLst>
            <pc:docMk/>
            <pc:sldMk cId="4235744414" sldId="266"/>
            <ac:spMk id="2" creationId="{5092C302-8F48-4BFA-A43F-FFFF6A90736B}"/>
          </ac:spMkLst>
        </pc:spChg>
        <pc:spChg chg="mod">
          <ac:chgData name="Sanders Wang" userId="089d73b8-785c-4012-b931-81c632b6c9c7" providerId="ADAL" clId="{5A2760DC-3B56-4C20-A4AE-B9E2C6B6966D}" dt="2021-11-19T19:52:42.483" v="724" actId="20577"/>
          <ac:spMkLst>
            <pc:docMk/>
            <pc:sldMk cId="4235744414" sldId="266"/>
            <ac:spMk id="14" creationId="{4C63280C-D3E1-4FED-861B-3F7420EC6F4F}"/>
          </ac:spMkLst>
        </pc:spChg>
        <pc:picChg chg="mod">
          <ac:chgData name="Sanders Wang" userId="089d73b8-785c-4012-b931-81c632b6c9c7" providerId="ADAL" clId="{5A2760DC-3B56-4C20-A4AE-B9E2C6B6966D}" dt="2021-11-19T20:04:44.415" v="1578" actId="1076"/>
          <ac:picMkLst>
            <pc:docMk/>
            <pc:sldMk cId="4235744414" sldId="266"/>
            <ac:picMk id="11" creationId="{5E07CABD-D2DB-4B13-8762-4F585B3D24FC}"/>
          </ac:picMkLst>
        </pc:picChg>
      </pc:sldChg>
      <pc:sldChg chg="modSp mod">
        <pc:chgData name="Sanders Wang" userId="089d73b8-785c-4012-b931-81c632b6c9c7" providerId="ADAL" clId="{5A2760DC-3B56-4C20-A4AE-B9E2C6B6966D}" dt="2021-11-19T20:07:09.926" v="1605" actId="20577"/>
        <pc:sldMkLst>
          <pc:docMk/>
          <pc:sldMk cId="67938963" sldId="267"/>
        </pc:sldMkLst>
        <pc:spChg chg="mod">
          <ac:chgData name="Sanders Wang" userId="089d73b8-785c-4012-b931-81c632b6c9c7" providerId="ADAL" clId="{5A2760DC-3B56-4C20-A4AE-B9E2C6B6966D}" dt="2021-11-19T20:07:01.364" v="1601" actId="20577"/>
          <ac:spMkLst>
            <pc:docMk/>
            <pc:sldMk cId="67938963" sldId="267"/>
            <ac:spMk id="7" creationId="{A71D0F40-A2A2-452C-B9AB-281C5059A27B}"/>
          </ac:spMkLst>
        </pc:spChg>
        <pc:spChg chg="mod">
          <ac:chgData name="Sanders Wang" userId="089d73b8-785c-4012-b931-81c632b6c9c7" providerId="ADAL" clId="{5A2760DC-3B56-4C20-A4AE-B9E2C6B6966D}" dt="2021-11-19T20:00:44.334" v="1292" actId="20577"/>
          <ac:spMkLst>
            <pc:docMk/>
            <pc:sldMk cId="67938963" sldId="267"/>
            <ac:spMk id="15" creationId="{C04C28E3-181D-4096-A2FC-EE1A13623571}"/>
          </ac:spMkLst>
        </pc:spChg>
        <pc:spChg chg="mod">
          <ac:chgData name="Sanders Wang" userId="089d73b8-785c-4012-b931-81c632b6c9c7" providerId="ADAL" clId="{5A2760DC-3B56-4C20-A4AE-B9E2C6B6966D}" dt="2021-11-19T20:06:56.929" v="1599" actId="20577"/>
          <ac:spMkLst>
            <pc:docMk/>
            <pc:sldMk cId="67938963" sldId="267"/>
            <ac:spMk id="62" creationId="{80A0C69D-F5B5-461D-9DA2-764CE8D09C3D}"/>
          </ac:spMkLst>
        </pc:spChg>
        <pc:spChg chg="mod">
          <ac:chgData name="Sanders Wang" userId="089d73b8-785c-4012-b931-81c632b6c9c7" providerId="ADAL" clId="{5A2760DC-3B56-4C20-A4AE-B9E2C6B6966D}" dt="2021-11-19T20:07:06.147" v="1603" actId="20577"/>
          <ac:spMkLst>
            <pc:docMk/>
            <pc:sldMk cId="67938963" sldId="267"/>
            <ac:spMk id="63" creationId="{2D91F128-76F4-466E-89C4-07C81C72F6B6}"/>
          </ac:spMkLst>
        </pc:spChg>
        <pc:spChg chg="mod">
          <ac:chgData name="Sanders Wang" userId="089d73b8-785c-4012-b931-81c632b6c9c7" providerId="ADAL" clId="{5A2760DC-3B56-4C20-A4AE-B9E2C6B6966D}" dt="2021-11-19T20:07:09.926" v="1605" actId="20577"/>
          <ac:spMkLst>
            <pc:docMk/>
            <pc:sldMk cId="67938963" sldId="267"/>
            <ac:spMk id="64" creationId="{485B0A78-E61E-4E4B-B9D3-F5A014945115}"/>
          </ac:spMkLst>
        </pc:spChg>
        <pc:spChg chg="mod">
          <ac:chgData name="Sanders Wang" userId="089d73b8-785c-4012-b931-81c632b6c9c7" providerId="ADAL" clId="{5A2760DC-3B56-4C20-A4AE-B9E2C6B6966D}" dt="2021-11-19T20:00:58.248" v="1304" actId="1076"/>
          <ac:spMkLst>
            <pc:docMk/>
            <pc:sldMk cId="67938963" sldId="267"/>
            <ac:spMk id="65" creationId="{62E10E72-501F-485F-A6C2-80F23682745C}"/>
          </ac:spMkLst>
        </pc:spChg>
      </pc:sldChg>
      <pc:sldChg chg="modSp mod">
        <pc:chgData name="Sanders Wang" userId="089d73b8-785c-4012-b931-81c632b6c9c7" providerId="ADAL" clId="{5A2760DC-3B56-4C20-A4AE-B9E2C6B6966D}" dt="2021-11-19T19:34:28.999" v="617" actId="20577"/>
        <pc:sldMkLst>
          <pc:docMk/>
          <pc:sldMk cId="1996885351" sldId="269"/>
        </pc:sldMkLst>
        <pc:spChg chg="mod">
          <ac:chgData name="Sanders Wang" userId="089d73b8-785c-4012-b931-81c632b6c9c7" providerId="ADAL" clId="{5A2760DC-3B56-4C20-A4AE-B9E2C6B6966D}" dt="2021-11-19T19:34:28.999" v="617" actId="20577"/>
          <ac:spMkLst>
            <pc:docMk/>
            <pc:sldMk cId="1996885351" sldId="269"/>
            <ac:spMk id="2" creationId="{5DB63033-3BD5-40FD-9DE8-16CB0DB72880}"/>
          </ac:spMkLst>
        </pc:spChg>
      </pc:sldChg>
      <pc:sldChg chg="modSp mod">
        <pc:chgData name="Sanders Wang" userId="089d73b8-785c-4012-b931-81c632b6c9c7" providerId="ADAL" clId="{5A2760DC-3B56-4C20-A4AE-B9E2C6B6966D}" dt="2021-11-19T19:54:16.006" v="859" actId="20577"/>
        <pc:sldMkLst>
          <pc:docMk/>
          <pc:sldMk cId="2087765640" sldId="270"/>
        </pc:sldMkLst>
        <pc:spChg chg="mod">
          <ac:chgData name="Sanders Wang" userId="089d73b8-785c-4012-b931-81c632b6c9c7" providerId="ADAL" clId="{5A2760DC-3B56-4C20-A4AE-B9E2C6B6966D}" dt="2021-11-19T19:53:02.083" v="734" actId="20577"/>
          <ac:spMkLst>
            <pc:docMk/>
            <pc:sldMk cId="2087765640" sldId="270"/>
            <ac:spMk id="27" creationId="{65DEDE02-99DB-4713-8D1A-07BF58D45016}"/>
          </ac:spMkLst>
        </pc:spChg>
        <pc:spChg chg="mod">
          <ac:chgData name="Sanders Wang" userId="089d73b8-785c-4012-b931-81c632b6c9c7" providerId="ADAL" clId="{5A2760DC-3B56-4C20-A4AE-B9E2C6B6966D}" dt="2021-11-19T19:53:00.018" v="730" actId="20577"/>
          <ac:spMkLst>
            <pc:docMk/>
            <pc:sldMk cId="2087765640" sldId="270"/>
            <ac:spMk id="46" creationId="{701AFDA8-036F-4A14-BF0F-B79CBE9C7D30}"/>
          </ac:spMkLst>
        </pc:spChg>
        <pc:spChg chg="mod">
          <ac:chgData name="Sanders Wang" userId="089d73b8-785c-4012-b931-81c632b6c9c7" providerId="ADAL" clId="{5A2760DC-3B56-4C20-A4AE-B9E2C6B6966D}" dt="2021-11-19T19:53:05.078" v="737" actId="20577"/>
          <ac:spMkLst>
            <pc:docMk/>
            <pc:sldMk cId="2087765640" sldId="270"/>
            <ac:spMk id="47" creationId="{52B6BCD5-7B0F-47AE-81C8-966A5C6F4DBE}"/>
          </ac:spMkLst>
        </pc:spChg>
        <pc:spChg chg="mod">
          <ac:chgData name="Sanders Wang" userId="089d73b8-785c-4012-b931-81c632b6c9c7" providerId="ADAL" clId="{5A2760DC-3B56-4C20-A4AE-B9E2C6B6966D}" dt="2021-11-19T19:54:16.006" v="859" actId="20577"/>
          <ac:spMkLst>
            <pc:docMk/>
            <pc:sldMk cId="2087765640" sldId="270"/>
            <ac:spMk id="52" creationId="{4E12BD68-92DE-4279-8072-7094C91E1CDA}"/>
          </ac:spMkLst>
        </pc:spChg>
        <pc:spChg chg="mod">
          <ac:chgData name="Sanders Wang" userId="089d73b8-785c-4012-b931-81c632b6c9c7" providerId="ADAL" clId="{5A2760DC-3B56-4C20-A4AE-B9E2C6B6966D}" dt="2021-11-19T19:53:07.289" v="739" actId="20577"/>
          <ac:spMkLst>
            <pc:docMk/>
            <pc:sldMk cId="2087765640" sldId="270"/>
            <ac:spMk id="69" creationId="{4AC874B2-974B-47A2-8D66-3F647A9A7462}"/>
          </ac:spMkLst>
        </pc:spChg>
        <pc:spChg chg="mod">
          <ac:chgData name="Sanders Wang" userId="089d73b8-785c-4012-b931-81c632b6c9c7" providerId="ADAL" clId="{5A2760DC-3B56-4C20-A4AE-B9E2C6B6966D}" dt="2021-11-19T19:53:08.213" v="741" actId="20577"/>
          <ac:spMkLst>
            <pc:docMk/>
            <pc:sldMk cId="2087765640" sldId="270"/>
            <ac:spMk id="74" creationId="{9C2A9678-E641-44E8-BA2B-2CAC1BC345A4}"/>
          </ac:spMkLst>
        </pc:spChg>
        <pc:spChg chg="mod">
          <ac:chgData name="Sanders Wang" userId="089d73b8-785c-4012-b931-81c632b6c9c7" providerId="ADAL" clId="{5A2760DC-3B56-4C20-A4AE-B9E2C6B6966D}" dt="2021-11-19T19:53:09.327" v="743" actId="20577"/>
          <ac:spMkLst>
            <pc:docMk/>
            <pc:sldMk cId="2087765640" sldId="270"/>
            <ac:spMk id="80" creationId="{0C942965-0691-43A6-81BE-328E4DCC02BE}"/>
          </ac:spMkLst>
        </pc:spChg>
      </pc:sldChg>
      <pc:sldChg chg="modSp mod">
        <pc:chgData name="Sanders Wang" userId="089d73b8-785c-4012-b931-81c632b6c9c7" providerId="ADAL" clId="{5A2760DC-3B56-4C20-A4AE-B9E2C6B6966D}" dt="2021-11-19T19:56:39.902" v="1044"/>
        <pc:sldMkLst>
          <pc:docMk/>
          <pc:sldMk cId="4194710739" sldId="271"/>
        </pc:sldMkLst>
        <pc:spChg chg="mod">
          <ac:chgData name="Sanders Wang" userId="089d73b8-785c-4012-b931-81c632b6c9c7" providerId="ADAL" clId="{5A2760DC-3B56-4C20-A4AE-B9E2C6B6966D}" dt="2021-11-19T19:56:27.040" v="1043" actId="20577"/>
          <ac:spMkLst>
            <pc:docMk/>
            <pc:sldMk cId="4194710739" sldId="271"/>
            <ac:spMk id="19" creationId="{9F98F63F-98AD-4234-BCFC-6851B7605BFF}"/>
          </ac:spMkLst>
        </pc:spChg>
        <pc:spChg chg="mod">
          <ac:chgData name="Sanders Wang" userId="089d73b8-785c-4012-b931-81c632b6c9c7" providerId="ADAL" clId="{5A2760DC-3B56-4C20-A4AE-B9E2C6B6966D}" dt="2021-11-19T19:56:39.902" v="1044"/>
          <ac:spMkLst>
            <pc:docMk/>
            <pc:sldMk cId="4194710739" sldId="271"/>
            <ac:spMk id="22" creationId="{EA2FDA06-23C6-42B1-B952-EFB3D3E0F604}"/>
          </ac:spMkLst>
        </pc:spChg>
        <pc:spChg chg="mod">
          <ac:chgData name="Sanders Wang" userId="089d73b8-785c-4012-b931-81c632b6c9c7" providerId="ADAL" clId="{5A2760DC-3B56-4C20-A4AE-B9E2C6B6966D}" dt="2021-11-19T19:54:21.706" v="862" actId="20577"/>
          <ac:spMkLst>
            <pc:docMk/>
            <pc:sldMk cId="4194710739" sldId="271"/>
            <ac:spMk id="40" creationId="{993F91DA-9E39-4AD6-A3D2-9D8A52264F4C}"/>
          </ac:spMkLst>
        </pc:spChg>
        <pc:spChg chg="mod">
          <ac:chgData name="Sanders Wang" userId="089d73b8-785c-4012-b931-81c632b6c9c7" providerId="ADAL" clId="{5A2760DC-3B56-4C20-A4AE-B9E2C6B6966D}" dt="2021-11-19T19:55:09.357" v="960" actId="20577"/>
          <ac:spMkLst>
            <pc:docMk/>
            <pc:sldMk cId="4194710739" sldId="271"/>
            <ac:spMk id="67" creationId="{5F5B4954-7D3A-4F6A-8754-AF3240C3AD37}"/>
          </ac:spMkLst>
        </pc:spChg>
      </pc:sldChg>
      <pc:sldChg chg="modSp mod">
        <pc:chgData name="Sanders Wang" userId="089d73b8-785c-4012-b931-81c632b6c9c7" providerId="ADAL" clId="{5A2760DC-3B56-4C20-A4AE-B9E2C6B6966D}" dt="2021-11-19T19:56:54.227" v="1046" actId="20577"/>
        <pc:sldMkLst>
          <pc:docMk/>
          <pc:sldMk cId="2249503917" sldId="272"/>
        </pc:sldMkLst>
        <pc:spChg chg="mod">
          <ac:chgData name="Sanders Wang" userId="089d73b8-785c-4012-b931-81c632b6c9c7" providerId="ADAL" clId="{5A2760DC-3B56-4C20-A4AE-B9E2C6B6966D}" dt="2021-11-19T19:56:54.227" v="1046" actId="20577"/>
          <ac:spMkLst>
            <pc:docMk/>
            <pc:sldMk cId="2249503917" sldId="272"/>
            <ac:spMk id="26" creationId="{1302CD86-CAEE-443F-A664-327D63E84D73}"/>
          </ac:spMkLst>
        </pc:spChg>
      </pc:sldChg>
      <pc:sldChg chg="modSp mod">
        <pc:chgData name="Sanders Wang" userId="089d73b8-785c-4012-b931-81c632b6c9c7" providerId="ADAL" clId="{5A2760DC-3B56-4C20-A4AE-B9E2C6B6966D}" dt="2021-11-19T20:22:58.968" v="2154" actId="20577"/>
        <pc:sldMkLst>
          <pc:docMk/>
          <pc:sldMk cId="2821105156" sldId="273"/>
        </pc:sldMkLst>
        <pc:spChg chg="mod">
          <ac:chgData name="Sanders Wang" userId="089d73b8-785c-4012-b931-81c632b6c9c7" providerId="ADAL" clId="{5A2760DC-3B56-4C20-A4AE-B9E2C6B6966D}" dt="2021-11-19T20:17:44.050" v="1734" actId="20577"/>
          <ac:spMkLst>
            <pc:docMk/>
            <pc:sldMk cId="2821105156" sldId="273"/>
            <ac:spMk id="2" creationId="{70824787-3237-4653-9B0A-031ECA079E68}"/>
          </ac:spMkLst>
        </pc:spChg>
        <pc:spChg chg="mod">
          <ac:chgData name="Sanders Wang" userId="089d73b8-785c-4012-b931-81c632b6c9c7" providerId="ADAL" clId="{5A2760DC-3B56-4C20-A4AE-B9E2C6B6966D}" dt="2021-11-19T20:22:58.968" v="2154" actId="20577"/>
          <ac:spMkLst>
            <pc:docMk/>
            <pc:sldMk cId="2821105156" sldId="273"/>
            <ac:spMk id="16" creationId="{56B364E1-D87F-4E84-B304-966D69932399}"/>
          </ac:spMkLst>
        </pc:spChg>
        <pc:spChg chg="mod">
          <ac:chgData name="Sanders Wang" userId="089d73b8-785c-4012-b931-81c632b6c9c7" providerId="ADAL" clId="{5A2760DC-3B56-4C20-A4AE-B9E2C6B6966D}" dt="2021-11-19T20:17:08.049" v="1668" actId="20577"/>
          <ac:spMkLst>
            <pc:docMk/>
            <pc:sldMk cId="2821105156" sldId="273"/>
            <ac:spMk id="43" creationId="{D4D8E12A-C441-4420-B3CD-DAAB9E645DC5}"/>
          </ac:spMkLst>
        </pc:spChg>
        <pc:spChg chg="mod">
          <ac:chgData name="Sanders Wang" userId="089d73b8-785c-4012-b931-81c632b6c9c7" providerId="ADAL" clId="{5A2760DC-3B56-4C20-A4AE-B9E2C6B6966D}" dt="2021-11-19T20:19:33.792" v="1840" actId="1076"/>
          <ac:spMkLst>
            <pc:docMk/>
            <pc:sldMk cId="2821105156" sldId="273"/>
            <ac:spMk id="44" creationId="{DDFA6348-F8B7-4221-8382-0791EBE8B6D2}"/>
          </ac:spMkLst>
        </pc:spChg>
        <pc:grpChg chg="mod">
          <ac:chgData name="Sanders Wang" userId="089d73b8-785c-4012-b931-81c632b6c9c7" providerId="ADAL" clId="{5A2760DC-3B56-4C20-A4AE-B9E2C6B6966D}" dt="2021-11-19T20:19:18.474" v="1839" actId="1037"/>
          <ac:grpSpMkLst>
            <pc:docMk/>
            <pc:sldMk cId="2821105156" sldId="273"/>
            <ac:grpSpMk id="8" creationId="{722D665B-F0BA-42DA-9319-49D97F382BC7}"/>
          </ac:grpSpMkLst>
        </pc:grpChg>
      </pc:sldChg>
      <pc:sldChg chg="modSp mod">
        <pc:chgData name="Sanders Wang" userId="089d73b8-785c-4012-b931-81c632b6c9c7" providerId="ADAL" clId="{5A2760DC-3B56-4C20-A4AE-B9E2C6B6966D}" dt="2021-11-19T19:29:49.282" v="299" actId="207"/>
        <pc:sldMkLst>
          <pc:docMk/>
          <pc:sldMk cId="3460847068" sldId="280"/>
        </pc:sldMkLst>
        <pc:spChg chg="mod">
          <ac:chgData name="Sanders Wang" userId="089d73b8-785c-4012-b931-81c632b6c9c7" providerId="ADAL" clId="{5A2760DC-3B56-4C20-A4AE-B9E2C6B6966D}" dt="2021-11-19T19:29:49.282" v="299" actId="207"/>
          <ac:spMkLst>
            <pc:docMk/>
            <pc:sldMk cId="3460847068" sldId="280"/>
            <ac:spMk id="3" creationId="{3395B24B-D16B-42FB-BA05-5B073216EB7A}"/>
          </ac:spMkLst>
        </pc:spChg>
      </pc:sldChg>
      <pc:sldChg chg="modSp mod">
        <pc:chgData name="Sanders Wang" userId="089d73b8-785c-4012-b931-81c632b6c9c7" providerId="ADAL" clId="{5A2760DC-3B56-4C20-A4AE-B9E2C6B6966D}" dt="2021-11-19T19:30:12.809" v="304" actId="207"/>
        <pc:sldMkLst>
          <pc:docMk/>
          <pc:sldMk cId="3071192605" sldId="281"/>
        </pc:sldMkLst>
        <pc:spChg chg="mod">
          <ac:chgData name="Sanders Wang" userId="089d73b8-785c-4012-b931-81c632b6c9c7" providerId="ADAL" clId="{5A2760DC-3B56-4C20-A4AE-B9E2C6B6966D}" dt="2021-11-19T19:30:12.809" v="304" actId="207"/>
          <ac:spMkLst>
            <pc:docMk/>
            <pc:sldMk cId="3071192605" sldId="281"/>
            <ac:spMk id="3" creationId="{3395B24B-D16B-42FB-BA05-5B073216EB7A}"/>
          </ac:spMkLst>
        </pc:spChg>
      </pc:sldChg>
      <pc:sldChg chg="modSp mod">
        <pc:chgData name="Sanders Wang" userId="089d73b8-785c-4012-b931-81c632b6c9c7" providerId="ADAL" clId="{5A2760DC-3B56-4C20-A4AE-B9E2C6B6966D}" dt="2021-11-19T19:30:26.536" v="307" actId="207"/>
        <pc:sldMkLst>
          <pc:docMk/>
          <pc:sldMk cId="161897394" sldId="282"/>
        </pc:sldMkLst>
        <pc:spChg chg="mod">
          <ac:chgData name="Sanders Wang" userId="089d73b8-785c-4012-b931-81c632b6c9c7" providerId="ADAL" clId="{5A2760DC-3B56-4C20-A4AE-B9E2C6B6966D}" dt="2021-11-19T19:30:26.536" v="307" actId="207"/>
          <ac:spMkLst>
            <pc:docMk/>
            <pc:sldMk cId="161897394" sldId="282"/>
            <ac:spMk id="3" creationId="{3395B24B-D16B-42FB-BA05-5B073216EB7A}"/>
          </ac:spMkLst>
        </pc:spChg>
      </pc:sldChg>
      <pc:sldChg chg="modSp mod">
        <pc:chgData name="Sanders Wang" userId="089d73b8-785c-4012-b931-81c632b6c9c7" providerId="ADAL" clId="{5A2760DC-3B56-4C20-A4AE-B9E2C6B6966D}" dt="2021-11-19T20:06:39.433" v="1597" actId="20577"/>
        <pc:sldMkLst>
          <pc:docMk/>
          <pc:sldMk cId="2836210376" sldId="283"/>
        </pc:sldMkLst>
        <pc:spChg chg="mod">
          <ac:chgData name="Sanders Wang" userId="089d73b8-785c-4012-b931-81c632b6c9c7" providerId="ADAL" clId="{5A2760DC-3B56-4C20-A4AE-B9E2C6B6966D}" dt="2021-11-19T19:58:00.213" v="1057" actId="20577"/>
          <ac:spMkLst>
            <pc:docMk/>
            <pc:sldMk cId="2836210376" sldId="283"/>
            <ac:spMk id="4" creationId="{DAA690AE-A412-4471-B80B-E61FA8482BAC}"/>
          </ac:spMkLst>
        </pc:spChg>
        <pc:spChg chg="mod">
          <ac:chgData name="Sanders Wang" userId="089d73b8-785c-4012-b931-81c632b6c9c7" providerId="ADAL" clId="{5A2760DC-3B56-4C20-A4AE-B9E2C6B6966D}" dt="2021-11-19T19:58:24.470" v="1100" actId="20577"/>
          <ac:spMkLst>
            <pc:docMk/>
            <pc:sldMk cId="2836210376" sldId="283"/>
            <ac:spMk id="27" creationId="{330AB89B-BA29-4511-B1ED-1E5756131E82}"/>
          </ac:spMkLst>
        </pc:spChg>
        <pc:spChg chg="mod">
          <ac:chgData name="Sanders Wang" userId="089d73b8-785c-4012-b931-81c632b6c9c7" providerId="ADAL" clId="{5A2760DC-3B56-4C20-A4AE-B9E2C6B6966D}" dt="2021-11-19T19:58:42.021" v="1137" actId="20577"/>
          <ac:spMkLst>
            <pc:docMk/>
            <pc:sldMk cId="2836210376" sldId="283"/>
            <ac:spMk id="33" creationId="{B82E8E9A-1CB0-4359-97A4-2A66D058F36F}"/>
          </ac:spMkLst>
        </pc:spChg>
        <pc:spChg chg="mod">
          <ac:chgData name="Sanders Wang" userId="089d73b8-785c-4012-b931-81c632b6c9c7" providerId="ADAL" clId="{5A2760DC-3B56-4C20-A4AE-B9E2C6B6966D}" dt="2021-11-19T20:06:39.433" v="1597" actId="20577"/>
          <ac:spMkLst>
            <pc:docMk/>
            <pc:sldMk cId="2836210376" sldId="283"/>
            <ac:spMk id="51" creationId="{0CEE1F3E-84DA-4C0D-B70C-853337C7F9EB}"/>
          </ac:spMkLst>
        </pc:spChg>
        <pc:cxnChg chg="mod">
          <ac:chgData name="Sanders Wang" userId="089d73b8-785c-4012-b931-81c632b6c9c7" providerId="ADAL" clId="{5A2760DC-3B56-4C20-A4AE-B9E2C6B6966D}" dt="2021-11-19T19:58:40.096" v="1127" actId="20577"/>
          <ac:cxnSpMkLst>
            <pc:docMk/>
            <pc:sldMk cId="2836210376" sldId="283"/>
            <ac:cxnSpMk id="17" creationId="{B2198E07-02B3-4E6A-8D0B-FC70E00CCBFE}"/>
          </ac:cxnSpMkLst>
        </pc:cxnChg>
        <pc:cxnChg chg="mod">
          <ac:chgData name="Sanders Wang" userId="089d73b8-785c-4012-b931-81c632b6c9c7" providerId="ADAL" clId="{5A2760DC-3B56-4C20-A4AE-B9E2C6B6966D}" dt="2021-11-19T19:58:40.096" v="1127" actId="20577"/>
          <ac:cxnSpMkLst>
            <pc:docMk/>
            <pc:sldMk cId="2836210376" sldId="283"/>
            <ac:cxnSpMk id="36" creationId="{2774159C-4392-40E9-96F1-4407CD32FEAC}"/>
          </ac:cxnSpMkLst>
        </pc:cxnChg>
      </pc:sldChg>
      <pc:sldChg chg="modSp mod">
        <pc:chgData name="Sanders Wang" userId="089d73b8-785c-4012-b931-81c632b6c9c7" providerId="ADAL" clId="{5A2760DC-3B56-4C20-A4AE-B9E2C6B6966D}" dt="2021-11-19T20:07:44.547" v="1617" actId="20577"/>
        <pc:sldMkLst>
          <pc:docMk/>
          <pc:sldMk cId="620086405" sldId="284"/>
        </pc:sldMkLst>
        <pc:spChg chg="mod">
          <ac:chgData name="Sanders Wang" userId="089d73b8-785c-4012-b931-81c632b6c9c7" providerId="ADAL" clId="{5A2760DC-3B56-4C20-A4AE-B9E2C6B6966D}" dt="2021-11-19T20:07:23.864" v="1609" actId="20577"/>
          <ac:spMkLst>
            <pc:docMk/>
            <pc:sldMk cId="620086405" sldId="284"/>
            <ac:spMk id="69" creationId="{9A8A34CE-A826-4323-9B18-AEB7491A69F5}"/>
          </ac:spMkLst>
        </pc:spChg>
        <pc:spChg chg="mod">
          <ac:chgData name="Sanders Wang" userId="089d73b8-785c-4012-b931-81c632b6c9c7" providerId="ADAL" clId="{5A2760DC-3B56-4C20-A4AE-B9E2C6B6966D}" dt="2021-11-19T20:07:36.657" v="1613" actId="20577"/>
          <ac:spMkLst>
            <pc:docMk/>
            <pc:sldMk cId="620086405" sldId="284"/>
            <ac:spMk id="76" creationId="{FAF08E3A-4C3D-4668-B6A6-264818B35F60}"/>
          </ac:spMkLst>
        </pc:spChg>
        <pc:spChg chg="mod">
          <ac:chgData name="Sanders Wang" userId="089d73b8-785c-4012-b931-81c632b6c9c7" providerId="ADAL" clId="{5A2760DC-3B56-4C20-A4AE-B9E2C6B6966D}" dt="2021-11-19T20:07:32.959" v="1611" actId="20577"/>
          <ac:spMkLst>
            <pc:docMk/>
            <pc:sldMk cId="620086405" sldId="284"/>
            <ac:spMk id="77" creationId="{7B5E3AA8-74B0-477D-B56E-308F5EB078C8}"/>
          </ac:spMkLst>
        </pc:spChg>
        <pc:spChg chg="mod">
          <ac:chgData name="Sanders Wang" userId="089d73b8-785c-4012-b931-81c632b6c9c7" providerId="ADAL" clId="{5A2760DC-3B56-4C20-A4AE-B9E2C6B6966D}" dt="2021-11-19T20:07:40.445" v="1615" actId="20577"/>
          <ac:spMkLst>
            <pc:docMk/>
            <pc:sldMk cId="620086405" sldId="284"/>
            <ac:spMk id="78" creationId="{26B388E9-E592-41AB-9FC0-AB4806698331}"/>
          </ac:spMkLst>
        </pc:spChg>
        <pc:spChg chg="mod">
          <ac:chgData name="Sanders Wang" userId="089d73b8-785c-4012-b931-81c632b6c9c7" providerId="ADAL" clId="{5A2760DC-3B56-4C20-A4AE-B9E2C6B6966D}" dt="2021-11-19T20:07:44.547" v="1617" actId="20577"/>
          <ac:spMkLst>
            <pc:docMk/>
            <pc:sldMk cId="620086405" sldId="284"/>
            <ac:spMk id="79" creationId="{46208AB2-3B05-4BD2-BE40-22A26FF60962}"/>
          </ac:spMkLst>
        </pc:spChg>
        <pc:spChg chg="mod">
          <ac:chgData name="Sanders Wang" userId="089d73b8-785c-4012-b931-81c632b6c9c7" providerId="ADAL" clId="{5A2760DC-3B56-4C20-A4AE-B9E2C6B6966D}" dt="2021-11-19T20:02:49.244" v="1531" actId="20577"/>
          <ac:spMkLst>
            <pc:docMk/>
            <pc:sldMk cId="620086405" sldId="284"/>
            <ac:spMk id="82" creationId="{CC21C633-00CD-48A5-AB53-2377A1E7AF31}"/>
          </ac:spMkLst>
        </pc:spChg>
        <pc:spChg chg="mod">
          <ac:chgData name="Sanders Wang" userId="089d73b8-785c-4012-b931-81c632b6c9c7" providerId="ADAL" clId="{5A2760DC-3B56-4C20-A4AE-B9E2C6B6966D}" dt="2021-11-19T20:03:07.069" v="1559" actId="20577"/>
          <ac:spMkLst>
            <pc:docMk/>
            <pc:sldMk cId="620086405" sldId="284"/>
            <ac:spMk id="85" creationId="{5981B37F-2AEB-4AA5-9218-5336672656B1}"/>
          </ac:spMkLst>
        </pc:spChg>
      </pc:sldChg>
      <pc:sldChg chg="modSp mod">
        <pc:chgData name="Sanders Wang" userId="089d73b8-785c-4012-b931-81c632b6c9c7" providerId="ADAL" clId="{5A2760DC-3B56-4C20-A4AE-B9E2C6B6966D}" dt="2021-11-19T20:16:51.506" v="1666" actId="20577"/>
        <pc:sldMkLst>
          <pc:docMk/>
          <pc:sldMk cId="2923582429" sldId="285"/>
        </pc:sldMkLst>
        <pc:spChg chg="mod">
          <ac:chgData name="Sanders Wang" userId="089d73b8-785c-4012-b931-81c632b6c9c7" providerId="ADAL" clId="{5A2760DC-3B56-4C20-A4AE-B9E2C6B6966D}" dt="2021-11-19T20:16:51.506" v="1666" actId="20577"/>
          <ac:spMkLst>
            <pc:docMk/>
            <pc:sldMk cId="2923582429" sldId="285"/>
            <ac:spMk id="2" creationId="{70824787-3237-4653-9B0A-031ECA079E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DE9C-3A6C-4FF2-B8D2-147636CEB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F6BC404-FF8D-43D8-A296-DC55B90E9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A04A1EB7-8FFE-4D1C-AEC5-CF1AF41638F0}"/>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65BB8646-BC63-44BA-A359-F2E1A43046C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5BCB5F0-B1A5-4969-91AC-2DBC81D2ADF0}"/>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71002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7645-2BDF-4F40-9EE8-06BC066979F5}"/>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F514274-8A7D-4DF2-AF4B-3D7D18846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9D92F40-4EA3-4627-9FED-BA13BA48F2CC}"/>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DA5999C7-6352-4E9F-91FE-934D9BE020D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6101EB9-22C6-4987-BDCE-C42F86A1BD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259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1B453-D054-49BC-A145-C431D6885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D2C0D61-36C4-4BE9-AE86-666DBFAFB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CF55E6F-6145-410F-9D37-C86759985842}"/>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08CE3A5E-620C-4DAC-98F2-A047C4662BB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D0C82D-CE81-4025-8838-FF3D1859FF44}"/>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1697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B230-F615-449F-9629-A9EDA0D49D9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87EDABE5-0AA6-483D-B324-85D868A1F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B4EE5F8-8556-4D4A-B6AC-B9D71E5DA370}"/>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FCFBFC95-0EE6-4012-9FBA-585B9724BDB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97A0493-2165-44CA-B231-65542283237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1450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4ED9-B4EC-4047-A5F1-723242AC1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9A2BC60-27CC-4CD9-85A1-8335C4E44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3A59D-29A4-471A-8732-C9DFABC59AD7}"/>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24CD349D-4ED5-41A8-98E0-52E86EB1E3A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EA9054B-9FF5-4262-A1F6-35E80AE7456A}"/>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66266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A11A-BF96-4828-A28C-4988181B0160}"/>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26DD9D0-4707-4C8E-A6BD-9903DC1C4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751E2F42-DCEA-41F4-9395-AE558B3E6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93A1955-01AF-44A3-84BE-3FFE4D4B8EB4}"/>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6" name="Footer Placeholder 5">
            <a:extLst>
              <a:ext uri="{FF2B5EF4-FFF2-40B4-BE49-F238E27FC236}">
                <a16:creationId xmlns:a16="http://schemas.microsoft.com/office/drawing/2014/main" id="{D2FEC878-F63B-43A1-81E6-02BC40903B5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EF5C633-7BE8-4A7C-8427-4F22CC0C338D}"/>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26142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CD6B-ED00-4207-B8F3-78348CC3DCDD}"/>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BF476E7B-A430-4174-B21C-AAC406EE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81FB8-B314-4425-B64E-D7B79CD35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D82F8213-14B4-407F-8432-A2C3E3BFE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44168-A303-446B-9115-6290AEBC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FB390E4-A053-4EB2-9E91-B5ED72E792BA}"/>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8" name="Footer Placeholder 7">
            <a:extLst>
              <a:ext uri="{FF2B5EF4-FFF2-40B4-BE49-F238E27FC236}">
                <a16:creationId xmlns:a16="http://schemas.microsoft.com/office/drawing/2014/main" id="{81D11DE3-8AB2-4B7C-8F68-6B32008E8AA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57612560-FBA4-44F5-A8DC-8164D271CF1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317304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FA6-78E2-4F8F-9ADE-AA2AB7FAF97A}"/>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2E9E16B1-E2C9-41F3-B2E7-06B84F3EEB11}"/>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4" name="Footer Placeholder 3">
            <a:extLst>
              <a:ext uri="{FF2B5EF4-FFF2-40B4-BE49-F238E27FC236}">
                <a16:creationId xmlns:a16="http://schemas.microsoft.com/office/drawing/2014/main" id="{6D1C06A3-40FE-4D48-AB09-E818B7ABD14E}"/>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31773827-CA44-437D-9AE6-03FCB48A139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90567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95951-CF91-4F7A-8543-3D0D94651317}"/>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3" name="Footer Placeholder 2">
            <a:extLst>
              <a:ext uri="{FF2B5EF4-FFF2-40B4-BE49-F238E27FC236}">
                <a16:creationId xmlns:a16="http://schemas.microsoft.com/office/drawing/2014/main" id="{0D187C8E-2AB7-445D-8541-DDE534F23156}"/>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0D8F79-56EC-43B6-967C-366AAF881667}"/>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5751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4A93-880B-42FF-8F4C-6DCFAF38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EBFC3855-CE89-474B-A9C2-2FFEC7B9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B1F7EEE5-5EA5-4202-AAE7-1C17BF468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D98FC-9E54-4AB7-98D4-4E942613B2DA}"/>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6" name="Footer Placeholder 5">
            <a:extLst>
              <a:ext uri="{FF2B5EF4-FFF2-40B4-BE49-F238E27FC236}">
                <a16:creationId xmlns:a16="http://schemas.microsoft.com/office/drawing/2014/main" id="{8FBC73DC-7786-431E-A97B-306030B1940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BEC2185-D336-4D5B-B345-E76D355984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59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C4CA-FCFB-46A0-BDB9-752D8B25C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AA749029-39E8-43D3-9398-A446C582E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AEF59D36-F458-418C-9FD2-F90B3AA4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87BC3-DABA-46DA-841C-7F89198C98A8}"/>
              </a:ext>
            </a:extLst>
          </p:cNvPr>
          <p:cNvSpPr>
            <a:spLocks noGrp="1"/>
          </p:cNvSpPr>
          <p:nvPr>
            <p:ph type="dt" sz="half" idx="10"/>
          </p:nvPr>
        </p:nvSpPr>
        <p:spPr/>
        <p:txBody>
          <a:bodyPr/>
          <a:lstStyle/>
          <a:p>
            <a:fld id="{AE79AD9D-2D3B-4231-BBA3-1D18F557860B}" type="datetimeFigureOut">
              <a:rPr lang="sv-SE" smtClean="0"/>
              <a:t>2021-12-17</a:t>
            </a:fld>
            <a:endParaRPr lang="sv-SE"/>
          </a:p>
        </p:txBody>
      </p:sp>
      <p:sp>
        <p:nvSpPr>
          <p:cNvPr id="6" name="Footer Placeholder 5">
            <a:extLst>
              <a:ext uri="{FF2B5EF4-FFF2-40B4-BE49-F238E27FC236}">
                <a16:creationId xmlns:a16="http://schemas.microsoft.com/office/drawing/2014/main" id="{45F2A89C-D4EC-4367-B01F-D01AFB791D7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E15CBCC5-58D4-4413-B9FF-9FD8AAB97AB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97003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BA1E9-6A5B-4F11-A1F7-CA9BC9BAF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F173F0F-857C-4878-83C7-8A1737656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4F7BB63-A002-4428-90A3-A612811BF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9AD9D-2D3B-4231-BBA3-1D18F557860B}" type="datetimeFigureOut">
              <a:rPr lang="sv-SE" smtClean="0"/>
              <a:t>2021-12-17</a:t>
            </a:fld>
            <a:endParaRPr lang="sv-SE"/>
          </a:p>
        </p:txBody>
      </p:sp>
      <p:sp>
        <p:nvSpPr>
          <p:cNvPr id="5" name="Footer Placeholder 4">
            <a:extLst>
              <a:ext uri="{FF2B5EF4-FFF2-40B4-BE49-F238E27FC236}">
                <a16:creationId xmlns:a16="http://schemas.microsoft.com/office/drawing/2014/main" id="{4F9B43F8-26F5-49BF-9B7F-F3F70132C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DBC131DA-A0E0-4A92-BF9A-6F71B1B63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3019-6EED-4721-9CFD-EABE0C85BA66}" type="slidenum">
              <a:rPr lang="sv-SE" smtClean="0"/>
              <a:t>‹#›</a:t>
            </a:fld>
            <a:endParaRPr lang="sv-SE"/>
          </a:p>
        </p:txBody>
      </p:sp>
    </p:spTree>
    <p:extLst>
      <p:ext uri="{BB962C8B-B14F-4D97-AF65-F5344CB8AC3E}">
        <p14:creationId xmlns:p14="http://schemas.microsoft.com/office/powerpoint/2010/main" val="246685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purepng.com/photo/3570/gallery-icon-galaxy-s6" TargetMode="External"/><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hyperlink" Target="https://sv.wikipedia.org/wiki/Datakompression" TargetMode="External"/><Relationship Id="rId2" Type="http://schemas.openxmlformats.org/officeDocument/2006/relationships/hyperlink" Target="https://sv.wikipedia.org/wiki/F%C3%B6rst%C3%B6rande_komprimering" TargetMode="External"/><Relationship Id="rId1" Type="http://schemas.openxmlformats.org/officeDocument/2006/relationships/slideLayout" Target="../slideLayouts/slideLayout2.xml"/><Relationship Id="rId6" Type="http://schemas.openxmlformats.org/officeDocument/2006/relationships/hyperlink" Target="https://sv.wikipedia.org/wiki/Bildkompression" TargetMode="External"/><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hyperlink" Target="https://www.iconexperience.com/o_collection/icons/?icon=compress2" TargetMode="External"/><Relationship Id="rId3" Type="http://schemas.openxmlformats.org/officeDocument/2006/relationships/image" Target="../media/image32.pn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1.png"/><Relationship Id="rId3" Type="http://schemas.openxmlformats.org/officeDocument/2006/relationships/hyperlink" Target="https://www.iconexperience.com/o_collection/icons/?icon=compress2" TargetMode="External"/><Relationship Id="rId7" Type="http://schemas.openxmlformats.org/officeDocument/2006/relationships/image" Target="../media/image37.png"/><Relationship Id="rId12"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image" Target="../media/image43.png"/><Relationship Id="rId14" Type="http://schemas.openxmlformats.org/officeDocument/2006/relationships/hyperlink" Target="https://nl.wikipedia.org/wiki/Bestand:Lol_question_mark.p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ommons.wikimedia.org/wiki/File:Zoom_in_font_awesome.svg"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3.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www.iconexperience.com/o_collection/icons/?icon=compress2"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iconfinder.com/icons/2973057/award_prize_ribbon_star_trophy_win_winner_icon"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20.png"/><Relationship Id="rId12"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nl.wikipedia.org/wiki/Bestand:Lol_question_mark.png" TargetMode="External"/><Relationship Id="rId11" Type="http://schemas.openxmlformats.org/officeDocument/2006/relationships/image" Target="../media/image54.png"/><Relationship Id="rId5" Type="http://schemas.openxmlformats.org/officeDocument/2006/relationships/image" Target="../media/image21.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hyperlink" Target="https://www.iconexperience.com/o_collection/icons/?icon=compress2" TargetMode="External"/><Relationship Id="rId7" Type="http://schemas.openxmlformats.org/officeDocument/2006/relationships/hyperlink" Target="https://nl.wikipedia.org/wiki/Bestand:Lol_question_mark.png" TargetMode="External"/><Relationship Id="rId12" Type="http://schemas.openxmlformats.org/officeDocument/2006/relationships/image" Target="../media/image60.png"/><Relationship Id="rId2" Type="http://schemas.openxmlformats.org/officeDocument/2006/relationships/image" Target="../media/image4.png"/><Relationship Id="rId16" Type="http://schemas.openxmlformats.org/officeDocument/2006/relationships/hyperlink" Target="https://www.iconfinder.com/icons/2973057/award_prize_ribbon_star_trophy_win_winner_icon" TargetMode="Externa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59.png"/><Relationship Id="rId5" Type="http://schemas.openxmlformats.org/officeDocument/2006/relationships/image" Target="../media/image43.png"/><Relationship Id="rId15" Type="http://schemas.openxmlformats.org/officeDocument/2006/relationships/image" Target="../media/image20.png"/><Relationship Id="rId10" Type="http://schemas.openxmlformats.org/officeDocument/2006/relationships/image" Target="../media/image58.png"/><Relationship Id="rId4" Type="http://schemas.openxmlformats.org/officeDocument/2006/relationships/image" Target="../media/image40.png"/><Relationship Id="rId9" Type="http://schemas.openxmlformats.org/officeDocument/2006/relationships/image" Target="../media/image57.png"/><Relationship Id="rId14" Type="http://schemas.openxmlformats.org/officeDocument/2006/relationships/image" Target="../media/image62.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0.png"/><Relationship Id="rId7" Type="http://schemas.openxmlformats.org/officeDocument/2006/relationships/image" Target="../media/image51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00.png"/><Relationship Id="rId4" Type="http://schemas.openxmlformats.org/officeDocument/2006/relationships/hyperlink" Target="https://www.iconfinder.com/icons/2973057/award_prize_ribbon_star_trophy_win_winner_icon" TargetMode="External"/><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hyperlink" Target="https://www.iconfinder.com/icons/2973057/award_prize_ribbon_star_trophy_win_winner_icon"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3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540.png"/></Relationships>
</file>

<file path=ppt/slides/_rels/slide22.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8.png"/><Relationship Id="rId7" Type="http://schemas.openxmlformats.org/officeDocument/2006/relationships/hyperlink" Target="https://pixabay.com/en/warning-danger-dangerous-sign-36073/"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hyperlink" Target="https://nl.wikipedia.org/wiki/Bestand:Lol_question_mark.png"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image" Target="../media/image74.jpeg"/></Relationships>
</file>

<file path=ppt/slides/_rels/slide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mmons.wikimedia.org/wiki/File:FAQ_icon.svg" TargetMode="External"/><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3.xml"/><Relationship Id="rId5" Type="http://schemas.openxmlformats.org/officeDocument/2006/relationships/image" Target="../media/image80.sv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2015.igem.org/Team:NYU_Shanghai/Attributions" TargetMode="External"/><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hyperlink" Target="http://2015.igem.org/Team:NYU_Shanghai/Attributions"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s://fr.wikipedia.org/wiki/Fichier:VisualEditor_-_Icon_-_Remove.svg" TargetMode="External"/><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1.png"/><Relationship Id="rId3" Type="http://schemas.openxmlformats.org/officeDocument/2006/relationships/hyperlink" Target="https://pixabay.com/en/math-function-symbol-icon-27248/" TargetMode="External"/><Relationship Id="rId7" Type="http://schemas.openxmlformats.org/officeDocument/2006/relationships/image" Target="../media/image150.png"/><Relationship Id="rId12" Type="http://schemas.openxmlformats.org/officeDocument/2006/relationships/image" Target="../media/image19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fr.wikipedia.org/wiki/Fichier:VisualEditor_-_Icon_-_Remove.svg" TargetMode="External"/><Relationship Id="rId11" Type="http://schemas.openxmlformats.org/officeDocument/2006/relationships/image" Target="../media/image180.png"/><Relationship Id="rId5" Type="http://schemas.openxmlformats.org/officeDocument/2006/relationships/image" Target="../media/image9.png"/><Relationship Id="rId15" Type="http://schemas.openxmlformats.org/officeDocument/2006/relationships/image" Target="../media/image210.png"/><Relationship Id="rId10" Type="http://schemas.openxmlformats.org/officeDocument/2006/relationships/image" Target="../media/image170.png"/><Relationship Id="rId4" Type="http://schemas.openxmlformats.org/officeDocument/2006/relationships/image" Target="../media/image19.png"/><Relationship Id="rId9" Type="http://schemas.openxmlformats.org/officeDocument/2006/relationships/hyperlink" Target="https://www.iconfinder.com/icons/2973057/award_prize_ribbon_star_trophy_win_winner_icon" TargetMode="External"/><Relationship Id="rId14" Type="http://schemas.openxmlformats.org/officeDocument/2006/relationships/hyperlink" Target="https://nl.wikipedia.org/wiki/Bestand:Lol_question_mark.pn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7.png"/><Relationship Id="rId3" Type="http://schemas.openxmlformats.org/officeDocument/2006/relationships/hyperlink" Target="https://pixabay.com/en/math-function-symbol-icon-27248/" TargetMode="External"/><Relationship Id="rId7" Type="http://schemas.openxmlformats.org/officeDocument/2006/relationships/hyperlink" Target="https://www.iconfinder.com/icons/2973057/award_prize_ribbon_star_trophy_win_winner_icon" TargetMode="External"/><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purepng.com/photo/3570/gallery-icon-galaxy-s6" TargetMode="External"/><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4AA0-F1CB-4167-AC2A-C265763D52FC}"/>
              </a:ext>
            </a:extLst>
          </p:cNvPr>
          <p:cNvSpPr>
            <a:spLocks noGrp="1"/>
          </p:cNvSpPr>
          <p:nvPr>
            <p:ph type="ctrTitle"/>
          </p:nvPr>
        </p:nvSpPr>
        <p:spPr>
          <a:xfrm>
            <a:off x="1524000" y="2245809"/>
            <a:ext cx="9144000" cy="2175080"/>
          </a:xfrm>
        </p:spPr>
        <p:txBody>
          <a:bodyPr>
            <a:normAutofit/>
          </a:bodyPr>
          <a:lstStyle/>
          <a:p>
            <a:pPr algn="l"/>
            <a:r>
              <a:rPr lang="sv-SE" sz="4800" dirty="0"/>
              <a:t>GSEA (GEN SEKVENS EVOLUTION ALGORITM) används i BILD KOMPRIMERING</a:t>
            </a:r>
          </a:p>
        </p:txBody>
      </p:sp>
      <p:sp>
        <p:nvSpPr>
          <p:cNvPr id="3" name="Subtitle 2">
            <a:extLst>
              <a:ext uri="{FF2B5EF4-FFF2-40B4-BE49-F238E27FC236}">
                <a16:creationId xmlns:a16="http://schemas.microsoft.com/office/drawing/2014/main" id="{A5374E8A-95CA-422D-82EB-8B93F56FF19D}"/>
              </a:ext>
            </a:extLst>
          </p:cNvPr>
          <p:cNvSpPr>
            <a:spLocks noGrp="1"/>
          </p:cNvSpPr>
          <p:nvPr>
            <p:ph type="subTitle" idx="1"/>
          </p:nvPr>
        </p:nvSpPr>
        <p:spPr>
          <a:xfrm>
            <a:off x="1348619" y="5303239"/>
            <a:ext cx="4801102" cy="572583"/>
          </a:xfrm>
        </p:spPr>
        <p:txBody>
          <a:bodyPr>
            <a:normAutofit lnSpcReduction="10000"/>
          </a:bodyPr>
          <a:lstStyle/>
          <a:p>
            <a:pPr algn="l"/>
            <a:r>
              <a:rPr lang="sv-SE" sz="3600" dirty="0"/>
              <a:t>Mo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outdoor, sign&#10;&#10;Description automatically generated">
            <a:extLst>
              <a:ext uri="{FF2B5EF4-FFF2-40B4-BE49-F238E27FC236}">
                <a16:creationId xmlns:a16="http://schemas.microsoft.com/office/drawing/2014/main" id="{FAE28E7C-26CE-4205-8C2B-9F403975C5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20619" y="695042"/>
            <a:ext cx="798680" cy="798680"/>
          </a:xfrm>
          <a:prstGeom prst="rect">
            <a:avLst/>
          </a:prstGeom>
        </p:spPr>
      </p:pic>
      <p:pic>
        <p:nvPicPr>
          <p:cNvPr id="9" name="Picture 8" descr="Icon&#10;&#10;Description automatically generated">
            <a:extLst>
              <a:ext uri="{FF2B5EF4-FFF2-40B4-BE49-F238E27FC236}">
                <a16:creationId xmlns:a16="http://schemas.microsoft.com/office/drawing/2014/main" id="{70D591A0-FFAE-4EF3-A586-1FC477D9E9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0296" y="695042"/>
            <a:ext cx="738244" cy="815239"/>
          </a:xfrm>
          <a:prstGeom prst="rect">
            <a:avLst/>
          </a:prstGeom>
        </p:spPr>
      </p:pic>
      <p:cxnSp>
        <p:nvCxnSpPr>
          <p:cNvPr id="13" name="Straight Arrow Connector 12">
            <a:extLst>
              <a:ext uri="{FF2B5EF4-FFF2-40B4-BE49-F238E27FC236}">
                <a16:creationId xmlns:a16="http://schemas.microsoft.com/office/drawing/2014/main" id="{35AAC2A0-D1BD-4C1F-A952-6B753CF2B21B}"/>
              </a:ext>
            </a:extLst>
          </p:cNvPr>
          <p:cNvCxnSpPr>
            <a:stCxn id="5" idx="3"/>
            <a:endCxn id="9" idx="1"/>
          </p:cNvCxnSpPr>
          <p:nvPr/>
        </p:nvCxnSpPr>
        <p:spPr>
          <a:xfrm>
            <a:off x="6719299" y="1094382"/>
            <a:ext cx="670997" cy="8280"/>
          </a:xfrm>
          <a:prstGeom prst="straightConnector1">
            <a:avLst/>
          </a:prstGeom>
          <a:ln w="635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7F43A71-3BA7-4C3A-A5F8-75EA2FBED8F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68329" y="5309912"/>
            <a:ext cx="982178" cy="982178"/>
          </a:xfrm>
          <a:prstGeom prst="rect">
            <a:avLst/>
          </a:prstGeom>
        </p:spPr>
      </p:pic>
      <p:pic>
        <p:nvPicPr>
          <p:cNvPr id="20" name="Picture 19">
            <a:extLst>
              <a:ext uri="{FF2B5EF4-FFF2-40B4-BE49-F238E27FC236}">
                <a16:creationId xmlns:a16="http://schemas.microsoft.com/office/drawing/2014/main" id="{9AA7326A-C85E-4E53-8ABA-3F91AC0279D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59244" y="5419149"/>
            <a:ext cx="763703" cy="763703"/>
          </a:xfrm>
          <a:prstGeom prst="rect">
            <a:avLst/>
          </a:prstGeom>
        </p:spPr>
      </p:pic>
      <p:cxnSp>
        <p:nvCxnSpPr>
          <p:cNvPr id="21" name="Straight Arrow Connector 20">
            <a:extLst>
              <a:ext uri="{FF2B5EF4-FFF2-40B4-BE49-F238E27FC236}">
                <a16:creationId xmlns:a16="http://schemas.microsoft.com/office/drawing/2014/main" id="{6678C228-967A-4442-B463-73826CA0320A}"/>
              </a:ext>
            </a:extLst>
          </p:cNvPr>
          <p:cNvCxnSpPr>
            <a:cxnSpLocks/>
            <a:stCxn id="6" idx="3"/>
            <a:endCxn id="20" idx="1"/>
          </p:cNvCxnSpPr>
          <p:nvPr/>
        </p:nvCxnSpPr>
        <p:spPr>
          <a:xfrm>
            <a:off x="8250507" y="5801001"/>
            <a:ext cx="708737" cy="0"/>
          </a:xfrm>
          <a:prstGeom prst="straightConnector1">
            <a:avLst/>
          </a:prstGeom>
          <a:ln w="63500">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98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5"/>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6"/>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7"/>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8"/>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pic>
        <p:nvPicPr>
          <p:cNvPr id="11" name="Picture 10">
            <a:extLst>
              <a:ext uri="{FF2B5EF4-FFF2-40B4-BE49-F238E27FC236}">
                <a16:creationId xmlns:a16="http://schemas.microsoft.com/office/drawing/2014/main" id="{0A8F5F3B-E9DD-4605-ABCF-00D9C0704C6F}"/>
              </a:ext>
            </a:extLst>
          </p:cNvPr>
          <p:cNvPicPr>
            <a:picLocks noChangeAspect="1"/>
          </p:cNvPicPr>
          <p:nvPr/>
        </p:nvPicPr>
        <p:blipFill>
          <a:blip r:embed="rId9"/>
          <a:stretch>
            <a:fillRect/>
          </a:stretch>
        </p:blipFill>
        <p:spPr>
          <a:xfrm>
            <a:off x="7387712" y="941176"/>
            <a:ext cx="4499488" cy="1785789"/>
          </a:xfrm>
          <a:prstGeom prst="rect">
            <a:avLst/>
          </a:prstGeom>
        </p:spPr>
      </p:pic>
      <p:sp>
        <p:nvSpPr>
          <p:cNvPr id="32" name="Oval 31">
            <a:extLst>
              <a:ext uri="{FF2B5EF4-FFF2-40B4-BE49-F238E27FC236}">
                <a16:creationId xmlns:a16="http://schemas.microsoft.com/office/drawing/2014/main" id="{84C38DC3-8450-427F-9726-AB47D49EA18D}"/>
              </a:ext>
            </a:extLst>
          </p:cNvPr>
          <p:cNvSpPr/>
          <p:nvPr/>
        </p:nvSpPr>
        <p:spPr>
          <a:xfrm>
            <a:off x="1268663" y="4480050"/>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Straight Connector 32">
            <a:extLst>
              <a:ext uri="{FF2B5EF4-FFF2-40B4-BE49-F238E27FC236}">
                <a16:creationId xmlns:a16="http://schemas.microsoft.com/office/drawing/2014/main" id="{8073785F-DAE4-45BE-92C7-1184DD097764}"/>
              </a:ext>
            </a:extLst>
          </p:cNvPr>
          <p:cNvCxnSpPr>
            <a:cxnSpLocks/>
            <a:stCxn id="32" idx="0"/>
            <a:endCxn id="17" idx="2"/>
          </p:cNvCxnSpPr>
          <p:nvPr/>
        </p:nvCxnSpPr>
        <p:spPr>
          <a:xfrm flipH="1" flipV="1">
            <a:off x="1456623" y="2708136"/>
            <a:ext cx="20320" cy="1771914"/>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347D75C-4262-40AD-82DA-53948DC9B26E}"/>
              </a:ext>
            </a:extLst>
          </p:cNvPr>
          <p:cNvSpPr txBox="1"/>
          <p:nvPr/>
        </p:nvSpPr>
        <p:spPr>
          <a:xfrm>
            <a:off x="7415285" y="936024"/>
            <a:ext cx="301686" cy="369332"/>
          </a:xfrm>
          <a:prstGeom prst="rect">
            <a:avLst/>
          </a:prstGeom>
          <a:noFill/>
        </p:spPr>
        <p:txBody>
          <a:bodyPr wrap="none" rtlCol="0">
            <a:spAutoFit/>
          </a:bodyPr>
          <a:lstStyle/>
          <a:p>
            <a:r>
              <a:rPr lang="sv-SE" dirty="0"/>
              <a:t>0</a:t>
            </a:r>
          </a:p>
        </p:txBody>
      </p:sp>
      <p:sp>
        <p:nvSpPr>
          <p:cNvPr id="37" name="TextBox 36">
            <a:extLst>
              <a:ext uri="{FF2B5EF4-FFF2-40B4-BE49-F238E27FC236}">
                <a16:creationId xmlns:a16="http://schemas.microsoft.com/office/drawing/2014/main" id="{3F9C6A59-8AEB-4A38-B4E3-520FE7947C8B}"/>
              </a:ext>
            </a:extLst>
          </p:cNvPr>
          <p:cNvSpPr txBox="1"/>
          <p:nvPr/>
        </p:nvSpPr>
        <p:spPr>
          <a:xfrm>
            <a:off x="11653228" y="808476"/>
            <a:ext cx="535724" cy="369332"/>
          </a:xfrm>
          <a:prstGeom prst="rect">
            <a:avLst/>
          </a:prstGeom>
          <a:noFill/>
        </p:spPr>
        <p:txBody>
          <a:bodyPr wrap="none" rtlCol="0">
            <a:spAutoFit/>
          </a:bodyPr>
          <a:lstStyle/>
          <a:p>
            <a:r>
              <a:rPr lang="sv-SE" dirty="0"/>
              <a:t>255</a:t>
            </a:r>
          </a:p>
        </p:txBody>
      </p:sp>
      <p:sp>
        <p:nvSpPr>
          <p:cNvPr id="22" name="Rectangle 21">
            <a:extLst>
              <a:ext uri="{FF2B5EF4-FFF2-40B4-BE49-F238E27FC236}">
                <a16:creationId xmlns:a16="http://schemas.microsoft.com/office/drawing/2014/main" id="{C560BD99-920A-4194-B58B-FFDE4706A5EC}"/>
              </a:ext>
            </a:extLst>
          </p:cNvPr>
          <p:cNvSpPr/>
          <p:nvPr/>
        </p:nvSpPr>
        <p:spPr>
          <a:xfrm>
            <a:off x="11613635" y="218322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Straight Connector 43">
            <a:extLst>
              <a:ext uri="{FF2B5EF4-FFF2-40B4-BE49-F238E27FC236}">
                <a16:creationId xmlns:a16="http://schemas.microsoft.com/office/drawing/2014/main" id="{0C9DD374-7079-4BCB-ABDB-61DAD6D99597}"/>
              </a:ext>
            </a:extLst>
          </p:cNvPr>
          <p:cNvCxnSpPr>
            <a:cxnSpLocks/>
            <a:stCxn id="69" idx="3"/>
            <a:endCxn id="22" idx="0"/>
          </p:cNvCxnSpPr>
          <p:nvPr/>
        </p:nvCxnSpPr>
        <p:spPr>
          <a:xfrm>
            <a:off x="6606198" y="1513504"/>
            <a:ext cx="5048228" cy="669718"/>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4CDC4E0-5C9A-411C-BAD5-D9ECEF703080}"/>
              </a:ext>
            </a:extLst>
          </p:cNvPr>
          <p:cNvPicPr>
            <a:picLocks noChangeAspect="1"/>
          </p:cNvPicPr>
          <p:nvPr/>
        </p:nvPicPr>
        <p:blipFill>
          <a:blip r:embed="rId10"/>
          <a:stretch>
            <a:fillRect/>
          </a:stretch>
        </p:blipFill>
        <p:spPr>
          <a:xfrm>
            <a:off x="7383146" y="3016696"/>
            <a:ext cx="4482842" cy="1775557"/>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 pixel statistik: Histogram</a:t>
            </a:r>
          </a:p>
        </p:txBody>
      </p:sp>
      <p:pic>
        <p:nvPicPr>
          <p:cNvPr id="2048" name="Picture 2047">
            <a:extLst>
              <a:ext uri="{FF2B5EF4-FFF2-40B4-BE49-F238E27FC236}">
                <a16:creationId xmlns:a16="http://schemas.microsoft.com/office/drawing/2014/main" id="{74AED7B9-7720-49F0-9844-577331073676}"/>
              </a:ext>
            </a:extLst>
          </p:cNvPr>
          <p:cNvPicPr>
            <a:picLocks noChangeAspect="1"/>
          </p:cNvPicPr>
          <p:nvPr/>
        </p:nvPicPr>
        <p:blipFill>
          <a:blip r:embed="rId11"/>
          <a:stretch>
            <a:fillRect/>
          </a:stretch>
        </p:blipFill>
        <p:spPr>
          <a:xfrm>
            <a:off x="7372470" y="5003511"/>
            <a:ext cx="4521673" cy="1836929"/>
          </a:xfrm>
          <a:prstGeom prst="rect">
            <a:avLst/>
          </a:prstGeom>
        </p:spPr>
      </p:pic>
      <p:cxnSp>
        <p:nvCxnSpPr>
          <p:cNvPr id="51" name="Straight Connector 50">
            <a:extLst>
              <a:ext uri="{FF2B5EF4-FFF2-40B4-BE49-F238E27FC236}">
                <a16:creationId xmlns:a16="http://schemas.microsoft.com/office/drawing/2014/main" id="{71D445C6-2515-49A4-93BE-B60B425F84CA}"/>
              </a:ext>
            </a:extLst>
          </p:cNvPr>
          <p:cNvCxnSpPr>
            <a:cxnSpLocks/>
          </p:cNvCxnSpPr>
          <p:nvPr/>
        </p:nvCxnSpPr>
        <p:spPr>
          <a:xfrm flipV="1">
            <a:off x="7337836" y="105501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AAC75FA-D406-4BC1-AD82-454C1B998EA7}"/>
              </a:ext>
            </a:extLst>
          </p:cNvPr>
          <p:cNvSpPr txBox="1"/>
          <p:nvPr/>
        </p:nvSpPr>
        <p:spPr>
          <a:xfrm>
            <a:off x="11420587" y="1310195"/>
            <a:ext cx="535724" cy="369332"/>
          </a:xfrm>
          <a:prstGeom prst="rect">
            <a:avLst/>
          </a:prstGeom>
          <a:noFill/>
        </p:spPr>
        <p:txBody>
          <a:bodyPr wrap="none" rtlCol="0">
            <a:spAutoFit/>
          </a:bodyPr>
          <a:lstStyle/>
          <a:p>
            <a:r>
              <a:rPr lang="sv-SE" dirty="0"/>
              <a:t>237</a:t>
            </a:r>
          </a:p>
        </p:txBody>
      </p:sp>
      <p:cxnSp>
        <p:nvCxnSpPr>
          <p:cNvPr id="54" name="Straight Connector 53">
            <a:extLst>
              <a:ext uri="{FF2B5EF4-FFF2-40B4-BE49-F238E27FC236}">
                <a16:creationId xmlns:a16="http://schemas.microsoft.com/office/drawing/2014/main" id="{A8DCAF3C-D238-4079-8ECD-3D3BFB2B68B0}"/>
              </a:ext>
            </a:extLst>
          </p:cNvPr>
          <p:cNvCxnSpPr>
            <a:cxnSpLocks/>
          </p:cNvCxnSpPr>
          <p:nvPr/>
        </p:nvCxnSpPr>
        <p:spPr>
          <a:xfrm flipV="1">
            <a:off x="11852116" y="120440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424D0-8D5E-4EC2-89F2-0475D7219617}"/>
              </a:ext>
            </a:extLst>
          </p:cNvPr>
          <p:cNvSpPr txBox="1"/>
          <p:nvPr/>
        </p:nvSpPr>
        <p:spPr>
          <a:xfrm>
            <a:off x="10808037" y="3886359"/>
            <a:ext cx="535724" cy="369332"/>
          </a:xfrm>
          <a:prstGeom prst="rect">
            <a:avLst/>
          </a:prstGeom>
          <a:noFill/>
        </p:spPr>
        <p:txBody>
          <a:bodyPr wrap="none" rtlCol="0">
            <a:spAutoFit/>
          </a:bodyPr>
          <a:lstStyle/>
          <a:p>
            <a:r>
              <a:rPr lang="sv-SE" dirty="0"/>
              <a:t>198</a:t>
            </a:r>
          </a:p>
        </p:txBody>
      </p:sp>
      <p:sp>
        <p:nvSpPr>
          <p:cNvPr id="60" name="Rectangle 59">
            <a:extLst>
              <a:ext uri="{FF2B5EF4-FFF2-40B4-BE49-F238E27FC236}">
                <a16:creationId xmlns:a16="http://schemas.microsoft.com/office/drawing/2014/main" id="{E484425B-4202-47CD-8B2E-CA4ED30ED8E4}"/>
              </a:ext>
            </a:extLst>
          </p:cNvPr>
          <p:cNvSpPr/>
          <p:nvPr/>
        </p:nvSpPr>
        <p:spPr>
          <a:xfrm>
            <a:off x="11094269" y="431211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Rectangle 60">
            <a:extLst>
              <a:ext uri="{FF2B5EF4-FFF2-40B4-BE49-F238E27FC236}">
                <a16:creationId xmlns:a16="http://schemas.microsoft.com/office/drawing/2014/main" id="{366DA02E-C7F2-49CB-930D-6D4DD8A6A560}"/>
              </a:ext>
            </a:extLst>
          </p:cNvPr>
          <p:cNvSpPr/>
          <p:nvPr/>
        </p:nvSpPr>
        <p:spPr>
          <a:xfrm>
            <a:off x="10208694" y="6492875"/>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TextBox 61">
            <a:extLst>
              <a:ext uri="{FF2B5EF4-FFF2-40B4-BE49-F238E27FC236}">
                <a16:creationId xmlns:a16="http://schemas.microsoft.com/office/drawing/2014/main" id="{F3F5F514-235C-4819-A5CF-C42425E14BFD}"/>
              </a:ext>
            </a:extLst>
          </p:cNvPr>
          <p:cNvSpPr txBox="1"/>
          <p:nvPr/>
        </p:nvSpPr>
        <p:spPr>
          <a:xfrm>
            <a:off x="9940832" y="6066817"/>
            <a:ext cx="535724" cy="369332"/>
          </a:xfrm>
          <a:prstGeom prst="rect">
            <a:avLst/>
          </a:prstGeom>
          <a:noFill/>
        </p:spPr>
        <p:txBody>
          <a:bodyPr wrap="none" rtlCol="0">
            <a:spAutoFit/>
          </a:bodyPr>
          <a:lstStyle/>
          <a:p>
            <a:r>
              <a:rPr lang="sv-SE" dirty="0"/>
              <a:t>133</a:t>
            </a:r>
          </a:p>
        </p:txBody>
      </p:sp>
      <p:cxnSp>
        <p:nvCxnSpPr>
          <p:cNvPr id="63" name="Straight Connector 62">
            <a:extLst>
              <a:ext uri="{FF2B5EF4-FFF2-40B4-BE49-F238E27FC236}">
                <a16:creationId xmlns:a16="http://schemas.microsoft.com/office/drawing/2014/main" id="{2973CEEC-075C-446E-ADA0-D93FBC831DD6}"/>
              </a:ext>
            </a:extLst>
          </p:cNvPr>
          <p:cNvCxnSpPr>
            <a:cxnSpLocks/>
            <a:stCxn id="74" idx="3"/>
            <a:endCxn id="60" idx="0"/>
          </p:cNvCxnSpPr>
          <p:nvPr/>
        </p:nvCxnSpPr>
        <p:spPr>
          <a:xfrm>
            <a:off x="6594380" y="2107398"/>
            <a:ext cx="4547736" cy="2204720"/>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80" idx="3"/>
            <a:endCxn id="61" idx="0"/>
          </p:cNvCxnSpPr>
          <p:nvPr/>
        </p:nvCxnSpPr>
        <p:spPr>
          <a:xfrm>
            <a:off x="6610618" y="2775044"/>
            <a:ext cx="3648692" cy="3717831"/>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977208" cy="369332"/>
          </a:xfrm>
          <a:prstGeom prst="rect">
            <a:avLst/>
          </a:prstGeom>
          <a:noFill/>
          <a:ln>
            <a:solidFill>
              <a:schemeClr val="tx1"/>
            </a:solidFill>
          </a:ln>
        </p:spPr>
        <p:txBody>
          <a:bodyPr wrap="none" rtlCol="0">
            <a:spAutoFit/>
          </a:bodyPr>
          <a:lstStyle/>
          <a:p>
            <a:r>
              <a:rPr lang="sv-SE" dirty="0"/>
              <a:t>1110 1101 (8 bitar)</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977208" cy="369332"/>
          </a:xfrm>
          <a:prstGeom prst="rect">
            <a:avLst/>
          </a:prstGeom>
          <a:noFill/>
          <a:ln>
            <a:solidFill>
              <a:schemeClr val="tx1"/>
            </a:solidFill>
          </a:ln>
        </p:spPr>
        <p:txBody>
          <a:bodyPr wrap="none" rtlCol="0">
            <a:spAutoFit/>
          </a:bodyPr>
          <a:lstStyle/>
          <a:p>
            <a:r>
              <a:rPr lang="sv-SE" dirty="0"/>
              <a:t>1100 0110 (8 bitar)</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977208" cy="369332"/>
          </a:xfrm>
          <a:prstGeom prst="rect">
            <a:avLst/>
          </a:prstGeom>
          <a:noFill/>
          <a:ln>
            <a:solidFill>
              <a:schemeClr val="tx1"/>
            </a:solidFill>
          </a:ln>
        </p:spPr>
        <p:txBody>
          <a:bodyPr wrap="none" rtlCol="0">
            <a:spAutoFit/>
          </a:bodyPr>
          <a:lstStyle/>
          <a:p>
            <a:r>
              <a:rPr lang="sv-SE" dirty="0"/>
              <a:t>1000 0101 (8 bitar)</a:t>
            </a:r>
          </a:p>
        </p:txBody>
      </p:sp>
    </p:spTree>
    <p:extLst>
      <p:ext uri="{BB962C8B-B14F-4D97-AF65-F5344CB8AC3E}">
        <p14:creationId xmlns:p14="http://schemas.microsoft.com/office/powerpoint/2010/main" val="390801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Bildkompression: översikt</a:t>
            </a:r>
          </a:p>
        </p:txBody>
      </p:sp>
      <p:sp>
        <p:nvSpPr>
          <p:cNvPr id="9" name="TextBox 8">
            <a:extLst>
              <a:ext uri="{FF2B5EF4-FFF2-40B4-BE49-F238E27FC236}">
                <a16:creationId xmlns:a16="http://schemas.microsoft.com/office/drawing/2014/main" id="{BDA7F30C-A828-4CBD-B55C-040DC9C916BA}"/>
              </a:ext>
            </a:extLst>
          </p:cNvPr>
          <p:cNvSpPr txBox="1"/>
          <p:nvPr/>
        </p:nvSpPr>
        <p:spPr>
          <a:xfrm>
            <a:off x="371812" y="1027906"/>
            <a:ext cx="11515388" cy="5970865"/>
          </a:xfrm>
          <a:prstGeom prst="rect">
            <a:avLst/>
          </a:prstGeom>
          <a:noFill/>
        </p:spPr>
        <p:txBody>
          <a:bodyPr wrap="square" rtlCol="0">
            <a:spAutoFit/>
          </a:bodyPr>
          <a:lstStyle/>
          <a:p>
            <a:r>
              <a:rPr lang="sv-SE" sz="2000" dirty="0"/>
              <a:t>Bildkompression: Destruktiv komprimering (Lossy compression) och Icke-förstörande komprimering (Lossless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Destruktiv komprimering</a:t>
            </a:r>
            <a:r>
              <a:rPr lang="sv-SE" b="0" i="0" dirty="0">
                <a:solidFill>
                  <a:srgbClr val="202122"/>
                </a:solidFill>
                <a:effectLst/>
                <a:latin typeface="Arial" panose="020B0604020202020204" pitchFamily="34" charset="0"/>
              </a:rPr>
              <a:t> (</a:t>
            </a:r>
            <a:r>
              <a:rPr lang="sv-SE" b="0" i="0" u="none" strike="noStrike" dirty="0">
                <a:effectLst/>
                <a:latin typeface="Arial" panose="020B0604020202020204" pitchFamily="34" charset="0"/>
              </a:rPr>
              <a:t>engelska</a:t>
            </a:r>
            <a:r>
              <a:rPr lang="sv-SE" b="0" i="0" dirty="0">
                <a:effectLst/>
                <a:latin typeface="Arial" panose="020B0604020202020204" pitchFamily="34" charset="0"/>
              </a:rPr>
              <a:t>: </a:t>
            </a:r>
            <a:r>
              <a:rPr lang="sv-SE" b="0" i="1" dirty="0">
                <a:effectLst/>
                <a:latin typeface="Arial" panose="020B0604020202020204" pitchFamily="34" charset="0"/>
              </a:rPr>
              <a:t>lossy compression</a:t>
            </a:r>
            <a:r>
              <a:rPr lang="sv-SE" b="0" i="0" dirty="0">
                <a:effectLst/>
                <a:latin typeface="Arial" panose="020B0604020202020204" pitchFamily="34" charset="0"/>
              </a:rPr>
              <a:t> eller </a:t>
            </a:r>
            <a:r>
              <a:rPr lang="sv-SE" b="0" i="1" dirty="0">
                <a:effectLst/>
                <a:latin typeface="Arial" panose="020B0604020202020204" pitchFamily="34" charset="0"/>
              </a:rPr>
              <a:t>degrading compression</a:t>
            </a:r>
            <a:r>
              <a:rPr lang="sv-SE" b="0" i="0" dirty="0">
                <a:effectLst/>
                <a:latin typeface="Arial" panose="020B0604020202020204" pitchFamily="34" charset="0"/>
              </a:rPr>
              <a:t>) betecknar metoder för </a:t>
            </a:r>
            <a:r>
              <a:rPr lang="sv-SE" b="0" i="0" u="none" strike="noStrike" dirty="0">
                <a:effectLst/>
                <a:latin typeface="Arial" panose="020B0604020202020204" pitchFamily="34" charset="0"/>
              </a:rPr>
              <a:t>datakompression</a:t>
            </a:r>
            <a:r>
              <a:rPr lang="sv-SE" b="0" i="0" dirty="0">
                <a:effectLst/>
                <a:latin typeface="Arial" panose="020B0604020202020204" pitchFamily="34" charset="0"/>
              </a:rPr>
              <a:t> i </a:t>
            </a:r>
            <a:r>
              <a:rPr lang="sv-SE" b="0" i="0" dirty="0">
                <a:solidFill>
                  <a:srgbClr val="202122"/>
                </a:solidFill>
                <a:effectLst/>
                <a:latin typeface="Arial" panose="020B0604020202020204" pitchFamily="34" charset="0"/>
              </a:rPr>
              <a:t>vilka en del av informationen går förlorad vid kompressionen, inte bara packas tätare. </a:t>
            </a:r>
            <a:r>
              <a:rPr lang="sv-SE" dirty="0">
                <a:solidFill>
                  <a:srgbClr val="202122"/>
                </a:solidFill>
                <a:latin typeface="Arial" panose="020B0604020202020204" pitchFamily="34" charset="0"/>
              </a:rPr>
              <a:t>It could gain better compression rate.</a:t>
            </a:r>
            <a:endParaRPr lang="sv-SE" b="0" i="0" dirty="0">
              <a:solidFill>
                <a:srgbClr val="202122"/>
              </a:solidFill>
              <a:effectLst/>
              <a:latin typeface="Arial" panose="020B0604020202020204" pitchFamily="34" charset="0"/>
            </a:endParaRPr>
          </a:p>
          <a:p>
            <a:pPr marL="800100" lvl="1" indent="-342900">
              <a:buFont typeface="Wingdings" panose="05000000000000000000" pitchFamily="2" charset="2"/>
              <a:buChar char="§"/>
            </a:pPr>
            <a:r>
              <a:rPr lang="en-US" dirty="0"/>
              <a:t>Transform coding – This is the most commonly used method.</a:t>
            </a:r>
          </a:p>
          <a:p>
            <a:pPr marL="800100" lvl="1" indent="-342900">
              <a:buFont typeface="Wingdings" panose="05000000000000000000" pitchFamily="2" charset="2"/>
              <a:buChar char="§"/>
            </a:pPr>
            <a:r>
              <a:rPr lang="en-US" dirty="0"/>
              <a:t>Reducing the color space to the most common colors in the image. </a:t>
            </a:r>
          </a:p>
          <a:p>
            <a:pPr marL="800100" lvl="1" indent="-342900">
              <a:buFont typeface="Wingdings" panose="05000000000000000000" pitchFamily="2" charset="2"/>
              <a:buChar char="§"/>
            </a:pPr>
            <a:r>
              <a:rPr lang="en-US" dirty="0"/>
              <a:t>Chroma subsampling.</a:t>
            </a:r>
          </a:p>
          <a:p>
            <a:pPr marL="800100" lvl="1" indent="-342900">
              <a:buFont typeface="Wingdings" panose="05000000000000000000" pitchFamily="2" charset="2"/>
              <a:buChar char="§"/>
            </a:pPr>
            <a:r>
              <a:rPr lang="en-US" dirty="0"/>
              <a:t>Fractal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Icke-förstörande komprimering</a:t>
            </a:r>
            <a:r>
              <a:rPr lang="sv-SE" b="0" i="0" dirty="0">
                <a:solidFill>
                  <a:srgbClr val="202122"/>
                </a:solidFill>
                <a:effectLst/>
                <a:latin typeface="Arial" panose="020B0604020202020204" pitchFamily="34" charset="0"/>
              </a:rPr>
              <a:t>, alternativt </a:t>
            </a:r>
            <a:r>
              <a:rPr lang="sv-SE" b="1" i="0" dirty="0">
                <a:solidFill>
                  <a:srgbClr val="202122"/>
                </a:solidFill>
                <a:effectLst/>
                <a:latin typeface="Arial" panose="020B0604020202020204" pitchFamily="34" charset="0"/>
              </a:rPr>
              <a:t>felfri kompression</a:t>
            </a:r>
            <a:r>
              <a:rPr lang="sv-SE" b="0" i="0" dirty="0">
                <a:solidFill>
                  <a:srgbClr val="202122"/>
                </a:solidFill>
                <a:effectLst/>
                <a:latin typeface="Arial" panose="020B0604020202020204" pitchFamily="34" charset="0"/>
              </a:rPr>
              <a:t> eller </a:t>
            </a:r>
            <a:r>
              <a:rPr lang="sv-SE" b="1" i="0" dirty="0">
                <a:solidFill>
                  <a:srgbClr val="202122"/>
                </a:solidFill>
                <a:effectLst/>
                <a:latin typeface="Arial" panose="020B0604020202020204" pitchFamily="34" charset="0"/>
              </a:rPr>
              <a:t>förlustfri kompression</a:t>
            </a:r>
            <a:r>
              <a:rPr lang="sv-SE" b="0" i="0" dirty="0">
                <a:solidFill>
                  <a:srgbClr val="202122"/>
                </a:solidFill>
                <a:effectLst/>
                <a:latin typeface="Arial" panose="020B0604020202020204" pitchFamily="34" charset="0"/>
              </a:rPr>
              <a:t>, kallas, till skillnad från </a:t>
            </a:r>
            <a:r>
              <a:rPr lang="sv-SE" b="0" i="0" u="none" strike="noStrike" dirty="0">
                <a:solidFill>
                  <a:srgbClr val="0645AD"/>
                </a:solidFill>
                <a:effectLst/>
                <a:latin typeface="Arial" panose="020B0604020202020204" pitchFamily="34" charset="0"/>
                <a:hlinkClick r:id="rId2" tooltip="Förstörande komprimering"/>
              </a:rPr>
              <a:t>förstörande komprimering</a:t>
            </a:r>
            <a:r>
              <a:rPr lang="sv-SE" b="0" i="0" dirty="0">
                <a:solidFill>
                  <a:srgbClr val="202122"/>
                </a:solidFill>
                <a:effectLst/>
                <a:latin typeface="Arial" panose="020B0604020202020204" pitchFamily="34" charset="0"/>
              </a:rPr>
              <a:t>, sådana metoder för </a:t>
            </a:r>
            <a:r>
              <a:rPr lang="sv-SE" b="0" i="0" u="none" strike="noStrike" dirty="0">
                <a:solidFill>
                  <a:srgbClr val="0645AD"/>
                </a:solidFill>
                <a:effectLst/>
                <a:latin typeface="Arial" panose="020B0604020202020204" pitchFamily="34" charset="0"/>
                <a:hlinkClick r:id="rId3" tooltip="Datakompression"/>
              </a:rPr>
              <a:t>datakompression</a:t>
            </a:r>
            <a:r>
              <a:rPr lang="sv-SE" b="0" i="0" dirty="0">
                <a:solidFill>
                  <a:srgbClr val="202122"/>
                </a:solidFill>
                <a:effectLst/>
                <a:latin typeface="Arial" panose="020B0604020202020204" pitchFamily="34" charset="0"/>
              </a:rPr>
              <a:t> som komprimerar på ett sådant sätt att all ursprunglig data går att återskapa. But the compression rate is lower than destruktiv komprimering.</a:t>
            </a:r>
          </a:p>
          <a:p>
            <a:pPr marL="800100" lvl="1" indent="-342900">
              <a:buFont typeface="Wingdings" panose="05000000000000000000" pitchFamily="2" charset="2"/>
              <a:buChar char="§"/>
            </a:pPr>
            <a:r>
              <a:rPr lang="en-US" dirty="0"/>
              <a:t>Run-length encoding – used in default method in PCX and as one of possible in BMP, TGA, TIFF</a:t>
            </a:r>
          </a:p>
          <a:p>
            <a:pPr marL="800100" lvl="1" indent="-342900">
              <a:buFont typeface="Wingdings" panose="05000000000000000000" pitchFamily="2" charset="2"/>
              <a:buChar char="§"/>
            </a:pPr>
            <a:r>
              <a:rPr lang="en-US" dirty="0"/>
              <a:t>Area image compression</a:t>
            </a:r>
          </a:p>
          <a:p>
            <a:pPr marL="800100" lvl="1" indent="-342900">
              <a:buFont typeface="Wingdings" panose="05000000000000000000" pitchFamily="2" charset="2"/>
              <a:buChar char="§"/>
            </a:pPr>
            <a:r>
              <a:rPr lang="en-US" dirty="0"/>
              <a:t>Predictive coding – used in DPCM</a:t>
            </a:r>
          </a:p>
          <a:p>
            <a:pPr marL="800100" lvl="1" indent="-342900">
              <a:buFont typeface="Wingdings" panose="05000000000000000000" pitchFamily="2" charset="2"/>
              <a:buChar char="§"/>
            </a:pPr>
            <a:r>
              <a:rPr lang="en-US" dirty="0"/>
              <a:t>Entropy encoding – the two most common entropy encoding techniques are arithmetic coding and Huffman coding</a:t>
            </a:r>
          </a:p>
          <a:p>
            <a:pPr marL="800100" lvl="1" indent="-342900">
              <a:buFont typeface="Wingdings" panose="05000000000000000000" pitchFamily="2" charset="2"/>
              <a:buChar char="§"/>
            </a:pPr>
            <a:r>
              <a:rPr lang="en-US" dirty="0"/>
              <a:t>Adaptive dictionary algorithms such as LZW – used in GIF and TIFF</a:t>
            </a:r>
          </a:p>
          <a:p>
            <a:pPr marL="800100" lvl="1" indent="-342900">
              <a:buFont typeface="Wingdings" panose="05000000000000000000" pitchFamily="2" charset="2"/>
              <a:buChar char="§"/>
            </a:pPr>
            <a:r>
              <a:rPr lang="en-US" dirty="0"/>
              <a:t>DEFLATE – used in PNG, MNG, and TIFF</a:t>
            </a:r>
          </a:p>
          <a:p>
            <a:pPr marL="800100" lvl="1" indent="-342900">
              <a:buFont typeface="Wingdings" panose="05000000000000000000" pitchFamily="2" charset="2"/>
              <a:buChar char="§"/>
            </a:pPr>
            <a:r>
              <a:rPr lang="en-US" dirty="0"/>
              <a:t>Chain codes</a:t>
            </a:r>
            <a:endParaRPr lang="sv-SE" dirty="0"/>
          </a:p>
        </p:txBody>
      </p:sp>
      <p:sp>
        <p:nvSpPr>
          <p:cNvPr id="13" name="Rectangle 12">
            <a:extLst>
              <a:ext uri="{FF2B5EF4-FFF2-40B4-BE49-F238E27FC236}">
                <a16:creationId xmlns:a16="http://schemas.microsoft.com/office/drawing/2014/main" id="{E6E4169B-346C-4540-81E0-B7350FE06246}"/>
              </a:ext>
            </a:extLst>
          </p:cNvPr>
          <p:cNvSpPr/>
          <p:nvPr/>
        </p:nvSpPr>
        <p:spPr>
          <a:xfrm>
            <a:off x="555710" y="2714324"/>
            <a:ext cx="7683515" cy="385012"/>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Box 13">
            <a:extLst>
              <a:ext uri="{FF2B5EF4-FFF2-40B4-BE49-F238E27FC236}">
                <a16:creationId xmlns:a16="http://schemas.microsoft.com/office/drawing/2014/main" id="{4C63280C-D3E1-4FED-861B-3F7420EC6F4F}"/>
              </a:ext>
            </a:extLst>
          </p:cNvPr>
          <p:cNvSpPr txBox="1"/>
          <p:nvPr/>
        </p:nvSpPr>
        <p:spPr>
          <a:xfrm>
            <a:off x="8961120" y="2661544"/>
            <a:ext cx="2384627" cy="461665"/>
          </a:xfrm>
          <a:prstGeom prst="rect">
            <a:avLst/>
          </a:prstGeom>
          <a:noFill/>
        </p:spPr>
        <p:txBody>
          <a:bodyPr wrap="none" rtlCol="0">
            <a:spAutoFit/>
          </a:bodyPr>
          <a:lstStyle/>
          <a:p>
            <a:r>
              <a:rPr lang="sv-SE" sz="2400" b="1" dirty="0">
                <a:solidFill>
                  <a:schemeClr val="accent2"/>
                </a:solidFill>
              </a:rPr>
              <a:t>Används av GSEA</a:t>
            </a:r>
          </a:p>
        </p:txBody>
      </p:sp>
      <p:sp>
        <p:nvSpPr>
          <p:cNvPr id="49" name="Arrow: Right 48">
            <a:extLst>
              <a:ext uri="{FF2B5EF4-FFF2-40B4-BE49-F238E27FC236}">
                <a16:creationId xmlns:a16="http://schemas.microsoft.com/office/drawing/2014/main" id="{EAA8A472-0195-48E2-B5E7-A1824887ED0F}"/>
              </a:ext>
            </a:extLst>
          </p:cNvPr>
          <p:cNvSpPr/>
          <p:nvPr/>
        </p:nvSpPr>
        <p:spPr>
          <a:xfrm rot="10800000">
            <a:off x="8327907" y="2714324"/>
            <a:ext cx="544530" cy="401412"/>
          </a:xfrm>
          <a:prstGeom prst="rightArrow">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5E07CABD-D2DB-4B13-8762-4F585B3D2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802" y="422725"/>
            <a:ext cx="818859" cy="818859"/>
          </a:xfrm>
          <a:prstGeom prst="rect">
            <a:avLst/>
          </a:prstGeom>
        </p:spPr>
      </p:pic>
      <p:pic>
        <p:nvPicPr>
          <p:cNvPr id="15" name="Picture 14">
            <a:extLst>
              <a:ext uri="{FF2B5EF4-FFF2-40B4-BE49-F238E27FC236}">
                <a16:creationId xmlns:a16="http://schemas.microsoft.com/office/drawing/2014/main" id="{A3B0F692-2D91-4FA9-AA26-BA892C013A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1361260" y="6109526"/>
            <a:ext cx="818859" cy="818859"/>
          </a:xfrm>
          <a:prstGeom prst="rect">
            <a:avLst/>
          </a:prstGeom>
        </p:spPr>
      </p:pic>
      <p:sp>
        <p:nvSpPr>
          <p:cNvPr id="16" name="TextBox 15">
            <a:extLst>
              <a:ext uri="{FF2B5EF4-FFF2-40B4-BE49-F238E27FC236}">
                <a16:creationId xmlns:a16="http://schemas.microsoft.com/office/drawing/2014/main" id="{F33B2723-2D0E-4178-A999-CFBF1221A033}"/>
              </a:ext>
            </a:extLst>
          </p:cNvPr>
          <p:cNvSpPr txBox="1"/>
          <p:nvPr/>
        </p:nvSpPr>
        <p:spPr>
          <a:xfrm>
            <a:off x="5818675" y="6479966"/>
            <a:ext cx="5514138" cy="369332"/>
          </a:xfrm>
          <a:prstGeom prst="rect">
            <a:avLst/>
          </a:prstGeom>
          <a:noFill/>
        </p:spPr>
        <p:txBody>
          <a:bodyPr wrap="none" rtlCol="0">
            <a:spAutoFit/>
          </a:bodyPr>
          <a:lstStyle/>
          <a:p>
            <a:r>
              <a:rPr lang="sv-SE" b="1" i="1" dirty="0"/>
              <a:t>Hämtat från internet wiki: </a:t>
            </a:r>
            <a:r>
              <a:rPr lang="sv-SE" dirty="0">
                <a:hlinkClick r:id="rId6"/>
              </a:rPr>
              <a:t>Bildkompression – Wikipedia</a:t>
            </a:r>
            <a:r>
              <a:rPr lang="sv-SE" b="1" i="1" dirty="0"/>
              <a:t>.</a:t>
            </a:r>
          </a:p>
        </p:txBody>
      </p:sp>
    </p:spTree>
    <p:extLst>
      <p:ext uri="{BB962C8B-B14F-4D97-AF65-F5344CB8AC3E}">
        <p14:creationId xmlns:p14="http://schemas.microsoft.com/office/powerpoint/2010/main" val="423574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3"/>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0"/>
            <a:ext cx="416560" cy="481565"/>
          </a:xfrm>
          <a:prstGeom prst="ellipse">
            <a:avLst/>
          </a:prstGeom>
          <a:noFill/>
          <a:ln w="1016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64488"/>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4"/>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5"/>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6"/>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977208" cy="369332"/>
          </a:xfrm>
          <a:prstGeom prst="rect">
            <a:avLst/>
          </a:prstGeom>
          <a:noFill/>
          <a:ln>
            <a:solidFill>
              <a:schemeClr val="tx1"/>
            </a:solidFill>
          </a:ln>
        </p:spPr>
        <p:txBody>
          <a:bodyPr wrap="none" rtlCol="0">
            <a:spAutoFit/>
          </a:bodyPr>
          <a:lstStyle/>
          <a:p>
            <a:r>
              <a:rPr lang="sv-SE" dirty="0"/>
              <a:t>1110 1101 (8 bitar)</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977208" cy="369332"/>
          </a:xfrm>
          <a:prstGeom prst="rect">
            <a:avLst/>
          </a:prstGeom>
          <a:noFill/>
          <a:ln>
            <a:solidFill>
              <a:schemeClr val="tx1"/>
            </a:solidFill>
          </a:ln>
        </p:spPr>
        <p:txBody>
          <a:bodyPr wrap="none" rtlCol="0">
            <a:spAutoFit/>
          </a:bodyPr>
          <a:lstStyle/>
          <a:p>
            <a:r>
              <a:rPr lang="sv-SE" dirty="0"/>
              <a:t>1100 0110 (8 bitar)</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977208" cy="369332"/>
          </a:xfrm>
          <a:prstGeom prst="rect">
            <a:avLst/>
          </a:prstGeom>
          <a:noFill/>
          <a:ln>
            <a:solidFill>
              <a:schemeClr val="tx1"/>
            </a:solidFill>
          </a:ln>
        </p:spPr>
        <p:txBody>
          <a:bodyPr wrap="none" rtlCol="0">
            <a:spAutoFit/>
          </a:bodyPr>
          <a:lstStyle/>
          <a:p>
            <a:r>
              <a:rPr lang="sv-SE" dirty="0"/>
              <a:t>1000 0101 (8 bitar)</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39" y="0"/>
            <a:ext cx="763703" cy="763703"/>
          </a:xfrm>
          <a:prstGeom prst="rect">
            <a:avLst/>
          </a:prstGeom>
        </p:spPr>
      </p:pic>
      <p:sp>
        <p:nvSpPr>
          <p:cNvPr id="48" name="TextBox 47">
            <a:extLst>
              <a:ext uri="{FF2B5EF4-FFF2-40B4-BE49-F238E27FC236}">
                <a16:creationId xmlns:a16="http://schemas.microsoft.com/office/drawing/2014/main" id="{4E0AA2D1-E017-4E4F-B572-879F884A7AD1}"/>
              </a:ext>
            </a:extLst>
          </p:cNvPr>
          <p:cNvSpPr txBox="1"/>
          <p:nvPr/>
        </p:nvSpPr>
        <p:spPr>
          <a:xfrm>
            <a:off x="4274348" y="3278542"/>
            <a:ext cx="1173719" cy="369332"/>
          </a:xfrm>
          <a:prstGeom prst="rect">
            <a:avLst/>
          </a:prstGeom>
          <a:noFill/>
          <a:ln>
            <a:solidFill>
              <a:schemeClr val="tx1"/>
            </a:solidFill>
          </a:ln>
        </p:spPr>
        <p:txBody>
          <a:bodyPr wrap="none" rtlCol="0">
            <a:spAutoFit/>
          </a:bodyPr>
          <a:lstStyle/>
          <a:p>
            <a:r>
              <a:rPr lang="sv-SE" dirty="0"/>
              <a:t>1110 1101</a:t>
            </a:r>
          </a:p>
        </p:txBody>
      </p:sp>
      <p:sp>
        <p:nvSpPr>
          <p:cNvPr id="49" name="TextBox 48">
            <a:extLst>
              <a:ext uri="{FF2B5EF4-FFF2-40B4-BE49-F238E27FC236}">
                <a16:creationId xmlns:a16="http://schemas.microsoft.com/office/drawing/2014/main" id="{8CBD29B1-FACB-4FBC-8876-C7B46880D2CF}"/>
              </a:ext>
            </a:extLst>
          </p:cNvPr>
          <p:cNvSpPr txBox="1"/>
          <p:nvPr/>
        </p:nvSpPr>
        <p:spPr>
          <a:xfrm>
            <a:off x="5461154" y="3278542"/>
            <a:ext cx="1173719" cy="369332"/>
          </a:xfrm>
          <a:prstGeom prst="rect">
            <a:avLst/>
          </a:prstGeom>
          <a:noFill/>
          <a:ln>
            <a:solidFill>
              <a:schemeClr val="tx1"/>
            </a:solidFill>
          </a:ln>
        </p:spPr>
        <p:txBody>
          <a:bodyPr wrap="none" rtlCol="0">
            <a:spAutoFit/>
          </a:bodyPr>
          <a:lstStyle/>
          <a:p>
            <a:r>
              <a:rPr lang="sv-SE" dirty="0"/>
              <a:t>1100 0110</a:t>
            </a:r>
          </a:p>
        </p:txBody>
      </p:sp>
      <p:sp>
        <p:nvSpPr>
          <p:cNvPr id="50" name="TextBox 49">
            <a:extLst>
              <a:ext uri="{FF2B5EF4-FFF2-40B4-BE49-F238E27FC236}">
                <a16:creationId xmlns:a16="http://schemas.microsoft.com/office/drawing/2014/main" id="{E0C4D9EF-2BE5-431C-902D-E839DE0B08AF}"/>
              </a:ext>
            </a:extLst>
          </p:cNvPr>
          <p:cNvSpPr txBox="1"/>
          <p:nvPr/>
        </p:nvSpPr>
        <p:spPr>
          <a:xfrm>
            <a:off x="6656016" y="3273807"/>
            <a:ext cx="1173719" cy="369332"/>
          </a:xfrm>
          <a:prstGeom prst="rect">
            <a:avLst/>
          </a:prstGeom>
          <a:noFill/>
          <a:ln>
            <a:solidFill>
              <a:schemeClr val="tx1"/>
            </a:solidFill>
          </a:ln>
        </p:spPr>
        <p:txBody>
          <a:bodyPr wrap="none" rtlCol="0">
            <a:spAutoFit/>
          </a:bodyPr>
          <a:lstStyle/>
          <a:p>
            <a:r>
              <a:rPr lang="sv-SE" dirty="0"/>
              <a:t>1000 0101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E12BD68-92DE-4279-8072-7094C91E1CDA}"/>
                  </a:ext>
                </a:extLst>
              </p:cNvPr>
              <p:cNvSpPr txBox="1"/>
              <p:nvPr/>
            </p:nvSpPr>
            <p:spPr>
              <a:xfrm>
                <a:off x="7242876" y="855396"/>
                <a:ext cx="4777442" cy="923330"/>
              </a:xfrm>
              <a:prstGeom prst="rect">
                <a:avLst/>
              </a:prstGeom>
              <a:noFill/>
            </p:spPr>
            <p:txBody>
              <a:bodyPr wrap="square" rtlCol="0">
                <a:spAutoFit/>
              </a:bodyPr>
              <a:lstStyle/>
              <a:p>
                <a:r>
                  <a:rPr lang="sv-SE" dirty="0"/>
                  <a:t>Så 24 bitar kan då representera totala färg:</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olika typer av färger.</a:t>
                </a:r>
              </a:p>
            </p:txBody>
          </p:sp>
        </mc:Choice>
        <mc:Fallback xmlns="">
          <p:sp>
            <p:nvSpPr>
              <p:cNvPr id="52" name="TextBox 51">
                <a:extLst>
                  <a:ext uri="{FF2B5EF4-FFF2-40B4-BE49-F238E27FC236}">
                    <a16:creationId xmlns:a16="http://schemas.microsoft.com/office/drawing/2014/main" id="{4E12BD68-92DE-4279-8072-7094C91E1CDA}"/>
                  </a:ext>
                </a:extLst>
              </p:cNvPr>
              <p:cNvSpPr txBox="1">
                <a:spLocks noRot="1" noChangeAspect="1" noMove="1" noResize="1" noEditPoints="1" noAdjustHandles="1" noChangeArrowheads="1" noChangeShapeType="1" noTextEdit="1"/>
              </p:cNvSpPr>
              <p:nvPr/>
            </p:nvSpPr>
            <p:spPr>
              <a:xfrm>
                <a:off x="7242876" y="855396"/>
                <a:ext cx="4777442" cy="923330"/>
              </a:xfrm>
              <a:prstGeom prst="rect">
                <a:avLst/>
              </a:prstGeom>
              <a:blipFill>
                <a:blip r:embed="rId9"/>
                <a:stretch>
                  <a:fillRect l="-1020" t="-3289" b="-9211"/>
                </a:stretch>
              </a:blipFill>
            </p:spPr>
            <p:txBody>
              <a:bodyPr/>
              <a:lstStyle/>
              <a:p>
                <a:r>
                  <a:rPr lang="sv-SE">
                    <a:noFill/>
                  </a:rPr>
                  <a:t> </a:t>
                </a:r>
              </a:p>
            </p:txBody>
          </p:sp>
        </mc:Fallback>
      </mc:AlternateContent>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10"/>
          <a:stretch>
            <a:fillRect/>
          </a:stretch>
        </p:blipFill>
        <p:spPr>
          <a:xfrm>
            <a:off x="8326847" y="1811047"/>
            <a:ext cx="3602766" cy="1415873"/>
          </a:xfrm>
          <a:prstGeom prst="rect">
            <a:avLst/>
          </a:prstGeom>
        </p:spPr>
      </p:pic>
      <p:pic>
        <p:nvPicPr>
          <p:cNvPr id="68" name="Picture 67">
            <a:extLst>
              <a:ext uri="{FF2B5EF4-FFF2-40B4-BE49-F238E27FC236}">
                <a16:creationId xmlns:a16="http://schemas.microsoft.com/office/drawing/2014/main" id="{F9AB83F7-625B-49E6-9E7B-BE2D12CCA86F}"/>
              </a:ext>
            </a:extLst>
          </p:cNvPr>
          <p:cNvPicPr>
            <a:picLocks noChangeAspect="1"/>
          </p:cNvPicPr>
          <p:nvPr/>
        </p:nvPicPr>
        <p:blipFill>
          <a:blip r:embed="rId11"/>
          <a:stretch>
            <a:fillRect/>
          </a:stretch>
        </p:blipFill>
        <p:spPr>
          <a:xfrm>
            <a:off x="8381940" y="3392670"/>
            <a:ext cx="3574729" cy="1415873"/>
          </a:xfrm>
          <a:prstGeom prst="rect">
            <a:avLst/>
          </a:prstGeom>
        </p:spPr>
      </p:pic>
      <p:pic>
        <p:nvPicPr>
          <p:cNvPr id="70" name="Picture 69">
            <a:extLst>
              <a:ext uri="{FF2B5EF4-FFF2-40B4-BE49-F238E27FC236}">
                <a16:creationId xmlns:a16="http://schemas.microsoft.com/office/drawing/2014/main" id="{3EC982B3-E21F-489F-9510-8443C16EDBFF}"/>
              </a:ext>
            </a:extLst>
          </p:cNvPr>
          <p:cNvPicPr>
            <a:picLocks noChangeAspect="1"/>
          </p:cNvPicPr>
          <p:nvPr/>
        </p:nvPicPr>
        <p:blipFill>
          <a:blip r:embed="rId12"/>
          <a:stretch>
            <a:fillRect/>
          </a:stretch>
        </p:blipFill>
        <p:spPr>
          <a:xfrm>
            <a:off x="8397072" y="5071430"/>
            <a:ext cx="3623246" cy="1471943"/>
          </a:xfrm>
          <a:prstGeom prst="rect">
            <a:avLst/>
          </a:prstGeom>
        </p:spPr>
      </p:pic>
      <p:sp>
        <p:nvSpPr>
          <p:cNvPr id="56" name="TextBox 55">
            <a:extLst>
              <a:ext uri="{FF2B5EF4-FFF2-40B4-BE49-F238E27FC236}">
                <a16:creationId xmlns:a16="http://schemas.microsoft.com/office/drawing/2014/main" id="{2048F391-42BA-47B9-B0DC-1BD54987DB22}"/>
              </a:ext>
            </a:extLst>
          </p:cNvPr>
          <p:cNvSpPr txBox="1"/>
          <p:nvPr/>
        </p:nvSpPr>
        <p:spPr>
          <a:xfrm>
            <a:off x="7930090" y="3288080"/>
            <a:ext cx="1173719" cy="369332"/>
          </a:xfrm>
          <a:prstGeom prst="rect">
            <a:avLst/>
          </a:prstGeom>
          <a:noFill/>
        </p:spPr>
        <p:txBody>
          <a:bodyPr wrap="none" rtlCol="0">
            <a:spAutoFit/>
          </a:bodyPr>
          <a:lstStyle/>
          <a:p>
            <a:r>
              <a:rPr lang="sv-SE" dirty="0"/>
              <a:t>0000 0000</a:t>
            </a:r>
          </a:p>
        </p:txBody>
      </p:sp>
      <p:sp>
        <p:nvSpPr>
          <p:cNvPr id="57" name="TextBox 56">
            <a:extLst>
              <a:ext uri="{FF2B5EF4-FFF2-40B4-BE49-F238E27FC236}">
                <a16:creationId xmlns:a16="http://schemas.microsoft.com/office/drawing/2014/main" id="{A1BFE183-6979-4770-A841-E0B8BCFAA3E3}"/>
              </a:ext>
            </a:extLst>
          </p:cNvPr>
          <p:cNvSpPr txBox="1"/>
          <p:nvPr/>
        </p:nvSpPr>
        <p:spPr>
          <a:xfrm>
            <a:off x="10998972" y="3219916"/>
            <a:ext cx="1173719" cy="369332"/>
          </a:xfrm>
          <a:prstGeom prst="rect">
            <a:avLst/>
          </a:prstGeom>
          <a:noFill/>
        </p:spPr>
        <p:txBody>
          <a:bodyPr wrap="none" rtlCol="0">
            <a:spAutoFit/>
          </a:bodyPr>
          <a:lstStyle/>
          <a:p>
            <a:r>
              <a:rPr lang="sv-SE" dirty="0"/>
              <a:t>1111 1111</a:t>
            </a:r>
          </a:p>
        </p:txBody>
      </p:sp>
      <p:cxnSp>
        <p:nvCxnSpPr>
          <p:cNvPr id="44" name="Straight Connector 43">
            <a:extLst>
              <a:ext uri="{FF2B5EF4-FFF2-40B4-BE49-F238E27FC236}">
                <a16:creationId xmlns:a16="http://schemas.microsoft.com/office/drawing/2014/main" id="{0C9DD374-7079-4BCB-ABDB-61DAD6D99597}"/>
              </a:ext>
            </a:extLst>
          </p:cNvPr>
          <p:cNvCxnSpPr>
            <a:cxnSpLocks/>
            <a:stCxn id="48" idx="0"/>
            <a:endCxn id="14" idx="1"/>
          </p:cNvCxnSpPr>
          <p:nvPr/>
        </p:nvCxnSpPr>
        <p:spPr>
          <a:xfrm flipV="1">
            <a:off x="4861208" y="2518984"/>
            <a:ext cx="3465639" cy="759558"/>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73CEEC-075C-446E-ADA0-D93FBC831DD6}"/>
              </a:ext>
            </a:extLst>
          </p:cNvPr>
          <p:cNvCxnSpPr>
            <a:cxnSpLocks/>
            <a:stCxn id="49" idx="2"/>
            <a:endCxn id="68" idx="1"/>
          </p:cNvCxnSpPr>
          <p:nvPr/>
        </p:nvCxnSpPr>
        <p:spPr>
          <a:xfrm>
            <a:off x="6048014" y="3647874"/>
            <a:ext cx="2333926" cy="45273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50" idx="2"/>
            <a:endCxn id="70" idx="1"/>
          </p:cNvCxnSpPr>
          <p:nvPr/>
        </p:nvCxnSpPr>
        <p:spPr>
          <a:xfrm>
            <a:off x="7242876" y="3643139"/>
            <a:ext cx="1154196" cy="216426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F6FCA0A-B472-4681-9CD9-FE9CF1A9F58F}"/>
              </a:ext>
            </a:extLst>
          </p:cNvPr>
          <p:cNvSpPr txBox="1"/>
          <p:nvPr/>
        </p:nvSpPr>
        <p:spPr>
          <a:xfrm>
            <a:off x="8147258" y="4816690"/>
            <a:ext cx="1173719" cy="369332"/>
          </a:xfrm>
          <a:prstGeom prst="rect">
            <a:avLst/>
          </a:prstGeom>
          <a:noFill/>
        </p:spPr>
        <p:txBody>
          <a:bodyPr wrap="none" rtlCol="0">
            <a:spAutoFit/>
          </a:bodyPr>
          <a:lstStyle/>
          <a:p>
            <a:r>
              <a:rPr lang="sv-SE" dirty="0"/>
              <a:t>0000 0000</a:t>
            </a:r>
          </a:p>
        </p:txBody>
      </p:sp>
      <p:sp>
        <p:nvSpPr>
          <p:cNvPr id="75" name="TextBox 74">
            <a:extLst>
              <a:ext uri="{FF2B5EF4-FFF2-40B4-BE49-F238E27FC236}">
                <a16:creationId xmlns:a16="http://schemas.microsoft.com/office/drawing/2014/main" id="{7E723354-803F-4E67-A1F0-86812F749430}"/>
              </a:ext>
            </a:extLst>
          </p:cNvPr>
          <p:cNvSpPr txBox="1"/>
          <p:nvPr/>
        </p:nvSpPr>
        <p:spPr>
          <a:xfrm>
            <a:off x="10998971" y="4789627"/>
            <a:ext cx="1173719" cy="369332"/>
          </a:xfrm>
          <a:prstGeom prst="rect">
            <a:avLst/>
          </a:prstGeom>
          <a:noFill/>
        </p:spPr>
        <p:txBody>
          <a:bodyPr wrap="none" rtlCol="0">
            <a:spAutoFit/>
          </a:bodyPr>
          <a:lstStyle/>
          <a:p>
            <a:r>
              <a:rPr lang="sv-SE" dirty="0"/>
              <a:t>1111 1111</a:t>
            </a:r>
          </a:p>
        </p:txBody>
      </p:sp>
    </p:spTree>
    <p:extLst>
      <p:ext uri="{BB962C8B-B14F-4D97-AF65-F5344CB8AC3E}">
        <p14:creationId xmlns:p14="http://schemas.microsoft.com/office/powerpoint/2010/main" val="208776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F5B4954-7D3A-4F6A-8754-AF3240C3AD37}"/>
                  </a:ext>
                </a:extLst>
              </p:cNvPr>
              <p:cNvSpPr txBox="1"/>
              <p:nvPr/>
            </p:nvSpPr>
            <p:spPr>
              <a:xfrm>
                <a:off x="7881916" y="978267"/>
                <a:ext cx="4222209" cy="923330"/>
              </a:xfrm>
              <a:prstGeom prst="rect">
                <a:avLst/>
              </a:prstGeom>
              <a:noFill/>
            </p:spPr>
            <p:txBody>
              <a:bodyPr wrap="square" rtlCol="0">
                <a:spAutoFit/>
              </a:bodyPr>
              <a:lstStyle/>
              <a:p>
                <a:r>
                  <a:rPr lang="sv-SE" dirty="0"/>
                  <a:t>Så 9 bitar kan då representera totala färg: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9</m:t>
                        </m:r>
                      </m:sup>
                    </m:sSup>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512</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0,5</m:t>
                    </m:r>
                    <m:r>
                      <a:rPr lang="sv-SE" b="0" i="1" smtClean="0">
                        <a:latin typeface="Cambria Math" panose="02040503050406030204" pitchFamily="18" charset="0"/>
                        <a:ea typeface="Cambria Math" panose="02040503050406030204" pitchFamily="18" charset="0"/>
                      </a:rPr>
                      <m:t>𝐾</m:t>
                    </m:r>
                  </m:oMath>
                </a14:m>
                <a:r>
                  <a:rPr lang="sv-SE" dirty="0"/>
                  <a:t> </a:t>
                </a:r>
              </a:p>
              <a:p>
                <a:r>
                  <a:rPr lang="sv-SE" dirty="0"/>
                  <a:t>olika typer av färger.</a:t>
                </a:r>
              </a:p>
            </p:txBody>
          </p:sp>
        </mc:Choice>
        <mc:Fallback xmlns="">
          <p:sp>
            <p:nvSpPr>
              <p:cNvPr id="67" name="TextBox 66">
                <a:extLst>
                  <a:ext uri="{FF2B5EF4-FFF2-40B4-BE49-F238E27FC236}">
                    <a16:creationId xmlns:a16="http://schemas.microsoft.com/office/drawing/2014/main" id="{5F5B4954-7D3A-4F6A-8754-AF3240C3AD37}"/>
                  </a:ext>
                </a:extLst>
              </p:cNvPr>
              <p:cNvSpPr txBox="1">
                <a:spLocks noRot="1" noChangeAspect="1" noMove="1" noResize="1" noEditPoints="1" noAdjustHandles="1" noChangeArrowheads="1" noChangeShapeType="1" noTextEdit="1"/>
              </p:cNvSpPr>
              <p:nvPr/>
            </p:nvSpPr>
            <p:spPr>
              <a:xfrm>
                <a:off x="7881916" y="978267"/>
                <a:ext cx="4222209" cy="923330"/>
              </a:xfrm>
              <a:prstGeom prst="rect">
                <a:avLst/>
              </a:prstGeom>
              <a:blipFill>
                <a:blip r:embed="rId4"/>
                <a:stretch>
                  <a:fillRect l="-1299" t="-3289" b="-9211"/>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93F91DA-9E39-4AD6-A3D2-9D8A52264F4C}"/>
                  </a:ext>
                </a:extLst>
              </p:cNvPr>
              <p:cNvSpPr txBox="1"/>
              <p:nvPr/>
            </p:nvSpPr>
            <p:spPr>
              <a:xfrm>
                <a:off x="87875" y="991997"/>
                <a:ext cx="4777442" cy="923330"/>
              </a:xfrm>
              <a:prstGeom prst="rect">
                <a:avLst/>
              </a:prstGeom>
              <a:noFill/>
            </p:spPr>
            <p:txBody>
              <a:bodyPr wrap="square" rtlCol="0">
                <a:spAutoFit/>
              </a:bodyPr>
              <a:lstStyle/>
              <a:p>
                <a:r>
                  <a:rPr lang="sv-SE" dirty="0"/>
                  <a:t>Så 24 bitar kan då representera totala färg:</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olika typer av färger.</a:t>
                </a:r>
              </a:p>
            </p:txBody>
          </p:sp>
        </mc:Choice>
        <mc:Fallback xmlns="">
          <p:sp>
            <p:nvSpPr>
              <p:cNvPr id="40" name="TextBox 39">
                <a:extLst>
                  <a:ext uri="{FF2B5EF4-FFF2-40B4-BE49-F238E27FC236}">
                    <a16:creationId xmlns:a16="http://schemas.microsoft.com/office/drawing/2014/main" id="{993F91DA-9E39-4AD6-A3D2-9D8A52264F4C}"/>
                  </a:ext>
                </a:extLst>
              </p:cNvPr>
              <p:cNvSpPr txBox="1">
                <a:spLocks noRot="1" noChangeAspect="1" noMove="1" noResize="1" noEditPoints="1" noAdjustHandles="1" noChangeArrowheads="1" noChangeShapeType="1" noTextEdit="1"/>
              </p:cNvSpPr>
              <p:nvPr/>
            </p:nvSpPr>
            <p:spPr>
              <a:xfrm>
                <a:off x="87875" y="991997"/>
                <a:ext cx="4777442" cy="923330"/>
              </a:xfrm>
              <a:prstGeom prst="rect">
                <a:avLst/>
              </a:prstGeom>
              <a:blipFill>
                <a:blip r:embed="rId5"/>
                <a:stretch>
                  <a:fillRect l="-1020" t="-3974" b="-9934"/>
                </a:stretch>
              </a:blipFill>
            </p:spPr>
            <p:txBody>
              <a:bodyPr/>
              <a:lstStyle/>
              <a:p>
                <a:r>
                  <a:rPr lang="sv-SE">
                    <a:noFill/>
                  </a:rPr>
                  <a:t> </a:t>
                </a:r>
              </a:p>
            </p:txBody>
          </p:sp>
        </mc:Fallback>
      </mc:AlternateContent>
      <p:pic>
        <p:nvPicPr>
          <p:cNvPr id="41" name="Picture 40">
            <a:extLst>
              <a:ext uri="{FF2B5EF4-FFF2-40B4-BE49-F238E27FC236}">
                <a16:creationId xmlns:a16="http://schemas.microsoft.com/office/drawing/2014/main" id="{A0DD5B75-6E61-4A15-8D9D-DF6E13BEDF30}"/>
              </a:ext>
            </a:extLst>
          </p:cNvPr>
          <p:cNvPicPr>
            <a:picLocks noChangeAspect="1"/>
          </p:cNvPicPr>
          <p:nvPr/>
        </p:nvPicPr>
        <p:blipFill>
          <a:blip r:embed="rId6"/>
          <a:stretch>
            <a:fillRect/>
          </a:stretch>
        </p:blipFill>
        <p:spPr>
          <a:xfrm>
            <a:off x="267464" y="2084478"/>
            <a:ext cx="3602766" cy="1415873"/>
          </a:xfrm>
          <a:prstGeom prst="rect">
            <a:avLst/>
          </a:prstGeom>
        </p:spPr>
      </p:pic>
      <p:pic>
        <p:nvPicPr>
          <p:cNvPr id="51" name="Picture 50">
            <a:extLst>
              <a:ext uri="{FF2B5EF4-FFF2-40B4-BE49-F238E27FC236}">
                <a16:creationId xmlns:a16="http://schemas.microsoft.com/office/drawing/2014/main" id="{73EC962E-F738-4A99-8373-D3D5F00C0711}"/>
              </a:ext>
            </a:extLst>
          </p:cNvPr>
          <p:cNvPicPr>
            <a:picLocks noChangeAspect="1"/>
          </p:cNvPicPr>
          <p:nvPr/>
        </p:nvPicPr>
        <p:blipFill>
          <a:blip r:embed="rId7"/>
          <a:stretch>
            <a:fillRect/>
          </a:stretch>
        </p:blipFill>
        <p:spPr>
          <a:xfrm>
            <a:off x="322557" y="3666101"/>
            <a:ext cx="3574729" cy="1415873"/>
          </a:xfrm>
          <a:prstGeom prst="rect">
            <a:avLst/>
          </a:prstGeom>
        </p:spPr>
      </p:pic>
      <p:pic>
        <p:nvPicPr>
          <p:cNvPr id="53" name="Picture 52">
            <a:extLst>
              <a:ext uri="{FF2B5EF4-FFF2-40B4-BE49-F238E27FC236}">
                <a16:creationId xmlns:a16="http://schemas.microsoft.com/office/drawing/2014/main" id="{D92E125B-0964-49D4-A5B4-FC5AB3A40336}"/>
              </a:ext>
            </a:extLst>
          </p:cNvPr>
          <p:cNvPicPr>
            <a:picLocks noChangeAspect="1"/>
          </p:cNvPicPr>
          <p:nvPr/>
        </p:nvPicPr>
        <p:blipFill>
          <a:blip r:embed="rId8"/>
          <a:stretch>
            <a:fillRect/>
          </a:stretch>
        </p:blipFill>
        <p:spPr>
          <a:xfrm>
            <a:off x="267464" y="5375248"/>
            <a:ext cx="3623246" cy="1471943"/>
          </a:xfrm>
          <a:prstGeom prst="rect">
            <a:avLst/>
          </a:prstGeom>
        </p:spPr>
      </p:pic>
      <p:sp>
        <p:nvSpPr>
          <p:cNvPr id="55" name="TextBox 54">
            <a:extLst>
              <a:ext uri="{FF2B5EF4-FFF2-40B4-BE49-F238E27FC236}">
                <a16:creationId xmlns:a16="http://schemas.microsoft.com/office/drawing/2014/main" id="{607279D7-FA84-4ABF-85D9-BB8B38C5B2B2}"/>
              </a:ext>
            </a:extLst>
          </p:cNvPr>
          <p:cNvSpPr txBox="1"/>
          <p:nvPr/>
        </p:nvSpPr>
        <p:spPr>
          <a:xfrm>
            <a:off x="2650900" y="2483535"/>
            <a:ext cx="1173719" cy="369332"/>
          </a:xfrm>
          <a:prstGeom prst="rect">
            <a:avLst/>
          </a:prstGeom>
          <a:noFill/>
        </p:spPr>
        <p:txBody>
          <a:bodyPr wrap="none" rtlCol="0">
            <a:spAutoFit/>
          </a:bodyPr>
          <a:lstStyle/>
          <a:p>
            <a:r>
              <a:rPr lang="sv-SE" dirty="0"/>
              <a:t>1110 1101</a:t>
            </a:r>
          </a:p>
        </p:txBody>
      </p:sp>
      <p:sp>
        <p:nvSpPr>
          <p:cNvPr id="59" name="TextBox 58">
            <a:extLst>
              <a:ext uri="{FF2B5EF4-FFF2-40B4-BE49-F238E27FC236}">
                <a16:creationId xmlns:a16="http://schemas.microsoft.com/office/drawing/2014/main" id="{4ED6A6F0-42AE-4D13-9CA0-927C45FCC876}"/>
              </a:ext>
            </a:extLst>
          </p:cNvPr>
          <p:cNvSpPr txBox="1"/>
          <p:nvPr/>
        </p:nvSpPr>
        <p:spPr>
          <a:xfrm>
            <a:off x="1716750" y="6138455"/>
            <a:ext cx="1173719" cy="369332"/>
          </a:xfrm>
          <a:prstGeom prst="rect">
            <a:avLst/>
          </a:prstGeom>
          <a:noFill/>
        </p:spPr>
        <p:txBody>
          <a:bodyPr wrap="none" rtlCol="0">
            <a:spAutoFit/>
          </a:bodyPr>
          <a:lstStyle/>
          <a:p>
            <a:r>
              <a:rPr lang="sv-SE" dirty="0"/>
              <a:t>1000 0101</a:t>
            </a:r>
          </a:p>
        </p:txBody>
      </p:sp>
      <p:sp>
        <p:nvSpPr>
          <p:cNvPr id="60" name="TextBox 59">
            <a:extLst>
              <a:ext uri="{FF2B5EF4-FFF2-40B4-BE49-F238E27FC236}">
                <a16:creationId xmlns:a16="http://schemas.microsoft.com/office/drawing/2014/main" id="{B3768002-AF94-4876-9F2B-9184BDA0ACA8}"/>
              </a:ext>
            </a:extLst>
          </p:cNvPr>
          <p:cNvSpPr txBox="1"/>
          <p:nvPr/>
        </p:nvSpPr>
        <p:spPr>
          <a:xfrm>
            <a:off x="2449168" y="4101232"/>
            <a:ext cx="1173719" cy="369332"/>
          </a:xfrm>
          <a:prstGeom prst="rect">
            <a:avLst/>
          </a:prstGeom>
          <a:noFill/>
        </p:spPr>
        <p:txBody>
          <a:bodyPr wrap="none" rtlCol="0">
            <a:spAutoFit/>
          </a:bodyPr>
          <a:lstStyle/>
          <a:p>
            <a:r>
              <a:rPr lang="sv-SE" dirty="0"/>
              <a:t>1100 0110</a:t>
            </a:r>
          </a:p>
        </p:txBody>
      </p:sp>
      <p:pic>
        <p:nvPicPr>
          <p:cNvPr id="21" name="Picture 20">
            <a:extLst>
              <a:ext uri="{FF2B5EF4-FFF2-40B4-BE49-F238E27FC236}">
                <a16:creationId xmlns:a16="http://schemas.microsoft.com/office/drawing/2014/main" id="{0177AFFF-B7D1-42EE-9FBA-D1E3B6D84B58}"/>
              </a:ext>
            </a:extLst>
          </p:cNvPr>
          <p:cNvPicPr>
            <a:picLocks noChangeAspect="1"/>
          </p:cNvPicPr>
          <p:nvPr/>
        </p:nvPicPr>
        <p:blipFill>
          <a:blip r:embed="rId9"/>
          <a:stretch>
            <a:fillRect/>
          </a:stretch>
        </p:blipFill>
        <p:spPr>
          <a:xfrm>
            <a:off x="8507085" y="1914494"/>
            <a:ext cx="3640978" cy="1447055"/>
          </a:xfrm>
          <a:prstGeom prst="rect">
            <a:avLst/>
          </a:prstGeom>
        </p:spPr>
      </p:pic>
      <p:grpSp>
        <p:nvGrpSpPr>
          <p:cNvPr id="3" name="Group 2">
            <a:extLst>
              <a:ext uri="{FF2B5EF4-FFF2-40B4-BE49-F238E27FC236}">
                <a16:creationId xmlns:a16="http://schemas.microsoft.com/office/drawing/2014/main" id="{A05CF89C-F05D-4170-986C-DB8F276DDCB2}"/>
              </a:ext>
            </a:extLst>
          </p:cNvPr>
          <p:cNvGrpSpPr/>
          <p:nvPr/>
        </p:nvGrpSpPr>
        <p:grpSpPr>
          <a:xfrm>
            <a:off x="3019647" y="1678863"/>
            <a:ext cx="3555387" cy="374067"/>
            <a:chOff x="3363812" y="2159829"/>
            <a:chExt cx="3555387" cy="374067"/>
          </a:xfrm>
        </p:grpSpPr>
        <p:sp>
          <p:nvSpPr>
            <p:cNvPr id="61" name="TextBox 60">
              <a:extLst>
                <a:ext uri="{FF2B5EF4-FFF2-40B4-BE49-F238E27FC236}">
                  <a16:creationId xmlns:a16="http://schemas.microsoft.com/office/drawing/2014/main" id="{3715B1C2-2537-4993-8011-29C4EC5E8ED9}"/>
                </a:ext>
              </a:extLst>
            </p:cNvPr>
            <p:cNvSpPr txBox="1"/>
            <p:nvPr/>
          </p:nvSpPr>
          <p:spPr>
            <a:xfrm>
              <a:off x="3363812" y="2164564"/>
              <a:ext cx="1173719" cy="369332"/>
            </a:xfrm>
            <a:prstGeom prst="rect">
              <a:avLst/>
            </a:prstGeom>
            <a:noFill/>
            <a:ln>
              <a:solidFill>
                <a:schemeClr val="tx1"/>
              </a:solidFill>
            </a:ln>
          </p:spPr>
          <p:txBody>
            <a:bodyPr wrap="none" rtlCol="0">
              <a:spAutoFit/>
            </a:bodyPr>
            <a:lstStyle/>
            <a:p>
              <a:r>
                <a:rPr lang="sv-SE" dirty="0"/>
                <a:t>1110 1101</a:t>
              </a:r>
            </a:p>
          </p:txBody>
        </p:sp>
        <p:sp>
          <p:nvSpPr>
            <p:cNvPr id="62" name="TextBox 61">
              <a:extLst>
                <a:ext uri="{FF2B5EF4-FFF2-40B4-BE49-F238E27FC236}">
                  <a16:creationId xmlns:a16="http://schemas.microsoft.com/office/drawing/2014/main" id="{96F0A4DB-E920-46E6-8268-616C3A25A31B}"/>
                </a:ext>
              </a:extLst>
            </p:cNvPr>
            <p:cNvSpPr txBox="1"/>
            <p:nvPr/>
          </p:nvSpPr>
          <p:spPr>
            <a:xfrm>
              <a:off x="4550618" y="2164564"/>
              <a:ext cx="1173719" cy="369332"/>
            </a:xfrm>
            <a:prstGeom prst="rect">
              <a:avLst/>
            </a:prstGeom>
            <a:noFill/>
            <a:ln>
              <a:solidFill>
                <a:schemeClr val="tx1"/>
              </a:solidFill>
            </a:ln>
          </p:spPr>
          <p:txBody>
            <a:bodyPr wrap="none" rtlCol="0">
              <a:spAutoFit/>
            </a:bodyPr>
            <a:lstStyle/>
            <a:p>
              <a:r>
                <a:rPr lang="sv-SE" dirty="0"/>
                <a:t>1100 0110</a:t>
              </a:r>
            </a:p>
          </p:txBody>
        </p:sp>
        <p:sp>
          <p:nvSpPr>
            <p:cNvPr id="68" name="TextBox 67">
              <a:extLst>
                <a:ext uri="{FF2B5EF4-FFF2-40B4-BE49-F238E27FC236}">
                  <a16:creationId xmlns:a16="http://schemas.microsoft.com/office/drawing/2014/main" id="{041B0E8D-8329-4CE8-B105-C08389D8805C}"/>
                </a:ext>
              </a:extLst>
            </p:cNvPr>
            <p:cNvSpPr txBox="1"/>
            <p:nvPr/>
          </p:nvSpPr>
          <p:spPr>
            <a:xfrm>
              <a:off x="5745480" y="2159829"/>
              <a:ext cx="1173719" cy="369332"/>
            </a:xfrm>
            <a:prstGeom prst="rect">
              <a:avLst/>
            </a:prstGeom>
            <a:noFill/>
            <a:ln>
              <a:solidFill>
                <a:schemeClr val="tx1"/>
              </a:solidFill>
            </a:ln>
          </p:spPr>
          <p:txBody>
            <a:bodyPr wrap="none" rtlCol="0">
              <a:spAutoFit/>
            </a:bodyPr>
            <a:lstStyle/>
            <a:p>
              <a:r>
                <a:rPr lang="sv-SE" dirty="0"/>
                <a:t>1000 0101</a:t>
              </a:r>
            </a:p>
          </p:txBody>
        </p:sp>
      </p:grpSp>
      <p:pic>
        <p:nvPicPr>
          <p:cNvPr id="9" name="Picture 8">
            <a:extLst>
              <a:ext uri="{FF2B5EF4-FFF2-40B4-BE49-F238E27FC236}">
                <a16:creationId xmlns:a16="http://schemas.microsoft.com/office/drawing/2014/main" id="{7B3DC8D9-CBCE-4BA6-99FA-03B5554C2763}"/>
              </a:ext>
            </a:extLst>
          </p:cNvPr>
          <p:cNvPicPr>
            <a:picLocks noChangeAspect="1"/>
          </p:cNvPicPr>
          <p:nvPr/>
        </p:nvPicPr>
        <p:blipFill>
          <a:blip r:embed="rId10"/>
          <a:stretch>
            <a:fillRect/>
          </a:stretch>
        </p:blipFill>
        <p:spPr>
          <a:xfrm>
            <a:off x="8397072" y="3493347"/>
            <a:ext cx="3623246" cy="1443637"/>
          </a:xfrm>
          <a:prstGeom prst="rect">
            <a:avLst/>
          </a:prstGeom>
        </p:spPr>
      </p:pic>
      <p:sp>
        <p:nvSpPr>
          <p:cNvPr id="70" name="Rectangle 69">
            <a:extLst>
              <a:ext uri="{FF2B5EF4-FFF2-40B4-BE49-F238E27FC236}">
                <a16:creationId xmlns:a16="http://schemas.microsoft.com/office/drawing/2014/main" id="{C7D5FA19-A81F-4323-9E9B-76405537758A}"/>
              </a:ext>
            </a:extLst>
          </p:cNvPr>
          <p:cNvSpPr/>
          <p:nvPr/>
        </p:nvSpPr>
        <p:spPr>
          <a:xfrm>
            <a:off x="3452338" y="2890716"/>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Rectangle 70">
            <a:extLst>
              <a:ext uri="{FF2B5EF4-FFF2-40B4-BE49-F238E27FC236}">
                <a16:creationId xmlns:a16="http://schemas.microsoft.com/office/drawing/2014/main" id="{7A80613F-535B-46D0-A93B-5529008A8756}"/>
              </a:ext>
            </a:extLst>
          </p:cNvPr>
          <p:cNvSpPr/>
          <p:nvPr/>
        </p:nvSpPr>
        <p:spPr>
          <a:xfrm>
            <a:off x="3155331" y="453455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701CDF8F-DB1D-4F10-969A-EF0EFB90C67C}"/>
              </a:ext>
            </a:extLst>
          </p:cNvPr>
          <p:cNvSpPr/>
          <p:nvPr/>
        </p:nvSpPr>
        <p:spPr>
          <a:xfrm>
            <a:off x="2202379" y="6520449"/>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3" name="Picture 12">
            <a:extLst>
              <a:ext uri="{FF2B5EF4-FFF2-40B4-BE49-F238E27FC236}">
                <a16:creationId xmlns:a16="http://schemas.microsoft.com/office/drawing/2014/main" id="{344A8064-6D08-4F56-B74B-47C3A101DE5F}"/>
              </a:ext>
            </a:extLst>
          </p:cNvPr>
          <p:cNvPicPr>
            <a:picLocks noChangeAspect="1"/>
          </p:cNvPicPr>
          <p:nvPr/>
        </p:nvPicPr>
        <p:blipFill>
          <a:blip r:embed="rId11"/>
          <a:stretch>
            <a:fillRect/>
          </a:stretch>
        </p:blipFill>
        <p:spPr>
          <a:xfrm>
            <a:off x="8397072" y="5392437"/>
            <a:ext cx="3629822" cy="1454754"/>
          </a:xfrm>
          <a:prstGeom prst="rect">
            <a:avLst/>
          </a:prstGeom>
        </p:spPr>
      </p:pic>
      <p:sp>
        <p:nvSpPr>
          <p:cNvPr id="65" name="TextBox 64">
            <a:extLst>
              <a:ext uri="{FF2B5EF4-FFF2-40B4-BE49-F238E27FC236}">
                <a16:creationId xmlns:a16="http://schemas.microsoft.com/office/drawing/2014/main" id="{572E46E4-8EF1-4555-AD65-6397F5500EE8}"/>
              </a:ext>
            </a:extLst>
          </p:cNvPr>
          <p:cNvSpPr txBox="1"/>
          <p:nvPr/>
        </p:nvSpPr>
        <p:spPr>
          <a:xfrm>
            <a:off x="8482301" y="3297872"/>
            <a:ext cx="535724" cy="369332"/>
          </a:xfrm>
          <a:prstGeom prst="rect">
            <a:avLst/>
          </a:prstGeom>
          <a:noFill/>
        </p:spPr>
        <p:txBody>
          <a:bodyPr wrap="none" rtlCol="0">
            <a:spAutoFit/>
          </a:bodyPr>
          <a:lstStyle/>
          <a:p>
            <a:r>
              <a:rPr lang="sv-SE" dirty="0"/>
              <a:t>000</a:t>
            </a:r>
          </a:p>
        </p:txBody>
      </p:sp>
      <p:sp>
        <p:nvSpPr>
          <p:cNvPr id="66" name="TextBox 65">
            <a:extLst>
              <a:ext uri="{FF2B5EF4-FFF2-40B4-BE49-F238E27FC236}">
                <a16:creationId xmlns:a16="http://schemas.microsoft.com/office/drawing/2014/main" id="{D184ACE9-04D0-45B8-8A4E-8F9E96C97686}"/>
              </a:ext>
            </a:extLst>
          </p:cNvPr>
          <p:cNvSpPr txBox="1"/>
          <p:nvPr/>
        </p:nvSpPr>
        <p:spPr>
          <a:xfrm>
            <a:off x="11601581" y="3363499"/>
            <a:ext cx="535724" cy="369332"/>
          </a:xfrm>
          <a:prstGeom prst="rect">
            <a:avLst/>
          </a:prstGeom>
          <a:noFill/>
        </p:spPr>
        <p:txBody>
          <a:bodyPr wrap="none" rtlCol="0">
            <a:spAutoFit/>
          </a:bodyPr>
          <a:lstStyle/>
          <a:p>
            <a:r>
              <a:rPr lang="sv-SE" dirty="0"/>
              <a:t>111</a:t>
            </a:r>
          </a:p>
        </p:txBody>
      </p:sp>
      <p:sp>
        <p:nvSpPr>
          <p:cNvPr id="75" name="TextBox 74">
            <a:extLst>
              <a:ext uri="{FF2B5EF4-FFF2-40B4-BE49-F238E27FC236}">
                <a16:creationId xmlns:a16="http://schemas.microsoft.com/office/drawing/2014/main" id="{E15FED6E-BF55-44BD-A23B-4EFB5D088A44}"/>
              </a:ext>
            </a:extLst>
          </p:cNvPr>
          <p:cNvSpPr txBox="1"/>
          <p:nvPr/>
        </p:nvSpPr>
        <p:spPr>
          <a:xfrm>
            <a:off x="8345103" y="4954707"/>
            <a:ext cx="535724" cy="369332"/>
          </a:xfrm>
          <a:prstGeom prst="rect">
            <a:avLst/>
          </a:prstGeom>
          <a:noFill/>
        </p:spPr>
        <p:txBody>
          <a:bodyPr wrap="none" rtlCol="0">
            <a:spAutoFit/>
          </a:bodyPr>
          <a:lstStyle/>
          <a:p>
            <a:r>
              <a:rPr lang="sv-SE" dirty="0"/>
              <a:t>000</a:t>
            </a:r>
          </a:p>
        </p:txBody>
      </p:sp>
      <p:sp>
        <p:nvSpPr>
          <p:cNvPr id="76" name="TextBox 75">
            <a:extLst>
              <a:ext uri="{FF2B5EF4-FFF2-40B4-BE49-F238E27FC236}">
                <a16:creationId xmlns:a16="http://schemas.microsoft.com/office/drawing/2014/main" id="{E2CB42F0-8A36-4475-A1C3-8881B1283124}"/>
              </a:ext>
            </a:extLst>
          </p:cNvPr>
          <p:cNvSpPr txBox="1"/>
          <p:nvPr/>
        </p:nvSpPr>
        <p:spPr>
          <a:xfrm>
            <a:off x="11601581" y="4907768"/>
            <a:ext cx="535724" cy="369332"/>
          </a:xfrm>
          <a:prstGeom prst="rect">
            <a:avLst/>
          </a:prstGeom>
          <a:noFill/>
        </p:spPr>
        <p:txBody>
          <a:bodyPr wrap="none" rtlCol="0">
            <a:spAutoFit/>
          </a:bodyPr>
          <a:lstStyle/>
          <a:p>
            <a:r>
              <a:rPr lang="sv-SE" dirty="0"/>
              <a:t>111</a:t>
            </a:r>
          </a:p>
        </p:txBody>
      </p:sp>
      <p:sp>
        <p:nvSpPr>
          <p:cNvPr id="78" name="Rectangle 77">
            <a:extLst>
              <a:ext uri="{FF2B5EF4-FFF2-40B4-BE49-F238E27FC236}">
                <a16:creationId xmlns:a16="http://schemas.microsoft.com/office/drawing/2014/main" id="{2E596354-8D81-44D2-B501-708D1C27EBE6}"/>
              </a:ext>
            </a:extLst>
          </p:cNvPr>
          <p:cNvSpPr/>
          <p:nvPr/>
        </p:nvSpPr>
        <p:spPr>
          <a:xfrm>
            <a:off x="11398219" y="278571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TextBox 78">
            <a:extLst>
              <a:ext uri="{FF2B5EF4-FFF2-40B4-BE49-F238E27FC236}">
                <a16:creationId xmlns:a16="http://schemas.microsoft.com/office/drawing/2014/main" id="{3FD52B72-30A5-48AB-802A-717A2D8C6139}"/>
              </a:ext>
            </a:extLst>
          </p:cNvPr>
          <p:cNvSpPr txBox="1"/>
          <p:nvPr/>
        </p:nvSpPr>
        <p:spPr>
          <a:xfrm>
            <a:off x="11171147" y="2366476"/>
            <a:ext cx="535724" cy="369332"/>
          </a:xfrm>
          <a:prstGeom prst="rect">
            <a:avLst/>
          </a:prstGeom>
          <a:noFill/>
        </p:spPr>
        <p:txBody>
          <a:bodyPr wrap="none" rtlCol="0">
            <a:spAutoFit/>
          </a:bodyPr>
          <a:lstStyle/>
          <a:p>
            <a:r>
              <a:rPr lang="sv-SE" dirty="0"/>
              <a:t>110</a:t>
            </a:r>
          </a:p>
        </p:txBody>
      </p:sp>
      <p:sp>
        <p:nvSpPr>
          <p:cNvPr id="81" name="Rectangle 80">
            <a:extLst>
              <a:ext uri="{FF2B5EF4-FFF2-40B4-BE49-F238E27FC236}">
                <a16:creationId xmlns:a16="http://schemas.microsoft.com/office/drawing/2014/main" id="{9FF4D51A-F032-4DF6-9B9B-721391C4B941}"/>
              </a:ext>
            </a:extLst>
          </p:cNvPr>
          <p:cNvSpPr/>
          <p:nvPr/>
        </p:nvSpPr>
        <p:spPr>
          <a:xfrm>
            <a:off x="11252728" y="3732831"/>
            <a:ext cx="145491" cy="12218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TextBox 81">
            <a:extLst>
              <a:ext uri="{FF2B5EF4-FFF2-40B4-BE49-F238E27FC236}">
                <a16:creationId xmlns:a16="http://schemas.microsoft.com/office/drawing/2014/main" id="{F95DE4B3-9166-4DCD-8E63-6602D5AB49E1}"/>
              </a:ext>
            </a:extLst>
          </p:cNvPr>
          <p:cNvSpPr txBox="1"/>
          <p:nvPr/>
        </p:nvSpPr>
        <p:spPr>
          <a:xfrm>
            <a:off x="10808037" y="3395748"/>
            <a:ext cx="535724" cy="369332"/>
          </a:xfrm>
          <a:prstGeom prst="rect">
            <a:avLst/>
          </a:prstGeom>
          <a:noFill/>
        </p:spPr>
        <p:txBody>
          <a:bodyPr wrap="none" rtlCol="0">
            <a:spAutoFit/>
          </a:bodyPr>
          <a:lstStyle/>
          <a:p>
            <a:r>
              <a:rPr lang="sv-SE" dirty="0"/>
              <a:t>101</a:t>
            </a:r>
          </a:p>
        </p:txBody>
      </p:sp>
      <p:sp>
        <p:nvSpPr>
          <p:cNvPr id="84" name="Rectangle 83">
            <a:extLst>
              <a:ext uri="{FF2B5EF4-FFF2-40B4-BE49-F238E27FC236}">
                <a16:creationId xmlns:a16="http://schemas.microsoft.com/office/drawing/2014/main" id="{FB58208B-151B-4B84-B7DF-CAAA60C7FB16}"/>
              </a:ext>
            </a:extLst>
          </p:cNvPr>
          <p:cNvSpPr/>
          <p:nvPr/>
        </p:nvSpPr>
        <p:spPr>
          <a:xfrm>
            <a:off x="10795142" y="6138454"/>
            <a:ext cx="139158" cy="6718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TextBox 84">
            <a:extLst>
              <a:ext uri="{FF2B5EF4-FFF2-40B4-BE49-F238E27FC236}">
                <a16:creationId xmlns:a16="http://schemas.microsoft.com/office/drawing/2014/main" id="{F4F12A8B-84B3-4B4C-B12E-660CFE39D2F7}"/>
              </a:ext>
            </a:extLst>
          </p:cNvPr>
          <p:cNvSpPr txBox="1"/>
          <p:nvPr/>
        </p:nvSpPr>
        <p:spPr>
          <a:xfrm>
            <a:off x="10596859" y="5711454"/>
            <a:ext cx="535724" cy="369332"/>
          </a:xfrm>
          <a:prstGeom prst="rect">
            <a:avLst/>
          </a:prstGeom>
          <a:noFill/>
        </p:spPr>
        <p:txBody>
          <a:bodyPr wrap="none" rtlCol="0">
            <a:spAutoFit/>
          </a:bodyPr>
          <a:lstStyle/>
          <a:p>
            <a:r>
              <a:rPr lang="sv-SE" dirty="0"/>
              <a:t>100</a:t>
            </a:r>
          </a:p>
        </p:txBody>
      </p:sp>
      <p:grpSp>
        <p:nvGrpSpPr>
          <p:cNvPr id="86" name="Group 85">
            <a:extLst>
              <a:ext uri="{FF2B5EF4-FFF2-40B4-BE49-F238E27FC236}">
                <a16:creationId xmlns:a16="http://schemas.microsoft.com/office/drawing/2014/main" id="{0B29CFB4-695E-4EAF-9840-20B9DA8A9CE5}"/>
              </a:ext>
            </a:extLst>
          </p:cNvPr>
          <p:cNvGrpSpPr/>
          <p:nvPr/>
        </p:nvGrpSpPr>
        <p:grpSpPr>
          <a:xfrm>
            <a:off x="5988174" y="2852867"/>
            <a:ext cx="1607425" cy="375149"/>
            <a:chOff x="3363812" y="2158747"/>
            <a:chExt cx="1607425" cy="375149"/>
          </a:xfrm>
        </p:grpSpPr>
        <p:sp>
          <p:nvSpPr>
            <p:cNvPr id="87" name="TextBox 86">
              <a:extLst>
                <a:ext uri="{FF2B5EF4-FFF2-40B4-BE49-F238E27FC236}">
                  <a16:creationId xmlns:a16="http://schemas.microsoft.com/office/drawing/2014/main" id="{F6B48ADE-002C-42A1-A278-5B45439D8797}"/>
                </a:ext>
              </a:extLst>
            </p:cNvPr>
            <p:cNvSpPr txBox="1"/>
            <p:nvPr/>
          </p:nvSpPr>
          <p:spPr>
            <a:xfrm>
              <a:off x="3363812" y="2164564"/>
              <a:ext cx="535724" cy="369332"/>
            </a:xfrm>
            <a:prstGeom prst="rect">
              <a:avLst/>
            </a:prstGeom>
            <a:noFill/>
            <a:ln>
              <a:solidFill>
                <a:schemeClr val="tx1"/>
              </a:solidFill>
            </a:ln>
          </p:spPr>
          <p:txBody>
            <a:bodyPr wrap="none" rtlCol="0">
              <a:spAutoFit/>
            </a:bodyPr>
            <a:lstStyle/>
            <a:p>
              <a:r>
                <a:rPr lang="sv-SE" dirty="0"/>
                <a:t>110</a:t>
              </a:r>
            </a:p>
          </p:txBody>
        </p:sp>
        <p:sp>
          <p:nvSpPr>
            <p:cNvPr id="88" name="TextBox 87">
              <a:extLst>
                <a:ext uri="{FF2B5EF4-FFF2-40B4-BE49-F238E27FC236}">
                  <a16:creationId xmlns:a16="http://schemas.microsoft.com/office/drawing/2014/main" id="{A4995B3C-B932-44BD-9CA1-AA357071D740}"/>
                </a:ext>
              </a:extLst>
            </p:cNvPr>
            <p:cNvSpPr txBox="1"/>
            <p:nvPr/>
          </p:nvSpPr>
          <p:spPr>
            <a:xfrm>
              <a:off x="3886702" y="2159829"/>
              <a:ext cx="535724" cy="369332"/>
            </a:xfrm>
            <a:prstGeom prst="rect">
              <a:avLst/>
            </a:prstGeom>
            <a:noFill/>
            <a:ln>
              <a:solidFill>
                <a:schemeClr val="tx1"/>
              </a:solidFill>
            </a:ln>
          </p:spPr>
          <p:txBody>
            <a:bodyPr wrap="none" rtlCol="0">
              <a:spAutoFit/>
            </a:bodyPr>
            <a:lstStyle/>
            <a:p>
              <a:r>
                <a:rPr lang="sv-SE" dirty="0"/>
                <a:t>101</a:t>
              </a:r>
            </a:p>
          </p:txBody>
        </p:sp>
        <p:sp>
          <p:nvSpPr>
            <p:cNvPr id="89" name="TextBox 88">
              <a:extLst>
                <a:ext uri="{FF2B5EF4-FFF2-40B4-BE49-F238E27FC236}">
                  <a16:creationId xmlns:a16="http://schemas.microsoft.com/office/drawing/2014/main" id="{AFA3BB14-E44A-47DC-A938-59D10B40994B}"/>
                </a:ext>
              </a:extLst>
            </p:cNvPr>
            <p:cNvSpPr txBox="1"/>
            <p:nvPr/>
          </p:nvSpPr>
          <p:spPr>
            <a:xfrm>
              <a:off x="4435513" y="2158747"/>
              <a:ext cx="535724" cy="369332"/>
            </a:xfrm>
            <a:prstGeom prst="rect">
              <a:avLst/>
            </a:prstGeom>
            <a:noFill/>
            <a:ln>
              <a:solidFill>
                <a:schemeClr val="tx1"/>
              </a:solidFill>
            </a:ln>
          </p:spPr>
          <p:txBody>
            <a:bodyPr wrap="none" rtlCol="0">
              <a:spAutoFit/>
            </a:bodyPr>
            <a:lstStyle/>
            <a:p>
              <a:r>
                <a:rPr lang="sv-SE" dirty="0"/>
                <a:t>100</a:t>
              </a:r>
            </a:p>
          </p:txBody>
        </p:sp>
      </p:grpSp>
      <p:sp>
        <p:nvSpPr>
          <p:cNvPr id="15" name="Arrow: Bent-Up 14">
            <a:extLst>
              <a:ext uri="{FF2B5EF4-FFF2-40B4-BE49-F238E27FC236}">
                <a16:creationId xmlns:a16="http://schemas.microsoft.com/office/drawing/2014/main" id="{AE810428-A22B-4BA8-9B50-E9B65CBBE38F}"/>
              </a:ext>
            </a:extLst>
          </p:cNvPr>
          <p:cNvSpPr/>
          <p:nvPr/>
        </p:nvSpPr>
        <p:spPr>
          <a:xfrm rot="5400000">
            <a:off x="5043519" y="2415941"/>
            <a:ext cx="867253" cy="739542"/>
          </a:xfrm>
          <a:prstGeom prst="bentUp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F98F63F-98AD-4234-BCFC-6851B7605BFF}"/>
                  </a:ext>
                </a:extLst>
              </p:cNvPr>
              <p:cNvSpPr txBox="1"/>
              <p:nvPr/>
            </p:nvSpPr>
            <p:spPr>
              <a:xfrm>
                <a:off x="3870230" y="3833572"/>
                <a:ext cx="4922501" cy="617157"/>
              </a:xfrm>
              <a:prstGeom prst="rect">
                <a:avLst/>
              </a:prstGeom>
              <a:noFill/>
            </p:spPr>
            <p:txBody>
              <a:bodyPr wrap="none" rtlCol="0">
                <a:spAutoFit/>
              </a:bodyPr>
              <a:lstStyle/>
              <a:p>
                <a:r>
                  <a:rPr lang="sv-SE" sz="2400" dirty="0"/>
                  <a:t>Kompression värde</a:t>
                </a:r>
                <a14:m>
                  <m:oMath xmlns:m="http://schemas.openxmlformats.org/officeDocument/2006/math">
                    <m:r>
                      <a:rPr lang="sv-SE" sz="2400" b="0" i="1" smtClean="0">
                        <a:latin typeface="Cambria Math" panose="02040503050406030204" pitchFamily="18" charset="0"/>
                      </a:rPr>
                      <m:t>=</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3−8</m:t>
                        </m:r>
                      </m:num>
                      <m:den>
                        <m:r>
                          <a:rPr lang="sv-SE" sz="2400" b="0" i="1" smtClean="0">
                            <a:latin typeface="Cambria Math" panose="02040503050406030204" pitchFamily="18" charset="0"/>
                          </a:rPr>
                          <m:t>8</m:t>
                        </m:r>
                      </m:den>
                    </m:f>
                    <m:r>
                      <a:rPr lang="sv-SE" sz="2400" b="0" i="1" smtClean="0">
                        <a:latin typeface="Cambria Math" panose="02040503050406030204" pitchFamily="18" charset="0"/>
                      </a:rPr>
                      <m:t>=−67,5%</m:t>
                    </m:r>
                  </m:oMath>
                </a14:m>
                <a:endParaRPr lang="sv-SE" sz="2400" dirty="0"/>
              </a:p>
            </p:txBody>
          </p:sp>
        </mc:Choice>
        <mc:Fallback xmlns="">
          <p:sp>
            <p:nvSpPr>
              <p:cNvPr id="19" name="TextBox 18">
                <a:extLst>
                  <a:ext uri="{FF2B5EF4-FFF2-40B4-BE49-F238E27FC236}">
                    <a16:creationId xmlns:a16="http://schemas.microsoft.com/office/drawing/2014/main" id="{9F98F63F-98AD-4234-BCFC-6851B7605BFF}"/>
                  </a:ext>
                </a:extLst>
              </p:cNvPr>
              <p:cNvSpPr txBox="1">
                <a:spLocks noRot="1" noChangeAspect="1" noMove="1" noResize="1" noEditPoints="1" noAdjustHandles="1" noChangeArrowheads="1" noChangeShapeType="1" noTextEdit="1"/>
              </p:cNvSpPr>
              <p:nvPr/>
            </p:nvSpPr>
            <p:spPr>
              <a:xfrm>
                <a:off x="3870230" y="3833572"/>
                <a:ext cx="4922501" cy="617157"/>
              </a:xfrm>
              <a:prstGeom prst="rect">
                <a:avLst/>
              </a:prstGeom>
              <a:blipFill>
                <a:blip r:embed="rId12"/>
                <a:stretch>
                  <a:fillRect l="-1983" b="-9901"/>
                </a:stretch>
              </a:blipFill>
            </p:spPr>
            <p:txBody>
              <a:bodyPr/>
              <a:lstStyle/>
              <a:p>
                <a:r>
                  <a:rPr lang="sv-SE">
                    <a:noFill/>
                  </a:rPr>
                  <a:t> </a:t>
                </a:r>
              </a:p>
            </p:txBody>
          </p:sp>
        </mc:Fallback>
      </mc:AlternateContent>
      <p:grpSp>
        <p:nvGrpSpPr>
          <p:cNvPr id="23" name="Group 22">
            <a:extLst>
              <a:ext uri="{FF2B5EF4-FFF2-40B4-BE49-F238E27FC236}">
                <a16:creationId xmlns:a16="http://schemas.microsoft.com/office/drawing/2014/main" id="{025CA0B8-FA2E-4FC2-833F-FDD5643B04F6}"/>
              </a:ext>
            </a:extLst>
          </p:cNvPr>
          <p:cNvGrpSpPr/>
          <p:nvPr/>
        </p:nvGrpSpPr>
        <p:grpSpPr>
          <a:xfrm>
            <a:off x="4013985" y="4679545"/>
            <a:ext cx="3828217" cy="1287910"/>
            <a:chOff x="4013985" y="4679545"/>
            <a:chExt cx="3828217" cy="1287910"/>
          </a:xfrm>
        </p:grpSpPr>
        <p:sp>
          <p:nvSpPr>
            <p:cNvPr id="22" name="TextBox 21">
              <a:extLst>
                <a:ext uri="{FF2B5EF4-FFF2-40B4-BE49-F238E27FC236}">
                  <a16:creationId xmlns:a16="http://schemas.microsoft.com/office/drawing/2014/main" id="{EA2FDA06-23C6-42B1-B952-EFB3D3E0F604}"/>
                </a:ext>
              </a:extLst>
            </p:cNvPr>
            <p:cNvSpPr txBox="1"/>
            <p:nvPr/>
          </p:nvSpPr>
          <p:spPr>
            <a:xfrm>
              <a:off x="4138968" y="5044125"/>
              <a:ext cx="3703234" cy="923330"/>
            </a:xfrm>
            <a:prstGeom prst="rect">
              <a:avLst/>
            </a:prstGeom>
            <a:noFill/>
          </p:spPr>
          <p:txBody>
            <a:bodyPr wrap="square" rtlCol="0">
              <a:spAutoFit/>
            </a:bodyPr>
            <a:lstStyle/>
            <a:p>
              <a:r>
                <a:rPr lang="sv-SE" dirty="0"/>
                <a:t>Men också 67,5% typer av färger har gått förlorade. Hur håller man bilden bäst när man tappar de flesta färger?</a:t>
              </a:r>
            </a:p>
          </p:txBody>
        </p:sp>
        <p:pic>
          <p:nvPicPr>
            <p:cNvPr id="90" name="Picture 89">
              <a:extLst>
                <a:ext uri="{FF2B5EF4-FFF2-40B4-BE49-F238E27FC236}">
                  <a16:creationId xmlns:a16="http://schemas.microsoft.com/office/drawing/2014/main" id="{163F7D78-21AB-424B-8F8F-FECF2DCDBE39}"/>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013985" y="4679545"/>
              <a:ext cx="452399" cy="448660"/>
            </a:xfrm>
            <a:prstGeom prst="rect">
              <a:avLst/>
            </a:prstGeom>
          </p:spPr>
        </p:pic>
      </p:grpSp>
    </p:spTree>
    <p:extLst>
      <p:ext uri="{BB962C8B-B14F-4D97-AF65-F5344CB8AC3E}">
        <p14:creationId xmlns:p14="http://schemas.microsoft.com/office/powerpoint/2010/main" val="41947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4"/>
          <a:stretch>
            <a:fillRect/>
          </a:stretch>
        </p:blipFill>
        <p:spPr>
          <a:xfrm>
            <a:off x="289751" y="1694334"/>
            <a:ext cx="4523485" cy="1777712"/>
          </a:xfrm>
          <a:prstGeom prst="rect">
            <a:avLst/>
          </a:prstGeom>
        </p:spPr>
      </p:pic>
      <p:pic>
        <p:nvPicPr>
          <p:cNvPr id="38" name="Picture 37">
            <a:extLst>
              <a:ext uri="{FF2B5EF4-FFF2-40B4-BE49-F238E27FC236}">
                <a16:creationId xmlns:a16="http://schemas.microsoft.com/office/drawing/2014/main" id="{8804B0B9-DF07-40FA-9623-7D912C8F7492}"/>
              </a:ext>
            </a:extLst>
          </p:cNvPr>
          <p:cNvPicPr>
            <a:picLocks noChangeAspect="1"/>
          </p:cNvPicPr>
          <p:nvPr/>
        </p:nvPicPr>
        <p:blipFill>
          <a:blip r:embed="rId5"/>
          <a:stretch>
            <a:fillRect/>
          </a:stretch>
        </p:blipFill>
        <p:spPr>
          <a:xfrm>
            <a:off x="-29080" y="4489953"/>
            <a:ext cx="4849995" cy="1927562"/>
          </a:xfrm>
          <a:prstGeom prst="rect">
            <a:avLst/>
          </a:prstGeom>
        </p:spPr>
      </p:pic>
      <p:sp>
        <p:nvSpPr>
          <p:cNvPr id="3" name="Rectangle 2">
            <a:extLst>
              <a:ext uri="{FF2B5EF4-FFF2-40B4-BE49-F238E27FC236}">
                <a16:creationId xmlns:a16="http://schemas.microsoft.com/office/drawing/2014/main" id="{1E1B74A7-8386-4229-8928-4FAE47D8810C}"/>
              </a:ext>
            </a:extLst>
          </p:cNvPr>
          <p:cNvSpPr/>
          <p:nvPr/>
        </p:nvSpPr>
        <p:spPr>
          <a:xfrm>
            <a:off x="4385530" y="1770808"/>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6"/>
          <a:stretch>
            <a:fillRect/>
          </a:stretch>
        </p:blipFill>
        <p:spPr>
          <a:xfrm>
            <a:off x="6968139" y="18586"/>
            <a:ext cx="1325662" cy="6486274"/>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9" name="Picture 8">
            <a:extLst>
              <a:ext uri="{FF2B5EF4-FFF2-40B4-BE49-F238E27FC236}">
                <a16:creationId xmlns:a16="http://schemas.microsoft.com/office/drawing/2014/main" id="{CDEEBAB8-42E4-4043-B2F7-E6FCD7C1601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02309" y="2142417"/>
            <a:ext cx="465351" cy="465351"/>
          </a:xfrm>
          <a:prstGeom prst="rect">
            <a:avLst/>
          </a:prstGeom>
        </p:spPr>
      </p:pic>
      <p:sp>
        <p:nvSpPr>
          <p:cNvPr id="54" name="Rectangle 53">
            <a:extLst>
              <a:ext uri="{FF2B5EF4-FFF2-40B4-BE49-F238E27FC236}">
                <a16:creationId xmlns:a16="http://schemas.microsoft.com/office/drawing/2014/main" id="{C4E34C4E-0927-431F-92D1-2BE88EB580D3}"/>
              </a:ext>
            </a:extLst>
          </p:cNvPr>
          <p:cNvSpPr/>
          <p:nvPr/>
        </p:nvSpPr>
        <p:spPr>
          <a:xfrm>
            <a:off x="4383619" y="4642071"/>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1382902-8C5B-49A8-BB74-8DAC7C508557}"/>
              </a:ext>
            </a:extLst>
          </p:cNvPr>
          <p:cNvSpPr/>
          <p:nvPr/>
        </p:nvSpPr>
        <p:spPr>
          <a:xfrm>
            <a:off x="6902439" y="2437461"/>
            <a:ext cx="45865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7506493" y="2437461"/>
            <a:ext cx="853008"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Arrow: Circular 12">
            <a:extLst>
              <a:ext uri="{FF2B5EF4-FFF2-40B4-BE49-F238E27FC236}">
                <a16:creationId xmlns:a16="http://schemas.microsoft.com/office/drawing/2014/main" id="{42E1DB79-3D24-4A28-B4A9-ACADFD3925F2}"/>
              </a:ext>
            </a:extLst>
          </p:cNvPr>
          <p:cNvSpPr/>
          <p:nvPr/>
        </p:nvSpPr>
        <p:spPr>
          <a:xfrm rot="16200000">
            <a:off x="6739533" y="1729299"/>
            <a:ext cx="1157814" cy="1221302"/>
          </a:xfrm>
          <a:prstGeom prst="circularArrow">
            <a:avLst>
              <a:gd name="adj1" fmla="val 12500"/>
              <a:gd name="adj2" fmla="val 1142319"/>
              <a:gd name="adj3" fmla="val 20457681"/>
              <a:gd name="adj4" fmla="val 17155494"/>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7097975" y="1700948"/>
            <a:ext cx="1157814" cy="1221302"/>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9561400" y="105878"/>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6"/>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6" name="Arrow: Right 75">
            <a:extLst>
              <a:ext uri="{FF2B5EF4-FFF2-40B4-BE49-F238E27FC236}">
                <a16:creationId xmlns:a16="http://schemas.microsoft.com/office/drawing/2014/main" id="{EB954218-5DA3-4B2D-BF09-44CDA3778876}"/>
              </a:ext>
            </a:extLst>
          </p:cNvPr>
          <p:cNvSpPr/>
          <p:nvPr/>
        </p:nvSpPr>
        <p:spPr>
          <a:xfrm>
            <a:off x="5370930" y="271815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Arrow: Right 76">
            <a:extLst>
              <a:ext uri="{FF2B5EF4-FFF2-40B4-BE49-F238E27FC236}">
                <a16:creationId xmlns:a16="http://schemas.microsoft.com/office/drawing/2014/main" id="{D0AF8258-D703-4C88-8815-1CB35CA5E096}"/>
              </a:ext>
            </a:extLst>
          </p:cNvPr>
          <p:cNvSpPr/>
          <p:nvPr/>
        </p:nvSpPr>
        <p:spPr>
          <a:xfrm>
            <a:off x="8913776" y="284172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TextBox 25">
            <a:extLst>
              <a:ext uri="{FF2B5EF4-FFF2-40B4-BE49-F238E27FC236}">
                <a16:creationId xmlns:a16="http://schemas.microsoft.com/office/drawing/2014/main" id="{1302CD86-CAEE-443F-A664-327D63E84D73}"/>
              </a:ext>
            </a:extLst>
          </p:cNvPr>
          <p:cNvSpPr txBox="1"/>
          <p:nvPr/>
        </p:nvSpPr>
        <p:spPr>
          <a:xfrm>
            <a:off x="7873793" y="657798"/>
            <a:ext cx="3836155" cy="646331"/>
          </a:xfrm>
          <a:prstGeom prst="rect">
            <a:avLst/>
          </a:prstGeom>
          <a:noFill/>
        </p:spPr>
        <p:txBody>
          <a:bodyPr wrap="square">
            <a:spAutoFit/>
          </a:bodyPr>
          <a:lstStyle/>
          <a:p>
            <a:r>
              <a:rPr lang="sv-SE" dirty="0"/>
              <a:t>Minska färgrymden till de vanligaste färgerna i bilden</a:t>
            </a:r>
            <a:endParaRPr lang="en-US" dirty="0"/>
          </a:p>
        </p:txBody>
      </p:sp>
    </p:spTree>
    <p:extLst>
      <p:ext uri="{BB962C8B-B14F-4D97-AF65-F5344CB8AC3E}">
        <p14:creationId xmlns:p14="http://schemas.microsoft.com/office/powerpoint/2010/main" val="224950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2"/>
          <a:stretch>
            <a:fillRect/>
          </a:stretch>
        </p:blipFill>
        <p:spPr>
          <a:xfrm>
            <a:off x="571892" y="205741"/>
            <a:ext cx="1325662" cy="6486274"/>
          </a:xfrm>
          <a:prstGeom prst="rect">
            <a:avLst/>
          </a:prstGeom>
        </p:spPr>
      </p:pic>
      <p:sp>
        <p:nvSpPr>
          <p:cNvPr id="55" name="Rectangle 54">
            <a:extLst>
              <a:ext uri="{FF2B5EF4-FFF2-40B4-BE49-F238E27FC236}">
                <a16:creationId xmlns:a16="http://schemas.microsoft.com/office/drawing/2014/main" id="{C1382902-8C5B-49A8-BB74-8DAC7C508557}"/>
              </a:ext>
            </a:extLst>
          </p:cNvPr>
          <p:cNvSpPr/>
          <p:nvPr/>
        </p:nvSpPr>
        <p:spPr>
          <a:xfrm>
            <a:off x="506192" y="2624616"/>
            <a:ext cx="458659"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1110246" y="2624616"/>
            <a:ext cx="853008"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3165153" y="293033"/>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2"/>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7" name="Arrow: Right 76">
            <a:extLst>
              <a:ext uri="{FF2B5EF4-FFF2-40B4-BE49-F238E27FC236}">
                <a16:creationId xmlns:a16="http://schemas.microsoft.com/office/drawing/2014/main" id="{D0AF8258-D703-4C88-8815-1CB35CA5E096}"/>
              </a:ext>
            </a:extLst>
          </p:cNvPr>
          <p:cNvSpPr/>
          <p:nvPr/>
        </p:nvSpPr>
        <p:spPr>
          <a:xfrm>
            <a:off x="2517529" y="3028880"/>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39" y="0"/>
            <a:ext cx="763703" cy="763703"/>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4" name="TextBox 3">
            <a:extLst>
              <a:ext uri="{FF2B5EF4-FFF2-40B4-BE49-F238E27FC236}">
                <a16:creationId xmlns:a16="http://schemas.microsoft.com/office/drawing/2014/main" id="{DAA690AE-A412-4471-B80B-E61FA8482BAC}"/>
              </a:ext>
            </a:extLst>
          </p:cNvPr>
          <p:cNvSpPr txBox="1"/>
          <p:nvPr/>
        </p:nvSpPr>
        <p:spPr>
          <a:xfrm>
            <a:off x="389876" y="1163820"/>
            <a:ext cx="2469202" cy="369332"/>
          </a:xfrm>
          <a:prstGeom prst="rect">
            <a:avLst/>
          </a:prstGeom>
          <a:noFill/>
        </p:spPr>
        <p:txBody>
          <a:bodyPr wrap="none" rtlCol="0">
            <a:spAutoFit/>
          </a:bodyPr>
          <a:lstStyle/>
          <a:p>
            <a:r>
              <a:rPr lang="sv-SE" dirty="0"/>
              <a:t>Riktad färg (</a:t>
            </a:r>
            <a:r>
              <a:rPr lang="sv-SE" b="1" dirty="0"/>
              <a:t>TC</a:t>
            </a:r>
            <a:r>
              <a:rPr lang="sv-SE" dirty="0"/>
              <a:t>), e.g. 193</a:t>
            </a:r>
          </a:p>
        </p:txBody>
      </p:sp>
      <p:sp>
        <p:nvSpPr>
          <p:cNvPr id="25" name="Rectangle 24">
            <a:extLst>
              <a:ext uri="{FF2B5EF4-FFF2-40B4-BE49-F238E27FC236}">
                <a16:creationId xmlns:a16="http://schemas.microsoft.com/office/drawing/2014/main" id="{8504690A-75C9-4C5C-8B30-D260F220C4CE}"/>
              </a:ext>
            </a:extLst>
          </p:cNvPr>
          <p:cNvSpPr/>
          <p:nvPr/>
        </p:nvSpPr>
        <p:spPr>
          <a:xfrm>
            <a:off x="1321110" y="4542183"/>
            <a:ext cx="142415" cy="2217007"/>
          </a:xfrm>
          <a:prstGeom prst="rect">
            <a:avLst/>
          </a:prstGeom>
          <a:solidFill>
            <a:srgbClr val="FF0000"/>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TextBox 26">
            <a:extLst>
              <a:ext uri="{FF2B5EF4-FFF2-40B4-BE49-F238E27FC236}">
                <a16:creationId xmlns:a16="http://schemas.microsoft.com/office/drawing/2014/main" id="{330AB89B-BA29-4511-B1ED-1E5756131E82}"/>
              </a:ext>
            </a:extLst>
          </p:cNvPr>
          <p:cNvSpPr txBox="1"/>
          <p:nvPr/>
        </p:nvSpPr>
        <p:spPr>
          <a:xfrm>
            <a:off x="1184983" y="4125709"/>
            <a:ext cx="2717090" cy="369332"/>
          </a:xfrm>
          <a:prstGeom prst="rect">
            <a:avLst/>
          </a:prstGeom>
          <a:solidFill>
            <a:schemeClr val="bg1"/>
          </a:solidFill>
        </p:spPr>
        <p:txBody>
          <a:bodyPr wrap="none" rtlCol="0">
            <a:spAutoFit/>
          </a:bodyPr>
          <a:lstStyle/>
          <a:p>
            <a:r>
              <a:rPr lang="sv-SE" dirty="0"/>
              <a:t>Gammal färg (</a:t>
            </a:r>
            <a:r>
              <a:rPr lang="sv-SE" b="1" dirty="0"/>
              <a:t>OC</a:t>
            </a:r>
            <a:r>
              <a:rPr lang="sv-SE" dirty="0"/>
              <a:t>), e.g. 201</a:t>
            </a: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602548" y="3527167"/>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Rectangle 27">
            <a:extLst>
              <a:ext uri="{FF2B5EF4-FFF2-40B4-BE49-F238E27FC236}">
                <a16:creationId xmlns:a16="http://schemas.microsoft.com/office/drawing/2014/main" id="{0BFF2C21-5B04-4FF5-8E5B-940E4C2A18BE}"/>
              </a:ext>
            </a:extLst>
          </p:cNvPr>
          <p:cNvSpPr/>
          <p:nvPr/>
        </p:nvSpPr>
        <p:spPr>
          <a:xfrm>
            <a:off x="4092216" y="4475008"/>
            <a:ext cx="142415" cy="2217007"/>
          </a:xfrm>
          <a:prstGeom prst="rect">
            <a:avLst/>
          </a:prstGeom>
          <a:solidFill>
            <a:schemeClr val="bg1"/>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Arrow: Circular 28">
            <a:extLst>
              <a:ext uri="{FF2B5EF4-FFF2-40B4-BE49-F238E27FC236}">
                <a16:creationId xmlns:a16="http://schemas.microsoft.com/office/drawing/2014/main" id="{AF0E6914-C627-4A4A-933B-5CCEA1EA4431}"/>
              </a:ext>
            </a:extLst>
          </p:cNvPr>
          <p:cNvSpPr/>
          <p:nvPr/>
        </p:nvSpPr>
        <p:spPr>
          <a:xfrm rot="5400000" flipH="1">
            <a:off x="3351549" y="3523518"/>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cxnSp>
        <p:nvCxnSpPr>
          <p:cNvPr id="7" name="Straight Connector 6">
            <a:extLst>
              <a:ext uri="{FF2B5EF4-FFF2-40B4-BE49-F238E27FC236}">
                <a16:creationId xmlns:a16="http://schemas.microsoft.com/office/drawing/2014/main" id="{E8BDB5FB-BB88-49D7-A6E6-454B5AEB6192}"/>
              </a:ext>
            </a:extLst>
          </p:cNvPr>
          <p:cNvCxnSpPr>
            <a:cxnSpLocks/>
          </p:cNvCxnSpPr>
          <p:nvPr/>
        </p:nvCxnSpPr>
        <p:spPr>
          <a:xfrm>
            <a:off x="1636295" y="4532787"/>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7DF7158-B2B2-459E-BBEE-A06A5874F78F}"/>
              </a:ext>
            </a:extLst>
          </p:cNvPr>
          <p:cNvCxnSpPr>
            <a:cxnSpLocks/>
          </p:cNvCxnSpPr>
          <p:nvPr/>
        </p:nvCxnSpPr>
        <p:spPr>
          <a:xfrm>
            <a:off x="1540245" y="6698654"/>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82E8E9A-1CB0-4359-97A4-2A66D058F36F}"/>
              </a:ext>
            </a:extLst>
          </p:cNvPr>
          <p:cNvSpPr txBox="1"/>
          <p:nvPr/>
        </p:nvSpPr>
        <p:spPr>
          <a:xfrm>
            <a:off x="1586479" y="4922574"/>
            <a:ext cx="1824050" cy="1200329"/>
          </a:xfrm>
          <a:prstGeom prst="rect">
            <a:avLst/>
          </a:prstGeom>
          <a:solidFill>
            <a:schemeClr val="bg1"/>
          </a:solidFill>
        </p:spPr>
        <p:txBody>
          <a:bodyPr wrap="square" rtlCol="0">
            <a:spAutoFit/>
          </a:bodyPr>
          <a:lstStyle/>
          <a:p>
            <a:r>
              <a:rPr lang="sv-SE" dirty="0"/>
              <a:t>Antal bildpunkter av samma färg(</a:t>
            </a:r>
            <a:r>
              <a:rPr lang="sv-SE" b="1" dirty="0"/>
              <a:t>PQ</a:t>
            </a:r>
            <a:r>
              <a:rPr lang="sv-SE" dirty="0"/>
              <a:t>), e.g. 156 in this image</a:t>
            </a:r>
          </a:p>
        </p:txBody>
      </p:sp>
      <p:cxnSp>
        <p:nvCxnSpPr>
          <p:cNvPr id="17" name="Straight Arrow Connector 16">
            <a:extLst>
              <a:ext uri="{FF2B5EF4-FFF2-40B4-BE49-F238E27FC236}">
                <a16:creationId xmlns:a16="http://schemas.microsoft.com/office/drawing/2014/main" id="{B2198E07-02B3-4E6A-8D0B-FC70E00CCBFE}"/>
              </a:ext>
            </a:extLst>
          </p:cNvPr>
          <p:cNvCxnSpPr>
            <a:stCxn id="33" idx="0"/>
          </p:cNvCxnSpPr>
          <p:nvPr/>
        </p:nvCxnSpPr>
        <p:spPr>
          <a:xfrm flipV="1">
            <a:off x="2498504" y="4542184"/>
            <a:ext cx="0" cy="380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74159C-4392-40E9-96F1-4407CD32FEAC}"/>
              </a:ext>
            </a:extLst>
          </p:cNvPr>
          <p:cNvCxnSpPr>
            <a:cxnSpLocks/>
            <a:stCxn id="33" idx="2"/>
          </p:cNvCxnSpPr>
          <p:nvPr/>
        </p:nvCxnSpPr>
        <p:spPr>
          <a:xfrm flipH="1">
            <a:off x="2491960" y="6122903"/>
            <a:ext cx="6544" cy="585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68A041-CB55-4A80-90F2-E469FDB43256}"/>
              </a:ext>
            </a:extLst>
          </p:cNvPr>
          <p:cNvCxnSpPr>
            <a:cxnSpLocks/>
          </p:cNvCxnSpPr>
          <p:nvPr/>
        </p:nvCxnSpPr>
        <p:spPr>
          <a:xfrm>
            <a:off x="4410174" y="4446582"/>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BA533F-9E9C-44C4-BC0E-FD4336B16EEF}"/>
              </a:ext>
            </a:extLst>
          </p:cNvPr>
          <p:cNvCxnSpPr>
            <a:cxnSpLocks/>
          </p:cNvCxnSpPr>
          <p:nvPr/>
        </p:nvCxnSpPr>
        <p:spPr>
          <a:xfrm>
            <a:off x="4314124" y="6612449"/>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6705D2-EDA9-41A0-943F-697798FBEEFC}"/>
              </a:ext>
            </a:extLst>
          </p:cNvPr>
          <p:cNvCxnSpPr>
            <a:cxnSpLocks/>
            <a:stCxn id="69" idx="0"/>
          </p:cNvCxnSpPr>
          <p:nvPr/>
        </p:nvCxnSpPr>
        <p:spPr>
          <a:xfrm flipV="1">
            <a:off x="5027719" y="4455978"/>
            <a:ext cx="14091" cy="38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E43D6D-000C-4194-8837-ACF1AC452C75}"/>
              </a:ext>
            </a:extLst>
          </p:cNvPr>
          <p:cNvCxnSpPr>
            <a:cxnSpLocks/>
            <a:stCxn id="69" idx="2"/>
          </p:cNvCxnSpPr>
          <p:nvPr/>
        </p:nvCxnSpPr>
        <p:spPr>
          <a:xfrm flipH="1">
            <a:off x="4995402" y="5211868"/>
            <a:ext cx="32317" cy="1409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CEE1F3E-84DA-4C0D-B70C-853337C7F9EB}"/>
                  </a:ext>
                </a:extLst>
              </p:cNvPr>
              <p:cNvSpPr txBox="1"/>
              <p:nvPr/>
            </p:nvSpPr>
            <p:spPr>
              <a:xfrm>
                <a:off x="6509839" y="749159"/>
                <a:ext cx="5603216" cy="4087209"/>
              </a:xfrm>
              <a:prstGeom prst="rect">
                <a:avLst/>
              </a:prstGeom>
              <a:noFill/>
            </p:spPr>
            <p:txBody>
              <a:bodyPr wrap="square" rtlCol="0">
                <a:spAutoFit/>
              </a:bodyPr>
              <a:lstStyle/>
              <a:p>
                <a:r>
                  <a:rPr lang="sv-SE" dirty="0"/>
                  <a:t>Deltaförändringen av denna kompression (</a:t>
                </a:r>
                <a:r>
                  <a:rPr lang="sv-SE" b="0" i="0" dirty="0">
                    <a:solidFill>
                      <a:srgbClr val="4D5156"/>
                    </a:solidFill>
                    <a:effectLst/>
                    <a:latin typeface="arial" panose="020B0604020202020204" pitchFamily="34" charset="0"/>
                  </a:rPr>
                  <a:t>∆</a:t>
                </a:r>
                <a:r>
                  <a:rPr lang="sv-SE" dirty="0"/>
                  <a:t>C) av en färg (färgvärdet är i) skulle kunna beräknas som:</a:t>
                </a: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rPr>
                          </m:ctrlPr>
                        </m:sSubPr>
                        <m:e>
                          <m:r>
                            <m:rPr>
                              <m:nor/>
                            </m:rPr>
                            <a:rPr lang="sv-SE"/>
                            <m:t>∆</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sSub>
                                    <m:sSubPr>
                                      <m:ctrlPr>
                                        <a:rPr lang="sv-SE" sz="2000" i="1">
                                          <a:latin typeface="Cambria Math" panose="02040503050406030204" pitchFamily="18" charset="0"/>
                                        </a:rPr>
                                      </m:ctrlPr>
                                    </m:sSubPr>
                                    <m:e>
                                      <m:r>
                                        <a:rPr lang="sv-SE" sz="2000" i="1">
                                          <a:latin typeface="Cambria Math" panose="02040503050406030204" pitchFamily="18" charset="0"/>
                                        </a:rPr>
                                        <m:t>𝑂𝐶</m:t>
                                      </m:r>
                                    </m:e>
                                    <m:sub>
                                      <m:r>
                                        <a:rPr lang="sv-SE" sz="2000" i="1">
                                          <a:latin typeface="Cambria Math" panose="02040503050406030204" pitchFamily="18" charset="0"/>
                                        </a:rPr>
                                        <m:t>𝑖</m:t>
                                      </m:r>
                                    </m:sub>
                                  </m:sSub>
                                  <m:r>
                                    <a:rPr lang="sv-SE" sz="2000" b="0" i="1" smtClean="0">
                                      <a:latin typeface="Cambria Math" panose="02040503050406030204" pitchFamily="18" charset="0"/>
                                    </a:rPr>
                                    <m:t>−</m:t>
                                  </m:r>
                                  <m:r>
                                    <a:rPr lang="sv-SE" sz="2000" b="0" i="1" smtClean="0">
                                      <a:latin typeface="Cambria Math" panose="02040503050406030204" pitchFamily="18" charset="0"/>
                                    </a:rPr>
                                    <m:t>𝑇𝐶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𝐵𝑖𝑙𝑑𝐴𝑟𝑒𝑎</m:t>
                          </m:r>
                        </m:den>
                      </m:f>
                      <m:r>
                        <a:rPr lang="sv-SE" sz="2000" b="0" i="1" smtClean="0">
                          <a:latin typeface="Cambria Math" panose="02040503050406030204" pitchFamily="18" charset="0"/>
                          <a:ea typeface="Cambria Math" panose="02040503050406030204" pitchFamily="18" charset="0"/>
                        </a:rPr>
                        <m:t>×100%</m:t>
                      </m:r>
                    </m:oMath>
                  </m:oMathPara>
                </a14:m>
                <a:endParaRPr lang="sv-SE" sz="2000" b="0" dirty="0">
                  <a:ea typeface="Cambria Math" panose="02040503050406030204" pitchFamily="18" charset="0"/>
                </a:endParaRPr>
              </a:p>
              <a:p>
                <a:endParaRPr lang="sv-SE" sz="2000" b="0" dirty="0">
                  <a:ea typeface="Cambria Math" panose="02040503050406030204" pitchFamily="18" charset="0"/>
                </a:endParaRPr>
              </a:p>
              <a:p>
                <a:r>
                  <a:rPr lang="sv-SE" dirty="0"/>
                  <a:t>Till exempel DC för att ändra färg 201 till 193:</a:t>
                </a: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201</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201−193</m:t>
                              </m:r>
                            </m:e>
                          </m:d>
                          <m:r>
                            <a:rPr lang="sv-SE" b="0" i="1" smtClean="0">
                              <a:latin typeface="Cambria Math" panose="02040503050406030204" pitchFamily="18" charset="0"/>
                              <a:ea typeface="Cambria Math" panose="02040503050406030204" pitchFamily="18" charset="0"/>
                            </a:rPr>
                            <m:t>×156</m:t>
                          </m:r>
                        </m:num>
                        <m:den>
                          <m:r>
                            <a:rPr lang="sv-SE" b="0" i="1" smtClean="0">
                              <a:latin typeface="Cambria Math" panose="02040503050406030204" pitchFamily="18" charset="0"/>
                            </a:rPr>
                            <m:t>256</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rPr>
                            <m:t>525</m:t>
                          </m:r>
                          <m:r>
                            <a:rPr lang="sv-SE" b="0" i="1" smtClean="0">
                              <a:latin typeface="Cambria Math" panose="02040503050406030204" pitchFamily="18" charset="0"/>
                              <a:ea typeface="Cambria Math" panose="02040503050406030204" pitchFamily="18" charset="0"/>
                            </a:rPr>
                            <m:t>×350</m:t>
                          </m:r>
                        </m:den>
                      </m:f>
                      <m:r>
                        <a:rPr lang="sv-SE" b="0" i="1" smtClean="0">
                          <a:latin typeface="Cambria Math" panose="02040503050406030204" pitchFamily="18" charset="0"/>
                          <a:ea typeface="Cambria Math" panose="02040503050406030204" pitchFamily="18" charset="0"/>
                        </a:rPr>
                        <m:t>×100%=0,002653%</m:t>
                      </m:r>
                    </m:oMath>
                  </m:oMathPara>
                </a14:m>
                <a:endParaRPr lang="sv-SE" dirty="0"/>
              </a:p>
              <a:p>
                <a:endParaRPr lang="sv-SE" dirty="0"/>
              </a:p>
              <a:p>
                <a:endParaRPr lang="sv-SE" dirty="0"/>
              </a:p>
              <a:p>
                <a:r>
                  <a:rPr lang="sv-SE" dirty="0"/>
                  <a:t>Så hela bilden DC beräknas som:</a:t>
                </a:r>
              </a:p>
              <a:p>
                <a:pPr/>
                <a14:m>
                  <m:oMathPara xmlns:m="http://schemas.openxmlformats.org/officeDocument/2006/math">
                    <m:oMathParaPr>
                      <m:jc m:val="left"/>
                    </m:oMathParaPr>
                    <m:oMath xmlns:m="http://schemas.openxmlformats.org/officeDocument/2006/math">
                      <m:r>
                        <m:rPr>
                          <m:nor/>
                        </m:rPr>
                        <a:rPr lang="sv-SE"/>
                        <m:t>∆</m:t>
                      </m:r>
                      <m:r>
                        <a:rPr lang="sv-SE" sz="2000" b="0" i="1" smtClean="0">
                          <a:latin typeface="Cambria Math" panose="02040503050406030204" pitchFamily="18" charset="0"/>
                        </a:rPr>
                        <m:t>𝐶</m:t>
                      </m:r>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sSub>
                            <m:sSubPr>
                              <m:ctrlPr>
                                <a:rPr lang="sv-SE" sz="2000" b="0" i="1" smtClean="0">
                                  <a:latin typeface="Cambria Math" panose="02040503050406030204" pitchFamily="18" charset="0"/>
                                </a:rPr>
                              </m:ctrlPr>
                            </m:sSubPr>
                            <m:e>
                              <m:r>
                                <m:rPr>
                                  <m:nor/>
                                </m:rPr>
                                <a:rPr lang="sv-SE"/>
                                <m:t>∆</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e>
                      </m:nary>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𝑂𝐶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𝑇𝐶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𝑛</m:t>
                              </m:r>
                            </m:den>
                          </m:f>
                        </m:e>
                      </m:nary>
                    </m:oMath>
                  </m:oMathPara>
                </a14:m>
                <a:endParaRPr lang="sv-SE" sz="2000" dirty="0"/>
              </a:p>
            </p:txBody>
          </p:sp>
        </mc:Choice>
        <mc:Fallback xmlns="">
          <p:sp>
            <p:nvSpPr>
              <p:cNvPr id="51" name="TextBox 50">
                <a:extLst>
                  <a:ext uri="{FF2B5EF4-FFF2-40B4-BE49-F238E27FC236}">
                    <a16:creationId xmlns:a16="http://schemas.microsoft.com/office/drawing/2014/main" id="{0CEE1F3E-84DA-4C0D-B70C-853337C7F9EB}"/>
                  </a:ext>
                </a:extLst>
              </p:cNvPr>
              <p:cNvSpPr txBox="1">
                <a:spLocks noRot="1" noChangeAspect="1" noMove="1" noResize="1" noEditPoints="1" noAdjustHandles="1" noChangeArrowheads="1" noChangeShapeType="1" noTextEdit="1"/>
              </p:cNvSpPr>
              <p:nvPr/>
            </p:nvSpPr>
            <p:spPr>
              <a:xfrm>
                <a:off x="6509839" y="749159"/>
                <a:ext cx="5603216" cy="4087209"/>
              </a:xfrm>
              <a:prstGeom prst="rect">
                <a:avLst/>
              </a:prstGeom>
              <a:blipFill>
                <a:blip r:embed="rId5"/>
                <a:stretch>
                  <a:fillRect l="-979" t="-104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D5C9ACF-37EE-463D-920F-6153BBF7E9C9}"/>
                  </a:ext>
                </a:extLst>
              </p:cNvPr>
              <p:cNvSpPr txBox="1"/>
              <p:nvPr/>
            </p:nvSpPr>
            <p:spPr>
              <a:xfrm>
                <a:off x="3196712" y="1171584"/>
                <a:ext cx="1597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sv-SE" sz="1800" b="0" i="1" smtClean="0">
                              <a:latin typeface="Cambria Math" panose="02040503050406030204" pitchFamily="18" charset="0"/>
                            </a:rPr>
                          </m:ctrlPr>
                        </m:dPr>
                        <m:e>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𝑇𝐶</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𝑂𝐶</m:t>
                              </m:r>
                            </m:e>
                            <m:sub>
                              <m:r>
                                <a:rPr lang="sv-SE" sz="1800" b="0" i="1" smtClean="0">
                                  <a:latin typeface="Cambria Math" panose="02040503050406030204" pitchFamily="18" charset="0"/>
                                </a:rPr>
                                <m:t>𝑖</m:t>
                              </m:r>
                            </m:sub>
                          </m:sSub>
                        </m:e>
                      </m:d>
                    </m:oMath>
                  </m:oMathPara>
                </a14:m>
                <a:endParaRPr lang="sv-SE" dirty="0"/>
              </a:p>
            </p:txBody>
          </p:sp>
        </mc:Choice>
        <mc:Fallback xmlns="">
          <p:sp>
            <p:nvSpPr>
              <p:cNvPr id="53" name="TextBox 52">
                <a:extLst>
                  <a:ext uri="{FF2B5EF4-FFF2-40B4-BE49-F238E27FC236}">
                    <a16:creationId xmlns:a16="http://schemas.microsoft.com/office/drawing/2014/main" id="{ED5C9ACF-37EE-463D-920F-6153BBF7E9C9}"/>
                  </a:ext>
                </a:extLst>
              </p:cNvPr>
              <p:cNvSpPr txBox="1">
                <a:spLocks noRot="1" noChangeAspect="1" noMove="1" noResize="1" noEditPoints="1" noAdjustHandles="1" noChangeArrowheads="1" noChangeShapeType="1" noTextEdit="1"/>
              </p:cNvSpPr>
              <p:nvPr/>
            </p:nvSpPr>
            <p:spPr>
              <a:xfrm>
                <a:off x="3196712" y="1171584"/>
                <a:ext cx="1597560" cy="369332"/>
              </a:xfrm>
              <a:prstGeom prst="rect">
                <a:avLst/>
              </a:prstGeom>
              <a:blipFill>
                <a:blip r:embed="rId6"/>
                <a:stretch>
                  <a:fillRect/>
                </a:stretch>
              </a:blipFill>
            </p:spPr>
            <p:txBody>
              <a:bodyPr/>
              <a:lstStyle/>
              <a:p>
                <a:r>
                  <a:rPr lang="sv-SE">
                    <a:noFill/>
                  </a:rPr>
                  <a:t> </a:t>
                </a:r>
              </a:p>
            </p:txBody>
          </p:sp>
        </mc:Fallback>
      </mc:AlternateContent>
      <p:cxnSp>
        <p:nvCxnSpPr>
          <p:cNvPr id="56" name="Straight Connector 55">
            <a:extLst>
              <a:ext uri="{FF2B5EF4-FFF2-40B4-BE49-F238E27FC236}">
                <a16:creationId xmlns:a16="http://schemas.microsoft.com/office/drawing/2014/main" id="{00EE7D29-D22E-4F86-A7D3-B50777B4440F}"/>
              </a:ext>
            </a:extLst>
          </p:cNvPr>
          <p:cNvCxnSpPr>
            <a:cxnSpLocks/>
          </p:cNvCxnSpPr>
          <p:nvPr/>
        </p:nvCxnSpPr>
        <p:spPr>
          <a:xfrm flipV="1">
            <a:off x="3703098" y="1533152"/>
            <a:ext cx="0" cy="723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70F2F43-7AFD-453A-8F3E-4A34BABDBC50}"/>
              </a:ext>
            </a:extLst>
          </p:cNvPr>
          <p:cNvCxnSpPr>
            <a:cxnSpLocks/>
          </p:cNvCxnSpPr>
          <p:nvPr/>
        </p:nvCxnSpPr>
        <p:spPr>
          <a:xfrm flipV="1">
            <a:off x="4163423" y="1533152"/>
            <a:ext cx="0" cy="295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10C0D-B365-4F70-9CA1-321548E1C62B}"/>
              </a:ext>
            </a:extLst>
          </p:cNvPr>
          <p:cNvCxnSpPr>
            <a:cxnSpLocks/>
          </p:cNvCxnSpPr>
          <p:nvPr/>
        </p:nvCxnSpPr>
        <p:spPr>
          <a:xfrm flipH="1">
            <a:off x="4153749" y="1659405"/>
            <a:ext cx="442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E13A5B0-CA92-4C47-BEBD-086F902B77D2}"/>
              </a:ext>
            </a:extLst>
          </p:cNvPr>
          <p:cNvCxnSpPr>
            <a:cxnSpLocks/>
          </p:cNvCxnSpPr>
          <p:nvPr/>
        </p:nvCxnSpPr>
        <p:spPr>
          <a:xfrm flipV="1">
            <a:off x="3165153" y="1659405"/>
            <a:ext cx="5392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6BB35B0-D028-4963-A14C-6683A2812C66}"/>
                  </a:ext>
                </a:extLst>
              </p:cNvPr>
              <p:cNvSpPr txBox="1"/>
              <p:nvPr/>
            </p:nvSpPr>
            <p:spPr>
              <a:xfrm>
                <a:off x="4757607" y="4842536"/>
                <a:ext cx="5402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𝑃𝑄</m:t>
                          </m:r>
                        </m:e>
                        <m:sub>
                          <m:r>
                            <a:rPr lang="sv-SE" sz="1800" b="0" i="1" smtClean="0">
                              <a:latin typeface="Cambria Math" panose="02040503050406030204" pitchFamily="18" charset="0"/>
                              <a:ea typeface="Cambria Math" panose="02040503050406030204" pitchFamily="18" charset="0"/>
                            </a:rPr>
                            <m:t>𝑖</m:t>
                          </m:r>
                        </m:sub>
                      </m:sSub>
                    </m:oMath>
                  </m:oMathPara>
                </a14:m>
                <a:endParaRPr lang="sv-SE" dirty="0"/>
              </a:p>
            </p:txBody>
          </p:sp>
        </mc:Choice>
        <mc:Fallback xmlns="">
          <p:sp>
            <p:nvSpPr>
              <p:cNvPr id="69" name="TextBox 68">
                <a:extLst>
                  <a:ext uri="{FF2B5EF4-FFF2-40B4-BE49-F238E27FC236}">
                    <a16:creationId xmlns:a16="http://schemas.microsoft.com/office/drawing/2014/main" id="{86BB35B0-D028-4963-A14C-6683A2812C66}"/>
                  </a:ext>
                </a:extLst>
              </p:cNvPr>
              <p:cNvSpPr txBox="1">
                <a:spLocks noRot="1" noChangeAspect="1" noMove="1" noResize="1" noEditPoints="1" noAdjustHandles="1" noChangeArrowheads="1" noChangeShapeType="1" noTextEdit="1"/>
              </p:cNvSpPr>
              <p:nvPr/>
            </p:nvSpPr>
            <p:spPr>
              <a:xfrm>
                <a:off x="4757607" y="4842536"/>
                <a:ext cx="540223" cy="369332"/>
              </a:xfrm>
              <a:prstGeom prst="rect">
                <a:avLst/>
              </a:prstGeom>
              <a:blipFill>
                <a:blip r:embed="rId7"/>
                <a:stretch>
                  <a:fillRect l="-2247" b="-9836"/>
                </a:stretch>
              </a:blipFill>
            </p:spPr>
            <p:txBody>
              <a:bodyPr/>
              <a:lstStyle/>
              <a:p>
                <a:r>
                  <a:rPr lang="sv-SE">
                    <a:noFill/>
                  </a:rPr>
                  <a:t> </a:t>
                </a:r>
              </a:p>
            </p:txBody>
          </p:sp>
        </mc:Fallback>
      </mc:AlternateContent>
    </p:spTree>
    <p:extLst>
      <p:ext uri="{BB962C8B-B14F-4D97-AF65-F5344CB8AC3E}">
        <p14:creationId xmlns:p14="http://schemas.microsoft.com/office/powerpoint/2010/main" val="283621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22" name="Picture 21">
            <a:extLst>
              <a:ext uri="{FF2B5EF4-FFF2-40B4-BE49-F238E27FC236}">
                <a16:creationId xmlns:a16="http://schemas.microsoft.com/office/drawing/2014/main" id="{34016B4E-48B8-42D0-A8D8-17874965F41D}"/>
              </a:ext>
            </a:extLst>
          </p:cNvPr>
          <p:cNvPicPr>
            <a:picLocks noChangeAspect="1"/>
          </p:cNvPicPr>
          <p:nvPr/>
        </p:nvPicPr>
        <p:blipFill>
          <a:blip r:embed="rId4"/>
          <a:stretch>
            <a:fillRect/>
          </a:stretch>
        </p:blipFill>
        <p:spPr>
          <a:xfrm>
            <a:off x="788956" y="1704847"/>
            <a:ext cx="1050299" cy="5138962"/>
          </a:xfrm>
          <a:prstGeom prst="rect">
            <a:avLst/>
          </a:prstGeom>
        </p:spPr>
      </p:pic>
      <p:grpSp>
        <p:nvGrpSpPr>
          <p:cNvPr id="27" name="Group 26">
            <a:extLst>
              <a:ext uri="{FF2B5EF4-FFF2-40B4-BE49-F238E27FC236}">
                <a16:creationId xmlns:a16="http://schemas.microsoft.com/office/drawing/2014/main" id="{D5E3AAF6-D189-4777-A3FD-66A5F4119A5D}"/>
              </a:ext>
            </a:extLst>
          </p:cNvPr>
          <p:cNvGrpSpPr/>
          <p:nvPr/>
        </p:nvGrpSpPr>
        <p:grpSpPr>
          <a:xfrm>
            <a:off x="5745008" y="1687873"/>
            <a:ext cx="1075295" cy="5148726"/>
            <a:chOff x="8835640" y="9765"/>
            <a:chExt cx="1466687" cy="6514624"/>
          </a:xfrm>
        </p:grpSpPr>
        <p:pic>
          <p:nvPicPr>
            <p:cNvPr id="28" name="Picture 27">
              <a:extLst>
                <a:ext uri="{FF2B5EF4-FFF2-40B4-BE49-F238E27FC236}">
                  <a16:creationId xmlns:a16="http://schemas.microsoft.com/office/drawing/2014/main" id="{C59C23EA-9402-418A-BC58-128E1EE9072A}"/>
                </a:ext>
              </a:extLst>
            </p:cNvPr>
            <p:cNvPicPr>
              <a:picLocks noChangeAspect="1"/>
            </p:cNvPicPr>
            <p:nvPr/>
          </p:nvPicPr>
          <p:blipFill>
            <a:blip r:embed="rId4"/>
            <a:stretch>
              <a:fillRect/>
            </a:stretch>
          </p:blipFill>
          <p:spPr>
            <a:xfrm>
              <a:off x="8920590" y="9765"/>
              <a:ext cx="1325662" cy="6486274"/>
            </a:xfrm>
            <a:prstGeom prst="rect">
              <a:avLst/>
            </a:prstGeom>
          </p:spPr>
        </p:pic>
        <p:sp>
          <p:nvSpPr>
            <p:cNvPr id="29" name="Rectangle 28">
              <a:extLst>
                <a:ext uri="{FF2B5EF4-FFF2-40B4-BE49-F238E27FC236}">
                  <a16:creationId xmlns:a16="http://schemas.microsoft.com/office/drawing/2014/main" id="{C93694DD-5327-491A-B835-8F75AD266EFF}"/>
                </a:ext>
              </a:extLst>
            </p:cNvPr>
            <p:cNvSpPr/>
            <p:nvPr/>
          </p:nvSpPr>
          <p:spPr>
            <a:xfrm>
              <a:off x="8835640" y="2428640"/>
              <a:ext cx="45865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69931510-BCB5-43DF-A177-244191176E84}"/>
                </a:ext>
              </a:extLst>
            </p:cNvPr>
            <p:cNvSpPr/>
            <p:nvPr/>
          </p:nvSpPr>
          <p:spPr>
            <a:xfrm>
              <a:off x="9449319" y="2428640"/>
              <a:ext cx="853008"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2" name="Arrow: Right 31">
            <a:extLst>
              <a:ext uri="{FF2B5EF4-FFF2-40B4-BE49-F238E27FC236}">
                <a16:creationId xmlns:a16="http://schemas.microsoft.com/office/drawing/2014/main" id="{49DFDBED-4EFC-4722-89FC-55A75B651B57}"/>
              </a:ext>
            </a:extLst>
          </p:cNvPr>
          <p:cNvSpPr/>
          <p:nvPr/>
        </p:nvSpPr>
        <p:spPr>
          <a:xfrm>
            <a:off x="2678966" y="487838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8CB24847-776D-492E-A7B2-288821842185}"/>
              </a:ext>
            </a:extLst>
          </p:cNvPr>
          <p:cNvSpPr/>
          <p:nvPr/>
        </p:nvSpPr>
        <p:spPr>
          <a:xfrm>
            <a:off x="1050645" y="2744287"/>
            <a:ext cx="20063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33">
            <a:extLst>
              <a:ext uri="{FF2B5EF4-FFF2-40B4-BE49-F238E27FC236}">
                <a16:creationId xmlns:a16="http://schemas.microsoft.com/office/drawing/2014/main" id="{7ECEAAF0-B804-40F7-A678-11E701DE5A43}"/>
              </a:ext>
            </a:extLst>
          </p:cNvPr>
          <p:cNvSpPr/>
          <p:nvPr/>
        </p:nvSpPr>
        <p:spPr>
          <a:xfrm>
            <a:off x="793180" y="5226518"/>
            <a:ext cx="200639" cy="1613518"/>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34">
            <a:extLst>
              <a:ext uri="{FF2B5EF4-FFF2-40B4-BE49-F238E27FC236}">
                <a16:creationId xmlns:a16="http://schemas.microsoft.com/office/drawing/2014/main" id="{4ACE9B94-8BDD-4501-9845-0969B002CD46}"/>
              </a:ext>
            </a:extLst>
          </p:cNvPr>
          <p:cNvSpPr/>
          <p:nvPr/>
        </p:nvSpPr>
        <p:spPr>
          <a:xfrm>
            <a:off x="1312334" y="5157350"/>
            <a:ext cx="234147" cy="1682685"/>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FA9D391B-3B83-45E8-BCD7-D235EE6027AC}"/>
              </a:ext>
            </a:extLst>
          </p:cNvPr>
          <p:cNvSpPr/>
          <p:nvPr/>
        </p:nvSpPr>
        <p:spPr>
          <a:xfrm>
            <a:off x="1620188" y="6381549"/>
            <a:ext cx="219067" cy="458486"/>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7" name="Group 36">
            <a:extLst>
              <a:ext uri="{FF2B5EF4-FFF2-40B4-BE49-F238E27FC236}">
                <a16:creationId xmlns:a16="http://schemas.microsoft.com/office/drawing/2014/main" id="{816347B0-761F-47C7-AA26-8FDE72857272}"/>
              </a:ext>
            </a:extLst>
          </p:cNvPr>
          <p:cNvGrpSpPr/>
          <p:nvPr/>
        </p:nvGrpSpPr>
        <p:grpSpPr>
          <a:xfrm>
            <a:off x="4085640" y="1688762"/>
            <a:ext cx="1075295" cy="5148726"/>
            <a:chOff x="8835640" y="9765"/>
            <a:chExt cx="1466687" cy="6514624"/>
          </a:xfrm>
        </p:grpSpPr>
        <p:pic>
          <p:nvPicPr>
            <p:cNvPr id="38" name="Picture 37">
              <a:extLst>
                <a:ext uri="{FF2B5EF4-FFF2-40B4-BE49-F238E27FC236}">
                  <a16:creationId xmlns:a16="http://schemas.microsoft.com/office/drawing/2014/main" id="{D314BD23-A4E4-4309-9747-89041EF16C10}"/>
                </a:ext>
              </a:extLst>
            </p:cNvPr>
            <p:cNvPicPr>
              <a:picLocks noChangeAspect="1"/>
            </p:cNvPicPr>
            <p:nvPr/>
          </p:nvPicPr>
          <p:blipFill>
            <a:blip r:embed="rId4"/>
            <a:stretch>
              <a:fillRect/>
            </a:stretch>
          </p:blipFill>
          <p:spPr>
            <a:xfrm>
              <a:off x="8920590" y="9765"/>
              <a:ext cx="1325662" cy="6486274"/>
            </a:xfrm>
            <a:prstGeom prst="rect">
              <a:avLst/>
            </a:prstGeom>
          </p:spPr>
        </p:pic>
        <p:sp>
          <p:nvSpPr>
            <p:cNvPr id="39" name="Rectangle 38">
              <a:extLst>
                <a:ext uri="{FF2B5EF4-FFF2-40B4-BE49-F238E27FC236}">
                  <a16:creationId xmlns:a16="http://schemas.microsoft.com/office/drawing/2014/main" id="{093B7489-A16C-4F3A-B96E-EDC51B40642B}"/>
                </a:ext>
              </a:extLst>
            </p:cNvPr>
            <p:cNvSpPr/>
            <p:nvPr/>
          </p:nvSpPr>
          <p:spPr>
            <a:xfrm>
              <a:off x="8835640" y="2428640"/>
              <a:ext cx="142193"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40537B59-D2D5-45C3-924D-9DA0DCAE1A12}"/>
                </a:ext>
              </a:extLst>
            </p:cNvPr>
            <p:cNvSpPr/>
            <p:nvPr/>
          </p:nvSpPr>
          <p:spPr>
            <a:xfrm>
              <a:off x="9132852" y="1381142"/>
              <a:ext cx="1169475" cy="5143247"/>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1" name="Group 40">
            <a:extLst>
              <a:ext uri="{FF2B5EF4-FFF2-40B4-BE49-F238E27FC236}">
                <a16:creationId xmlns:a16="http://schemas.microsoft.com/office/drawing/2014/main" id="{058CDC5A-C6ED-4E39-8165-21DB7774F43A}"/>
              </a:ext>
            </a:extLst>
          </p:cNvPr>
          <p:cNvGrpSpPr/>
          <p:nvPr/>
        </p:nvGrpSpPr>
        <p:grpSpPr>
          <a:xfrm>
            <a:off x="7795377" y="1709274"/>
            <a:ext cx="1075295" cy="5148726"/>
            <a:chOff x="8835640" y="9765"/>
            <a:chExt cx="1466687" cy="6514624"/>
          </a:xfrm>
        </p:grpSpPr>
        <p:pic>
          <p:nvPicPr>
            <p:cNvPr id="42" name="Picture 41">
              <a:extLst>
                <a:ext uri="{FF2B5EF4-FFF2-40B4-BE49-F238E27FC236}">
                  <a16:creationId xmlns:a16="http://schemas.microsoft.com/office/drawing/2014/main" id="{CFDACED6-5822-4EC3-8D8B-F632813D2DD5}"/>
                </a:ext>
              </a:extLst>
            </p:cNvPr>
            <p:cNvPicPr>
              <a:picLocks noChangeAspect="1"/>
            </p:cNvPicPr>
            <p:nvPr/>
          </p:nvPicPr>
          <p:blipFill>
            <a:blip r:embed="rId4"/>
            <a:stretch>
              <a:fillRect/>
            </a:stretch>
          </p:blipFill>
          <p:spPr>
            <a:xfrm>
              <a:off x="8920590" y="9765"/>
              <a:ext cx="1325662" cy="6486274"/>
            </a:xfrm>
            <a:prstGeom prst="rect">
              <a:avLst/>
            </a:prstGeom>
          </p:spPr>
        </p:pic>
        <p:sp>
          <p:nvSpPr>
            <p:cNvPr id="44" name="Rectangle 43">
              <a:extLst>
                <a:ext uri="{FF2B5EF4-FFF2-40B4-BE49-F238E27FC236}">
                  <a16:creationId xmlns:a16="http://schemas.microsoft.com/office/drawing/2014/main" id="{6D6C3EA2-C836-4A3F-81AE-7EA1CE4B2C5C}"/>
                </a:ext>
              </a:extLst>
            </p:cNvPr>
            <p:cNvSpPr/>
            <p:nvPr/>
          </p:nvSpPr>
          <p:spPr>
            <a:xfrm>
              <a:off x="8835640" y="1319355"/>
              <a:ext cx="733344" cy="5205034"/>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C3CB1FBE-9F21-4822-BC55-5230C1028065}"/>
                </a:ext>
              </a:extLst>
            </p:cNvPr>
            <p:cNvSpPr/>
            <p:nvPr/>
          </p:nvSpPr>
          <p:spPr>
            <a:xfrm>
              <a:off x="9787593" y="2428640"/>
              <a:ext cx="514734"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6" name="Group 45">
            <a:extLst>
              <a:ext uri="{FF2B5EF4-FFF2-40B4-BE49-F238E27FC236}">
                <a16:creationId xmlns:a16="http://schemas.microsoft.com/office/drawing/2014/main" id="{11D499CB-04B6-4131-AC90-DDA3D4C37DB3}"/>
              </a:ext>
            </a:extLst>
          </p:cNvPr>
          <p:cNvGrpSpPr/>
          <p:nvPr/>
        </p:nvGrpSpPr>
        <p:grpSpPr>
          <a:xfrm>
            <a:off x="9795097" y="1699965"/>
            <a:ext cx="1075295" cy="5148726"/>
            <a:chOff x="8835640" y="9765"/>
            <a:chExt cx="1466687" cy="6514624"/>
          </a:xfrm>
        </p:grpSpPr>
        <p:pic>
          <p:nvPicPr>
            <p:cNvPr id="47" name="Picture 46">
              <a:extLst>
                <a:ext uri="{FF2B5EF4-FFF2-40B4-BE49-F238E27FC236}">
                  <a16:creationId xmlns:a16="http://schemas.microsoft.com/office/drawing/2014/main" id="{EC402D99-C117-47C4-8340-9283177DF302}"/>
                </a:ext>
              </a:extLst>
            </p:cNvPr>
            <p:cNvPicPr>
              <a:picLocks noChangeAspect="1"/>
            </p:cNvPicPr>
            <p:nvPr/>
          </p:nvPicPr>
          <p:blipFill>
            <a:blip r:embed="rId4"/>
            <a:stretch>
              <a:fillRect/>
            </a:stretch>
          </p:blipFill>
          <p:spPr>
            <a:xfrm>
              <a:off x="8920590" y="9765"/>
              <a:ext cx="1325662" cy="6486274"/>
            </a:xfrm>
            <a:prstGeom prst="rect">
              <a:avLst/>
            </a:prstGeom>
          </p:spPr>
        </p:pic>
        <p:sp>
          <p:nvSpPr>
            <p:cNvPr id="48" name="Rectangle 47">
              <a:extLst>
                <a:ext uri="{FF2B5EF4-FFF2-40B4-BE49-F238E27FC236}">
                  <a16:creationId xmlns:a16="http://schemas.microsoft.com/office/drawing/2014/main" id="{2A1D177B-B828-4C71-8A62-588456EE16BA}"/>
                </a:ext>
              </a:extLst>
            </p:cNvPr>
            <p:cNvSpPr/>
            <p:nvPr/>
          </p:nvSpPr>
          <p:spPr>
            <a:xfrm>
              <a:off x="8835640" y="1331134"/>
              <a:ext cx="1091418" cy="5193255"/>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Rectangle 48">
              <a:extLst>
                <a:ext uri="{FF2B5EF4-FFF2-40B4-BE49-F238E27FC236}">
                  <a16:creationId xmlns:a16="http://schemas.microsoft.com/office/drawing/2014/main" id="{95D83642-6618-4530-9AE2-1B7330655145}"/>
                </a:ext>
              </a:extLst>
            </p:cNvPr>
            <p:cNvSpPr/>
            <p:nvPr/>
          </p:nvSpPr>
          <p:spPr>
            <a:xfrm>
              <a:off x="10153178" y="2428640"/>
              <a:ext cx="14914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 name="Oval 2">
            <a:extLst>
              <a:ext uri="{FF2B5EF4-FFF2-40B4-BE49-F238E27FC236}">
                <a16:creationId xmlns:a16="http://schemas.microsoft.com/office/drawing/2014/main" id="{A5AEAB7C-A8E3-4EBC-B328-F02882C19E1E}"/>
              </a:ext>
            </a:extLst>
          </p:cNvPr>
          <p:cNvSpPr/>
          <p:nvPr/>
        </p:nvSpPr>
        <p:spPr>
          <a:xfrm>
            <a:off x="438725" y="459669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0" name="Oval 49">
            <a:extLst>
              <a:ext uri="{FF2B5EF4-FFF2-40B4-BE49-F238E27FC236}">
                <a16:creationId xmlns:a16="http://schemas.microsoft.com/office/drawing/2014/main" id="{C778B2DF-BDE2-4D32-AD37-717309B4A4EA}"/>
              </a:ext>
            </a:extLst>
          </p:cNvPr>
          <p:cNvSpPr/>
          <p:nvPr/>
        </p:nvSpPr>
        <p:spPr>
          <a:xfrm>
            <a:off x="966512" y="217944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grpSp>
        <p:nvGrpSpPr>
          <p:cNvPr id="14" name="Group 13">
            <a:extLst>
              <a:ext uri="{FF2B5EF4-FFF2-40B4-BE49-F238E27FC236}">
                <a16:creationId xmlns:a16="http://schemas.microsoft.com/office/drawing/2014/main" id="{E554F815-F0C9-45BC-BECF-014BF7C188A6}"/>
              </a:ext>
            </a:extLst>
          </p:cNvPr>
          <p:cNvGrpSpPr/>
          <p:nvPr/>
        </p:nvGrpSpPr>
        <p:grpSpPr>
          <a:xfrm>
            <a:off x="175232" y="903897"/>
            <a:ext cx="10895356" cy="1176177"/>
            <a:chOff x="4018025" y="4526303"/>
            <a:chExt cx="10895356" cy="1176177"/>
          </a:xfrm>
        </p:grpSpPr>
        <p:pic>
          <p:nvPicPr>
            <p:cNvPr id="16" name="Picture 15">
              <a:extLst>
                <a:ext uri="{FF2B5EF4-FFF2-40B4-BE49-F238E27FC236}">
                  <a16:creationId xmlns:a16="http://schemas.microsoft.com/office/drawing/2014/main" id="{DA118EBF-35A6-487A-BE10-B3C9BD17F95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018025" y="4526303"/>
              <a:ext cx="452399" cy="448660"/>
            </a:xfrm>
            <a:prstGeom prst="rect">
              <a:avLst/>
            </a:prstGeom>
          </p:spPr>
        </p:pic>
        <p:sp>
          <p:nvSpPr>
            <p:cNvPr id="15" name="TextBox 14">
              <a:extLst>
                <a:ext uri="{FF2B5EF4-FFF2-40B4-BE49-F238E27FC236}">
                  <a16:creationId xmlns:a16="http://schemas.microsoft.com/office/drawing/2014/main" id="{C04C28E3-181D-4096-A2FC-EE1A13623571}"/>
                </a:ext>
              </a:extLst>
            </p:cNvPr>
            <p:cNvSpPr txBox="1"/>
            <p:nvPr/>
          </p:nvSpPr>
          <p:spPr>
            <a:xfrm>
              <a:off x="4188628" y="4871483"/>
              <a:ext cx="10724753" cy="830997"/>
            </a:xfrm>
            <a:prstGeom prst="rect">
              <a:avLst/>
            </a:prstGeom>
            <a:noFill/>
          </p:spPr>
          <p:txBody>
            <a:bodyPr wrap="square" rtlCol="0">
              <a:spAutoFit/>
            </a:bodyPr>
            <a:lstStyle/>
            <a:p>
              <a:r>
                <a:rPr lang="sv-SE" sz="2400" dirty="0"/>
                <a:t>Hur kan man hålla den bästa kvalite utan att förlora färger?</a:t>
              </a:r>
            </a:p>
            <a:p>
              <a:r>
                <a:rPr lang="sv-SE" sz="2400" dirty="0"/>
                <a:t>Svar: Att hålla kvar de färger som är de flest använda.</a:t>
              </a:r>
            </a:p>
          </p:txBody>
        </p:sp>
      </p:grpSp>
      <p:sp>
        <p:nvSpPr>
          <p:cNvPr id="51" name="Oval 50">
            <a:extLst>
              <a:ext uri="{FF2B5EF4-FFF2-40B4-BE49-F238E27FC236}">
                <a16:creationId xmlns:a16="http://schemas.microsoft.com/office/drawing/2014/main" id="{0A193232-ED52-473E-8F8A-397E7CD36884}"/>
              </a:ext>
            </a:extLst>
          </p:cNvPr>
          <p:cNvSpPr/>
          <p:nvPr/>
        </p:nvSpPr>
        <p:spPr>
          <a:xfrm>
            <a:off x="1379358" y="465182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2" name="Oval 51">
            <a:extLst>
              <a:ext uri="{FF2B5EF4-FFF2-40B4-BE49-F238E27FC236}">
                <a16:creationId xmlns:a16="http://schemas.microsoft.com/office/drawing/2014/main" id="{D80E9719-9469-451E-BC6D-8AF86DE40EE6}"/>
              </a:ext>
            </a:extLst>
          </p:cNvPr>
          <p:cNvSpPr/>
          <p:nvPr/>
        </p:nvSpPr>
        <p:spPr>
          <a:xfrm>
            <a:off x="1601257" y="589018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sp>
        <p:nvSpPr>
          <p:cNvPr id="53" name="Oval 52">
            <a:extLst>
              <a:ext uri="{FF2B5EF4-FFF2-40B4-BE49-F238E27FC236}">
                <a16:creationId xmlns:a16="http://schemas.microsoft.com/office/drawing/2014/main" id="{5103CAA5-CA88-4F7D-A3FA-8B6A4BE1B712}"/>
              </a:ext>
            </a:extLst>
          </p:cNvPr>
          <p:cNvSpPr/>
          <p:nvPr/>
        </p:nvSpPr>
        <p:spPr>
          <a:xfrm>
            <a:off x="4021463" y="437902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4" name="Oval 53">
            <a:extLst>
              <a:ext uri="{FF2B5EF4-FFF2-40B4-BE49-F238E27FC236}">
                <a16:creationId xmlns:a16="http://schemas.microsoft.com/office/drawing/2014/main" id="{3F25D709-D9D7-4326-BB68-67C9EAC7B064}"/>
              </a:ext>
            </a:extLst>
          </p:cNvPr>
          <p:cNvSpPr/>
          <p:nvPr/>
        </p:nvSpPr>
        <p:spPr>
          <a:xfrm>
            <a:off x="5891127" y="2255129"/>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55" name="Oval 54">
            <a:extLst>
              <a:ext uri="{FF2B5EF4-FFF2-40B4-BE49-F238E27FC236}">
                <a16:creationId xmlns:a16="http://schemas.microsoft.com/office/drawing/2014/main" id="{38EDA79C-A4C4-4A1A-AB3C-D22572706CC4}"/>
              </a:ext>
            </a:extLst>
          </p:cNvPr>
          <p:cNvSpPr/>
          <p:nvPr/>
        </p:nvSpPr>
        <p:spPr>
          <a:xfrm>
            <a:off x="8251990" y="4605826"/>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6" name="Oval 55">
            <a:extLst>
              <a:ext uri="{FF2B5EF4-FFF2-40B4-BE49-F238E27FC236}">
                <a16:creationId xmlns:a16="http://schemas.microsoft.com/office/drawing/2014/main" id="{BEE22F29-E597-4FD8-8420-9F6291EB8958}"/>
              </a:ext>
            </a:extLst>
          </p:cNvPr>
          <p:cNvSpPr/>
          <p:nvPr/>
        </p:nvSpPr>
        <p:spPr>
          <a:xfrm>
            <a:off x="10532856" y="572655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pic>
        <p:nvPicPr>
          <p:cNvPr id="57" name="Picture 56">
            <a:extLst>
              <a:ext uri="{FF2B5EF4-FFF2-40B4-BE49-F238E27FC236}">
                <a16:creationId xmlns:a16="http://schemas.microsoft.com/office/drawing/2014/main" id="{00D459D3-E9FE-4150-8182-801E6F053B4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99188" y="2219034"/>
            <a:ext cx="528913" cy="52891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1D0F40-A2A2-452C-B9AB-281C5059A27B}"/>
                  </a:ext>
                </a:extLst>
              </p:cNvPr>
              <p:cNvSpPr txBox="1"/>
              <p:nvPr/>
            </p:nvSpPr>
            <p:spPr>
              <a:xfrm>
                <a:off x="5632328" y="3344375"/>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m:t>
                          </m:r>
                        </m:sub>
                      </m:sSub>
                      <m:r>
                        <a:rPr lang="sv-SE" b="0" i="1" smtClean="0">
                          <a:latin typeface="Cambria Math" panose="02040503050406030204" pitchFamily="18" charset="0"/>
                        </a:rPr>
                        <m:t>=0,165831%</m:t>
                      </m:r>
                    </m:oMath>
                  </m:oMathPara>
                </a14:m>
                <a:endParaRPr lang="sv-SE" dirty="0"/>
              </a:p>
            </p:txBody>
          </p:sp>
        </mc:Choice>
        <mc:Fallback xmlns="">
          <p:sp>
            <p:nvSpPr>
              <p:cNvPr id="7" name="TextBox 6">
                <a:extLst>
                  <a:ext uri="{FF2B5EF4-FFF2-40B4-BE49-F238E27FC236}">
                    <a16:creationId xmlns:a16="http://schemas.microsoft.com/office/drawing/2014/main" id="{A71D0F40-A2A2-452C-B9AB-281C5059A27B}"/>
                  </a:ext>
                </a:extLst>
              </p:cNvPr>
              <p:cNvSpPr txBox="1">
                <a:spLocks noRot="1" noChangeAspect="1" noMove="1" noResize="1" noEditPoints="1" noAdjustHandles="1" noChangeArrowheads="1" noChangeShapeType="1" noTextEdit="1"/>
              </p:cNvSpPr>
              <p:nvPr/>
            </p:nvSpPr>
            <p:spPr>
              <a:xfrm>
                <a:off x="5632328" y="3344375"/>
                <a:ext cx="1802608" cy="276999"/>
              </a:xfrm>
              <a:prstGeom prst="rect">
                <a:avLst/>
              </a:prstGeom>
              <a:blipFill>
                <a:blip r:embed="rId9"/>
                <a:stretch>
                  <a:fillRect l="-2365" r="-3378" b="-15556"/>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80A0C69D-F5B5-461D-9DA2-764CE8D09C3D}"/>
                  </a:ext>
                </a:extLst>
              </p:cNvPr>
              <p:cNvSpPr txBox="1"/>
              <p:nvPr/>
            </p:nvSpPr>
            <p:spPr>
              <a:xfrm>
                <a:off x="3188265" y="3786114"/>
                <a:ext cx="17972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1</m:t>
                          </m:r>
                        </m:sub>
                      </m:sSub>
                      <m:r>
                        <a:rPr lang="sv-SE" b="0" i="1" smtClean="0">
                          <a:latin typeface="Cambria Math" panose="02040503050406030204" pitchFamily="18" charset="0"/>
                        </a:rPr>
                        <m:t>=1,430928%</m:t>
                      </m:r>
                    </m:oMath>
                  </m:oMathPara>
                </a14:m>
                <a:endParaRPr lang="sv-SE" dirty="0"/>
              </a:p>
            </p:txBody>
          </p:sp>
        </mc:Choice>
        <mc:Fallback xmlns="">
          <p:sp>
            <p:nvSpPr>
              <p:cNvPr id="62" name="TextBox 61">
                <a:extLst>
                  <a:ext uri="{FF2B5EF4-FFF2-40B4-BE49-F238E27FC236}">
                    <a16:creationId xmlns:a16="http://schemas.microsoft.com/office/drawing/2014/main" id="{80A0C69D-F5B5-461D-9DA2-764CE8D09C3D}"/>
                  </a:ext>
                </a:extLst>
              </p:cNvPr>
              <p:cNvSpPr txBox="1">
                <a:spLocks noRot="1" noChangeAspect="1" noMove="1" noResize="1" noEditPoints="1" noAdjustHandles="1" noChangeArrowheads="1" noChangeShapeType="1" noTextEdit="1"/>
              </p:cNvSpPr>
              <p:nvPr/>
            </p:nvSpPr>
            <p:spPr>
              <a:xfrm>
                <a:off x="3188265" y="3786114"/>
                <a:ext cx="1797287" cy="276999"/>
              </a:xfrm>
              <a:prstGeom prst="rect">
                <a:avLst/>
              </a:prstGeom>
              <a:blipFill>
                <a:blip r:embed="rId10"/>
                <a:stretch>
                  <a:fillRect l="-2373" r="-3390" b="-1521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D91F128-76F4-466E-89C4-07C81C72F6B6}"/>
                  </a:ext>
                </a:extLst>
              </p:cNvPr>
              <p:cNvSpPr txBox="1"/>
              <p:nvPr/>
            </p:nvSpPr>
            <p:spPr>
              <a:xfrm>
                <a:off x="7451604" y="4226952"/>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3</m:t>
                          </m:r>
                        </m:sub>
                      </m:sSub>
                      <m:r>
                        <a:rPr lang="sv-SE" b="0" i="1" smtClean="0">
                          <a:latin typeface="Cambria Math" panose="02040503050406030204" pitchFamily="18" charset="0"/>
                        </a:rPr>
                        <m:t>=0,375213%</m:t>
                      </m:r>
                    </m:oMath>
                  </m:oMathPara>
                </a14:m>
                <a:endParaRPr lang="sv-SE" dirty="0"/>
              </a:p>
            </p:txBody>
          </p:sp>
        </mc:Choice>
        <mc:Fallback xmlns="">
          <p:sp>
            <p:nvSpPr>
              <p:cNvPr id="63" name="TextBox 62">
                <a:extLst>
                  <a:ext uri="{FF2B5EF4-FFF2-40B4-BE49-F238E27FC236}">
                    <a16:creationId xmlns:a16="http://schemas.microsoft.com/office/drawing/2014/main" id="{2D91F128-76F4-466E-89C4-07C81C72F6B6}"/>
                  </a:ext>
                </a:extLst>
              </p:cNvPr>
              <p:cNvSpPr txBox="1">
                <a:spLocks noRot="1" noChangeAspect="1" noMove="1" noResize="1" noEditPoints="1" noAdjustHandles="1" noChangeArrowheads="1" noChangeShapeType="1" noTextEdit="1"/>
              </p:cNvSpPr>
              <p:nvPr/>
            </p:nvSpPr>
            <p:spPr>
              <a:xfrm>
                <a:off x="7451604" y="4226952"/>
                <a:ext cx="1802608" cy="276999"/>
              </a:xfrm>
              <a:prstGeom prst="rect">
                <a:avLst/>
              </a:prstGeom>
              <a:blipFill>
                <a:blip r:embed="rId11"/>
                <a:stretch>
                  <a:fillRect l="-2365" r="-3378" b="-1521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85B0A78-E61E-4E4B-B9D3-F5A014945115}"/>
                  </a:ext>
                </a:extLst>
              </p:cNvPr>
              <p:cNvSpPr txBox="1"/>
              <p:nvPr/>
            </p:nvSpPr>
            <p:spPr>
              <a:xfrm>
                <a:off x="9726901" y="5369155"/>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4</m:t>
                          </m:r>
                        </m:sub>
                      </m:sSub>
                      <m:r>
                        <a:rPr lang="sv-SE" b="0" i="1" smtClean="0">
                          <a:latin typeface="Cambria Math" panose="02040503050406030204" pitchFamily="18" charset="0"/>
                        </a:rPr>
                        <m:t>=4,862309%</m:t>
                      </m:r>
                    </m:oMath>
                  </m:oMathPara>
                </a14:m>
                <a:endParaRPr lang="sv-SE" dirty="0"/>
              </a:p>
            </p:txBody>
          </p:sp>
        </mc:Choice>
        <mc:Fallback xmlns="">
          <p:sp>
            <p:nvSpPr>
              <p:cNvPr id="64" name="TextBox 63">
                <a:extLst>
                  <a:ext uri="{FF2B5EF4-FFF2-40B4-BE49-F238E27FC236}">
                    <a16:creationId xmlns:a16="http://schemas.microsoft.com/office/drawing/2014/main" id="{485B0A78-E61E-4E4B-B9D3-F5A014945115}"/>
                  </a:ext>
                </a:extLst>
              </p:cNvPr>
              <p:cNvSpPr txBox="1">
                <a:spLocks noRot="1" noChangeAspect="1" noMove="1" noResize="1" noEditPoints="1" noAdjustHandles="1" noChangeArrowheads="1" noChangeShapeType="1" noTextEdit="1"/>
              </p:cNvSpPr>
              <p:nvPr/>
            </p:nvSpPr>
            <p:spPr>
              <a:xfrm>
                <a:off x="9726901" y="5369155"/>
                <a:ext cx="1802608" cy="276999"/>
              </a:xfrm>
              <a:prstGeom prst="rect">
                <a:avLst/>
              </a:prstGeom>
              <a:blipFill>
                <a:blip r:embed="rId12"/>
                <a:stretch>
                  <a:fillRect l="-2373" r="-3390" b="-15556"/>
                </a:stretch>
              </a:blipFill>
            </p:spPr>
            <p:txBody>
              <a:bodyPr/>
              <a:lstStyle/>
              <a:p>
                <a:r>
                  <a:rPr lang="sv-SE">
                    <a:noFill/>
                  </a:rPr>
                  <a:t> </a:t>
                </a:r>
              </a:p>
            </p:txBody>
          </p:sp>
        </mc:Fallback>
      </mc:AlternateContent>
      <p:sp>
        <p:nvSpPr>
          <p:cNvPr id="65" name="TextBox 64">
            <a:extLst>
              <a:ext uri="{FF2B5EF4-FFF2-40B4-BE49-F238E27FC236}">
                <a16:creationId xmlns:a16="http://schemas.microsoft.com/office/drawing/2014/main" id="{62E10E72-501F-485F-A6C2-80F23682745C}"/>
              </a:ext>
            </a:extLst>
          </p:cNvPr>
          <p:cNvSpPr txBox="1"/>
          <p:nvPr/>
        </p:nvSpPr>
        <p:spPr>
          <a:xfrm>
            <a:off x="3454374" y="4009695"/>
            <a:ext cx="1559401" cy="369332"/>
          </a:xfrm>
          <a:prstGeom prst="rect">
            <a:avLst/>
          </a:prstGeom>
          <a:noFill/>
        </p:spPr>
        <p:txBody>
          <a:bodyPr wrap="none" rtlCol="0">
            <a:spAutoFit/>
          </a:bodyPr>
          <a:lstStyle/>
          <a:p>
            <a:r>
              <a:rPr lang="sv-SE" dirty="0"/>
              <a:t>Riktad färg(</a:t>
            </a:r>
            <a:r>
              <a:rPr lang="sv-SE" b="1" dirty="0"/>
              <a:t>TC</a:t>
            </a:r>
            <a:r>
              <a:rPr lang="sv-SE" dirty="0"/>
              <a:t>)</a:t>
            </a:r>
          </a:p>
        </p:txBody>
      </p:sp>
    </p:spTree>
    <p:extLst>
      <p:ext uri="{BB962C8B-B14F-4D97-AF65-F5344CB8AC3E}">
        <p14:creationId xmlns:p14="http://schemas.microsoft.com/office/powerpoint/2010/main" val="67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66" name="Picture 65">
            <a:extLst>
              <a:ext uri="{FF2B5EF4-FFF2-40B4-BE49-F238E27FC236}">
                <a16:creationId xmlns:a16="http://schemas.microsoft.com/office/drawing/2014/main" id="{F5D355EB-7DF8-4FC8-AF60-F71AA54E7E26}"/>
              </a:ext>
            </a:extLst>
          </p:cNvPr>
          <p:cNvPicPr>
            <a:picLocks noChangeAspect="1"/>
          </p:cNvPicPr>
          <p:nvPr/>
        </p:nvPicPr>
        <p:blipFill>
          <a:blip r:embed="rId4"/>
          <a:stretch>
            <a:fillRect/>
          </a:stretch>
        </p:blipFill>
        <p:spPr>
          <a:xfrm>
            <a:off x="171254" y="2055812"/>
            <a:ext cx="3602766" cy="1415873"/>
          </a:xfrm>
          <a:prstGeom prst="rect">
            <a:avLst/>
          </a:prstGeom>
        </p:spPr>
      </p:pic>
      <p:pic>
        <p:nvPicPr>
          <p:cNvPr id="67" name="Picture 66">
            <a:extLst>
              <a:ext uri="{FF2B5EF4-FFF2-40B4-BE49-F238E27FC236}">
                <a16:creationId xmlns:a16="http://schemas.microsoft.com/office/drawing/2014/main" id="{A6650C09-A437-46B1-A574-34960B1DD72F}"/>
              </a:ext>
            </a:extLst>
          </p:cNvPr>
          <p:cNvPicPr>
            <a:picLocks noChangeAspect="1"/>
          </p:cNvPicPr>
          <p:nvPr/>
        </p:nvPicPr>
        <p:blipFill>
          <a:blip r:embed="rId5"/>
          <a:stretch>
            <a:fillRect/>
          </a:stretch>
        </p:blipFill>
        <p:spPr>
          <a:xfrm>
            <a:off x="4275511" y="2055812"/>
            <a:ext cx="3640978" cy="1447055"/>
          </a:xfrm>
          <a:prstGeom prst="rect">
            <a:avLst/>
          </a:prstGeom>
          <a:ln>
            <a:solidFill>
              <a:schemeClr val="tx1"/>
            </a:solidFill>
            <a:prstDash val="lgDash"/>
          </a:ln>
        </p:spPr>
      </p:pic>
      <p:pic>
        <p:nvPicPr>
          <p:cNvPr id="68" name="Picture 67">
            <a:extLst>
              <a:ext uri="{FF2B5EF4-FFF2-40B4-BE49-F238E27FC236}">
                <a16:creationId xmlns:a16="http://schemas.microsoft.com/office/drawing/2014/main" id="{6DE771B7-C11C-4D44-AE5F-7EAAAE7C6F0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5232" y="903897"/>
            <a:ext cx="452399" cy="448660"/>
          </a:xfrm>
          <a:prstGeom prst="rect">
            <a:avLst/>
          </a:prstGeom>
        </p:spPr>
      </p:pic>
      <p:sp>
        <p:nvSpPr>
          <p:cNvPr id="69" name="TextBox 68">
            <a:extLst>
              <a:ext uri="{FF2B5EF4-FFF2-40B4-BE49-F238E27FC236}">
                <a16:creationId xmlns:a16="http://schemas.microsoft.com/office/drawing/2014/main" id="{9A8A34CE-A826-4323-9B18-AEB7491A69F5}"/>
              </a:ext>
            </a:extLst>
          </p:cNvPr>
          <p:cNvSpPr txBox="1"/>
          <p:nvPr/>
        </p:nvSpPr>
        <p:spPr>
          <a:xfrm>
            <a:off x="345835" y="1249077"/>
            <a:ext cx="11262232" cy="461665"/>
          </a:xfrm>
          <a:prstGeom prst="rect">
            <a:avLst/>
          </a:prstGeom>
          <a:noFill/>
        </p:spPr>
        <p:txBody>
          <a:bodyPr wrap="square" rtlCol="0">
            <a:spAutoFit/>
          </a:bodyPr>
          <a:lstStyle/>
          <a:p>
            <a:r>
              <a:rPr lang="sv-SE" sz="2400" dirty="0"/>
              <a:t>Vad är den bästa komprimering? Att beräkna ut </a:t>
            </a:r>
            <a:r>
              <a:rPr lang="sv-SE" sz="2400" b="0" i="0" dirty="0">
                <a:solidFill>
                  <a:srgbClr val="4D5156"/>
                </a:solidFill>
                <a:effectLst/>
                <a:latin typeface="arial" panose="020B0604020202020204" pitchFamily="34" charset="0"/>
              </a:rPr>
              <a:t>∆</a:t>
            </a:r>
            <a:r>
              <a:rPr lang="sv-SE" sz="2400" dirty="0"/>
              <a:t>C(Deltaförändring) av hela bilden</a:t>
            </a:r>
          </a:p>
        </p:txBody>
      </p:sp>
      <p:pic>
        <p:nvPicPr>
          <p:cNvPr id="9" name="Picture 8">
            <a:extLst>
              <a:ext uri="{FF2B5EF4-FFF2-40B4-BE49-F238E27FC236}">
                <a16:creationId xmlns:a16="http://schemas.microsoft.com/office/drawing/2014/main" id="{F7E24F36-A4B3-48E3-BC7C-AE8FA19DB2F6}"/>
              </a:ext>
            </a:extLst>
          </p:cNvPr>
          <p:cNvPicPr>
            <a:picLocks noChangeAspect="1"/>
          </p:cNvPicPr>
          <p:nvPr/>
        </p:nvPicPr>
        <p:blipFill>
          <a:blip r:embed="rId8"/>
          <a:stretch>
            <a:fillRect/>
          </a:stretch>
        </p:blipFill>
        <p:spPr>
          <a:xfrm>
            <a:off x="8358944" y="2035868"/>
            <a:ext cx="3600450" cy="1419225"/>
          </a:xfrm>
          <a:prstGeom prst="rect">
            <a:avLst/>
          </a:prstGeom>
          <a:ln>
            <a:solidFill>
              <a:schemeClr val="tx1"/>
            </a:solidFill>
            <a:prstDash val="lgDash"/>
          </a:ln>
        </p:spPr>
      </p:pic>
      <p:pic>
        <p:nvPicPr>
          <p:cNvPr id="13" name="Picture 12">
            <a:extLst>
              <a:ext uri="{FF2B5EF4-FFF2-40B4-BE49-F238E27FC236}">
                <a16:creationId xmlns:a16="http://schemas.microsoft.com/office/drawing/2014/main" id="{462CA0DF-AF1F-4C89-BF1B-64AF06F5D63F}"/>
              </a:ext>
            </a:extLst>
          </p:cNvPr>
          <p:cNvPicPr>
            <a:picLocks noChangeAspect="1"/>
          </p:cNvPicPr>
          <p:nvPr/>
        </p:nvPicPr>
        <p:blipFill>
          <a:blip r:embed="rId9"/>
          <a:stretch>
            <a:fillRect/>
          </a:stretch>
        </p:blipFill>
        <p:spPr>
          <a:xfrm>
            <a:off x="4268414" y="4593535"/>
            <a:ext cx="3648075" cy="1447800"/>
          </a:xfrm>
          <a:prstGeom prst="rect">
            <a:avLst/>
          </a:prstGeom>
          <a:ln>
            <a:solidFill>
              <a:schemeClr val="tx1"/>
            </a:solidFill>
            <a:prstDash val="lgDash"/>
          </a:ln>
        </p:spPr>
      </p:pic>
      <p:pic>
        <p:nvPicPr>
          <p:cNvPr id="18" name="Picture 17">
            <a:extLst>
              <a:ext uri="{FF2B5EF4-FFF2-40B4-BE49-F238E27FC236}">
                <a16:creationId xmlns:a16="http://schemas.microsoft.com/office/drawing/2014/main" id="{39ED5DEB-0E72-426F-B831-7A6E4BB1FF88}"/>
              </a:ext>
            </a:extLst>
          </p:cNvPr>
          <p:cNvPicPr>
            <a:picLocks noChangeAspect="1"/>
          </p:cNvPicPr>
          <p:nvPr/>
        </p:nvPicPr>
        <p:blipFill>
          <a:blip r:embed="rId10"/>
          <a:stretch>
            <a:fillRect/>
          </a:stretch>
        </p:blipFill>
        <p:spPr>
          <a:xfrm>
            <a:off x="8231981" y="4593535"/>
            <a:ext cx="3648075" cy="1447800"/>
          </a:xfrm>
          <a:prstGeom prst="rect">
            <a:avLst/>
          </a:prstGeom>
          <a:ln>
            <a:solidFill>
              <a:schemeClr val="tx1"/>
            </a:solidFill>
            <a:prstDash val="lgDash"/>
          </a:ln>
        </p:spPr>
      </p:pic>
      <p:sp>
        <p:nvSpPr>
          <p:cNvPr id="72" name="Oval 71">
            <a:extLst>
              <a:ext uri="{FF2B5EF4-FFF2-40B4-BE49-F238E27FC236}">
                <a16:creationId xmlns:a16="http://schemas.microsoft.com/office/drawing/2014/main" id="{F3CD6545-CFC3-4038-9E7B-DECDFB892D4D}"/>
              </a:ext>
            </a:extLst>
          </p:cNvPr>
          <p:cNvSpPr/>
          <p:nvPr/>
        </p:nvSpPr>
        <p:spPr>
          <a:xfrm>
            <a:off x="4092000" y="190370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73" name="Oval 72">
            <a:extLst>
              <a:ext uri="{FF2B5EF4-FFF2-40B4-BE49-F238E27FC236}">
                <a16:creationId xmlns:a16="http://schemas.microsoft.com/office/drawing/2014/main" id="{9763D8F9-7844-45DD-9551-EFCEEA4F58C8}"/>
              </a:ext>
            </a:extLst>
          </p:cNvPr>
          <p:cNvSpPr/>
          <p:nvPr/>
        </p:nvSpPr>
        <p:spPr>
          <a:xfrm>
            <a:off x="8234469" y="1840550"/>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74" name="Oval 73">
            <a:extLst>
              <a:ext uri="{FF2B5EF4-FFF2-40B4-BE49-F238E27FC236}">
                <a16:creationId xmlns:a16="http://schemas.microsoft.com/office/drawing/2014/main" id="{38A79E9F-2B2D-40FD-9D81-425F18607D65}"/>
              </a:ext>
            </a:extLst>
          </p:cNvPr>
          <p:cNvSpPr/>
          <p:nvPr/>
        </p:nvSpPr>
        <p:spPr>
          <a:xfrm>
            <a:off x="4142230" y="439821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75" name="Oval 74">
            <a:extLst>
              <a:ext uri="{FF2B5EF4-FFF2-40B4-BE49-F238E27FC236}">
                <a16:creationId xmlns:a16="http://schemas.microsoft.com/office/drawing/2014/main" id="{04EA9A51-0C2C-43A8-AE68-A419DA843E1E}"/>
              </a:ext>
            </a:extLst>
          </p:cNvPr>
          <p:cNvSpPr/>
          <p:nvPr/>
        </p:nvSpPr>
        <p:spPr>
          <a:xfrm>
            <a:off x="8039386" y="4378164"/>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AF08E3A-4C3D-4668-B6A6-264818B35F60}"/>
                  </a:ext>
                </a:extLst>
              </p:cNvPr>
              <p:cNvSpPr txBox="1"/>
              <p:nvPr/>
            </p:nvSpPr>
            <p:spPr>
              <a:xfrm>
                <a:off x="8778308" y="1734403"/>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m:t>
                          </m:r>
                        </m:sub>
                      </m:sSub>
                      <m:r>
                        <a:rPr lang="sv-SE" i="1">
                          <a:latin typeface="Cambria Math" panose="02040503050406030204" pitchFamily="18" charset="0"/>
                        </a:rPr>
                        <m:t>=22.394558%</m:t>
                      </m:r>
                    </m:oMath>
                  </m:oMathPara>
                </a14:m>
                <a:endParaRPr lang="sv-SE" dirty="0"/>
              </a:p>
            </p:txBody>
          </p:sp>
        </mc:Choice>
        <mc:Fallback xmlns="">
          <p:sp>
            <p:nvSpPr>
              <p:cNvPr id="76" name="TextBox 75">
                <a:extLst>
                  <a:ext uri="{FF2B5EF4-FFF2-40B4-BE49-F238E27FC236}">
                    <a16:creationId xmlns:a16="http://schemas.microsoft.com/office/drawing/2014/main" id="{FAF08E3A-4C3D-4668-B6A6-264818B35F60}"/>
                  </a:ext>
                </a:extLst>
              </p:cNvPr>
              <p:cNvSpPr txBox="1">
                <a:spLocks noRot="1" noChangeAspect="1" noMove="1" noResize="1" noEditPoints="1" noAdjustHandles="1" noChangeArrowheads="1" noChangeShapeType="1" noTextEdit="1"/>
              </p:cNvSpPr>
              <p:nvPr/>
            </p:nvSpPr>
            <p:spPr>
              <a:xfrm>
                <a:off x="8778308" y="1734403"/>
                <a:ext cx="1930850" cy="276999"/>
              </a:xfrm>
              <a:prstGeom prst="rect">
                <a:avLst/>
              </a:prstGeom>
              <a:blipFill>
                <a:blip r:embed="rId11"/>
                <a:stretch>
                  <a:fillRect l="-2208" r="-3155" b="-15556"/>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B5E3AA8-74B0-477D-B56E-308F5EB078C8}"/>
                  </a:ext>
                </a:extLst>
              </p:cNvPr>
              <p:cNvSpPr txBox="1"/>
              <p:nvPr/>
            </p:nvSpPr>
            <p:spPr>
              <a:xfrm>
                <a:off x="4511134" y="1716477"/>
                <a:ext cx="1925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1</m:t>
                          </m:r>
                        </m:sub>
                      </m:sSub>
                      <m:r>
                        <a:rPr lang="sv-SE" b="0" i="1" smtClean="0">
                          <a:latin typeface="Cambria Math" panose="02040503050406030204" pitchFamily="18" charset="0"/>
                        </a:rPr>
                        <m:t>=25,174365%</m:t>
                      </m:r>
                    </m:oMath>
                  </m:oMathPara>
                </a14:m>
                <a:endParaRPr lang="sv-SE" dirty="0"/>
              </a:p>
            </p:txBody>
          </p:sp>
        </mc:Choice>
        <mc:Fallback xmlns="">
          <p:sp>
            <p:nvSpPr>
              <p:cNvPr id="77" name="TextBox 76">
                <a:extLst>
                  <a:ext uri="{FF2B5EF4-FFF2-40B4-BE49-F238E27FC236}">
                    <a16:creationId xmlns:a16="http://schemas.microsoft.com/office/drawing/2014/main" id="{7B5E3AA8-74B0-477D-B56E-308F5EB078C8}"/>
                  </a:ext>
                </a:extLst>
              </p:cNvPr>
              <p:cNvSpPr txBox="1">
                <a:spLocks noRot="1" noChangeAspect="1" noMove="1" noResize="1" noEditPoints="1" noAdjustHandles="1" noChangeArrowheads="1" noChangeShapeType="1" noTextEdit="1"/>
              </p:cNvSpPr>
              <p:nvPr/>
            </p:nvSpPr>
            <p:spPr>
              <a:xfrm>
                <a:off x="4511134" y="1716477"/>
                <a:ext cx="1925527" cy="276999"/>
              </a:xfrm>
              <a:prstGeom prst="rect">
                <a:avLst/>
              </a:prstGeom>
              <a:blipFill>
                <a:blip r:embed="rId12"/>
                <a:stretch>
                  <a:fillRect l="-2215" r="-3165" b="-15556"/>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26B388E9-E592-41AB-9FC0-AB4806698331}"/>
                  </a:ext>
                </a:extLst>
              </p:cNvPr>
              <p:cNvSpPr txBox="1"/>
              <p:nvPr/>
            </p:nvSpPr>
            <p:spPr>
              <a:xfrm>
                <a:off x="4633812" y="4218796"/>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3</m:t>
                          </m:r>
                        </m:sub>
                      </m:sSub>
                      <m:r>
                        <a:rPr lang="sv-SE" b="0" i="1" smtClean="0">
                          <a:latin typeface="Cambria Math" panose="02040503050406030204" pitchFamily="18" charset="0"/>
                        </a:rPr>
                        <m:t>=37,305892%</m:t>
                      </m:r>
                    </m:oMath>
                  </m:oMathPara>
                </a14:m>
                <a:endParaRPr lang="sv-SE" dirty="0"/>
              </a:p>
            </p:txBody>
          </p:sp>
        </mc:Choice>
        <mc:Fallback xmlns="">
          <p:sp>
            <p:nvSpPr>
              <p:cNvPr id="78" name="TextBox 77">
                <a:extLst>
                  <a:ext uri="{FF2B5EF4-FFF2-40B4-BE49-F238E27FC236}">
                    <a16:creationId xmlns:a16="http://schemas.microsoft.com/office/drawing/2014/main" id="{26B388E9-E592-41AB-9FC0-AB4806698331}"/>
                  </a:ext>
                </a:extLst>
              </p:cNvPr>
              <p:cNvSpPr txBox="1">
                <a:spLocks noRot="1" noChangeAspect="1" noMove="1" noResize="1" noEditPoints="1" noAdjustHandles="1" noChangeArrowheads="1" noChangeShapeType="1" noTextEdit="1"/>
              </p:cNvSpPr>
              <p:nvPr/>
            </p:nvSpPr>
            <p:spPr>
              <a:xfrm>
                <a:off x="4633812" y="4218796"/>
                <a:ext cx="1930850" cy="276999"/>
              </a:xfrm>
              <a:prstGeom prst="rect">
                <a:avLst/>
              </a:prstGeom>
              <a:blipFill>
                <a:blip r:embed="rId13"/>
                <a:stretch>
                  <a:fillRect l="-2208" r="-3155"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46208AB2-3B05-4BD2-BE40-22A26FF60962}"/>
                  </a:ext>
                </a:extLst>
              </p:cNvPr>
              <p:cNvSpPr txBox="1"/>
              <p:nvPr/>
            </p:nvSpPr>
            <p:spPr>
              <a:xfrm>
                <a:off x="8717245" y="4218796"/>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4</m:t>
                          </m:r>
                        </m:sub>
                      </m:sSub>
                      <m:r>
                        <a:rPr lang="sv-SE" b="0" i="1" smtClean="0">
                          <a:latin typeface="Cambria Math" panose="02040503050406030204" pitchFamily="18" charset="0"/>
                        </a:rPr>
                        <m:t>=64,097246%</m:t>
                      </m:r>
                    </m:oMath>
                  </m:oMathPara>
                </a14:m>
                <a:endParaRPr lang="sv-SE" dirty="0"/>
              </a:p>
            </p:txBody>
          </p:sp>
        </mc:Choice>
        <mc:Fallback xmlns="">
          <p:sp>
            <p:nvSpPr>
              <p:cNvPr id="79" name="TextBox 78">
                <a:extLst>
                  <a:ext uri="{FF2B5EF4-FFF2-40B4-BE49-F238E27FC236}">
                    <a16:creationId xmlns:a16="http://schemas.microsoft.com/office/drawing/2014/main" id="{46208AB2-3B05-4BD2-BE40-22A26FF60962}"/>
                  </a:ext>
                </a:extLst>
              </p:cNvPr>
              <p:cNvSpPr txBox="1">
                <a:spLocks noRot="1" noChangeAspect="1" noMove="1" noResize="1" noEditPoints="1" noAdjustHandles="1" noChangeArrowheads="1" noChangeShapeType="1" noTextEdit="1"/>
              </p:cNvSpPr>
              <p:nvPr/>
            </p:nvSpPr>
            <p:spPr>
              <a:xfrm>
                <a:off x="8717245" y="4218796"/>
                <a:ext cx="1930850" cy="276999"/>
              </a:xfrm>
              <a:prstGeom prst="rect">
                <a:avLst/>
              </a:prstGeom>
              <a:blipFill>
                <a:blip r:embed="rId14"/>
                <a:stretch>
                  <a:fillRect l="-2208" r="-2839" b="-17778"/>
                </a:stretch>
              </a:blipFill>
            </p:spPr>
            <p:txBody>
              <a:bodyPr/>
              <a:lstStyle/>
              <a:p>
                <a:r>
                  <a:rPr lang="sv-SE">
                    <a:noFill/>
                  </a:rPr>
                  <a:t> </a:t>
                </a:r>
              </a:p>
            </p:txBody>
          </p:sp>
        </mc:Fallback>
      </mc:AlternateContent>
      <p:pic>
        <p:nvPicPr>
          <p:cNvPr id="80" name="Picture 79">
            <a:extLst>
              <a:ext uri="{FF2B5EF4-FFF2-40B4-BE49-F238E27FC236}">
                <a16:creationId xmlns:a16="http://schemas.microsoft.com/office/drawing/2014/main" id="{C4973E50-899F-4C5D-B8E6-F1BA76EBAF7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1505997" y="2029880"/>
            <a:ext cx="528913" cy="528913"/>
          </a:xfrm>
          <a:prstGeom prst="rect">
            <a:avLst/>
          </a:prstGeom>
        </p:spPr>
      </p:pic>
      <p:grpSp>
        <p:nvGrpSpPr>
          <p:cNvPr id="81" name="Group 80">
            <a:extLst>
              <a:ext uri="{FF2B5EF4-FFF2-40B4-BE49-F238E27FC236}">
                <a16:creationId xmlns:a16="http://schemas.microsoft.com/office/drawing/2014/main" id="{46388E91-A032-41B7-806C-AF532EF9EBB8}"/>
              </a:ext>
            </a:extLst>
          </p:cNvPr>
          <p:cNvGrpSpPr/>
          <p:nvPr/>
        </p:nvGrpSpPr>
        <p:grpSpPr>
          <a:xfrm>
            <a:off x="367376" y="4373920"/>
            <a:ext cx="3222555" cy="923330"/>
            <a:chOff x="4013985" y="4619313"/>
            <a:chExt cx="3222555" cy="923330"/>
          </a:xfrm>
        </p:grpSpPr>
        <p:sp>
          <p:nvSpPr>
            <p:cNvPr id="82" name="TextBox 81">
              <a:extLst>
                <a:ext uri="{FF2B5EF4-FFF2-40B4-BE49-F238E27FC236}">
                  <a16:creationId xmlns:a16="http://schemas.microsoft.com/office/drawing/2014/main" id="{CC21C633-00CD-48A5-AB53-2377A1E7AF31}"/>
                </a:ext>
              </a:extLst>
            </p:cNvPr>
            <p:cNvSpPr txBox="1"/>
            <p:nvPr/>
          </p:nvSpPr>
          <p:spPr>
            <a:xfrm>
              <a:off x="4411665" y="4619313"/>
              <a:ext cx="2824875" cy="923330"/>
            </a:xfrm>
            <a:prstGeom prst="rect">
              <a:avLst/>
            </a:prstGeom>
            <a:noFill/>
          </p:spPr>
          <p:txBody>
            <a:bodyPr wrap="square" rtlCol="0">
              <a:spAutoFit/>
            </a:bodyPr>
            <a:lstStyle/>
            <a:p>
              <a:r>
                <a:rPr lang="sv-SE" dirty="0"/>
                <a:t>Fördjupare fråga: hur kan man räkna ut alla dessa kombinationer?</a:t>
              </a:r>
            </a:p>
          </p:txBody>
        </p:sp>
        <p:pic>
          <p:nvPicPr>
            <p:cNvPr id="83" name="Picture 82">
              <a:extLst>
                <a:ext uri="{FF2B5EF4-FFF2-40B4-BE49-F238E27FC236}">
                  <a16:creationId xmlns:a16="http://schemas.microsoft.com/office/drawing/2014/main" id="{28401359-13C4-48E5-857A-65A880B5FEE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13985" y="4679545"/>
              <a:ext cx="452399" cy="448660"/>
            </a:xfrm>
            <a:prstGeom prst="rect">
              <a:avLst/>
            </a:prstGeom>
          </p:spPr>
        </p:pic>
      </p:grpSp>
      <p:grpSp>
        <p:nvGrpSpPr>
          <p:cNvPr id="84" name="Group 83">
            <a:extLst>
              <a:ext uri="{FF2B5EF4-FFF2-40B4-BE49-F238E27FC236}">
                <a16:creationId xmlns:a16="http://schemas.microsoft.com/office/drawing/2014/main" id="{8FA694ED-4D50-4E90-A8A1-7D27E460CC0D}"/>
              </a:ext>
            </a:extLst>
          </p:cNvPr>
          <p:cNvGrpSpPr/>
          <p:nvPr/>
        </p:nvGrpSpPr>
        <p:grpSpPr>
          <a:xfrm>
            <a:off x="944110" y="5741685"/>
            <a:ext cx="2007046" cy="528913"/>
            <a:chOff x="9068422" y="3675667"/>
            <a:chExt cx="2007046" cy="528913"/>
          </a:xfrm>
        </p:grpSpPr>
        <p:sp>
          <p:nvSpPr>
            <p:cNvPr id="85" name="TextBox 84">
              <a:extLst>
                <a:ext uri="{FF2B5EF4-FFF2-40B4-BE49-F238E27FC236}">
                  <a16:creationId xmlns:a16="http://schemas.microsoft.com/office/drawing/2014/main" id="{5981B37F-2AEB-4AA5-9218-5336672656B1}"/>
                </a:ext>
              </a:extLst>
            </p:cNvPr>
            <p:cNvSpPr txBox="1"/>
            <p:nvPr/>
          </p:nvSpPr>
          <p:spPr>
            <a:xfrm>
              <a:off x="9517541" y="3694867"/>
              <a:ext cx="1557927" cy="461665"/>
            </a:xfrm>
            <a:prstGeom prst="rect">
              <a:avLst/>
            </a:prstGeom>
            <a:noFill/>
          </p:spPr>
          <p:txBody>
            <a:bodyPr wrap="none" rtlCol="0">
              <a:spAutoFit/>
            </a:bodyPr>
            <a:lstStyle/>
            <a:p>
              <a:r>
                <a:rPr lang="sv-SE" sz="2400" b="1" dirty="0"/>
                <a:t>Svar: GSEA</a:t>
              </a:r>
            </a:p>
          </p:txBody>
        </p:sp>
        <p:pic>
          <p:nvPicPr>
            <p:cNvPr id="86" name="Picture 85">
              <a:extLst>
                <a:ext uri="{FF2B5EF4-FFF2-40B4-BE49-F238E27FC236}">
                  <a16:creationId xmlns:a16="http://schemas.microsoft.com/office/drawing/2014/main" id="{B429F7A2-ACC3-4E1D-A985-1B21C01EDA6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068422" y="3675667"/>
              <a:ext cx="528913" cy="528913"/>
            </a:xfrm>
            <a:prstGeom prst="rect">
              <a:avLst/>
            </a:prstGeom>
          </p:spPr>
        </p:pic>
      </p:grpSp>
    </p:spTree>
    <p:extLst>
      <p:ext uri="{BB962C8B-B14F-4D97-AF65-F5344CB8AC3E}">
        <p14:creationId xmlns:p14="http://schemas.microsoft.com/office/powerpoint/2010/main" val="6200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GSEA och DEMO</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 SEKVENS EVOLUTION ALGORITM)</a:t>
            </a:r>
          </a:p>
          <a:p>
            <a:r>
              <a:rPr lang="sv-SE" dirty="0">
                <a:solidFill>
                  <a:schemeClr val="bg1">
                    <a:lumMod val="65000"/>
                  </a:schemeClr>
                </a:solidFill>
              </a:rPr>
              <a:t>Bild omvandling egenskaper</a:t>
            </a:r>
          </a:p>
          <a:p>
            <a:pPr lvl="1"/>
            <a:r>
              <a:rPr lang="sv-SE" dirty="0">
                <a:solidFill>
                  <a:schemeClr val="bg1">
                    <a:lumMod val="65000"/>
                  </a:schemeClr>
                </a:solidFill>
              </a:rPr>
              <a:t>Bild pixel färg: RGB</a:t>
            </a:r>
          </a:p>
          <a:p>
            <a:pPr lvl="1"/>
            <a:r>
              <a:rPr lang="sv-SE" dirty="0">
                <a:solidFill>
                  <a:schemeClr val="bg1">
                    <a:lumMod val="65000"/>
                  </a:schemeClr>
                </a:solidFill>
              </a:rPr>
              <a:t>Bild pixel statistik: Histogram</a:t>
            </a:r>
          </a:p>
          <a:p>
            <a:pPr lvl="1"/>
            <a:r>
              <a:rPr lang="sv-SE" dirty="0">
                <a:solidFill>
                  <a:schemeClr val="bg1">
                    <a:lumMod val="65000"/>
                  </a:schemeClr>
                </a:solidFill>
              </a:rPr>
              <a:t>Bildkompression: Översikt</a:t>
            </a:r>
          </a:p>
          <a:p>
            <a:pPr lvl="1"/>
            <a:r>
              <a:rPr lang="sv-SE" dirty="0">
                <a:solidFill>
                  <a:schemeClr val="bg1">
                    <a:lumMod val="65000"/>
                  </a:schemeClr>
                </a:solidFill>
              </a:rPr>
              <a:t>Bildkompression: Destruktiv komprimering</a:t>
            </a:r>
          </a:p>
          <a:p>
            <a:r>
              <a:rPr lang="sv-SE" dirty="0"/>
              <a:t>Destruktiv komprimering av GSEA</a:t>
            </a:r>
          </a:p>
          <a:p>
            <a:r>
              <a:rPr lang="sv-SE" dirty="0"/>
              <a:t>DEMO och resultat</a:t>
            </a:r>
          </a:p>
          <a:p>
            <a:endParaRPr lang="sv-SE" dirty="0"/>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618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av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067316"/>
            <a:ext cx="3182281" cy="369332"/>
          </a:xfrm>
          <a:prstGeom prst="rect">
            <a:avLst/>
          </a:prstGeom>
          <a:noFill/>
        </p:spPr>
        <p:txBody>
          <a:bodyPr wrap="none" rtlCol="0">
            <a:spAutoFit/>
          </a:bodyPr>
          <a:lstStyle/>
          <a:p>
            <a:r>
              <a:rPr lang="sv-SE" dirty="0"/>
              <a:t>0, 10, 32, 87, 127, 193, 224, 252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385410"/>
            <a:ext cx="3065263" cy="369332"/>
          </a:xfrm>
          <a:prstGeom prst="rect">
            <a:avLst/>
          </a:prstGeom>
          <a:noFill/>
        </p:spPr>
        <p:txBody>
          <a:bodyPr wrap="none" rtlCol="0">
            <a:spAutoFit/>
          </a:bodyPr>
          <a:lstStyle/>
          <a:p>
            <a:r>
              <a:rPr lang="sv-SE" dirty="0"/>
              <a:t>1, 27, 35, 49, 99, 138, 178, 225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10, 23, 37, 46, 100, 185, 210, 243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7, 15, 26, 56, 78, 158, 182, 193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06731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058410"/>
            <a:ext cx="3182281" cy="369332"/>
          </a:xfrm>
          <a:prstGeom prst="rect">
            <a:avLst/>
          </a:prstGeom>
          <a:noFill/>
        </p:spPr>
        <p:txBody>
          <a:bodyPr wrap="none" rtlCol="0">
            <a:spAutoFit/>
          </a:bodyPr>
          <a:lstStyle/>
          <a:p>
            <a:r>
              <a:rPr lang="sv-SE" dirty="0"/>
              <a:t>0, 10, 32, 87, 99, 138, 178, 225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44528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10, 23, 37, 46, 100, 158, 182, 193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33284" y="386095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27439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30055" y="391832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037880"/>
            <a:ext cx="3182281" cy="369332"/>
          </a:xfrm>
          <a:prstGeom prst="rect">
            <a:avLst/>
          </a:prstGeom>
          <a:noFill/>
        </p:spPr>
        <p:txBody>
          <a:bodyPr wrap="none" rtlCol="0">
            <a:spAutoFit/>
          </a:bodyPr>
          <a:lstStyle/>
          <a:p>
            <a:r>
              <a:rPr lang="sv-SE" dirty="0"/>
              <a:t>0, 10, 32, 87, 99, 138, 178, 225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432293"/>
            <a:ext cx="3299301" cy="369332"/>
          </a:xfrm>
          <a:prstGeom prst="rect">
            <a:avLst/>
          </a:prstGeom>
          <a:noFill/>
        </p:spPr>
        <p:txBody>
          <a:bodyPr wrap="none" rtlCol="0">
            <a:spAutoFit/>
          </a:bodyPr>
          <a:lstStyle/>
          <a:p>
            <a:r>
              <a:rPr lang="sv-SE" dirty="0"/>
              <a:t>10, 23, 37, 46, 100, 158, 182, 193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dirty="0"/>
              <a:t>0, 10, 32, 87, 127, 193, 224, 252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10, 23, 37, 46, 100, 185, 210, 243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15866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a:extLst>
              <a:ext uri="{FF2B5EF4-FFF2-40B4-BE49-F238E27FC236}">
                <a16:creationId xmlns:a16="http://schemas.microsoft.com/office/drawing/2014/main" id="{3E6BA2FC-2608-4955-A7E8-0E48515DD05F}"/>
              </a:ext>
            </a:extLst>
          </p:cNvPr>
          <p:cNvSpPr txBox="1"/>
          <p:nvPr/>
        </p:nvSpPr>
        <p:spPr>
          <a:xfrm>
            <a:off x="1149643" y="3802175"/>
            <a:ext cx="1127232" cy="369332"/>
          </a:xfrm>
          <a:prstGeom prst="rect">
            <a:avLst/>
          </a:prstGeom>
          <a:noFill/>
          <a:ln>
            <a:solidFill>
              <a:schemeClr val="tx1"/>
            </a:solidFill>
          </a:ln>
        </p:spPr>
        <p:txBody>
          <a:bodyPr wrap="none" rtlCol="0">
            <a:spAutoFit/>
          </a:bodyPr>
          <a:lstStyle/>
          <a:p>
            <a:r>
              <a:rPr lang="sv-SE" dirty="0"/>
              <a:t>∆C=32,3%</a:t>
            </a:r>
          </a:p>
        </p:txBody>
      </p:sp>
      <p:pic>
        <p:nvPicPr>
          <p:cNvPr id="57" name="Picture 56">
            <a:extLst>
              <a:ext uri="{FF2B5EF4-FFF2-40B4-BE49-F238E27FC236}">
                <a16:creationId xmlns:a16="http://schemas.microsoft.com/office/drawing/2014/main" id="{EECA422A-E58F-4607-A235-759D67441D09}"/>
              </a:ext>
            </a:extLst>
          </p:cNvPr>
          <p:cNvPicPr>
            <a:picLocks noChangeAspect="1"/>
          </p:cNvPicPr>
          <p:nvPr/>
        </p:nvPicPr>
        <p:blipFill>
          <a:blip r:embed="rId8"/>
          <a:stretch>
            <a:fillRect/>
          </a:stretch>
        </p:blipFill>
        <p:spPr>
          <a:xfrm>
            <a:off x="7488575" y="1746809"/>
            <a:ext cx="4524375" cy="1781175"/>
          </a:xfrm>
          <a:prstGeom prst="rect">
            <a:avLst/>
          </a:prstGeom>
        </p:spPr>
      </p:pic>
      <p:pic>
        <p:nvPicPr>
          <p:cNvPr id="5" name="Picture 4">
            <a:extLst>
              <a:ext uri="{FF2B5EF4-FFF2-40B4-BE49-F238E27FC236}">
                <a16:creationId xmlns:a16="http://schemas.microsoft.com/office/drawing/2014/main" id="{A1546DA2-6654-44A4-8281-479614535754}"/>
              </a:ext>
            </a:extLst>
          </p:cNvPr>
          <p:cNvPicPr>
            <a:picLocks noChangeAspect="1"/>
          </p:cNvPicPr>
          <p:nvPr/>
        </p:nvPicPr>
        <p:blipFill>
          <a:blip r:embed="rId9"/>
          <a:stretch>
            <a:fillRect/>
          </a:stretch>
        </p:blipFill>
        <p:spPr>
          <a:xfrm>
            <a:off x="11425761" y="1874536"/>
            <a:ext cx="451143" cy="451143"/>
          </a:xfrm>
          <a:prstGeom prst="rect">
            <a:avLst/>
          </a:prstGeom>
        </p:spPr>
      </p:pic>
      <p:sp>
        <p:nvSpPr>
          <p:cNvPr id="62" name="TextBox 61">
            <a:extLst>
              <a:ext uri="{FF2B5EF4-FFF2-40B4-BE49-F238E27FC236}">
                <a16:creationId xmlns:a16="http://schemas.microsoft.com/office/drawing/2014/main" id="{F13435BA-0177-4117-9793-22B4B7FCEE1E}"/>
              </a:ext>
            </a:extLst>
          </p:cNvPr>
          <p:cNvSpPr txBox="1"/>
          <p:nvPr/>
        </p:nvSpPr>
        <p:spPr>
          <a:xfrm>
            <a:off x="1146521" y="5365155"/>
            <a:ext cx="1127232" cy="369332"/>
          </a:xfrm>
          <a:prstGeom prst="rect">
            <a:avLst/>
          </a:prstGeom>
          <a:noFill/>
          <a:ln>
            <a:solidFill>
              <a:schemeClr val="tx1"/>
            </a:solidFill>
          </a:ln>
        </p:spPr>
        <p:txBody>
          <a:bodyPr wrap="none" rtlCol="0">
            <a:spAutoFit/>
          </a:bodyPr>
          <a:lstStyle/>
          <a:p>
            <a:r>
              <a:rPr lang="sv-SE" dirty="0"/>
              <a:t>∆C=40,8%</a:t>
            </a:r>
          </a:p>
        </p:txBody>
      </p:sp>
      <p:sp>
        <p:nvSpPr>
          <p:cNvPr id="71" name="TextBox 70">
            <a:extLst>
              <a:ext uri="{FF2B5EF4-FFF2-40B4-BE49-F238E27FC236}">
                <a16:creationId xmlns:a16="http://schemas.microsoft.com/office/drawing/2014/main" id="{BF14515D-A030-4E83-9C6B-0DF16CF9FD82}"/>
              </a:ext>
            </a:extLst>
          </p:cNvPr>
          <p:cNvSpPr txBox="1"/>
          <p:nvPr/>
        </p:nvSpPr>
        <p:spPr>
          <a:xfrm>
            <a:off x="1149643" y="4739419"/>
            <a:ext cx="1127232" cy="369332"/>
          </a:xfrm>
          <a:prstGeom prst="rect">
            <a:avLst/>
          </a:prstGeom>
          <a:noFill/>
          <a:ln>
            <a:solidFill>
              <a:schemeClr val="tx1"/>
            </a:solidFill>
          </a:ln>
        </p:spPr>
        <p:txBody>
          <a:bodyPr wrap="none" rtlCol="0">
            <a:spAutoFit/>
          </a:bodyPr>
          <a:lstStyle/>
          <a:p>
            <a:r>
              <a:rPr lang="sv-SE" dirty="0"/>
              <a:t>∆C=42,7%</a:t>
            </a:r>
          </a:p>
        </p:txBody>
      </p:sp>
      <p:sp>
        <p:nvSpPr>
          <p:cNvPr id="72" name="TextBox 71">
            <a:extLst>
              <a:ext uri="{FF2B5EF4-FFF2-40B4-BE49-F238E27FC236}">
                <a16:creationId xmlns:a16="http://schemas.microsoft.com/office/drawing/2014/main" id="{5C5C0734-66A8-4E0A-845E-789E17586B8C}"/>
              </a:ext>
            </a:extLst>
          </p:cNvPr>
          <p:cNvSpPr txBox="1"/>
          <p:nvPr/>
        </p:nvSpPr>
        <p:spPr>
          <a:xfrm>
            <a:off x="1156492" y="6384515"/>
            <a:ext cx="1127232" cy="369332"/>
          </a:xfrm>
          <a:prstGeom prst="rect">
            <a:avLst/>
          </a:prstGeom>
          <a:noFill/>
          <a:ln>
            <a:solidFill>
              <a:schemeClr val="tx1"/>
            </a:solidFill>
          </a:ln>
        </p:spPr>
        <p:txBody>
          <a:bodyPr wrap="none" rtlCol="0">
            <a:spAutoFit/>
          </a:bodyPr>
          <a:lstStyle/>
          <a:p>
            <a:r>
              <a:rPr lang="sv-SE" dirty="0"/>
              <a:t>∆C=41,2%</a:t>
            </a:r>
          </a:p>
        </p:txBody>
      </p:sp>
      <p:sp>
        <p:nvSpPr>
          <p:cNvPr id="73" name="TextBox 72">
            <a:extLst>
              <a:ext uri="{FF2B5EF4-FFF2-40B4-BE49-F238E27FC236}">
                <a16:creationId xmlns:a16="http://schemas.microsoft.com/office/drawing/2014/main" id="{E15326CB-4D30-4EDE-9805-ECAB658A8A21}"/>
              </a:ext>
            </a:extLst>
          </p:cNvPr>
          <p:cNvSpPr txBox="1"/>
          <p:nvPr/>
        </p:nvSpPr>
        <p:spPr>
          <a:xfrm>
            <a:off x="4590238" y="3802535"/>
            <a:ext cx="1127232" cy="369332"/>
          </a:xfrm>
          <a:prstGeom prst="rect">
            <a:avLst/>
          </a:prstGeom>
          <a:noFill/>
          <a:ln>
            <a:solidFill>
              <a:schemeClr val="tx1"/>
            </a:solidFill>
          </a:ln>
        </p:spPr>
        <p:txBody>
          <a:bodyPr wrap="none" rtlCol="0">
            <a:spAutoFit/>
          </a:bodyPr>
          <a:lstStyle/>
          <a:p>
            <a:r>
              <a:rPr lang="sv-SE" dirty="0"/>
              <a:t>∆C=26,9%</a:t>
            </a:r>
          </a:p>
        </p:txBody>
      </p:sp>
      <p:sp>
        <p:nvSpPr>
          <p:cNvPr id="74" name="TextBox 73">
            <a:extLst>
              <a:ext uri="{FF2B5EF4-FFF2-40B4-BE49-F238E27FC236}">
                <a16:creationId xmlns:a16="http://schemas.microsoft.com/office/drawing/2014/main" id="{00F1337B-7CD4-494F-8FAA-0E459870E6B1}"/>
              </a:ext>
            </a:extLst>
          </p:cNvPr>
          <p:cNvSpPr txBox="1"/>
          <p:nvPr/>
        </p:nvSpPr>
        <p:spPr>
          <a:xfrm>
            <a:off x="4642775" y="5383882"/>
            <a:ext cx="1127232" cy="369332"/>
          </a:xfrm>
          <a:prstGeom prst="rect">
            <a:avLst/>
          </a:prstGeom>
          <a:noFill/>
          <a:ln>
            <a:solidFill>
              <a:schemeClr val="tx1"/>
            </a:solidFill>
          </a:ln>
        </p:spPr>
        <p:txBody>
          <a:bodyPr wrap="none" rtlCol="0">
            <a:spAutoFit/>
          </a:bodyPr>
          <a:lstStyle/>
          <a:p>
            <a:r>
              <a:rPr lang="sv-SE" dirty="0"/>
              <a:t>∆C=31,5%</a:t>
            </a:r>
          </a:p>
        </p:txBody>
      </p:sp>
      <p:sp>
        <p:nvSpPr>
          <p:cNvPr id="75" name="TextBox 74">
            <a:extLst>
              <a:ext uri="{FF2B5EF4-FFF2-40B4-BE49-F238E27FC236}">
                <a16:creationId xmlns:a16="http://schemas.microsoft.com/office/drawing/2014/main" id="{34B3BEDC-CE77-4092-B8AF-D94144E25802}"/>
              </a:ext>
            </a:extLst>
          </p:cNvPr>
          <p:cNvSpPr txBox="1"/>
          <p:nvPr/>
        </p:nvSpPr>
        <p:spPr>
          <a:xfrm>
            <a:off x="4622946" y="4731416"/>
            <a:ext cx="1127232" cy="369332"/>
          </a:xfrm>
          <a:prstGeom prst="rect">
            <a:avLst/>
          </a:prstGeom>
          <a:noFill/>
          <a:ln>
            <a:solidFill>
              <a:schemeClr val="tx1"/>
            </a:solidFill>
          </a:ln>
        </p:spPr>
        <p:txBody>
          <a:bodyPr wrap="none" rtlCol="0">
            <a:spAutoFit/>
          </a:bodyPr>
          <a:lstStyle/>
          <a:p>
            <a:r>
              <a:rPr lang="sv-SE" dirty="0"/>
              <a:t>∆C=48,1%</a:t>
            </a:r>
          </a:p>
        </p:txBody>
      </p:sp>
      <p:sp>
        <p:nvSpPr>
          <p:cNvPr id="76" name="TextBox 75">
            <a:extLst>
              <a:ext uri="{FF2B5EF4-FFF2-40B4-BE49-F238E27FC236}">
                <a16:creationId xmlns:a16="http://schemas.microsoft.com/office/drawing/2014/main" id="{91F0B269-B2F4-4685-B65B-D23420CD8697}"/>
              </a:ext>
            </a:extLst>
          </p:cNvPr>
          <p:cNvSpPr txBox="1"/>
          <p:nvPr/>
        </p:nvSpPr>
        <p:spPr>
          <a:xfrm>
            <a:off x="4662962" y="6353971"/>
            <a:ext cx="1127232" cy="369332"/>
          </a:xfrm>
          <a:prstGeom prst="rect">
            <a:avLst/>
          </a:prstGeom>
          <a:noFill/>
          <a:ln>
            <a:solidFill>
              <a:schemeClr val="tx1"/>
            </a:solidFill>
          </a:ln>
        </p:spPr>
        <p:txBody>
          <a:bodyPr wrap="none" rtlCol="0">
            <a:spAutoFit/>
          </a:bodyPr>
          <a:lstStyle/>
          <a:p>
            <a:r>
              <a:rPr lang="sv-SE" dirty="0"/>
              <a:t>∆C=50,5%</a:t>
            </a:r>
          </a:p>
        </p:txBody>
      </p:sp>
      <p:sp>
        <p:nvSpPr>
          <p:cNvPr id="77" name="TextBox 76">
            <a:extLst>
              <a:ext uri="{FF2B5EF4-FFF2-40B4-BE49-F238E27FC236}">
                <a16:creationId xmlns:a16="http://schemas.microsoft.com/office/drawing/2014/main" id="{2D098E32-6D64-4D23-A5A2-2984FFE81B20}"/>
              </a:ext>
            </a:extLst>
          </p:cNvPr>
          <p:cNvSpPr txBox="1"/>
          <p:nvPr/>
        </p:nvSpPr>
        <p:spPr>
          <a:xfrm>
            <a:off x="7974333" y="3792854"/>
            <a:ext cx="1127232" cy="369332"/>
          </a:xfrm>
          <a:prstGeom prst="rect">
            <a:avLst/>
          </a:prstGeom>
          <a:noFill/>
          <a:ln>
            <a:solidFill>
              <a:schemeClr val="tx1"/>
            </a:solidFill>
          </a:ln>
        </p:spPr>
        <p:txBody>
          <a:bodyPr wrap="none" rtlCol="0">
            <a:spAutoFit/>
          </a:bodyPr>
          <a:lstStyle/>
          <a:p>
            <a:r>
              <a:rPr lang="sv-SE" dirty="0"/>
              <a:t>∆C=26,9%</a:t>
            </a:r>
          </a:p>
        </p:txBody>
      </p:sp>
      <p:sp>
        <p:nvSpPr>
          <p:cNvPr id="82" name="TextBox 81">
            <a:extLst>
              <a:ext uri="{FF2B5EF4-FFF2-40B4-BE49-F238E27FC236}">
                <a16:creationId xmlns:a16="http://schemas.microsoft.com/office/drawing/2014/main" id="{2F7E5114-9A76-4EFE-9D18-80DD29FDAFEA}"/>
              </a:ext>
            </a:extLst>
          </p:cNvPr>
          <p:cNvSpPr txBox="1"/>
          <p:nvPr/>
        </p:nvSpPr>
        <p:spPr>
          <a:xfrm>
            <a:off x="7974333" y="4739419"/>
            <a:ext cx="1127232" cy="369332"/>
          </a:xfrm>
          <a:prstGeom prst="rect">
            <a:avLst/>
          </a:prstGeom>
          <a:noFill/>
          <a:ln>
            <a:solidFill>
              <a:schemeClr val="tx1"/>
            </a:solidFill>
          </a:ln>
        </p:spPr>
        <p:txBody>
          <a:bodyPr wrap="none" rtlCol="0">
            <a:spAutoFit/>
          </a:bodyPr>
          <a:lstStyle/>
          <a:p>
            <a:r>
              <a:rPr lang="sv-SE" dirty="0"/>
              <a:t>∆C=31,5%</a:t>
            </a:r>
          </a:p>
        </p:txBody>
      </p:sp>
      <p:sp>
        <p:nvSpPr>
          <p:cNvPr id="83" name="TextBox 82">
            <a:extLst>
              <a:ext uri="{FF2B5EF4-FFF2-40B4-BE49-F238E27FC236}">
                <a16:creationId xmlns:a16="http://schemas.microsoft.com/office/drawing/2014/main" id="{BFAA2C50-EBC6-4FFF-9260-2EAD322914AE}"/>
              </a:ext>
            </a:extLst>
          </p:cNvPr>
          <p:cNvSpPr txBox="1"/>
          <p:nvPr/>
        </p:nvSpPr>
        <p:spPr>
          <a:xfrm>
            <a:off x="7951007" y="5383882"/>
            <a:ext cx="1127232" cy="369332"/>
          </a:xfrm>
          <a:prstGeom prst="rect">
            <a:avLst/>
          </a:prstGeom>
          <a:noFill/>
          <a:ln>
            <a:solidFill>
              <a:schemeClr val="tx1"/>
            </a:solidFill>
          </a:ln>
        </p:spPr>
        <p:txBody>
          <a:bodyPr wrap="none" rtlCol="0">
            <a:spAutoFit/>
          </a:bodyPr>
          <a:lstStyle/>
          <a:p>
            <a:r>
              <a:rPr lang="sv-SE" dirty="0"/>
              <a:t>∆C=32,3%</a:t>
            </a:r>
          </a:p>
        </p:txBody>
      </p:sp>
      <p:sp>
        <p:nvSpPr>
          <p:cNvPr id="84" name="TextBox 83">
            <a:extLst>
              <a:ext uri="{FF2B5EF4-FFF2-40B4-BE49-F238E27FC236}">
                <a16:creationId xmlns:a16="http://schemas.microsoft.com/office/drawing/2014/main" id="{2C7F8851-84CA-43A6-8CB8-B40A3E3ACED2}"/>
              </a:ext>
            </a:extLst>
          </p:cNvPr>
          <p:cNvSpPr txBox="1"/>
          <p:nvPr/>
        </p:nvSpPr>
        <p:spPr>
          <a:xfrm>
            <a:off x="7965972" y="6296089"/>
            <a:ext cx="1127232" cy="369332"/>
          </a:xfrm>
          <a:prstGeom prst="rect">
            <a:avLst/>
          </a:prstGeom>
          <a:noFill/>
          <a:ln>
            <a:solidFill>
              <a:schemeClr val="tx1"/>
            </a:solidFill>
          </a:ln>
        </p:spPr>
        <p:txBody>
          <a:bodyPr wrap="none" rtlCol="0">
            <a:spAutoFit/>
          </a:bodyPr>
          <a:lstStyle/>
          <a:p>
            <a:r>
              <a:rPr lang="sv-SE" dirty="0"/>
              <a:t>∆C=40,8%</a:t>
            </a:r>
          </a:p>
        </p:txBody>
      </p:sp>
    </p:spTree>
    <p:extLst>
      <p:ext uri="{BB962C8B-B14F-4D97-AF65-F5344CB8AC3E}">
        <p14:creationId xmlns:p14="http://schemas.microsoft.com/office/powerpoint/2010/main" val="1225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500"/>
                                        <p:tgtEl>
                                          <p:spTgt spid="7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up)">
                                      <p:cBhvr>
                                        <p:cTn id="86" dur="500"/>
                                        <p:tgtEl>
                                          <p:spTgt spid="63"/>
                                        </p:tgtEl>
                                      </p:cBhvr>
                                    </p:animEffect>
                                  </p:childTnLst>
                                </p:cTn>
                              </p:par>
                            </p:childTnLst>
                          </p:cTn>
                        </p:par>
                        <p:par>
                          <p:cTn id="87" fill="hold">
                            <p:stCondLst>
                              <p:cond delay="500"/>
                            </p:stCondLst>
                            <p:childTnLst>
                              <p:par>
                                <p:cTn id="88" presetID="16" presetClass="entr" presetSubtype="37" fill="hold"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barn(outVertical)">
                                      <p:cBhvr>
                                        <p:cTn id="90" dur="5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9"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0-#ppt_h/2"/>
                                          </p:val>
                                        </p:tav>
                                        <p:tav tm="100000">
                                          <p:val>
                                            <p:strVal val="#ppt_y"/>
                                          </p:val>
                                        </p:tav>
                                      </p:tavLst>
                                    </p:anim>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500"/>
                                        <p:tgtEl>
                                          <p:spTgt spid="7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9"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0-#ppt_w/2"/>
                                          </p:val>
                                        </p:tav>
                                        <p:tav tm="100000">
                                          <p:val>
                                            <p:strVal val="#ppt_x"/>
                                          </p:val>
                                        </p:tav>
                                      </p:tavLst>
                                    </p:anim>
                                    <p:anim calcmode="lin" valueType="num">
                                      <p:cBhvr additive="base">
                                        <p:cTn id="110" dur="500" fill="hold"/>
                                        <p:tgtEl>
                                          <p:spTgt spid="52"/>
                                        </p:tgtEl>
                                        <p:attrNameLst>
                                          <p:attrName>ppt_y</p:attrName>
                                        </p:attrNameLst>
                                      </p:cBhvr>
                                      <p:tavLst>
                                        <p:tav tm="0">
                                          <p:val>
                                            <p:strVal val="0-#ppt_h/2"/>
                                          </p:val>
                                        </p:tav>
                                        <p:tav tm="100000">
                                          <p:val>
                                            <p:strVal val="#ppt_y"/>
                                          </p:val>
                                        </p:tav>
                                      </p:tavLst>
                                    </p:anim>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childTnLst>
                          </p:cTn>
                        </p:par>
                        <p:par>
                          <p:cTn id="115" fill="hold">
                            <p:stCondLst>
                              <p:cond delay="1000"/>
                            </p:stCondLst>
                            <p:childTnLst>
                              <p:par>
                                <p:cTn id="116" presetID="10" presetClass="entr" presetSubtype="0" fill="hold" grpId="0" nodeType="after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500"/>
                                        <p:tgtEl>
                                          <p:spTgt spid="82"/>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9" fill="hold" nodeType="click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0-#ppt_w/2"/>
                                          </p:val>
                                        </p:tav>
                                        <p:tav tm="100000">
                                          <p:val>
                                            <p:strVal val="#ppt_x"/>
                                          </p:val>
                                        </p:tav>
                                      </p:tavLst>
                                    </p:anim>
                                    <p:anim calcmode="lin" valueType="num">
                                      <p:cBhvr additive="base">
                                        <p:cTn id="124" dur="500" fill="hold"/>
                                        <p:tgtEl>
                                          <p:spTgt spid="53"/>
                                        </p:tgtEl>
                                        <p:attrNameLst>
                                          <p:attrName>ppt_y</p:attrName>
                                        </p:attrNameLst>
                                      </p:cBhvr>
                                      <p:tavLst>
                                        <p:tav tm="0">
                                          <p:val>
                                            <p:strVal val="0-#ppt_h/2"/>
                                          </p:val>
                                        </p:tav>
                                        <p:tav tm="100000">
                                          <p:val>
                                            <p:strVal val="#ppt_y"/>
                                          </p:val>
                                        </p:tav>
                                      </p:tavLst>
                                    </p:anim>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9" fill="hold" nodeType="click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0-#ppt_w/2"/>
                                          </p:val>
                                        </p:tav>
                                        <p:tav tm="100000">
                                          <p:val>
                                            <p:strVal val="#ppt_x"/>
                                          </p:val>
                                        </p:tav>
                                      </p:tavLst>
                                    </p:anim>
                                    <p:anim calcmode="lin" valueType="num">
                                      <p:cBhvr additive="base">
                                        <p:cTn id="138" dur="500" fill="hold"/>
                                        <p:tgtEl>
                                          <p:spTgt spid="54"/>
                                        </p:tgtEl>
                                        <p:attrNameLst>
                                          <p:attrName>ppt_y</p:attrName>
                                        </p:attrNameLst>
                                      </p:cBhvr>
                                      <p:tavLst>
                                        <p:tav tm="0">
                                          <p:val>
                                            <p:strVal val="0-#ppt_h/2"/>
                                          </p:val>
                                        </p:tav>
                                        <p:tav tm="100000">
                                          <p:val>
                                            <p:strVal val="#ppt_y"/>
                                          </p:val>
                                        </p:tav>
                                      </p:tavLst>
                                    </p:anim>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fade">
                                      <p:cBhvr>
                                        <p:cTn id="142" dur="500"/>
                                        <p:tgtEl>
                                          <p:spTgt spid="67"/>
                                        </p:tgtEl>
                                      </p:cBhvr>
                                    </p:animEffect>
                                  </p:childTnLst>
                                </p:cTn>
                              </p:par>
                            </p:childTnLst>
                          </p:cTn>
                        </p:par>
                        <p:par>
                          <p:cTn id="143" fill="hold">
                            <p:stCondLst>
                              <p:cond delay="1000"/>
                            </p:stCondLst>
                            <p:childTnLst>
                              <p:par>
                                <p:cTn id="144" presetID="10" presetClass="entr" presetSubtype="0" fill="hold" grpId="0" nodeType="after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fade">
                                      <p:cBhvr>
                                        <p:cTn id="14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P spid="3" grpId="0" animBg="1"/>
      <p:bldP spid="62" grpId="0" animBg="1"/>
      <p:bldP spid="71" grpId="0" animBg="1"/>
      <p:bldP spid="72" grpId="0" animBg="1"/>
      <p:bldP spid="73" grpId="0" animBg="1"/>
      <p:bldP spid="74" grpId="0" animBg="1"/>
      <p:bldP spid="75" grpId="0" animBg="1"/>
      <p:bldP spid="76" grpId="0" animBg="1"/>
      <p:bldP spid="77" grpId="0" animBg="1"/>
      <p:bldP spid="82" grpId="0" animBg="1"/>
      <p:bldP spid="83" grpId="0" animBg="1"/>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INNEHÅLL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 SEKVENS EVOLUTION ALGORITM)</a:t>
            </a:r>
          </a:p>
          <a:p>
            <a:r>
              <a:rPr lang="sv-SE" dirty="0">
                <a:solidFill>
                  <a:schemeClr val="tx1">
                    <a:lumMod val="85000"/>
                    <a:lumOff val="15000"/>
                  </a:schemeClr>
                </a:solidFill>
              </a:rPr>
              <a:t>Bild omvandling egenskaper</a:t>
            </a:r>
          </a:p>
          <a:p>
            <a:pPr lvl="1"/>
            <a:r>
              <a:rPr lang="sv-SE" dirty="0">
                <a:solidFill>
                  <a:schemeClr val="tx1">
                    <a:lumMod val="85000"/>
                    <a:lumOff val="15000"/>
                  </a:schemeClr>
                </a:solidFill>
              </a:rPr>
              <a:t>Bild pixel färg: RGB</a:t>
            </a:r>
          </a:p>
          <a:p>
            <a:pPr lvl="1"/>
            <a:r>
              <a:rPr lang="sv-SE" dirty="0"/>
              <a:t>Bild pixel statistik: Histogram</a:t>
            </a:r>
          </a:p>
          <a:p>
            <a:pPr lvl="1"/>
            <a:r>
              <a:rPr lang="sv-SE" dirty="0"/>
              <a:t>Bildkompression: Översikt</a:t>
            </a:r>
          </a:p>
          <a:p>
            <a:pPr lvl="1"/>
            <a:r>
              <a:rPr lang="sv-SE" dirty="0"/>
              <a:t>Bildkompression: Destruktiv komprimering</a:t>
            </a:r>
          </a:p>
          <a:p>
            <a:r>
              <a:rPr lang="sv-SE" dirty="0"/>
              <a:t>Destruktiv komprimering av GSEA</a:t>
            </a:r>
          </a:p>
          <a:p>
            <a:r>
              <a:rPr lang="sv-SE" dirty="0"/>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16768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av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pic>
        <p:nvPicPr>
          <p:cNvPr id="23" name="Picture 22">
            <a:extLst>
              <a:ext uri="{FF2B5EF4-FFF2-40B4-BE49-F238E27FC236}">
                <a16:creationId xmlns:a16="http://schemas.microsoft.com/office/drawing/2014/main" id="{B7E63250-D904-4992-B696-388903E73C2E}"/>
              </a:ext>
            </a:extLst>
          </p:cNvPr>
          <p:cNvPicPr>
            <a:picLocks noChangeAspect="1"/>
          </p:cNvPicPr>
          <p:nvPr/>
        </p:nvPicPr>
        <p:blipFill>
          <a:blip r:embed="rId3"/>
          <a:stretch>
            <a:fillRect/>
          </a:stretch>
        </p:blipFill>
        <p:spPr>
          <a:xfrm>
            <a:off x="7488575" y="1746809"/>
            <a:ext cx="4524375" cy="1781175"/>
          </a:xfrm>
          <a:prstGeom prst="rect">
            <a:avLst/>
          </a:prstGeom>
        </p:spPr>
      </p:pic>
      <p:sp>
        <p:nvSpPr>
          <p:cNvPr id="27" name="TextBox 26">
            <a:extLst>
              <a:ext uri="{FF2B5EF4-FFF2-40B4-BE49-F238E27FC236}">
                <a16:creationId xmlns:a16="http://schemas.microsoft.com/office/drawing/2014/main" id="{F9EAC2B8-B954-4690-842F-C55093289F32}"/>
              </a:ext>
            </a:extLst>
          </p:cNvPr>
          <p:cNvSpPr txBox="1"/>
          <p:nvPr/>
        </p:nvSpPr>
        <p:spPr>
          <a:xfrm>
            <a:off x="7030393" y="3527983"/>
            <a:ext cx="291164" cy="369332"/>
          </a:xfrm>
          <a:prstGeom prst="rect">
            <a:avLst/>
          </a:prstGeom>
          <a:noFill/>
        </p:spPr>
        <p:txBody>
          <a:bodyPr wrap="square">
            <a:spAutoFit/>
          </a:bodyPr>
          <a:lstStyle/>
          <a:p>
            <a:r>
              <a:rPr lang="sv-SE" dirty="0">
                <a:solidFill>
                  <a:srgbClr val="C00000"/>
                </a:solidFill>
              </a:rPr>
              <a:t>0</a:t>
            </a:r>
          </a:p>
        </p:txBody>
      </p:sp>
      <p:sp>
        <p:nvSpPr>
          <p:cNvPr id="28" name="TextBox 27">
            <a:extLst>
              <a:ext uri="{FF2B5EF4-FFF2-40B4-BE49-F238E27FC236}">
                <a16:creationId xmlns:a16="http://schemas.microsoft.com/office/drawing/2014/main" id="{3D43D80C-3419-4911-9DC7-0B9620755EEA}"/>
              </a:ext>
            </a:extLst>
          </p:cNvPr>
          <p:cNvSpPr txBox="1"/>
          <p:nvPr/>
        </p:nvSpPr>
        <p:spPr>
          <a:xfrm>
            <a:off x="7220498" y="3527984"/>
            <a:ext cx="291164" cy="369332"/>
          </a:xfrm>
          <a:prstGeom prst="rect">
            <a:avLst/>
          </a:prstGeom>
          <a:noFill/>
        </p:spPr>
        <p:txBody>
          <a:bodyPr wrap="square">
            <a:spAutoFit/>
          </a:bodyPr>
          <a:lstStyle/>
          <a:p>
            <a:r>
              <a:rPr lang="sv-SE" dirty="0">
                <a:solidFill>
                  <a:srgbClr val="C00000"/>
                </a:solidFill>
              </a:rPr>
              <a:t>9</a:t>
            </a:r>
          </a:p>
        </p:txBody>
      </p:sp>
      <p:sp>
        <p:nvSpPr>
          <p:cNvPr id="29" name="TextBox 28">
            <a:extLst>
              <a:ext uri="{FF2B5EF4-FFF2-40B4-BE49-F238E27FC236}">
                <a16:creationId xmlns:a16="http://schemas.microsoft.com/office/drawing/2014/main" id="{FCD25075-54B5-4B07-A6EA-D83A993A68DC}"/>
              </a:ext>
            </a:extLst>
          </p:cNvPr>
          <p:cNvSpPr txBox="1"/>
          <p:nvPr/>
        </p:nvSpPr>
        <p:spPr>
          <a:xfrm>
            <a:off x="7522717" y="3554061"/>
            <a:ext cx="452287" cy="369332"/>
          </a:xfrm>
          <a:prstGeom prst="rect">
            <a:avLst/>
          </a:prstGeom>
          <a:noFill/>
        </p:spPr>
        <p:txBody>
          <a:bodyPr wrap="square">
            <a:spAutoFit/>
          </a:bodyPr>
          <a:lstStyle/>
          <a:p>
            <a:r>
              <a:rPr lang="sv-SE" dirty="0">
                <a:solidFill>
                  <a:srgbClr val="C00000"/>
                </a:solidFill>
              </a:rPr>
              <a:t>32</a:t>
            </a:r>
          </a:p>
        </p:txBody>
      </p:sp>
      <p:sp>
        <p:nvSpPr>
          <p:cNvPr id="30" name="TextBox 29">
            <a:extLst>
              <a:ext uri="{FF2B5EF4-FFF2-40B4-BE49-F238E27FC236}">
                <a16:creationId xmlns:a16="http://schemas.microsoft.com/office/drawing/2014/main" id="{D2B7D5E7-CE05-4D0F-8B03-6110988688C7}"/>
              </a:ext>
            </a:extLst>
          </p:cNvPr>
          <p:cNvSpPr txBox="1"/>
          <p:nvPr/>
        </p:nvSpPr>
        <p:spPr>
          <a:xfrm>
            <a:off x="7897629" y="3554061"/>
            <a:ext cx="452287" cy="369332"/>
          </a:xfrm>
          <a:prstGeom prst="rect">
            <a:avLst/>
          </a:prstGeom>
          <a:noFill/>
        </p:spPr>
        <p:txBody>
          <a:bodyPr wrap="square">
            <a:spAutoFit/>
          </a:bodyPr>
          <a:lstStyle/>
          <a:p>
            <a:r>
              <a:rPr lang="sv-SE" dirty="0">
                <a:solidFill>
                  <a:srgbClr val="C00000"/>
                </a:solidFill>
              </a:rPr>
              <a:t>46</a:t>
            </a:r>
          </a:p>
        </p:txBody>
      </p:sp>
      <p:sp>
        <p:nvSpPr>
          <p:cNvPr id="31" name="TextBox 30">
            <a:extLst>
              <a:ext uri="{FF2B5EF4-FFF2-40B4-BE49-F238E27FC236}">
                <a16:creationId xmlns:a16="http://schemas.microsoft.com/office/drawing/2014/main" id="{BCB39757-5622-495B-97A5-B6AC6147D888}"/>
              </a:ext>
            </a:extLst>
          </p:cNvPr>
          <p:cNvSpPr txBox="1"/>
          <p:nvPr/>
        </p:nvSpPr>
        <p:spPr>
          <a:xfrm>
            <a:off x="8754204" y="3554061"/>
            <a:ext cx="452287" cy="369332"/>
          </a:xfrm>
          <a:prstGeom prst="rect">
            <a:avLst/>
          </a:prstGeom>
          <a:noFill/>
        </p:spPr>
        <p:txBody>
          <a:bodyPr wrap="square">
            <a:spAutoFit/>
          </a:bodyPr>
          <a:lstStyle/>
          <a:p>
            <a:r>
              <a:rPr lang="sv-SE" dirty="0">
                <a:solidFill>
                  <a:srgbClr val="C00000"/>
                </a:solidFill>
              </a:rPr>
              <a:t>99</a:t>
            </a:r>
          </a:p>
        </p:txBody>
      </p:sp>
      <p:sp>
        <p:nvSpPr>
          <p:cNvPr id="32" name="TextBox 31">
            <a:extLst>
              <a:ext uri="{FF2B5EF4-FFF2-40B4-BE49-F238E27FC236}">
                <a16:creationId xmlns:a16="http://schemas.microsoft.com/office/drawing/2014/main" id="{9466EA3E-F4F8-453E-B56A-ACB35F132F80}"/>
              </a:ext>
            </a:extLst>
          </p:cNvPr>
          <p:cNvSpPr txBox="1"/>
          <p:nvPr/>
        </p:nvSpPr>
        <p:spPr>
          <a:xfrm>
            <a:off x="9527412" y="3554061"/>
            <a:ext cx="586947" cy="369332"/>
          </a:xfrm>
          <a:prstGeom prst="rect">
            <a:avLst/>
          </a:prstGeom>
          <a:noFill/>
        </p:spPr>
        <p:txBody>
          <a:bodyPr wrap="square">
            <a:spAutoFit/>
          </a:bodyPr>
          <a:lstStyle/>
          <a:p>
            <a:r>
              <a:rPr lang="sv-SE" dirty="0">
                <a:solidFill>
                  <a:srgbClr val="C00000"/>
                </a:solidFill>
              </a:rPr>
              <a:t>146</a:t>
            </a:r>
          </a:p>
        </p:txBody>
      </p:sp>
      <p:sp>
        <p:nvSpPr>
          <p:cNvPr id="33" name="TextBox 32">
            <a:extLst>
              <a:ext uri="{FF2B5EF4-FFF2-40B4-BE49-F238E27FC236}">
                <a16:creationId xmlns:a16="http://schemas.microsoft.com/office/drawing/2014/main" id="{E8014BB1-B54E-4EBA-B9D5-E9D485BA8CCA}"/>
              </a:ext>
            </a:extLst>
          </p:cNvPr>
          <p:cNvSpPr txBox="1"/>
          <p:nvPr/>
        </p:nvSpPr>
        <p:spPr>
          <a:xfrm>
            <a:off x="10393491" y="3562771"/>
            <a:ext cx="586947" cy="369332"/>
          </a:xfrm>
          <a:prstGeom prst="rect">
            <a:avLst/>
          </a:prstGeom>
          <a:noFill/>
        </p:spPr>
        <p:txBody>
          <a:bodyPr wrap="square">
            <a:spAutoFit/>
          </a:bodyPr>
          <a:lstStyle/>
          <a:p>
            <a:r>
              <a:rPr lang="sv-SE" dirty="0">
                <a:solidFill>
                  <a:srgbClr val="C00000"/>
                </a:solidFill>
              </a:rPr>
              <a:t>182</a:t>
            </a:r>
          </a:p>
        </p:txBody>
      </p:sp>
      <p:sp>
        <p:nvSpPr>
          <p:cNvPr id="34" name="TextBox 33">
            <a:extLst>
              <a:ext uri="{FF2B5EF4-FFF2-40B4-BE49-F238E27FC236}">
                <a16:creationId xmlns:a16="http://schemas.microsoft.com/office/drawing/2014/main" id="{2E3D199B-B084-4BD9-B698-0BC169EB23F4}"/>
              </a:ext>
            </a:extLst>
          </p:cNvPr>
          <p:cNvSpPr txBox="1"/>
          <p:nvPr/>
        </p:nvSpPr>
        <p:spPr>
          <a:xfrm>
            <a:off x="11090903" y="3562771"/>
            <a:ext cx="586947" cy="369332"/>
          </a:xfrm>
          <a:prstGeom prst="rect">
            <a:avLst/>
          </a:prstGeom>
          <a:noFill/>
        </p:spPr>
        <p:txBody>
          <a:bodyPr wrap="square">
            <a:spAutoFit/>
          </a:bodyPr>
          <a:lstStyle/>
          <a:p>
            <a:r>
              <a:rPr lang="sv-SE" dirty="0">
                <a:solidFill>
                  <a:srgbClr val="C00000"/>
                </a:solidFill>
              </a:rPr>
              <a:t>219</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467366"/>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785460"/>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46736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45846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84533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33284" y="426100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67444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30055" y="431837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43793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832343"/>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55871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6" name="Picture 55">
            <a:extLst>
              <a:ext uri="{FF2B5EF4-FFF2-40B4-BE49-F238E27FC236}">
                <a16:creationId xmlns:a16="http://schemas.microsoft.com/office/drawing/2014/main" id="{7B85BBCA-719F-4921-9B4F-A7C79F1D0C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32562" y="1776349"/>
            <a:ext cx="528913" cy="528913"/>
          </a:xfrm>
          <a:prstGeom prst="rect">
            <a:avLst/>
          </a:prstGeom>
        </p:spPr>
      </p:pic>
    </p:spTree>
    <p:extLst>
      <p:ext uri="{BB962C8B-B14F-4D97-AF65-F5344CB8AC3E}">
        <p14:creationId xmlns:p14="http://schemas.microsoft.com/office/powerpoint/2010/main" val="29235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up)">
                                      <p:cBhvr>
                                        <p:cTn id="58" dur="500"/>
                                        <p:tgtEl>
                                          <p:spTgt spid="63"/>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barn(outVertical)">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0-#ppt_w/2"/>
                                          </p:val>
                                        </p:tav>
                                        <p:tav tm="100000">
                                          <p:val>
                                            <p:strVal val="#ppt_x"/>
                                          </p:val>
                                        </p:tav>
                                      </p:tavLst>
                                    </p:anim>
                                    <p:anim calcmode="lin" valueType="num">
                                      <p:cBhvr additive="base">
                                        <p:cTn id="68" dur="500" fill="hold"/>
                                        <p:tgtEl>
                                          <p:spTgt spid="51"/>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9"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0-#ppt_w/2"/>
                                          </p:val>
                                        </p:tav>
                                        <p:tav tm="100000">
                                          <p:val>
                                            <p:strVal val="#ppt_x"/>
                                          </p:val>
                                        </p:tav>
                                      </p:tavLst>
                                    </p:anim>
                                    <p:anim calcmode="lin" valueType="num">
                                      <p:cBhvr additive="base">
                                        <p:cTn id="78" dur="500" fill="hold"/>
                                        <p:tgtEl>
                                          <p:spTgt spid="52"/>
                                        </p:tgtEl>
                                        <p:attrNameLst>
                                          <p:attrName>ppt_y</p:attrName>
                                        </p:attrNameLst>
                                      </p:cBhvr>
                                      <p:tavLst>
                                        <p:tav tm="0">
                                          <p:val>
                                            <p:strVal val="0-#ppt_h/2"/>
                                          </p:val>
                                        </p:tav>
                                        <p:tav tm="100000">
                                          <p:val>
                                            <p:strVal val="#ppt_y"/>
                                          </p:val>
                                        </p:tav>
                                      </p:tavLst>
                                    </p:anim>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0-#ppt_w/2"/>
                                          </p:val>
                                        </p:tav>
                                        <p:tav tm="100000">
                                          <p:val>
                                            <p:strVal val="#ppt_x"/>
                                          </p:val>
                                        </p:tav>
                                      </p:tavLst>
                                    </p:anim>
                                    <p:anim calcmode="lin" valueType="num">
                                      <p:cBhvr additive="base">
                                        <p:cTn id="88" dur="500" fill="hold"/>
                                        <p:tgtEl>
                                          <p:spTgt spid="53"/>
                                        </p:tgtEl>
                                        <p:attrNameLst>
                                          <p:attrName>ppt_y</p:attrName>
                                        </p:attrNameLst>
                                      </p:cBhvr>
                                      <p:tavLst>
                                        <p:tav tm="0">
                                          <p:val>
                                            <p:strVal val="0-#ppt_h/2"/>
                                          </p:val>
                                        </p:tav>
                                        <p:tav tm="100000">
                                          <p:val>
                                            <p:strVal val="#ppt_y"/>
                                          </p:val>
                                        </p:tav>
                                      </p:tavLst>
                                    </p:anim>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0-#ppt_h/2"/>
                                          </p:val>
                                        </p:tav>
                                        <p:tav tm="100000">
                                          <p:val>
                                            <p:strVal val="#ppt_y"/>
                                          </p:val>
                                        </p:tav>
                                      </p:tavLst>
                                    </p:anim>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CDDEDE2D-9929-4450-B16C-E5CF8549DCB3}"/>
              </a:ext>
            </a:extLst>
          </p:cNvPr>
          <p:cNvSpPr txBox="1"/>
          <p:nvPr/>
        </p:nvSpPr>
        <p:spPr>
          <a:xfrm>
            <a:off x="480775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12" name="TextBox 11">
            <a:extLst>
              <a:ext uri="{FF2B5EF4-FFF2-40B4-BE49-F238E27FC236}">
                <a16:creationId xmlns:a16="http://schemas.microsoft.com/office/drawing/2014/main" id="{4C3BA384-767D-4A0D-9EDB-D1A0663C5FE9}"/>
              </a:ext>
            </a:extLst>
          </p:cNvPr>
          <p:cNvSpPr txBox="1"/>
          <p:nvPr/>
        </p:nvSpPr>
        <p:spPr>
          <a:xfrm>
            <a:off x="4760316" y="2494019"/>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13" name="TextBox 12">
            <a:extLst>
              <a:ext uri="{FF2B5EF4-FFF2-40B4-BE49-F238E27FC236}">
                <a16:creationId xmlns:a16="http://schemas.microsoft.com/office/drawing/2014/main" id="{C7815BF5-A59E-4518-9DAA-6A2BA5E0A1A3}"/>
              </a:ext>
            </a:extLst>
          </p:cNvPr>
          <p:cNvSpPr txBox="1"/>
          <p:nvPr/>
        </p:nvSpPr>
        <p:spPr>
          <a:xfrm>
            <a:off x="4764028" y="3393555"/>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14" name="TextBox 13">
            <a:extLst>
              <a:ext uri="{FF2B5EF4-FFF2-40B4-BE49-F238E27FC236}">
                <a16:creationId xmlns:a16="http://schemas.microsoft.com/office/drawing/2014/main" id="{6ADCB3BA-E532-44E5-BDBC-D0C04C17CDBD}"/>
              </a:ext>
            </a:extLst>
          </p:cNvPr>
          <p:cNvSpPr txBox="1"/>
          <p:nvPr/>
        </p:nvSpPr>
        <p:spPr>
          <a:xfrm>
            <a:off x="4998066" y="3785752"/>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grpSp>
        <p:nvGrpSpPr>
          <p:cNvPr id="19" name="Group 18">
            <a:extLst>
              <a:ext uri="{FF2B5EF4-FFF2-40B4-BE49-F238E27FC236}">
                <a16:creationId xmlns:a16="http://schemas.microsoft.com/office/drawing/2014/main" id="{A28C3D3F-F8A0-4139-B520-4DE8EAFF05A3}"/>
              </a:ext>
            </a:extLst>
          </p:cNvPr>
          <p:cNvGrpSpPr/>
          <p:nvPr/>
        </p:nvGrpSpPr>
        <p:grpSpPr>
          <a:xfrm>
            <a:off x="4760316" y="4189314"/>
            <a:ext cx="3303013" cy="400110"/>
            <a:chOff x="1145410" y="6480755"/>
            <a:chExt cx="3303013" cy="400110"/>
          </a:xfrm>
        </p:grpSpPr>
        <p:cxnSp>
          <p:nvCxnSpPr>
            <p:cNvPr id="20" name="Straight Arrow Connector 19">
              <a:extLst>
                <a:ext uri="{FF2B5EF4-FFF2-40B4-BE49-F238E27FC236}">
                  <a16:creationId xmlns:a16="http://schemas.microsoft.com/office/drawing/2014/main" id="{6A001613-E3C5-474C-A495-D70BF3451C58}"/>
                </a:ext>
              </a:extLst>
            </p:cNvPr>
            <p:cNvCxnSpPr>
              <a:cxnSpLocks/>
              <a:stCxn id="22"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B646BC-A191-4C84-B56F-3235FFFB9157}"/>
                </a:ext>
              </a:extLst>
            </p:cNvPr>
            <p:cNvCxnSpPr>
              <a:cxnSpLocks/>
              <a:stCxn id="22"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A44D4B-1E70-40EA-B758-C339777760E4}"/>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2" name="TextBox 21">
                  <a:extLst>
                    <a:ext uri="{FF2B5EF4-FFF2-40B4-BE49-F238E27FC236}">
                      <a16:creationId xmlns:a16="http://schemas.microsoft.com/office/drawing/2014/main" id="{D4A44D4B-1E70-40EA-B758-C339777760E4}"/>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3"/>
                  <a:stretch>
                    <a:fillRect/>
                  </a:stretch>
                </a:blipFill>
              </p:spPr>
              <p:txBody>
                <a:bodyPr/>
                <a:lstStyle/>
                <a:p>
                  <a:r>
                    <a:rPr lang="sv-SE">
                      <a:noFill/>
                    </a:rPr>
                    <a:t> </a:t>
                  </a:r>
                </a:p>
              </p:txBody>
            </p:sp>
          </mc:Fallback>
        </mc:AlternateContent>
      </p:grpSp>
      <p:cxnSp>
        <p:nvCxnSpPr>
          <p:cNvPr id="23" name="Straight Connector 22">
            <a:extLst>
              <a:ext uri="{FF2B5EF4-FFF2-40B4-BE49-F238E27FC236}">
                <a16:creationId xmlns:a16="http://schemas.microsoft.com/office/drawing/2014/main" id="{7BEF883F-3A15-419A-AE74-8A0F05EF5DA8}"/>
              </a:ext>
            </a:extLst>
          </p:cNvPr>
          <p:cNvCxnSpPr>
            <a:cxnSpLocks/>
          </p:cNvCxnSpPr>
          <p:nvPr/>
        </p:nvCxnSpPr>
        <p:spPr>
          <a:xfrm>
            <a:off x="4760029" y="176071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A21C-1D41-4378-BC25-810C884F11FE}"/>
              </a:ext>
            </a:extLst>
          </p:cNvPr>
          <p:cNvCxnSpPr>
            <a:cxnSpLocks/>
          </p:cNvCxnSpPr>
          <p:nvPr/>
        </p:nvCxnSpPr>
        <p:spPr>
          <a:xfrm>
            <a:off x="8063329"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AC4418-A6B6-4A3C-A297-3F79257FD3ED}"/>
              </a:ext>
            </a:extLst>
          </p:cNvPr>
          <p:cNvCxnSpPr>
            <a:cxnSpLocks/>
          </p:cNvCxnSpPr>
          <p:nvPr/>
        </p:nvCxnSpPr>
        <p:spPr>
          <a:xfrm>
            <a:off x="8888847"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D9265E-399B-4857-ACA0-EE9C860C182C}"/>
              </a:ext>
            </a:extLst>
          </p:cNvPr>
          <p:cNvSpPr txBox="1"/>
          <p:nvPr/>
        </p:nvSpPr>
        <p:spPr>
          <a:xfrm>
            <a:off x="891014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27" name="TextBox 26">
            <a:extLst>
              <a:ext uri="{FF2B5EF4-FFF2-40B4-BE49-F238E27FC236}">
                <a16:creationId xmlns:a16="http://schemas.microsoft.com/office/drawing/2014/main" id="{32CDB5DB-1CE9-4950-B3B1-37D9DB40CADA}"/>
              </a:ext>
            </a:extLst>
          </p:cNvPr>
          <p:cNvSpPr txBox="1"/>
          <p:nvPr/>
        </p:nvSpPr>
        <p:spPr>
          <a:xfrm>
            <a:off x="8863150" y="2570338"/>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28" name="TextBox 27">
            <a:extLst>
              <a:ext uri="{FF2B5EF4-FFF2-40B4-BE49-F238E27FC236}">
                <a16:creationId xmlns:a16="http://schemas.microsoft.com/office/drawing/2014/main" id="{1DB49225-45B9-466E-829B-4488109FAC67}"/>
              </a:ext>
            </a:extLst>
          </p:cNvPr>
          <p:cNvSpPr txBox="1"/>
          <p:nvPr/>
        </p:nvSpPr>
        <p:spPr>
          <a:xfrm>
            <a:off x="8972737" y="3366903"/>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29" name="TextBox 28">
            <a:extLst>
              <a:ext uri="{FF2B5EF4-FFF2-40B4-BE49-F238E27FC236}">
                <a16:creationId xmlns:a16="http://schemas.microsoft.com/office/drawing/2014/main" id="{E327D9C2-03E6-4D34-94F6-DBF812E2922A}"/>
              </a:ext>
            </a:extLst>
          </p:cNvPr>
          <p:cNvSpPr txBox="1"/>
          <p:nvPr/>
        </p:nvSpPr>
        <p:spPr>
          <a:xfrm>
            <a:off x="8842977" y="3766341"/>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30" name="Group 29">
            <a:extLst>
              <a:ext uri="{FF2B5EF4-FFF2-40B4-BE49-F238E27FC236}">
                <a16:creationId xmlns:a16="http://schemas.microsoft.com/office/drawing/2014/main" id="{FA9694A5-4268-4B60-B3DE-515DBDBDE714}"/>
              </a:ext>
            </a:extLst>
          </p:cNvPr>
          <p:cNvGrpSpPr/>
          <p:nvPr/>
        </p:nvGrpSpPr>
        <p:grpSpPr>
          <a:xfrm>
            <a:off x="8839268" y="4195886"/>
            <a:ext cx="3303010" cy="400110"/>
            <a:chOff x="7873794" y="6457891"/>
            <a:chExt cx="3303010" cy="400110"/>
          </a:xfrm>
        </p:grpSpPr>
        <p:cxnSp>
          <p:nvCxnSpPr>
            <p:cNvPr id="31" name="Straight Arrow Connector 30">
              <a:extLst>
                <a:ext uri="{FF2B5EF4-FFF2-40B4-BE49-F238E27FC236}">
                  <a16:creationId xmlns:a16="http://schemas.microsoft.com/office/drawing/2014/main" id="{F4A2DB74-075C-412B-9F11-439A2BEE1C76}"/>
                </a:ext>
              </a:extLst>
            </p:cNvPr>
            <p:cNvCxnSpPr>
              <a:cxnSpLocks/>
              <a:stCxn id="33"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8AC5D3D-54C5-4006-8CAB-D0162F5D8480}"/>
                </a:ext>
              </a:extLst>
            </p:cNvPr>
            <p:cNvCxnSpPr>
              <a:cxnSpLocks/>
              <a:stCxn id="33"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6D81A20-C397-478F-B017-7B9E7D16E155}"/>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33" name="TextBox 32">
                  <a:extLst>
                    <a:ext uri="{FF2B5EF4-FFF2-40B4-BE49-F238E27FC236}">
                      <a16:creationId xmlns:a16="http://schemas.microsoft.com/office/drawing/2014/main" id="{26D81A20-C397-478F-B017-7B9E7D16E155}"/>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4"/>
                  <a:stretch>
                    <a:fillRect/>
                  </a:stretch>
                </a:blipFill>
              </p:spPr>
              <p:txBody>
                <a:bodyPr/>
                <a:lstStyle/>
                <a:p>
                  <a:r>
                    <a:rPr lang="sv-SE">
                      <a:noFill/>
                    </a:rPr>
                    <a:t> </a:t>
                  </a:r>
                </a:p>
              </p:txBody>
            </p:sp>
          </mc:Fallback>
        </mc:AlternateContent>
      </p:grpSp>
      <p:sp>
        <p:nvSpPr>
          <p:cNvPr id="34" name="TextBox 33">
            <a:extLst>
              <a:ext uri="{FF2B5EF4-FFF2-40B4-BE49-F238E27FC236}">
                <a16:creationId xmlns:a16="http://schemas.microsoft.com/office/drawing/2014/main" id="{A0F435C1-168E-423A-AC2E-BC8C9B5188ED}"/>
              </a:ext>
            </a:extLst>
          </p:cNvPr>
          <p:cNvSpPr txBox="1"/>
          <p:nvPr/>
        </p:nvSpPr>
        <p:spPr>
          <a:xfrm>
            <a:off x="8143155" y="2035643"/>
            <a:ext cx="679994" cy="830997"/>
          </a:xfrm>
          <a:prstGeom prst="rect">
            <a:avLst/>
          </a:prstGeom>
          <a:noFill/>
        </p:spPr>
        <p:txBody>
          <a:bodyPr wrap="none" rtlCol="0">
            <a:spAutoFit/>
          </a:bodyPr>
          <a:lstStyle/>
          <a:p>
            <a:r>
              <a:rPr lang="sv-SE" sz="4800" b="1" dirty="0"/>
              <a:t>...</a:t>
            </a:r>
          </a:p>
        </p:txBody>
      </p:sp>
      <p:sp>
        <p:nvSpPr>
          <p:cNvPr id="35" name="TextBox 34">
            <a:extLst>
              <a:ext uri="{FF2B5EF4-FFF2-40B4-BE49-F238E27FC236}">
                <a16:creationId xmlns:a16="http://schemas.microsoft.com/office/drawing/2014/main" id="{F88F7A45-0481-44D0-A680-4E9AF6EAB408}"/>
              </a:ext>
            </a:extLst>
          </p:cNvPr>
          <p:cNvSpPr txBox="1"/>
          <p:nvPr/>
        </p:nvSpPr>
        <p:spPr>
          <a:xfrm>
            <a:off x="8122982" y="3246220"/>
            <a:ext cx="679994" cy="830997"/>
          </a:xfrm>
          <a:prstGeom prst="rect">
            <a:avLst/>
          </a:prstGeom>
          <a:noFill/>
        </p:spPr>
        <p:txBody>
          <a:bodyPr wrap="none" rtlCol="0">
            <a:spAutoFit/>
          </a:bodyPr>
          <a:lstStyle/>
          <a:p>
            <a:r>
              <a:rPr lang="sv-SE" sz="4800" b="1" dirty="0"/>
              <a:t>...</a:t>
            </a:r>
          </a:p>
        </p:txBody>
      </p:sp>
      <p:sp>
        <p:nvSpPr>
          <p:cNvPr id="36" name="TextBox 35">
            <a:extLst>
              <a:ext uri="{FF2B5EF4-FFF2-40B4-BE49-F238E27FC236}">
                <a16:creationId xmlns:a16="http://schemas.microsoft.com/office/drawing/2014/main" id="{46FB138F-0ABB-41B2-B087-D3619EC3C277}"/>
              </a:ext>
            </a:extLst>
          </p:cNvPr>
          <p:cNvSpPr txBox="1"/>
          <p:nvPr/>
        </p:nvSpPr>
        <p:spPr>
          <a:xfrm rot="5400000">
            <a:off x="6275021" y="2705866"/>
            <a:ext cx="679994" cy="830997"/>
          </a:xfrm>
          <a:prstGeom prst="rect">
            <a:avLst/>
          </a:prstGeom>
          <a:noFill/>
        </p:spPr>
        <p:txBody>
          <a:bodyPr wrap="none" rtlCol="0">
            <a:spAutoFit/>
          </a:bodyPr>
          <a:lstStyle/>
          <a:p>
            <a:r>
              <a:rPr lang="sv-SE" sz="4800" b="1" dirty="0"/>
              <a:t>...</a:t>
            </a:r>
          </a:p>
        </p:txBody>
      </p:sp>
      <p:sp>
        <p:nvSpPr>
          <p:cNvPr id="37" name="TextBox 36">
            <a:extLst>
              <a:ext uri="{FF2B5EF4-FFF2-40B4-BE49-F238E27FC236}">
                <a16:creationId xmlns:a16="http://schemas.microsoft.com/office/drawing/2014/main" id="{FE7691AA-828E-42B2-9848-A7D031A5579F}"/>
              </a:ext>
            </a:extLst>
          </p:cNvPr>
          <p:cNvSpPr txBox="1"/>
          <p:nvPr/>
        </p:nvSpPr>
        <p:spPr>
          <a:xfrm rot="5400000">
            <a:off x="10223879" y="2768292"/>
            <a:ext cx="679994" cy="830997"/>
          </a:xfrm>
          <a:prstGeom prst="rect">
            <a:avLst/>
          </a:prstGeom>
          <a:noFill/>
        </p:spPr>
        <p:txBody>
          <a:bodyPr wrap="none" rtlCol="0">
            <a:spAutoFit/>
          </a:bodyPr>
          <a:lstStyle/>
          <a:p>
            <a:r>
              <a:rPr lang="sv-SE" sz="4800" b="1" dirty="0"/>
              <a:t>...</a:t>
            </a:r>
          </a:p>
        </p:txBody>
      </p:sp>
      <p:cxnSp>
        <p:nvCxnSpPr>
          <p:cNvPr id="46" name="Connector: Elbow 45">
            <a:extLst>
              <a:ext uri="{FF2B5EF4-FFF2-40B4-BE49-F238E27FC236}">
                <a16:creationId xmlns:a16="http://schemas.microsoft.com/office/drawing/2014/main" id="{D01CA68C-53A6-4154-8716-02C1BFDA78C9}"/>
              </a:ext>
            </a:extLst>
          </p:cNvPr>
          <p:cNvCxnSpPr>
            <a:cxnSpLocks/>
            <a:stCxn id="45" idx="0"/>
          </p:cNvCxnSpPr>
          <p:nvPr/>
        </p:nvCxnSpPr>
        <p:spPr>
          <a:xfrm rot="16200000" flipV="1">
            <a:off x="4921269" y="4563652"/>
            <a:ext cx="1298136" cy="504163"/>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184D9C7-3AD0-4E5D-9D24-45809191CA7D}"/>
              </a:ext>
            </a:extLst>
          </p:cNvPr>
          <p:cNvCxnSpPr/>
          <p:nvPr/>
        </p:nvCxnSpPr>
        <p:spPr>
          <a:xfrm>
            <a:off x="5069075" y="4135673"/>
            <a:ext cx="280420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60FED5-EB9E-4CC7-A8B8-ECD78C2C119A}"/>
              </a:ext>
            </a:extLst>
          </p:cNvPr>
          <p:cNvCxnSpPr>
            <a:cxnSpLocks/>
            <a:stCxn id="54" idx="3"/>
            <a:endCxn id="33" idx="2"/>
          </p:cNvCxnSpPr>
          <p:nvPr/>
        </p:nvCxnSpPr>
        <p:spPr>
          <a:xfrm flipV="1">
            <a:off x="5136609" y="4595996"/>
            <a:ext cx="5477139" cy="1630329"/>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3364ECA-7143-4C78-B029-1816B13F2BA1}"/>
              </a:ext>
            </a:extLst>
          </p:cNvPr>
          <p:cNvPicPr>
            <a:picLocks noChangeAspect="1"/>
          </p:cNvPicPr>
          <p:nvPr/>
        </p:nvPicPr>
        <p:blipFill>
          <a:blip r:embed="rId5"/>
          <a:stretch>
            <a:fillRect/>
          </a:stretch>
        </p:blipFill>
        <p:spPr>
          <a:xfrm>
            <a:off x="35948" y="4395941"/>
            <a:ext cx="4770419" cy="2415659"/>
          </a:xfrm>
          <a:prstGeom prst="rect">
            <a:avLst/>
          </a:prstGeom>
        </p:spPr>
      </p:pic>
      <p:sp>
        <p:nvSpPr>
          <p:cNvPr id="42" name="TextBox 41">
            <a:extLst>
              <a:ext uri="{FF2B5EF4-FFF2-40B4-BE49-F238E27FC236}">
                <a16:creationId xmlns:a16="http://schemas.microsoft.com/office/drawing/2014/main" id="{563509F4-89DA-4218-9FF3-F7FD8CDCE6B8}"/>
              </a:ext>
            </a:extLst>
          </p:cNvPr>
          <p:cNvSpPr txBox="1"/>
          <p:nvPr/>
        </p:nvSpPr>
        <p:spPr>
          <a:xfrm>
            <a:off x="2732086" y="4833038"/>
            <a:ext cx="1790811" cy="369332"/>
          </a:xfrm>
          <a:prstGeom prst="rect">
            <a:avLst/>
          </a:prstGeom>
          <a:noFill/>
        </p:spPr>
        <p:txBody>
          <a:bodyPr wrap="none" rtlCol="0">
            <a:spAutoFit/>
          </a:bodyPr>
          <a:lstStyle/>
          <a:p>
            <a:r>
              <a:rPr lang="sv-SE" b="1" dirty="0">
                <a:solidFill>
                  <a:schemeClr val="accent6"/>
                </a:solidFill>
              </a:rPr>
              <a:t>Antal population</a:t>
            </a:r>
          </a:p>
        </p:txBody>
      </p:sp>
      <p:cxnSp>
        <p:nvCxnSpPr>
          <p:cNvPr id="39" name="Connector: Elbow 38">
            <a:extLst>
              <a:ext uri="{FF2B5EF4-FFF2-40B4-BE49-F238E27FC236}">
                <a16:creationId xmlns:a16="http://schemas.microsoft.com/office/drawing/2014/main" id="{942B82FB-0057-4E94-BFBD-16CBD1C9A443}"/>
              </a:ext>
            </a:extLst>
          </p:cNvPr>
          <p:cNvCxnSpPr>
            <a:cxnSpLocks/>
            <a:stCxn id="42" idx="0"/>
            <a:endCxn id="12" idx="1"/>
          </p:cNvCxnSpPr>
          <p:nvPr/>
        </p:nvCxnSpPr>
        <p:spPr>
          <a:xfrm rot="5400000" flipH="1" flipV="1">
            <a:off x="3116728" y="3189450"/>
            <a:ext cx="2154353" cy="1132824"/>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E7ECC04-E77D-436C-89BB-0643E8DF6A56}"/>
              </a:ext>
            </a:extLst>
          </p:cNvPr>
          <p:cNvSpPr txBox="1"/>
          <p:nvPr/>
        </p:nvSpPr>
        <p:spPr>
          <a:xfrm>
            <a:off x="3406327" y="6041659"/>
            <a:ext cx="1730282" cy="369332"/>
          </a:xfrm>
          <a:prstGeom prst="rect">
            <a:avLst/>
          </a:prstGeom>
          <a:noFill/>
        </p:spPr>
        <p:txBody>
          <a:bodyPr wrap="none" rtlCol="0">
            <a:spAutoFit/>
          </a:bodyPr>
          <a:lstStyle/>
          <a:p>
            <a:r>
              <a:rPr lang="sv-SE" b="1" dirty="0">
                <a:solidFill>
                  <a:schemeClr val="accent6"/>
                </a:solidFill>
              </a:rPr>
              <a:t>Max Generation</a:t>
            </a:r>
          </a:p>
        </p:txBody>
      </p:sp>
      <p:sp>
        <p:nvSpPr>
          <p:cNvPr id="45" name="TextBox 44">
            <a:extLst>
              <a:ext uri="{FF2B5EF4-FFF2-40B4-BE49-F238E27FC236}">
                <a16:creationId xmlns:a16="http://schemas.microsoft.com/office/drawing/2014/main" id="{8E4EAA75-D449-48B5-9E21-D2F75DF7AA80}"/>
              </a:ext>
            </a:extLst>
          </p:cNvPr>
          <p:cNvSpPr txBox="1"/>
          <p:nvPr/>
        </p:nvSpPr>
        <p:spPr>
          <a:xfrm>
            <a:off x="4615613" y="5464802"/>
            <a:ext cx="2413609" cy="369332"/>
          </a:xfrm>
          <a:prstGeom prst="rect">
            <a:avLst/>
          </a:prstGeom>
          <a:noFill/>
        </p:spPr>
        <p:txBody>
          <a:bodyPr wrap="none" rtlCol="0">
            <a:spAutoFit/>
          </a:bodyPr>
          <a:lstStyle/>
          <a:p>
            <a:r>
              <a:rPr lang="sv-SE" b="1" dirty="0">
                <a:solidFill>
                  <a:schemeClr val="accent6"/>
                </a:solidFill>
              </a:rPr>
              <a:t>Längd av gensekvensen</a:t>
            </a:r>
          </a:p>
        </p:txBody>
      </p:sp>
    </p:spTree>
    <p:extLst>
      <p:ext uri="{BB962C8B-B14F-4D97-AF65-F5344CB8AC3E}">
        <p14:creationId xmlns:p14="http://schemas.microsoft.com/office/powerpoint/2010/main" val="207207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 Resultat</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 name="Picture 37">
            <a:extLst>
              <a:ext uri="{FF2B5EF4-FFF2-40B4-BE49-F238E27FC236}">
                <a16:creationId xmlns:a16="http://schemas.microsoft.com/office/drawing/2014/main" id="{EFEC4285-67F9-4DB3-94CC-641DEC82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8" y="1817687"/>
            <a:ext cx="5023011" cy="3348672"/>
          </a:xfrm>
          <a:prstGeom prst="rect">
            <a:avLst/>
          </a:prstGeom>
        </p:spPr>
      </p:pic>
      <p:pic>
        <p:nvPicPr>
          <p:cNvPr id="1026" name="Picture 2">
            <a:extLst>
              <a:ext uri="{FF2B5EF4-FFF2-40B4-BE49-F238E27FC236}">
                <a16:creationId xmlns:a16="http://schemas.microsoft.com/office/drawing/2014/main" id="{C67129E7-3DDF-49B3-B5EC-5550FD36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358" y="1817687"/>
            <a:ext cx="5000625" cy="3333750"/>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CC50E81B-1DB2-4A15-8553-F9733A5C9D40}"/>
              </a:ext>
            </a:extLst>
          </p:cNvPr>
          <p:cNvSpPr/>
          <p:nvPr/>
        </p:nvSpPr>
        <p:spPr>
          <a:xfrm>
            <a:off x="5907618" y="2183802"/>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TextBox 42">
            <a:extLst>
              <a:ext uri="{FF2B5EF4-FFF2-40B4-BE49-F238E27FC236}">
                <a16:creationId xmlns:a16="http://schemas.microsoft.com/office/drawing/2014/main" id="{D4D8E12A-C441-4420-B3CD-DAAB9E645DC5}"/>
              </a:ext>
            </a:extLst>
          </p:cNvPr>
          <p:cNvSpPr txBox="1"/>
          <p:nvPr/>
        </p:nvSpPr>
        <p:spPr>
          <a:xfrm>
            <a:off x="5209787" y="2550561"/>
            <a:ext cx="1772425" cy="923330"/>
          </a:xfrm>
          <a:prstGeom prst="rect">
            <a:avLst/>
          </a:prstGeom>
          <a:noFill/>
        </p:spPr>
        <p:txBody>
          <a:bodyPr wrap="square">
            <a:spAutoFit/>
          </a:bodyPr>
          <a:lstStyle/>
          <a:p>
            <a:r>
              <a:rPr lang="sv-SE" dirty="0"/>
              <a:t>Destruktiv komprimering av GSEA</a:t>
            </a:r>
          </a:p>
        </p:txBody>
      </p:sp>
      <p:grpSp>
        <p:nvGrpSpPr>
          <p:cNvPr id="8" name="Group 7">
            <a:extLst>
              <a:ext uri="{FF2B5EF4-FFF2-40B4-BE49-F238E27FC236}">
                <a16:creationId xmlns:a16="http://schemas.microsoft.com/office/drawing/2014/main" id="{722D665B-F0BA-42DA-9319-49D97F382BC7}"/>
              </a:ext>
            </a:extLst>
          </p:cNvPr>
          <p:cNvGrpSpPr/>
          <p:nvPr/>
        </p:nvGrpSpPr>
        <p:grpSpPr>
          <a:xfrm>
            <a:off x="5062008" y="3482772"/>
            <a:ext cx="2206074" cy="1794488"/>
            <a:chOff x="5109634" y="3482772"/>
            <a:chExt cx="2094081" cy="1794488"/>
          </a:xfrm>
        </p:grpSpPr>
        <p:sp>
          <p:nvSpPr>
            <p:cNvPr id="44" name="TextBox 43">
              <a:extLst>
                <a:ext uri="{FF2B5EF4-FFF2-40B4-BE49-F238E27FC236}">
                  <a16:creationId xmlns:a16="http://schemas.microsoft.com/office/drawing/2014/main" id="{DDFA6348-F8B7-4221-8382-0791EBE8B6D2}"/>
                </a:ext>
              </a:extLst>
            </p:cNvPr>
            <p:cNvSpPr txBox="1"/>
            <p:nvPr/>
          </p:nvSpPr>
          <p:spPr>
            <a:xfrm>
              <a:off x="5431290" y="3799932"/>
              <a:ext cx="1772425" cy="1477328"/>
            </a:xfrm>
            <a:prstGeom prst="rect">
              <a:avLst/>
            </a:prstGeom>
            <a:noFill/>
          </p:spPr>
          <p:txBody>
            <a:bodyPr wrap="square">
              <a:spAutoFit/>
            </a:bodyPr>
            <a:lstStyle/>
            <a:p>
              <a:r>
                <a:rPr lang="sv-SE" dirty="0"/>
                <a:t>Kan du se skillnaden av kvalite efter 67,5% hög komprimerande?</a:t>
              </a:r>
            </a:p>
          </p:txBody>
        </p:sp>
        <p:pic>
          <p:nvPicPr>
            <p:cNvPr id="47" name="Picture 46">
              <a:extLst>
                <a:ext uri="{FF2B5EF4-FFF2-40B4-BE49-F238E27FC236}">
                  <a16:creationId xmlns:a16="http://schemas.microsoft.com/office/drawing/2014/main" id="{93EC15C6-1B49-45EE-B33B-B3D426056A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09634" y="3482772"/>
              <a:ext cx="452399" cy="448660"/>
            </a:xfrm>
            <a:prstGeom prst="rect">
              <a:avLst/>
            </a:prstGeom>
          </p:spPr>
        </p:pic>
      </p:grpSp>
      <p:grpSp>
        <p:nvGrpSpPr>
          <p:cNvPr id="17" name="Group 16">
            <a:extLst>
              <a:ext uri="{FF2B5EF4-FFF2-40B4-BE49-F238E27FC236}">
                <a16:creationId xmlns:a16="http://schemas.microsoft.com/office/drawing/2014/main" id="{5724E914-2BA8-4A97-8584-667918130A43}"/>
              </a:ext>
            </a:extLst>
          </p:cNvPr>
          <p:cNvGrpSpPr/>
          <p:nvPr/>
        </p:nvGrpSpPr>
        <p:grpSpPr>
          <a:xfrm>
            <a:off x="1038186" y="5581380"/>
            <a:ext cx="8009561" cy="1200329"/>
            <a:chOff x="1038186" y="5581380"/>
            <a:chExt cx="8009561" cy="1200329"/>
          </a:xfrm>
        </p:grpSpPr>
        <p:pic>
          <p:nvPicPr>
            <p:cNvPr id="15" name="Picture 14">
              <a:extLst>
                <a:ext uri="{FF2B5EF4-FFF2-40B4-BE49-F238E27FC236}">
                  <a16:creationId xmlns:a16="http://schemas.microsoft.com/office/drawing/2014/main" id="{1E2BC423-4AC0-40E0-8483-050A375C0EE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38186" y="5722564"/>
              <a:ext cx="725914" cy="639728"/>
            </a:xfrm>
            <a:prstGeom prst="rect">
              <a:avLst/>
            </a:prstGeom>
          </p:spPr>
        </p:pic>
        <p:sp>
          <p:nvSpPr>
            <p:cNvPr id="16" name="TextBox 15">
              <a:extLst>
                <a:ext uri="{FF2B5EF4-FFF2-40B4-BE49-F238E27FC236}">
                  <a16:creationId xmlns:a16="http://schemas.microsoft.com/office/drawing/2014/main" id="{56B364E1-D87F-4E84-B304-966D69932399}"/>
                </a:ext>
              </a:extLst>
            </p:cNvPr>
            <p:cNvSpPr txBox="1"/>
            <p:nvPr/>
          </p:nvSpPr>
          <p:spPr>
            <a:xfrm>
              <a:off x="1764100" y="5581380"/>
              <a:ext cx="7283647" cy="1200329"/>
            </a:xfrm>
            <a:prstGeom prst="rect">
              <a:avLst/>
            </a:prstGeom>
            <a:noFill/>
          </p:spPr>
          <p:txBody>
            <a:bodyPr wrap="square" rtlCol="0">
              <a:spAutoFit/>
            </a:bodyPr>
            <a:lstStyle/>
            <a:p>
              <a:r>
                <a:rPr lang="sv-SE" dirty="0"/>
                <a:t>GSEA resultat är inte alltid bäst, i vissa fall kan evolutionen gå åt fel håll, den enklaste lösningen är att kasta bort allting och börjar om från början igen.</a:t>
              </a:r>
            </a:p>
            <a:p>
              <a:r>
                <a:rPr lang="sv-SE" dirty="0"/>
                <a:t>I naturen, har det också hänt, vet du om att det fanns </a:t>
              </a:r>
              <a:r>
                <a:rPr lang="sv-SE" altLang="zh-CN" dirty="0"/>
                <a:t>5 </a:t>
              </a:r>
              <a:r>
                <a:rPr lang="sv-SE" altLang="zh-CN" b="1" dirty="0"/>
                <a:t>Massutdöende</a:t>
              </a:r>
              <a:r>
                <a:rPr lang="sv-SE" altLang="zh-CN" dirty="0"/>
                <a:t> i den naturvetenskapliga evolutionen.</a:t>
              </a:r>
              <a:endParaRPr lang="sv-SE" dirty="0"/>
            </a:p>
          </p:txBody>
        </p:sp>
      </p:grpSp>
      <p:pic>
        <p:nvPicPr>
          <p:cNvPr id="1028" name="Picture 4" descr="物种大灭绝正在发生！环境迅速变化生态恶化，人类正承受影响- 全网搜">
            <a:extLst>
              <a:ext uri="{FF2B5EF4-FFF2-40B4-BE49-F238E27FC236}">
                <a16:creationId xmlns:a16="http://schemas.microsoft.com/office/drawing/2014/main" id="{B515A3A9-C114-47C2-8B10-90617C232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7425" y="5369905"/>
            <a:ext cx="2116764" cy="144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0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B013E09-BD9E-4240-B7A2-50D1F9C70413}"/>
              </a:ext>
            </a:extLst>
          </p:cNvPr>
          <p:cNvSpPr>
            <a:spLocks noGrp="1"/>
          </p:cNvSpPr>
          <p:nvPr>
            <p:ph type="title"/>
          </p:nvPr>
        </p:nvSpPr>
        <p:spPr/>
        <p:txBody>
          <a:bodyPr/>
          <a:lstStyle/>
          <a:p>
            <a:r>
              <a:rPr lang="sv-SE" dirty="0"/>
              <a:t>Statisk websida</a:t>
            </a:r>
          </a:p>
        </p:txBody>
      </p:sp>
      <p:pic>
        <p:nvPicPr>
          <p:cNvPr id="3" name="Picture 2" descr="Orignal Windows 7 PC by dipanshu9093 on DeviantArt">
            <a:extLst>
              <a:ext uri="{FF2B5EF4-FFF2-40B4-BE49-F238E27FC236}">
                <a16:creationId xmlns:a16="http://schemas.microsoft.com/office/drawing/2014/main" id="{2FA037AF-257B-4335-A074-17B3D497F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2176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23056B8-BD1E-4768-AC00-514ABAF4E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2" y="1387027"/>
            <a:ext cx="2438400" cy="2438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ak pilkoppling 4">
            <a:extLst>
              <a:ext uri="{FF2B5EF4-FFF2-40B4-BE49-F238E27FC236}">
                <a16:creationId xmlns:a16="http://schemas.microsoft.com/office/drawing/2014/main" id="{53E6B1B3-89E9-4C78-B2B0-24C67578B6F9}"/>
              </a:ext>
            </a:extLst>
          </p:cNvPr>
          <p:cNvCxnSpPr>
            <a:stCxn id="3" idx="3"/>
            <a:endCxn id="2050" idx="1"/>
          </p:cNvCxnSpPr>
          <p:nvPr/>
        </p:nvCxnSpPr>
        <p:spPr>
          <a:xfrm flipV="1">
            <a:off x="3276600" y="2606227"/>
            <a:ext cx="5638802" cy="213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ktangel: rundade hörn 5">
            <a:extLst>
              <a:ext uri="{FF2B5EF4-FFF2-40B4-BE49-F238E27FC236}">
                <a16:creationId xmlns:a16="http://schemas.microsoft.com/office/drawing/2014/main" id="{CBC40EFA-27DB-4201-B5DB-A7AEC06A3DD0}"/>
              </a:ext>
            </a:extLst>
          </p:cNvPr>
          <p:cNvSpPr/>
          <p:nvPr/>
        </p:nvSpPr>
        <p:spPr>
          <a:xfrm>
            <a:off x="5923721" y="3825427"/>
            <a:ext cx="1590261" cy="487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HTTP </a:t>
            </a:r>
            <a:r>
              <a:rPr lang="sv-SE" dirty="0" err="1"/>
              <a:t>Request</a:t>
            </a:r>
            <a:endParaRPr lang="sv-SE" dirty="0"/>
          </a:p>
        </p:txBody>
      </p:sp>
      <p:sp>
        <p:nvSpPr>
          <p:cNvPr id="8" name="Rektangel: rundade hörn 7">
            <a:extLst>
              <a:ext uri="{FF2B5EF4-FFF2-40B4-BE49-F238E27FC236}">
                <a16:creationId xmlns:a16="http://schemas.microsoft.com/office/drawing/2014/main" id="{68FF6F7F-515D-4148-BBB8-C74807EA5163}"/>
              </a:ext>
            </a:extLst>
          </p:cNvPr>
          <p:cNvSpPr/>
          <p:nvPr/>
        </p:nvSpPr>
        <p:spPr>
          <a:xfrm>
            <a:off x="4949685" y="2728809"/>
            <a:ext cx="1948071" cy="487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HTML, CSS &amp; JS</a:t>
            </a:r>
          </a:p>
        </p:txBody>
      </p:sp>
    </p:spTree>
    <p:extLst>
      <p:ext uri="{BB962C8B-B14F-4D97-AF65-F5344CB8AC3E}">
        <p14:creationId xmlns:p14="http://schemas.microsoft.com/office/powerpoint/2010/main" val="195598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C4BB83-7C68-4FD3-9A9F-EDEE83E05124}"/>
              </a:ext>
            </a:extLst>
          </p:cNvPr>
          <p:cNvSpPr>
            <a:spLocks noGrp="1"/>
          </p:cNvSpPr>
          <p:nvPr>
            <p:ph type="title"/>
          </p:nvPr>
        </p:nvSpPr>
        <p:spPr/>
        <p:txBody>
          <a:bodyPr/>
          <a:lstStyle/>
          <a:p>
            <a:r>
              <a:rPr lang="sv-SE" dirty="0"/>
              <a:t>DEMO Websida struktur (Dynamisk websida)</a:t>
            </a:r>
          </a:p>
        </p:txBody>
      </p:sp>
      <p:pic>
        <p:nvPicPr>
          <p:cNvPr id="1026" name="Picture 2" descr="Orignal Windows 7 PC by dipanshu9093 on DeviantArt">
            <a:extLst>
              <a:ext uri="{FF2B5EF4-FFF2-40B4-BE49-F238E27FC236}">
                <a16:creationId xmlns:a16="http://schemas.microsoft.com/office/drawing/2014/main" id="{7A3FE2AC-9A91-476E-AC0C-FFED0D442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21766"/>
            <a:ext cx="2438400" cy="2438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ak pilkoppling 4">
            <a:extLst>
              <a:ext uri="{FF2B5EF4-FFF2-40B4-BE49-F238E27FC236}">
                <a16:creationId xmlns:a16="http://schemas.microsoft.com/office/drawing/2014/main" id="{3BADCBD2-8767-49F4-B41D-D0A6F9F87C28}"/>
              </a:ext>
            </a:extLst>
          </p:cNvPr>
          <p:cNvCxnSpPr>
            <a:cxnSpLocks/>
            <a:stCxn id="1026" idx="3"/>
            <a:endCxn id="1028" idx="1"/>
          </p:cNvCxnSpPr>
          <p:nvPr/>
        </p:nvCxnSpPr>
        <p:spPr>
          <a:xfrm flipV="1">
            <a:off x="3276600" y="3018184"/>
            <a:ext cx="1537666" cy="172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Value, server Free Icon of WHCompare Isometric Web Hosting &amp;amp; Servers">
            <a:extLst>
              <a:ext uri="{FF2B5EF4-FFF2-40B4-BE49-F238E27FC236}">
                <a16:creationId xmlns:a16="http://schemas.microsoft.com/office/drawing/2014/main" id="{8851612C-4BE4-491B-ACB9-8D25E5986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266" y="194662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ase | Bruker">
            <a:extLst>
              <a:ext uri="{FF2B5EF4-FFF2-40B4-BE49-F238E27FC236}">
                <a16:creationId xmlns:a16="http://schemas.microsoft.com/office/drawing/2014/main" id="{370406B7-4A45-4CA0-975A-000AB2A03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976" y="4422501"/>
            <a:ext cx="1537665" cy="15376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Rak pilkoppling 9">
            <a:extLst>
              <a:ext uri="{FF2B5EF4-FFF2-40B4-BE49-F238E27FC236}">
                <a16:creationId xmlns:a16="http://schemas.microsoft.com/office/drawing/2014/main" id="{966F4CF6-692F-4A98-B9E9-6DDFDBC6C930}"/>
              </a:ext>
            </a:extLst>
          </p:cNvPr>
          <p:cNvCxnSpPr>
            <a:stCxn id="1028" idx="3"/>
            <a:endCxn id="1030" idx="1"/>
          </p:cNvCxnSpPr>
          <p:nvPr/>
        </p:nvCxnSpPr>
        <p:spPr>
          <a:xfrm>
            <a:off x="6957391" y="3018184"/>
            <a:ext cx="1394585" cy="217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ktangel: rundade hörn 11">
            <a:extLst>
              <a:ext uri="{FF2B5EF4-FFF2-40B4-BE49-F238E27FC236}">
                <a16:creationId xmlns:a16="http://schemas.microsoft.com/office/drawing/2014/main" id="{F0364442-647D-430E-8F1B-D68E7A5F6156}"/>
              </a:ext>
            </a:extLst>
          </p:cNvPr>
          <p:cNvSpPr/>
          <p:nvPr/>
        </p:nvSpPr>
        <p:spPr>
          <a:xfrm>
            <a:off x="2625793" y="2823694"/>
            <a:ext cx="1722369" cy="571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HTML, CSS &amp; JS</a:t>
            </a:r>
          </a:p>
        </p:txBody>
      </p:sp>
      <p:sp>
        <p:nvSpPr>
          <p:cNvPr id="16" name="Rektangel: rundade hörn 15">
            <a:extLst>
              <a:ext uri="{FF2B5EF4-FFF2-40B4-BE49-F238E27FC236}">
                <a16:creationId xmlns:a16="http://schemas.microsoft.com/office/drawing/2014/main" id="{D315A381-B21E-473C-9B41-15A0A87EC4B4}"/>
              </a:ext>
            </a:extLst>
          </p:cNvPr>
          <p:cNvSpPr/>
          <p:nvPr/>
        </p:nvSpPr>
        <p:spPr>
          <a:xfrm>
            <a:off x="3486978" y="4210980"/>
            <a:ext cx="1722369" cy="571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HTTP </a:t>
            </a:r>
            <a:r>
              <a:rPr lang="sv-SE" dirty="0" err="1"/>
              <a:t>Request</a:t>
            </a:r>
            <a:endParaRPr lang="sv-SE" dirty="0"/>
          </a:p>
        </p:txBody>
      </p:sp>
      <p:sp>
        <p:nvSpPr>
          <p:cNvPr id="17" name="Rektangel: rundade hörn 16">
            <a:extLst>
              <a:ext uri="{FF2B5EF4-FFF2-40B4-BE49-F238E27FC236}">
                <a16:creationId xmlns:a16="http://schemas.microsoft.com/office/drawing/2014/main" id="{1D5C3458-6658-459F-B140-9B2C507350E7}"/>
              </a:ext>
            </a:extLst>
          </p:cNvPr>
          <p:cNvSpPr/>
          <p:nvPr/>
        </p:nvSpPr>
        <p:spPr>
          <a:xfrm>
            <a:off x="5489922" y="1690688"/>
            <a:ext cx="1003025" cy="571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PHP</a:t>
            </a:r>
          </a:p>
        </p:txBody>
      </p:sp>
      <p:sp>
        <p:nvSpPr>
          <p:cNvPr id="18" name="Rektangel: rundade hörn 17">
            <a:extLst>
              <a:ext uri="{FF2B5EF4-FFF2-40B4-BE49-F238E27FC236}">
                <a16:creationId xmlns:a16="http://schemas.microsoft.com/office/drawing/2014/main" id="{6D4EB6D1-ADC8-48ED-B971-B9D73785737F}"/>
              </a:ext>
            </a:extLst>
          </p:cNvPr>
          <p:cNvSpPr/>
          <p:nvPr/>
        </p:nvSpPr>
        <p:spPr>
          <a:xfrm>
            <a:off x="8619295" y="3852501"/>
            <a:ext cx="1003025" cy="571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SQL</a:t>
            </a:r>
          </a:p>
        </p:txBody>
      </p:sp>
      <p:sp>
        <p:nvSpPr>
          <p:cNvPr id="19" name="textruta 18">
            <a:extLst>
              <a:ext uri="{FF2B5EF4-FFF2-40B4-BE49-F238E27FC236}">
                <a16:creationId xmlns:a16="http://schemas.microsoft.com/office/drawing/2014/main" id="{ECD1AB44-AE03-4490-8E60-9E0B62BA79CC}"/>
              </a:ext>
            </a:extLst>
          </p:cNvPr>
          <p:cNvSpPr txBox="1"/>
          <p:nvPr/>
        </p:nvSpPr>
        <p:spPr>
          <a:xfrm>
            <a:off x="1406741" y="6308209"/>
            <a:ext cx="1699696" cy="461665"/>
          </a:xfrm>
          <a:prstGeom prst="rect">
            <a:avLst/>
          </a:prstGeom>
          <a:noFill/>
        </p:spPr>
        <p:txBody>
          <a:bodyPr wrap="none" rtlCol="0">
            <a:spAutoFit/>
          </a:bodyPr>
          <a:lstStyle/>
          <a:p>
            <a:r>
              <a:rPr lang="sv-SE" sz="2400" b="1" dirty="0"/>
              <a:t>FRONT-END</a:t>
            </a:r>
          </a:p>
        </p:txBody>
      </p:sp>
      <p:sp>
        <p:nvSpPr>
          <p:cNvPr id="23" name="textruta 22">
            <a:extLst>
              <a:ext uri="{FF2B5EF4-FFF2-40B4-BE49-F238E27FC236}">
                <a16:creationId xmlns:a16="http://schemas.microsoft.com/office/drawing/2014/main" id="{4AFC4F69-2C49-44D4-B16A-4BCBB068746A}"/>
              </a:ext>
            </a:extLst>
          </p:cNvPr>
          <p:cNvSpPr txBox="1"/>
          <p:nvPr/>
        </p:nvSpPr>
        <p:spPr>
          <a:xfrm>
            <a:off x="4963139" y="6308209"/>
            <a:ext cx="1845377" cy="461665"/>
          </a:xfrm>
          <a:prstGeom prst="rect">
            <a:avLst/>
          </a:prstGeom>
          <a:noFill/>
        </p:spPr>
        <p:txBody>
          <a:bodyPr wrap="none" rtlCol="0">
            <a:spAutoFit/>
          </a:bodyPr>
          <a:lstStyle/>
          <a:p>
            <a:r>
              <a:rPr lang="sv-SE" sz="2400" b="1" dirty="0"/>
              <a:t>MIDDLE-END</a:t>
            </a:r>
          </a:p>
        </p:txBody>
      </p:sp>
      <p:sp>
        <p:nvSpPr>
          <p:cNvPr id="24" name="textruta 23">
            <a:extLst>
              <a:ext uri="{FF2B5EF4-FFF2-40B4-BE49-F238E27FC236}">
                <a16:creationId xmlns:a16="http://schemas.microsoft.com/office/drawing/2014/main" id="{6A7173C8-2354-4111-9CF4-DF16000AA62B}"/>
              </a:ext>
            </a:extLst>
          </p:cNvPr>
          <p:cNvSpPr txBox="1"/>
          <p:nvPr/>
        </p:nvSpPr>
        <p:spPr>
          <a:xfrm>
            <a:off x="8351976" y="6308209"/>
            <a:ext cx="1510157" cy="461665"/>
          </a:xfrm>
          <a:prstGeom prst="rect">
            <a:avLst/>
          </a:prstGeom>
          <a:noFill/>
        </p:spPr>
        <p:txBody>
          <a:bodyPr wrap="none" rtlCol="0">
            <a:spAutoFit/>
          </a:bodyPr>
          <a:lstStyle/>
          <a:p>
            <a:r>
              <a:rPr lang="sv-SE" sz="2400" b="1" dirty="0"/>
              <a:t>BACK-END</a:t>
            </a:r>
          </a:p>
        </p:txBody>
      </p:sp>
    </p:spTree>
    <p:extLst>
      <p:ext uri="{BB962C8B-B14F-4D97-AF65-F5344CB8AC3E}">
        <p14:creationId xmlns:p14="http://schemas.microsoft.com/office/powerpoint/2010/main" val="124989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45F2A9-30F2-4DCD-8307-35DA3E097395}"/>
              </a:ext>
            </a:extLst>
          </p:cNvPr>
          <p:cNvSpPr>
            <a:spLocks noGrp="1"/>
          </p:cNvSpPr>
          <p:nvPr>
            <p:ph type="title"/>
          </p:nvPr>
        </p:nvSpPr>
        <p:spPr>
          <a:xfrm>
            <a:off x="838200" y="351873"/>
            <a:ext cx="10515600" cy="1325563"/>
          </a:xfrm>
        </p:spPr>
        <p:txBody>
          <a:bodyPr/>
          <a:lstStyle/>
          <a:p>
            <a:r>
              <a:rPr lang="sv-SE" dirty="0"/>
              <a:t>DEMO</a:t>
            </a:r>
          </a:p>
        </p:txBody>
      </p:sp>
      <p:pic>
        <p:nvPicPr>
          <p:cNvPr id="11" name="Platshållare för innehåll 10">
            <a:extLst>
              <a:ext uri="{FF2B5EF4-FFF2-40B4-BE49-F238E27FC236}">
                <a16:creationId xmlns:a16="http://schemas.microsoft.com/office/drawing/2014/main" id="{2520A6E2-9583-4AE9-AE10-A3EFDF1104E9}"/>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272492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4">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6">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8">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4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Freeform: Shape 42">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799270" y="2452526"/>
            <a:ext cx="5296730" cy="1952947"/>
          </a:xfrm>
          <a:noFill/>
        </p:spPr>
        <p:txBody>
          <a:bodyPr vert="horz" lIns="91440" tIns="45720" rIns="91440" bIns="45720" rtlCol="0" anchor="ctr">
            <a:normAutofit/>
          </a:bodyPr>
          <a:lstStyle/>
          <a:p>
            <a:pPr algn="ctr"/>
            <a:r>
              <a:rPr lang="en-US" sz="6600" b="1" kern="1200" dirty="0" err="1">
                <a:solidFill>
                  <a:srgbClr val="080808"/>
                </a:solidFill>
                <a:latin typeface="+mj-lt"/>
                <a:ea typeface="+mj-ea"/>
                <a:cs typeface="+mj-cs"/>
              </a:rPr>
              <a:t>Fråga</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och</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svar</a:t>
            </a:r>
            <a:endParaRPr lang="en-US" sz="6600" b="1" kern="1200" dirty="0">
              <a:solidFill>
                <a:srgbClr val="080808"/>
              </a:solidFill>
              <a:latin typeface="+mj-lt"/>
              <a:ea typeface="+mj-ea"/>
              <a:cs typeface="+mj-cs"/>
            </a:endParaRPr>
          </a:p>
        </p:txBody>
      </p:sp>
      <p:sp>
        <p:nvSpPr>
          <p:cNvPr id="40" name="Isosceles Triangle 44">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6">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4F806D-422B-4BBA-9176-BFD54BC05F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58240" y="804019"/>
            <a:ext cx="4134491" cy="2997506"/>
          </a:xfrm>
          <a:prstGeom prst="rect">
            <a:avLst/>
          </a:prstGeom>
        </p:spPr>
      </p:pic>
    </p:spTree>
    <p:extLst>
      <p:ext uri="{BB962C8B-B14F-4D97-AF65-F5344CB8AC3E}">
        <p14:creationId xmlns:p14="http://schemas.microsoft.com/office/powerpoint/2010/main" val="2393030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24" name="Isosceles Triangle 123">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Freeform: Shape 126">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8">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Rectangle 130">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34">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3287021" y="895381"/>
            <a:ext cx="5782716" cy="2150719"/>
          </a:xfrm>
          <a:noFill/>
        </p:spPr>
        <p:txBody>
          <a:bodyPr vert="horz" lIns="91440" tIns="45720" rIns="91440" bIns="45720" rtlCol="0" anchor="ctr">
            <a:normAutofit/>
          </a:bodyPr>
          <a:lstStyle/>
          <a:p>
            <a:pPr algn="ctr"/>
            <a:r>
              <a:rPr lang="en-US" sz="13800" b="1" kern="1200" dirty="0">
                <a:solidFill>
                  <a:srgbClr val="080808"/>
                </a:solidFill>
                <a:latin typeface="+mj-lt"/>
                <a:ea typeface="+mj-ea"/>
                <a:cs typeface="+mj-cs"/>
              </a:rPr>
              <a:t>TACK!</a:t>
            </a:r>
          </a:p>
        </p:txBody>
      </p:sp>
      <p:sp>
        <p:nvSpPr>
          <p:cNvPr id="137" name="Isosceles Triangle 136">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Isosceles Triangle 138">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E28ABD0E-6C78-42ED-B9D9-D5559CE1F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494" y="3306897"/>
            <a:ext cx="1699028" cy="1699028"/>
          </a:xfrm>
          <a:prstGeom prst="rect">
            <a:avLst/>
          </a:prstGeom>
          <a:ln>
            <a:noFill/>
          </a:ln>
        </p:spPr>
      </p:pic>
      <p:pic>
        <p:nvPicPr>
          <p:cNvPr id="28" name="Graphic 27" descr="Handshake">
            <a:extLst>
              <a:ext uri="{FF2B5EF4-FFF2-40B4-BE49-F238E27FC236}">
                <a16:creationId xmlns:a16="http://schemas.microsoft.com/office/drawing/2014/main" id="{B4B91AA8-79D2-4E72-8B7E-967E300A3F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0481" y="209698"/>
            <a:ext cx="1699028" cy="1699028"/>
          </a:xfrm>
          <a:prstGeom prst="rect">
            <a:avLst/>
          </a:prstGeom>
          <a:ln>
            <a:noFill/>
          </a:ln>
        </p:spPr>
      </p:pic>
    </p:spTree>
    <p:extLst>
      <p:ext uri="{BB962C8B-B14F-4D97-AF65-F5344CB8AC3E}">
        <p14:creationId xmlns:p14="http://schemas.microsoft.com/office/powerpoint/2010/main" val="868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fontScale="90000"/>
          </a:bodyPr>
          <a:lstStyle/>
          <a:p>
            <a:r>
              <a:rPr lang="sv-SE" dirty="0"/>
              <a:t>GSEA: en matematik algoritm från biologi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 SEKVENS EVOLUTION ALGORITM)</a:t>
            </a:r>
          </a:p>
          <a:p>
            <a:r>
              <a:rPr lang="sv-SE" dirty="0">
                <a:solidFill>
                  <a:schemeClr val="bg1">
                    <a:lumMod val="65000"/>
                  </a:schemeClr>
                </a:solidFill>
              </a:rPr>
              <a:t>Bild omvandling egenskaper</a:t>
            </a:r>
          </a:p>
          <a:p>
            <a:pPr lvl="1"/>
            <a:r>
              <a:rPr lang="sv-SE" dirty="0">
                <a:solidFill>
                  <a:schemeClr val="bg1">
                    <a:lumMod val="65000"/>
                  </a:schemeClr>
                </a:solidFill>
              </a:rPr>
              <a:t>Bild pixel färg: RGB</a:t>
            </a:r>
          </a:p>
          <a:p>
            <a:pPr lvl="1"/>
            <a:r>
              <a:rPr lang="sv-SE" dirty="0">
                <a:solidFill>
                  <a:schemeClr val="bg1">
                    <a:lumMod val="65000"/>
                  </a:schemeClr>
                </a:solidFill>
              </a:rPr>
              <a:t>Bild pixel statistik: Histogram</a:t>
            </a:r>
          </a:p>
          <a:p>
            <a:pPr lvl="1"/>
            <a:r>
              <a:rPr lang="sv-SE" dirty="0">
                <a:solidFill>
                  <a:schemeClr val="bg1">
                    <a:lumMod val="65000"/>
                  </a:schemeClr>
                </a:solidFill>
              </a:rPr>
              <a:t>Bildkompression: Översikt</a:t>
            </a:r>
          </a:p>
          <a:p>
            <a:pPr lvl="1"/>
            <a:r>
              <a:rPr lang="sv-SE" dirty="0">
                <a:solidFill>
                  <a:schemeClr val="bg1">
                    <a:lumMod val="65000"/>
                  </a:schemeClr>
                </a:solidFill>
              </a:rPr>
              <a:t>Bildkompression: Destruktiv komprimering</a:t>
            </a:r>
          </a:p>
          <a:p>
            <a:r>
              <a:rPr lang="sv-SE" dirty="0">
                <a:solidFill>
                  <a:schemeClr val="bg1">
                    <a:lumMod val="65000"/>
                  </a:schemeClr>
                </a:solidFill>
              </a:rPr>
              <a:t>Destruktiv komprimering av GSEA</a:t>
            </a:r>
          </a:p>
          <a:p>
            <a:r>
              <a:rPr lang="sv-SE" dirty="0">
                <a:solidFill>
                  <a:schemeClr val="bg1">
                    <a:lumMod val="65000"/>
                  </a:schemeClr>
                </a:solidFill>
              </a:rPr>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4608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ormAutofit fontScale="90000"/>
          </a:bodyPr>
          <a:lstStyle/>
          <a:p>
            <a:r>
              <a:rPr lang="sv-SE" dirty="0">
                <a:solidFill>
                  <a:schemeClr val="tx1">
                    <a:lumMod val="85000"/>
                    <a:lumOff val="15000"/>
                  </a:schemeClr>
                </a:solidFill>
              </a:rPr>
              <a:t>Utvecklingsläran: Det naturliga urvalet grunden för evolutionen</a:t>
            </a:r>
          </a:p>
        </p:txBody>
      </p:sp>
      <p:sp>
        <p:nvSpPr>
          <p:cNvPr id="3" name="Content Placeholder 2">
            <a:extLst>
              <a:ext uri="{FF2B5EF4-FFF2-40B4-BE49-F238E27FC236}">
                <a16:creationId xmlns:a16="http://schemas.microsoft.com/office/drawing/2014/main" id="{0045BC41-07A3-46DC-AC55-41C1DCB62DB1}"/>
              </a:ext>
            </a:extLst>
          </p:cNvPr>
          <p:cNvSpPr>
            <a:spLocks noGrp="1"/>
          </p:cNvSpPr>
          <p:nvPr>
            <p:ph idx="1"/>
          </p:nvPr>
        </p:nvSpPr>
        <p:spPr>
          <a:xfrm>
            <a:off x="1386892" y="1729330"/>
            <a:ext cx="10154961" cy="1903929"/>
          </a:xfrm>
        </p:spPr>
        <p:txBody>
          <a:bodyPr anchor="t" anchorCtr="0">
            <a:normAutofit/>
          </a:bodyPr>
          <a:lstStyle/>
          <a:p>
            <a:pPr marL="0" indent="0">
              <a:buNone/>
            </a:pPr>
            <a:r>
              <a:rPr lang="sv-SE" sz="2000" dirty="0">
                <a:solidFill>
                  <a:schemeClr val="tx1">
                    <a:lumMod val="85000"/>
                    <a:lumOff val="15000"/>
                  </a:schemeClr>
                </a:solidFill>
              </a:rPr>
              <a:t>Darwin ansåg att det är ett naturligt urval som är grunden till all utveckling. Han insåg att det bygger på att både djur och växter får mer avkomma än som kan överleva till vuxen ålder. Och bland avkomman finns alltid en variation i egenskaperna. De individer som har någon egenskap som ger dem större chans i konkurrensen om att skaffa mat, bli vuxna och föröka sig har störst chans att överleva. Det naturliga urvalet beror med andra ord på hur väl individens egenskaper är anpassade till miljön den lever i. Den bist anpassade överlever.</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pic>
        <p:nvPicPr>
          <p:cNvPr id="5" name="Picture 4">
            <a:extLst>
              <a:ext uri="{FF2B5EF4-FFF2-40B4-BE49-F238E27FC236}">
                <a16:creationId xmlns:a16="http://schemas.microsoft.com/office/drawing/2014/main" id="{EAEDE224-D65F-4BB2-95D8-6AA9B526FBC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080" y="1546256"/>
            <a:ext cx="1479479" cy="1479479"/>
          </a:xfrm>
          <a:prstGeom prst="rect">
            <a:avLst/>
          </a:prstGeom>
        </p:spPr>
      </p:pic>
      <p:pic>
        <p:nvPicPr>
          <p:cNvPr id="14" name="Picture 13">
            <a:extLst>
              <a:ext uri="{FF2B5EF4-FFF2-40B4-BE49-F238E27FC236}">
                <a16:creationId xmlns:a16="http://schemas.microsoft.com/office/drawing/2014/main" id="{C0C57222-F406-435E-AB55-E21F3952925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0637074" y="2854258"/>
            <a:ext cx="1479479" cy="1479479"/>
          </a:xfrm>
          <a:prstGeom prst="rect">
            <a:avLst/>
          </a:prstGeom>
        </p:spPr>
      </p:pic>
      <p:sp>
        <p:nvSpPr>
          <p:cNvPr id="82" name="TextBox 81">
            <a:extLst>
              <a:ext uri="{FF2B5EF4-FFF2-40B4-BE49-F238E27FC236}">
                <a16:creationId xmlns:a16="http://schemas.microsoft.com/office/drawing/2014/main" id="{56E8D309-9959-4CFE-8FB4-17C05447221E}"/>
              </a:ext>
            </a:extLst>
          </p:cNvPr>
          <p:cNvSpPr txBox="1"/>
          <p:nvPr/>
        </p:nvSpPr>
        <p:spPr>
          <a:xfrm>
            <a:off x="5080105" y="3519678"/>
            <a:ext cx="5568256" cy="369332"/>
          </a:xfrm>
          <a:prstGeom prst="rect">
            <a:avLst/>
          </a:prstGeom>
          <a:noFill/>
        </p:spPr>
        <p:txBody>
          <a:bodyPr wrap="none" rtlCol="0">
            <a:spAutoFit/>
          </a:bodyPr>
          <a:lstStyle/>
          <a:p>
            <a:r>
              <a:rPr lang="sv-SE" b="1" i="1" dirty="0"/>
              <a:t>Hämtat från Sida 23, Chapter01, Spektrum Biologi Book.</a:t>
            </a:r>
          </a:p>
        </p:txBody>
      </p:sp>
      <p:sp>
        <p:nvSpPr>
          <p:cNvPr id="91" name="Arrow: Right 90">
            <a:extLst>
              <a:ext uri="{FF2B5EF4-FFF2-40B4-BE49-F238E27FC236}">
                <a16:creationId xmlns:a16="http://schemas.microsoft.com/office/drawing/2014/main" id="{6E5E10B4-1C9A-48F1-90AB-5A15BCD5A0B0}"/>
              </a:ext>
            </a:extLst>
          </p:cNvPr>
          <p:cNvSpPr/>
          <p:nvPr/>
        </p:nvSpPr>
        <p:spPr>
          <a:xfrm>
            <a:off x="3815762" y="5161879"/>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Arrow: Right 91">
            <a:extLst>
              <a:ext uri="{FF2B5EF4-FFF2-40B4-BE49-F238E27FC236}">
                <a16:creationId xmlns:a16="http://schemas.microsoft.com/office/drawing/2014/main" id="{BE6185CB-F47A-4FC7-BFA9-DC0158EBF008}"/>
              </a:ext>
            </a:extLst>
          </p:cNvPr>
          <p:cNvSpPr/>
          <p:nvPr/>
        </p:nvSpPr>
        <p:spPr>
          <a:xfrm>
            <a:off x="6464372" y="521928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7" name="Picture 16">
            <a:extLst>
              <a:ext uri="{FF2B5EF4-FFF2-40B4-BE49-F238E27FC236}">
                <a16:creationId xmlns:a16="http://schemas.microsoft.com/office/drawing/2014/main" id="{C1A72C68-385D-41DE-832A-7CF48F3DD1E6}"/>
              </a:ext>
            </a:extLst>
          </p:cNvPr>
          <p:cNvPicPr>
            <a:picLocks noChangeAspect="1"/>
          </p:cNvPicPr>
          <p:nvPr/>
        </p:nvPicPr>
        <p:blipFill>
          <a:blip r:embed="rId6"/>
          <a:stretch>
            <a:fillRect/>
          </a:stretch>
        </p:blipFill>
        <p:spPr>
          <a:xfrm>
            <a:off x="1806240" y="3995924"/>
            <a:ext cx="1838325" cy="2847975"/>
          </a:xfrm>
          <a:prstGeom prst="rect">
            <a:avLst/>
          </a:prstGeom>
        </p:spPr>
      </p:pic>
      <p:sp>
        <p:nvSpPr>
          <p:cNvPr id="93" name="TextBox 92">
            <a:extLst>
              <a:ext uri="{FF2B5EF4-FFF2-40B4-BE49-F238E27FC236}">
                <a16:creationId xmlns:a16="http://schemas.microsoft.com/office/drawing/2014/main" id="{6F2DF8FE-F2E1-4D51-B2B3-E34401B64676}"/>
              </a:ext>
            </a:extLst>
          </p:cNvPr>
          <p:cNvSpPr txBox="1"/>
          <p:nvPr/>
        </p:nvSpPr>
        <p:spPr>
          <a:xfrm>
            <a:off x="1775250" y="3988719"/>
            <a:ext cx="1539450" cy="369332"/>
          </a:xfrm>
          <a:prstGeom prst="rect">
            <a:avLst/>
          </a:prstGeom>
          <a:noFill/>
        </p:spPr>
        <p:txBody>
          <a:bodyPr wrap="square">
            <a:spAutoFit/>
          </a:bodyPr>
          <a:lstStyle/>
          <a:p>
            <a:r>
              <a:rPr lang="sv-SE" b="1" dirty="0"/>
              <a:t>Reproduktion</a:t>
            </a:r>
          </a:p>
        </p:txBody>
      </p:sp>
      <p:pic>
        <p:nvPicPr>
          <p:cNvPr id="19" name="Picture 18">
            <a:extLst>
              <a:ext uri="{FF2B5EF4-FFF2-40B4-BE49-F238E27FC236}">
                <a16:creationId xmlns:a16="http://schemas.microsoft.com/office/drawing/2014/main" id="{8C3857FB-9CF3-4E13-AEF5-48E4D9E60382}"/>
              </a:ext>
            </a:extLst>
          </p:cNvPr>
          <p:cNvPicPr>
            <a:picLocks noChangeAspect="1"/>
          </p:cNvPicPr>
          <p:nvPr/>
        </p:nvPicPr>
        <p:blipFill>
          <a:blip r:embed="rId7"/>
          <a:stretch>
            <a:fillRect/>
          </a:stretch>
        </p:blipFill>
        <p:spPr>
          <a:xfrm>
            <a:off x="4516675" y="4002909"/>
            <a:ext cx="1835571" cy="2847974"/>
          </a:xfrm>
          <a:prstGeom prst="rect">
            <a:avLst/>
          </a:prstGeom>
        </p:spPr>
      </p:pic>
      <p:sp>
        <p:nvSpPr>
          <p:cNvPr id="94" name="TextBox 93">
            <a:extLst>
              <a:ext uri="{FF2B5EF4-FFF2-40B4-BE49-F238E27FC236}">
                <a16:creationId xmlns:a16="http://schemas.microsoft.com/office/drawing/2014/main" id="{3AC9B341-1B12-4E49-B16C-A65C63C53ECA}"/>
              </a:ext>
            </a:extLst>
          </p:cNvPr>
          <p:cNvSpPr txBox="1"/>
          <p:nvPr/>
        </p:nvSpPr>
        <p:spPr>
          <a:xfrm>
            <a:off x="4489900" y="3940063"/>
            <a:ext cx="1288098" cy="646331"/>
          </a:xfrm>
          <a:prstGeom prst="rect">
            <a:avLst/>
          </a:prstGeom>
          <a:noFill/>
        </p:spPr>
        <p:txBody>
          <a:bodyPr wrap="square">
            <a:spAutoFit/>
          </a:bodyPr>
          <a:lstStyle/>
          <a:p>
            <a:r>
              <a:rPr lang="sv-SE" b="1" dirty="0"/>
              <a:t>Mer avkomma </a:t>
            </a:r>
          </a:p>
        </p:txBody>
      </p:sp>
      <p:pic>
        <p:nvPicPr>
          <p:cNvPr id="21" name="Picture 20">
            <a:extLst>
              <a:ext uri="{FF2B5EF4-FFF2-40B4-BE49-F238E27FC236}">
                <a16:creationId xmlns:a16="http://schemas.microsoft.com/office/drawing/2014/main" id="{2C5EB79D-FB9D-496A-AC65-EE79112128F1}"/>
              </a:ext>
            </a:extLst>
          </p:cNvPr>
          <p:cNvPicPr>
            <a:picLocks noChangeAspect="1"/>
          </p:cNvPicPr>
          <p:nvPr/>
        </p:nvPicPr>
        <p:blipFill>
          <a:blip r:embed="rId8"/>
          <a:stretch>
            <a:fillRect/>
          </a:stretch>
        </p:blipFill>
        <p:spPr>
          <a:xfrm>
            <a:off x="7313621" y="3989027"/>
            <a:ext cx="1838323" cy="2847973"/>
          </a:xfrm>
          <a:prstGeom prst="rect">
            <a:avLst/>
          </a:prstGeom>
        </p:spPr>
      </p:pic>
      <p:sp>
        <p:nvSpPr>
          <p:cNvPr id="95" name="TextBox 94">
            <a:extLst>
              <a:ext uri="{FF2B5EF4-FFF2-40B4-BE49-F238E27FC236}">
                <a16:creationId xmlns:a16="http://schemas.microsoft.com/office/drawing/2014/main" id="{D39A255C-BDD0-41BD-8823-111252A49508}"/>
              </a:ext>
            </a:extLst>
          </p:cNvPr>
          <p:cNvSpPr txBox="1"/>
          <p:nvPr/>
        </p:nvSpPr>
        <p:spPr>
          <a:xfrm>
            <a:off x="7312888" y="3983463"/>
            <a:ext cx="1091404" cy="646331"/>
          </a:xfrm>
          <a:prstGeom prst="rect">
            <a:avLst/>
          </a:prstGeom>
          <a:noFill/>
        </p:spPr>
        <p:txBody>
          <a:bodyPr wrap="square">
            <a:spAutoFit/>
          </a:bodyPr>
          <a:lstStyle/>
          <a:p>
            <a:r>
              <a:rPr lang="sv-SE" b="1" dirty="0"/>
              <a:t>Naturliga urvalet </a:t>
            </a:r>
          </a:p>
        </p:txBody>
      </p:sp>
    </p:spTree>
    <p:extLst>
      <p:ext uri="{BB962C8B-B14F-4D97-AF65-F5344CB8AC3E}">
        <p14:creationId xmlns:p14="http://schemas.microsoft.com/office/powerpoint/2010/main" val="78798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chor="t" anchorCtr="0">
            <a:normAutofit/>
          </a:bodyPr>
          <a:lstStyle/>
          <a:p>
            <a:r>
              <a:rPr lang="sv-SE" dirty="0">
                <a:solidFill>
                  <a:schemeClr val="tx1">
                    <a:lumMod val="85000"/>
                    <a:lumOff val="15000"/>
                  </a:schemeClr>
                </a:solidFill>
              </a:rPr>
              <a:t>idé: från biologi evolution till matematik</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sp>
        <p:nvSpPr>
          <p:cNvPr id="11" name="Oval 10">
            <a:extLst>
              <a:ext uri="{FF2B5EF4-FFF2-40B4-BE49-F238E27FC236}">
                <a16:creationId xmlns:a16="http://schemas.microsoft.com/office/drawing/2014/main" id="{A74F72A9-948B-4309-A0F2-D7BC625C35E3}"/>
              </a:ext>
            </a:extLst>
          </p:cNvPr>
          <p:cNvSpPr/>
          <p:nvPr/>
        </p:nvSpPr>
        <p:spPr>
          <a:xfrm>
            <a:off x="287334" y="1646572"/>
            <a:ext cx="475316" cy="493164"/>
          </a:xfrm>
          <a:prstGeom prst="ellipse">
            <a:avLst/>
          </a:prstGeom>
          <a:gradFill>
            <a:gsLst>
              <a:gs pos="36000">
                <a:schemeClr val="bg1">
                  <a:lumMod val="50000"/>
                </a:schemeClr>
              </a:gs>
              <a:gs pos="0">
                <a:schemeClr val="bg1">
                  <a:lumMod val="50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Oval 12">
            <a:extLst>
              <a:ext uri="{FF2B5EF4-FFF2-40B4-BE49-F238E27FC236}">
                <a16:creationId xmlns:a16="http://schemas.microsoft.com/office/drawing/2014/main" id="{C3ED5EC2-80F8-4C80-AF61-A5C70E8FB868}"/>
              </a:ext>
            </a:extLst>
          </p:cNvPr>
          <p:cNvSpPr/>
          <p:nvPr/>
        </p:nvSpPr>
        <p:spPr>
          <a:xfrm>
            <a:off x="287334" y="3102775"/>
            <a:ext cx="475316" cy="493164"/>
          </a:xfrm>
          <a:prstGeom prst="ellipse">
            <a:avLst/>
          </a:prstGeom>
          <a:gradFill>
            <a:gsLst>
              <a:gs pos="30000">
                <a:schemeClr val="bg1">
                  <a:lumMod val="50000"/>
                </a:schemeClr>
              </a:gs>
              <a:gs pos="0">
                <a:schemeClr val="bg1">
                  <a:lumMod val="5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Multiplication Sign 13">
            <a:extLst>
              <a:ext uri="{FF2B5EF4-FFF2-40B4-BE49-F238E27FC236}">
                <a16:creationId xmlns:a16="http://schemas.microsoft.com/office/drawing/2014/main" id="{A95721F3-B86B-44C8-8B15-06A98C546D49}"/>
              </a:ext>
            </a:extLst>
          </p:cNvPr>
          <p:cNvSpPr/>
          <p:nvPr/>
        </p:nvSpPr>
        <p:spPr>
          <a:xfrm>
            <a:off x="159760" y="2235168"/>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Box 14">
            <a:extLst>
              <a:ext uri="{FF2B5EF4-FFF2-40B4-BE49-F238E27FC236}">
                <a16:creationId xmlns:a16="http://schemas.microsoft.com/office/drawing/2014/main" id="{79982273-DDA9-4A2F-A2D8-C430DD449E72}"/>
              </a:ext>
            </a:extLst>
          </p:cNvPr>
          <p:cNvSpPr txBox="1"/>
          <p:nvPr/>
        </p:nvSpPr>
        <p:spPr>
          <a:xfrm>
            <a:off x="-65400" y="3637410"/>
            <a:ext cx="1498377" cy="369332"/>
          </a:xfrm>
          <a:prstGeom prst="rect">
            <a:avLst/>
          </a:prstGeom>
          <a:noFill/>
        </p:spPr>
        <p:txBody>
          <a:bodyPr wrap="square">
            <a:spAutoFit/>
          </a:bodyPr>
          <a:lstStyle/>
          <a:p>
            <a:r>
              <a:rPr lang="sv-SE" b="1" dirty="0"/>
              <a:t>Reproduktion</a:t>
            </a:r>
          </a:p>
        </p:txBody>
      </p:sp>
      <p:sp>
        <p:nvSpPr>
          <p:cNvPr id="16" name="Arrow: Right 15">
            <a:extLst>
              <a:ext uri="{FF2B5EF4-FFF2-40B4-BE49-F238E27FC236}">
                <a16:creationId xmlns:a16="http://schemas.microsoft.com/office/drawing/2014/main" id="{8D4E569D-706C-4AAE-A001-45D23381C616}"/>
              </a:ext>
            </a:extLst>
          </p:cNvPr>
          <p:cNvSpPr/>
          <p:nvPr/>
        </p:nvSpPr>
        <p:spPr>
          <a:xfrm>
            <a:off x="927152" y="2467863"/>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Oval 16">
            <a:extLst>
              <a:ext uri="{FF2B5EF4-FFF2-40B4-BE49-F238E27FC236}">
                <a16:creationId xmlns:a16="http://schemas.microsoft.com/office/drawing/2014/main" id="{D26C7BB6-7FB4-45BF-A484-19D502F3D746}"/>
              </a:ext>
            </a:extLst>
          </p:cNvPr>
          <p:cNvSpPr/>
          <p:nvPr/>
        </p:nvSpPr>
        <p:spPr>
          <a:xfrm>
            <a:off x="1509130" y="1563540"/>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Oval 17">
            <a:extLst>
              <a:ext uri="{FF2B5EF4-FFF2-40B4-BE49-F238E27FC236}">
                <a16:creationId xmlns:a16="http://schemas.microsoft.com/office/drawing/2014/main" id="{1B65B10E-4A43-4FFF-B4AD-32ABD8DC6C09}"/>
              </a:ext>
            </a:extLst>
          </p:cNvPr>
          <p:cNvSpPr/>
          <p:nvPr/>
        </p:nvSpPr>
        <p:spPr>
          <a:xfrm>
            <a:off x="1496514" y="2980610"/>
            <a:ext cx="475316" cy="493164"/>
          </a:xfrm>
          <a:prstGeom prst="ellipse">
            <a:avLst/>
          </a:prstGeom>
          <a:gradFill>
            <a:gsLst>
              <a:gs pos="64000">
                <a:schemeClr val="bg1">
                  <a:lumMod val="50000"/>
                </a:schemeClr>
              </a:gs>
              <a:gs pos="725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Oval 18">
            <a:extLst>
              <a:ext uri="{FF2B5EF4-FFF2-40B4-BE49-F238E27FC236}">
                <a16:creationId xmlns:a16="http://schemas.microsoft.com/office/drawing/2014/main" id="{DE275ECA-C60C-412E-9568-3E44F65287A9}"/>
              </a:ext>
            </a:extLst>
          </p:cNvPr>
          <p:cNvSpPr/>
          <p:nvPr/>
        </p:nvSpPr>
        <p:spPr>
          <a:xfrm>
            <a:off x="1496514" y="2244549"/>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Oval 19">
            <a:extLst>
              <a:ext uri="{FF2B5EF4-FFF2-40B4-BE49-F238E27FC236}">
                <a16:creationId xmlns:a16="http://schemas.microsoft.com/office/drawing/2014/main" id="{E38584F3-F4CE-44EB-9FC5-4A0CC838BA8C}"/>
              </a:ext>
            </a:extLst>
          </p:cNvPr>
          <p:cNvSpPr/>
          <p:nvPr/>
        </p:nvSpPr>
        <p:spPr>
          <a:xfrm>
            <a:off x="2260314" y="2992495"/>
            <a:ext cx="475316" cy="493164"/>
          </a:xfrm>
          <a:prstGeom prst="ellipse">
            <a:avLst/>
          </a:prstGeom>
          <a:gradFill>
            <a:gsLst>
              <a:gs pos="21000">
                <a:schemeClr val="bg1">
                  <a:lumMod val="50000"/>
                </a:schemeClr>
              </a:gs>
              <a:gs pos="500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Oval 20">
            <a:extLst>
              <a:ext uri="{FF2B5EF4-FFF2-40B4-BE49-F238E27FC236}">
                <a16:creationId xmlns:a16="http://schemas.microsoft.com/office/drawing/2014/main" id="{FF33C989-428B-41F3-9065-A5BA1EF3AFCF}"/>
              </a:ext>
            </a:extLst>
          </p:cNvPr>
          <p:cNvSpPr/>
          <p:nvPr/>
        </p:nvSpPr>
        <p:spPr>
          <a:xfrm>
            <a:off x="2206647" y="2244549"/>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Oval 21">
            <a:extLst>
              <a:ext uri="{FF2B5EF4-FFF2-40B4-BE49-F238E27FC236}">
                <a16:creationId xmlns:a16="http://schemas.microsoft.com/office/drawing/2014/main" id="{9A63A815-94AB-44B0-9D5E-796808A076FE}"/>
              </a:ext>
            </a:extLst>
          </p:cNvPr>
          <p:cNvSpPr/>
          <p:nvPr/>
        </p:nvSpPr>
        <p:spPr>
          <a:xfrm>
            <a:off x="2206647" y="1563540"/>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TextBox 22">
            <a:extLst>
              <a:ext uri="{FF2B5EF4-FFF2-40B4-BE49-F238E27FC236}">
                <a16:creationId xmlns:a16="http://schemas.microsoft.com/office/drawing/2014/main" id="{CE904171-AFFD-4597-B105-5F6DC5F5594D}"/>
              </a:ext>
            </a:extLst>
          </p:cNvPr>
          <p:cNvSpPr txBox="1"/>
          <p:nvPr/>
        </p:nvSpPr>
        <p:spPr>
          <a:xfrm>
            <a:off x="1298883" y="3653347"/>
            <a:ext cx="1651762" cy="369332"/>
          </a:xfrm>
          <a:prstGeom prst="rect">
            <a:avLst/>
          </a:prstGeom>
          <a:noFill/>
        </p:spPr>
        <p:txBody>
          <a:bodyPr wrap="square">
            <a:spAutoFit/>
          </a:bodyPr>
          <a:lstStyle/>
          <a:p>
            <a:r>
              <a:rPr lang="sv-SE" b="1" dirty="0"/>
              <a:t>Mer avkomma </a:t>
            </a:r>
          </a:p>
        </p:txBody>
      </p:sp>
      <p:sp>
        <p:nvSpPr>
          <p:cNvPr id="24" name="Arrow: Right 23">
            <a:extLst>
              <a:ext uri="{FF2B5EF4-FFF2-40B4-BE49-F238E27FC236}">
                <a16:creationId xmlns:a16="http://schemas.microsoft.com/office/drawing/2014/main" id="{47EA889D-CB5F-4AED-8F8D-B5A0527E481C}"/>
              </a:ext>
            </a:extLst>
          </p:cNvPr>
          <p:cNvSpPr/>
          <p:nvPr/>
        </p:nvSpPr>
        <p:spPr>
          <a:xfrm>
            <a:off x="2897504" y="242365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Oval 24">
            <a:extLst>
              <a:ext uri="{FF2B5EF4-FFF2-40B4-BE49-F238E27FC236}">
                <a16:creationId xmlns:a16="http://schemas.microsoft.com/office/drawing/2014/main" id="{F253C5FC-6E6F-49FB-94E6-027930F99319}"/>
              </a:ext>
            </a:extLst>
          </p:cNvPr>
          <p:cNvSpPr/>
          <p:nvPr/>
        </p:nvSpPr>
        <p:spPr>
          <a:xfrm>
            <a:off x="3634283" y="2123452"/>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Oval 25">
            <a:extLst>
              <a:ext uri="{FF2B5EF4-FFF2-40B4-BE49-F238E27FC236}">
                <a16:creationId xmlns:a16="http://schemas.microsoft.com/office/drawing/2014/main" id="{3A9FB52E-E01C-44F2-BACE-8700B843DBFA}"/>
              </a:ext>
            </a:extLst>
          </p:cNvPr>
          <p:cNvSpPr/>
          <p:nvPr/>
        </p:nvSpPr>
        <p:spPr>
          <a:xfrm>
            <a:off x="3621667" y="2804461"/>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Oval 26">
            <a:extLst>
              <a:ext uri="{FF2B5EF4-FFF2-40B4-BE49-F238E27FC236}">
                <a16:creationId xmlns:a16="http://schemas.microsoft.com/office/drawing/2014/main" id="{C785EEF7-59F1-4FF6-98A0-8E44851728AD}"/>
              </a:ext>
            </a:extLst>
          </p:cNvPr>
          <p:cNvSpPr/>
          <p:nvPr/>
        </p:nvSpPr>
        <p:spPr>
          <a:xfrm>
            <a:off x="4331800" y="2804461"/>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Oval 27">
            <a:extLst>
              <a:ext uri="{FF2B5EF4-FFF2-40B4-BE49-F238E27FC236}">
                <a16:creationId xmlns:a16="http://schemas.microsoft.com/office/drawing/2014/main" id="{DB89B0AC-8DF9-4539-B42A-1B0D8C90E9AF}"/>
              </a:ext>
            </a:extLst>
          </p:cNvPr>
          <p:cNvSpPr/>
          <p:nvPr/>
        </p:nvSpPr>
        <p:spPr>
          <a:xfrm>
            <a:off x="4331800" y="2123452"/>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TextBox 28">
            <a:extLst>
              <a:ext uri="{FF2B5EF4-FFF2-40B4-BE49-F238E27FC236}">
                <a16:creationId xmlns:a16="http://schemas.microsoft.com/office/drawing/2014/main" id="{9985F45C-AA56-4025-BB81-FF360F0480C1}"/>
              </a:ext>
            </a:extLst>
          </p:cNvPr>
          <p:cNvSpPr txBox="1"/>
          <p:nvPr/>
        </p:nvSpPr>
        <p:spPr>
          <a:xfrm>
            <a:off x="3386791" y="3651446"/>
            <a:ext cx="1834964" cy="369332"/>
          </a:xfrm>
          <a:prstGeom prst="rect">
            <a:avLst/>
          </a:prstGeom>
          <a:noFill/>
        </p:spPr>
        <p:txBody>
          <a:bodyPr wrap="square">
            <a:spAutoFit/>
          </a:bodyPr>
          <a:lstStyle/>
          <a:p>
            <a:r>
              <a:rPr lang="sv-SE" b="1" dirty="0"/>
              <a:t>Naturliga urvalet </a:t>
            </a:r>
          </a:p>
        </p:txBody>
      </p:sp>
      <p:cxnSp>
        <p:nvCxnSpPr>
          <p:cNvPr id="30" name="Straight Connector 29">
            <a:extLst>
              <a:ext uri="{FF2B5EF4-FFF2-40B4-BE49-F238E27FC236}">
                <a16:creationId xmlns:a16="http://schemas.microsoft.com/office/drawing/2014/main" id="{A9879314-A922-43F3-A068-34961F6D6AEE}"/>
              </a:ext>
            </a:extLst>
          </p:cNvPr>
          <p:cNvCxnSpPr/>
          <p:nvPr/>
        </p:nvCxnSpPr>
        <p:spPr>
          <a:xfrm>
            <a:off x="5247636" y="1912498"/>
            <a:ext cx="0" cy="22770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DA222C47-D6B8-4306-9D16-62817B9A2665}"/>
              </a:ext>
            </a:extLst>
          </p:cNvPr>
          <p:cNvSpPr/>
          <p:nvPr/>
        </p:nvSpPr>
        <p:spPr>
          <a:xfrm>
            <a:off x="5021577" y="253147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Oval 31">
            <a:extLst>
              <a:ext uri="{FF2B5EF4-FFF2-40B4-BE49-F238E27FC236}">
                <a16:creationId xmlns:a16="http://schemas.microsoft.com/office/drawing/2014/main" id="{E893043C-915E-4549-8B98-ADFD7055A297}"/>
              </a:ext>
            </a:extLst>
          </p:cNvPr>
          <p:cNvSpPr/>
          <p:nvPr/>
        </p:nvSpPr>
        <p:spPr>
          <a:xfrm>
            <a:off x="5683783" y="3084180"/>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11CC2A3B-3300-47AC-8E7C-0E627989EFC7}"/>
              </a:ext>
            </a:extLst>
          </p:cNvPr>
          <p:cNvSpPr/>
          <p:nvPr/>
        </p:nvSpPr>
        <p:spPr>
          <a:xfrm>
            <a:off x="5676187" y="1792437"/>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Multiplication Sign 33">
            <a:extLst>
              <a:ext uri="{FF2B5EF4-FFF2-40B4-BE49-F238E27FC236}">
                <a16:creationId xmlns:a16="http://schemas.microsoft.com/office/drawing/2014/main" id="{DCDF6062-643F-40C9-9FEE-A6C690B5F64C}"/>
              </a:ext>
            </a:extLst>
          </p:cNvPr>
          <p:cNvSpPr/>
          <p:nvPr/>
        </p:nvSpPr>
        <p:spPr>
          <a:xfrm>
            <a:off x="5566109" y="2331832"/>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TextBox 34">
            <a:extLst>
              <a:ext uri="{FF2B5EF4-FFF2-40B4-BE49-F238E27FC236}">
                <a16:creationId xmlns:a16="http://schemas.microsoft.com/office/drawing/2014/main" id="{440B1AF9-BF88-47F7-AF5C-6D50D7B647C4}"/>
              </a:ext>
            </a:extLst>
          </p:cNvPr>
          <p:cNvSpPr txBox="1"/>
          <p:nvPr/>
        </p:nvSpPr>
        <p:spPr>
          <a:xfrm>
            <a:off x="5288262" y="3669730"/>
            <a:ext cx="1615476" cy="646331"/>
          </a:xfrm>
          <a:prstGeom prst="rect">
            <a:avLst/>
          </a:prstGeom>
          <a:noFill/>
        </p:spPr>
        <p:txBody>
          <a:bodyPr wrap="square">
            <a:spAutoFit/>
          </a:bodyPr>
          <a:lstStyle/>
          <a:p>
            <a:r>
              <a:rPr lang="sv-SE" b="1" dirty="0"/>
              <a:t>Reproduktion</a:t>
            </a:r>
          </a:p>
          <a:p>
            <a:endParaRPr lang="sv-SE" b="1" dirty="0"/>
          </a:p>
        </p:txBody>
      </p:sp>
      <p:sp>
        <p:nvSpPr>
          <p:cNvPr id="36" name="Oval 35">
            <a:extLst>
              <a:ext uri="{FF2B5EF4-FFF2-40B4-BE49-F238E27FC236}">
                <a16:creationId xmlns:a16="http://schemas.microsoft.com/office/drawing/2014/main" id="{563B0E05-889A-4BE1-A79A-65274AD07CED}"/>
              </a:ext>
            </a:extLst>
          </p:cNvPr>
          <p:cNvSpPr/>
          <p:nvPr/>
        </p:nvSpPr>
        <p:spPr>
          <a:xfrm>
            <a:off x="7460248" y="2804460"/>
            <a:ext cx="475316" cy="493164"/>
          </a:xfrm>
          <a:prstGeom prst="ellipse">
            <a:avLst/>
          </a:prstGeom>
          <a:gradFill>
            <a:gsLst>
              <a:gs pos="26000">
                <a:schemeClr val="bg1">
                  <a:lumMod val="50000"/>
                </a:schemeClr>
              </a:gs>
              <a:gs pos="0">
                <a:schemeClr val="bg1">
                  <a:lumMod val="50000"/>
                </a:schemeClr>
              </a:gs>
              <a:gs pos="52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B0B31DB6-F666-42A8-B77B-D1D32C6AF0BD}"/>
              </a:ext>
            </a:extLst>
          </p:cNvPr>
          <p:cNvSpPr/>
          <p:nvPr/>
        </p:nvSpPr>
        <p:spPr>
          <a:xfrm>
            <a:off x="6849020" y="2787247"/>
            <a:ext cx="475316" cy="493164"/>
          </a:xfrm>
          <a:prstGeom prst="ellipse">
            <a:avLst/>
          </a:prstGeom>
          <a:gradFill>
            <a:gsLst>
              <a:gs pos="33000">
                <a:schemeClr val="bg1">
                  <a:lumMod val="50000"/>
                </a:schemeClr>
              </a:gs>
              <a:gs pos="0">
                <a:schemeClr val="bg1">
                  <a:lumMod val="50000"/>
                </a:schemeClr>
              </a:gs>
              <a:gs pos="66000">
                <a:schemeClr val="accent1">
                  <a:lumMod val="60000"/>
                  <a:lumOff val="40000"/>
                </a:schemeClr>
              </a:gs>
              <a:gs pos="8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2A44E896-AD5B-4B1B-A7B5-15AA05CB3E63}"/>
              </a:ext>
            </a:extLst>
          </p:cNvPr>
          <p:cNvSpPr/>
          <p:nvPr/>
        </p:nvSpPr>
        <p:spPr>
          <a:xfrm>
            <a:off x="6861409" y="2115352"/>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16B298A7-56E1-4E05-872B-A2AD40AEDD8A}"/>
              </a:ext>
            </a:extLst>
          </p:cNvPr>
          <p:cNvSpPr/>
          <p:nvPr/>
        </p:nvSpPr>
        <p:spPr>
          <a:xfrm>
            <a:off x="7448246" y="2119185"/>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Arrow: Right 39">
            <a:extLst>
              <a:ext uri="{FF2B5EF4-FFF2-40B4-BE49-F238E27FC236}">
                <a16:creationId xmlns:a16="http://schemas.microsoft.com/office/drawing/2014/main" id="{4D370FDC-2222-4879-BE75-1EC8F7A58C56}"/>
              </a:ext>
            </a:extLst>
          </p:cNvPr>
          <p:cNvSpPr/>
          <p:nvPr/>
        </p:nvSpPr>
        <p:spPr>
          <a:xfrm>
            <a:off x="6348667" y="2499202"/>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Box 40">
            <a:extLst>
              <a:ext uri="{FF2B5EF4-FFF2-40B4-BE49-F238E27FC236}">
                <a16:creationId xmlns:a16="http://schemas.microsoft.com/office/drawing/2014/main" id="{E10BA8DC-0C7B-4042-A83E-5BD8A5BC3E38}"/>
              </a:ext>
            </a:extLst>
          </p:cNvPr>
          <p:cNvSpPr txBox="1"/>
          <p:nvPr/>
        </p:nvSpPr>
        <p:spPr>
          <a:xfrm>
            <a:off x="6746674" y="3663226"/>
            <a:ext cx="1668934" cy="369332"/>
          </a:xfrm>
          <a:prstGeom prst="rect">
            <a:avLst/>
          </a:prstGeom>
          <a:noFill/>
        </p:spPr>
        <p:txBody>
          <a:bodyPr wrap="square">
            <a:spAutoFit/>
          </a:bodyPr>
          <a:lstStyle/>
          <a:p>
            <a:r>
              <a:rPr lang="sv-SE" b="1" dirty="0"/>
              <a:t>Mer avkomma </a:t>
            </a:r>
          </a:p>
        </p:txBody>
      </p:sp>
      <p:sp>
        <p:nvSpPr>
          <p:cNvPr id="42" name="Rectangle 41">
            <a:extLst>
              <a:ext uri="{FF2B5EF4-FFF2-40B4-BE49-F238E27FC236}">
                <a16:creationId xmlns:a16="http://schemas.microsoft.com/office/drawing/2014/main" id="{04A7D050-A5C4-4633-AD89-977C338C9F10}"/>
              </a:ext>
            </a:extLst>
          </p:cNvPr>
          <p:cNvSpPr/>
          <p:nvPr/>
        </p:nvSpPr>
        <p:spPr>
          <a:xfrm>
            <a:off x="1379218" y="2869275"/>
            <a:ext cx="143712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79DEF0CB-5682-42E9-9F3E-F95E6792E60C}"/>
              </a:ext>
            </a:extLst>
          </p:cNvPr>
          <p:cNvSpPr/>
          <p:nvPr/>
        </p:nvSpPr>
        <p:spPr>
          <a:xfrm>
            <a:off x="6737116" y="2666781"/>
            <a:ext cx="133319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Arrow: Right 43">
            <a:extLst>
              <a:ext uri="{FF2B5EF4-FFF2-40B4-BE49-F238E27FC236}">
                <a16:creationId xmlns:a16="http://schemas.microsoft.com/office/drawing/2014/main" id="{706DD85D-29AA-4088-8A46-9A513FC62847}"/>
              </a:ext>
            </a:extLst>
          </p:cNvPr>
          <p:cNvSpPr/>
          <p:nvPr/>
        </p:nvSpPr>
        <p:spPr>
          <a:xfrm>
            <a:off x="8280719" y="244775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9A0F000A-FFD5-4B37-8400-BD47EFE43753}"/>
              </a:ext>
            </a:extLst>
          </p:cNvPr>
          <p:cNvSpPr/>
          <p:nvPr/>
        </p:nvSpPr>
        <p:spPr>
          <a:xfrm>
            <a:off x="8950497" y="2038311"/>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A7679303-8DF0-4644-80BC-76D15216B524}"/>
              </a:ext>
            </a:extLst>
          </p:cNvPr>
          <p:cNvSpPr/>
          <p:nvPr/>
        </p:nvSpPr>
        <p:spPr>
          <a:xfrm>
            <a:off x="8944748" y="2766004"/>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a:extLst>
              <a:ext uri="{FF2B5EF4-FFF2-40B4-BE49-F238E27FC236}">
                <a16:creationId xmlns:a16="http://schemas.microsoft.com/office/drawing/2014/main" id="{A4BAE9EE-8C55-49AF-B858-4FF422B1F2B8}"/>
              </a:ext>
            </a:extLst>
          </p:cNvPr>
          <p:cNvSpPr txBox="1"/>
          <p:nvPr/>
        </p:nvSpPr>
        <p:spPr>
          <a:xfrm>
            <a:off x="8672825" y="3586865"/>
            <a:ext cx="1091404" cy="646331"/>
          </a:xfrm>
          <a:prstGeom prst="rect">
            <a:avLst/>
          </a:prstGeom>
          <a:noFill/>
        </p:spPr>
        <p:txBody>
          <a:bodyPr wrap="square">
            <a:spAutoFit/>
          </a:bodyPr>
          <a:lstStyle/>
          <a:p>
            <a:r>
              <a:rPr lang="sv-SE" b="1" dirty="0"/>
              <a:t>Naturliga urvalet </a:t>
            </a:r>
          </a:p>
        </p:txBody>
      </p:sp>
      <p:pic>
        <p:nvPicPr>
          <p:cNvPr id="48" name="Picture 47">
            <a:extLst>
              <a:ext uri="{FF2B5EF4-FFF2-40B4-BE49-F238E27FC236}">
                <a16:creationId xmlns:a16="http://schemas.microsoft.com/office/drawing/2014/main" id="{5A9DDAB4-B937-44D6-834E-4A3B62D8F5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93299" y="3250527"/>
            <a:ext cx="686031" cy="686031"/>
          </a:xfrm>
          <a:prstGeom prst="rect">
            <a:avLst/>
          </a:prstGeom>
        </p:spPr>
      </p:pic>
      <p:pic>
        <p:nvPicPr>
          <p:cNvPr id="49" name="Picture 48">
            <a:extLst>
              <a:ext uri="{FF2B5EF4-FFF2-40B4-BE49-F238E27FC236}">
                <a16:creationId xmlns:a16="http://schemas.microsoft.com/office/drawing/2014/main" id="{52CEE6C7-3663-4303-8D2C-7A304C295D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13310" y="3056993"/>
            <a:ext cx="686031" cy="686031"/>
          </a:xfrm>
          <a:prstGeom prst="rect">
            <a:avLst/>
          </a:prstGeom>
        </p:spPr>
      </p:pic>
      <p:grpSp>
        <p:nvGrpSpPr>
          <p:cNvPr id="4" name="Group 3">
            <a:extLst>
              <a:ext uri="{FF2B5EF4-FFF2-40B4-BE49-F238E27FC236}">
                <a16:creationId xmlns:a16="http://schemas.microsoft.com/office/drawing/2014/main" id="{B83EFAD8-AF57-4697-89DC-236E51D1057D}"/>
              </a:ext>
            </a:extLst>
          </p:cNvPr>
          <p:cNvGrpSpPr/>
          <p:nvPr/>
        </p:nvGrpSpPr>
        <p:grpSpPr>
          <a:xfrm>
            <a:off x="10021446" y="1284278"/>
            <a:ext cx="2134031" cy="2977213"/>
            <a:chOff x="9949804" y="3776078"/>
            <a:chExt cx="2134031" cy="2977213"/>
          </a:xfrm>
        </p:grpSpPr>
        <p:sp>
          <p:nvSpPr>
            <p:cNvPr id="50" name="Rectangle: Folded Corner 49">
              <a:extLst>
                <a:ext uri="{FF2B5EF4-FFF2-40B4-BE49-F238E27FC236}">
                  <a16:creationId xmlns:a16="http://schemas.microsoft.com/office/drawing/2014/main" id="{59461A3C-D95D-4C01-B982-E08A6AE3A473}"/>
                </a:ext>
              </a:extLst>
            </p:cNvPr>
            <p:cNvSpPr/>
            <p:nvPr/>
          </p:nvSpPr>
          <p:spPr>
            <a:xfrm>
              <a:off x="9949804" y="3776078"/>
              <a:ext cx="2134031" cy="2977213"/>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5B4C4B87-B727-44CA-8A8E-3F7CD1ECAD41}"/>
                </a:ext>
              </a:extLst>
            </p:cNvPr>
            <p:cNvSpPr/>
            <p:nvPr/>
          </p:nvSpPr>
          <p:spPr>
            <a:xfrm>
              <a:off x="10027490" y="3908367"/>
              <a:ext cx="475316" cy="4931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C47B41FE-EDBA-44C6-8B91-C971936A3D18}"/>
                </a:ext>
              </a:extLst>
            </p:cNvPr>
            <p:cNvSpPr txBox="1"/>
            <p:nvPr/>
          </p:nvSpPr>
          <p:spPr>
            <a:xfrm>
              <a:off x="10477984" y="3859921"/>
              <a:ext cx="1605851" cy="923330"/>
            </a:xfrm>
            <a:prstGeom prst="rect">
              <a:avLst/>
            </a:prstGeom>
            <a:noFill/>
          </p:spPr>
          <p:txBody>
            <a:bodyPr wrap="square">
              <a:spAutoFit/>
            </a:bodyPr>
            <a:lstStyle/>
            <a:p>
              <a:r>
                <a:rPr lang="sv-SE" dirty="0"/>
                <a:t>Gene som </a:t>
              </a:r>
              <a:r>
                <a:rPr lang="sv-SE" b="1" dirty="0"/>
                <a:t>INTE</a:t>
              </a:r>
              <a:r>
                <a:rPr lang="sv-SE" dirty="0"/>
                <a:t> passar natur</a:t>
              </a:r>
            </a:p>
          </p:txBody>
        </p:sp>
        <p:sp>
          <p:nvSpPr>
            <p:cNvPr id="53" name="Oval 52">
              <a:extLst>
                <a:ext uri="{FF2B5EF4-FFF2-40B4-BE49-F238E27FC236}">
                  <a16:creationId xmlns:a16="http://schemas.microsoft.com/office/drawing/2014/main" id="{DCEEFE94-208D-4B10-B385-793DE920771D}"/>
                </a:ext>
              </a:extLst>
            </p:cNvPr>
            <p:cNvSpPr/>
            <p:nvPr/>
          </p:nvSpPr>
          <p:spPr>
            <a:xfrm>
              <a:off x="10055868" y="5279698"/>
              <a:ext cx="475316" cy="49316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CD8CCCE7-A73A-4AB7-9A6F-EB09AC3461B6}"/>
                </a:ext>
              </a:extLst>
            </p:cNvPr>
            <p:cNvSpPr/>
            <p:nvPr/>
          </p:nvSpPr>
          <p:spPr>
            <a:xfrm>
              <a:off x="10045820" y="5954961"/>
              <a:ext cx="475316" cy="4931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TextBox 54">
              <a:extLst>
                <a:ext uri="{FF2B5EF4-FFF2-40B4-BE49-F238E27FC236}">
                  <a16:creationId xmlns:a16="http://schemas.microsoft.com/office/drawing/2014/main" id="{5685727B-6D56-4355-BCD6-EF5B99D82324}"/>
                </a:ext>
              </a:extLst>
            </p:cNvPr>
            <p:cNvSpPr txBox="1"/>
            <p:nvPr/>
          </p:nvSpPr>
          <p:spPr>
            <a:xfrm>
              <a:off x="10550492" y="5359281"/>
              <a:ext cx="1507811" cy="646331"/>
            </a:xfrm>
            <a:prstGeom prst="rect">
              <a:avLst/>
            </a:prstGeom>
            <a:noFill/>
          </p:spPr>
          <p:txBody>
            <a:bodyPr wrap="square">
              <a:spAutoFit/>
            </a:bodyPr>
            <a:lstStyle/>
            <a:p>
              <a:r>
                <a:rPr lang="sv-SE" dirty="0"/>
                <a:t>Gene som passar natur</a:t>
              </a:r>
            </a:p>
          </p:txBody>
        </p:sp>
      </p:grpSp>
      <p:sp>
        <p:nvSpPr>
          <p:cNvPr id="57" name="TextBox 56">
            <a:extLst>
              <a:ext uri="{FF2B5EF4-FFF2-40B4-BE49-F238E27FC236}">
                <a16:creationId xmlns:a16="http://schemas.microsoft.com/office/drawing/2014/main" id="{8F499896-A15E-4992-B690-D0797D5AC982}"/>
              </a:ext>
            </a:extLst>
          </p:cNvPr>
          <p:cNvSpPr txBox="1"/>
          <p:nvPr/>
        </p:nvSpPr>
        <p:spPr>
          <a:xfrm>
            <a:off x="4331800" y="4122695"/>
            <a:ext cx="1834964" cy="369332"/>
          </a:xfrm>
          <a:prstGeom prst="rect">
            <a:avLst/>
          </a:prstGeom>
          <a:noFill/>
        </p:spPr>
        <p:txBody>
          <a:bodyPr wrap="square">
            <a:spAutoFit/>
          </a:bodyPr>
          <a:lstStyle/>
          <a:p>
            <a:r>
              <a:rPr lang="sv-SE" b="1" dirty="0"/>
              <a:t>biologi evolution </a:t>
            </a:r>
          </a:p>
        </p:txBody>
      </p:sp>
      <p:cxnSp>
        <p:nvCxnSpPr>
          <p:cNvPr id="59" name="Straight Arrow Connector 58">
            <a:extLst>
              <a:ext uri="{FF2B5EF4-FFF2-40B4-BE49-F238E27FC236}">
                <a16:creationId xmlns:a16="http://schemas.microsoft.com/office/drawing/2014/main" id="{DC5C1AB2-6EF1-49EC-ABC2-9BE48951A25B}"/>
              </a:ext>
            </a:extLst>
          </p:cNvPr>
          <p:cNvCxnSpPr>
            <a:stCxn id="57" idx="3"/>
          </p:cNvCxnSpPr>
          <p:nvPr/>
        </p:nvCxnSpPr>
        <p:spPr>
          <a:xfrm flipV="1">
            <a:off x="6166764" y="4251089"/>
            <a:ext cx="3597465" cy="5627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3283B7-BD52-451E-BF5B-EA0E94F26124}"/>
              </a:ext>
            </a:extLst>
          </p:cNvPr>
          <p:cNvCxnSpPr>
            <a:cxnSpLocks/>
            <a:stCxn id="57" idx="1"/>
          </p:cNvCxnSpPr>
          <p:nvPr/>
        </p:nvCxnSpPr>
        <p:spPr>
          <a:xfrm flipH="1" flipV="1">
            <a:off x="86357" y="4293998"/>
            <a:ext cx="4245443" cy="1336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1CADBFE-4C9B-4987-AE9C-7854BD23AB6D}"/>
                  </a:ext>
                </a:extLst>
              </p:cNvPr>
              <p:cNvSpPr txBox="1"/>
              <p:nvPr/>
            </p:nvSpPr>
            <p:spPr>
              <a:xfrm>
                <a:off x="159760" y="5634824"/>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𝑔𝑜𝑜𝑑</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𝑠𝑜𝑙𝑢𝑡𝑖𝑜𝑛𝑠</m:t>
                      </m:r>
                    </m:oMath>
                  </m:oMathPara>
                </a14:m>
                <a:endParaRPr lang="sv-SE" sz="2000" dirty="0"/>
              </a:p>
            </p:txBody>
          </p:sp>
        </mc:Choice>
        <mc:Fallback xmlns="">
          <p:sp>
            <p:nvSpPr>
              <p:cNvPr id="63" name="TextBox 62">
                <a:extLst>
                  <a:ext uri="{FF2B5EF4-FFF2-40B4-BE49-F238E27FC236}">
                    <a16:creationId xmlns:a16="http://schemas.microsoft.com/office/drawing/2014/main" id="{F1CADBFE-4C9B-4987-AE9C-7854BD23AB6D}"/>
                  </a:ext>
                </a:extLst>
              </p:cNvPr>
              <p:cNvSpPr txBox="1">
                <a:spLocks noRot="1" noChangeAspect="1" noMove="1" noResize="1" noEditPoints="1" noAdjustHandles="1" noChangeArrowheads="1" noChangeShapeType="1" noTextEdit="1"/>
              </p:cNvSpPr>
              <p:nvPr/>
            </p:nvSpPr>
            <p:spPr>
              <a:xfrm>
                <a:off x="159760" y="5634824"/>
                <a:ext cx="2363538" cy="615553"/>
              </a:xfrm>
              <a:prstGeom prst="rect">
                <a:avLst/>
              </a:prstGeom>
              <a:blipFill>
                <a:blip r:embed="rId6"/>
                <a:stretch>
                  <a:fillRect l="-3866" r="-258" b="-16832"/>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0380AE2-DBC9-4F6A-B4DD-BB6FA67D0E97}"/>
                  </a:ext>
                </a:extLst>
              </p:cNvPr>
              <p:cNvSpPr txBox="1"/>
              <p:nvPr/>
            </p:nvSpPr>
            <p:spPr>
              <a:xfrm>
                <a:off x="4855366" y="5479093"/>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oMath>
                  </m:oMathPara>
                </a14:m>
                <a:endParaRPr lang="sv-SE" sz="2000" dirty="0"/>
              </a:p>
            </p:txBody>
          </p:sp>
        </mc:Choice>
        <mc:Fallback xmlns="">
          <p:sp>
            <p:nvSpPr>
              <p:cNvPr id="64" name="TextBox 63">
                <a:extLst>
                  <a:ext uri="{FF2B5EF4-FFF2-40B4-BE49-F238E27FC236}">
                    <a16:creationId xmlns:a16="http://schemas.microsoft.com/office/drawing/2014/main" id="{90380AE2-DBC9-4F6A-B4DD-BB6FA67D0E97}"/>
                  </a:ext>
                </a:extLst>
              </p:cNvPr>
              <p:cNvSpPr txBox="1">
                <a:spLocks noRot="1" noChangeAspect="1" noMove="1" noResize="1" noEditPoints="1" noAdjustHandles="1" noChangeArrowheads="1" noChangeShapeType="1" noTextEdit="1"/>
              </p:cNvSpPr>
              <p:nvPr/>
            </p:nvSpPr>
            <p:spPr>
              <a:xfrm>
                <a:off x="4855366" y="5479093"/>
                <a:ext cx="2363538" cy="615553"/>
              </a:xfrm>
              <a:prstGeom prst="rect">
                <a:avLst/>
              </a:prstGeom>
              <a:blipFill>
                <a:blip r:embed="rId7"/>
                <a:stretch>
                  <a:fillRect l="-3866" r="-4639" b="-11881"/>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DE4567B-7C90-483F-8B90-F2957509731E}"/>
                  </a:ext>
                </a:extLst>
              </p:cNvPr>
              <p:cNvSpPr txBox="1"/>
              <p:nvPr/>
            </p:nvSpPr>
            <p:spPr>
              <a:xfrm>
                <a:off x="9524162" y="5462270"/>
                <a:ext cx="2621280"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oMath>
                  </m:oMathPara>
                </a14:m>
                <a:endParaRPr lang="sv-SE" sz="2000" dirty="0"/>
              </a:p>
            </p:txBody>
          </p:sp>
        </mc:Choice>
        <mc:Fallback xmlns="">
          <p:sp>
            <p:nvSpPr>
              <p:cNvPr id="65" name="TextBox 64">
                <a:extLst>
                  <a:ext uri="{FF2B5EF4-FFF2-40B4-BE49-F238E27FC236}">
                    <a16:creationId xmlns:a16="http://schemas.microsoft.com/office/drawing/2014/main" id="{EDE4567B-7C90-483F-8B90-F2957509731E}"/>
                  </a:ext>
                </a:extLst>
              </p:cNvPr>
              <p:cNvSpPr txBox="1">
                <a:spLocks noRot="1" noChangeAspect="1" noMove="1" noResize="1" noEditPoints="1" noAdjustHandles="1" noChangeArrowheads="1" noChangeShapeType="1" noTextEdit="1"/>
              </p:cNvSpPr>
              <p:nvPr/>
            </p:nvSpPr>
            <p:spPr>
              <a:xfrm>
                <a:off x="9524162" y="5462270"/>
                <a:ext cx="2621280" cy="615553"/>
              </a:xfrm>
              <a:prstGeom prst="rect">
                <a:avLst/>
              </a:prstGeom>
              <a:blipFill>
                <a:blip r:embed="rId8"/>
                <a:stretch>
                  <a:fillRect l="-3488" r="-5116" b="-11881"/>
                </a:stretch>
              </a:blipFill>
            </p:spPr>
            <p:txBody>
              <a:bodyPr/>
              <a:lstStyle/>
              <a:p>
                <a:r>
                  <a:rPr lang="sv-SE">
                    <a:noFill/>
                  </a:rPr>
                  <a:t> </a:t>
                </a:r>
              </a:p>
            </p:txBody>
          </p:sp>
        </mc:Fallback>
      </mc:AlternateContent>
      <p:sp>
        <p:nvSpPr>
          <p:cNvPr id="69" name="Arrow: Right 68">
            <a:extLst>
              <a:ext uri="{FF2B5EF4-FFF2-40B4-BE49-F238E27FC236}">
                <a16:creationId xmlns:a16="http://schemas.microsoft.com/office/drawing/2014/main" id="{3ADD051D-4587-4C7B-989E-91008BFE21B5}"/>
              </a:ext>
            </a:extLst>
          </p:cNvPr>
          <p:cNvSpPr/>
          <p:nvPr/>
        </p:nvSpPr>
        <p:spPr>
          <a:xfrm>
            <a:off x="2360932" y="56187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Arrow: Right 70">
            <a:extLst>
              <a:ext uri="{FF2B5EF4-FFF2-40B4-BE49-F238E27FC236}">
                <a16:creationId xmlns:a16="http://schemas.microsoft.com/office/drawing/2014/main" id="{1010E733-FEA3-4123-9DB0-2BADDF98F7AA}"/>
              </a:ext>
            </a:extLst>
          </p:cNvPr>
          <p:cNvSpPr/>
          <p:nvPr/>
        </p:nvSpPr>
        <p:spPr>
          <a:xfrm>
            <a:off x="7320157" y="554118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EFFAC92-D8DF-401C-A9E4-94F215A8A1B6}"/>
                  </a:ext>
                </a:extLst>
              </p:cNvPr>
              <p:cNvSpPr txBox="1"/>
              <p:nvPr/>
            </p:nvSpPr>
            <p:spPr>
              <a:xfrm>
                <a:off x="1800438" y="4340863"/>
                <a:ext cx="1011636"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CEFFAC92-D8DF-401C-A9E4-94F215A8A1B6}"/>
                  </a:ext>
                </a:extLst>
              </p:cNvPr>
              <p:cNvSpPr txBox="1">
                <a:spLocks noRot="1" noChangeAspect="1" noMove="1" noResize="1" noEditPoints="1" noAdjustHandles="1" noChangeArrowheads="1" noChangeShapeType="1" noTextEdit="1"/>
              </p:cNvSpPr>
              <p:nvPr/>
            </p:nvSpPr>
            <p:spPr>
              <a:xfrm>
                <a:off x="1800438" y="4340863"/>
                <a:ext cx="1011636" cy="307777"/>
              </a:xfrm>
              <a:prstGeom prst="rect">
                <a:avLst/>
              </a:prstGeom>
              <a:blipFill>
                <a:blip r:embed="rId9"/>
                <a:stretch>
                  <a:fillRect l="-11446" b="-3725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DEFA92E-B4DA-46A5-A453-45D99001FE29}"/>
                  </a:ext>
                </a:extLst>
              </p:cNvPr>
              <p:cNvSpPr txBox="1"/>
              <p:nvPr/>
            </p:nvSpPr>
            <p:spPr>
              <a:xfrm>
                <a:off x="309937" y="4308348"/>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r>
                            <a:rPr lang="sv-SE" sz="1800" b="0" i="1" smtClean="0">
                              <a:latin typeface="Cambria Math" panose="02040503050406030204" pitchFamily="18" charset="0"/>
                              <a:ea typeface="Cambria Math" panose="02040503050406030204" pitchFamily="18" charset="0"/>
                            </a:rPr>
                            <m:t>−1</m:t>
                          </m:r>
                        </m:sub>
                      </m:sSub>
                    </m:oMath>
                  </m:oMathPara>
                </a14:m>
                <a:endParaRPr lang="sv-SE" dirty="0"/>
              </a:p>
            </p:txBody>
          </p:sp>
        </mc:Choice>
        <mc:Fallback xmlns="">
          <p:sp>
            <p:nvSpPr>
              <p:cNvPr id="73" name="TextBox 72">
                <a:extLst>
                  <a:ext uri="{FF2B5EF4-FFF2-40B4-BE49-F238E27FC236}">
                    <a16:creationId xmlns:a16="http://schemas.microsoft.com/office/drawing/2014/main" id="{1DEFA92E-B4DA-46A5-A453-45D99001FE29}"/>
                  </a:ext>
                </a:extLst>
              </p:cNvPr>
              <p:cNvSpPr txBox="1">
                <a:spLocks noRot="1" noChangeAspect="1" noMove="1" noResize="1" noEditPoints="1" noAdjustHandles="1" noChangeArrowheads="1" noChangeShapeType="1" noTextEdit="1"/>
              </p:cNvSpPr>
              <p:nvPr/>
            </p:nvSpPr>
            <p:spPr>
              <a:xfrm>
                <a:off x="309937" y="4308348"/>
                <a:ext cx="587344" cy="369332"/>
              </a:xfrm>
              <a:prstGeom prst="rect">
                <a:avLst/>
              </a:prstGeom>
              <a:blipFill>
                <a:blip r:embed="rId10"/>
                <a:stretch>
                  <a:fillRect r="-2083" b="-6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5A3BA98-B1F2-4DE7-9C42-924C10A87FCF}"/>
                  </a:ext>
                </a:extLst>
              </p:cNvPr>
              <p:cNvSpPr txBox="1"/>
              <p:nvPr/>
            </p:nvSpPr>
            <p:spPr>
              <a:xfrm>
                <a:off x="4096983" y="4417094"/>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sub>
                      </m:sSub>
                    </m:oMath>
                  </m:oMathPara>
                </a14:m>
                <a:endParaRPr lang="sv-SE" dirty="0"/>
              </a:p>
            </p:txBody>
          </p:sp>
        </mc:Choice>
        <mc:Fallback xmlns="">
          <p:sp>
            <p:nvSpPr>
              <p:cNvPr id="75" name="TextBox 74">
                <a:extLst>
                  <a:ext uri="{FF2B5EF4-FFF2-40B4-BE49-F238E27FC236}">
                    <a16:creationId xmlns:a16="http://schemas.microsoft.com/office/drawing/2014/main" id="{C5A3BA98-B1F2-4DE7-9C42-924C10A87FCF}"/>
                  </a:ext>
                </a:extLst>
              </p:cNvPr>
              <p:cNvSpPr txBox="1">
                <a:spLocks noRot="1" noChangeAspect="1" noMove="1" noResize="1" noEditPoints="1" noAdjustHandles="1" noChangeArrowheads="1" noChangeShapeType="1" noTextEdit="1"/>
              </p:cNvSpPr>
              <p:nvPr/>
            </p:nvSpPr>
            <p:spPr>
              <a:xfrm>
                <a:off x="4096983" y="4417094"/>
                <a:ext cx="587344" cy="369332"/>
              </a:xfrm>
              <a:prstGeom prst="rect">
                <a:avLst/>
              </a:prstGeom>
              <a:blipFill>
                <a:blip r:embed="rId11"/>
                <a:stretch>
                  <a:fillRect b="-6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9DFAC2A-3D80-496A-9F84-82D7F02A4189}"/>
                  </a:ext>
                </a:extLst>
              </p:cNvPr>
              <p:cNvSpPr txBox="1"/>
              <p:nvPr/>
            </p:nvSpPr>
            <p:spPr>
              <a:xfrm>
                <a:off x="5758781" y="4379591"/>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sub>
                      </m:sSub>
                    </m:oMath>
                  </m:oMathPara>
                </a14:m>
                <a:endParaRPr lang="sv-SE" dirty="0"/>
              </a:p>
            </p:txBody>
          </p:sp>
        </mc:Choice>
        <mc:Fallback xmlns="">
          <p:sp>
            <p:nvSpPr>
              <p:cNvPr id="77" name="TextBox 76">
                <a:extLst>
                  <a:ext uri="{FF2B5EF4-FFF2-40B4-BE49-F238E27FC236}">
                    <a16:creationId xmlns:a16="http://schemas.microsoft.com/office/drawing/2014/main" id="{E9DFAC2A-3D80-496A-9F84-82D7F02A4189}"/>
                  </a:ext>
                </a:extLst>
              </p:cNvPr>
              <p:cNvSpPr txBox="1">
                <a:spLocks noRot="1" noChangeAspect="1" noMove="1" noResize="1" noEditPoints="1" noAdjustHandles="1" noChangeArrowheads="1" noChangeShapeType="1" noTextEdit="1"/>
              </p:cNvSpPr>
              <p:nvPr/>
            </p:nvSpPr>
            <p:spPr>
              <a:xfrm>
                <a:off x="5758781" y="4379591"/>
                <a:ext cx="587344" cy="369332"/>
              </a:xfrm>
              <a:prstGeom prst="rect">
                <a:avLst/>
              </a:prstGeom>
              <a:blipFill>
                <a:blip r:embed="rId12"/>
                <a:stretch>
                  <a:fillRect b="-655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3C72703-0E8B-4DE8-BC4C-100ACCF228F8}"/>
                  </a:ext>
                </a:extLst>
              </p:cNvPr>
              <p:cNvSpPr txBox="1"/>
              <p:nvPr/>
            </p:nvSpPr>
            <p:spPr>
              <a:xfrm>
                <a:off x="7128682" y="4357379"/>
                <a:ext cx="1011636"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e>
                      </m:d>
                    </m:oMath>
                  </m:oMathPara>
                </a14:m>
                <a:endParaRPr lang="sv-SE" sz="2000" b="0" i="1" dirty="0">
                  <a:latin typeface="Cambria Math" panose="02040503050406030204" pitchFamily="18" charset="0"/>
                  <a:ea typeface="Cambria Math" panose="02040503050406030204" pitchFamily="18" charset="0"/>
                </a:endParaRPr>
              </a:p>
            </p:txBody>
          </p:sp>
        </mc:Choice>
        <mc:Fallback xmlns="">
          <p:sp>
            <p:nvSpPr>
              <p:cNvPr id="78" name="TextBox 77">
                <a:extLst>
                  <a:ext uri="{FF2B5EF4-FFF2-40B4-BE49-F238E27FC236}">
                    <a16:creationId xmlns:a16="http://schemas.microsoft.com/office/drawing/2014/main" id="{83C72703-0E8B-4DE8-BC4C-100ACCF228F8}"/>
                  </a:ext>
                </a:extLst>
              </p:cNvPr>
              <p:cNvSpPr txBox="1">
                <a:spLocks noRot="1" noChangeAspect="1" noMove="1" noResize="1" noEditPoints="1" noAdjustHandles="1" noChangeArrowheads="1" noChangeShapeType="1" noTextEdit="1"/>
              </p:cNvSpPr>
              <p:nvPr/>
            </p:nvSpPr>
            <p:spPr>
              <a:xfrm>
                <a:off x="7128682" y="4357379"/>
                <a:ext cx="1011636" cy="307777"/>
              </a:xfrm>
              <a:prstGeom prst="rect">
                <a:avLst/>
              </a:prstGeom>
              <a:blipFill>
                <a:blip r:embed="rId13"/>
                <a:stretch>
                  <a:fillRect l="-11446" b="-38000"/>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E9871F4-1BB8-4747-B68D-BE11D1BB4204}"/>
                  </a:ext>
                </a:extLst>
              </p:cNvPr>
              <p:cNvSpPr txBox="1"/>
              <p:nvPr/>
            </p:nvSpPr>
            <p:spPr>
              <a:xfrm>
                <a:off x="9016127" y="4331326"/>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r>
                            <a:rPr lang="sv-SE" sz="1800" b="0" i="1" smtClean="0">
                              <a:latin typeface="Cambria Math" panose="02040503050406030204" pitchFamily="18" charset="0"/>
                              <a:ea typeface="Cambria Math" panose="02040503050406030204" pitchFamily="18" charset="0"/>
                            </a:rPr>
                            <m:t>+1</m:t>
                          </m:r>
                        </m:sub>
                      </m:sSub>
                    </m:oMath>
                  </m:oMathPara>
                </a14:m>
                <a:endParaRPr lang="sv-SE" dirty="0"/>
              </a:p>
            </p:txBody>
          </p:sp>
        </mc:Choice>
        <mc:Fallback xmlns="">
          <p:sp>
            <p:nvSpPr>
              <p:cNvPr id="79" name="TextBox 78">
                <a:extLst>
                  <a:ext uri="{FF2B5EF4-FFF2-40B4-BE49-F238E27FC236}">
                    <a16:creationId xmlns:a16="http://schemas.microsoft.com/office/drawing/2014/main" id="{7E9871F4-1BB8-4747-B68D-BE11D1BB4204}"/>
                  </a:ext>
                </a:extLst>
              </p:cNvPr>
              <p:cNvSpPr txBox="1">
                <a:spLocks noRot="1" noChangeAspect="1" noMove="1" noResize="1" noEditPoints="1" noAdjustHandles="1" noChangeArrowheads="1" noChangeShapeType="1" noTextEdit="1"/>
              </p:cNvSpPr>
              <p:nvPr/>
            </p:nvSpPr>
            <p:spPr>
              <a:xfrm>
                <a:off x="9016127" y="4331326"/>
                <a:ext cx="587344" cy="369332"/>
              </a:xfrm>
              <a:prstGeom prst="rect">
                <a:avLst/>
              </a:prstGeom>
              <a:blipFill>
                <a:blip r:embed="rId14"/>
                <a:stretch>
                  <a:fillRect r="-3125" b="-6667"/>
                </a:stretch>
              </a:blipFill>
            </p:spPr>
            <p:txBody>
              <a:bodyPr/>
              <a:lstStyle/>
              <a:p>
                <a:r>
                  <a:rPr lang="sv-SE">
                    <a:noFill/>
                  </a:rPr>
                  <a:t> </a:t>
                </a:r>
              </a:p>
            </p:txBody>
          </p:sp>
        </mc:Fallback>
      </mc:AlternateContent>
    </p:spTree>
    <p:extLst>
      <p:ext uri="{BB962C8B-B14F-4D97-AF65-F5344CB8AC3E}">
        <p14:creationId xmlns:p14="http://schemas.microsoft.com/office/powerpoint/2010/main" val="154550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a:bodyPr>
          <a:lstStyle/>
          <a:p>
            <a:r>
              <a:rPr lang="sv-SE" dirty="0">
                <a:solidFill>
                  <a:schemeClr val="tx1">
                    <a:lumMod val="85000"/>
                    <a:lumOff val="15000"/>
                  </a:schemeClr>
                </a:solidFill>
              </a:rPr>
              <a:t>GSEA (GEN SEKVENS EVOLUTION ALGORITM)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75B35A6B-08BE-45C6-A67C-EA730CD33D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68758" y="2950457"/>
            <a:ext cx="428294" cy="428294"/>
          </a:xfrm>
          <a:prstGeom prst="rect">
            <a:avLst/>
          </a:prstGeom>
        </p:spPr>
      </p:pic>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A65F83A4-DFDA-4FBE-9572-77B015902B4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27626" y="5377637"/>
            <a:ext cx="428294" cy="428294"/>
          </a:xfrm>
          <a:prstGeom prst="rect">
            <a:avLst/>
          </a:prstGeom>
        </p:spPr>
      </p:pic>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477283" y="2268258"/>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781906" y="30946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938580" y="309460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6095253"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251927"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41570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9849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774657"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950739"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271195"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107413" y="309705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600040" y="2714227"/>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478296" y="3332441"/>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782919" y="415878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939593" y="415878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96266"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25294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416722"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99512" y="415878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77567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951752"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272208"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108426" y="416123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550317" y="3744781"/>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950739" y="2788740"/>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984753" y="3348466"/>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750946" y="2280215"/>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8055569" y="310655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212243" y="310655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368916"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525590"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68937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87216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9048320"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224402"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544858" y="310655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381076" y="310901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751634" y="3322036"/>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8056257" y="414837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212931" y="414837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369604"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52627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69006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872850" y="414837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904900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22509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545546"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381764" y="41508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861490" y="3008804"/>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846995" y="4038439"/>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249915" y="3002101"/>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248428" y="4029038"/>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96615" y="1942454"/>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388488" y="3344072"/>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185750" y="3339556"/>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186763" y="3453512"/>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902069" y="3127600"/>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311595" y="4592339"/>
            <a:ext cx="583814" cy="369332"/>
          </a:xfrm>
          <a:prstGeom prst="rect">
            <a:avLst/>
          </a:prstGeom>
          <a:noFill/>
        </p:spPr>
        <p:txBody>
          <a:bodyPr wrap="none" rtlCol="0">
            <a:spAutoFit/>
          </a:bodyPr>
          <a:lstStyle/>
          <a:p>
            <a:r>
              <a:rPr lang="sv-SE" dirty="0"/>
              <a:t>60%</a:t>
            </a:r>
          </a:p>
        </p:txBody>
      </p:sp>
      <p:cxnSp>
        <p:nvCxnSpPr>
          <p:cNvPr id="248" name="Straight Connector 247">
            <a:extLst>
              <a:ext uri="{FF2B5EF4-FFF2-40B4-BE49-F238E27FC236}">
                <a16:creationId xmlns:a16="http://schemas.microsoft.com/office/drawing/2014/main" id="{2C6EB8A2-9988-481B-A2F1-235E47150BB4}"/>
              </a:ext>
            </a:extLst>
          </p:cNvPr>
          <p:cNvCxnSpPr>
            <a:cxnSpLocks/>
          </p:cNvCxnSpPr>
          <p:nvPr/>
        </p:nvCxnSpPr>
        <p:spPr>
          <a:xfrm>
            <a:off x="7646970" y="2751955"/>
            <a:ext cx="0" cy="4076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022709"/>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022709"/>
                <a:ext cx="1141182" cy="391646"/>
              </a:xfrm>
              <a:prstGeom prst="rect">
                <a:avLst/>
              </a:prstGeom>
              <a:blipFill>
                <a:blip r:embed="rId7"/>
                <a:stretch>
                  <a:fillRect b="-7813"/>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218532"/>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200227"/>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Group 285">
            <a:extLst>
              <a:ext uri="{FF2B5EF4-FFF2-40B4-BE49-F238E27FC236}">
                <a16:creationId xmlns:a16="http://schemas.microsoft.com/office/drawing/2014/main" id="{CD36C667-1447-483C-9545-70A6F5C64405}"/>
              </a:ext>
            </a:extLst>
          </p:cNvPr>
          <p:cNvGrpSpPr/>
          <p:nvPr/>
        </p:nvGrpSpPr>
        <p:grpSpPr>
          <a:xfrm>
            <a:off x="10157005" y="4083854"/>
            <a:ext cx="1986313" cy="2659650"/>
            <a:chOff x="10157005" y="4083854"/>
            <a:chExt cx="1986313" cy="2659650"/>
          </a:xfrm>
        </p:grpSpPr>
        <p:sp>
          <p:nvSpPr>
            <p:cNvPr id="14" name="Rectangle: Folded Corner 13">
              <a:extLst>
                <a:ext uri="{FF2B5EF4-FFF2-40B4-BE49-F238E27FC236}">
                  <a16:creationId xmlns:a16="http://schemas.microsoft.com/office/drawing/2014/main" id="{0D89EAA1-77A8-4B15-B4ED-EBC665BB72DA}"/>
                </a:ext>
              </a:extLst>
            </p:cNvPr>
            <p:cNvSpPr/>
            <p:nvPr/>
          </p:nvSpPr>
          <p:spPr>
            <a:xfrm>
              <a:off x="10157005" y="4083854"/>
              <a:ext cx="1986313" cy="2659650"/>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CDCF8965-47BB-485E-968F-C465E02A7FFA}"/>
                </a:ext>
              </a:extLst>
            </p:cNvPr>
            <p:cNvSpPr txBox="1"/>
            <p:nvPr/>
          </p:nvSpPr>
          <p:spPr>
            <a:xfrm>
              <a:off x="10460407" y="5206808"/>
              <a:ext cx="1605851" cy="646331"/>
            </a:xfrm>
            <a:prstGeom prst="rect">
              <a:avLst/>
            </a:prstGeom>
            <a:noFill/>
          </p:spPr>
          <p:txBody>
            <a:bodyPr wrap="square">
              <a:spAutoFit/>
            </a:bodyPr>
            <a:lstStyle/>
            <a:p>
              <a:r>
                <a:rPr lang="sv-SE" dirty="0"/>
                <a:t>Gen som </a:t>
              </a:r>
              <a:r>
                <a:rPr lang="sv-SE" b="1" dirty="0"/>
                <a:t>INTE</a:t>
              </a:r>
              <a:r>
                <a:rPr lang="sv-SE" dirty="0"/>
                <a:t> passar natur</a:t>
              </a:r>
            </a:p>
          </p:txBody>
        </p:sp>
        <p:sp>
          <p:nvSpPr>
            <p:cNvPr id="19" name="TextBox 18">
              <a:extLst>
                <a:ext uri="{FF2B5EF4-FFF2-40B4-BE49-F238E27FC236}">
                  <a16:creationId xmlns:a16="http://schemas.microsoft.com/office/drawing/2014/main" id="{9DB1B010-F146-4523-B754-A21552153309}"/>
                </a:ext>
              </a:extLst>
            </p:cNvPr>
            <p:cNvSpPr txBox="1"/>
            <p:nvPr/>
          </p:nvSpPr>
          <p:spPr>
            <a:xfrm>
              <a:off x="10558447" y="5833671"/>
              <a:ext cx="1507811" cy="646331"/>
            </a:xfrm>
            <a:prstGeom prst="rect">
              <a:avLst/>
            </a:prstGeom>
            <a:noFill/>
          </p:spPr>
          <p:txBody>
            <a:bodyPr wrap="square">
              <a:spAutoFit/>
            </a:bodyPr>
            <a:lstStyle/>
            <a:p>
              <a:r>
                <a:rPr lang="sv-SE" dirty="0"/>
                <a:t>Gen som passar natur</a:t>
              </a:r>
            </a:p>
          </p:txBody>
        </p:sp>
        <p:sp>
          <p:nvSpPr>
            <p:cNvPr id="21" name="TextBox 20">
              <a:extLst>
                <a:ext uri="{FF2B5EF4-FFF2-40B4-BE49-F238E27FC236}">
                  <a16:creationId xmlns:a16="http://schemas.microsoft.com/office/drawing/2014/main" id="{14A0CF75-7E6F-4F9E-AC07-10B7BC0707CA}"/>
                </a:ext>
              </a:extLst>
            </p:cNvPr>
            <p:cNvSpPr txBox="1"/>
            <p:nvPr/>
          </p:nvSpPr>
          <p:spPr>
            <a:xfrm>
              <a:off x="10284115" y="4517841"/>
              <a:ext cx="1678515" cy="646331"/>
            </a:xfrm>
            <a:prstGeom prst="rect">
              <a:avLst/>
            </a:prstGeom>
            <a:noFill/>
          </p:spPr>
          <p:txBody>
            <a:bodyPr wrap="square">
              <a:spAutoFit/>
            </a:bodyPr>
            <a:lstStyle/>
            <a:p>
              <a:r>
                <a:rPr lang="sv-SE" dirty="0"/>
                <a:t>Gensekvens</a:t>
              </a:r>
            </a:p>
            <a:p>
              <a:r>
                <a:rPr lang="sv-SE" dirty="0"/>
                <a:t>(kromosom)</a:t>
              </a:r>
            </a:p>
          </p:txBody>
        </p:sp>
        <p:pic>
          <p:nvPicPr>
            <p:cNvPr id="20" name="Picture 19">
              <a:extLst>
                <a:ext uri="{FF2B5EF4-FFF2-40B4-BE49-F238E27FC236}">
                  <a16:creationId xmlns:a16="http://schemas.microsoft.com/office/drawing/2014/main" id="{CDB728CF-5EE7-45BB-B6A1-B61FEE9F3EB0}"/>
                </a:ext>
              </a:extLst>
            </p:cNvPr>
            <p:cNvPicPr>
              <a:picLocks noChangeAspect="1"/>
            </p:cNvPicPr>
            <p:nvPr/>
          </p:nvPicPr>
          <p:blipFill>
            <a:blip r:embed="rId4"/>
            <a:stretch>
              <a:fillRect/>
            </a:stretch>
          </p:blipFill>
          <p:spPr>
            <a:xfrm rot="16200000">
              <a:off x="11031712" y="3448994"/>
              <a:ext cx="242501" cy="1895192"/>
            </a:xfrm>
            <a:prstGeom prst="rect">
              <a:avLst/>
            </a:prstGeom>
          </p:spPr>
        </p:pic>
        <p:sp>
          <p:nvSpPr>
            <p:cNvPr id="283" name="Rectangle 282">
              <a:extLst>
                <a:ext uri="{FF2B5EF4-FFF2-40B4-BE49-F238E27FC236}">
                  <a16:creationId xmlns:a16="http://schemas.microsoft.com/office/drawing/2014/main" id="{E087AB4C-8BFE-43BC-93AA-489B1EE9E42A}"/>
                </a:ext>
              </a:extLst>
            </p:cNvPr>
            <p:cNvSpPr/>
            <p:nvPr/>
          </p:nvSpPr>
          <p:spPr>
            <a:xfrm>
              <a:off x="10335826" y="59384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4" name="Rectangle 283">
              <a:extLst>
                <a:ext uri="{FF2B5EF4-FFF2-40B4-BE49-F238E27FC236}">
                  <a16:creationId xmlns:a16="http://schemas.microsoft.com/office/drawing/2014/main" id="{0339FFD3-D43E-41E3-A3A1-AE49D6AE6274}"/>
                </a:ext>
              </a:extLst>
            </p:cNvPr>
            <p:cNvSpPr/>
            <p:nvPr/>
          </p:nvSpPr>
          <p:spPr>
            <a:xfrm>
              <a:off x="10335826" y="624286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5" name="Rectangle 284">
              <a:extLst>
                <a:ext uri="{FF2B5EF4-FFF2-40B4-BE49-F238E27FC236}">
                  <a16:creationId xmlns:a16="http://schemas.microsoft.com/office/drawing/2014/main" id="{29C23836-9C35-4686-82B3-EF3A2FA6DA2C}"/>
                </a:ext>
              </a:extLst>
            </p:cNvPr>
            <p:cNvSpPr/>
            <p:nvPr/>
          </p:nvSpPr>
          <p:spPr>
            <a:xfrm>
              <a:off x="10298210" y="538343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88" name="Arrow: Right 287">
            <a:extLst>
              <a:ext uri="{FF2B5EF4-FFF2-40B4-BE49-F238E27FC236}">
                <a16:creationId xmlns:a16="http://schemas.microsoft.com/office/drawing/2014/main" id="{A80E7F65-5B4C-4332-AE04-3CBB1D9B85F8}"/>
              </a:ext>
            </a:extLst>
          </p:cNvPr>
          <p:cNvSpPr/>
          <p:nvPr/>
        </p:nvSpPr>
        <p:spPr>
          <a:xfrm>
            <a:off x="10454884" y="346021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a:off x="5124143" y="4152759"/>
            <a:ext cx="527808" cy="127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a:off x="5031987" y="1801367"/>
            <a:ext cx="618951" cy="1414487"/>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90108" y="2855209"/>
            <a:ext cx="224016" cy="224016"/>
          </a:xfrm>
          <a:prstGeom prst="rect">
            <a:avLst/>
          </a:prstGeom>
        </p:spPr>
      </p:pic>
      <p:pic>
        <p:nvPicPr>
          <p:cNvPr id="235" name="Picture 234">
            <a:extLst>
              <a:ext uri="{FF2B5EF4-FFF2-40B4-BE49-F238E27FC236}">
                <a16:creationId xmlns:a16="http://schemas.microsoft.com/office/drawing/2014/main" id="{4F093DB4-BECA-4CC0-94BA-9E239B76FE0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47140" y="4340912"/>
            <a:ext cx="428294" cy="428294"/>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10"/>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4421804" y="6461675"/>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4421804" y="6461675"/>
                <a:ext cx="1172096" cy="400110"/>
              </a:xfrm>
              <a:prstGeom prst="rect">
                <a:avLst/>
              </a:prstGeom>
              <a:blipFill>
                <a:blip r:embed="rId11"/>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5593900" y="6661730"/>
            <a:ext cx="2053070"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2499928" y="6661730"/>
            <a:ext cx="1921876" cy="1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BA902409-35DD-47C8-BE66-F8DE83CFC60F}"/>
                  </a:ext>
                </a:extLst>
              </p:cNvPr>
              <p:cNvSpPr txBox="1"/>
              <p:nvPr/>
            </p:nvSpPr>
            <p:spPr>
              <a:xfrm>
                <a:off x="8152706" y="6480002"/>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+2</m:t>
                          </m:r>
                        </m:e>
                      </m:d>
                    </m:oMath>
                  </m:oMathPara>
                </a14:m>
                <a:endParaRPr lang="sv-SE" sz="2000" b="0" dirty="0"/>
              </a:p>
            </p:txBody>
          </p:sp>
        </mc:Choice>
        <mc:Fallback xmlns="">
          <p:sp>
            <p:nvSpPr>
              <p:cNvPr id="264" name="TextBox 263">
                <a:extLst>
                  <a:ext uri="{FF2B5EF4-FFF2-40B4-BE49-F238E27FC236}">
                    <a16:creationId xmlns:a16="http://schemas.microsoft.com/office/drawing/2014/main" id="{BA902409-35DD-47C8-BE66-F8DE83CFC60F}"/>
                  </a:ext>
                </a:extLst>
              </p:cNvPr>
              <p:cNvSpPr txBox="1">
                <a:spLocks noRot="1" noChangeAspect="1" noMove="1" noResize="1" noEditPoints="1" noAdjustHandles="1" noChangeArrowheads="1" noChangeShapeType="1" noTextEdit="1"/>
              </p:cNvSpPr>
              <p:nvPr/>
            </p:nvSpPr>
            <p:spPr>
              <a:xfrm>
                <a:off x="8152706" y="6480002"/>
                <a:ext cx="1172096" cy="400110"/>
              </a:xfrm>
              <a:prstGeom prst="rect">
                <a:avLst/>
              </a:prstGeom>
              <a:blipFill>
                <a:blip r:embed="rId12"/>
                <a:stretch>
                  <a:fillRect/>
                </a:stretch>
              </a:blipFill>
            </p:spPr>
            <p:txBody>
              <a:bodyPr/>
              <a:lstStyle/>
              <a:p>
                <a:r>
                  <a:rPr lang="sv-SE">
                    <a:noFill/>
                  </a:rPr>
                  <a:t> </a:t>
                </a:r>
              </a:p>
            </p:txBody>
          </p:sp>
        </mc:Fallback>
      </mc:AlternateContent>
      <p:cxnSp>
        <p:nvCxnSpPr>
          <p:cNvPr id="266" name="Straight Arrow Connector 265">
            <a:extLst>
              <a:ext uri="{FF2B5EF4-FFF2-40B4-BE49-F238E27FC236}">
                <a16:creationId xmlns:a16="http://schemas.microsoft.com/office/drawing/2014/main" id="{B57CD6EA-D722-48E6-BAFC-518CD055854D}"/>
              </a:ext>
            </a:extLst>
          </p:cNvPr>
          <p:cNvCxnSpPr>
            <a:cxnSpLocks/>
            <a:stCxn id="264" idx="3"/>
          </p:cNvCxnSpPr>
          <p:nvPr/>
        </p:nvCxnSpPr>
        <p:spPr>
          <a:xfrm flipV="1">
            <a:off x="9324802" y="6678695"/>
            <a:ext cx="663618" cy="1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BE10E2F9-6021-4D72-BE7E-8ABB54FA029A}"/>
              </a:ext>
            </a:extLst>
          </p:cNvPr>
          <p:cNvCxnSpPr>
            <a:cxnSpLocks/>
            <a:stCxn id="264" idx="1"/>
          </p:cNvCxnSpPr>
          <p:nvPr/>
        </p:nvCxnSpPr>
        <p:spPr>
          <a:xfrm flipH="1">
            <a:off x="7646970" y="6680057"/>
            <a:ext cx="505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098530F2-80CB-4E4F-B3DE-F9476AB8FF74}"/>
              </a:ext>
            </a:extLst>
          </p:cNvPr>
          <p:cNvSpPr txBox="1"/>
          <p:nvPr/>
        </p:nvSpPr>
        <p:spPr>
          <a:xfrm>
            <a:off x="7017506" y="1280442"/>
            <a:ext cx="4715449" cy="1200329"/>
          </a:xfrm>
          <a:prstGeom prst="rect">
            <a:avLst/>
          </a:prstGeom>
          <a:noFill/>
        </p:spPr>
        <p:txBody>
          <a:bodyPr wrap="square" rtlCol="0">
            <a:spAutoFit/>
          </a:bodyPr>
          <a:lstStyle/>
          <a:p>
            <a:pPr marL="285750" indent="-285750">
              <a:buFont typeface="Wingdings" panose="05000000000000000000" pitchFamily="2" charset="2"/>
              <a:buChar char="§"/>
            </a:pPr>
            <a:r>
              <a:rPr lang="sv-SE" dirty="0"/>
              <a:t>Den nästa generation är bättre än den tidigare, evolutionen blir positiv</a:t>
            </a:r>
          </a:p>
          <a:p>
            <a:pPr marL="285750" indent="-285750">
              <a:buFont typeface="Wingdings" panose="05000000000000000000" pitchFamily="2" charset="2"/>
              <a:buChar char="§"/>
            </a:pPr>
            <a:r>
              <a:rPr lang="sv-SE" dirty="0"/>
              <a:t>Den individuella antal kan bli mindre då den gör att evolutionen stannar av</a:t>
            </a:r>
          </a:p>
        </p:txBody>
      </p:sp>
      <p:pic>
        <p:nvPicPr>
          <p:cNvPr id="272" name="Picture 271">
            <a:extLst>
              <a:ext uri="{FF2B5EF4-FFF2-40B4-BE49-F238E27FC236}">
                <a16:creationId xmlns:a16="http://schemas.microsoft.com/office/drawing/2014/main" id="{80BEE4CC-354B-4564-900A-0CD73DE1241E}"/>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0335826" y="2182139"/>
            <a:ext cx="452399" cy="448660"/>
          </a:xfrm>
          <a:prstGeom prst="rect">
            <a:avLst/>
          </a:prstGeom>
        </p:spPr>
      </p:pic>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flipH="1">
            <a:off x="5241346" y="5938410"/>
            <a:ext cx="2" cy="475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0508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050865"/>
                <a:ext cx="1141182" cy="391646"/>
              </a:xfrm>
              <a:prstGeom prst="rect">
                <a:avLst/>
              </a:prstGeom>
              <a:blipFill>
                <a:blip r:embed="rId15"/>
                <a:stretch>
                  <a:fillRect b="-7813"/>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2466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flipV="1">
            <a:off x="1793691" y="6222761"/>
            <a:ext cx="674993" cy="23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a:bodyPr>
          <a:lstStyle/>
          <a:p>
            <a:r>
              <a:rPr lang="sv-SE" dirty="0">
                <a:solidFill>
                  <a:schemeClr val="tx1">
                    <a:lumMod val="85000"/>
                    <a:lumOff val="15000"/>
                  </a:schemeClr>
                </a:solidFill>
              </a:rPr>
              <a:t>GSEA (GEN SEKVENS EVOLUTION ALGORITM)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381314" y="809927"/>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685937" y="163627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842611" y="16362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5999284"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155958"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31974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0253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678688"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854770"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175226"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011444" y="163872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504071" y="1255896"/>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382327" y="1874110"/>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686950" y="27004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843624" y="270045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00297"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15697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320753"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03543" y="270045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67970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855783"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176239"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012457" y="270290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454348" y="2286450"/>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854770" y="133040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888784" y="1890135"/>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654977" y="821884"/>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7959600" y="164822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116274" y="164822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272947"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429621"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59340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77619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8952351"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128433"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448889" y="164822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285107" y="165068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655665" y="1863705"/>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7960288" y="269004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116962" y="269004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273635"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43030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59409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776881" y="26900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895303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12912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449577"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285795" y="26925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765521" y="1550473"/>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751026" y="2580108"/>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153946" y="1543770"/>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152459" y="2570707"/>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00646" y="484123"/>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292519" y="1885741"/>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089781" y="1881225"/>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090794" y="1995181"/>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806100" y="1669269"/>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215626" y="3134008"/>
            <a:ext cx="583814" cy="369332"/>
          </a:xfrm>
          <a:prstGeom prst="rect">
            <a:avLst/>
          </a:prstGeom>
          <a:noFill/>
        </p:spPr>
        <p:txBody>
          <a:bodyPr wrap="none" rtlCol="0">
            <a:spAutoFit/>
          </a:bodyPr>
          <a:lstStyle/>
          <a:p>
            <a:r>
              <a:rPr lang="sv-SE" dirty="0"/>
              <a:t>60%</a:t>
            </a:r>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127484"/>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127484"/>
                <a:ext cx="1141182" cy="391646"/>
              </a:xfrm>
              <a:prstGeom prst="rect">
                <a:avLst/>
              </a:prstGeom>
              <a:blipFill>
                <a:blip r:embed="rId5"/>
                <a:stretch>
                  <a:fillRect b="-9375"/>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323307"/>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305002"/>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8" name="Arrow: Right 287">
            <a:extLst>
              <a:ext uri="{FF2B5EF4-FFF2-40B4-BE49-F238E27FC236}">
                <a16:creationId xmlns:a16="http://schemas.microsoft.com/office/drawing/2014/main" id="{A80E7F65-5B4C-4332-AE04-3CBB1D9B85F8}"/>
              </a:ext>
            </a:extLst>
          </p:cNvPr>
          <p:cNvSpPr/>
          <p:nvPr/>
        </p:nvSpPr>
        <p:spPr>
          <a:xfrm>
            <a:off x="10358915" y="20018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flipV="1">
            <a:off x="5124143" y="2821706"/>
            <a:ext cx="431839" cy="133105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flipV="1">
            <a:off x="5031987" y="1757523"/>
            <a:ext cx="522982" cy="43844"/>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894139" y="1396878"/>
            <a:ext cx="224016" cy="224016"/>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8"/>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5822495" y="6471774"/>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5822495" y="6471774"/>
                <a:ext cx="1172096" cy="400110"/>
              </a:xfrm>
              <a:prstGeom prst="rect">
                <a:avLst/>
              </a:prstGeom>
              <a:blipFill>
                <a:blip r:embed="rId9"/>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6994591" y="6671829"/>
            <a:ext cx="5811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5241346" y="6671829"/>
            <a:ext cx="581149"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a:off x="5241346" y="1085850"/>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1270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127065"/>
                <a:ext cx="1141182" cy="391646"/>
              </a:xfrm>
              <a:prstGeom prst="rect">
                <a:avLst/>
              </a:prstGeom>
              <a:blipFill>
                <a:blip r:embed="rId10"/>
                <a:stretch>
                  <a:fillRect b="-9375"/>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3228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a:off x="1793691" y="6322888"/>
            <a:ext cx="672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DEF1A2C-CE21-4920-B90F-A954BE74326D}"/>
              </a:ext>
            </a:extLst>
          </p:cNvPr>
          <p:cNvCxnSpPr>
            <a:cxnSpLocks/>
          </p:cNvCxnSpPr>
          <p:nvPr/>
        </p:nvCxnSpPr>
        <p:spPr>
          <a:xfrm>
            <a:off x="7613071" y="1063032"/>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3955A0BC-DF8F-4711-B130-93F7CA4DE9F1}"/>
                  </a:ext>
                </a:extLst>
              </p:cNvPr>
              <p:cNvSpPr txBox="1"/>
              <p:nvPr/>
            </p:nvSpPr>
            <p:spPr>
              <a:xfrm>
                <a:off x="4982905" y="5947699"/>
                <a:ext cx="2728367" cy="348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sv-SE" sz="1400" b="0" i="1" smtClean="0">
                              <a:latin typeface="Cambria Math" panose="02040503050406030204" pitchFamily="18" charset="0"/>
                            </a:rPr>
                          </m:ctrlPr>
                        </m:sSubSupPr>
                        <m:e>
                          <m:r>
                            <a:rPr lang="sv-SE" sz="1400" b="0" i="1" smtClean="0">
                              <a:latin typeface="Cambria Math" panose="02040503050406030204" pitchFamily="18" charset="0"/>
                            </a:rPr>
                            <m:t>𝐵𝑒𝑠𝑡</m:t>
                          </m:r>
                        </m:e>
                        <m:sub>
                          <m:r>
                            <a:rPr lang="sv-SE" sz="1400" b="0" i="1" smtClean="0">
                              <a:latin typeface="Cambria Math" panose="02040503050406030204" pitchFamily="18" charset="0"/>
                            </a:rPr>
                            <m:t>𝑖</m:t>
                          </m:r>
                          <m:r>
                            <a:rPr lang="sv-SE" sz="1400" b="0" i="1" smtClean="0">
                              <a:latin typeface="Cambria Math" panose="02040503050406030204" pitchFamily="18" charset="0"/>
                            </a:rPr>
                            <m:t>,</m:t>
                          </m:r>
                          <m:r>
                            <a:rPr lang="sv-SE" sz="1400" b="0" i="1" smtClean="0">
                              <a:latin typeface="Cambria Math" panose="02040503050406030204" pitchFamily="18" charset="0"/>
                            </a:rPr>
                            <m:t>𝑗</m:t>
                          </m:r>
                          <m:r>
                            <a:rPr lang="sv-SE" sz="1400" b="0" i="1" smtClean="0">
                              <a:latin typeface="Cambria Math" panose="02040503050406030204" pitchFamily="18" charset="0"/>
                            </a:rPr>
                            <m:t>=0</m:t>
                          </m:r>
                        </m:sub>
                        <m:sup>
                          <m:r>
                            <a:rPr lang="sv-SE" sz="1400" b="0" i="1" smtClean="0">
                              <a:latin typeface="Cambria Math" panose="02040503050406030204" pitchFamily="18" charset="0"/>
                            </a:rPr>
                            <m:t>𝑛</m:t>
                          </m:r>
                        </m:sup>
                      </m:sSubSup>
                      <m:d>
                        <m:dPr>
                          <m:ctrlPr>
                            <a:rPr lang="sv-SE" sz="1400" b="0" i="1" smtClean="0">
                              <a:latin typeface="Cambria Math" panose="02040503050406030204" pitchFamily="18" charset="0"/>
                            </a:rPr>
                          </m:ctrlPr>
                        </m:dPr>
                        <m:e>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rPr>
                            <m:t>, </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𝑗</m:t>
                              </m:r>
                            </m:sub>
                          </m:sSub>
                          <m:r>
                            <a:rPr lang="sv-SE" sz="1400" b="0" i="1" smtClean="0">
                              <a:latin typeface="Cambria Math" panose="02040503050406030204" pitchFamily="18" charset="0"/>
                            </a:rPr>
                            <m:t>,</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ea typeface="Cambria Math" panose="02040503050406030204" pitchFamily="18" charset="0"/>
                            </a:rPr>
                            <m:t>×</m:t>
                          </m:r>
                          <m:sSub>
                            <m:sSubPr>
                              <m:ctrlPr>
                                <a:rPr lang="sv-SE" sz="1400" b="0" i="1" smtClean="0">
                                  <a:latin typeface="Cambria Math" panose="02040503050406030204" pitchFamily="18" charset="0"/>
                                  <a:ea typeface="Cambria Math" panose="02040503050406030204" pitchFamily="18" charset="0"/>
                                </a:rPr>
                              </m:ctrlPr>
                            </m:sSubPr>
                            <m:e>
                              <m:r>
                                <a:rPr lang="sv-SE" sz="1400" b="0" i="1" smtClean="0">
                                  <a:latin typeface="Cambria Math" panose="02040503050406030204" pitchFamily="18" charset="0"/>
                                  <a:ea typeface="Cambria Math" panose="02040503050406030204" pitchFamily="18" charset="0"/>
                                </a:rPr>
                                <m:t>𝐺𝑆</m:t>
                              </m:r>
                            </m:e>
                            <m:sub>
                              <m:r>
                                <a:rPr lang="sv-SE" sz="1400" b="0" i="1" smtClean="0">
                                  <a:latin typeface="Cambria Math" panose="02040503050406030204" pitchFamily="18" charset="0"/>
                                  <a:ea typeface="Cambria Math" panose="02040503050406030204" pitchFamily="18" charset="0"/>
                                </a:rPr>
                                <m:t>𝑗</m:t>
                              </m:r>
                            </m:sub>
                          </m:sSub>
                        </m:e>
                      </m:d>
                    </m:oMath>
                  </m:oMathPara>
                </a14:m>
                <a:endParaRPr lang="sv-SE" sz="1400" dirty="0"/>
              </a:p>
            </p:txBody>
          </p:sp>
        </mc:Choice>
        <mc:Fallback xmlns="">
          <p:sp>
            <p:nvSpPr>
              <p:cNvPr id="229" name="TextBox 228">
                <a:extLst>
                  <a:ext uri="{FF2B5EF4-FFF2-40B4-BE49-F238E27FC236}">
                    <a16:creationId xmlns:a16="http://schemas.microsoft.com/office/drawing/2014/main" id="{3955A0BC-DF8F-4711-B130-93F7CA4DE9F1}"/>
                  </a:ext>
                </a:extLst>
              </p:cNvPr>
              <p:cNvSpPr txBox="1">
                <a:spLocks noRot="1" noChangeAspect="1" noMove="1" noResize="1" noEditPoints="1" noAdjustHandles="1" noChangeArrowheads="1" noChangeShapeType="1" noTextEdit="1"/>
              </p:cNvSpPr>
              <p:nvPr/>
            </p:nvSpPr>
            <p:spPr>
              <a:xfrm>
                <a:off x="4982905" y="5947699"/>
                <a:ext cx="2728367" cy="348300"/>
              </a:xfrm>
              <a:prstGeom prst="rect">
                <a:avLst/>
              </a:prstGeom>
              <a:blipFill>
                <a:blip r:embed="rId11"/>
                <a:stretch>
                  <a:fillRect b="-3509"/>
                </a:stretch>
              </a:blipFill>
            </p:spPr>
            <p:txBody>
              <a:bodyPr/>
              <a:lstStyle/>
              <a:p>
                <a:r>
                  <a:rPr lang="sv-SE">
                    <a:noFill/>
                  </a:rPr>
                  <a:t> </a:t>
                </a:r>
              </a:p>
            </p:txBody>
          </p:sp>
        </mc:Fallback>
      </mc:AlternateContent>
      <p:pic>
        <p:nvPicPr>
          <p:cNvPr id="240" name="Picture 239">
            <a:extLst>
              <a:ext uri="{FF2B5EF4-FFF2-40B4-BE49-F238E27FC236}">
                <a16:creationId xmlns:a16="http://schemas.microsoft.com/office/drawing/2014/main" id="{4955CBAA-C593-452E-BF71-74E205443FA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29397" y="6019608"/>
            <a:ext cx="224016" cy="224016"/>
          </a:xfrm>
          <a:prstGeom prst="rect">
            <a:avLst/>
          </a:prstGeom>
        </p:spPr>
      </p:pic>
      <p:pic>
        <p:nvPicPr>
          <p:cNvPr id="241" name="Picture 240">
            <a:extLst>
              <a:ext uri="{FF2B5EF4-FFF2-40B4-BE49-F238E27FC236}">
                <a16:creationId xmlns:a16="http://schemas.microsoft.com/office/drawing/2014/main" id="{E64A714B-388D-45B9-9B22-4253FF5200F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8123" y="1395121"/>
            <a:ext cx="224016" cy="224016"/>
          </a:xfrm>
          <a:prstGeom prst="rect">
            <a:avLst/>
          </a:prstGeom>
        </p:spPr>
      </p:pic>
      <p:pic>
        <p:nvPicPr>
          <p:cNvPr id="242" name="Picture 241">
            <a:extLst>
              <a:ext uri="{FF2B5EF4-FFF2-40B4-BE49-F238E27FC236}">
                <a16:creationId xmlns:a16="http://schemas.microsoft.com/office/drawing/2014/main" id="{92BF2943-08FD-4996-8112-EAC40BB9BD9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324" y="5425025"/>
            <a:ext cx="224016" cy="224016"/>
          </a:xfrm>
          <a:prstGeom prst="rect">
            <a:avLst/>
          </a:prstGeom>
        </p:spPr>
      </p:pic>
      <p:pic>
        <p:nvPicPr>
          <p:cNvPr id="244" name="Picture 243">
            <a:extLst>
              <a:ext uri="{FF2B5EF4-FFF2-40B4-BE49-F238E27FC236}">
                <a16:creationId xmlns:a16="http://schemas.microsoft.com/office/drawing/2014/main" id="{55988716-0092-40B1-8ABA-4D816BE532B0}"/>
              </a:ext>
            </a:extLst>
          </p:cNvPr>
          <p:cNvPicPr>
            <a:picLocks noChangeAspect="1"/>
          </p:cNvPicPr>
          <p:nvPr/>
        </p:nvPicPr>
        <p:blipFill>
          <a:blip r:embed="rId4"/>
          <a:stretch>
            <a:fillRect/>
          </a:stretch>
        </p:blipFill>
        <p:spPr>
          <a:xfrm rot="16200000">
            <a:off x="6360550" y="3331135"/>
            <a:ext cx="242501" cy="1895192"/>
          </a:xfrm>
          <a:prstGeom prst="rect">
            <a:avLst/>
          </a:prstGeom>
        </p:spPr>
      </p:pic>
      <p:sp>
        <p:nvSpPr>
          <p:cNvPr id="245" name="Rectangle 244">
            <a:extLst>
              <a:ext uri="{FF2B5EF4-FFF2-40B4-BE49-F238E27FC236}">
                <a16:creationId xmlns:a16="http://schemas.microsoft.com/office/drawing/2014/main" id="{838FC038-5D32-4BFD-9410-E45E8DDB0AC3}"/>
              </a:ext>
            </a:extLst>
          </p:cNvPr>
          <p:cNvSpPr/>
          <p:nvPr/>
        </p:nvSpPr>
        <p:spPr>
          <a:xfrm>
            <a:off x="5665173" y="41574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6" name="Rectangle 245">
            <a:extLst>
              <a:ext uri="{FF2B5EF4-FFF2-40B4-BE49-F238E27FC236}">
                <a16:creationId xmlns:a16="http://schemas.microsoft.com/office/drawing/2014/main" id="{DCCB54D4-EA16-49E5-96A2-08F5D5393D8B}"/>
              </a:ext>
            </a:extLst>
          </p:cNvPr>
          <p:cNvSpPr/>
          <p:nvPr/>
        </p:nvSpPr>
        <p:spPr>
          <a:xfrm>
            <a:off x="5821847" y="41574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7" name="Rectangle 246">
            <a:extLst>
              <a:ext uri="{FF2B5EF4-FFF2-40B4-BE49-F238E27FC236}">
                <a16:creationId xmlns:a16="http://schemas.microsoft.com/office/drawing/2014/main" id="{3E7B5348-E80D-4F92-A377-51CEDD3509F2}"/>
              </a:ext>
            </a:extLst>
          </p:cNvPr>
          <p:cNvSpPr/>
          <p:nvPr/>
        </p:nvSpPr>
        <p:spPr>
          <a:xfrm>
            <a:off x="5978520"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9" name="Rectangle 248">
            <a:extLst>
              <a:ext uri="{FF2B5EF4-FFF2-40B4-BE49-F238E27FC236}">
                <a16:creationId xmlns:a16="http://schemas.microsoft.com/office/drawing/2014/main" id="{4DAF27D3-CF04-40A2-A659-DEE9DBAEBB09}"/>
              </a:ext>
            </a:extLst>
          </p:cNvPr>
          <p:cNvSpPr/>
          <p:nvPr/>
        </p:nvSpPr>
        <p:spPr>
          <a:xfrm>
            <a:off x="6135194"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0" name="Rectangle 249">
            <a:extLst>
              <a:ext uri="{FF2B5EF4-FFF2-40B4-BE49-F238E27FC236}">
                <a16:creationId xmlns:a16="http://schemas.microsoft.com/office/drawing/2014/main" id="{9D5BFFFB-3B4F-4497-B475-1E16E917FB1F}"/>
              </a:ext>
            </a:extLst>
          </p:cNvPr>
          <p:cNvSpPr/>
          <p:nvPr/>
        </p:nvSpPr>
        <p:spPr>
          <a:xfrm>
            <a:off x="6298976"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1" name="Rectangle 250">
            <a:extLst>
              <a:ext uri="{FF2B5EF4-FFF2-40B4-BE49-F238E27FC236}">
                <a16:creationId xmlns:a16="http://schemas.microsoft.com/office/drawing/2014/main" id="{F3E228D2-BC1A-46E3-AE13-790670653536}"/>
              </a:ext>
            </a:extLst>
          </p:cNvPr>
          <p:cNvSpPr/>
          <p:nvPr/>
        </p:nvSpPr>
        <p:spPr>
          <a:xfrm>
            <a:off x="6463164"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3" name="Rectangle 252">
            <a:extLst>
              <a:ext uri="{FF2B5EF4-FFF2-40B4-BE49-F238E27FC236}">
                <a16:creationId xmlns:a16="http://schemas.microsoft.com/office/drawing/2014/main" id="{0000D18A-41DA-440F-ACE6-BB7270D7216E}"/>
              </a:ext>
            </a:extLst>
          </p:cNvPr>
          <p:cNvSpPr/>
          <p:nvPr/>
        </p:nvSpPr>
        <p:spPr>
          <a:xfrm>
            <a:off x="6639322"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4" name="Rectangle 253">
            <a:extLst>
              <a:ext uri="{FF2B5EF4-FFF2-40B4-BE49-F238E27FC236}">
                <a16:creationId xmlns:a16="http://schemas.microsoft.com/office/drawing/2014/main" id="{A83A8BDA-9AD2-4EB6-9073-CC8FB724FF02}"/>
              </a:ext>
            </a:extLst>
          </p:cNvPr>
          <p:cNvSpPr/>
          <p:nvPr/>
        </p:nvSpPr>
        <p:spPr>
          <a:xfrm>
            <a:off x="6815404"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8" name="Rectangle 257">
            <a:extLst>
              <a:ext uri="{FF2B5EF4-FFF2-40B4-BE49-F238E27FC236}">
                <a16:creationId xmlns:a16="http://schemas.microsoft.com/office/drawing/2014/main" id="{3B44EF4C-1744-4A24-97AB-79A93892332C}"/>
              </a:ext>
            </a:extLst>
          </p:cNvPr>
          <p:cNvSpPr/>
          <p:nvPr/>
        </p:nvSpPr>
        <p:spPr>
          <a:xfrm>
            <a:off x="7135860"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9" name="Rectangle 258">
            <a:extLst>
              <a:ext uri="{FF2B5EF4-FFF2-40B4-BE49-F238E27FC236}">
                <a16:creationId xmlns:a16="http://schemas.microsoft.com/office/drawing/2014/main" id="{6188190A-2150-406C-B97C-5F82EDBBD3AE}"/>
              </a:ext>
            </a:extLst>
          </p:cNvPr>
          <p:cNvSpPr/>
          <p:nvPr/>
        </p:nvSpPr>
        <p:spPr>
          <a:xfrm>
            <a:off x="6972078" y="415993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1" name="TextBox 260">
            <a:extLst>
              <a:ext uri="{FF2B5EF4-FFF2-40B4-BE49-F238E27FC236}">
                <a16:creationId xmlns:a16="http://schemas.microsoft.com/office/drawing/2014/main" id="{BD0290DE-9B9A-4B95-8076-1D93505FAA2B}"/>
              </a:ext>
            </a:extLst>
          </p:cNvPr>
          <p:cNvSpPr txBox="1"/>
          <p:nvPr/>
        </p:nvSpPr>
        <p:spPr>
          <a:xfrm>
            <a:off x="5522190" y="3807834"/>
            <a:ext cx="583814" cy="369332"/>
          </a:xfrm>
          <a:prstGeom prst="rect">
            <a:avLst/>
          </a:prstGeom>
          <a:noFill/>
        </p:spPr>
        <p:txBody>
          <a:bodyPr wrap="none" rtlCol="0">
            <a:spAutoFit/>
          </a:bodyPr>
          <a:lstStyle/>
          <a:p>
            <a:r>
              <a:rPr lang="sv-SE" dirty="0"/>
              <a:t>70%</a:t>
            </a:r>
          </a:p>
        </p:txBody>
      </p:sp>
      <p:pic>
        <p:nvPicPr>
          <p:cNvPr id="263" name="Picture 262">
            <a:extLst>
              <a:ext uri="{FF2B5EF4-FFF2-40B4-BE49-F238E27FC236}">
                <a16:creationId xmlns:a16="http://schemas.microsoft.com/office/drawing/2014/main" id="{9517CE26-5CF7-4AA9-81AF-409C730CE8E1}"/>
              </a:ext>
            </a:extLst>
          </p:cNvPr>
          <p:cNvPicPr>
            <a:picLocks noChangeAspect="1"/>
          </p:cNvPicPr>
          <p:nvPr/>
        </p:nvPicPr>
        <p:blipFill>
          <a:blip r:embed="rId4"/>
          <a:stretch>
            <a:fillRect/>
          </a:stretch>
        </p:blipFill>
        <p:spPr>
          <a:xfrm rot="16200000">
            <a:off x="6367810" y="4526974"/>
            <a:ext cx="242501" cy="1895192"/>
          </a:xfrm>
          <a:prstGeom prst="rect">
            <a:avLst/>
          </a:prstGeom>
        </p:spPr>
      </p:pic>
      <p:sp>
        <p:nvSpPr>
          <p:cNvPr id="265" name="Rectangle 264">
            <a:extLst>
              <a:ext uri="{FF2B5EF4-FFF2-40B4-BE49-F238E27FC236}">
                <a16:creationId xmlns:a16="http://schemas.microsoft.com/office/drawing/2014/main" id="{4393B35D-4367-4DD5-B3FC-5DFE6C2462AD}"/>
              </a:ext>
            </a:extLst>
          </p:cNvPr>
          <p:cNvSpPr/>
          <p:nvPr/>
        </p:nvSpPr>
        <p:spPr>
          <a:xfrm>
            <a:off x="5672433" y="535331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8" name="Rectangle 267">
            <a:extLst>
              <a:ext uri="{FF2B5EF4-FFF2-40B4-BE49-F238E27FC236}">
                <a16:creationId xmlns:a16="http://schemas.microsoft.com/office/drawing/2014/main" id="{1040E028-741D-4458-AF35-5B10DAF56604}"/>
              </a:ext>
            </a:extLst>
          </p:cNvPr>
          <p:cNvSpPr/>
          <p:nvPr/>
        </p:nvSpPr>
        <p:spPr>
          <a:xfrm>
            <a:off x="5829107" y="535331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0" name="Rectangle 269">
            <a:extLst>
              <a:ext uri="{FF2B5EF4-FFF2-40B4-BE49-F238E27FC236}">
                <a16:creationId xmlns:a16="http://schemas.microsoft.com/office/drawing/2014/main" id="{FBE1D01A-1959-4DA0-B2AC-B3D5FF281746}"/>
              </a:ext>
            </a:extLst>
          </p:cNvPr>
          <p:cNvSpPr/>
          <p:nvPr/>
        </p:nvSpPr>
        <p:spPr>
          <a:xfrm>
            <a:off x="598578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1" name="Rectangle 270">
            <a:extLst>
              <a:ext uri="{FF2B5EF4-FFF2-40B4-BE49-F238E27FC236}">
                <a16:creationId xmlns:a16="http://schemas.microsoft.com/office/drawing/2014/main" id="{93F6BB52-1B3A-47C3-9DEE-B20C8F150AB0}"/>
              </a:ext>
            </a:extLst>
          </p:cNvPr>
          <p:cNvSpPr/>
          <p:nvPr/>
        </p:nvSpPr>
        <p:spPr>
          <a:xfrm>
            <a:off x="614245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3" name="Rectangle 272">
            <a:extLst>
              <a:ext uri="{FF2B5EF4-FFF2-40B4-BE49-F238E27FC236}">
                <a16:creationId xmlns:a16="http://schemas.microsoft.com/office/drawing/2014/main" id="{149D22F2-A6FC-4CE6-A36D-D9216FDC465D}"/>
              </a:ext>
            </a:extLst>
          </p:cNvPr>
          <p:cNvSpPr/>
          <p:nvPr/>
        </p:nvSpPr>
        <p:spPr>
          <a:xfrm>
            <a:off x="6306236"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6" name="Rectangle 275">
            <a:extLst>
              <a:ext uri="{FF2B5EF4-FFF2-40B4-BE49-F238E27FC236}">
                <a16:creationId xmlns:a16="http://schemas.microsoft.com/office/drawing/2014/main" id="{255A22AC-99D7-43C1-851D-009DA9B04CA5}"/>
              </a:ext>
            </a:extLst>
          </p:cNvPr>
          <p:cNvSpPr/>
          <p:nvPr/>
        </p:nvSpPr>
        <p:spPr>
          <a:xfrm>
            <a:off x="6470424" y="535331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8" name="Rectangle 277">
            <a:extLst>
              <a:ext uri="{FF2B5EF4-FFF2-40B4-BE49-F238E27FC236}">
                <a16:creationId xmlns:a16="http://schemas.microsoft.com/office/drawing/2014/main" id="{55D3CA2F-4F22-4B2E-AF53-2979F1E28D04}"/>
              </a:ext>
            </a:extLst>
          </p:cNvPr>
          <p:cNvSpPr/>
          <p:nvPr/>
        </p:nvSpPr>
        <p:spPr>
          <a:xfrm>
            <a:off x="6646582"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9" name="Rectangle 278">
            <a:extLst>
              <a:ext uri="{FF2B5EF4-FFF2-40B4-BE49-F238E27FC236}">
                <a16:creationId xmlns:a16="http://schemas.microsoft.com/office/drawing/2014/main" id="{BE8BF173-1887-40A9-9AAC-12D51C22DF50}"/>
              </a:ext>
            </a:extLst>
          </p:cNvPr>
          <p:cNvSpPr/>
          <p:nvPr/>
        </p:nvSpPr>
        <p:spPr>
          <a:xfrm>
            <a:off x="682266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2" name="Rectangle 281">
            <a:extLst>
              <a:ext uri="{FF2B5EF4-FFF2-40B4-BE49-F238E27FC236}">
                <a16:creationId xmlns:a16="http://schemas.microsoft.com/office/drawing/2014/main" id="{5728A8F3-FA2A-47A3-9AD0-47A09E145918}"/>
              </a:ext>
            </a:extLst>
          </p:cNvPr>
          <p:cNvSpPr/>
          <p:nvPr/>
        </p:nvSpPr>
        <p:spPr>
          <a:xfrm>
            <a:off x="714312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7" name="Rectangle 286">
            <a:extLst>
              <a:ext uri="{FF2B5EF4-FFF2-40B4-BE49-F238E27FC236}">
                <a16:creationId xmlns:a16="http://schemas.microsoft.com/office/drawing/2014/main" id="{85E2FDBE-BC1B-4BEA-AFAE-BC86CF376BF5}"/>
              </a:ext>
            </a:extLst>
          </p:cNvPr>
          <p:cNvSpPr/>
          <p:nvPr/>
        </p:nvSpPr>
        <p:spPr>
          <a:xfrm>
            <a:off x="6979338" y="53557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3" name="TextBox 292">
            <a:extLst>
              <a:ext uri="{FF2B5EF4-FFF2-40B4-BE49-F238E27FC236}">
                <a16:creationId xmlns:a16="http://schemas.microsoft.com/office/drawing/2014/main" id="{BCBF243D-A2B1-4191-94FF-989AA2E29FDB}"/>
              </a:ext>
            </a:extLst>
          </p:cNvPr>
          <p:cNvSpPr txBox="1"/>
          <p:nvPr/>
        </p:nvSpPr>
        <p:spPr>
          <a:xfrm>
            <a:off x="5415470" y="4938107"/>
            <a:ext cx="583814" cy="369332"/>
          </a:xfrm>
          <a:prstGeom prst="rect">
            <a:avLst/>
          </a:prstGeom>
          <a:noFill/>
        </p:spPr>
        <p:txBody>
          <a:bodyPr wrap="none" rtlCol="0">
            <a:spAutoFit/>
          </a:bodyPr>
          <a:lstStyle/>
          <a:p>
            <a:r>
              <a:rPr lang="sv-SE" dirty="0"/>
              <a:t>60%</a:t>
            </a:r>
          </a:p>
        </p:txBody>
      </p:sp>
      <p:sp>
        <p:nvSpPr>
          <p:cNvPr id="298" name="Multiplication Sign 297">
            <a:extLst>
              <a:ext uri="{FF2B5EF4-FFF2-40B4-BE49-F238E27FC236}">
                <a16:creationId xmlns:a16="http://schemas.microsoft.com/office/drawing/2014/main" id="{DAA4BE9B-C410-4CB4-AAB3-674ECD8CC93B}"/>
              </a:ext>
            </a:extLst>
          </p:cNvPr>
          <p:cNvSpPr/>
          <p:nvPr/>
        </p:nvSpPr>
        <p:spPr>
          <a:xfrm>
            <a:off x="5947096" y="4480197"/>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99" name="Straight Connector 298">
            <a:extLst>
              <a:ext uri="{FF2B5EF4-FFF2-40B4-BE49-F238E27FC236}">
                <a16:creationId xmlns:a16="http://schemas.microsoft.com/office/drawing/2014/main" id="{1AB5C839-E393-4371-B891-73583D61F973}"/>
              </a:ext>
            </a:extLst>
          </p:cNvPr>
          <p:cNvCxnSpPr>
            <a:cxnSpLocks/>
          </p:cNvCxnSpPr>
          <p:nvPr/>
        </p:nvCxnSpPr>
        <p:spPr>
          <a:xfrm>
            <a:off x="6656013" y="3906033"/>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593F2F6-D5E2-4D18-9A1B-B1C12382432E}"/>
              </a:ext>
            </a:extLst>
          </p:cNvPr>
          <p:cNvSpPr txBox="1"/>
          <p:nvPr/>
        </p:nvSpPr>
        <p:spPr>
          <a:xfrm>
            <a:off x="8655387" y="4477053"/>
            <a:ext cx="554960" cy="646331"/>
          </a:xfrm>
          <a:prstGeom prst="rect">
            <a:avLst/>
          </a:prstGeom>
          <a:noFill/>
        </p:spPr>
        <p:txBody>
          <a:bodyPr wrap="none" rtlCol="0">
            <a:spAutoFit/>
          </a:bodyPr>
          <a:lstStyle/>
          <a:p>
            <a:r>
              <a:rPr lang="sv-SE" sz="3600" b="1" dirty="0"/>
              <a:t>...</a:t>
            </a:r>
          </a:p>
        </p:txBody>
      </p:sp>
      <p:cxnSp>
        <p:nvCxnSpPr>
          <p:cNvPr id="300" name="Straight Arrow Connector 299">
            <a:extLst>
              <a:ext uri="{FF2B5EF4-FFF2-40B4-BE49-F238E27FC236}">
                <a16:creationId xmlns:a16="http://schemas.microsoft.com/office/drawing/2014/main" id="{8B5F6BD0-2E24-4D31-A20F-CF2ED6ED8BC7}"/>
              </a:ext>
            </a:extLst>
          </p:cNvPr>
          <p:cNvCxnSpPr>
            <a:cxnSpLocks/>
            <a:stCxn id="258" idx="2"/>
            <a:endCxn id="71" idx="1"/>
          </p:cNvCxnSpPr>
          <p:nvPr/>
        </p:nvCxnSpPr>
        <p:spPr>
          <a:xfrm>
            <a:off x="7214197" y="4399978"/>
            <a:ext cx="1441190" cy="40024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B6C3333F-0A16-4FED-9F3A-17620EB6E548}"/>
              </a:ext>
            </a:extLst>
          </p:cNvPr>
          <p:cNvCxnSpPr>
            <a:cxnSpLocks/>
            <a:stCxn id="282" idx="0"/>
            <a:endCxn id="71" idx="1"/>
          </p:cNvCxnSpPr>
          <p:nvPr/>
        </p:nvCxnSpPr>
        <p:spPr>
          <a:xfrm flipV="1">
            <a:off x="7221457" y="4800219"/>
            <a:ext cx="1433930" cy="553096"/>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0EAB4C8-2C40-4B7F-9F2D-872CD08F607D}"/>
              </a:ext>
            </a:extLst>
          </p:cNvPr>
          <p:cNvGrpSpPr/>
          <p:nvPr/>
        </p:nvGrpSpPr>
        <p:grpSpPr>
          <a:xfrm>
            <a:off x="7691408" y="3973894"/>
            <a:ext cx="4451294" cy="1661135"/>
            <a:chOff x="7658266" y="3799986"/>
            <a:chExt cx="4451294" cy="1661135"/>
          </a:xfrm>
        </p:grpSpPr>
        <p:sp>
          <p:nvSpPr>
            <p:cNvPr id="85" name="Flowchart: Card 84">
              <a:extLst>
                <a:ext uri="{FF2B5EF4-FFF2-40B4-BE49-F238E27FC236}">
                  <a16:creationId xmlns:a16="http://schemas.microsoft.com/office/drawing/2014/main" id="{9F646CAE-9D31-4DBD-9EC2-286C68C0B9AD}"/>
                </a:ext>
              </a:extLst>
            </p:cNvPr>
            <p:cNvSpPr/>
            <p:nvPr/>
          </p:nvSpPr>
          <p:spPr>
            <a:xfrm>
              <a:off x="7658266" y="4001371"/>
              <a:ext cx="4451294" cy="1459750"/>
            </a:xfrm>
            <a:prstGeom prst="flowChartPunchedCar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092EEC70-520F-4B97-A018-F67B46236DE4}"/>
                </a:ext>
              </a:extLst>
            </p:cNvPr>
            <p:cNvSpPr txBox="1"/>
            <p:nvPr/>
          </p:nvSpPr>
          <p:spPr>
            <a:xfrm>
              <a:off x="7676226" y="3799986"/>
              <a:ext cx="689997" cy="369332"/>
            </a:xfrm>
            <a:prstGeom prst="rect">
              <a:avLst/>
            </a:prstGeom>
            <a:noFill/>
          </p:spPr>
          <p:txBody>
            <a:bodyPr wrap="none" rtlCol="0">
              <a:spAutoFit/>
            </a:bodyPr>
            <a:lstStyle/>
            <a:p>
              <a:r>
                <a:rPr lang="sv-SE" b="1" dirty="0"/>
                <a:t>GSEA</a:t>
              </a:r>
            </a:p>
          </p:txBody>
        </p:sp>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E5BF3357-2855-4CF2-9E0D-16254AB568AE}"/>
                    </a:ext>
                  </a:extLst>
                </p:cNvPr>
                <p:cNvSpPr txBox="1"/>
                <p:nvPr/>
              </p:nvSpPr>
              <p:spPr>
                <a:xfrm>
                  <a:off x="7706534" y="4274947"/>
                  <a:ext cx="3740083" cy="37055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0</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𝑅𝑎𝑛𝑑</m:t>
                            </m:r>
                          </m:e>
                          <m:sub>
                            <m:r>
                              <a:rPr lang="sv-SE" b="0" i="1" smtClean="0">
                                <a:latin typeface="Cambria Math" panose="02040503050406030204" pitchFamily="18" charset="0"/>
                              </a:rPr>
                              <m:t>𝑖</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e>
                        </m:d>
                      </m:oMath>
                    </m:oMathPara>
                  </a14:m>
                  <a:endParaRPr lang="sv-SE" b="0" dirty="0"/>
                </a:p>
              </p:txBody>
            </p:sp>
          </mc:Choice>
          <mc:Fallback xmlns="">
            <p:sp>
              <p:nvSpPr>
                <p:cNvPr id="295" name="TextBox 294">
                  <a:extLst>
                    <a:ext uri="{FF2B5EF4-FFF2-40B4-BE49-F238E27FC236}">
                      <a16:creationId xmlns:a16="http://schemas.microsoft.com/office/drawing/2014/main" id="{E5BF3357-2855-4CF2-9E0D-16254AB568AE}"/>
                    </a:ext>
                  </a:extLst>
                </p:cNvPr>
                <p:cNvSpPr txBox="1">
                  <a:spLocks noRot="1" noChangeAspect="1" noMove="1" noResize="1" noEditPoints="1" noAdjustHandles="1" noChangeArrowheads="1" noChangeShapeType="1" noTextEdit="1"/>
                </p:cNvSpPr>
                <p:nvPr/>
              </p:nvSpPr>
              <p:spPr>
                <a:xfrm>
                  <a:off x="7706534" y="4274947"/>
                  <a:ext cx="3740083" cy="370551"/>
                </a:xfrm>
                <a:prstGeom prst="rect">
                  <a:avLst/>
                </a:prstGeom>
                <a:blipFill>
                  <a:blip r:embed="rId12"/>
                  <a:stretch>
                    <a:fillRect b="-3279"/>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7C43348-B775-4131-AA47-A4F056C66BF0}"/>
                    </a:ext>
                  </a:extLst>
                </p:cNvPr>
                <p:cNvSpPr txBox="1"/>
                <p:nvPr/>
              </p:nvSpPr>
              <p:spPr>
                <a:xfrm>
                  <a:off x="7736626" y="4674350"/>
                  <a:ext cx="4282371" cy="7207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𝑛</m:t>
                            </m:r>
                            <m:r>
                              <a:rPr lang="sv-SE" b="0" i="1" smtClean="0">
                                <a:latin typeface="Cambria Math" panose="02040503050406030204" pitchFamily="18" charset="0"/>
                              </a:rPr>
                              <m:t>+1</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𝐵𝑒𝑠𝑡</m:t>
                            </m:r>
                          </m:e>
                          <m:sub>
                            <m:r>
                              <a:rPr lang="sv-SE" b="0" i="1" smtClean="0">
                                <a:latin typeface="Cambria Math" panose="02040503050406030204" pitchFamily="18" charset="0"/>
                              </a:rPr>
                              <m:t>𝑖</m:t>
                            </m:r>
                            <m:r>
                              <a:rPr lang="sv-SE" b="0" i="1" smtClean="0">
                                <a:latin typeface="Cambria Math" panose="02040503050406030204" pitchFamily="18" charset="0"/>
                              </a:rPr>
                              <m:t>,</m:t>
                            </m:r>
                            <m:r>
                              <a:rPr lang="sv-SE" b="0" i="1" smtClean="0">
                                <a:latin typeface="Cambria Math" panose="02040503050406030204" pitchFamily="18" charset="0"/>
                              </a:rPr>
                              <m:t>𝑗</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rPr>
                                  <m:t>, </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rPr>
                                  <m:t>, </m:t>
                                </m:r>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ea typeface="Cambria Math" panose="02040503050406030204" pitchFamily="18" charset="0"/>
                              </a:rPr>
                              <m:t>×</m:t>
                            </m:r>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𝐺𝑆</m:t>
                                </m:r>
                              </m:e>
                              <m:sub>
                                <m:r>
                                  <a:rPr lang="sv-SE" b="0" i="1" smtClean="0">
                                    <a:latin typeface="Cambria Math" panose="02040503050406030204" pitchFamily="18" charset="0"/>
                                    <a:ea typeface="Cambria Math" panose="02040503050406030204" pitchFamily="18" charset="0"/>
                                  </a:rPr>
                                  <m:t>𝑗</m:t>
                                </m:r>
                              </m:sub>
                            </m:sSub>
                          </m:e>
                        </m:d>
                      </m:oMath>
                    </m:oMathPara>
                  </a14:m>
                  <a:endParaRPr lang="sv-SE"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sSub>
                          <m:sSubPr>
                            <m:ctrlPr>
                              <a:rPr lang="sv-SE" b="0" i="1" smtClean="0">
                                <a:latin typeface="Cambria Math" panose="02040503050406030204" pitchFamily="18" charset="0"/>
                              </a:rPr>
                            </m:ctrlPr>
                          </m:sSubPr>
                          <m:e>
                            <m:r>
                              <a:rPr lang="sv-SE" b="0" i="1" smtClean="0">
                                <a:latin typeface="Cambria Math" panose="02040503050406030204" pitchFamily="18" charset="0"/>
                              </a:rPr>
                              <m:t>,</m:t>
                            </m:r>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𝐺</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𝑛</m:t>
                            </m:r>
                          </m:e>
                        </m:d>
                      </m:oMath>
                    </m:oMathPara>
                  </a14:m>
                  <a:endParaRPr lang="sv-SE" b="0" dirty="0"/>
                </a:p>
              </p:txBody>
            </p:sp>
          </mc:Choice>
          <mc:Fallback xmlns="">
            <p:sp>
              <p:nvSpPr>
                <p:cNvPr id="296" name="TextBox 295">
                  <a:extLst>
                    <a:ext uri="{FF2B5EF4-FFF2-40B4-BE49-F238E27FC236}">
                      <a16:creationId xmlns:a16="http://schemas.microsoft.com/office/drawing/2014/main" id="{57C43348-B775-4131-AA47-A4F056C66BF0}"/>
                    </a:ext>
                  </a:extLst>
                </p:cNvPr>
                <p:cNvSpPr txBox="1">
                  <a:spLocks noRot="1" noChangeAspect="1" noMove="1" noResize="1" noEditPoints="1" noAdjustHandles="1" noChangeArrowheads="1" noChangeShapeType="1" noTextEdit="1"/>
                </p:cNvSpPr>
                <p:nvPr/>
              </p:nvSpPr>
              <p:spPr>
                <a:xfrm>
                  <a:off x="7736626" y="4674350"/>
                  <a:ext cx="4282371" cy="720710"/>
                </a:xfrm>
                <a:prstGeom prst="rect">
                  <a:avLst/>
                </a:prstGeom>
                <a:blipFill>
                  <a:blip r:embed="rId13"/>
                  <a:stretch>
                    <a:fillRect b="-3361"/>
                  </a:stretch>
                </a:blipFill>
              </p:spPr>
              <p:txBody>
                <a:bodyPr/>
                <a:lstStyle/>
                <a:p>
                  <a:r>
                    <a:rPr lang="sv-SE">
                      <a:noFill/>
                    </a:rPr>
                    <a:t> </a:t>
                  </a:r>
                </a:p>
              </p:txBody>
            </p:sp>
          </mc:Fallback>
        </mc:AlternateContent>
      </p:grpSp>
    </p:spTree>
    <p:extLst>
      <p:ext uri="{BB962C8B-B14F-4D97-AF65-F5344CB8AC3E}">
        <p14:creationId xmlns:p14="http://schemas.microsoft.com/office/powerpoint/2010/main" val="19968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Image processing concepts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 SEKVENS EVOLUTION ALGORITM)</a:t>
            </a:r>
          </a:p>
          <a:p>
            <a:r>
              <a:rPr lang="sv-SE" dirty="0">
                <a:solidFill>
                  <a:schemeClr val="tx1">
                    <a:lumMod val="85000"/>
                    <a:lumOff val="15000"/>
                  </a:schemeClr>
                </a:solidFill>
              </a:rPr>
              <a:t>Bild omvandling egenskaper</a:t>
            </a:r>
          </a:p>
          <a:p>
            <a:pPr lvl="1"/>
            <a:r>
              <a:rPr lang="sv-SE" dirty="0">
                <a:solidFill>
                  <a:schemeClr val="tx1">
                    <a:lumMod val="85000"/>
                    <a:lumOff val="15000"/>
                  </a:schemeClr>
                </a:solidFill>
              </a:rPr>
              <a:t>Bild pixel färg: RGB</a:t>
            </a:r>
          </a:p>
          <a:p>
            <a:pPr lvl="1"/>
            <a:r>
              <a:rPr lang="sv-SE" dirty="0"/>
              <a:t>Bild pixel statistik: Histogram</a:t>
            </a:r>
          </a:p>
          <a:p>
            <a:pPr lvl="1"/>
            <a:r>
              <a:rPr lang="sv-SE" dirty="0"/>
              <a:t>Bildkompression: Översikt</a:t>
            </a:r>
          </a:p>
          <a:p>
            <a:pPr lvl="1"/>
            <a:r>
              <a:rPr lang="sv-SE" dirty="0"/>
              <a:t>Bildkompression: Destruktiv komprimering</a:t>
            </a:r>
          </a:p>
          <a:p>
            <a:r>
              <a:rPr lang="sv-SE" dirty="0">
                <a:solidFill>
                  <a:schemeClr val="bg1">
                    <a:lumMod val="65000"/>
                  </a:schemeClr>
                </a:solidFill>
              </a:rPr>
              <a:t>Destruktiv komprimering av GSEA</a:t>
            </a:r>
          </a:p>
          <a:p>
            <a:r>
              <a:rPr lang="sv-SE" dirty="0">
                <a:solidFill>
                  <a:schemeClr val="bg1">
                    <a:lumMod val="65000"/>
                  </a:schemeClr>
                </a:solidFill>
              </a:rPr>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07119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 pixel färg: RGB</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9" name="Picture 8">
            <a:extLst>
              <a:ext uri="{FF2B5EF4-FFF2-40B4-BE49-F238E27FC236}">
                <a16:creationId xmlns:a16="http://schemas.microsoft.com/office/drawing/2014/main" id="{1727147D-F93F-42A0-8C3A-9609A82FB472}"/>
              </a:ext>
            </a:extLst>
          </p:cNvPr>
          <p:cNvPicPr>
            <a:picLocks noChangeAspect="1"/>
          </p:cNvPicPr>
          <p:nvPr/>
        </p:nvPicPr>
        <p:blipFill>
          <a:blip r:embed="rId5"/>
          <a:stretch>
            <a:fillRect/>
          </a:stretch>
        </p:blipFill>
        <p:spPr>
          <a:xfrm>
            <a:off x="8837141" y="18388"/>
            <a:ext cx="3393440" cy="2262294"/>
          </a:xfrm>
          <a:prstGeom prst="rect">
            <a:avLst/>
          </a:prstGeom>
        </p:spPr>
      </p:pic>
      <p:pic>
        <p:nvPicPr>
          <p:cNvPr id="13" name="Picture 12">
            <a:extLst>
              <a:ext uri="{FF2B5EF4-FFF2-40B4-BE49-F238E27FC236}">
                <a16:creationId xmlns:a16="http://schemas.microsoft.com/office/drawing/2014/main" id="{C0797962-1345-4CC0-A759-957FAE9A0233}"/>
              </a:ext>
            </a:extLst>
          </p:cNvPr>
          <p:cNvPicPr>
            <a:picLocks noChangeAspect="1"/>
          </p:cNvPicPr>
          <p:nvPr/>
        </p:nvPicPr>
        <p:blipFill>
          <a:blip r:embed="rId6"/>
          <a:stretch>
            <a:fillRect/>
          </a:stretch>
        </p:blipFill>
        <p:spPr>
          <a:xfrm>
            <a:off x="7598748" y="2257311"/>
            <a:ext cx="3436461" cy="2299685"/>
          </a:xfrm>
          <a:prstGeom prst="rect">
            <a:avLst/>
          </a:prstGeom>
        </p:spPr>
      </p:pic>
      <p:pic>
        <p:nvPicPr>
          <p:cNvPr id="15" name="Picture 14">
            <a:extLst>
              <a:ext uri="{FF2B5EF4-FFF2-40B4-BE49-F238E27FC236}">
                <a16:creationId xmlns:a16="http://schemas.microsoft.com/office/drawing/2014/main" id="{17B5800D-A862-40A0-AC7B-D6DE3A335DE5}"/>
              </a:ext>
            </a:extLst>
          </p:cNvPr>
          <p:cNvPicPr>
            <a:picLocks noChangeAspect="1"/>
          </p:cNvPicPr>
          <p:nvPr/>
        </p:nvPicPr>
        <p:blipFill>
          <a:blip r:embed="rId7"/>
          <a:stretch>
            <a:fillRect/>
          </a:stretch>
        </p:blipFill>
        <p:spPr>
          <a:xfrm>
            <a:off x="6209828" y="4533624"/>
            <a:ext cx="3495531" cy="2305988"/>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8"/>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9"/>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10"/>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11"/>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sp>
        <p:nvSpPr>
          <p:cNvPr id="57" name="Arrow: Right 56">
            <a:extLst>
              <a:ext uri="{FF2B5EF4-FFF2-40B4-BE49-F238E27FC236}">
                <a16:creationId xmlns:a16="http://schemas.microsoft.com/office/drawing/2014/main" id="{61924EFB-0CEB-48F6-B0AC-AB466F2554F0}"/>
              </a:ext>
            </a:extLst>
          </p:cNvPr>
          <p:cNvSpPr/>
          <p:nvPr/>
        </p:nvSpPr>
        <p:spPr>
          <a:xfrm>
            <a:off x="5551560" y="3823527"/>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Arrow: Right 57">
            <a:extLst>
              <a:ext uri="{FF2B5EF4-FFF2-40B4-BE49-F238E27FC236}">
                <a16:creationId xmlns:a16="http://schemas.microsoft.com/office/drawing/2014/main" id="{1244AE1F-77CB-48EB-8E8D-B801A8B0FF6A}"/>
              </a:ext>
            </a:extLst>
          </p:cNvPr>
          <p:cNvSpPr/>
          <p:nvPr/>
        </p:nvSpPr>
        <p:spPr>
          <a:xfrm rot="2196358">
            <a:off x="5432122" y="4473669"/>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Arrow: Right 58">
            <a:extLst>
              <a:ext uri="{FF2B5EF4-FFF2-40B4-BE49-F238E27FC236}">
                <a16:creationId xmlns:a16="http://schemas.microsoft.com/office/drawing/2014/main" id="{BD0B0789-E4A4-492A-AFF1-B14008CC62A2}"/>
              </a:ext>
            </a:extLst>
          </p:cNvPr>
          <p:cNvSpPr/>
          <p:nvPr/>
        </p:nvSpPr>
        <p:spPr>
          <a:xfrm rot="19006893">
            <a:off x="5410638" y="325906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5847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1967</Words>
  <Application>Microsoft Office PowerPoint</Application>
  <PresentationFormat>Bredbild</PresentationFormat>
  <Paragraphs>338</Paragraphs>
  <Slides>27</Slides>
  <Notes>0</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27</vt:i4>
      </vt:variant>
    </vt:vector>
  </HeadingPairs>
  <TitlesOfParts>
    <vt:vector size="34" baseType="lpstr">
      <vt:lpstr>Arial</vt:lpstr>
      <vt:lpstr>Arial</vt:lpstr>
      <vt:lpstr>Calibri</vt:lpstr>
      <vt:lpstr>Calibri Light</vt:lpstr>
      <vt:lpstr>Cambria Math</vt:lpstr>
      <vt:lpstr>Wingdings</vt:lpstr>
      <vt:lpstr>Office Theme</vt:lpstr>
      <vt:lpstr>GSEA (GEN SEKVENS EVOLUTION ALGORITM) används i BILD KOMPRIMERING</vt:lpstr>
      <vt:lpstr>INNEHÅLL</vt:lpstr>
      <vt:lpstr>GSEA: en matematik algoritm från biologi</vt:lpstr>
      <vt:lpstr>Utvecklingsläran: Det naturliga urvalet grunden för evolutionen</vt:lpstr>
      <vt:lpstr>idé: från biologi evolution till matematik</vt:lpstr>
      <vt:lpstr>GSEA (GEN SEKVENS EVOLUTION ALGORITM)</vt:lpstr>
      <vt:lpstr>GSEA (GEN SEKVENS EVOLUTION ALGORITM)</vt:lpstr>
      <vt:lpstr>Image processing concepts</vt:lpstr>
      <vt:lpstr>Bild pixel färg: RGB</vt:lpstr>
      <vt:lpstr>Bild pixel statistik: Histogram</vt:lpstr>
      <vt:lpstr>Bildkompression: översikt</vt:lpstr>
      <vt:lpstr>Destruktiv komprimering</vt:lpstr>
      <vt:lpstr>Destruktiv komprimering</vt:lpstr>
      <vt:lpstr>Destruktiv komprimering</vt:lpstr>
      <vt:lpstr>Destruktiv komprimering</vt:lpstr>
      <vt:lpstr>Destruktiv komprimering</vt:lpstr>
      <vt:lpstr>Destruktiv komprimering</vt:lpstr>
      <vt:lpstr>GSEA och DEMO</vt:lpstr>
      <vt:lpstr>Destruktiv komprimering av GSEA</vt:lpstr>
      <vt:lpstr>Destruktiv komprimering av GSEA</vt:lpstr>
      <vt:lpstr>DEMO</vt:lpstr>
      <vt:lpstr>DEMO Resultat</vt:lpstr>
      <vt:lpstr>Statisk websida</vt:lpstr>
      <vt:lpstr>DEMO Websida struktur (Dynamisk websida)</vt:lpstr>
      <vt:lpstr>DEMO</vt:lpstr>
      <vt:lpstr>Fråga och svar</vt:lpstr>
      <vt:lpstr>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GSEA (GENE SEQUENCE EVOLUTION ALGORITHM) used in image compression</dc:title>
  <dc:creator>Sanders Wang</dc:creator>
  <cp:lastModifiedBy>Mo Wang (elev)</cp:lastModifiedBy>
  <cp:revision>1</cp:revision>
  <dcterms:created xsi:type="dcterms:W3CDTF">2021-11-15T06:04:16Z</dcterms:created>
  <dcterms:modified xsi:type="dcterms:W3CDTF">2021-12-17T08:56:59Z</dcterms:modified>
</cp:coreProperties>
</file>