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0.jpg" ContentType="image/jpeg"/>
  <Override PartName="/ppt/media/image25.jpg" ContentType="image/jpeg"/>
  <Override PartName="/ppt/media/image26.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7" r:id="rId8"/>
    <p:sldId id="259" r:id="rId9"/>
    <p:sldId id="268" r:id="rId10"/>
    <p:sldId id="264" r:id="rId11"/>
    <p:sldId id="265" r:id="rId12"/>
    <p:sldId id="266" r:id="rId1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3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D73B8-F47E-44C1-8A3B-834A97B30C72}" v="117" dt="2022-01-02T14:24:36.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rs Wang" userId="089d73b8-785c-4012-b931-81c632b6c9c7" providerId="ADAL" clId="{4BFF7D0A-F6F8-4F90-90FE-B34D5B64C7F1}"/>
    <pc:docChg chg="undo custSel addSld delSld modSld">
      <pc:chgData name="Sanders Wang" userId="089d73b8-785c-4012-b931-81c632b6c9c7" providerId="ADAL" clId="{4BFF7D0A-F6F8-4F90-90FE-B34D5B64C7F1}" dt="2021-12-25T14:33:56.164" v="292" actId="14100"/>
      <pc:docMkLst>
        <pc:docMk/>
      </pc:docMkLst>
      <pc:sldChg chg="modSp add del mod">
        <pc:chgData name="Sanders Wang" userId="089d73b8-785c-4012-b931-81c632b6c9c7" providerId="ADAL" clId="{4BFF7D0A-F6F8-4F90-90FE-B34D5B64C7F1}" dt="2021-12-25T14:32:31.112" v="280" actId="47"/>
        <pc:sldMkLst>
          <pc:docMk/>
          <pc:sldMk cId="3333113191" sldId="256"/>
        </pc:sldMkLst>
        <pc:spChg chg="mod">
          <ac:chgData name="Sanders Wang" userId="089d73b8-785c-4012-b931-81c632b6c9c7" providerId="ADAL" clId="{4BFF7D0A-F6F8-4F90-90FE-B34D5B64C7F1}" dt="2021-12-25T14:29:22.042" v="190" actId="1036"/>
          <ac:spMkLst>
            <pc:docMk/>
            <pc:sldMk cId="3333113191" sldId="256"/>
            <ac:spMk id="22" creationId="{5E5FE579-B231-4480-BCBD-916D5C665FE5}"/>
          </ac:spMkLst>
        </pc:spChg>
        <pc:spChg chg="mod">
          <ac:chgData name="Sanders Wang" userId="089d73b8-785c-4012-b931-81c632b6c9c7" providerId="ADAL" clId="{4BFF7D0A-F6F8-4F90-90FE-B34D5B64C7F1}" dt="2021-12-25T14:30:14.019" v="200" actId="206"/>
          <ac:spMkLst>
            <pc:docMk/>
            <pc:sldMk cId="3333113191" sldId="256"/>
            <ac:spMk id="23" creationId="{7103874C-25C2-47CF-8B7A-B5385C308CE0}"/>
          </ac:spMkLst>
        </pc:spChg>
      </pc:sldChg>
      <pc:sldChg chg="del">
        <pc:chgData name="Sanders Wang" userId="089d73b8-785c-4012-b931-81c632b6c9c7" providerId="ADAL" clId="{4BFF7D0A-F6F8-4F90-90FE-B34D5B64C7F1}" dt="2021-12-25T13:50:09.929" v="1" actId="47"/>
        <pc:sldMkLst>
          <pc:docMk/>
          <pc:sldMk cId="3999389676" sldId="256"/>
        </pc:sldMkLst>
      </pc:sldChg>
      <pc:sldChg chg="addSp delSp modSp new mod">
        <pc:chgData name="Sanders Wang" userId="089d73b8-785c-4012-b931-81c632b6c9c7" providerId="ADAL" clId="{4BFF7D0A-F6F8-4F90-90FE-B34D5B64C7F1}" dt="2021-12-25T14:03:25.176" v="173" actId="478"/>
        <pc:sldMkLst>
          <pc:docMk/>
          <pc:sldMk cId="2126263513" sldId="257"/>
        </pc:sldMkLst>
        <pc:spChg chg="add del">
          <ac:chgData name="Sanders Wang" userId="089d73b8-785c-4012-b931-81c632b6c9c7" providerId="ADAL" clId="{4BFF7D0A-F6F8-4F90-90FE-B34D5B64C7F1}" dt="2021-12-25T13:51:57.113" v="3" actId="478"/>
          <ac:spMkLst>
            <pc:docMk/>
            <pc:sldMk cId="2126263513" sldId="257"/>
            <ac:spMk id="2" creationId="{5EA5CBE8-D3D3-4D5D-A1BF-AC5B448EF99F}"/>
          </ac:spMkLst>
        </pc:spChg>
        <pc:spChg chg="add mod">
          <ac:chgData name="Sanders Wang" userId="089d73b8-785c-4012-b931-81c632b6c9c7" providerId="ADAL" clId="{4BFF7D0A-F6F8-4F90-90FE-B34D5B64C7F1}" dt="2021-12-25T14:02:51.557" v="165" actId="1076"/>
          <ac:spMkLst>
            <pc:docMk/>
            <pc:sldMk cId="2126263513" sldId="257"/>
            <ac:spMk id="3" creationId="{6CD23AC7-2813-4C83-A87F-BB5D13F2F33A}"/>
          </ac:spMkLst>
        </pc:spChg>
        <pc:spChg chg="add mod">
          <ac:chgData name="Sanders Wang" userId="089d73b8-785c-4012-b931-81c632b6c9c7" providerId="ADAL" clId="{4BFF7D0A-F6F8-4F90-90FE-B34D5B64C7F1}" dt="2021-12-25T14:02:51.557" v="165" actId="1076"/>
          <ac:spMkLst>
            <pc:docMk/>
            <pc:sldMk cId="2126263513" sldId="257"/>
            <ac:spMk id="4" creationId="{E1A4C501-1D86-477E-BD36-D5860AE2C303}"/>
          </ac:spMkLst>
        </pc:spChg>
        <pc:spChg chg="add mod">
          <ac:chgData name="Sanders Wang" userId="089d73b8-785c-4012-b931-81c632b6c9c7" providerId="ADAL" clId="{4BFF7D0A-F6F8-4F90-90FE-B34D5B64C7F1}" dt="2021-12-25T14:02:51.557" v="165" actId="1076"/>
          <ac:spMkLst>
            <pc:docMk/>
            <pc:sldMk cId="2126263513" sldId="257"/>
            <ac:spMk id="5" creationId="{EAC7C2C2-420F-4D53-98AC-42D8EF92FDB3}"/>
          </ac:spMkLst>
        </pc:spChg>
        <pc:spChg chg="add del">
          <ac:chgData name="Sanders Wang" userId="089d73b8-785c-4012-b931-81c632b6c9c7" providerId="ADAL" clId="{4BFF7D0A-F6F8-4F90-90FE-B34D5B64C7F1}" dt="2021-12-25T13:56:37.570" v="64" actId="22"/>
          <ac:spMkLst>
            <pc:docMk/>
            <pc:sldMk cId="2126263513" sldId="257"/>
            <ac:spMk id="7" creationId="{79BCEBCB-0B83-477B-8D17-7DA8C269225B}"/>
          </ac:spMkLst>
        </pc:spChg>
        <pc:spChg chg="add mod">
          <ac:chgData name="Sanders Wang" userId="089d73b8-785c-4012-b931-81c632b6c9c7" providerId="ADAL" clId="{4BFF7D0A-F6F8-4F90-90FE-B34D5B64C7F1}" dt="2021-12-25T14:02:51.557" v="165" actId="1076"/>
          <ac:spMkLst>
            <pc:docMk/>
            <pc:sldMk cId="2126263513" sldId="257"/>
            <ac:spMk id="8" creationId="{E0EAFBDA-B3E9-4CB9-8313-C2206F8F276B}"/>
          </ac:spMkLst>
        </pc:spChg>
        <pc:spChg chg="add mod">
          <ac:chgData name="Sanders Wang" userId="089d73b8-785c-4012-b931-81c632b6c9c7" providerId="ADAL" clId="{4BFF7D0A-F6F8-4F90-90FE-B34D5B64C7F1}" dt="2021-12-25T14:02:51.557" v="165" actId="1076"/>
          <ac:spMkLst>
            <pc:docMk/>
            <pc:sldMk cId="2126263513" sldId="257"/>
            <ac:spMk id="9" creationId="{82471264-3A1D-4716-96E2-B9CF9B194281}"/>
          </ac:spMkLst>
        </pc:spChg>
        <pc:spChg chg="add mod">
          <ac:chgData name="Sanders Wang" userId="089d73b8-785c-4012-b931-81c632b6c9c7" providerId="ADAL" clId="{4BFF7D0A-F6F8-4F90-90FE-B34D5B64C7F1}" dt="2021-12-25T14:02:51.557" v="165" actId="1076"/>
          <ac:spMkLst>
            <pc:docMk/>
            <pc:sldMk cId="2126263513" sldId="257"/>
            <ac:spMk id="10" creationId="{D962AD21-39BC-424E-8F21-068FC02CDC56}"/>
          </ac:spMkLst>
        </pc:spChg>
        <pc:spChg chg="add del">
          <ac:chgData name="Sanders Wang" userId="089d73b8-785c-4012-b931-81c632b6c9c7" providerId="ADAL" clId="{4BFF7D0A-F6F8-4F90-90FE-B34D5B64C7F1}" dt="2021-12-25T13:57:14.922" v="96" actId="11529"/>
          <ac:spMkLst>
            <pc:docMk/>
            <pc:sldMk cId="2126263513" sldId="257"/>
            <ac:spMk id="11" creationId="{791B22B6-6276-457C-BA2B-4BA7D7ACB428}"/>
          </ac:spMkLst>
        </pc:spChg>
        <pc:spChg chg="add mod">
          <ac:chgData name="Sanders Wang" userId="089d73b8-785c-4012-b931-81c632b6c9c7" providerId="ADAL" clId="{4BFF7D0A-F6F8-4F90-90FE-B34D5B64C7F1}" dt="2021-12-25T14:02:51.557" v="165" actId="1076"/>
          <ac:spMkLst>
            <pc:docMk/>
            <pc:sldMk cId="2126263513" sldId="257"/>
            <ac:spMk id="12" creationId="{125F5F3B-E62A-44A1-A945-24C0462A9F39}"/>
          </ac:spMkLst>
        </pc:spChg>
        <pc:spChg chg="add del mod">
          <ac:chgData name="Sanders Wang" userId="089d73b8-785c-4012-b931-81c632b6c9c7" providerId="ADAL" clId="{4BFF7D0A-F6F8-4F90-90FE-B34D5B64C7F1}" dt="2021-12-25T14:01:00.260" v="154"/>
          <ac:spMkLst>
            <pc:docMk/>
            <pc:sldMk cId="2126263513" sldId="257"/>
            <ac:spMk id="19" creationId="{23851482-6BCF-4182-A28E-C36494AE952C}"/>
          </ac:spMkLst>
        </pc:spChg>
        <pc:spChg chg="add del mod">
          <ac:chgData name="Sanders Wang" userId="089d73b8-785c-4012-b931-81c632b6c9c7" providerId="ADAL" clId="{4BFF7D0A-F6F8-4F90-90FE-B34D5B64C7F1}" dt="2021-12-25T14:01:00.260" v="154"/>
          <ac:spMkLst>
            <pc:docMk/>
            <pc:sldMk cId="2126263513" sldId="257"/>
            <ac:spMk id="20" creationId="{85D5F13D-DCBB-4FC5-A105-A72FF24D1BF6}"/>
          </ac:spMkLst>
        </pc:spChg>
        <pc:spChg chg="add del mod">
          <ac:chgData name="Sanders Wang" userId="089d73b8-785c-4012-b931-81c632b6c9c7" providerId="ADAL" clId="{4BFF7D0A-F6F8-4F90-90FE-B34D5B64C7F1}" dt="2021-12-25T14:01:00.260" v="154"/>
          <ac:spMkLst>
            <pc:docMk/>
            <pc:sldMk cId="2126263513" sldId="257"/>
            <ac:spMk id="21" creationId="{B7A81D53-C7EB-4B5C-B3AF-05B4BAAE506F}"/>
          </ac:spMkLst>
        </pc:spChg>
        <pc:spChg chg="add del mod">
          <ac:chgData name="Sanders Wang" userId="089d73b8-785c-4012-b931-81c632b6c9c7" providerId="ADAL" clId="{4BFF7D0A-F6F8-4F90-90FE-B34D5B64C7F1}" dt="2021-12-25T14:01:00.260" v="154"/>
          <ac:spMkLst>
            <pc:docMk/>
            <pc:sldMk cId="2126263513" sldId="257"/>
            <ac:spMk id="22" creationId="{08CE105A-0004-438A-8AE3-5D6FECCE25F5}"/>
          </ac:spMkLst>
        </pc:spChg>
        <pc:spChg chg="add del mod">
          <ac:chgData name="Sanders Wang" userId="089d73b8-785c-4012-b931-81c632b6c9c7" providerId="ADAL" clId="{4BFF7D0A-F6F8-4F90-90FE-B34D5B64C7F1}" dt="2021-12-25T14:01:00.260" v="154"/>
          <ac:spMkLst>
            <pc:docMk/>
            <pc:sldMk cId="2126263513" sldId="257"/>
            <ac:spMk id="23" creationId="{B1B2204A-655D-4DD3-9265-D1C092C31B6E}"/>
          </ac:spMkLst>
        </pc:spChg>
        <pc:spChg chg="add del mod">
          <ac:chgData name="Sanders Wang" userId="089d73b8-785c-4012-b931-81c632b6c9c7" providerId="ADAL" clId="{4BFF7D0A-F6F8-4F90-90FE-B34D5B64C7F1}" dt="2021-12-25T14:01:00.260" v="154"/>
          <ac:spMkLst>
            <pc:docMk/>
            <pc:sldMk cId="2126263513" sldId="257"/>
            <ac:spMk id="24" creationId="{4785D4FC-659D-4F48-AAE0-94239D50F3FA}"/>
          </ac:spMkLst>
        </pc:spChg>
        <pc:spChg chg="add del mod">
          <ac:chgData name="Sanders Wang" userId="089d73b8-785c-4012-b931-81c632b6c9c7" providerId="ADAL" clId="{4BFF7D0A-F6F8-4F90-90FE-B34D5B64C7F1}" dt="2021-12-25T14:01:00.260" v="154"/>
          <ac:spMkLst>
            <pc:docMk/>
            <pc:sldMk cId="2126263513" sldId="257"/>
            <ac:spMk id="25" creationId="{EFC890E1-2FBC-437A-ABDE-0D7C7D402D66}"/>
          </ac:spMkLst>
        </pc:spChg>
        <pc:spChg chg="add del mod">
          <ac:chgData name="Sanders Wang" userId="089d73b8-785c-4012-b931-81c632b6c9c7" providerId="ADAL" clId="{4BFF7D0A-F6F8-4F90-90FE-B34D5B64C7F1}" dt="2021-12-25T14:03:25.176" v="173" actId="478"/>
          <ac:spMkLst>
            <pc:docMk/>
            <pc:sldMk cId="2126263513" sldId="257"/>
            <ac:spMk id="28" creationId="{8F525A59-3B44-4C07-BFD8-18F38BDA2E1A}"/>
          </ac:spMkLst>
        </pc:spChg>
        <pc:cxnChg chg="add del mod">
          <ac:chgData name="Sanders Wang" userId="089d73b8-785c-4012-b931-81c632b6c9c7" providerId="ADAL" clId="{4BFF7D0A-F6F8-4F90-90FE-B34D5B64C7F1}" dt="2021-12-25T14:02:02.330" v="164" actId="478"/>
          <ac:cxnSpMkLst>
            <pc:docMk/>
            <pc:sldMk cId="2126263513" sldId="257"/>
            <ac:cxnSpMk id="14" creationId="{D1906B24-7999-4C82-AE9D-4D578E6FBA93}"/>
          </ac:cxnSpMkLst>
        </pc:cxnChg>
        <pc:cxnChg chg="add del mod">
          <ac:chgData name="Sanders Wang" userId="089d73b8-785c-4012-b931-81c632b6c9c7" providerId="ADAL" clId="{4BFF7D0A-F6F8-4F90-90FE-B34D5B64C7F1}" dt="2021-12-25T14:02:00.632" v="163" actId="478"/>
          <ac:cxnSpMkLst>
            <pc:docMk/>
            <pc:sldMk cId="2126263513" sldId="257"/>
            <ac:cxnSpMk id="16" creationId="{621FAF80-059E-4A70-90E3-6A71DD2E85D2}"/>
          </ac:cxnSpMkLst>
        </pc:cxnChg>
        <pc:cxnChg chg="add del mod">
          <ac:chgData name="Sanders Wang" userId="089d73b8-785c-4012-b931-81c632b6c9c7" providerId="ADAL" clId="{4BFF7D0A-F6F8-4F90-90FE-B34D5B64C7F1}" dt="2021-12-25T14:01:00.260" v="154"/>
          <ac:cxnSpMkLst>
            <pc:docMk/>
            <pc:sldMk cId="2126263513" sldId="257"/>
            <ac:cxnSpMk id="26" creationId="{04C11881-2A58-4AE5-B81C-5C96B35ABCA5}"/>
          </ac:cxnSpMkLst>
        </pc:cxnChg>
        <pc:cxnChg chg="add del mod">
          <ac:chgData name="Sanders Wang" userId="089d73b8-785c-4012-b931-81c632b6c9c7" providerId="ADAL" clId="{4BFF7D0A-F6F8-4F90-90FE-B34D5B64C7F1}" dt="2021-12-25T14:01:00.260" v="154"/>
          <ac:cxnSpMkLst>
            <pc:docMk/>
            <pc:sldMk cId="2126263513" sldId="257"/>
            <ac:cxnSpMk id="27" creationId="{1AD39977-D0BE-4A2E-8DB0-2419481995C2}"/>
          </ac:cxnSpMkLst>
        </pc:cxnChg>
      </pc:sldChg>
      <pc:sldChg chg="addSp delSp modSp add mod">
        <pc:chgData name="Sanders Wang" userId="089d73b8-785c-4012-b931-81c632b6c9c7" providerId="ADAL" clId="{4BFF7D0A-F6F8-4F90-90FE-B34D5B64C7F1}" dt="2021-12-25T14:33:12.834" v="284" actId="208"/>
        <pc:sldMkLst>
          <pc:docMk/>
          <pc:sldMk cId="2437128923" sldId="258"/>
        </pc:sldMkLst>
        <pc:spChg chg="add mod ord">
          <ac:chgData name="Sanders Wang" userId="089d73b8-785c-4012-b931-81c632b6c9c7" providerId="ADAL" clId="{4BFF7D0A-F6F8-4F90-90FE-B34D5B64C7F1}" dt="2021-12-25T14:33:10.181" v="283" actId="208"/>
          <ac:spMkLst>
            <pc:docMk/>
            <pc:sldMk cId="2437128923" sldId="258"/>
            <ac:spMk id="2" creationId="{46E4E7DA-05B0-4D8E-9984-E105D9A847A4}"/>
          </ac:spMkLst>
        </pc:spChg>
        <pc:spChg chg="add mod ord">
          <ac:chgData name="Sanders Wang" userId="089d73b8-785c-4012-b931-81c632b6c9c7" providerId="ADAL" clId="{4BFF7D0A-F6F8-4F90-90FE-B34D5B64C7F1}" dt="2021-12-25T14:33:12.834" v="284" actId="208"/>
          <ac:spMkLst>
            <pc:docMk/>
            <pc:sldMk cId="2437128923" sldId="258"/>
            <ac:spMk id="5" creationId="{0EA83379-08EE-4010-9923-DE6677AF598D}"/>
          </ac:spMkLst>
        </pc:spChg>
        <pc:spChg chg="del">
          <ac:chgData name="Sanders Wang" userId="089d73b8-785c-4012-b931-81c632b6c9c7" providerId="ADAL" clId="{4BFF7D0A-F6F8-4F90-90FE-B34D5B64C7F1}" dt="2021-12-25T14:30:31.323" v="202" actId="478"/>
          <ac:spMkLst>
            <pc:docMk/>
            <pc:sldMk cId="2437128923" sldId="258"/>
            <ac:spMk id="23" creationId="{7103874C-25C2-47CF-8B7A-B5385C308CE0}"/>
          </ac:spMkLst>
        </pc:spChg>
      </pc:sldChg>
      <pc:sldChg chg="addSp modSp add mod">
        <pc:chgData name="Sanders Wang" userId="089d73b8-785c-4012-b931-81c632b6c9c7" providerId="ADAL" clId="{4BFF7D0A-F6F8-4F90-90FE-B34D5B64C7F1}" dt="2021-12-25T14:33:56.164" v="292" actId="14100"/>
        <pc:sldMkLst>
          <pc:docMk/>
          <pc:sldMk cId="1467806056" sldId="259"/>
        </pc:sldMkLst>
        <pc:spChg chg="mod">
          <ac:chgData name="Sanders Wang" userId="089d73b8-785c-4012-b931-81c632b6c9c7" providerId="ADAL" clId="{4BFF7D0A-F6F8-4F90-90FE-B34D5B64C7F1}" dt="2021-12-25T14:33:45.807" v="286" actId="164"/>
          <ac:spMkLst>
            <pc:docMk/>
            <pc:sldMk cId="1467806056" sldId="259"/>
            <ac:spMk id="2" creationId="{46E4E7DA-05B0-4D8E-9984-E105D9A847A4}"/>
          </ac:spMkLst>
        </pc:spChg>
        <pc:spChg chg="mod">
          <ac:chgData name="Sanders Wang" userId="089d73b8-785c-4012-b931-81c632b6c9c7" providerId="ADAL" clId="{4BFF7D0A-F6F8-4F90-90FE-B34D5B64C7F1}" dt="2021-12-25T14:33:45.807" v="286" actId="164"/>
          <ac:spMkLst>
            <pc:docMk/>
            <pc:sldMk cId="1467806056" sldId="259"/>
            <ac:spMk id="5" creationId="{0EA83379-08EE-4010-9923-DE6677AF598D}"/>
          </ac:spMkLst>
        </pc:spChg>
        <pc:spChg chg="mod">
          <ac:chgData name="Sanders Wang" userId="089d73b8-785c-4012-b931-81c632b6c9c7" providerId="ADAL" clId="{4BFF7D0A-F6F8-4F90-90FE-B34D5B64C7F1}" dt="2021-12-25T14:33:45.807" v="286" actId="164"/>
          <ac:spMkLst>
            <pc:docMk/>
            <pc:sldMk cId="1467806056" sldId="259"/>
            <ac:spMk id="11" creationId="{6C382BCC-1D64-4385-8165-45725D398E53}"/>
          </ac:spMkLst>
        </pc:spChg>
        <pc:spChg chg="mod">
          <ac:chgData name="Sanders Wang" userId="089d73b8-785c-4012-b931-81c632b6c9c7" providerId="ADAL" clId="{4BFF7D0A-F6F8-4F90-90FE-B34D5B64C7F1}" dt="2021-12-25T14:33:45.807" v="286" actId="164"/>
          <ac:spMkLst>
            <pc:docMk/>
            <pc:sldMk cId="1467806056" sldId="259"/>
            <ac:spMk id="22" creationId="{5E5FE579-B231-4480-BCBD-916D5C665FE5}"/>
          </ac:spMkLst>
        </pc:spChg>
        <pc:grpChg chg="add mod">
          <ac:chgData name="Sanders Wang" userId="089d73b8-785c-4012-b931-81c632b6c9c7" providerId="ADAL" clId="{4BFF7D0A-F6F8-4F90-90FE-B34D5B64C7F1}" dt="2021-12-25T14:33:56.164" v="292" actId="14100"/>
          <ac:grpSpMkLst>
            <pc:docMk/>
            <pc:sldMk cId="1467806056" sldId="259"/>
            <ac:grpSpMk id="3" creationId="{5C47D36A-6BED-4A1D-AA4D-CAEB5C517146}"/>
          </ac:grpSpMkLst>
        </pc:grpChg>
      </pc:sldChg>
    </pc:docChg>
  </pc:docChgLst>
  <pc:docChgLst>
    <pc:chgData name="Sanders Wang" userId="089d73b8-785c-4012-b931-81c632b6c9c7" providerId="ADAL" clId="{8ADC82DC-B719-46DF-8C7F-E0A7B59DCDB0}"/>
    <pc:docChg chg="undo redo custSel addSld delSld modSld">
      <pc:chgData name="Sanders Wang" userId="089d73b8-785c-4012-b931-81c632b6c9c7" providerId="ADAL" clId="{8ADC82DC-B719-46DF-8C7F-E0A7B59DCDB0}" dt="2021-12-31T10:49:23.277" v="915" actId="14100"/>
      <pc:docMkLst>
        <pc:docMk/>
      </pc:docMkLst>
      <pc:sldChg chg="new del">
        <pc:chgData name="Sanders Wang" userId="089d73b8-785c-4012-b931-81c632b6c9c7" providerId="ADAL" clId="{8ADC82DC-B719-46DF-8C7F-E0A7B59DCDB0}" dt="2021-12-31T08:46:05.741" v="5" actId="47"/>
        <pc:sldMkLst>
          <pc:docMk/>
          <pc:sldMk cId="437880218" sldId="256"/>
        </pc:sldMkLst>
      </pc:sldChg>
      <pc:sldChg chg="addSp delSp modSp new mod">
        <pc:chgData name="Sanders Wang" userId="089d73b8-785c-4012-b931-81c632b6c9c7" providerId="ADAL" clId="{8ADC82DC-B719-46DF-8C7F-E0A7B59DCDB0}" dt="2021-12-31T10:11:59.545" v="613" actId="20577"/>
        <pc:sldMkLst>
          <pc:docMk/>
          <pc:sldMk cId="486587919" sldId="257"/>
        </pc:sldMkLst>
        <pc:spChg chg="add mod">
          <ac:chgData name="Sanders Wang" userId="089d73b8-785c-4012-b931-81c632b6c9c7" providerId="ADAL" clId="{8ADC82DC-B719-46DF-8C7F-E0A7B59DCDB0}" dt="2021-12-31T08:52:39.693" v="81" actId="6549"/>
          <ac:spMkLst>
            <pc:docMk/>
            <pc:sldMk cId="486587919" sldId="257"/>
            <ac:spMk id="2" creationId="{526F164D-5124-4782-B71A-95978A7749FD}"/>
          </ac:spMkLst>
        </pc:spChg>
        <pc:spChg chg="add mod">
          <ac:chgData name="Sanders Wang" userId="089d73b8-785c-4012-b931-81c632b6c9c7" providerId="ADAL" clId="{8ADC82DC-B719-46DF-8C7F-E0A7B59DCDB0}" dt="2021-12-31T10:11:59.545" v="613" actId="20577"/>
          <ac:spMkLst>
            <pc:docMk/>
            <pc:sldMk cId="486587919" sldId="257"/>
            <ac:spMk id="10" creationId="{E6466D6F-09C8-4834-B963-25D6A903F330}"/>
          </ac:spMkLst>
        </pc:spChg>
        <pc:spChg chg="add mod">
          <ac:chgData name="Sanders Wang" userId="089d73b8-785c-4012-b931-81c632b6c9c7" providerId="ADAL" clId="{8ADC82DC-B719-46DF-8C7F-E0A7B59DCDB0}" dt="2021-12-31T09:24:38.593" v="233" actId="14100"/>
          <ac:spMkLst>
            <pc:docMk/>
            <pc:sldMk cId="486587919" sldId="257"/>
            <ac:spMk id="11" creationId="{B3A0E455-5CBC-4F0D-A623-39E37E6253A3}"/>
          </ac:spMkLst>
        </pc:spChg>
        <pc:spChg chg="add mod">
          <ac:chgData name="Sanders Wang" userId="089d73b8-785c-4012-b931-81c632b6c9c7" providerId="ADAL" clId="{8ADC82DC-B719-46DF-8C7F-E0A7B59DCDB0}" dt="2021-12-31T09:24:38.593" v="233" actId="14100"/>
          <ac:spMkLst>
            <pc:docMk/>
            <pc:sldMk cId="486587919" sldId="257"/>
            <ac:spMk id="12" creationId="{BAB2115D-CEDB-4E74-AB77-EB9E9FA28A04}"/>
          </ac:spMkLst>
        </pc:spChg>
        <pc:spChg chg="add mod">
          <ac:chgData name="Sanders Wang" userId="089d73b8-785c-4012-b931-81c632b6c9c7" providerId="ADAL" clId="{8ADC82DC-B719-46DF-8C7F-E0A7B59DCDB0}" dt="2021-12-31T09:24:38.593" v="233" actId="14100"/>
          <ac:spMkLst>
            <pc:docMk/>
            <pc:sldMk cId="486587919" sldId="257"/>
            <ac:spMk id="13" creationId="{7EDD30A7-EFD9-4D8F-B745-67A8253E80FA}"/>
          </ac:spMkLst>
        </pc:spChg>
        <pc:spChg chg="add mod">
          <ac:chgData name="Sanders Wang" userId="089d73b8-785c-4012-b931-81c632b6c9c7" providerId="ADAL" clId="{8ADC82DC-B719-46DF-8C7F-E0A7B59DCDB0}" dt="2021-12-31T09:20:38.292" v="206" actId="14100"/>
          <ac:spMkLst>
            <pc:docMk/>
            <pc:sldMk cId="486587919" sldId="257"/>
            <ac:spMk id="14" creationId="{778E5358-C604-48E0-ABDD-7435778A7FB7}"/>
          </ac:spMkLst>
        </pc:spChg>
        <pc:spChg chg="add del">
          <ac:chgData name="Sanders Wang" userId="089d73b8-785c-4012-b931-81c632b6c9c7" providerId="ADAL" clId="{8ADC82DC-B719-46DF-8C7F-E0A7B59DCDB0}" dt="2021-12-31T09:16:17.805" v="181" actId="22"/>
          <ac:spMkLst>
            <pc:docMk/>
            <pc:sldMk cId="486587919" sldId="257"/>
            <ac:spMk id="16" creationId="{A092FC08-004E-4E05-9D7F-41EABD54C9E1}"/>
          </ac:spMkLst>
        </pc:spChg>
        <pc:spChg chg="add mod">
          <ac:chgData name="Sanders Wang" userId="089d73b8-785c-4012-b931-81c632b6c9c7" providerId="ADAL" clId="{8ADC82DC-B719-46DF-8C7F-E0A7B59DCDB0}" dt="2021-12-31T09:17:59.977" v="196" actId="1076"/>
          <ac:spMkLst>
            <pc:docMk/>
            <pc:sldMk cId="486587919" sldId="257"/>
            <ac:spMk id="18" creationId="{054DC627-5585-45AE-BC39-949C7876C8BB}"/>
          </ac:spMkLst>
        </pc:spChg>
        <pc:spChg chg="add mod">
          <ac:chgData name="Sanders Wang" userId="089d73b8-785c-4012-b931-81c632b6c9c7" providerId="ADAL" clId="{8ADC82DC-B719-46DF-8C7F-E0A7B59DCDB0}" dt="2021-12-31T09:20:44.273" v="207" actId="14100"/>
          <ac:spMkLst>
            <pc:docMk/>
            <pc:sldMk cId="486587919" sldId="257"/>
            <ac:spMk id="19" creationId="{B040FC60-73EA-4B0E-A0B9-7D281FFECC04}"/>
          </ac:spMkLst>
        </pc:spChg>
        <pc:spChg chg="add del">
          <ac:chgData name="Sanders Wang" userId="089d73b8-785c-4012-b931-81c632b6c9c7" providerId="ADAL" clId="{8ADC82DC-B719-46DF-8C7F-E0A7B59DCDB0}" dt="2021-12-31T09:22:35.257" v="209" actId="22"/>
          <ac:spMkLst>
            <pc:docMk/>
            <pc:sldMk cId="486587919" sldId="257"/>
            <ac:spMk id="21" creationId="{20DB283B-4907-467E-8C34-C05F997C1E1B}"/>
          </ac:spMkLst>
        </pc:spChg>
        <pc:spChg chg="add mod">
          <ac:chgData name="Sanders Wang" userId="089d73b8-785c-4012-b931-81c632b6c9c7" providerId="ADAL" clId="{8ADC82DC-B719-46DF-8C7F-E0A7B59DCDB0}" dt="2021-12-31T09:23:03.719" v="225" actId="113"/>
          <ac:spMkLst>
            <pc:docMk/>
            <pc:sldMk cId="486587919" sldId="257"/>
            <ac:spMk id="23" creationId="{09506BD7-87B4-4523-8F73-4C9AC416142E}"/>
          </ac:spMkLst>
        </pc:spChg>
        <pc:spChg chg="add del">
          <ac:chgData name="Sanders Wang" userId="089d73b8-785c-4012-b931-81c632b6c9c7" providerId="ADAL" clId="{8ADC82DC-B719-46DF-8C7F-E0A7B59DCDB0}" dt="2021-12-31T09:24:02.183" v="227" actId="22"/>
          <ac:spMkLst>
            <pc:docMk/>
            <pc:sldMk cId="486587919" sldId="257"/>
            <ac:spMk id="25" creationId="{A3CD57E9-3AAD-4F7F-849E-575085AF3803}"/>
          </ac:spMkLst>
        </pc:spChg>
        <pc:spChg chg="add mod">
          <ac:chgData name="Sanders Wang" userId="089d73b8-785c-4012-b931-81c632b6c9c7" providerId="ADAL" clId="{8ADC82DC-B719-46DF-8C7F-E0A7B59DCDB0}" dt="2021-12-31T09:24:48.512" v="235" actId="113"/>
          <ac:spMkLst>
            <pc:docMk/>
            <pc:sldMk cId="486587919" sldId="257"/>
            <ac:spMk id="27" creationId="{6D29E08D-8A60-4EF0-B1C0-99777C14D760}"/>
          </ac:spMkLst>
        </pc:spChg>
        <pc:spChg chg="add del">
          <ac:chgData name="Sanders Wang" userId="089d73b8-785c-4012-b931-81c632b6c9c7" providerId="ADAL" clId="{8ADC82DC-B719-46DF-8C7F-E0A7B59DCDB0}" dt="2021-12-31T09:25:08.969" v="237" actId="22"/>
          <ac:spMkLst>
            <pc:docMk/>
            <pc:sldMk cId="486587919" sldId="257"/>
            <ac:spMk id="29" creationId="{3C903489-4EAA-4C73-A83B-81845DF94CE8}"/>
          </ac:spMkLst>
        </pc:spChg>
        <pc:spChg chg="add mod">
          <ac:chgData name="Sanders Wang" userId="089d73b8-785c-4012-b931-81c632b6c9c7" providerId="ADAL" clId="{8ADC82DC-B719-46DF-8C7F-E0A7B59DCDB0}" dt="2021-12-31T09:32:17.835" v="305" actId="14100"/>
          <ac:spMkLst>
            <pc:docMk/>
            <pc:sldMk cId="486587919" sldId="257"/>
            <ac:spMk id="31" creationId="{3E279BFC-E9CC-42EC-89EF-16E01B6E6EC4}"/>
          </ac:spMkLst>
        </pc:spChg>
        <pc:spChg chg="add del mod">
          <ac:chgData name="Sanders Wang" userId="089d73b8-785c-4012-b931-81c632b6c9c7" providerId="ADAL" clId="{8ADC82DC-B719-46DF-8C7F-E0A7B59DCDB0}" dt="2021-12-31T09:26:23.258" v="247" actId="478"/>
          <ac:spMkLst>
            <pc:docMk/>
            <pc:sldMk cId="486587919" sldId="257"/>
            <ac:spMk id="34" creationId="{32CADBF7-C0F4-45BC-8E2D-094C2868B3E2}"/>
          </ac:spMkLst>
        </pc:spChg>
        <pc:spChg chg="add del mod">
          <ac:chgData name="Sanders Wang" userId="089d73b8-785c-4012-b931-81c632b6c9c7" providerId="ADAL" clId="{8ADC82DC-B719-46DF-8C7F-E0A7B59DCDB0}" dt="2021-12-31T09:30:44.501" v="289" actId="478"/>
          <ac:spMkLst>
            <pc:docMk/>
            <pc:sldMk cId="486587919" sldId="257"/>
            <ac:spMk id="52" creationId="{0CC3EB2A-3806-44C9-8620-5D6D61B701A1}"/>
          </ac:spMkLst>
        </pc:spChg>
        <pc:picChg chg="add mod">
          <ac:chgData name="Sanders Wang" userId="089d73b8-785c-4012-b931-81c632b6c9c7" providerId="ADAL" clId="{8ADC82DC-B719-46DF-8C7F-E0A7B59DCDB0}" dt="2021-12-31T09:27:54.413" v="262" actId="1076"/>
          <ac:picMkLst>
            <pc:docMk/>
            <pc:sldMk cId="486587919" sldId="257"/>
            <ac:picMk id="33" creationId="{9CCC9307-34E6-47B4-BA13-C5F675961B9B}"/>
          </ac:picMkLst>
        </pc:picChg>
        <pc:picChg chg="add del mod">
          <ac:chgData name="Sanders Wang" userId="089d73b8-785c-4012-b931-81c632b6c9c7" providerId="ADAL" clId="{8ADC82DC-B719-46DF-8C7F-E0A7B59DCDB0}" dt="2021-12-31T09:30:52.097" v="292" actId="478"/>
          <ac:picMkLst>
            <pc:docMk/>
            <pc:sldMk cId="486587919" sldId="257"/>
            <ac:picMk id="36" creationId="{B524440E-C849-4A89-A2B5-E8816FEE7660}"/>
          </ac:picMkLst>
        </pc:picChg>
        <pc:picChg chg="add mod">
          <ac:chgData name="Sanders Wang" userId="089d73b8-785c-4012-b931-81c632b6c9c7" providerId="ADAL" clId="{8ADC82DC-B719-46DF-8C7F-E0A7B59DCDB0}" dt="2021-12-31T09:29:24.267" v="278" actId="1076"/>
          <ac:picMkLst>
            <pc:docMk/>
            <pc:sldMk cId="486587919" sldId="257"/>
            <ac:picMk id="38" creationId="{B5B0393C-F19D-43D1-B187-465AEAC10959}"/>
          </ac:picMkLst>
        </pc:picChg>
        <pc:picChg chg="add mod">
          <ac:chgData name="Sanders Wang" userId="089d73b8-785c-4012-b931-81c632b6c9c7" providerId="ADAL" clId="{8ADC82DC-B719-46DF-8C7F-E0A7B59DCDB0}" dt="2021-12-31T09:29:30.059" v="279" actId="571"/>
          <ac:picMkLst>
            <pc:docMk/>
            <pc:sldMk cId="486587919" sldId="257"/>
            <ac:picMk id="44" creationId="{B2B1F03A-891A-4B65-98F8-A3FD8D1004FC}"/>
          </ac:picMkLst>
        </pc:picChg>
        <pc:picChg chg="add mod">
          <ac:chgData name="Sanders Wang" userId="089d73b8-785c-4012-b931-81c632b6c9c7" providerId="ADAL" clId="{8ADC82DC-B719-46DF-8C7F-E0A7B59DCDB0}" dt="2021-12-31T09:29:53.860" v="285" actId="1076"/>
          <ac:picMkLst>
            <pc:docMk/>
            <pc:sldMk cId="486587919" sldId="257"/>
            <ac:picMk id="46" creationId="{7EA05F3F-9EF6-427C-AFBC-C2A251C20364}"/>
          </ac:picMkLst>
        </pc:picChg>
        <pc:picChg chg="add mod">
          <ac:chgData name="Sanders Wang" userId="089d73b8-785c-4012-b931-81c632b6c9c7" providerId="ADAL" clId="{8ADC82DC-B719-46DF-8C7F-E0A7B59DCDB0}" dt="2021-12-31T09:31:19.071" v="295" actId="14100"/>
          <ac:picMkLst>
            <pc:docMk/>
            <pc:sldMk cId="486587919" sldId="257"/>
            <ac:picMk id="51" creationId="{861286A4-8D2D-4B57-9728-661C78A5FCA0}"/>
          </ac:picMkLst>
        </pc:picChg>
        <pc:cxnChg chg="add mod">
          <ac:chgData name="Sanders Wang" userId="089d73b8-785c-4012-b931-81c632b6c9c7" providerId="ADAL" clId="{8ADC82DC-B719-46DF-8C7F-E0A7B59DCDB0}" dt="2021-12-31T08:47:51.822" v="26" actId="1076"/>
          <ac:cxnSpMkLst>
            <pc:docMk/>
            <pc:sldMk cId="486587919" sldId="257"/>
            <ac:cxnSpMk id="4" creationId="{54E46E85-42CB-4B9F-9A5F-C00903201EB6}"/>
          </ac:cxnSpMkLst>
        </pc:cxnChg>
        <pc:cxnChg chg="add mod">
          <ac:chgData name="Sanders Wang" userId="089d73b8-785c-4012-b931-81c632b6c9c7" providerId="ADAL" clId="{8ADC82DC-B719-46DF-8C7F-E0A7B59DCDB0}" dt="2021-12-31T08:47:58.157" v="28" actId="1076"/>
          <ac:cxnSpMkLst>
            <pc:docMk/>
            <pc:sldMk cId="486587919" sldId="257"/>
            <ac:cxnSpMk id="5" creationId="{0630FA5F-5FDB-4CD1-99C6-4DA35BA0C261}"/>
          </ac:cxnSpMkLst>
        </pc:cxnChg>
        <pc:cxnChg chg="add mod">
          <ac:chgData name="Sanders Wang" userId="089d73b8-785c-4012-b931-81c632b6c9c7" providerId="ADAL" clId="{8ADC82DC-B719-46DF-8C7F-E0A7B59DCDB0}" dt="2021-12-31T08:49:04.492" v="37" actId="692"/>
          <ac:cxnSpMkLst>
            <pc:docMk/>
            <pc:sldMk cId="486587919" sldId="257"/>
            <ac:cxnSpMk id="6" creationId="{F87AA917-637C-443F-B006-A797D1BA7901}"/>
          </ac:cxnSpMkLst>
        </pc:cxnChg>
        <pc:cxnChg chg="add mod">
          <ac:chgData name="Sanders Wang" userId="089d73b8-785c-4012-b931-81c632b6c9c7" providerId="ADAL" clId="{8ADC82DC-B719-46DF-8C7F-E0A7B59DCDB0}" dt="2021-12-31T09:33:04.751" v="312" actId="692"/>
          <ac:cxnSpMkLst>
            <pc:docMk/>
            <pc:sldMk cId="486587919" sldId="257"/>
            <ac:cxnSpMk id="40" creationId="{65F20500-8DD7-4E34-991F-3ABA160A77B9}"/>
          </ac:cxnSpMkLst>
        </pc:cxnChg>
        <pc:cxnChg chg="add mod">
          <ac:chgData name="Sanders Wang" userId="089d73b8-785c-4012-b931-81c632b6c9c7" providerId="ADAL" clId="{8ADC82DC-B719-46DF-8C7F-E0A7B59DCDB0}" dt="2021-12-31T09:33:04.751" v="312" actId="692"/>
          <ac:cxnSpMkLst>
            <pc:docMk/>
            <pc:sldMk cId="486587919" sldId="257"/>
            <ac:cxnSpMk id="45" creationId="{DE30EEBC-80FD-498F-B8BF-B92A0AA978E7}"/>
          </ac:cxnSpMkLst>
        </pc:cxnChg>
        <pc:cxnChg chg="add mod">
          <ac:chgData name="Sanders Wang" userId="089d73b8-785c-4012-b931-81c632b6c9c7" providerId="ADAL" clId="{8ADC82DC-B719-46DF-8C7F-E0A7B59DCDB0}" dt="2021-12-31T09:31:53.595" v="298" actId="14100"/>
          <ac:cxnSpMkLst>
            <pc:docMk/>
            <pc:sldMk cId="486587919" sldId="257"/>
            <ac:cxnSpMk id="54" creationId="{84D0653B-20D1-4FB5-83D4-8F34487A77E4}"/>
          </ac:cxnSpMkLst>
        </pc:cxnChg>
        <pc:cxnChg chg="add mod">
          <ac:chgData name="Sanders Wang" userId="089d73b8-785c-4012-b931-81c632b6c9c7" providerId="ADAL" clId="{8ADC82DC-B719-46DF-8C7F-E0A7B59DCDB0}" dt="2021-12-31T09:32:17.835" v="305" actId="14100"/>
          <ac:cxnSpMkLst>
            <pc:docMk/>
            <pc:sldMk cId="486587919" sldId="257"/>
            <ac:cxnSpMk id="56" creationId="{073B77E6-54D6-4E3B-8F9E-776D0A561C39}"/>
          </ac:cxnSpMkLst>
        </pc:cxnChg>
        <pc:cxnChg chg="add mod">
          <ac:chgData name="Sanders Wang" userId="089d73b8-785c-4012-b931-81c632b6c9c7" providerId="ADAL" clId="{8ADC82DC-B719-46DF-8C7F-E0A7B59DCDB0}" dt="2021-12-31T09:32:30.219" v="307" actId="14100"/>
          <ac:cxnSpMkLst>
            <pc:docMk/>
            <pc:sldMk cId="486587919" sldId="257"/>
            <ac:cxnSpMk id="60" creationId="{D26607FC-763B-4021-800A-8BDBA159856C}"/>
          </ac:cxnSpMkLst>
        </pc:cxnChg>
        <pc:cxnChg chg="add mod">
          <ac:chgData name="Sanders Wang" userId="089d73b8-785c-4012-b931-81c632b6c9c7" providerId="ADAL" clId="{8ADC82DC-B719-46DF-8C7F-E0A7B59DCDB0}" dt="2021-12-31T09:32:40.114" v="310" actId="14100"/>
          <ac:cxnSpMkLst>
            <pc:docMk/>
            <pc:sldMk cId="486587919" sldId="257"/>
            <ac:cxnSpMk id="65" creationId="{D5356F01-EBF6-4F37-90C0-AEF67A36ED54}"/>
          </ac:cxnSpMkLst>
        </pc:cxnChg>
      </pc:sldChg>
      <pc:sldChg chg="del">
        <pc:chgData name="Sanders Wang" userId="089d73b8-785c-4012-b931-81c632b6c9c7" providerId="ADAL" clId="{8ADC82DC-B719-46DF-8C7F-E0A7B59DCDB0}" dt="2021-12-31T08:45:58.707" v="0" actId="47"/>
        <pc:sldMkLst>
          <pc:docMk/>
          <pc:sldMk cId="2126263513" sldId="257"/>
        </pc:sldMkLst>
      </pc:sldChg>
      <pc:sldChg chg="del">
        <pc:chgData name="Sanders Wang" userId="089d73b8-785c-4012-b931-81c632b6c9c7" providerId="ADAL" clId="{8ADC82DC-B719-46DF-8C7F-E0A7B59DCDB0}" dt="2021-12-31T08:45:59.002" v="1" actId="47"/>
        <pc:sldMkLst>
          <pc:docMk/>
          <pc:sldMk cId="2437128923" sldId="258"/>
        </pc:sldMkLst>
      </pc:sldChg>
      <pc:sldChg chg="addSp delSp modSp add mod">
        <pc:chgData name="Sanders Wang" userId="089d73b8-785c-4012-b931-81c632b6c9c7" providerId="ADAL" clId="{8ADC82DC-B719-46DF-8C7F-E0A7B59DCDB0}" dt="2021-12-31T10:20:14.150" v="689" actId="14100"/>
        <pc:sldMkLst>
          <pc:docMk/>
          <pc:sldMk cId="4099437653" sldId="258"/>
        </pc:sldMkLst>
        <pc:spChg chg="mod">
          <ac:chgData name="Sanders Wang" userId="089d73b8-785c-4012-b931-81c632b6c9c7" providerId="ADAL" clId="{8ADC82DC-B719-46DF-8C7F-E0A7B59DCDB0}" dt="2021-12-31T10:09:12.407" v="604" actId="20577"/>
          <ac:spMkLst>
            <pc:docMk/>
            <pc:sldMk cId="4099437653" sldId="258"/>
            <ac:spMk id="2" creationId="{526F164D-5124-4782-B71A-95978A7749FD}"/>
          </ac:spMkLst>
        </pc:spChg>
        <pc:spChg chg="add del mod">
          <ac:chgData name="Sanders Wang" userId="089d73b8-785c-4012-b931-81c632b6c9c7" providerId="ADAL" clId="{8ADC82DC-B719-46DF-8C7F-E0A7B59DCDB0}" dt="2021-12-31T09:53:54.300" v="395" actId="478"/>
          <ac:spMkLst>
            <pc:docMk/>
            <pc:sldMk cId="4099437653" sldId="258"/>
            <ac:spMk id="8" creationId="{9A572DC0-9BB4-4074-B96D-8CC4FCA31B3C}"/>
          </ac:spMkLst>
        </pc:spChg>
        <pc:spChg chg="add mod">
          <ac:chgData name="Sanders Wang" userId="089d73b8-785c-4012-b931-81c632b6c9c7" providerId="ADAL" clId="{8ADC82DC-B719-46DF-8C7F-E0A7B59DCDB0}" dt="2021-12-31T09:56:31.087" v="418" actId="1076"/>
          <ac:spMkLst>
            <pc:docMk/>
            <pc:sldMk cId="4099437653" sldId="258"/>
            <ac:spMk id="9" creationId="{B5094C30-AA52-4939-95FE-C4EEF8E170A5}"/>
          </ac:spMkLst>
        </pc:spChg>
        <pc:spChg chg="mod">
          <ac:chgData name="Sanders Wang" userId="089d73b8-785c-4012-b931-81c632b6c9c7" providerId="ADAL" clId="{8ADC82DC-B719-46DF-8C7F-E0A7B59DCDB0}" dt="2021-12-31T10:11:52.215" v="611" actId="20577"/>
          <ac:spMkLst>
            <pc:docMk/>
            <pc:sldMk cId="4099437653" sldId="258"/>
            <ac:spMk id="10" creationId="{E6466D6F-09C8-4834-B963-25D6A903F330}"/>
          </ac:spMkLst>
        </pc:spChg>
        <pc:spChg chg="mod">
          <ac:chgData name="Sanders Wang" userId="089d73b8-785c-4012-b931-81c632b6c9c7" providerId="ADAL" clId="{8ADC82DC-B719-46DF-8C7F-E0A7B59DCDB0}" dt="2021-12-31T10:00:21.606" v="463" actId="14100"/>
          <ac:spMkLst>
            <pc:docMk/>
            <pc:sldMk cId="4099437653" sldId="258"/>
            <ac:spMk id="11" creationId="{B3A0E455-5CBC-4F0D-A623-39E37E6253A3}"/>
          </ac:spMkLst>
        </pc:spChg>
        <pc:spChg chg="mod">
          <ac:chgData name="Sanders Wang" userId="089d73b8-785c-4012-b931-81c632b6c9c7" providerId="ADAL" clId="{8ADC82DC-B719-46DF-8C7F-E0A7B59DCDB0}" dt="2021-12-31T10:18:23.195" v="664" actId="1076"/>
          <ac:spMkLst>
            <pc:docMk/>
            <pc:sldMk cId="4099437653" sldId="258"/>
            <ac:spMk id="12" creationId="{BAB2115D-CEDB-4E74-AB77-EB9E9FA28A04}"/>
          </ac:spMkLst>
        </pc:spChg>
        <pc:spChg chg="mod">
          <ac:chgData name="Sanders Wang" userId="089d73b8-785c-4012-b931-81c632b6c9c7" providerId="ADAL" clId="{8ADC82DC-B719-46DF-8C7F-E0A7B59DCDB0}" dt="2021-12-31T09:51:23.881" v="364" actId="1076"/>
          <ac:spMkLst>
            <pc:docMk/>
            <pc:sldMk cId="4099437653" sldId="258"/>
            <ac:spMk id="13" creationId="{7EDD30A7-EFD9-4D8F-B745-67A8253E80FA}"/>
          </ac:spMkLst>
        </pc:spChg>
        <pc:spChg chg="del">
          <ac:chgData name="Sanders Wang" userId="089d73b8-785c-4012-b931-81c632b6c9c7" providerId="ADAL" clId="{8ADC82DC-B719-46DF-8C7F-E0A7B59DCDB0}" dt="2021-12-31T09:33:31.158" v="314" actId="478"/>
          <ac:spMkLst>
            <pc:docMk/>
            <pc:sldMk cId="4099437653" sldId="258"/>
            <ac:spMk id="14" creationId="{778E5358-C604-48E0-ABDD-7435778A7FB7}"/>
          </ac:spMkLst>
        </pc:spChg>
        <pc:spChg chg="del">
          <ac:chgData name="Sanders Wang" userId="089d73b8-785c-4012-b931-81c632b6c9c7" providerId="ADAL" clId="{8ADC82DC-B719-46DF-8C7F-E0A7B59DCDB0}" dt="2021-12-31T09:33:31.158" v="314" actId="478"/>
          <ac:spMkLst>
            <pc:docMk/>
            <pc:sldMk cId="4099437653" sldId="258"/>
            <ac:spMk id="18" creationId="{054DC627-5585-45AE-BC39-949C7876C8BB}"/>
          </ac:spMkLst>
        </pc:spChg>
        <pc:spChg chg="del">
          <ac:chgData name="Sanders Wang" userId="089d73b8-785c-4012-b931-81c632b6c9c7" providerId="ADAL" clId="{8ADC82DC-B719-46DF-8C7F-E0A7B59DCDB0}" dt="2021-12-31T09:33:31.158" v="314" actId="478"/>
          <ac:spMkLst>
            <pc:docMk/>
            <pc:sldMk cId="4099437653" sldId="258"/>
            <ac:spMk id="19" creationId="{B040FC60-73EA-4B0E-A0B9-7D281FFECC04}"/>
          </ac:spMkLst>
        </pc:spChg>
        <pc:spChg chg="add mod">
          <ac:chgData name="Sanders Wang" userId="089d73b8-785c-4012-b931-81c632b6c9c7" providerId="ADAL" clId="{8ADC82DC-B719-46DF-8C7F-E0A7B59DCDB0}" dt="2021-12-31T09:59:35.195" v="454" actId="14100"/>
          <ac:spMkLst>
            <pc:docMk/>
            <pc:sldMk cId="4099437653" sldId="258"/>
            <ac:spMk id="22" creationId="{07029946-D40C-4C8E-BFBA-9581F16DEB47}"/>
          </ac:spMkLst>
        </pc:spChg>
        <pc:spChg chg="del">
          <ac:chgData name="Sanders Wang" userId="089d73b8-785c-4012-b931-81c632b6c9c7" providerId="ADAL" clId="{8ADC82DC-B719-46DF-8C7F-E0A7B59DCDB0}" dt="2021-12-31T09:33:31.158" v="314" actId="478"/>
          <ac:spMkLst>
            <pc:docMk/>
            <pc:sldMk cId="4099437653" sldId="258"/>
            <ac:spMk id="23" creationId="{09506BD7-87B4-4523-8F73-4C9AC416142E}"/>
          </ac:spMkLst>
        </pc:spChg>
        <pc:spChg chg="add del mod">
          <ac:chgData name="Sanders Wang" userId="089d73b8-785c-4012-b931-81c632b6c9c7" providerId="ADAL" clId="{8ADC82DC-B719-46DF-8C7F-E0A7B59DCDB0}" dt="2021-12-31T09:54:30.970" v="402" actId="478"/>
          <ac:spMkLst>
            <pc:docMk/>
            <pc:sldMk cId="4099437653" sldId="258"/>
            <ac:spMk id="24" creationId="{66D85DE6-B33C-4C57-A6A8-7E32A82791C9}"/>
          </ac:spMkLst>
        </pc:spChg>
        <pc:spChg chg="add mod">
          <ac:chgData name="Sanders Wang" userId="089d73b8-785c-4012-b931-81c632b6c9c7" providerId="ADAL" clId="{8ADC82DC-B719-46DF-8C7F-E0A7B59DCDB0}" dt="2021-12-31T09:56:18.303" v="415" actId="1076"/>
          <ac:spMkLst>
            <pc:docMk/>
            <pc:sldMk cId="4099437653" sldId="258"/>
            <ac:spMk id="34" creationId="{D9F5D0AC-81A6-4890-94B2-06557508A406}"/>
          </ac:spMkLst>
        </pc:spChg>
        <pc:spChg chg="add del mod">
          <ac:chgData name="Sanders Wang" userId="089d73b8-785c-4012-b931-81c632b6c9c7" providerId="ADAL" clId="{8ADC82DC-B719-46DF-8C7F-E0A7B59DCDB0}" dt="2021-12-31T09:56:02.567" v="412" actId="478"/>
          <ac:spMkLst>
            <pc:docMk/>
            <pc:sldMk cId="4099437653" sldId="258"/>
            <ac:spMk id="39" creationId="{B5A12D4C-3001-4957-8D2E-A60A38CC11ED}"/>
          </ac:spMkLst>
        </pc:spChg>
        <pc:spChg chg="add del mod">
          <ac:chgData name="Sanders Wang" userId="089d73b8-785c-4012-b931-81c632b6c9c7" providerId="ADAL" clId="{8ADC82DC-B719-46DF-8C7F-E0A7B59DCDB0}" dt="2021-12-31T09:53:22.663" v="388" actId="478"/>
          <ac:spMkLst>
            <pc:docMk/>
            <pc:sldMk cId="4099437653" sldId="258"/>
            <ac:spMk id="41" creationId="{042E547F-2859-446D-B1A4-C9D1863559ED}"/>
          </ac:spMkLst>
        </pc:spChg>
        <pc:spChg chg="add mod">
          <ac:chgData name="Sanders Wang" userId="089d73b8-785c-4012-b931-81c632b6c9c7" providerId="ADAL" clId="{8ADC82DC-B719-46DF-8C7F-E0A7B59DCDB0}" dt="2021-12-31T09:56:53.663" v="423" actId="14100"/>
          <ac:spMkLst>
            <pc:docMk/>
            <pc:sldMk cId="4099437653" sldId="258"/>
            <ac:spMk id="47" creationId="{0A8E2D46-8FE4-4A57-86C0-C15CE258F76A}"/>
          </ac:spMkLst>
        </pc:spChg>
        <pc:spChg chg="add mod">
          <ac:chgData name="Sanders Wang" userId="089d73b8-785c-4012-b931-81c632b6c9c7" providerId="ADAL" clId="{8ADC82DC-B719-46DF-8C7F-E0A7B59DCDB0}" dt="2021-12-31T10:20:08.830" v="688" actId="14100"/>
          <ac:spMkLst>
            <pc:docMk/>
            <pc:sldMk cId="4099437653" sldId="258"/>
            <ac:spMk id="50" creationId="{DF324FD7-76DC-4AE7-A4E3-BD3025E9BE8F}"/>
          </ac:spMkLst>
        </pc:spChg>
        <pc:spChg chg="add mod">
          <ac:chgData name="Sanders Wang" userId="089d73b8-785c-4012-b931-81c632b6c9c7" providerId="ADAL" clId="{8ADC82DC-B719-46DF-8C7F-E0A7B59DCDB0}" dt="2021-12-31T09:57:59.151" v="437" actId="1076"/>
          <ac:spMkLst>
            <pc:docMk/>
            <pc:sldMk cId="4099437653" sldId="258"/>
            <ac:spMk id="52" creationId="{E5645D32-62FF-4DF8-9A5F-72FFF9FDC384}"/>
          </ac:spMkLst>
        </pc:spChg>
        <pc:spChg chg="add mod">
          <ac:chgData name="Sanders Wang" userId="089d73b8-785c-4012-b931-81c632b6c9c7" providerId="ADAL" clId="{8ADC82DC-B719-46DF-8C7F-E0A7B59DCDB0}" dt="2021-12-31T10:00:25.103" v="464" actId="14100"/>
          <ac:spMkLst>
            <pc:docMk/>
            <pc:sldMk cId="4099437653" sldId="258"/>
            <ac:spMk id="67" creationId="{23AA573A-5EDD-4A95-BF07-C96F429AFA89}"/>
          </ac:spMkLst>
        </pc:spChg>
        <pc:spChg chg="add del">
          <ac:chgData name="Sanders Wang" userId="089d73b8-785c-4012-b931-81c632b6c9c7" providerId="ADAL" clId="{8ADC82DC-B719-46DF-8C7F-E0A7B59DCDB0}" dt="2021-12-31T10:00:46.139" v="466" actId="22"/>
          <ac:spMkLst>
            <pc:docMk/>
            <pc:sldMk cId="4099437653" sldId="258"/>
            <ac:spMk id="69" creationId="{AC5DFD1D-9147-492D-8CD3-9F34C29B96F1}"/>
          </ac:spMkLst>
        </pc:spChg>
        <pc:spChg chg="add del">
          <ac:chgData name="Sanders Wang" userId="089d73b8-785c-4012-b931-81c632b6c9c7" providerId="ADAL" clId="{8ADC82DC-B719-46DF-8C7F-E0A7B59DCDB0}" dt="2021-12-31T10:00:50.165" v="468" actId="22"/>
          <ac:spMkLst>
            <pc:docMk/>
            <pc:sldMk cId="4099437653" sldId="258"/>
            <ac:spMk id="71" creationId="{F8AB31C1-B05D-4799-8562-87D84BC22399}"/>
          </ac:spMkLst>
        </pc:spChg>
        <pc:spChg chg="add mod">
          <ac:chgData name="Sanders Wang" userId="089d73b8-785c-4012-b931-81c632b6c9c7" providerId="ADAL" clId="{8ADC82DC-B719-46DF-8C7F-E0A7B59DCDB0}" dt="2021-12-31T10:01:05.944" v="473" actId="1076"/>
          <ac:spMkLst>
            <pc:docMk/>
            <pc:sldMk cId="4099437653" sldId="258"/>
            <ac:spMk id="73" creationId="{841F1B18-3EC3-46C2-A219-34855037237F}"/>
          </ac:spMkLst>
        </pc:spChg>
        <pc:spChg chg="add del">
          <ac:chgData name="Sanders Wang" userId="089d73b8-785c-4012-b931-81c632b6c9c7" providerId="ADAL" clId="{8ADC82DC-B719-46DF-8C7F-E0A7B59DCDB0}" dt="2021-12-31T10:04:19.012" v="481" actId="22"/>
          <ac:spMkLst>
            <pc:docMk/>
            <pc:sldMk cId="4099437653" sldId="258"/>
            <ac:spMk id="81" creationId="{B899B8EF-7D67-48CC-9AF1-2FA8FF204016}"/>
          </ac:spMkLst>
        </pc:spChg>
        <pc:spChg chg="add del mod">
          <ac:chgData name="Sanders Wang" userId="089d73b8-785c-4012-b931-81c632b6c9c7" providerId="ADAL" clId="{8ADC82DC-B719-46DF-8C7F-E0A7B59DCDB0}" dt="2021-12-31T10:06:28.281" v="526" actId="1076"/>
          <ac:spMkLst>
            <pc:docMk/>
            <pc:sldMk cId="4099437653" sldId="258"/>
            <ac:spMk id="83" creationId="{182714E6-26EF-41B4-A02E-0E60FB741D5E}"/>
          </ac:spMkLst>
        </pc:spChg>
        <pc:spChg chg="add mod">
          <ac:chgData name="Sanders Wang" userId="089d73b8-785c-4012-b931-81c632b6c9c7" providerId="ADAL" clId="{8ADC82DC-B719-46DF-8C7F-E0A7B59DCDB0}" dt="2021-12-31T10:07:17.902" v="551" actId="1076"/>
          <ac:spMkLst>
            <pc:docMk/>
            <pc:sldMk cId="4099437653" sldId="258"/>
            <ac:spMk id="84" creationId="{8F29887E-5E8A-4242-9867-52F89AC005E5}"/>
          </ac:spMkLst>
        </pc:spChg>
        <pc:spChg chg="add mod">
          <ac:chgData name="Sanders Wang" userId="089d73b8-785c-4012-b931-81c632b6c9c7" providerId="ADAL" clId="{8ADC82DC-B719-46DF-8C7F-E0A7B59DCDB0}" dt="2021-12-31T10:08:01.509" v="557" actId="1076"/>
          <ac:spMkLst>
            <pc:docMk/>
            <pc:sldMk cId="4099437653" sldId="258"/>
            <ac:spMk id="85" creationId="{A0A6FEBC-10CD-4650-81A3-197832F133AB}"/>
          </ac:spMkLst>
        </pc:spChg>
        <pc:spChg chg="add mod">
          <ac:chgData name="Sanders Wang" userId="089d73b8-785c-4012-b931-81c632b6c9c7" providerId="ADAL" clId="{8ADC82DC-B719-46DF-8C7F-E0A7B59DCDB0}" dt="2021-12-31T10:08:41.289" v="586" actId="6549"/>
          <ac:spMkLst>
            <pc:docMk/>
            <pc:sldMk cId="4099437653" sldId="258"/>
            <ac:spMk id="86" creationId="{D36A2A46-2026-4E12-9B18-3BED580A3F0D}"/>
          </ac:spMkLst>
        </pc:spChg>
        <pc:spChg chg="add mod">
          <ac:chgData name="Sanders Wang" userId="089d73b8-785c-4012-b931-81c632b6c9c7" providerId="ADAL" clId="{8ADC82DC-B719-46DF-8C7F-E0A7B59DCDB0}" dt="2021-12-31T10:09:03.229" v="595" actId="14100"/>
          <ac:spMkLst>
            <pc:docMk/>
            <pc:sldMk cId="4099437653" sldId="258"/>
            <ac:spMk id="87" creationId="{F9A9300A-EEFA-4612-860F-FEDA3BC56BC2}"/>
          </ac:spMkLst>
        </pc:spChg>
        <pc:spChg chg="add mod">
          <ac:chgData name="Sanders Wang" userId="089d73b8-785c-4012-b931-81c632b6c9c7" providerId="ADAL" clId="{8ADC82DC-B719-46DF-8C7F-E0A7B59DCDB0}" dt="2021-12-31T10:18:32.626" v="667" actId="114"/>
          <ac:spMkLst>
            <pc:docMk/>
            <pc:sldMk cId="4099437653" sldId="258"/>
            <ac:spMk id="88" creationId="{7781AE08-51AB-46C2-8A9E-249824B6F36A}"/>
          </ac:spMkLst>
        </pc:spChg>
        <pc:spChg chg="add mod">
          <ac:chgData name="Sanders Wang" userId="089d73b8-785c-4012-b931-81c632b6c9c7" providerId="ADAL" clId="{8ADC82DC-B719-46DF-8C7F-E0A7B59DCDB0}" dt="2021-12-31T10:18:29.866" v="666" actId="114"/>
          <ac:spMkLst>
            <pc:docMk/>
            <pc:sldMk cId="4099437653" sldId="258"/>
            <ac:spMk id="89" creationId="{E99AA91C-0A1A-4AC6-8584-199240758343}"/>
          </ac:spMkLst>
        </pc:spChg>
        <pc:spChg chg="add mod">
          <ac:chgData name="Sanders Wang" userId="089d73b8-785c-4012-b931-81c632b6c9c7" providerId="ADAL" clId="{8ADC82DC-B719-46DF-8C7F-E0A7B59DCDB0}" dt="2021-12-31T10:19:11.288" v="684" actId="6549"/>
          <ac:spMkLst>
            <pc:docMk/>
            <pc:sldMk cId="4099437653" sldId="258"/>
            <ac:spMk id="90" creationId="{C826E957-8499-4363-BD92-8C4D377125F4}"/>
          </ac:spMkLst>
        </pc:spChg>
        <pc:picChg chg="add mod ord">
          <ac:chgData name="Sanders Wang" userId="089d73b8-785c-4012-b931-81c632b6c9c7" providerId="ADAL" clId="{8ADC82DC-B719-46DF-8C7F-E0A7B59DCDB0}" dt="2021-12-31T09:37:13.299" v="357" actId="1076"/>
          <ac:picMkLst>
            <pc:docMk/>
            <pc:sldMk cId="4099437653" sldId="258"/>
            <ac:picMk id="7" creationId="{FC0013BC-0126-4FB9-99CE-A9FA03F1DEC1}"/>
          </ac:picMkLst>
        </pc:picChg>
        <pc:cxnChg chg="add mod">
          <ac:chgData name="Sanders Wang" userId="089d73b8-785c-4012-b931-81c632b6c9c7" providerId="ADAL" clId="{8ADC82DC-B719-46DF-8C7F-E0A7B59DCDB0}" dt="2021-12-31T09:56:36.976" v="420" actId="14100"/>
          <ac:cxnSpMkLst>
            <pc:docMk/>
            <pc:sldMk cId="4099437653" sldId="258"/>
            <ac:cxnSpMk id="32" creationId="{D329A764-7D59-4C0F-B34A-39E108FBE5AE}"/>
          </ac:cxnSpMkLst>
        </pc:cxnChg>
        <pc:cxnChg chg="add mod">
          <ac:chgData name="Sanders Wang" userId="089d73b8-785c-4012-b931-81c632b6c9c7" providerId="ADAL" clId="{8ADC82DC-B719-46DF-8C7F-E0A7B59DCDB0}" dt="2021-12-31T09:59:34.893" v="453" actId="14100"/>
          <ac:cxnSpMkLst>
            <pc:docMk/>
            <pc:sldMk cId="4099437653" sldId="258"/>
            <ac:cxnSpMk id="35" creationId="{9EC02531-6781-4CBB-9D42-D1745D7793C5}"/>
          </ac:cxnSpMkLst>
        </pc:cxnChg>
        <pc:cxnChg chg="add mod">
          <ac:chgData name="Sanders Wang" userId="089d73b8-785c-4012-b931-81c632b6c9c7" providerId="ADAL" clId="{8ADC82DC-B719-46DF-8C7F-E0A7B59DCDB0}" dt="2021-12-31T09:58:11.320" v="440" actId="14100"/>
          <ac:cxnSpMkLst>
            <pc:docMk/>
            <pc:sldMk cId="4099437653" sldId="258"/>
            <ac:cxnSpMk id="53" creationId="{B8D23B4B-9EE5-4502-80A3-CDC358F2E36F}"/>
          </ac:cxnSpMkLst>
        </pc:cxnChg>
        <pc:cxnChg chg="add mod">
          <ac:chgData name="Sanders Wang" userId="089d73b8-785c-4012-b931-81c632b6c9c7" providerId="ADAL" clId="{8ADC82DC-B719-46DF-8C7F-E0A7B59DCDB0}" dt="2021-12-31T09:58:30.024" v="444" actId="14100"/>
          <ac:cxnSpMkLst>
            <pc:docMk/>
            <pc:sldMk cId="4099437653" sldId="258"/>
            <ac:cxnSpMk id="57" creationId="{2CCB0C01-948E-411E-9BD4-34C930E5A8D3}"/>
          </ac:cxnSpMkLst>
        </pc:cxnChg>
        <pc:cxnChg chg="add mod">
          <ac:chgData name="Sanders Wang" userId="089d73b8-785c-4012-b931-81c632b6c9c7" providerId="ADAL" clId="{8ADC82DC-B719-46DF-8C7F-E0A7B59DCDB0}" dt="2021-12-31T09:58:38.655" v="447" actId="14100"/>
          <ac:cxnSpMkLst>
            <pc:docMk/>
            <pc:sldMk cId="4099437653" sldId="258"/>
            <ac:cxnSpMk id="61" creationId="{7A7DE076-47D0-43A3-9E97-FBAD5875EA0C}"/>
          </ac:cxnSpMkLst>
        </pc:cxnChg>
        <pc:cxnChg chg="add mod">
          <ac:chgData name="Sanders Wang" userId="089d73b8-785c-4012-b931-81c632b6c9c7" providerId="ADAL" clId="{8ADC82DC-B719-46DF-8C7F-E0A7B59DCDB0}" dt="2021-12-31T10:20:14.150" v="689" actId="14100"/>
          <ac:cxnSpMkLst>
            <pc:docMk/>
            <pc:sldMk cId="4099437653" sldId="258"/>
            <ac:cxnSpMk id="63" creationId="{B364DA8B-A664-48F1-9CAB-3AF1FF516E3E}"/>
          </ac:cxnSpMkLst>
        </pc:cxnChg>
        <pc:cxnChg chg="add mod">
          <ac:chgData name="Sanders Wang" userId="089d73b8-785c-4012-b931-81c632b6c9c7" providerId="ADAL" clId="{8ADC82DC-B719-46DF-8C7F-E0A7B59DCDB0}" dt="2021-12-31T10:01:16.936" v="476" actId="14100"/>
          <ac:cxnSpMkLst>
            <pc:docMk/>
            <pc:sldMk cId="4099437653" sldId="258"/>
            <ac:cxnSpMk id="74" creationId="{B9E31FDD-5448-41A4-A559-42534DEAC17A}"/>
          </ac:cxnSpMkLst>
        </pc:cxnChg>
        <pc:cxnChg chg="add mod">
          <ac:chgData name="Sanders Wang" userId="089d73b8-785c-4012-b931-81c632b6c9c7" providerId="ADAL" clId="{8ADC82DC-B719-46DF-8C7F-E0A7B59DCDB0}" dt="2021-12-31T10:01:27.793" v="479" actId="14100"/>
          <ac:cxnSpMkLst>
            <pc:docMk/>
            <pc:sldMk cId="4099437653" sldId="258"/>
            <ac:cxnSpMk id="77" creationId="{EADF09EC-335A-41B8-BCA7-45D82621E043}"/>
          </ac:cxnSpMkLst>
        </pc:cxnChg>
      </pc:sldChg>
      <pc:sldChg chg="del">
        <pc:chgData name="Sanders Wang" userId="089d73b8-785c-4012-b931-81c632b6c9c7" providerId="ADAL" clId="{8ADC82DC-B719-46DF-8C7F-E0A7B59DCDB0}" dt="2021-12-31T08:45:59.375" v="2" actId="47"/>
        <pc:sldMkLst>
          <pc:docMk/>
          <pc:sldMk cId="1467806056" sldId="259"/>
        </pc:sldMkLst>
      </pc:sldChg>
      <pc:sldChg chg="addSp delSp modSp add mod">
        <pc:chgData name="Sanders Wang" userId="089d73b8-785c-4012-b931-81c632b6c9c7" providerId="ADAL" clId="{8ADC82DC-B719-46DF-8C7F-E0A7B59DCDB0}" dt="2021-12-31T10:30:46.371" v="786" actId="20577"/>
        <pc:sldMkLst>
          <pc:docMk/>
          <pc:sldMk cId="4230208105" sldId="259"/>
        </pc:sldMkLst>
        <pc:spChg chg="mod">
          <ac:chgData name="Sanders Wang" userId="089d73b8-785c-4012-b931-81c632b6c9c7" providerId="ADAL" clId="{8ADC82DC-B719-46DF-8C7F-E0A7B59DCDB0}" dt="2021-12-31T10:30:46.371" v="786" actId="20577"/>
          <ac:spMkLst>
            <pc:docMk/>
            <pc:sldMk cId="4230208105" sldId="259"/>
            <ac:spMk id="2" creationId="{526F164D-5124-4782-B71A-95978A7749FD}"/>
          </ac:spMkLst>
        </pc:spChg>
        <pc:spChg chg="mod">
          <ac:chgData name="Sanders Wang" userId="089d73b8-785c-4012-b931-81c632b6c9c7" providerId="ADAL" clId="{8ADC82DC-B719-46DF-8C7F-E0A7B59DCDB0}" dt="2021-12-31T10:11:46.891" v="609" actId="20577"/>
          <ac:spMkLst>
            <pc:docMk/>
            <pc:sldMk cId="4230208105" sldId="259"/>
            <ac:spMk id="10" creationId="{E6466D6F-09C8-4834-B963-25D6A903F330}"/>
          </ac:spMkLst>
        </pc:spChg>
        <pc:spChg chg="add del">
          <ac:chgData name="Sanders Wang" userId="089d73b8-785c-4012-b931-81c632b6c9c7" providerId="ADAL" clId="{8ADC82DC-B719-46DF-8C7F-E0A7B59DCDB0}" dt="2021-12-31T10:14:58.900" v="624" actId="22"/>
          <ac:spMkLst>
            <pc:docMk/>
            <pc:sldMk cId="4230208105" sldId="259"/>
            <ac:spMk id="48" creationId="{3708A3B6-9430-469D-82F1-78C7F215EFDC}"/>
          </ac:spMkLst>
        </pc:spChg>
        <pc:spChg chg="add mod">
          <ac:chgData name="Sanders Wang" userId="089d73b8-785c-4012-b931-81c632b6c9c7" providerId="ADAL" clId="{8ADC82DC-B719-46DF-8C7F-E0A7B59DCDB0}" dt="2021-12-31T10:25:57.590" v="738" actId="1076"/>
          <ac:spMkLst>
            <pc:docMk/>
            <pc:sldMk cId="4230208105" sldId="259"/>
            <ac:spMk id="49" creationId="{2101E7E0-D646-4ABC-A065-DB259D0E07F3}"/>
          </ac:spMkLst>
        </pc:spChg>
        <pc:spChg chg="mod">
          <ac:chgData name="Sanders Wang" userId="089d73b8-785c-4012-b931-81c632b6c9c7" providerId="ADAL" clId="{8ADC82DC-B719-46DF-8C7F-E0A7B59DCDB0}" dt="2021-12-31T10:20:28.910" v="692" actId="14100"/>
          <ac:spMkLst>
            <pc:docMk/>
            <pc:sldMk cId="4230208105" sldId="259"/>
            <ac:spMk id="50" creationId="{DF324FD7-76DC-4AE7-A4E3-BD3025E9BE8F}"/>
          </ac:spMkLst>
        </pc:spChg>
        <pc:spChg chg="mod">
          <ac:chgData name="Sanders Wang" userId="089d73b8-785c-4012-b931-81c632b6c9c7" providerId="ADAL" clId="{8ADC82DC-B719-46DF-8C7F-E0A7B59DCDB0}" dt="2021-12-31T10:14:19.328" v="620" actId="207"/>
          <ac:spMkLst>
            <pc:docMk/>
            <pc:sldMk cId="4230208105" sldId="259"/>
            <ac:spMk id="52" creationId="{E5645D32-62FF-4DF8-9A5F-72FFF9FDC384}"/>
          </ac:spMkLst>
        </pc:spChg>
        <pc:spChg chg="add del">
          <ac:chgData name="Sanders Wang" userId="089d73b8-785c-4012-b931-81c632b6c9c7" providerId="ADAL" clId="{8ADC82DC-B719-46DF-8C7F-E0A7B59DCDB0}" dt="2021-12-31T10:15:34.938" v="630" actId="22"/>
          <ac:spMkLst>
            <pc:docMk/>
            <pc:sldMk cId="4230208105" sldId="259"/>
            <ac:spMk id="55" creationId="{61B82BA9-5D09-4BA2-8906-6B382DD59D5C}"/>
          </ac:spMkLst>
        </pc:spChg>
        <pc:spChg chg="add mod">
          <ac:chgData name="Sanders Wang" userId="089d73b8-785c-4012-b931-81c632b6c9c7" providerId="ADAL" clId="{8ADC82DC-B719-46DF-8C7F-E0A7B59DCDB0}" dt="2021-12-31T10:25:44.982" v="735" actId="1076"/>
          <ac:spMkLst>
            <pc:docMk/>
            <pc:sldMk cId="4230208105" sldId="259"/>
            <ac:spMk id="58" creationId="{3033FBE8-1B71-42FD-8AF2-EA91A52A2C43}"/>
          </ac:spMkLst>
        </pc:spChg>
        <pc:spChg chg="add del">
          <ac:chgData name="Sanders Wang" userId="089d73b8-785c-4012-b931-81c632b6c9c7" providerId="ADAL" clId="{8ADC82DC-B719-46DF-8C7F-E0A7B59DCDB0}" dt="2021-12-31T10:16:14.006" v="637" actId="22"/>
          <ac:spMkLst>
            <pc:docMk/>
            <pc:sldMk cId="4230208105" sldId="259"/>
            <ac:spMk id="59" creationId="{8BEE4B7B-A4F4-4A25-84AA-3469866FD8C7}"/>
          </ac:spMkLst>
        </pc:spChg>
        <pc:spChg chg="add mod">
          <ac:chgData name="Sanders Wang" userId="089d73b8-785c-4012-b931-81c632b6c9c7" providerId="ADAL" clId="{8ADC82DC-B719-46DF-8C7F-E0A7B59DCDB0}" dt="2021-12-31T10:25:54.070" v="737" actId="1076"/>
          <ac:spMkLst>
            <pc:docMk/>
            <pc:sldMk cId="4230208105" sldId="259"/>
            <ac:spMk id="62" creationId="{F651E617-BAE9-403D-B480-3912913C3A10}"/>
          </ac:spMkLst>
        </pc:spChg>
        <pc:spChg chg="add mod">
          <ac:chgData name="Sanders Wang" userId="089d73b8-785c-4012-b931-81c632b6c9c7" providerId="ADAL" clId="{8ADC82DC-B719-46DF-8C7F-E0A7B59DCDB0}" dt="2021-12-31T10:20:46.481" v="694"/>
          <ac:spMkLst>
            <pc:docMk/>
            <pc:sldMk cId="4230208105" sldId="259"/>
            <ac:spMk id="64" creationId="{2BA14184-6581-45BF-AC9D-62FC2DC8AC78}"/>
          </ac:spMkLst>
        </pc:spChg>
        <pc:spChg chg="add mod">
          <ac:chgData name="Sanders Wang" userId="089d73b8-785c-4012-b931-81c632b6c9c7" providerId="ADAL" clId="{8ADC82DC-B719-46DF-8C7F-E0A7B59DCDB0}" dt="2021-12-31T10:20:46.481" v="694"/>
          <ac:spMkLst>
            <pc:docMk/>
            <pc:sldMk cId="4230208105" sldId="259"/>
            <ac:spMk id="66" creationId="{C25DC385-4F43-4E14-9C4B-AE68A27086D3}"/>
          </ac:spMkLst>
        </pc:spChg>
        <pc:spChg chg="mod">
          <ac:chgData name="Sanders Wang" userId="089d73b8-785c-4012-b931-81c632b6c9c7" providerId="ADAL" clId="{8ADC82DC-B719-46DF-8C7F-E0A7B59DCDB0}" dt="2021-12-31T10:13:54.813" v="617" actId="692"/>
          <ac:spMkLst>
            <pc:docMk/>
            <pc:sldMk cId="4230208105" sldId="259"/>
            <ac:spMk id="67" creationId="{23AA573A-5EDD-4A95-BF07-C96F429AFA89}"/>
          </ac:spMkLst>
        </pc:spChg>
        <pc:spChg chg="add mod">
          <ac:chgData name="Sanders Wang" userId="089d73b8-785c-4012-b931-81c632b6c9c7" providerId="ADAL" clId="{8ADC82DC-B719-46DF-8C7F-E0A7B59DCDB0}" dt="2021-12-31T10:20:55.735" v="695" actId="207"/>
          <ac:spMkLst>
            <pc:docMk/>
            <pc:sldMk cId="4230208105" sldId="259"/>
            <ac:spMk id="68" creationId="{7B5072F9-1540-4D3A-9B20-B97AB1211327}"/>
          </ac:spMkLst>
        </pc:spChg>
        <pc:spChg chg="add del">
          <ac:chgData name="Sanders Wang" userId="089d73b8-785c-4012-b931-81c632b6c9c7" providerId="ADAL" clId="{8ADC82DC-B719-46DF-8C7F-E0A7B59DCDB0}" dt="2021-12-31T10:23:26.422" v="703" actId="22"/>
          <ac:spMkLst>
            <pc:docMk/>
            <pc:sldMk cId="4230208105" sldId="259"/>
            <ac:spMk id="69" creationId="{D3CB6051-74DE-4B1C-A9E0-D77EBED524F6}"/>
          </ac:spMkLst>
        </pc:spChg>
        <pc:spChg chg="add mod">
          <ac:chgData name="Sanders Wang" userId="089d73b8-785c-4012-b931-81c632b6c9c7" providerId="ADAL" clId="{8ADC82DC-B719-46DF-8C7F-E0A7B59DCDB0}" dt="2021-12-31T10:26:22.471" v="746" actId="1076"/>
          <ac:spMkLst>
            <pc:docMk/>
            <pc:sldMk cId="4230208105" sldId="259"/>
            <ac:spMk id="70" creationId="{B284EFD1-FB16-4629-9C6F-BF76E4BE2A48}"/>
          </ac:spMkLst>
        </pc:spChg>
        <pc:spChg chg="add del">
          <ac:chgData name="Sanders Wang" userId="089d73b8-785c-4012-b931-81c632b6c9c7" providerId="ADAL" clId="{8ADC82DC-B719-46DF-8C7F-E0A7B59DCDB0}" dt="2021-12-31T10:26:06.610" v="741" actId="22"/>
          <ac:spMkLst>
            <pc:docMk/>
            <pc:sldMk cId="4230208105" sldId="259"/>
            <ac:spMk id="71" creationId="{14664B5E-E29A-4035-A030-2AE04EF3120A}"/>
          </ac:spMkLst>
        </pc:spChg>
        <pc:spChg chg="add mod">
          <ac:chgData name="Sanders Wang" userId="089d73b8-785c-4012-b931-81c632b6c9c7" providerId="ADAL" clId="{8ADC82DC-B719-46DF-8C7F-E0A7B59DCDB0}" dt="2021-12-31T10:26:27.870" v="747" actId="1076"/>
          <ac:spMkLst>
            <pc:docMk/>
            <pc:sldMk cId="4230208105" sldId="259"/>
            <ac:spMk id="72" creationId="{7E9CF108-5CBA-4B62-A751-FAB11698E21F}"/>
          </ac:spMkLst>
        </pc:spChg>
        <pc:spChg chg="mod">
          <ac:chgData name="Sanders Wang" userId="089d73b8-785c-4012-b931-81c632b6c9c7" providerId="ADAL" clId="{8ADC82DC-B719-46DF-8C7F-E0A7B59DCDB0}" dt="2021-12-31T10:13:58.647" v="618" actId="207"/>
          <ac:spMkLst>
            <pc:docMk/>
            <pc:sldMk cId="4230208105" sldId="259"/>
            <ac:spMk id="73" creationId="{841F1B18-3EC3-46C2-A219-34855037237F}"/>
          </ac:spMkLst>
        </pc:spChg>
        <pc:spChg chg="add del">
          <ac:chgData name="Sanders Wang" userId="089d73b8-785c-4012-b931-81c632b6c9c7" providerId="ADAL" clId="{8ADC82DC-B719-46DF-8C7F-E0A7B59DCDB0}" dt="2021-12-31T10:27:25.623" v="749" actId="22"/>
          <ac:spMkLst>
            <pc:docMk/>
            <pc:sldMk cId="4230208105" sldId="259"/>
            <ac:spMk id="75" creationId="{8523D49B-8725-40CA-8D66-FFE4B65D7F20}"/>
          </ac:spMkLst>
        </pc:spChg>
        <pc:spChg chg="add mod">
          <ac:chgData name="Sanders Wang" userId="089d73b8-785c-4012-b931-81c632b6c9c7" providerId="ADAL" clId="{8ADC82DC-B719-46DF-8C7F-E0A7B59DCDB0}" dt="2021-12-31T10:27:40.470" v="752" actId="1076"/>
          <ac:spMkLst>
            <pc:docMk/>
            <pc:sldMk cId="4230208105" sldId="259"/>
            <ac:spMk id="76" creationId="{65B3389A-FB74-4AA7-80C7-894B520C2A28}"/>
          </ac:spMkLst>
        </pc:spChg>
        <pc:spChg chg="mod">
          <ac:chgData name="Sanders Wang" userId="089d73b8-785c-4012-b931-81c632b6c9c7" providerId="ADAL" clId="{8ADC82DC-B719-46DF-8C7F-E0A7B59DCDB0}" dt="2021-12-31T10:13:43.345" v="616" actId="207"/>
          <ac:spMkLst>
            <pc:docMk/>
            <pc:sldMk cId="4230208105" sldId="259"/>
            <ac:spMk id="83" creationId="{182714E6-26EF-41B4-A02E-0E60FB741D5E}"/>
          </ac:spMkLst>
        </pc:spChg>
        <pc:spChg chg="add del mod">
          <ac:chgData name="Sanders Wang" userId="089d73b8-785c-4012-b931-81c632b6c9c7" providerId="ADAL" clId="{8ADC82DC-B719-46DF-8C7F-E0A7B59DCDB0}" dt="2021-12-31T10:13:43.345" v="616" actId="207"/>
          <ac:spMkLst>
            <pc:docMk/>
            <pc:sldMk cId="4230208105" sldId="259"/>
            <ac:spMk id="84" creationId="{8F29887E-5E8A-4242-9867-52F89AC005E5}"/>
          </ac:spMkLst>
        </pc:spChg>
        <pc:spChg chg="add del mod">
          <ac:chgData name="Sanders Wang" userId="089d73b8-785c-4012-b931-81c632b6c9c7" providerId="ADAL" clId="{8ADC82DC-B719-46DF-8C7F-E0A7B59DCDB0}" dt="2021-12-31T10:13:43.345" v="616" actId="207"/>
          <ac:spMkLst>
            <pc:docMk/>
            <pc:sldMk cId="4230208105" sldId="259"/>
            <ac:spMk id="85" creationId="{A0A6FEBC-10CD-4650-81A3-197832F133AB}"/>
          </ac:spMkLst>
        </pc:spChg>
        <pc:spChg chg="add del mod">
          <ac:chgData name="Sanders Wang" userId="089d73b8-785c-4012-b931-81c632b6c9c7" providerId="ADAL" clId="{8ADC82DC-B719-46DF-8C7F-E0A7B59DCDB0}" dt="2021-12-31T10:13:43.345" v="616" actId="207"/>
          <ac:spMkLst>
            <pc:docMk/>
            <pc:sldMk cId="4230208105" sldId="259"/>
            <ac:spMk id="86" creationId="{D36A2A46-2026-4E12-9B18-3BED580A3F0D}"/>
          </ac:spMkLst>
        </pc:spChg>
        <pc:spChg chg="add del mod">
          <ac:chgData name="Sanders Wang" userId="089d73b8-785c-4012-b931-81c632b6c9c7" providerId="ADAL" clId="{8ADC82DC-B719-46DF-8C7F-E0A7B59DCDB0}" dt="2021-12-31T10:13:43.345" v="616" actId="207"/>
          <ac:spMkLst>
            <pc:docMk/>
            <pc:sldMk cId="4230208105" sldId="259"/>
            <ac:spMk id="87" creationId="{F9A9300A-EEFA-4612-860F-FEDA3BC56BC2}"/>
          </ac:spMkLst>
        </pc:spChg>
        <pc:picChg chg="add mod">
          <ac:chgData name="Sanders Wang" userId="089d73b8-785c-4012-b931-81c632b6c9c7" providerId="ADAL" clId="{8ADC82DC-B719-46DF-8C7F-E0A7B59DCDB0}" dt="2021-12-31T10:28:47.558" v="761" actId="1076"/>
          <ac:picMkLst>
            <pc:docMk/>
            <pc:sldMk cId="4230208105" sldId="259"/>
            <ac:picMk id="28" creationId="{F0A5F67D-D51A-4A3C-BED7-D79AD00FE822}"/>
          </ac:picMkLst>
        </pc:picChg>
        <pc:cxnChg chg="mod">
          <ac:chgData name="Sanders Wang" userId="089d73b8-785c-4012-b931-81c632b6c9c7" providerId="ADAL" clId="{8ADC82DC-B719-46DF-8C7F-E0A7B59DCDB0}" dt="2021-12-31T10:14:14.958" v="619" actId="692"/>
          <ac:cxnSpMkLst>
            <pc:docMk/>
            <pc:sldMk cId="4230208105" sldId="259"/>
            <ac:cxnSpMk id="61" creationId="{7A7DE076-47D0-43A3-9E97-FBAD5875EA0C}"/>
          </ac:cxnSpMkLst>
        </pc:cxnChg>
        <pc:cxnChg chg="mod">
          <ac:chgData name="Sanders Wang" userId="089d73b8-785c-4012-b931-81c632b6c9c7" providerId="ADAL" clId="{8ADC82DC-B719-46DF-8C7F-E0A7B59DCDB0}" dt="2021-12-31T10:20:32.790" v="693" actId="14100"/>
          <ac:cxnSpMkLst>
            <pc:docMk/>
            <pc:sldMk cId="4230208105" sldId="259"/>
            <ac:cxnSpMk id="63" creationId="{B364DA8B-A664-48F1-9CAB-3AF1FF516E3E}"/>
          </ac:cxnSpMkLst>
        </pc:cxnChg>
        <pc:cxnChg chg="mod">
          <ac:chgData name="Sanders Wang" userId="089d73b8-785c-4012-b931-81c632b6c9c7" providerId="ADAL" clId="{8ADC82DC-B719-46DF-8C7F-E0A7B59DCDB0}" dt="2021-12-31T10:13:38.676" v="615" actId="692"/>
          <ac:cxnSpMkLst>
            <pc:docMk/>
            <pc:sldMk cId="4230208105" sldId="259"/>
            <ac:cxnSpMk id="74" creationId="{B9E31FDD-5448-41A4-A559-42534DEAC17A}"/>
          </ac:cxnSpMkLst>
        </pc:cxnChg>
        <pc:cxnChg chg="mod">
          <ac:chgData name="Sanders Wang" userId="089d73b8-785c-4012-b931-81c632b6c9c7" providerId="ADAL" clId="{8ADC82DC-B719-46DF-8C7F-E0A7B59DCDB0}" dt="2021-12-31T10:13:38.676" v="615" actId="692"/>
          <ac:cxnSpMkLst>
            <pc:docMk/>
            <pc:sldMk cId="4230208105" sldId="259"/>
            <ac:cxnSpMk id="77" creationId="{EADF09EC-335A-41B8-BCA7-45D82621E043}"/>
          </ac:cxnSpMkLst>
        </pc:cxnChg>
      </pc:sldChg>
      <pc:sldChg chg="addSp delSp modSp add mod">
        <pc:chgData name="Sanders Wang" userId="089d73b8-785c-4012-b931-81c632b6c9c7" providerId="ADAL" clId="{8ADC82DC-B719-46DF-8C7F-E0A7B59DCDB0}" dt="2021-12-31T10:49:23.277" v="915" actId="14100"/>
        <pc:sldMkLst>
          <pc:docMk/>
          <pc:sldMk cId="2827418550" sldId="260"/>
        </pc:sldMkLst>
        <pc:spChg chg="mod">
          <ac:chgData name="Sanders Wang" userId="089d73b8-785c-4012-b931-81c632b6c9c7" providerId="ADAL" clId="{8ADC82DC-B719-46DF-8C7F-E0A7B59DCDB0}" dt="2021-12-31T10:38:18.175" v="810" actId="6549"/>
          <ac:spMkLst>
            <pc:docMk/>
            <pc:sldMk cId="2827418550" sldId="260"/>
            <ac:spMk id="2" creationId="{526F164D-5124-4782-B71A-95978A7749FD}"/>
          </ac:spMkLst>
        </pc:spChg>
        <pc:spChg chg="add mod">
          <ac:chgData name="Sanders Wang" userId="089d73b8-785c-4012-b931-81c632b6c9c7" providerId="ADAL" clId="{8ADC82DC-B719-46DF-8C7F-E0A7B59DCDB0}" dt="2021-12-31T10:44:50.210" v="873" actId="14100"/>
          <ac:spMkLst>
            <pc:docMk/>
            <pc:sldMk cId="2827418550" sldId="260"/>
            <ac:spMk id="3" creationId="{6AB0C344-7FE7-44EE-9CD6-786567D034C7}"/>
          </ac:spMkLst>
        </pc:spChg>
        <pc:spChg chg="add mod">
          <ac:chgData name="Sanders Wang" userId="089d73b8-785c-4012-b931-81c632b6c9c7" providerId="ADAL" clId="{8ADC82DC-B719-46DF-8C7F-E0A7B59DCDB0}" dt="2021-12-31T10:45:30.970" v="882" actId="1076"/>
          <ac:spMkLst>
            <pc:docMk/>
            <pc:sldMk cId="2827418550" sldId="260"/>
            <ac:spMk id="9" creationId="{6605DBDD-F0AD-4AC8-B824-D9E7C59C2E68}"/>
          </ac:spMkLst>
        </pc:spChg>
        <pc:spChg chg="mod">
          <ac:chgData name="Sanders Wang" userId="089d73b8-785c-4012-b931-81c632b6c9c7" providerId="ADAL" clId="{8ADC82DC-B719-46DF-8C7F-E0A7B59DCDB0}" dt="2021-12-31T10:45:24.566" v="881" actId="1076"/>
          <ac:spMkLst>
            <pc:docMk/>
            <pc:sldMk cId="2827418550" sldId="260"/>
            <ac:spMk id="12" creationId="{BAB2115D-CEDB-4E74-AB77-EB9E9FA28A04}"/>
          </ac:spMkLst>
        </pc:spChg>
        <pc:spChg chg="del">
          <ac:chgData name="Sanders Wang" userId="089d73b8-785c-4012-b931-81c632b6c9c7" providerId="ADAL" clId="{8ADC82DC-B719-46DF-8C7F-E0A7B59DCDB0}" dt="2021-12-31T10:31:46.289" v="795" actId="478"/>
          <ac:spMkLst>
            <pc:docMk/>
            <pc:sldMk cId="2827418550" sldId="260"/>
            <ac:spMk id="14" creationId="{778E5358-C604-48E0-ABDD-7435778A7FB7}"/>
          </ac:spMkLst>
        </pc:spChg>
        <pc:spChg chg="del">
          <ac:chgData name="Sanders Wang" userId="089d73b8-785c-4012-b931-81c632b6c9c7" providerId="ADAL" clId="{8ADC82DC-B719-46DF-8C7F-E0A7B59DCDB0}" dt="2021-12-31T10:31:46.289" v="795" actId="478"/>
          <ac:spMkLst>
            <pc:docMk/>
            <pc:sldMk cId="2827418550" sldId="260"/>
            <ac:spMk id="18" creationId="{054DC627-5585-45AE-BC39-949C7876C8BB}"/>
          </ac:spMkLst>
        </pc:spChg>
        <pc:spChg chg="del">
          <ac:chgData name="Sanders Wang" userId="089d73b8-785c-4012-b931-81c632b6c9c7" providerId="ADAL" clId="{8ADC82DC-B719-46DF-8C7F-E0A7B59DCDB0}" dt="2021-12-31T10:31:46.289" v="795" actId="478"/>
          <ac:spMkLst>
            <pc:docMk/>
            <pc:sldMk cId="2827418550" sldId="260"/>
            <ac:spMk id="19" creationId="{B040FC60-73EA-4B0E-A0B9-7D281FFECC04}"/>
          </ac:spMkLst>
        </pc:spChg>
        <pc:spChg chg="del">
          <ac:chgData name="Sanders Wang" userId="089d73b8-785c-4012-b931-81c632b6c9c7" providerId="ADAL" clId="{8ADC82DC-B719-46DF-8C7F-E0A7B59DCDB0}" dt="2021-12-31T10:31:46.289" v="795" actId="478"/>
          <ac:spMkLst>
            <pc:docMk/>
            <pc:sldMk cId="2827418550" sldId="260"/>
            <ac:spMk id="23" creationId="{09506BD7-87B4-4523-8F73-4C9AC416142E}"/>
          </ac:spMkLst>
        </pc:spChg>
        <pc:spChg chg="add del">
          <ac:chgData name="Sanders Wang" userId="089d73b8-785c-4012-b931-81c632b6c9c7" providerId="ADAL" clId="{8ADC82DC-B719-46DF-8C7F-E0A7B59DCDB0}" dt="2021-12-31T10:40:19.035" v="826" actId="22"/>
          <ac:spMkLst>
            <pc:docMk/>
            <pc:sldMk cId="2827418550" sldId="260"/>
            <ac:spMk id="29" creationId="{DE4ACD53-3A3D-4AAC-8CBA-AB217716DBB8}"/>
          </ac:spMkLst>
        </pc:spChg>
        <pc:spChg chg="add mod">
          <ac:chgData name="Sanders Wang" userId="089d73b8-785c-4012-b931-81c632b6c9c7" providerId="ADAL" clId="{8ADC82DC-B719-46DF-8C7F-E0A7B59DCDB0}" dt="2021-12-31T10:45:09.138" v="876" actId="14100"/>
          <ac:spMkLst>
            <pc:docMk/>
            <pc:sldMk cId="2827418550" sldId="260"/>
            <ac:spMk id="32" creationId="{749BFC15-B78A-43E4-88D2-0571C728B88D}"/>
          </ac:spMkLst>
        </pc:spChg>
        <pc:spChg chg="add mod">
          <ac:chgData name="Sanders Wang" userId="089d73b8-785c-4012-b931-81c632b6c9c7" providerId="ADAL" clId="{8ADC82DC-B719-46DF-8C7F-E0A7B59DCDB0}" dt="2021-12-31T10:45:11.737" v="877" actId="1076"/>
          <ac:spMkLst>
            <pc:docMk/>
            <pc:sldMk cId="2827418550" sldId="260"/>
            <ac:spMk id="34" creationId="{9C71F1E3-582F-440A-8C6F-B21BA93D1CF4}"/>
          </ac:spMkLst>
        </pc:spChg>
        <pc:spChg chg="add mod">
          <ac:chgData name="Sanders Wang" userId="089d73b8-785c-4012-b931-81c632b6c9c7" providerId="ADAL" clId="{8ADC82DC-B719-46DF-8C7F-E0A7B59DCDB0}" dt="2021-12-31T10:44:10.561" v="865" actId="1076"/>
          <ac:spMkLst>
            <pc:docMk/>
            <pc:sldMk cId="2827418550" sldId="260"/>
            <ac:spMk id="35" creationId="{1021A92B-0EEE-477D-92F1-C67B8D24AC8C}"/>
          </ac:spMkLst>
        </pc:spChg>
        <pc:spChg chg="add mod">
          <ac:chgData name="Sanders Wang" userId="089d73b8-785c-4012-b931-81c632b6c9c7" providerId="ADAL" clId="{8ADC82DC-B719-46DF-8C7F-E0A7B59DCDB0}" dt="2021-12-31T10:49:12.808" v="912" actId="14100"/>
          <ac:spMkLst>
            <pc:docMk/>
            <pc:sldMk cId="2827418550" sldId="260"/>
            <ac:spMk id="36" creationId="{022B1A4A-5AC5-4F74-8F2B-7DD796DB7620}"/>
          </ac:spMkLst>
        </pc:spChg>
        <pc:spChg chg="add mod">
          <ac:chgData name="Sanders Wang" userId="089d73b8-785c-4012-b931-81c632b6c9c7" providerId="ADAL" clId="{8ADC82DC-B719-46DF-8C7F-E0A7B59DCDB0}" dt="2021-12-31T10:45:49.392" v="892" actId="1076"/>
          <ac:spMkLst>
            <pc:docMk/>
            <pc:sldMk cId="2827418550" sldId="260"/>
            <ac:spMk id="37" creationId="{49CE38DF-CDC1-4E01-A33C-38FD7850D4D0}"/>
          </ac:spMkLst>
        </pc:spChg>
        <pc:picChg chg="add mod">
          <ac:chgData name="Sanders Wang" userId="089d73b8-785c-4012-b931-81c632b6c9c7" providerId="ADAL" clId="{8ADC82DC-B719-46DF-8C7F-E0A7B59DCDB0}" dt="2021-12-31T10:49:23.277" v="915" actId="14100"/>
          <ac:picMkLst>
            <pc:docMk/>
            <pc:sldMk cId="2827418550" sldId="260"/>
            <ac:picMk id="16" creationId="{D01645E2-E9CD-444A-A3F6-65050F133FBC}"/>
          </ac:picMkLst>
        </pc:picChg>
      </pc:sldChg>
    </pc:docChg>
  </pc:docChgLst>
  <pc:docChgLst>
    <pc:chgData name="Sanders Wang" userId="089d73b8-785c-4012-b931-81c632b6c9c7" providerId="ADAL" clId="{841D73B8-F47E-44C1-8A3B-834A97B30C72}"/>
    <pc:docChg chg="undo redo custSel addSld delSld modSld">
      <pc:chgData name="Sanders Wang" userId="089d73b8-785c-4012-b931-81c632b6c9c7" providerId="ADAL" clId="{841D73B8-F47E-44C1-8A3B-834A97B30C72}" dt="2022-01-02T16:41:42.939" v="3393" actId="20577"/>
      <pc:docMkLst>
        <pc:docMk/>
      </pc:docMkLst>
      <pc:sldChg chg="modSp mod">
        <pc:chgData name="Sanders Wang" userId="089d73b8-785c-4012-b931-81c632b6c9c7" providerId="ADAL" clId="{841D73B8-F47E-44C1-8A3B-834A97B30C72}" dt="2022-01-02T16:39:53.292" v="3267" actId="20577"/>
        <pc:sldMkLst>
          <pc:docMk/>
          <pc:sldMk cId="486587919" sldId="257"/>
        </pc:sldMkLst>
        <pc:spChg chg="mod">
          <ac:chgData name="Sanders Wang" userId="089d73b8-785c-4012-b931-81c632b6c9c7" providerId="ADAL" clId="{841D73B8-F47E-44C1-8A3B-834A97B30C72}" dt="2022-01-02T16:39:53.292" v="3267" actId="20577"/>
          <ac:spMkLst>
            <pc:docMk/>
            <pc:sldMk cId="486587919" sldId="257"/>
            <ac:spMk id="2" creationId="{526F164D-5124-4782-B71A-95978A7749FD}"/>
          </ac:spMkLst>
        </pc:spChg>
        <pc:spChg chg="mod">
          <ac:chgData name="Sanders Wang" userId="089d73b8-785c-4012-b931-81c632b6c9c7" providerId="ADAL" clId="{841D73B8-F47E-44C1-8A3B-834A97B30C72}" dt="2022-01-02T15:45:07.048" v="2908" actId="20577"/>
          <ac:spMkLst>
            <pc:docMk/>
            <pc:sldMk cId="486587919" sldId="257"/>
            <ac:spMk id="14" creationId="{778E5358-C604-48E0-ABDD-7435778A7FB7}"/>
          </ac:spMkLst>
        </pc:spChg>
        <pc:spChg chg="mod">
          <ac:chgData name="Sanders Wang" userId="089d73b8-785c-4012-b931-81c632b6c9c7" providerId="ADAL" clId="{841D73B8-F47E-44C1-8A3B-834A97B30C72}" dt="2022-01-02T15:44:34.729" v="2902" actId="20577"/>
          <ac:spMkLst>
            <pc:docMk/>
            <pc:sldMk cId="486587919" sldId="257"/>
            <ac:spMk id="19" creationId="{B040FC60-73EA-4B0E-A0B9-7D281FFECC04}"/>
          </ac:spMkLst>
        </pc:spChg>
        <pc:spChg chg="mod">
          <ac:chgData name="Sanders Wang" userId="089d73b8-785c-4012-b931-81c632b6c9c7" providerId="ADAL" clId="{841D73B8-F47E-44C1-8A3B-834A97B30C72}" dt="2022-01-02T16:21:42.640" v="2911" actId="20577"/>
          <ac:spMkLst>
            <pc:docMk/>
            <pc:sldMk cId="486587919" sldId="257"/>
            <ac:spMk id="23" creationId="{09506BD7-87B4-4523-8F73-4C9AC416142E}"/>
          </ac:spMkLst>
        </pc:spChg>
        <pc:spChg chg="mod">
          <ac:chgData name="Sanders Wang" userId="089d73b8-785c-4012-b931-81c632b6c9c7" providerId="ADAL" clId="{841D73B8-F47E-44C1-8A3B-834A97B30C72}" dt="2022-01-02T15:44:13.849" v="2897" actId="20577"/>
          <ac:spMkLst>
            <pc:docMk/>
            <pc:sldMk cId="486587919" sldId="257"/>
            <ac:spMk id="27" creationId="{6D29E08D-8A60-4EF0-B1C0-99777C14D760}"/>
          </ac:spMkLst>
        </pc:spChg>
        <pc:spChg chg="mod">
          <ac:chgData name="Sanders Wang" userId="089d73b8-785c-4012-b931-81c632b6c9c7" providerId="ADAL" clId="{841D73B8-F47E-44C1-8A3B-834A97B30C72}" dt="2022-01-02T15:44:30.208" v="2900" actId="14100"/>
          <ac:spMkLst>
            <pc:docMk/>
            <pc:sldMk cId="486587919" sldId="257"/>
            <ac:spMk id="31" creationId="{3E279BFC-E9CC-42EC-89EF-16E01B6E6EC4}"/>
          </ac:spMkLst>
        </pc:spChg>
        <pc:cxnChg chg="mod">
          <ac:chgData name="Sanders Wang" userId="089d73b8-785c-4012-b931-81c632b6c9c7" providerId="ADAL" clId="{841D73B8-F47E-44C1-8A3B-834A97B30C72}" dt="2022-01-02T15:44:30.208" v="2900" actId="14100"/>
          <ac:cxnSpMkLst>
            <pc:docMk/>
            <pc:sldMk cId="486587919" sldId="257"/>
            <ac:cxnSpMk id="56" creationId="{073B77E6-54D6-4E3B-8F9E-776D0A561C39}"/>
          </ac:cxnSpMkLst>
        </pc:cxnChg>
        <pc:cxnChg chg="mod">
          <ac:chgData name="Sanders Wang" userId="089d73b8-785c-4012-b931-81c632b6c9c7" providerId="ADAL" clId="{841D73B8-F47E-44C1-8A3B-834A97B30C72}" dt="2022-01-02T15:44:30.208" v="2900" actId="14100"/>
          <ac:cxnSpMkLst>
            <pc:docMk/>
            <pc:sldMk cId="486587919" sldId="257"/>
            <ac:cxnSpMk id="65" creationId="{D5356F01-EBF6-4F37-90C0-AEF67A36ED54}"/>
          </ac:cxnSpMkLst>
        </pc:cxnChg>
      </pc:sldChg>
      <pc:sldChg chg="addSp delSp modSp mod">
        <pc:chgData name="Sanders Wang" userId="089d73b8-785c-4012-b931-81c632b6c9c7" providerId="ADAL" clId="{841D73B8-F47E-44C1-8A3B-834A97B30C72}" dt="2022-01-02T16:39:58.814" v="3275" actId="20577"/>
        <pc:sldMkLst>
          <pc:docMk/>
          <pc:sldMk cId="4099437653" sldId="258"/>
        </pc:sldMkLst>
        <pc:spChg chg="mod">
          <ac:chgData name="Sanders Wang" userId="089d73b8-785c-4012-b931-81c632b6c9c7" providerId="ADAL" clId="{841D73B8-F47E-44C1-8A3B-834A97B30C72}" dt="2022-01-02T16:39:58.814" v="3275" actId="20577"/>
          <ac:spMkLst>
            <pc:docMk/>
            <pc:sldMk cId="4099437653" sldId="258"/>
            <ac:spMk id="2" creationId="{526F164D-5124-4782-B71A-95978A7749FD}"/>
          </ac:spMkLst>
        </pc:spChg>
        <pc:spChg chg="mod">
          <ac:chgData name="Sanders Wang" userId="089d73b8-785c-4012-b931-81c632b6c9c7" providerId="ADAL" clId="{841D73B8-F47E-44C1-8A3B-834A97B30C72}" dt="2022-01-02T09:38:00.297" v="2573" actId="1076"/>
          <ac:spMkLst>
            <pc:docMk/>
            <pc:sldMk cId="4099437653" sldId="258"/>
            <ac:spMk id="12" creationId="{BAB2115D-CEDB-4E74-AB77-EB9E9FA28A04}"/>
          </ac:spMkLst>
        </pc:spChg>
        <pc:spChg chg="add del mod">
          <ac:chgData name="Sanders Wang" userId="089d73b8-785c-4012-b931-81c632b6c9c7" providerId="ADAL" clId="{841D73B8-F47E-44C1-8A3B-834A97B30C72}" dt="2022-01-01T20:16:38.614" v="2418" actId="931"/>
          <ac:spMkLst>
            <pc:docMk/>
            <pc:sldMk cId="4099437653" sldId="258"/>
            <ac:spMk id="14" creationId="{DB6C1E7C-1E23-40D3-8A5F-78C9B0DE01B4}"/>
          </ac:spMkLst>
        </pc:spChg>
        <pc:spChg chg="add del mod">
          <ac:chgData name="Sanders Wang" userId="089d73b8-785c-4012-b931-81c632b6c9c7" providerId="ADAL" clId="{841D73B8-F47E-44C1-8A3B-834A97B30C72}" dt="2022-01-01T20:17:51.515" v="2420" actId="478"/>
          <ac:spMkLst>
            <pc:docMk/>
            <pc:sldMk cId="4099437653" sldId="258"/>
            <ac:spMk id="17" creationId="{7A0FF0CF-FD51-41A4-837F-776A1DB4B0AB}"/>
          </ac:spMkLst>
        </pc:spChg>
        <pc:spChg chg="add del mod">
          <ac:chgData name="Sanders Wang" userId="089d73b8-785c-4012-b931-81c632b6c9c7" providerId="ADAL" clId="{841D73B8-F47E-44C1-8A3B-834A97B30C72}" dt="2022-01-01T20:18:39.615" v="2427" actId="478"/>
          <ac:spMkLst>
            <pc:docMk/>
            <pc:sldMk cId="4099437653" sldId="258"/>
            <ac:spMk id="20" creationId="{26D620A1-5055-44AD-863E-6BDACB2A316A}"/>
          </ac:spMkLst>
        </pc:spChg>
        <pc:spChg chg="mod">
          <ac:chgData name="Sanders Wang" userId="089d73b8-785c-4012-b931-81c632b6c9c7" providerId="ADAL" clId="{841D73B8-F47E-44C1-8A3B-834A97B30C72}" dt="2022-01-02T16:21:49.472" v="2913" actId="20577"/>
          <ac:spMkLst>
            <pc:docMk/>
            <pc:sldMk cId="4099437653" sldId="258"/>
            <ac:spMk id="27" creationId="{6D29E08D-8A60-4EF0-B1C0-99777C14D760}"/>
          </ac:spMkLst>
        </pc:spChg>
        <pc:spChg chg="mod">
          <ac:chgData name="Sanders Wang" userId="089d73b8-785c-4012-b931-81c632b6c9c7" providerId="ADAL" clId="{841D73B8-F47E-44C1-8A3B-834A97B30C72}" dt="2022-01-02T16:21:56.077" v="2916" actId="14100"/>
          <ac:spMkLst>
            <pc:docMk/>
            <pc:sldMk cId="4099437653" sldId="258"/>
            <ac:spMk id="31" creationId="{3E279BFC-E9CC-42EC-89EF-16E01B6E6EC4}"/>
          </ac:spMkLst>
        </pc:spChg>
        <pc:spChg chg="add del mod">
          <ac:chgData name="Sanders Wang" userId="089d73b8-785c-4012-b931-81c632b6c9c7" providerId="ADAL" clId="{841D73B8-F47E-44C1-8A3B-834A97B30C72}" dt="2021-12-31T13:31:21.980" v="91"/>
          <ac:spMkLst>
            <pc:docMk/>
            <pc:sldMk cId="4099437653" sldId="258"/>
            <ac:spMk id="48" creationId="{D2A2F599-6C66-4C38-9EB6-269E454ECA22}"/>
          </ac:spMkLst>
        </pc:spChg>
        <pc:spChg chg="add del">
          <ac:chgData name="Sanders Wang" userId="089d73b8-785c-4012-b931-81c632b6c9c7" providerId="ADAL" clId="{841D73B8-F47E-44C1-8A3B-834A97B30C72}" dt="2022-01-02T09:35:42.133" v="2545" actId="22"/>
          <ac:spMkLst>
            <pc:docMk/>
            <pc:sldMk cId="4099437653" sldId="258"/>
            <ac:spMk id="55" creationId="{DC2CB087-1F43-44F9-917C-8999337B03CE}"/>
          </ac:spMkLst>
        </pc:spChg>
        <pc:spChg chg="add mod">
          <ac:chgData name="Sanders Wang" userId="089d73b8-785c-4012-b931-81c632b6c9c7" providerId="ADAL" clId="{841D73B8-F47E-44C1-8A3B-834A97B30C72}" dt="2022-01-02T09:38:28.551" v="2577" actId="14100"/>
          <ac:spMkLst>
            <pc:docMk/>
            <pc:sldMk cId="4099437653" sldId="258"/>
            <ac:spMk id="58" creationId="{47732729-F0BD-4014-90D1-72E383E71D37}"/>
          </ac:spMkLst>
        </pc:spChg>
        <pc:spChg chg="add mod">
          <ac:chgData name="Sanders Wang" userId="089d73b8-785c-4012-b931-81c632b6c9c7" providerId="ADAL" clId="{841D73B8-F47E-44C1-8A3B-834A97B30C72}" dt="2022-01-02T14:30:14.866" v="2868" actId="20577"/>
          <ac:spMkLst>
            <pc:docMk/>
            <pc:sldMk cId="4099437653" sldId="258"/>
            <ac:spMk id="59" creationId="{C891FBAD-4119-4C58-8478-BD39FA61F11A}"/>
          </ac:spMkLst>
        </pc:spChg>
        <pc:spChg chg="add mod">
          <ac:chgData name="Sanders Wang" userId="089d73b8-785c-4012-b931-81c632b6c9c7" providerId="ADAL" clId="{841D73B8-F47E-44C1-8A3B-834A97B30C72}" dt="2022-01-02T09:41:33.102" v="2614" actId="571"/>
          <ac:spMkLst>
            <pc:docMk/>
            <pc:sldMk cId="4099437653" sldId="258"/>
            <ac:spMk id="62" creationId="{0000205E-FF47-4DAD-B404-9B7073222F16}"/>
          </ac:spMkLst>
        </pc:spChg>
        <pc:spChg chg="add mod">
          <ac:chgData name="Sanders Wang" userId="089d73b8-785c-4012-b931-81c632b6c9c7" providerId="ADAL" clId="{841D73B8-F47E-44C1-8A3B-834A97B30C72}" dt="2022-01-02T09:41:33.102" v="2614" actId="571"/>
          <ac:spMkLst>
            <pc:docMk/>
            <pc:sldMk cId="4099437653" sldId="258"/>
            <ac:spMk id="64" creationId="{F46FB6E7-D617-4D7C-B51E-A25DADF6C3B5}"/>
          </ac:spMkLst>
        </pc:spChg>
        <pc:spChg chg="add mod">
          <ac:chgData name="Sanders Wang" userId="089d73b8-785c-4012-b931-81c632b6c9c7" providerId="ADAL" clId="{841D73B8-F47E-44C1-8A3B-834A97B30C72}" dt="2022-01-02T09:42:20.629" v="2620" actId="1076"/>
          <ac:spMkLst>
            <pc:docMk/>
            <pc:sldMk cId="4099437653" sldId="258"/>
            <ac:spMk id="66" creationId="{2A118F67-1B97-4236-BB87-B53E74B4B939}"/>
          </ac:spMkLst>
        </pc:spChg>
        <pc:spChg chg="mod">
          <ac:chgData name="Sanders Wang" userId="089d73b8-785c-4012-b931-81c632b6c9c7" providerId="ADAL" clId="{841D73B8-F47E-44C1-8A3B-834A97B30C72}" dt="2021-12-31T14:47:06.184" v="595" actId="14100"/>
          <ac:spMkLst>
            <pc:docMk/>
            <pc:sldMk cId="4099437653" sldId="258"/>
            <ac:spMk id="83" creationId="{182714E6-26EF-41B4-A02E-0E60FB741D5E}"/>
          </ac:spMkLst>
        </pc:spChg>
        <pc:spChg chg="mod">
          <ac:chgData name="Sanders Wang" userId="089d73b8-785c-4012-b931-81c632b6c9c7" providerId="ADAL" clId="{841D73B8-F47E-44C1-8A3B-834A97B30C72}" dt="2022-01-02T16:24:29.777" v="2948" actId="20577"/>
          <ac:spMkLst>
            <pc:docMk/>
            <pc:sldMk cId="4099437653" sldId="258"/>
            <ac:spMk id="87" creationId="{F9A9300A-EEFA-4612-860F-FEDA3BC56BC2}"/>
          </ac:spMkLst>
        </pc:spChg>
        <pc:spChg chg="mod">
          <ac:chgData name="Sanders Wang" userId="089d73b8-785c-4012-b931-81c632b6c9c7" providerId="ADAL" clId="{841D73B8-F47E-44C1-8A3B-834A97B30C72}" dt="2022-01-02T14:30:55.564" v="2871" actId="20577"/>
          <ac:spMkLst>
            <pc:docMk/>
            <pc:sldMk cId="4099437653" sldId="258"/>
            <ac:spMk id="90" creationId="{C826E957-8499-4363-BD92-8C4D377125F4}"/>
          </ac:spMkLst>
        </pc:spChg>
        <pc:picChg chg="mod">
          <ac:chgData name="Sanders Wang" userId="089d73b8-785c-4012-b931-81c632b6c9c7" providerId="ADAL" clId="{841D73B8-F47E-44C1-8A3B-834A97B30C72}" dt="2022-01-01T20:57:01.098" v="2469" actId="1076"/>
          <ac:picMkLst>
            <pc:docMk/>
            <pc:sldMk cId="4099437653" sldId="258"/>
            <ac:picMk id="7" creationId="{FC0013BC-0126-4FB9-99CE-A9FA03F1DEC1}"/>
          </ac:picMkLst>
        </pc:picChg>
        <pc:picChg chg="add del mod">
          <ac:chgData name="Sanders Wang" userId="089d73b8-785c-4012-b931-81c632b6c9c7" providerId="ADAL" clId="{841D73B8-F47E-44C1-8A3B-834A97B30C72}" dt="2022-01-01T20:16:38.614" v="2418" actId="931"/>
          <ac:picMkLst>
            <pc:docMk/>
            <pc:sldMk cId="4099437653" sldId="258"/>
            <ac:picMk id="8" creationId="{D42823A0-EAF6-46AB-8D5F-43BE7C85FDB8}"/>
          </ac:picMkLst>
        </pc:picChg>
        <pc:picChg chg="add mod">
          <ac:chgData name="Sanders Wang" userId="089d73b8-785c-4012-b931-81c632b6c9c7" providerId="ADAL" clId="{841D73B8-F47E-44C1-8A3B-834A97B30C72}" dt="2022-01-02T09:46:38.918" v="2639" actId="14100"/>
          <ac:picMkLst>
            <pc:docMk/>
            <pc:sldMk cId="4099437653" sldId="258"/>
            <ac:picMk id="15" creationId="{34AA64F0-A97E-425E-B329-63DFD7EA458F}"/>
          </ac:picMkLst>
        </pc:picChg>
        <pc:picChg chg="add mod">
          <ac:chgData name="Sanders Wang" userId="089d73b8-785c-4012-b931-81c632b6c9c7" providerId="ADAL" clId="{841D73B8-F47E-44C1-8A3B-834A97B30C72}" dt="2022-01-02T09:38:15.583" v="2576" actId="1076"/>
          <ac:picMkLst>
            <pc:docMk/>
            <pc:sldMk cId="4099437653" sldId="258"/>
            <ac:picMk id="16" creationId="{9CE038D0-BD72-4030-8B9F-CCAC49F423BE}"/>
          </ac:picMkLst>
        </pc:picChg>
        <pc:picChg chg="add mod">
          <ac:chgData name="Sanders Wang" userId="089d73b8-785c-4012-b931-81c632b6c9c7" providerId="ADAL" clId="{841D73B8-F47E-44C1-8A3B-834A97B30C72}" dt="2022-01-01T20:18:56.765" v="2434" actId="14100"/>
          <ac:picMkLst>
            <pc:docMk/>
            <pc:sldMk cId="4099437653" sldId="258"/>
            <ac:picMk id="19" creationId="{7E113B08-F37C-474C-8EBC-4DF4941D6D53}"/>
          </ac:picMkLst>
        </pc:picChg>
        <pc:picChg chg="add mod">
          <ac:chgData name="Sanders Wang" userId="089d73b8-785c-4012-b931-81c632b6c9c7" providerId="ADAL" clId="{841D73B8-F47E-44C1-8A3B-834A97B30C72}" dt="2022-01-01T20:20:04.926" v="2444" actId="1076"/>
          <ac:picMkLst>
            <pc:docMk/>
            <pc:sldMk cId="4099437653" sldId="258"/>
            <ac:picMk id="23" creationId="{64F345AC-CD6B-430E-A952-0CADD1CB3E24}"/>
          </ac:picMkLst>
        </pc:picChg>
        <pc:picChg chg="add mod">
          <ac:chgData name="Sanders Wang" userId="089d73b8-785c-4012-b931-81c632b6c9c7" providerId="ADAL" clId="{841D73B8-F47E-44C1-8A3B-834A97B30C72}" dt="2021-12-31T14:30:18.694" v="545" actId="1076"/>
          <ac:picMkLst>
            <pc:docMk/>
            <pc:sldMk cId="4099437653" sldId="258"/>
            <ac:picMk id="49" creationId="{7ABE57EC-37F1-4A57-ABEE-05C43F047C04}"/>
          </ac:picMkLst>
        </pc:picChg>
        <pc:cxnChg chg="mod">
          <ac:chgData name="Sanders Wang" userId="089d73b8-785c-4012-b931-81c632b6c9c7" providerId="ADAL" clId="{841D73B8-F47E-44C1-8A3B-834A97B30C72}" dt="2022-01-02T14:29:59.287" v="2865" actId="14100"/>
          <ac:cxnSpMkLst>
            <pc:docMk/>
            <pc:sldMk cId="4099437653" sldId="258"/>
            <ac:cxnSpMk id="6" creationId="{F87AA917-637C-443F-B006-A797D1BA7901}"/>
          </ac:cxnSpMkLst>
        </pc:cxnChg>
        <pc:cxnChg chg="mod">
          <ac:chgData name="Sanders Wang" userId="089d73b8-785c-4012-b931-81c632b6c9c7" providerId="ADAL" clId="{841D73B8-F47E-44C1-8A3B-834A97B30C72}" dt="2022-01-02T16:21:56.077" v="2916" actId="14100"/>
          <ac:cxnSpMkLst>
            <pc:docMk/>
            <pc:sldMk cId="4099437653" sldId="258"/>
            <ac:cxnSpMk id="56" creationId="{073B77E6-54D6-4E3B-8F9E-776D0A561C39}"/>
          </ac:cxnSpMkLst>
        </pc:cxnChg>
        <pc:cxnChg chg="mod">
          <ac:chgData name="Sanders Wang" userId="089d73b8-785c-4012-b931-81c632b6c9c7" providerId="ADAL" clId="{841D73B8-F47E-44C1-8A3B-834A97B30C72}" dt="2022-01-02T16:21:56.077" v="2916" actId="14100"/>
          <ac:cxnSpMkLst>
            <pc:docMk/>
            <pc:sldMk cId="4099437653" sldId="258"/>
            <ac:cxnSpMk id="65" creationId="{D5356F01-EBF6-4F37-90C0-AEF67A36ED54}"/>
          </ac:cxnSpMkLst>
        </pc:cxnChg>
      </pc:sldChg>
      <pc:sldChg chg="addSp delSp modSp mod">
        <pc:chgData name="Sanders Wang" userId="089d73b8-785c-4012-b931-81c632b6c9c7" providerId="ADAL" clId="{841D73B8-F47E-44C1-8A3B-834A97B30C72}" dt="2022-01-02T16:41:34.896" v="3391" actId="20577"/>
        <pc:sldMkLst>
          <pc:docMk/>
          <pc:sldMk cId="4230208105" sldId="259"/>
        </pc:sldMkLst>
        <pc:spChg chg="mod">
          <ac:chgData name="Sanders Wang" userId="089d73b8-785c-4012-b931-81c632b6c9c7" providerId="ADAL" clId="{841D73B8-F47E-44C1-8A3B-834A97B30C72}" dt="2022-01-02T16:40:56.812" v="3384" actId="20577"/>
          <ac:spMkLst>
            <pc:docMk/>
            <pc:sldMk cId="4230208105" sldId="259"/>
            <ac:spMk id="2" creationId="{526F164D-5124-4782-B71A-95978A7749FD}"/>
          </ac:spMkLst>
        </pc:spChg>
        <pc:spChg chg="mod">
          <ac:chgData name="Sanders Wang" userId="089d73b8-785c-4012-b931-81c632b6c9c7" providerId="ADAL" clId="{841D73B8-F47E-44C1-8A3B-834A97B30C72}" dt="2021-12-31T14:46:26.844" v="593" actId="207"/>
          <ac:spMkLst>
            <pc:docMk/>
            <pc:sldMk cId="4230208105" sldId="259"/>
            <ac:spMk id="9" creationId="{B5094C30-AA52-4939-95FE-C4EEF8E170A5}"/>
          </ac:spMkLst>
        </pc:spChg>
        <pc:spChg chg="mod">
          <ac:chgData name="Sanders Wang" userId="089d73b8-785c-4012-b931-81c632b6c9c7" providerId="ADAL" clId="{841D73B8-F47E-44C1-8A3B-834A97B30C72}" dt="2022-01-02T14:34:08.514" v="2877" actId="1076"/>
          <ac:spMkLst>
            <pc:docMk/>
            <pc:sldMk cId="4230208105" sldId="259"/>
            <ac:spMk id="10" creationId="{E6466D6F-09C8-4834-B963-25D6A903F330}"/>
          </ac:spMkLst>
        </pc:spChg>
        <pc:spChg chg="mod">
          <ac:chgData name="Sanders Wang" userId="089d73b8-785c-4012-b931-81c632b6c9c7" providerId="ADAL" clId="{841D73B8-F47E-44C1-8A3B-834A97B30C72}" dt="2022-01-01T10:08:10.435" v="600" actId="207"/>
          <ac:spMkLst>
            <pc:docMk/>
            <pc:sldMk cId="4230208105" sldId="259"/>
            <ac:spMk id="12" creationId="{BAB2115D-CEDB-4E74-AB77-EB9E9FA28A04}"/>
          </ac:spMkLst>
        </pc:spChg>
        <pc:spChg chg="mod">
          <ac:chgData name="Sanders Wang" userId="089d73b8-785c-4012-b931-81c632b6c9c7" providerId="ADAL" clId="{841D73B8-F47E-44C1-8A3B-834A97B30C72}" dt="2022-01-01T10:08:10.435" v="600" actId="207"/>
          <ac:spMkLst>
            <pc:docMk/>
            <pc:sldMk cId="4230208105" sldId="259"/>
            <ac:spMk id="13" creationId="{7EDD30A7-EFD9-4D8F-B745-67A8253E80FA}"/>
          </ac:spMkLst>
        </pc:spChg>
        <pc:spChg chg="add mod">
          <ac:chgData name="Sanders Wang" userId="089d73b8-785c-4012-b931-81c632b6c9c7" providerId="ADAL" clId="{841D73B8-F47E-44C1-8A3B-834A97B30C72}" dt="2022-01-01T10:12:56.435" v="612" actId="692"/>
          <ac:spMkLst>
            <pc:docMk/>
            <pc:sldMk cId="4230208105" sldId="259"/>
            <ac:spMk id="16" creationId="{4645C8FF-7F7E-4EF5-A445-85752EF8AD10}"/>
          </ac:spMkLst>
        </pc:spChg>
        <pc:spChg chg="mod">
          <ac:chgData name="Sanders Wang" userId="089d73b8-785c-4012-b931-81c632b6c9c7" providerId="ADAL" clId="{841D73B8-F47E-44C1-8A3B-834A97B30C72}" dt="2022-01-02T16:41:34.896" v="3391" actId="20577"/>
          <ac:spMkLst>
            <pc:docMk/>
            <pc:sldMk cId="4230208105" sldId="259"/>
            <ac:spMk id="27" creationId="{6D29E08D-8A60-4EF0-B1C0-99777C14D760}"/>
          </ac:spMkLst>
        </pc:spChg>
        <pc:spChg chg="mod">
          <ac:chgData name="Sanders Wang" userId="089d73b8-785c-4012-b931-81c632b6c9c7" providerId="ADAL" clId="{841D73B8-F47E-44C1-8A3B-834A97B30C72}" dt="2022-01-02T16:23:50.039" v="2938" actId="14100"/>
          <ac:spMkLst>
            <pc:docMk/>
            <pc:sldMk cId="4230208105" sldId="259"/>
            <ac:spMk id="31" creationId="{3E279BFC-E9CC-42EC-89EF-16E01B6E6EC4}"/>
          </ac:spMkLst>
        </pc:spChg>
        <pc:spChg chg="mod">
          <ac:chgData name="Sanders Wang" userId="089d73b8-785c-4012-b931-81c632b6c9c7" providerId="ADAL" clId="{841D73B8-F47E-44C1-8A3B-834A97B30C72}" dt="2022-01-01T10:13:32.908" v="624" actId="1035"/>
          <ac:spMkLst>
            <pc:docMk/>
            <pc:sldMk cId="4230208105" sldId="259"/>
            <ac:spMk id="34" creationId="{D9F5D0AC-81A6-4890-94B2-06557508A406}"/>
          </ac:spMkLst>
        </pc:spChg>
        <pc:spChg chg="mod">
          <ac:chgData name="Sanders Wang" userId="089d73b8-785c-4012-b931-81c632b6c9c7" providerId="ADAL" clId="{841D73B8-F47E-44C1-8A3B-834A97B30C72}" dt="2022-01-01T10:13:50.110" v="626" actId="207"/>
          <ac:spMkLst>
            <pc:docMk/>
            <pc:sldMk cId="4230208105" sldId="259"/>
            <ac:spMk id="49" creationId="{2101E7E0-D646-4ABC-A065-DB259D0E07F3}"/>
          </ac:spMkLst>
        </pc:spChg>
        <pc:spChg chg="mod">
          <ac:chgData name="Sanders Wang" userId="089d73b8-785c-4012-b931-81c632b6c9c7" providerId="ADAL" clId="{841D73B8-F47E-44C1-8A3B-834A97B30C72}" dt="2022-01-02T14:55:13.394" v="2884" actId="1076"/>
          <ac:spMkLst>
            <pc:docMk/>
            <pc:sldMk cId="4230208105" sldId="259"/>
            <ac:spMk id="58" creationId="{3033FBE8-1B71-42FD-8AF2-EA91A52A2C43}"/>
          </ac:spMkLst>
        </pc:spChg>
        <pc:spChg chg="add mod">
          <ac:chgData name="Sanders Wang" userId="089d73b8-785c-4012-b931-81c632b6c9c7" providerId="ADAL" clId="{841D73B8-F47E-44C1-8A3B-834A97B30C72}" dt="2022-01-01T10:14:32.260" v="634" actId="1076"/>
          <ac:spMkLst>
            <pc:docMk/>
            <pc:sldMk cId="4230208105" sldId="259"/>
            <ac:spMk id="59" creationId="{71F70E83-1E98-43E5-A56E-2FF76547F369}"/>
          </ac:spMkLst>
        </pc:spChg>
        <pc:spChg chg="mod">
          <ac:chgData name="Sanders Wang" userId="089d73b8-785c-4012-b931-81c632b6c9c7" providerId="ADAL" clId="{841D73B8-F47E-44C1-8A3B-834A97B30C72}" dt="2022-01-01T10:14:35.812" v="635" actId="1076"/>
          <ac:spMkLst>
            <pc:docMk/>
            <pc:sldMk cId="4230208105" sldId="259"/>
            <ac:spMk id="62" creationId="{F651E617-BAE9-403D-B480-3912913C3A10}"/>
          </ac:spMkLst>
        </pc:spChg>
        <pc:spChg chg="mod">
          <ac:chgData name="Sanders Wang" userId="089d73b8-785c-4012-b931-81c632b6c9c7" providerId="ADAL" clId="{841D73B8-F47E-44C1-8A3B-834A97B30C72}" dt="2022-01-02T14:26:34.195" v="2855" actId="20577"/>
          <ac:spMkLst>
            <pc:docMk/>
            <pc:sldMk cId="4230208105" sldId="259"/>
            <ac:spMk id="64" creationId="{2BA14184-6581-45BF-AC9D-62FC2DC8AC78}"/>
          </ac:spMkLst>
        </pc:spChg>
        <pc:spChg chg="mod">
          <ac:chgData name="Sanders Wang" userId="089d73b8-785c-4012-b931-81c632b6c9c7" providerId="ADAL" clId="{841D73B8-F47E-44C1-8A3B-834A97B30C72}" dt="2022-01-01T10:13:32.908" v="624" actId="1035"/>
          <ac:spMkLst>
            <pc:docMk/>
            <pc:sldMk cId="4230208105" sldId="259"/>
            <ac:spMk id="66" creationId="{C25DC385-4F43-4E14-9C4B-AE68A27086D3}"/>
          </ac:spMkLst>
        </pc:spChg>
        <pc:spChg chg="add mod">
          <ac:chgData name="Sanders Wang" userId="089d73b8-785c-4012-b931-81c632b6c9c7" providerId="ADAL" clId="{841D73B8-F47E-44C1-8A3B-834A97B30C72}" dt="2022-01-02T14:55:13.394" v="2884" actId="1076"/>
          <ac:spMkLst>
            <pc:docMk/>
            <pc:sldMk cId="4230208105" sldId="259"/>
            <ac:spMk id="69" creationId="{0B795F5D-5B8C-4B63-AC45-11676629969D}"/>
          </ac:spMkLst>
        </pc:spChg>
        <pc:spChg chg="mod">
          <ac:chgData name="Sanders Wang" userId="089d73b8-785c-4012-b931-81c632b6c9c7" providerId="ADAL" clId="{841D73B8-F47E-44C1-8A3B-834A97B30C72}" dt="2022-01-02T15:03:42.320" v="2891" actId="1076"/>
          <ac:spMkLst>
            <pc:docMk/>
            <pc:sldMk cId="4230208105" sldId="259"/>
            <ac:spMk id="70" creationId="{B284EFD1-FB16-4629-9C6F-BF76E4BE2A48}"/>
          </ac:spMkLst>
        </pc:spChg>
        <pc:spChg chg="mod">
          <ac:chgData name="Sanders Wang" userId="089d73b8-785c-4012-b931-81c632b6c9c7" providerId="ADAL" clId="{841D73B8-F47E-44C1-8A3B-834A97B30C72}" dt="2022-01-02T15:03:19.113" v="2888" actId="1076"/>
          <ac:spMkLst>
            <pc:docMk/>
            <pc:sldMk cId="4230208105" sldId="259"/>
            <ac:spMk id="72" creationId="{7E9CF108-5CBA-4B62-A751-FAB11698E21F}"/>
          </ac:spMkLst>
        </pc:spChg>
        <pc:spChg chg="add mod">
          <ac:chgData name="Sanders Wang" userId="089d73b8-785c-4012-b931-81c632b6c9c7" providerId="ADAL" clId="{841D73B8-F47E-44C1-8A3B-834A97B30C72}" dt="2022-01-02T14:55:13.394" v="2884" actId="1076"/>
          <ac:spMkLst>
            <pc:docMk/>
            <pc:sldMk cId="4230208105" sldId="259"/>
            <ac:spMk id="75" creationId="{B18FA8A7-A907-4D97-AA4D-FB3E6E8EF074}"/>
          </ac:spMkLst>
        </pc:spChg>
        <pc:spChg chg="mod">
          <ac:chgData name="Sanders Wang" userId="089d73b8-785c-4012-b931-81c632b6c9c7" providerId="ADAL" clId="{841D73B8-F47E-44C1-8A3B-834A97B30C72}" dt="2022-01-02T15:03:29.362" v="2890" actId="1076"/>
          <ac:spMkLst>
            <pc:docMk/>
            <pc:sldMk cId="4230208105" sldId="259"/>
            <ac:spMk id="76" creationId="{65B3389A-FB74-4AA7-80C7-894B520C2A28}"/>
          </ac:spMkLst>
        </pc:spChg>
        <pc:spChg chg="mod">
          <ac:chgData name="Sanders Wang" userId="089d73b8-785c-4012-b931-81c632b6c9c7" providerId="ADAL" clId="{841D73B8-F47E-44C1-8A3B-834A97B30C72}" dt="2022-01-02T16:38:52.796" v="3232" actId="20577"/>
          <ac:spMkLst>
            <pc:docMk/>
            <pc:sldMk cId="4230208105" sldId="259"/>
            <ac:spMk id="87" creationId="{F9A9300A-EEFA-4612-860F-FEDA3BC56BC2}"/>
          </ac:spMkLst>
        </pc:spChg>
        <pc:picChg chg="mod">
          <ac:chgData name="Sanders Wang" userId="089d73b8-785c-4012-b931-81c632b6c9c7" providerId="ADAL" clId="{841D73B8-F47E-44C1-8A3B-834A97B30C72}" dt="2022-01-01T10:15:11.997" v="639" actId="1076"/>
          <ac:picMkLst>
            <pc:docMk/>
            <pc:sldMk cId="4230208105" sldId="259"/>
            <ac:picMk id="7" creationId="{FC0013BC-0126-4FB9-99CE-A9FA03F1DEC1}"/>
          </ac:picMkLst>
        </pc:picChg>
        <pc:picChg chg="mod">
          <ac:chgData name="Sanders Wang" userId="089d73b8-785c-4012-b931-81c632b6c9c7" providerId="ADAL" clId="{841D73B8-F47E-44C1-8A3B-834A97B30C72}" dt="2022-01-01T10:14:54.762" v="636"/>
          <ac:picMkLst>
            <pc:docMk/>
            <pc:sldMk cId="4230208105" sldId="259"/>
            <ac:picMk id="28" creationId="{F0A5F67D-D51A-4A3C-BED7-D79AD00FE822}"/>
          </ac:picMkLst>
        </pc:picChg>
        <pc:cxnChg chg="add mod">
          <ac:chgData name="Sanders Wang" userId="089d73b8-785c-4012-b931-81c632b6c9c7" providerId="ADAL" clId="{841D73B8-F47E-44C1-8A3B-834A97B30C72}" dt="2022-01-02T14:55:13.394" v="2884" actId="1076"/>
          <ac:cxnSpMkLst>
            <pc:docMk/>
            <pc:sldMk cId="4230208105" sldId="259"/>
            <ac:cxnSpMk id="14" creationId="{97430C1F-CAB3-4B7D-9B7B-F293C695E8A7}"/>
          </ac:cxnSpMkLst>
        </pc:cxnChg>
        <pc:cxnChg chg="del mod">
          <ac:chgData name="Sanders Wang" userId="089d73b8-785c-4012-b931-81c632b6c9c7" providerId="ADAL" clId="{841D73B8-F47E-44C1-8A3B-834A97B30C72}" dt="2021-12-31T13:21:07.956" v="53" actId="478"/>
          <ac:cxnSpMkLst>
            <pc:docMk/>
            <pc:sldMk cId="4230208105" sldId="259"/>
            <ac:cxnSpMk id="32" creationId="{D329A764-7D59-4C0F-B34A-39E108FBE5AE}"/>
          </ac:cxnSpMkLst>
        </pc:cxnChg>
        <pc:cxnChg chg="del mod">
          <ac:chgData name="Sanders Wang" userId="089d73b8-785c-4012-b931-81c632b6c9c7" providerId="ADAL" clId="{841D73B8-F47E-44C1-8A3B-834A97B30C72}" dt="2021-12-31T13:21:10.916" v="54" actId="478"/>
          <ac:cxnSpMkLst>
            <pc:docMk/>
            <pc:sldMk cId="4230208105" sldId="259"/>
            <ac:cxnSpMk id="35" creationId="{9EC02531-6781-4CBB-9D42-D1745D7793C5}"/>
          </ac:cxnSpMkLst>
        </pc:cxnChg>
        <pc:cxnChg chg="del mod">
          <ac:chgData name="Sanders Wang" userId="089d73b8-785c-4012-b931-81c632b6c9c7" providerId="ADAL" clId="{841D73B8-F47E-44C1-8A3B-834A97B30C72}" dt="2021-12-31T13:21:14.537" v="55" actId="478"/>
          <ac:cxnSpMkLst>
            <pc:docMk/>
            <pc:sldMk cId="4230208105" sldId="259"/>
            <ac:cxnSpMk id="53" creationId="{B8D23B4B-9EE5-4502-80A3-CDC358F2E36F}"/>
          </ac:cxnSpMkLst>
        </pc:cxnChg>
        <pc:cxnChg chg="mod">
          <ac:chgData name="Sanders Wang" userId="089d73b8-785c-4012-b931-81c632b6c9c7" providerId="ADAL" clId="{841D73B8-F47E-44C1-8A3B-834A97B30C72}" dt="2022-01-02T16:23:50.039" v="2938" actId="14100"/>
          <ac:cxnSpMkLst>
            <pc:docMk/>
            <pc:sldMk cId="4230208105" sldId="259"/>
            <ac:cxnSpMk id="56" creationId="{073B77E6-54D6-4E3B-8F9E-776D0A561C39}"/>
          </ac:cxnSpMkLst>
        </pc:cxnChg>
        <pc:cxnChg chg="del mod">
          <ac:chgData name="Sanders Wang" userId="089d73b8-785c-4012-b931-81c632b6c9c7" providerId="ADAL" clId="{841D73B8-F47E-44C1-8A3B-834A97B30C72}" dt="2021-12-31T13:21:17.739" v="56" actId="478"/>
          <ac:cxnSpMkLst>
            <pc:docMk/>
            <pc:sldMk cId="4230208105" sldId="259"/>
            <ac:cxnSpMk id="57" creationId="{2CCB0C01-948E-411E-9BD4-34C930E5A8D3}"/>
          </ac:cxnSpMkLst>
        </pc:cxnChg>
        <pc:cxnChg chg="mod">
          <ac:chgData name="Sanders Wang" userId="089d73b8-785c-4012-b931-81c632b6c9c7" providerId="ADAL" clId="{841D73B8-F47E-44C1-8A3B-834A97B30C72}" dt="2022-01-02T16:23:50.039" v="2938" actId="14100"/>
          <ac:cxnSpMkLst>
            <pc:docMk/>
            <pc:sldMk cId="4230208105" sldId="259"/>
            <ac:cxnSpMk id="65" creationId="{D5356F01-EBF6-4F37-90C0-AEF67A36ED54}"/>
          </ac:cxnSpMkLst>
        </pc:cxnChg>
        <pc:cxnChg chg="add mod">
          <ac:chgData name="Sanders Wang" userId="089d73b8-785c-4012-b931-81c632b6c9c7" providerId="ADAL" clId="{841D73B8-F47E-44C1-8A3B-834A97B30C72}" dt="2022-01-02T14:55:13.394" v="2884" actId="1076"/>
          <ac:cxnSpMkLst>
            <pc:docMk/>
            <pc:sldMk cId="4230208105" sldId="259"/>
            <ac:cxnSpMk id="71" creationId="{74E26E08-3502-4197-A5F3-E16668C1DCFB}"/>
          </ac:cxnSpMkLst>
        </pc:cxnChg>
        <pc:cxnChg chg="add mod">
          <ac:chgData name="Sanders Wang" userId="089d73b8-785c-4012-b931-81c632b6c9c7" providerId="ADAL" clId="{841D73B8-F47E-44C1-8A3B-834A97B30C72}" dt="2022-01-02T14:55:13.394" v="2884" actId="1076"/>
          <ac:cxnSpMkLst>
            <pc:docMk/>
            <pc:sldMk cId="4230208105" sldId="259"/>
            <ac:cxnSpMk id="78" creationId="{D2A0BBFF-2F8B-431C-9FA8-5CBCF56809C8}"/>
          </ac:cxnSpMkLst>
        </pc:cxnChg>
      </pc:sldChg>
      <pc:sldChg chg="addSp delSp modSp mod">
        <pc:chgData name="Sanders Wang" userId="089d73b8-785c-4012-b931-81c632b6c9c7" providerId="ADAL" clId="{841D73B8-F47E-44C1-8A3B-834A97B30C72}" dt="2022-01-02T16:40:09.842" v="3292" actId="20577"/>
        <pc:sldMkLst>
          <pc:docMk/>
          <pc:sldMk cId="2827418550" sldId="260"/>
        </pc:sldMkLst>
        <pc:spChg chg="mod">
          <ac:chgData name="Sanders Wang" userId="089d73b8-785c-4012-b931-81c632b6c9c7" providerId="ADAL" clId="{841D73B8-F47E-44C1-8A3B-834A97B30C72}" dt="2022-01-02T16:40:09.842" v="3292" actId="20577"/>
          <ac:spMkLst>
            <pc:docMk/>
            <pc:sldMk cId="2827418550" sldId="260"/>
            <ac:spMk id="2" creationId="{526F164D-5124-4782-B71A-95978A7749FD}"/>
          </ac:spMkLst>
        </pc:spChg>
        <pc:spChg chg="mod">
          <ac:chgData name="Sanders Wang" userId="089d73b8-785c-4012-b931-81c632b6c9c7" providerId="ADAL" clId="{841D73B8-F47E-44C1-8A3B-834A97B30C72}" dt="2022-01-02T16:22:11.539" v="2918" actId="20577"/>
          <ac:spMkLst>
            <pc:docMk/>
            <pc:sldMk cId="2827418550" sldId="260"/>
            <ac:spMk id="27" creationId="{6D29E08D-8A60-4EF0-B1C0-99777C14D760}"/>
          </ac:spMkLst>
        </pc:spChg>
        <pc:spChg chg="mod">
          <ac:chgData name="Sanders Wang" userId="089d73b8-785c-4012-b931-81c632b6c9c7" providerId="ADAL" clId="{841D73B8-F47E-44C1-8A3B-834A97B30C72}" dt="2022-01-02T16:22:18.996" v="2921" actId="14100"/>
          <ac:spMkLst>
            <pc:docMk/>
            <pc:sldMk cId="2827418550" sldId="260"/>
            <ac:spMk id="31" creationId="{3E279BFC-E9CC-42EC-89EF-16E01B6E6EC4}"/>
          </ac:spMkLst>
        </pc:spChg>
        <pc:spChg chg="add del">
          <ac:chgData name="Sanders Wang" userId="089d73b8-785c-4012-b931-81c632b6c9c7" providerId="ADAL" clId="{841D73B8-F47E-44C1-8A3B-834A97B30C72}" dt="2021-12-31T13:25:47.166" v="82" actId="22"/>
          <ac:spMkLst>
            <pc:docMk/>
            <pc:sldMk cId="2827418550" sldId="260"/>
            <ac:spMk id="39" creationId="{7F163DBE-080B-4C58-9C3E-84A5A41606D3}"/>
          </ac:spMkLst>
        </pc:spChg>
        <pc:spChg chg="add mod">
          <ac:chgData name="Sanders Wang" userId="089d73b8-785c-4012-b931-81c632b6c9c7" providerId="ADAL" clId="{841D73B8-F47E-44C1-8A3B-834A97B30C72}" dt="2021-12-31T14:15:28.278" v="428" actId="14100"/>
          <ac:spMkLst>
            <pc:docMk/>
            <pc:sldMk cId="2827418550" sldId="260"/>
            <ac:spMk id="41" creationId="{7AF12EF9-7E05-4FA8-BAE8-2AC80E9202D4}"/>
          </ac:spMkLst>
        </pc:spChg>
        <pc:spChg chg="add mod">
          <ac:chgData name="Sanders Wang" userId="089d73b8-785c-4012-b931-81c632b6c9c7" providerId="ADAL" clId="{841D73B8-F47E-44C1-8A3B-834A97B30C72}" dt="2021-12-31T13:31:00.208" v="89" actId="1076"/>
          <ac:spMkLst>
            <pc:docMk/>
            <pc:sldMk cId="2827418550" sldId="260"/>
            <ac:spMk id="42" creationId="{9CB54C7C-8E9D-42D8-B264-029C77A8B69F}"/>
          </ac:spMkLst>
        </pc:spChg>
        <pc:spChg chg="add mod">
          <ac:chgData name="Sanders Wang" userId="089d73b8-785c-4012-b931-81c632b6c9c7" providerId="ADAL" clId="{841D73B8-F47E-44C1-8A3B-834A97B30C72}" dt="2021-12-31T13:30:52.838" v="88" actId="1076"/>
          <ac:spMkLst>
            <pc:docMk/>
            <pc:sldMk cId="2827418550" sldId="260"/>
            <ac:spMk id="43" creationId="{41BCFED0-261E-4F34-A57B-FCDB518F7283}"/>
          </ac:spMkLst>
        </pc:spChg>
        <pc:spChg chg="add mod">
          <ac:chgData name="Sanders Wang" userId="089d73b8-785c-4012-b931-81c632b6c9c7" providerId="ADAL" clId="{841D73B8-F47E-44C1-8A3B-834A97B30C72}" dt="2021-12-31T13:31:30.902" v="93" actId="1076"/>
          <ac:spMkLst>
            <pc:docMk/>
            <pc:sldMk cId="2827418550" sldId="260"/>
            <ac:spMk id="47" creationId="{DC765D5B-63E8-4F67-BF62-55F38466020B}"/>
          </ac:spMkLst>
        </pc:spChg>
        <pc:spChg chg="add mod">
          <ac:chgData name="Sanders Wang" userId="089d73b8-785c-4012-b931-81c632b6c9c7" providerId="ADAL" clId="{841D73B8-F47E-44C1-8A3B-834A97B30C72}" dt="2021-12-31T14:18:48.755" v="442" actId="20577"/>
          <ac:spMkLst>
            <pc:docMk/>
            <pc:sldMk cId="2827418550" sldId="260"/>
            <ac:spMk id="48" creationId="{5E15E6A0-D8EA-4CE6-8E64-87021FD33680}"/>
          </ac:spMkLst>
        </pc:spChg>
        <pc:picChg chg="add mod">
          <ac:chgData name="Sanders Wang" userId="089d73b8-785c-4012-b931-81c632b6c9c7" providerId="ADAL" clId="{841D73B8-F47E-44C1-8A3B-834A97B30C72}" dt="2021-12-31T13:24:43.059" v="78" actId="1076"/>
          <ac:picMkLst>
            <pc:docMk/>
            <pc:sldMk cId="2827418550" sldId="260"/>
            <ac:picMk id="8" creationId="{A3087CDA-91FA-450E-A24F-D5CA27ADD3B4}"/>
          </ac:picMkLst>
        </pc:picChg>
        <pc:picChg chg="add mod">
          <ac:chgData name="Sanders Wang" userId="089d73b8-785c-4012-b931-81c632b6c9c7" providerId="ADAL" clId="{841D73B8-F47E-44C1-8A3B-834A97B30C72}" dt="2021-12-31T13:24:37.871" v="77" actId="14100"/>
          <ac:picMkLst>
            <pc:docMk/>
            <pc:sldMk cId="2827418550" sldId="260"/>
            <ac:picMk id="15" creationId="{04567DDF-CE4B-47DE-A8F8-78D0FB833A83}"/>
          </ac:picMkLst>
        </pc:picChg>
        <pc:picChg chg="del mod">
          <ac:chgData name="Sanders Wang" userId="089d73b8-785c-4012-b931-81c632b6c9c7" providerId="ADAL" clId="{841D73B8-F47E-44C1-8A3B-834A97B30C72}" dt="2021-12-31T13:23:12.399" v="64" actId="478"/>
          <ac:picMkLst>
            <pc:docMk/>
            <pc:sldMk cId="2827418550" sldId="260"/>
            <ac:picMk id="16" creationId="{D01645E2-E9CD-444A-A3F6-65050F133FBC}"/>
          </ac:picMkLst>
        </pc:picChg>
        <pc:picChg chg="add mod">
          <ac:chgData name="Sanders Wang" userId="089d73b8-785c-4012-b931-81c632b6c9c7" providerId="ADAL" clId="{841D73B8-F47E-44C1-8A3B-834A97B30C72}" dt="2021-12-31T13:56:22.534" v="250" actId="962"/>
          <ac:picMkLst>
            <pc:docMk/>
            <pc:sldMk cId="2827418550" sldId="260"/>
            <ac:picMk id="18" creationId="{8B9EBB6C-04B3-4A38-862A-097751C24DB8}"/>
          </ac:picMkLst>
        </pc:picChg>
        <pc:picChg chg="add mod">
          <ac:chgData name="Sanders Wang" userId="089d73b8-785c-4012-b931-81c632b6c9c7" providerId="ADAL" clId="{841D73B8-F47E-44C1-8A3B-834A97B30C72}" dt="2022-01-01T20:24:49.468" v="2451" actId="1076"/>
          <ac:picMkLst>
            <pc:docMk/>
            <pc:sldMk cId="2827418550" sldId="260"/>
            <ac:picMk id="39" creationId="{6EF4E237-CCB2-455B-8484-14A010FBBD5B}"/>
          </ac:picMkLst>
        </pc:picChg>
        <pc:picChg chg="add mod">
          <ac:chgData name="Sanders Wang" userId="089d73b8-785c-4012-b931-81c632b6c9c7" providerId="ADAL" clId="{841D73B8-F47E-44C1-8A3B-834A97B30C72}" dt="2022-01-01T20:24:47.140" v="2450" actId="1076"/>
          <ac:picMkLst>
            <pc:docMk/>
            <pc:sldMk cId="2827418550" sldId="260"/>
            <ac:picMk id="49" creationId="{2C4AC2F9-05DE-4CE5-A634-7BB681868FDD}"/>
          </ac:picMkLst>
        </pc:picChg>
        <pc:picChg chg="add mod">
          <ac:chgData name="Sanders Wang" userId="089d73b8-785c-4012-b931-81c632b6c9c7" providerId="ADAL" clId="{841D73B8-F47E-44C1-8A3B-834A97B30C72}" dt="2022-01-01T20:24:45.356" v="2449" actId="1076"/>
          <ac:picMkLst>
            <pc:docMk/>
            <pc:sldMk cId="2827418550" sldId="260"/>
            <ac:picMk id="50" creationId="{18CB9858-D774-4215-A047-D4DA9D4249E0}"/>
          </ac:picMkLst>
        </pc:picChg>
        <pc:cxnChg chg="mod">
          <ac:chgData name="Sanders Wang" userId="089d73b8-785c-4012-b931-81c632b6c9c7" providerId="ADAL" clId="{841D73B8-F47E-44C1-8A3B-834A97B30C72}" dt="2022-01-02T16:22:18.996" v="2921" actId="14100"/>
          <ac:cxnSpMkLst>
            <pc:docMk/>
            <pc:sldMk cId="2827418550" sldId="260"/>
            <ac:cxnSpMk id="56" creationId="{073B77E6-54D6-4E3B-8F9E-776D0A561C39}"/>
          </ac:cxnSpMkLst>
        </pc:cxnChg>
        <pc:cxnChg chg="mod">
          <ac:chgData name="Sanders Wang" userId="089d73b8-785c-4012-b931-81c632b6c9c7" providerId="ADAL" clId="{841D73B8-F47E-44C1-8A3B-834A97B30C72}" dt="2022-01-02T16:22:18.996" v="2921" actId="14100"/>
          <ac:cxnSpMkLst>
            <pc:docMk/>
            <pc:sldMk cId="2827418550" sldId="260"/>
            <ac:cxnSpMk id="65" creationId="{D5356F01-EBF6-4F37-90C0-AEF67A36ED54}"/>
          </ac:cxnSpMkLst>
        </pc:cxnChg>
      </pc:sldChg>
      <pc:sldChg chg="addSp delSp modSp add mod">
        <pc:chgData name="Sanders Wang" userId="089d73b8-785c-4012-b931-81c632b6c9c7" providerId="ADAL" clId="{841D73B8-F47E-44C1-8A3B-834A97B30C72}" dt="2022-01-02T16:40:15.644" v="3300" actId="20577"/>
        <pc:sldMkLst>
          <pc:docMk/>
          <pc:sldMk cId="2499693916" sldId="261"/>
        </pc:sldMkLst>
        <pc:spChg chg="mod">
          <ac:chgData name="Sanders Wang" userId="089d73b8-785c-4012-b931-81c632b6c9c7" providerId="ADAL" clId="{841D73B8-F47E-44C1-8A3B-834A97B30C72}" dt="2022-01-02T16:40:15.644" v="3300" actId="20577"/>
          <ac:spMkLst>
            <pc:docMk/>
            <pc:sldMk cId="2499693916" sldId="261"/>
            <ac:spMk id="2" creationId="{526F164D-5124-4782-B71A-95978A7749FD}"/>
          </ac:spMkLst>
        </pc:spChg>
        <pc:spChg chg="del">
          <ac:chgData name="Sanders Wang" userId="089d73b8-785c-4012-b931-81c632b6c9c7" providerId="ADAL" clId="{841D73B8-F47E-44C1-8A3B-834A97B30C72}" dt="2021-12-31T13:32:42.234" v="97" actId="478"/>
          <ac:spMkLst>
            <pc:docMk/>
            <pc:sldMk cId="2499693916" sldId="261"/>
            <ac:spMk id="3" creationId="{6AB0C344-7FE7-44EE-9CD6-786567D034C7}"/>
          </ac:spMkLst>
        </pc:spChg>
        <pc:spChg chg="add mod">
          <ac:chgData name="Sanders Wang" userId="089d73b8-785c-4012-b931-81c632b6c9c7" providerId="ADAL" clId="{841D73B8-F47E-44C1-8A3B-834A97B30C72}" dt="2021-12-31T13:45:45.131" v="222" actId="14100"/>
          <ac:spMkLst>
            <pc:docMk/>
            <pc:sldMk cId="2499693916" sldId="261"/>
            <ac:spMk id="7" creationId="{470E3AAE-3454-4785-AFEF-48E90572852E}"/>
          </ac:spMkLst>
        </pc:spChg>
        <pc:spChg chg="del">
          <ac:chgData name="Sanders Wang" userId="089d73b8-785c-4012-b931-81c632b6c9c7" providerId="ADAL" clId="{841D73B8-F47E-44C1-8A3B-834A97B30C72}" dt="2021-12-31T13:32:55.070" v="100" actId="478"/>
          <ac:spMkLst>
            <pc:docMk/>
            <pc:sldMk cId="2499693916" sldId="261"/>
            <ac:spMk id="9" creationId="{6605DBDD-F0AD-4AC8-B824-D9E7C59C2E68}"/>
          </ac:spMkLst>
        </pc:spChg>
        <pc:spChg chg="add del mod">
          <ac:chgData name="Sanders Wang" userId="089d73b8-785c-4012-b931-81c632b6c9c7" providerId="ADAL" clId="{841D73B8-F47E-44C1-8A3B-834A97B30C72}" dt="2021-12-31T13:40:38.982" v="182" actId="478"/>
          <ac:spMkLst>
            <pc:docMk/>
            <pc:sldMk cId="2499693916" sldId="261"/>
            <ac:spMk id="22" creationId="{11707EED-6780-4243-81CB-91C3717062E5}"/>
          </ac:spMkLst>
        </pc:spChg>
        <pc:spChg chg="add del mod">
          <ac:chgData name="Sanders Wang" userId="089d73b8-785c-4012-b931-81c632b6c9c7" providerId="ADAL" clId="{841D73B8-F47E-44C1-8A3B-834A97B30C72}" dt="2021-12-31T13:41:48.394" v="193" actId="478"/>
          <ac:spMkLst>
            <pc:docMk/>
            <pc:sldMk cId="2499693916" sldId="261"/>
            <ac:spMk id="25" creationId="{FDB4F374-6E44-4106-A119-AC719CB30798}"/>
          </ac:spMkLst>
        </pc:spChg>
        <pc:spChg chg="mod">
          <ac:chgData name="Sanders Wang" userId="089d73b8-785c-4012-b931-81c632b6c9c7" providerId="ADAL" clId="{841D73B8-F47E-44C1-8A3B-834A97B30C72}" dt="2022-01-02T16:22:40.515" v="2929" actId="20577"/>
          <ac:spMkLst>
            <pc:docMk/>
            <pc:sldMk cId="2499693916" sldId="261"/>
            <ac:spMk id="27" creationId="{6D29E08D-8A60-4EF0-B1C0-99777C14D760}"/>
          </ac:spMkLst>
        </pc:spChg>
        <pc:spChg chg="mod">
          <ac:chgData name="Sanders Wang" userId="089d73b8-785c-4012-b931-81c632b6c9c7" providerId="ADAL" clId="{841D73B8-F47E-44C1-8A3B-834A97B30C72}" dt="2022-01-02T16:22:38.173" v="2927" actId="14100"/>
          <ac:spMkLst>
            <pc:docMk/>
            <pc:sldMk cId="2499693916" sldId="261"/>
            <ac:spMk id="31" creationId="{3E279BFC-E9CC-42EC-89EF-16E01B6E6EC4}"/>
          </ac:spMkLst>
        </pc:spChg>
        <pc:spChg chg="del">
          <ac:chgData name="Sanders Wang" userId="089d73b8-785c-4012-b931-81c632b6c9c7" providerId="ADAL" clId="{841D73B8-F47E-44C1-8A3B-834A97B30C72}" dt="2021-12-31T13:32:48.712" v="98" actId="478"/>
          <ac:spMkLst>
            <pc:docMk/>
            <pc:sldMk cId="2499693916" sldId="261"/>
            <ac:spMk id="34" creationId="{9C71F1E3-582F-440A-8C6F-B21BA93D1CF4}"/>
          </ac:spMkLst>
        </pc:spChg>
        <pc:spChg chg="del">
          <ac:chgData name="Sanders Wang" userId="089d73b8-785c-4012-b931-81c632b6c9c7" providerId="ADAL" clId="{841D73B8-F47E-44C1-8A3B-834A97B30C72}" dt="2021-12-31T13:32:52.431" v="99" actId="478"/>
          <ac:spMkLst>
            <pc:docMk/>
            <pc:sldMk cId="2499693916" sldId="261"/>
            <ac:spMk id="36" creationId="{022B1A4A-5AC5-4F74-8F2B-7DD796DB7620}"/>
          </ac:spMkLst>
        </pc:spChg>
        <pc:spChg chg="mod">
          <ac:chgData name="Sanders Wang" userId="089d73b8-785c-4012-b931-81c632b6c9c7" providerId="ADAL" clId="{841D73B8-F47E-44C1-8A3B-834A97B30C72}" dt="2022-01-02T16:22:26.748" v="2923" actId="20577"/>
          <ac:spMkLst>
            <pc:docMk/>
            <pc:sldMk cId="2499693916" sldId="261"/>
            <ac:spMk id="37" creationId="{49CE38DF-CDC1-4E01-A33C-38FD7850D4D0}"/>
          </ac:spMkLst>
        </pc:spChg>
        <pc:spChg chg="add del">
          <ac:chgData name="Sanders Wang" userId="089d73b8-785c-4012-b931-81c632b6c9c7" providerId="ADAL" clId="{841D73B8-F47E-44C1-8A3B-834A97B30C72}" dt="2021-12-31T13:35:30.663" v="133" actId="22"/>
          <ac:spMkLst>
            <pc:docMk/>
            <pc:sldMk cId="2499693916" sldId="261"/>
            <ac:spMk id="39" creationId="{6A44AE90-ECB3-40F9-8488-A539AF4D1AEB}"/>
          </ac:spMkLst>
        </pc:spChg>
        <pc:spChg chg="del">
          <ac:chgData name="Sanders Wang" userId="089d73b8-785c-4012-b931-81c632b6c9c7" providerId="ADAL" clId="{841D73B8-F47E-44C1-8A3B-834A97B30C72}" dt="2021-12-31T13:32:28.228" v="95" actId="478"/>
          <ac:spMkLst>
            <pc:docMk/>
            <pc:sldMk cId="2499693916" sldId="261"/>
            <ac:spMk id="41" creationId="{7AF12EF9-7E05-4FA8-BAE8-2AC80E9202D4}"/>
          </ac:spMkLst>
        </pc:spChg>
        <pc:spChg chg="mod">
          <ac:chgData name="Sanders Wang" userId="089d73b8-785c-4012-b931-81c632b6c9c7" providerId="ADAL" clId="{841D73B8-F47E-44C1-8A3B-834A97B30C72}" dt="2021-12-31T13:33:04.391" v="101" actId="1076"/>
          <ac:spMkLst>
            <pc:docMk/>
            <pc:sldMk cId="2499693916" sldId="261"/>
            <ac:spMk id="47" creationId="{DC765D5B-63E8-4F67-BF62-55F38466020B}"/>
          </ac:spMkLst>
        </pc:spChg>
        <pc:spChg chg="add mod">
          <ac:chgData name="Sanders Wang" userId="089d73b8-785c-4012-b931-81c632b6c9c7" providerId="ADAL" clId="{841D73B8-F47E-44C1-8A3B-834A97B30C72}" dt="2021-12-31T13:37:44.345" v="155" actId="1076"/>
          <ac:spMkLst>
            <pc:docMk/>
            <pc:sldMk cId="2499693916" sldId="261"/>
            <ac:spMk id="48" creationId="{E55D92F8-6A91-41E0-9632-0DA1842C6476}"/>
          </ac:spMkLst>
        </pc:spChg>
        <pc:spChg chg="add mod">
          <ac:chgData name="Sanders Wang" userId="089d73b8-785c-4012-b931-81c632b6c9c7" providerId="ADAL" clId="{841D73B8-F47E-44C1-8A3B-834A97B30C72}" dt="2021-12-31T13:36:11.418" v="146" actId="20577"/>
          <ac:spMkLst>
            <pc:docMk/>
            <pc:sldMk cId="2499693916" sldId="261"/>
            <ac:spMk id="49" creationId="{CC44FD1C-7B64-49D8-BD7C-8720D4F4CDCE}"/>
          </ac:spMkLst>
        </pc:spChg>
        <pc:spChg chg="add del mod">
          <ac:chgData name="Sanders Wang" userId="089d73b8-785c-4012-b931-81c632b6c9c7" providerId="ADAL" clId="{841D73B8-F47E-44C1-8A3B-834A97B30C72}" dt="2021-12-31T13:38:07.573" v="157" actId="478"/>
          <ac:spMkLst>
            <pc:docMk/>
            <pc:sldMk cId="2499693916" sldId="261"/>
            <ac:spMk id="50" creationId="{199C69BA-60E4-4356-B4CC-E3A5B22922A9}"/>
          </ac:spMkLst>
        </pc:spChg>
        <pc:spChg chg="add mod">
          <ac:chgData name="Sanders Wang" userId="089d73b8-785c-4012-b931-81c632b6c9c7" providerId="ADAL" clId="{841D73B8-F47E-44C1-8A3B-834A97B30C72}" dt="2022-01-01T21:10:27.558" v="2527" actId="14100"/>
          <ac:spMkLst>
            <pc:docMk/>
            <pc:sldMk cId="2499693916" sldId="261"/>
            <ac:spMk id="50" creationId="{B1E0868D-4105-4CB5-881F-50C8E20C48E6}"/>
          </ac:spMkLst>
        </pc:spChg>
        <pc:spChg chg="add del mod">
          <ac:chgData name="Sanders Wang" userId="089d73b8-785c-4012-b931-81c632b6c9c7" providerId="ADAL" clId="{841D73B8-F47E-44C1-8A3B-834A97B30C72}" dt="2021-12-31T13:38:07.573" v="157" actId="478"/>
          <ac:spMkLst>
            <pc:docMk/>
            <pc:sldMk cId="2499693916" sldId="261"/>
            <ac:spMk id="52" creationId="{F6D0964C-B5A8-44FE-B7B1-470E3DA97F38}"/>
          </ac:spMkLst>
        </pc:spChg>
        <pc:spChg chg="add del mod">
          <ac:chgData name="Sanders Wang" userId="089d73b8-785c-4012-b931-81c632b6c9c7" providerId="ADAL" clId="{841D73B8-F47E-44C1-8A3B-834A97B30C72}" dt="2021-12-31T13:38:07.573" v="157" actId="478"/>
          <ac:spMkLst>
            <pc:docMk/>
            <pc:sldMk cId="2499693916" sldId="261"/>
            <ac:spMk id="53" creationId="{69E836CF-1D79-4825-B640-8BAAF2468884}"/>
          </ac:spMkLst>
        </pc:spChg>
        <pc:spChg chg="add del mod">
          <ac:chgData name="Sanders Wang" userId="089d73b8-785c-4012-b931-81c632b6c9c7" providerId="ADAL" clId="{841D73B8-F47E-44C1-8A3B-834A97B30C72}" dt="2021-12-31T13:38:07.573" v="157" actId="478"/>
          <ac:spMkLst>
            <pc:docMk/>
            <pc:sldMk cId="2499693916" sldId="261"/>
            <ac:spMk id="55" creationId="{84D5AD87-8B3F-4FF9-85B9-B7616CD466F8}"/>
          </ac:spMkLst>
        </pc:spChg>
        <pc:spChg chg="add del mod">
          <ac:chgData name="Sanders Wang" userId="089d73b8-785c-4012-b931-81c632b6c9c7" providerId="ADAL" clId="{841D73B8-F47E-44C1-8A3B-834A97B30C72}" dt="2021-12-31T13:38:12.966" v="158" actId="478"/>
          <ac:spMkLst>
            <pc:docMk/>
            <pc:sldMk cId="2499693916" sldId="261"/>
            <ac:spMk id="57" creationId="{C2213CC3-1E85-41F0-90B0-49ECED2F41BB}"/>
          </ac:spMkLst>
        </pc:spChg>
        <pc:spChg chg="add mod">
          <ac:chgData name="Sanders Wang" userId="089d73b8-785c-4012-b931-81c632b6c9c7" providerId="ADAL" clId="{841D73B8-F47E-44C1-8A3B-834A97B30C72}" dt="2021-12-31T13:46:24.489" v="235" actId="1076"/>
          <ac:spMkLst>
            <pc:docMk/>
            <pc:sldMk cId="2499693916" sldId="261"/>
            <ac:spMk id="58" creationId="{EFC12815-8FBA-48E1-9BD0-333F7B760B39}"/>
          </ac:spMkLst>
        </pc:spChg>
        <pc:spChg chg="add mod">
          <ac:chgData name="Sanders Wang" userId="089d73b8-785c-4012-b931-81c632b6c9c7" providerId="ADAL" clId="{841D73B8-F47E-44C1-8A3B-834A97B30C72}" dt="2021-12-31T13:46:13.688" v="233" actId="1076"/>
          <ac:spMkLst>
            <pc:docMk/>
            <pc:sldMk cId="2499693916" sldId="261"/>
            <ac:spMk id="59" creationId="{74CD6086-DEC3-4AD8-AD10-FE703B87B47D}"/>
          </ac:spMkLst>
        </pc:spChg>
        <pc:spChg chg="add mod">
          <ac:chgData name="Sanders Wang" userId="089d73b8-785c-4012-b931-81c632b6c9c7" providerId="ADAL" clId="{841D73B8-F47E-44C1-8A3B-834A97B30C72}" dt="2021-12-31T13:46:13.688" v="233" actId="1076"/>
          <ac:spMkLst>
            <pc:docMk/>
            <pc:sldMk cId="2499693916" sldId="261"/>
            <ac:spMk id="61" creationId="{32D9C5B1-9EC2-4F3B-8005-A1EC7EBE2438}"/>
          </ac:spMkLst>
        </pc:spChg>
        <pc:spChg chg="add mod">
          <ac:chgData name="Sanders Wang" userId="089d73b8-785c-4012-b931-81c632b6c9c7" providerId="ADAL" clId="{841D73B8-F47E-44C1-8A3B-834A97B30C72}" dt="2022-01-01T21:09:34.863" v="2521" actId="14100"/>
          <ac:spMkLst>
            <pc:docMk/>
            <pc:sldMk cId="2499693916" sldId="261"/>
            <ac:spMk id="62" creationId="{17E925B4-58FA-4114-85EF-E240BF5B560C}"/>
          </ac:spMkLst>
        </pc:spChg>
        <pc:spChg chg="add mod">
          <ac:chgData name="Sanders Wang" userId="089d73b8-785c-4012-b931-81c632b6c9c7" providerId="ADAL" clId="{841D73B8-F47E-44C1-8A3B-834A97B30C72}" dt="2021-12-31T13:39:57.024" v="178" actId="207"/>
          <ac:spMkLst>
            <pc:docMk/>
            <pc:sldMk cId="2499693916" sldId="261"/>
            <ac:spMk id="63" creationId="{F8C2C2DB-E5E9-4C72-A89E-A1181BBD889B}"/>
          </ac:spMkLst>
        </pc:spChg>
        <pc:spChg chg="add del mod">
          <ac:chgData name="Sanders Wang" userId="089d73b8-785c-4012-b931-81c632b6c9c7" providerId="ADAL" clId="{841D73B8-F47E-44C1-8A3B-834A97B30C72}" dt="2021-12-31T13:44:21.707" v="207" actId="478"/>
          <ac:spMkLst>
            <pc:docMk/>
            <pc:sldMk cId="2499693916" sldId="261"/>
            <ac:spMk id="67" creationId="{48B19E92-6C17-40CA-8BB4-5D9465072654}"/>
          </ac:spMkLst>
        </pc:spChg>
        <pc:spChg chg="add mod">
          <ac:chgData name="Sanders Wang" userId="089d73b8-785c-4012-b931-81c632b6c9c7" providerId="ADAL" clId="{841D73B8-F47E-44C1-8A3B-834A97B30C72}" dt="2021-12-31T13:46:33.437" v="236" actId="1076"/>
          <ac:spMkLst>
            <pc:docMk/>
            <pc:sldMk cId="2499693916" sldId="261"/>
            <ac:spMk id="69" creationId="{32B11F8B-B4DB-44B1-91A2-400A91D51B62}"/>
          </ac:spMkLst>
        </pc:spChg>
        <pc:spChg chg="add del mod">
          <ac:chgData name="Sanders Wang" userId="089d73b8-785c-4012-b931-81c632b6c9c7" providerId="ADAL" clId="{841D73B8-F47E-44C1-8A3B-834A97B30C72}" dt="2021-12-31T13:51:32.699" v="248" actId="478"/>
          <ac:spMkLst>
            <pc:docMk/>
            <pc:sldMk cId="2499693916" sldId="261"/>
            <ac:spMk id="77" creationId="{A7F8BC24-628B-4014-A05A-C18E25BA9460}"/>
          </ac:spMkLst>
        </pc:spChg>
        <pc:picChg chg="del">
          <ac:chgData name="Sanders Wang" userId="089d73b8-785c-4012-b931-81c632b6c9c7" providerId="ADAL" clId="{841D73B8-F47E-44C1-8A3B-834A97B30C72}" dt="2021-12-31T13:32:37.263" v="96" actId="478"/>
          <ac:picMkLst>
            <pc:docMk/>
            <pc:sldMk cId="2499693916" sldId="261"/>
            <ac:picMk id="8" creationId="{A3087CDA-91FA-450E-A24F-D5CA27ADD3B4}"/>
          </ac:picMkLst>
        </pc:picChg>
        <pc:picChg chg="add mod">
          <ac:chgData name="Sanders Wang" userId="089d73b8-785c-4012-b931-81c632b6c9c7" providerId="ADAL" clId="{841D73B8-F47E-44C1-8A3B-834A97B30C72}" dt="2022-01-01T21:12:17.142" v="2537" actId="1076"/>
          <ac:picMkLst>
            <pc:docMk/>
            <pc:sldMk cId="2499693916" sldId="261"/>
            <ac:picMk id="8" creationId="{D2A9A2D5-1518-46E4-8E6D-11BC32247646}"/>
          </ac:picMkLst>
        </pc:picChg>
        <pc:picChg chg="del">
          <ac:chgData name="Sanders Wang" userId="089d73b8-785c-4012-b931-81c632b6c9c7" providerId="ADAL" clId="{841D73B8-F47E-44C1-8A3B-834A97B30C72}" dt="2021-12-31T13:32:37.263" v="96" actId="478"/>
          <ac:picMkLst>
            <pc:docMk/>
            <pc:sldMk cId="2499693916" sldId="261"/>
            <ac:picMk id="15" creationId="{04567DDF-CE4B-47DE-A8F8-78D0FB833A83}"/>
          </ac:picMkLst>
        </pc:picChg>
        <pc:picChg chg="del">
          <ac:chgData name="Sanders Wang" userId="089d73b8-785c-4012-b931-81c632b6c9c7" providerId="ADAL" clId="{841D73B8-F47E-44C1-8A3B-834A97B30C72}" dt="2021-12-31T13:33:32.950" v="102" actId="478"/>
          <ac:picMkLst>
            <pc:docMk/>
            <pc:sldMk cId="2499693916" sldId="261"/>
            <ac:picMk id="18" creationId="{8B9EBB6C-04B3-4A38-862A-097751C24DB8}"/>
          </ac:picMkLst>
        </pc:picChg>
        <pc:picChg chg="add mod">
          <ac:chgData name="Sanders Wang" userId="089d73b8-785c-4012-b931-81c632b6c9c7" providerId="ADAL" clId="{841D73B8-F47E-44C1-8A3B-834A97B30C72}" dt="2021-12-31T13:37:27.886" v="154" actId="1076"/>
          <ac:picMkLst>
            <pc:docMk/>
            <pc:sldMk cId="2499693916" sldId="261"/>
            <ac:picMk id="19" creationId="{BAEB1559-B676-4936-9711-EF4004D0CABF}"/>
          </ac:picMkLst>
        </pc:picChg>
        <pc:picChg chg="add mod">
          <ac:chgData name="Sanders Wang" userId="089d73b8-785c-4012-b931-81c632b6c9c7" providerId="ADAL" clId="{841D73B8-F47E-44C1-8A3B-834A97B30C72}" dt="2021-12-31T13:40:51.356" v="184" actId="1076"/>
          <ac:picMkLst>
            <pc:docMk/>
            <pc:sldMk cId="2499693916" sldId="261"/>
            <ac:picMk id="21" creationId="{AF4D8E75-FAAD-4B81-9F21-6C6B25CBBE8F}"/>
          </ac:picMkLst>
        </pc:picChg>
        <pc:picChg chg="add del mod">
          <ac:chgData name="Sanders Wang" userId="089d73b8-785c-4012-b931-81c632b6c9c7" providerId="ADAL" clId="{841D73B8-F47E-44C1-8A3B-834A97B30C72}" dt="2021-12-31T13:41:48.394" v="193" actId="478"/>
          <ac:picMkLst>
            <pc:docMk/>
            <pc:sldMk cId="2499693916" sldId="261"/>
            <ac:picMk id="24" creationId="{8EEBD4EE-BD41-465C-9141-7FD2EB4F7581}"/>
          </ac:picMkLst>
        </pc:picChg>
        <pc:picChg chg="add mod">
          <ac:chgData name="Sanders Wang" userId="089d73b8-785c-4012-b931-81c632b6c9c7" providerId="ADAL" clId="{841D73B8-F47E-44C1-8A3B-834A97B30C72}" dt="2021-12-31T13:42:00.105" v="196" actId="14100"/>
          <ac:picMkLst>
            <pc:docMk/>
            <pc:sldMk cId="2499693916" sldId="261"/>
            <ac:picMk id="28" creationId="{78B5CD69-A10C-4A9A-9A92-F7A02923D14C}"/>
          </ac:picMkLst>
        </pc:picChg>
        <pc:picChg chg="add mod">
          <ac:chgData name="Sanders Wang" userId="089d73b8-785c-4012-b931-81c632b6c9c7" providerId="ADAL" clId="{841D73B8-F47E-44C1-8A3B-834A97B30C72}" dt="2021-12-31T13:43:27.298" v="203" actId="1076"/>
          <ac:picMkLst>
            <pc:docMk/>
            <pc:sldMk cId="2499693916" sldId="261"/>
            <ac:picMk id="30" creationId="{BCA24905-B7B3-4AAC-9A8B-E3C1EC226563}"/>
          </ac:picMkLst>
        </pc:picChg>
        <pc:picChg chg="add mod">
          <ac:chgData name="Sanders Wang" userId="089d73b8-785c-4012-b931-81c632b6c9c7" providerId="ADAL" clId="{841D73B8-F47E-44C1-8A3B-834A97B30C72}" dt="2022-01-01T21:10:36.438" v="2530" actId="1076"/>
          <ac:picMkLst>
            <pc:docMk/>
            <pc:sldMk cId="2499693916" sldId="261"/>
            <ac:picMk id="52" creationId="{A7758BD6-D0C9-4EAB-80ED-000D3F05E889}"/>
          </ac:picMkLst>
        </pc:picChg>
        <pc:picChg chg="add mod">
          <ac:chgData name="Sanders Wang" userId="089d73b8-785c-4012-b931-81c632b6c9c7" providerId="ADAL" clId="{841D73B8-F47E-44C1-8A3B-834A97B30C72}" dt="2021-12-31T13:40:58.837" v="185" actId="571"/>
          <ac:picMkLst>
            <pc:docMk/>
            <pc:sldMk cId="2499693916" sldId="261"/>
            <ac:picMk id="64" creationId="{880E93CA-3144-4628-8979-B716CB5098DB}"/>
          </ac:picMkLst>
        </pc:picChg>
        <pc:picChg chg="add del mod">
          <ac:chgData name="Sanders Wang" userId="089d73b8-785c-4012-b931-81c632b6c9c7" providerId="ADAL" clId="{841D73B8-F47E-44C1-8A3B-834A97B30C72}" dt="2021-12-31T13:47:38.332" v="238" actId="478"/>
          <ac:picMkLst>
            <pc:docMk/>
            <pc:sldMk cId="2499693916" sldId="261"/>
            <ac:picMk id="72" creationId="{B1497241-AD84-41DB-8D89-487FFAE38762}"/>
          </ac:picMkLst>
        </pc:picChg>
        <pc:picChg chg="add del mod">
          <ac:chgData name="Sanders Wang" userId="089d73b8-785c-4012-b931-81c632b6c9c7" providerId="ADAL" clId="{841D73B8-F47E-44C1-8A3B-834A97B30C72}" dt="2021-12-31T13:51:13.412" v="245" actId="478"/>
          <ac:picMkLst>
            <pc:docMk/>
            <pc:sldMk cId="2499693916" sldId="261"/>
            <ac:picMk id="74" creationId="{E4DD2A13-AD9B-49EF-B0A1-EA86581B0AF7}"/>
          </ac:picMkLst>
        </pc:picChg>
        <pc:picChg chg="add mod">
          <ac:chgData name="Sanders Wang" userId="089d73b8-785c-4012-b931-81c632b6c9c7" providerId="ADAL" clId="{841D73B8-F47E-44C1-8A3B-834A97B30C72}" dt="2021-12-31T13:51:21.653" v="247" actId="1076"/>
          <ac:picMkLst>
            <pc:docMk/>
            <pc:sldMk cId="2499693916" sldId="261"/>
            <ac:picMk id="76" creationId="{59D29BF0-D26A-4C63-BD6F-F880E54F742F}"/>
          </ac:picMkLst>
        </pc:picChg>
        <pc:picChg chg="add mod">
          <ac:chgData name="Sanders Wang" userId="089d73b8-785c-4012-b931-81c632b6c9c7" providerId="ADAL" clId="{841D73B8-F47E-44C1-8A3B-834A97B30C72}" dt="2021-12-31T13:56:37.732" v="254" actId="1076"/>
          <ac:picMkLst>
            <pc:docMk/>
            <pc:sldMk cId="2499693916" sldId="261"/>
            <ac:picMk id="78" creationId="{8AFF2C5B-B21E-491B-B385-98E78B4F64DA}"/>
          </ac:picMkLst>
        </pc:picChg>
        <pc:cxnChg chg="mod">
          <ac:chgData name="Sanders Wang" userId="089d73b8-785c-4012-b931-81c632b6c9c7" providerId="ADAL" clId="{841D73B8-F47E-44C1-8A3B-834A97B30C72}" dt="2021-12-31T13:45:38.162" v="221" actId="14100"/>
          <ac:cxnSpMkLst>
            <pc:docMk/>
            <pc:sldMk cId="2499693916" sldId="261"/>
            <ac:cxnSpMk id="6" creationId="{F87AA917-637C-443F-B006-A797D1BA7901}"/>
          </ac:cxnSpMkLst>
        </pc:cxnChg>
        <pc:cxnChg chg="mod">
          <ac:chgData name="Sanders Wang" userId="089d73b8-785c-4012-b931-81c632b6c9c7" providerId="ADAL" clId="{841D73B8-F47E-44C1-8A3B-834A97B30C72}" dt="2022-01-02T16:22:38.173" v="2927" actId="14100"/>
          <ac:cxnSpMkLst>
            <pc:docMk/>
            <pc:sldMk cId="2499693916" sldId="261"/>
            <ac:cxnSpMk id="56" creationId="{073B77E6-54D6-4E3B-8F9E-776D0A561C39}"/>
          </ac:cxnSpMkLst>
        </pc:cxnChg>
        <pc:cxnChg chg="mod">
          <ac:chgData name="Sanders Wang" userId="089d73b8-785c-4012-b931-81c632b6c9c7" providerId="ADAL" clId="{841D73B8-F47E-44C1-8A3B-834A97B30C72}" dt="2022-01-02T16:22:38.173" v="2927" actId="14100"/>
          <ac:cxnSpMkLst>
            <pc:docMk/>
            <pc:sldMk cId="2499693916" sldId="261"/>
            <ac:cxnSpMk id="65" creationId="{D5356F01-EBF6-4F37-90C0-AEF67A36ED54}"/>
          </ac:cxnSpMkLst>
        </pc:cxnChg>
      </pc:sldChg>
      <pc:sldChg chg="addSp delSp modSp add mod">
        <pc:chgData name="Sanders Wang" userId="089d73b8-785c-4012-b931-81c632b6c9c7" providerId="ADAL" clId="{841D73B8-F47E-44C1-8A3B-834A97B30C72}" dt="2022-01-02T16:40:20.681" v="3308" actId="20577"/>
        <pc:sldMkLst>
          <pc:docMk/>
          <pc:sldMk cId="2925121725" sldId="262"/>
        </pc:sldMkLst>
        <pc:spChg chg="mod">
          <ac:chgData name="Sanders Wang" userId="089d73b8-785c-4012-b931-81c632b6c9c7" providerId="ADAL" clId="{841D73B8-F47E-44C1-8A3B-834A97B30C72}" dt="2022-01-02T16:40:20.681" v="3308" actId="20577"/>
          <ac:spMkLst>
            <pc:docMk/>
            <pc:sldMk cId="2925121725" sldId="262"/>
            <ac:spMk id="2" creationId="{526F164D-5124-4782-B71A-95978A7749FD}"/>
          </ac:spMkLst>
        </pc:spChg>
        <pc:spChg chg="mod">
          <ac:chgData name="Sanders Wang" userId="089d73b8-785c-4012-b931-81c632b6c9c7" providerId="ADAL" clId="{841D73B8-F47E-44C1-8A3B-834A97B30C72}" dt="2021-12-31T13:58:38.859" v="295" actId="14100"/>
          <ac:spMkLst>
            <pc:docMk/>
            <pc:sldMk cId="2925121725" sldId="262"/>
            <ac:spMk id="7" creationId="{470E3AAE-3454-4785-AFEF-48E90572852E}"/>
          </ac:spMkLst>
        </pc:spChg>
        <pc:spChg chg="mod">
          <ac:chgData name="Sanders Wang" userId="089d73b8-785c-4012-b931-81c632b6c9c7" providerId="ADAL" clId="{841D73B8-F47E-44C1-8A3B-834A97B30C72}" dt="2021-12-31T14:06:36.335" v="340" actId="14100"/>
          <ac:spMkLst>
            <pc:docMk/>
            <pc:sldMk cId="2925121725" sldId="262"/>
            <ac:spMk id="11" creationId="{B3A0E455-5CBC-4F0D-A623-39E37E6253A3}"/>
          </ac:spMkLst>
        </pc:spChg>
        <pc:spChg chg="mod">
          <ac:chgData name="Sanders Wang" userId="089d73b8-785c-4012-b931-81c632b6c9c7" providerId="ADAL" clId="{841D73B8-F47E-44C1-8A3B-834A97B30C72}" dt="2022-01-02T16:22:47.596" v="2931" actId="20577"/>
          <ac:spMkLst>
            <pc:docMk/>
            <pc:sldMk cId="2925121725" sldId="262"/>
            <ac:spMk id="27" creationId="{6D29E08D-8A60-4EF0-B1C0-99777C14D760}"/>
          </ac:spMkLst>
        </pc:spChg>
        <pc:spChg chg="mod">
          <ac:chgData name="Sanders Wang" userId="089d73b8-785c-4012-b931-81c632b6c9c7" providerId="ADAL" clId="{841D73B8-F47E-44C1-8A3B-834A97B30C72}" dt="2022-01-02T16:23:01.853" v="2935" actId="14100"/>
          <ac:spMkLst>
            <pc:docMk/>
            <pc:sldMk cId="2925121725" sldId="262"/>
            <ac:spMk id="31" creationId="{3E279BFC-E9CC-42EC-89EF-16E01B6E6EC4}"/>
          </ac:spMkLst>
        </pc:spChg>
        <pc:spChg chg="del">
          <ac:chgData name="Sanders Wang" userId="089d73b8-785c-4012-b931-81c632b6c9c7" providerId="ADAL" clId="{841D73B8-F47E-44C1-8A3B-834A97B30C72}" dt="2021-12-31T13:58:54.900" v="297" actId="478"/>
          <ac:spMkLst>
            <pc:docMk/>
            <pc:sldMk cId="2925121725" sldId="262"/>
            <ac:spMk id="32" creationId="{749BFC15-B78A-43E4-88D2-0571C728B88D}"/>
          </ac:spMkLst>
        </pc:spChg>
        <pc:spChg chg="del">
          <ac:chgData name="Sanders Wang" userId="089d73b8-785c-4012-b931-81c632b6c9c7" providerId="ADAL" clId="{841D73B8-F47E-44C1-8A3B-834A97B30C72}" dt="2021-12-31T13:59:03.357" v="299" actId="478"/>
          <ac:spMkLst>
            <pc:docMk/>
            <pc:sldMk cId="2925121725" sldId="262"/>
            <ac:spMk id="35" creationId="{1021A92B-0EEE-477D-92F1-C67B8D24AC8C}"/>
          </ac:spMkLst>
        </pc:spChg>
        <pc:spChg chg="del">
          <ac:chgData name="Sanders Wang" userId="089d73b8-785c-4012-b931-81c632b6c9c7" providerId="ADAL" clId="{841D73B8-F47E-44C1-8A3B-834A97B30C72}" dt="2021-12-31T13:58:49.685" v="296" actId="478"/>
          <ac:spMkLst>
            <pc:docMk/>
            <pc:sldMk cId="2925121725" sldId="262"/>
            <ac:spMk id="37" creationId="{49CE38DF-CDC1-4E01-A33C-38FD7850D4D0}"/>
          </ac:spMkLst>
        </pc:spChg>
        <pc:spChg chg="add mod">
          <ac:chgData name="Sanders Wang" userId="089d73b8-785c-4012-b931-81c632b6c9c7" providerId="ADAL" clId="{841D73B8-F47E-44C1-8A3B-834A97B30C72}" dt="2022-01-01T21:09:48.807" v="2524" actId="14100"/>
          <ac:spMkLst>
            <pc:docMk/>
            <pc:sldMk cId="2925121725" sldId="262"/>
            <ac:spMk id="41" creationId="{F48B67EB-6AA2-48CB-AA69-BC9CDC1970AB}"/>
          </ac:spMkLst>
        </pc:spChg>
        <pc:spChg chg="mod ord">
          <ac:chgData name="Sanders Wang" userId="089d73b8-785c-4012-b931-81c632b6c9c7" providerId="ADAL" clId="{841D73B8-F47E-44C1-8A3B-834A97B30C72}" dt="2021-12-31T14:08:15.521" v="354" actId="403"/>
          <ac:spMkLst>
            <pc:docMk/>
            <pc:sldMk cId="2925121725" sldId="262"/>
            <ac:spMk id="43" creationId="{41BCFED0-261E-4F34-A57B-FCDB518F7283}"/>
          </ac:spMkLst>
        </pc:spChg>
        <pc:spChg chg="mod">
          <ac:chgData name="Sanders Wang" userId="089d73b8-785c-4012-b931-81c632b6c9c7" providerId="ADAL" clId="{841D73B8-F47E-44C1-8A3B-834A97B30C72}" dt="2021-12-31T14:00:57.850" v="310" actId="1076"/>
          <ac:spMkLst>
            <pc:docMk/>
            <pc:sldMk cId="2925121725" sldId="262"/>
            <ac:spMk id="47" creationId="{DC765D5B-63E8-4F67-BF62-55F38466020B}"/>
          </ac:spMkLst>
        </pc:spChg>
        <pc:spChg chg="mod">
          <ac:chgData name="Sanders Wang" userId="089d73b8-785c-4012-b931-81c632b6c9c7" providerId="ADAL" clId="{841D73B8-F47E-44C1-8A3B-834A97B30C72}" dt="2021-12-31T14:08:19.738" v="355" actId="404"/>
          <ac:spMkLst>
            <pc:docMk/>
            <pc:sldMk cId="2925121725" sldId="262"/>
            <ac:spMk id="48" creationId="{E55D92F8-6A91-41E0-9632-0DA1842C6476}"/>
          </ac:spMkLst>
        </pc:spChg>
        <pc:spChg chg="add mod">
          <ac:chgData name="Sanders Wang" userId="089d73b8-785c-4012-b931-81c632b6c9c7" providerId="ADAL" clId="{841D73B8-F47E-44C1-8A3B-834A97B30C72}" dt="2021-12-31T14:01:34.984" v="312" actId="1076"/>
          <ac:spMkLst>
            <pc:docMk/>
            <pc:sldMk cId="2925121725" sldId="262"/>
            <ac:spMk id="50" creationId="{CB4BD3F4-EE39-445C-8AAA-1AA33C0D7016}"/>
          </ac:spMkLst>
        </pc:spChg>
        <pc:spChg chg="del">
          <ac:chgData name="Sanders Wang" userId="089d73b8-785c-4012-b931-81c632b6c9c7" providerId="ADAL" clId="{841D73B8-F47E-44C1-8A3B-834A97B30C72}" dt="2021-12-31T13:59:11.889" v="301" actId="478"/>
          <ac:spMkLst>
            <pc:docMk/>
            <pc:sldMk cId="2925121725" sldId="262"/>
            <ac:spMk id="62" creationId="{17E925B4-58FA-4114-85EF-E240BF5B560C}"/>
          </ac:spMkLst>
        </pc:spChg>
        <pc:spChg chg="mod">
          <ac:chgData name="Sanders Wang" userId="089d73b8-785c-4012-b931-81c632b6c9c7" providerId="ADAL" clId="{841D73B8-F47E-44C1-8A3B-834A97B30C72}" dt="2022-01-01T21:10:03.718" v="2525" actId="14100"/>
          <ac:spMkLst>
            <pc:docMk/>
            <pc:sldMk cId="2925121725" sldId="262"/>
            <ac:spMk id="63" creationId="{F8C2C2DB-E5E9-4C72-A89E-A1181BBD889B}"/>
          </ac:spMkLst>
        </pc:spChg>
        <pc:spChg chg="del">
          <ac:chgData name="Sanders Wang" userId="089d73b8-785c-4012-b931-81c632b6c9c7" providerId="ADAL" clId="{841D73B8-F47E-44C1-8A3B-834A97B30C72}" dt="2021-12-31T14:02:23.032" v="313" actId="478"/>
          <ac:spMkLst>
            <pc:docMk/>
            <pc:sldMk cId="2925121725" sldId="262"/>
            <ac:spMk id="69" creationId="{32B11F8B-B4DB-44B1-91A2-400A91D51B62}"/>
          </ac:spMkLst>
        </pc:spChg>
        <pc:picChg chg="add mod">
          <ac:chgData name="Sanders Wang" userId="089d73b8-785c-4012-b931-81c632b6c9c7" providerId="ADAL" clId="{841D73B8-F47E-44C1-8A3B-834A97B30C72}" dt="2021-12-31T14:03:10.508" v="320" actId="1076"/>
          <ac:picMkLst>
            <pc:docMk/>
            <pc:sldMk cId="2925121725" sldId="262"/>
            <ac:picMk id="8" creationId="{F6DAE416-561F-4386-B6A2-6DFA2D9D1277}"/>
          </ac:picMkLst>
        </pc:picChg>
        <pc:picChg chg="add mod">
          <ac:chgData name="Sanders Wang" userId="089d73b8-785c-4012-b931-81c632b6c9c7" providerId="ADAL" clId="{841D73B8-F47E-44C1-8A3B-834A97B30C72}" dt="2021-12-31T14:06:28.331" v="338" actId="1076"/>
          <ac:picMkLst>
            <pc:docMk/>
            <pc:sldMk cId="2925121725" sldId="262"/>
            <ac:picMk id="14" creationId="{3E01A7BD-5DD8-4AB0-81D7-EF78B88A3E06}"/>
          </ac:picMkLst>
        </pc:picChg>
        <pc:picChg chg="add del mod">
          <ac:chgData name="Sanders Wang" userId="089d73b8-785c-4012-b931-81c632b6c9c7" providerId="ADAL" clId="{841D73B8-F47E-44C1-8A3B-834A97B30C72}" dt="2021-12-31T14:06:15.270" v="334" actId="478"/>
          <ac:picMkLst>
            <pc:docMk/>
            <pc:sldMk cId="2925121725" sldId="262"/>
            <ac:picMk id="16" creationId="{D6B5C4B2-CB92-49B1-B1D5-36CC6F1ACB3C}"/>
          </ac:picMkLst>
        </pc:picChg>
        <pc:picChg chg="add mod">
          <ac:chgData name="Sanders Wang" userId="089d73b8-785c-4012-b931-81c632b6c9c7" providerId="ADAL" clId="{841D73B8-F47E-44C1-8A3B-834A97B30C72}" dt="2021-12-31T14:06:58.686" v="346" actId="1076"/>
          <ac:picMkLst>
            <pc:docMk/>
            <pc:sldMk cId="2925121725" sldId="262"/>
            <ac:picMk id="18" creationId="{84704AAD-CA60-4D98-8506-9DC3D6536A9E}"/>
          </ac:picMkLst>
        </pc:picChg>
        <pc:picChg chg="del">
          <ac:chgData name="Sanders Wang" userId="089d73b8-785c-4012-b931-81c632b6c9c7" providerId="ADAL" clId="{841D73B8-F47E-44C1-8A3B-834A97B30C72}" dt="2021-12-31T13:59:05.890" v="300" actId="478"/>
          <ac:picMkLst>
            <pc:docMk/>
            <pc:sldMk cId="2925121725" sldId="262"/>
            <ac:picMk id="21" creationId="{AF4D8E75-FAAD-4B81-9F21-6C6B25CBBE8F}"/>
          </ac:picMkLst>
        </pc:picChg>
        <pc:picChg chg="del">
          <ac:chgData name="Sanders Wang" userId="089d73b8-785c-4012-b931-81c632b6c9c7" providerId="ADAL" clId="{841D73B8-F47E-44C1-8A3B-834A97B30C72}" dt="2021-12-31T13:59:39.541" v="304" actId="478"/>
          <ac:picMkLst>
            <pc:docMk/>
            <pc:sldMk cId="2925121725" sldId="262"/>
            <ac:picMk id="28" creationId="{78B5CD69-A10C-4A9A-9A92-F7A02923D14C}"/>
          </ac:picMkLst>
        </pc:picChg>
        <pc:picChg chg="del">
          <ac:chgData name="Sanders Wang" userId="089d73b8-785c-4012-b931-81c632b6c9c7" providerId="ADAL" clId="{841D73B8-F47E-44C1-8A3B-834A97B30C72}" dt="2021-12-31T14:00:12.666" v="308" actId="478"/>
          <ac:picMkLst>
            <pc:docMk/>
            <pc:sldMk cId="2925121725" sldId="262"/>
            <ac:picMk id="30" creationId="{BCA24905-B7B3-4AAC-9A8B-E3C1EC226563}"/>
          </ac:picMkLst>
        </pc:picChg>
        <pc:picChg chg="add mod">
          <ac:chgData name="Sanders Wang" userId="089d73b8-785c-4012-b931-81c632b6c9c7" providerId="ADAL" clId="{841D73B8-F47E-44C1-8A3B-834A97B30C72}" dt="2021-12-31T14:03:18.348" v="322" actId="14100"/>
          <ac:picMkLst>
            <pc:docMk/>
            <pc:sldMk cId="2925121725" sldId="262"/>
            <ac:picMk id="52" creationId="{22AE4CD3-BBF7-42F5-8871-6A16DB1F59B3}"/>
          </ac:picMkLst>
        </pc:picChg>
        <pc:picChg chg="add del mod">
          <ac:chgData name="Sanders Wang" userId="089d73b8-785c-4012-b931-81c632b6c9c7" providerId="ADAL" clId="{841D73B8-F47E-44C1-8A3B-834A97B30C72}" dt="2022-01-01T21:12:24.865" v="2539" actId="478"/>
          <ac:picMkLst>
            <pc:docMk/>
            <pc:sldMk cId="2925121725" sldId="262"/>
            <ac:picMk id="53" creationId="{A8F9BF6C-52DF-466B-9F11-041B0C37C550}"/>
          </ac:picMkLst>
        </pc:picChg>
        <pc:picChg chg="add mod">
          <ac:chgData name="Sanders Wang" userId="089d73b8-785c-4012-b931-81c632b6c9c7" providerId="ADAL" clId="{841D73B8-F47E-44C1-8A3B-834A97B30C72}" dt="2022-01-01T21:12:36.600" v="2541" actId="1076"/>
          <ac:picMkLst>
            <pc:docMk/>
            <pc:sldMk cId="2925121725" sldId="262"/>
            <ac:picMk id="55" creationId="{25BC54A5-5C71-4D00-9062-BE5642C434B9}"/>
          </ac:picMkLst>
        </pc:picChg>
        <pc:picChg chg="mod">
          <ac:chgData name="Sanders Wang" userId="089d73b8-785c-4012-b931-81c632b6c9c7" providerId="ADAL" clId="{841D73B8-F47E-44C1-8A3B-834A97B30C72}" dt="2022-01-01T21:10:50.814" v="2534" actId="1076"/>
          <ac:picMkLst>
            <pc:docMk/>
            <pc:sldMk cId="2925121725" sldId="262"/>
            <ac:picMk id="64" creationId="{880E93CA-3144-4628-8979-B716CB5098DB}"/>
          </ac:picMkLst>
        </pc:picChg>
        <pc:picChg chg="del">
          <ac:chgData name="Sanders Wang" userId="089d73b8-785c-4012-b931-81c632b6c9c7" providerId="ADAL" clId="{841D73B8-F47E-44C1-8A3B-834A97B30C72}" dt="2021-12-31T13:57:03.002" v="256" actId="478"/>
          <ac:picMkLst>
            <pc:docMk/>
            <pc:sldMk cId="2925121725" sldId="262"/>
            <ac:picMk id="76" creationId="{59D29BF0-D26A-4C63-BD6F-F880E54F742F}"/>
          </ac:picMkLst>
        </pc:picChg>
        <pc:picChg chg="mod">
          <ac:chgData name="Sanders Wang" userId="089d73b8-785c-4012-b931-81c632b6c9c7" providerId="ADAL" clId="{841D73B8-F47E-44C1-8A3B-834A97B30C72}" dt="2022-01-01T21:10:49.270" v="2533" actId="1076"/>
          <ac:picMkLst>
            <pc:docMk/>
            <pc:sldMk cId="2925121725" sldId="262"/>
            <ac:picMk id="78" creationId="{8AFF2C5B-B21E-491B-B385-98E78B4F64DA}"/>
          </ac:picMkLst>
        </pc:picChg>
        <pc:cxnChg chg="mod">
          <ac:chgData name="Sanders Wang" userId="089d73b8-785c-4012-b931-81c632b6c9c7" providerId="ADAL" clId="{841D73B8-F47E-44C1-8A3B-834A97B30C72}" dt="2021-12-31T14:29:14.646" v="538" actId="14100"/>
          <ac:cxnSpMkLst>
            <pc:docMk/>
            <pc:sldMk cId="2925121725" sldId="262"/>
            <ac:cxnSpMk id="6" creationId="{F87AA917-637C-443F-B006-A797D1BA7901}"/>
          </ac:cxnSpMkLst>
        </pc:cxnChg>
        <pc:cxnChg chg="mod">
          <ac:chgData name="Sanders Wang" userId="089d73b8-785c-4012-b931-81c632b6c9c7" providerId="ADAL" clId="{841D73B8-F47E-44C1-8A3B-834A97B30C72}" dt="2022-01-02T16:23:01.853" v="2935" actId="14100"/>
          <ac:cxnSpMkLst>
            <pc:docMk/>
            <pc:sldMk cId="2925121725" sldId="262"/>
            <ac:cxnSpMk id="56" creationId="{073B77E6-54D6-4E3B-8F9E-776D0A561C39}"/>
          </ac:cxnSpMkLst>
        </pc:cxnChg>
        <pc:cxnChg chg="mod">
          <ac:chgData name="Sanders Wang" userId="089d73b8-785c-4012-b931-81c632b6c9c7" providerId="ADAL" clId="{841D73B8-F47E-44C1-8A3B-834A97B30C72}" dt="2022-01-02T16:23:01.853" v="2935" actId="14100"/>
          <ac:cxnSpMkLst>
            <pc:docMk/>
            <pc:sldMk cId="2925121725" sldId="262"/>
            <ac:cxnSpMk id="65" creationId="{D5356F01-EBF6-4F37-90C0-AEF67A36ED54}"/>
          </ac:cxnSpMkLst>
        </pc:cxnChg>
      </pc:sldChg>
      <pc:sldChg chg="add del">
        <pc:chgData name="Sanders Wang" userId="089d73b8-785c-4012-b931-81c632b6c9c7" providerId="ADAL" clId="{841D73B8-F47E-44C1-8A3B-834A97B30C72}" dt="2021-12-31T13:57:07.328" v="258"/>
        <pc:sldMkLst>
          <pc:docMk/>
          <pc:sldMk cId="3572908999" sldId="263"/>
        </pc:sldMkLst>
      </pc:sldChg>
      <pc:sldChg chg="addSp delSp modSp add mod">
        <pc:chgData name="Sanders Wang" userId="089d73b8-785c-4012-b931-81c632b6c9c7" providerId="ADAL" clId="{841D73B8-F47E-44C1-8A3B-834A97B30C72}" dt="2022-01-02T16:41:24.734" v="3387" actId="20577"/>
        <pc:sldMkLst>
          <pc:docMk/>
          <pc:sldMk cId="4067742459" sldId="263"/>
        </pc:sldMkLst>
        <pc:spChg chg="mod">
          <ac:chgData name="Sanders Wang" userId="089d73b8-785c-4012-b931-81c632b6c9c7" providerId="ADAL" clId="{841D73B8-F47E-44C1-8A3B-834A97B30C72}" dt="2022-01-02T16:40:25.782" v="3316" actId="20577"/>
          <ac:spMkLst>
            <pc:docMk/>
            <pc:sldMk cId="4067742459" sldId="263"/>
            <ac:spMk id="2" creationId="{526F164D-5124-4782-B71A-95978A7749FD}"/>
          </ac:spMkLst>
        </pc:spChg>
        <pc:spChg chg="mod">
          <ac:chgData name="Sanders Wang" userId="089d73b8-785c-4012-b931-81c632b6c9c7" providerId="ADAL" clId="{841D73B8-F47E-44C1-8A3B-834A97B30C72}" dt="2021-12-31T14:26:16.264" v="508" actId="14100"/>
          <ac:spMkLst>
            <pc:docMk/>
            <pc:sldMk cId="4067742459" sldId="263"/>
            <ac:spMk id="7" creationId="{470E3AAE-3454-4785-AFEF-48E90572852E}"/>
          </ac:spMkLst>
        </pc:spChg>
        <pc:spChg chg="mod">
          <ac:chgData name="Sanders Wang" userId="089d73b8-785c-4012-b931-81c632b6c9c7" providerId="ADAL" clId="{841D73B8-F47E-44C1-8A3B-834A97B30C72}" dt="2022-01-02T16:41:24.734" v="3387" actId="20577"/>
          <ac:spMkLst>
            <pc:docMk/>
            <pc:sldMk cId="4067742459" sldId="263"/>
            <ac:spMk id="27" creationId="{6D29E08D-8A60-4EF0-B1C0-99777C14D760}"/>
          </ac:spMkLst>
        </pc:spChg>
        <pc:spChg chg="mod">
          <ac:chgData name="Sanders Wang" userId="089d73b8-785c-4012-b931-81c632b6c9c7" providerId="ADAL" clId="{841D73B8-F47E-44C1-8A3B-834A97B30C72}" dt="2022-01-02T16:24:50.120" v="2953" actId="14100"/>
          <ac:spMkLst>
            <pc:docMk/>
            <pc:sldMk cId="4067742459" sldId="263"/>
            <ac:spMk id="31" creationId="{3E279BFC-E9CC-42EC-89EF-16E01B6E6EC4}"/>
          </ac:spMkLst>
        </pc:spChg>
        <pc:spChg chg="mod">
          <ac:chgData name="Sanders Wang" userId="089d73b8-785c-4012-b931-81c632b6c9c7" providerId="ADAL" clId="{841D73B8-F47E-44C1-8A3B-834A97B30C72}" dt="2021-12-31T14:11:11.650" v="391" actId="1076"/>
          <ac:spMkLst>
            <pc:docMk/>
            <pc:sldMk cId="4067742459" sldId="263"/>
            <ac:spMk id="47" creationId="{DC765D5B-63E8-4F67-BF62-55F38466020B}"/>
          </ac:spMkLst>
        </pc:spChg>
        <pc:spChg chg="mod">
          <ac:chgData name="Sanders Wang" userId="089d73b8-785c-4012-b931-81c632b6c9c7" providerId="ADAL" clId="{841D73B8-F47E-44C1-8A3B-834A97B30C72}" dt="2021-12-31T14:26:03.796" v="506" actId="14100"/>
          <ac:spMkLst>
            <pc:docMk/>
            <pc:sldMk cId="4067742459" sldId="263"/>
            <ac:spMk id="48" creationId="{E55D92F8-6A91-41E0-9632-0DA1842C6476}"/>
          </ac:spMkLst>
        </pc:spChg>
        <pc:spChg chg="del">
          <ac:chgData name="Sanders Wang" userId="089d73b8-785c-4012-b931-81c632b6c9c7" providerId="ADAL" clId="{841D73B8-F47E-44C1-8A3B-834A97B30C72}" dt="2021-12-31T14:11:06.043" v="390" actId="478"/>
          <ac:spMkLst>
            <pc:docMk/>
            <pc:sldMk cId="4067742459" sldId="263"/>
            <ac:spMk id="50" creationId="{CB4BD3F4-EE39-445C-8AAA-1AA33C0D7016}"/>
          </ac:spMkLst>
        </pc:spChg>
        <pc:spChg chg="add del mod">
          <ac:chgData name="Sanders Wang" userId="089d73b8-785c-4012-b931-81c632b6c9c7" providerId="ADAL" clId="{841D73B8-F47E-44C1-8A3B-834A97B30C72}" dt="2021-12-31T14:18:56.879" v="443" actId="478"/>
          <ac:spMkLst>
            <pc:docMk/>
            <pc:sldMk cId="4067742459" sldId="263"/>
            <ac:spMk id="53" creationId="{8E6FCAC3-69FC-4EEB-9457-02233E820ED6}"/>
          </ac:spMkLst>
        </pc:spChg>
        <pc:spChg chg="add mod">
          <ac:chgData name="Sanders Wang" userId="089d73b8-785c-4012-b931-81c632b6c9c7" providerId="ADAL" clId="{841D73B8-F47E-44C1-8A3B-834A97B30C72}" dt="2021-12-31T14:22:37.178" v="456" actId="1076"/>
          <ac:spMkLst>
            <pc:docMk/>
            <pc:sldMk cId="4067742459" sldId="263"/>
            <ac:spMk id="55" creationId="{0FA5641C-8856-48AA-B8C3-F7719F1907EA}"/>
          </ac:spMkLst>
        </pc:spChg>
        <pc:spChg chg="add mod">
          <ac:chgData name="Sanders Wang" userId="089d73b8-785c-4012-b931-81c632b6c9c7" providerId="ADAL" clId="{841D73B8-F47E-44C1-8A3B-834A97B30C72}" dt="2021-12-31T14:22:41.417" v="457" actId="571"/>
          <ac:spMkLst>
            <pc:docMk/>
            <pc:sldMk cId="4067742459" sldId="263"/>
            <ac:spMk id="57" creationId="{55793594-5870-4D3C-A1ED-AC6ACF88C2FC}"/>
          </ac:spMkLst>
        </pc:spChg>
        <pc:spChg chg="mod">
          <ac:chgData name="Sanders Wang" userId="089d73b8-785c-4012-b931-81c632b6c9c7" providerId="ADAL" clId="{841D73B8-F47E-44C1-8A3B-834A97B30C72}" dt="2022-01-01T10:07:33.833" v="599" actId="14100"/>
          <ac:spMkLst>
            <pc:docMk/>
            <pc:sldMk cId="4067742459" sldId="263"/>
            <ac:spMk id="58" creationId="{EFC12815-8FBA-48E1-9BD0-333F7B760B39}"/>
          </ac:spMkLst>
        </pc:spChg>
        <pc:spChg chg="mod">
          <ac:chgData name="Sanders Wang" userId="089d73b8-785c-4012-b931-81c632b6c9c7" providerId="ADAL" clId="{841D73B8-F47E-44C1-8A3B-834A97B30C72}" dt="2021-12-31T14:20:12.639" v="451" actId="1076"/>
          <ac:spMkLst>
            <pc:docMk/>
            <pc:sldMk cId="4067742459" sldId="263"/>
            <ac:spMk id="59" creationId="{74CD6086-DEC3-4AD8-AD10-FE703B87B47D}"/>
          </ac:spMkLst>
        </pc:spChg>
        <pc:spChg chg="mod">
          <ac:chgData name="Sanders Wang" userId="089d73b8-785c-4012-b931-81c632b6c9c7" providerId="ADAL" clId="{841D73B8-F47E-44C1-8A3B-834A97B30C72}" dt="2021-12-31T14:20:13.046" v="452" actId="1076"/>
          <ac:spMkLst>
            <pc:docMk/>
            <pc:sldMk cId="4067742459" sldId="263"/>
            <ac:spMk id="61" creationId="{32D9C5B1-9EC2-4F3B-8005-A1EC7EBE2438}"/>
          </ac:spMkLst>
        </pc:spChg>
        <pc:spChg chg="add mod">
          <ac:chgData name="Sanders Wang" userId="089d73b8-785c-4012-b931-81c632b6c9c7" providerId="ADAL" clId="{841D73B8-F47E-44C1-8A3B-834A97B30C72}" dt="2021-12-31T14:24:22.901" v="499" actId="6549"/>
          <ac:spMkLst>
            <pc:docMk/>
            <pc:sldMk cId="4067742459" sldId="263"/>
            <ac:spMk id="62" creationId="{8362815F-E599-4312-978A-CF1A3DDB89EC}"/>
          </ac:spMkLst>
        </pc:spChg>
        <pc:spChg chg="mod">
          <ac:chgData name="Sanders Wang" userId="089d73b8-785c-4012-b931-81c632b6c9c7" providerId="ADAL" clId="{841D73B8-F47E-44C1-8A3B-834A97B30C72}" dt="2021-12-31T14:26:19.592" v="509" actId="14100"/>
          <ac:spMkLst>
            <pc:docMk/>
            <pc:sldMk cId="4067742459" sldId="263"/>
            <ac:spMk id="63" creationId="{F8C2C2DB-E5E9-4C72-A89E-A1181BBD889B}"/>
          </ac:spMkLst>
        </pc:spChg>
        <pc:spChg chg="add del">
          <ac:chgData name="Sanders Wang" userId="089d73b8-785c-4012-b931-81c632b6c9c7" providerId="ADAL" clId="{841D73B8-F47E-44C1-8A3B-834A97B30C72}" dt="2021-12-31T14:23:34.122" v="463" actId="22"/>
          <ac:spMkLst>
            <pc:docMk/>
            <pc:sldMk cId="4067742459" sldId="263"/>
            <ac:spMk id="66" creationId="{2BB18FA0-3AE4-4434-BB4B-118C6023FA51}"/>
          </ac:spMkLst>
        </pc:spChg>
        <pc:spChg chg="add mod">
          <ac:chgData name="Sanders Wang" userId="089d73b8-785c-4012-b931-81c632b6c9c7" providerId="ADAL" clId="{841D73B8-F47E-44C1-8A3B-834A97B30C72}" dt="2021-12-31T14:24:28.108" v="500" actId="1076"/>
          <ac:spMkLst>
            <pc:docMk/>
            <pc:sldMk cId="4067742459" sldId="263"/>
            <ac:spMk id="67" creationId="{EE060EB3-36AF-40CB-A9CA-05C82A6A8B9E}"/>
          </ac:spMkLst>
        </pc:spChg>
        <pc:spChg chg="add del">
          <ac:chgData name="Sanders Wang" userId="089d73b8-785c-4012-b931-81c632b6c9c7" providerId="ADAL" clId="{841D73B8-F47E-44C1-8A3B-834A97B30C72}" dt="2021-12-31T14:42:46.132" v="560" actId="22"/>
          <ac:spMkLst>
            <pc:docMk/>
            <pc:sldMk cId="4067742459" sldId="263"/>
            <ac:spMk id="68" creationId="{3032F8E5-32FC-4B19-BD20-514526129D40}"/>
          </ac:spMkLst>
        </pc:spChg>
        <pc:spChg chg="add mod">
          <ac:chgData name="Sanders Wang" userId="089d73b8-785c-4012-b931-81c632b6c9c7" providerId="ADAL" clId="{841D73B8-F47E-44C1-8A3B-834A97B30C72}" dt="2021-12-31T14:43:58.698" v="570" actId="14100"/>
          <ac:spMkLst>
            <pc:docMk/>
            <pc:sldMk cId="4067742459" sldId="263"/>
            <ac:spMk id="69" creationId="{6F4FA839-F33E-49B0-849E-E11FFF0B1596}"/>
          </ac:spMkLst>
        </pc:spChg>
        <pc:spChg chg="add mod">
          <ac:chgData name="Sanders Wang" userId="089d73b8-785c-4012-b931-81c632b6c9c7" providerId="ADAL" clId="{841D73B8-F47E-44C1-8A3B-834A97B30C72}" dt="2021-12-31T14:45:39.578" v="579" actId="1076"/>
          <ac:spMkLst>
            <pc:docMk/>
            <pc:sldMk cId="4067742459" sldId="263"/>
            <ac:spMk id="70" creationId="{1239104F-782B-45C1-BA55-A89CE4B5AD81}"/>
          </ac:spMkLst>
        </pc:spChg>
        <pc:spChg chg="add del">
          <ac:chgData name="Sanders Wang" userId="089d73b8-785c-4012-b931-81c632b6c9c7" providerId="ADAL" clId="{841D73B8-F47E-44C1-8A3B-834A97B30C72}" dt="2021-12-31T14:45:25.926" v="575" actId="22"/>
          <ac:spMkLst>
            <pc:docMk/>
            <pc:sldMk cId="4067742459" sldId="263"/>
            <ac:spMk id="71" creationId="{7304D8EB-3007-4AA0-9F43-5488E71D4D1C}"/>
          </ac:spMkLst>
        </pc:spChg>
        <pc:spChg chg="add mod">
          <ac:chgData name="Sanders Wang" userId="089d73b8-785c-4012-b931-81c632b6c9c7" providerId="ADAL" clId="{841D73B8-F47E-44C1-8A3B-834A97B30C72}" dt="2021-12-31T14:45:35.818" v="578" actId="1076"/>
          <ac:spMkLst>
            <pc:docMk/>
            <pc:sldMk cId="4067742459" sldId="263"/>
            <ac:spMk id="72" creationId="{0EF14C5B-E7D1-4F2C-AF6F-57D6DCE570F4}"/>
          </ac:spMkLst>
        </pc:spChg>
        <pc:picChg chg="del">
          <ac:chgData name="Sanders Wang" userId="089d73b8-785c-4012-b931-81c632b6c9c7" providerId="ADAL" clId="{841D73B8-F47E-44C1-8A3B-834A97B30C72}" dt="2021-12-31T14:32:50.466" v="549" actId="478"/>
          <ac:picMkLst>
            <pc:docMk/>
            <pc:sldMk cId="4067742459" sldId="263"/>
            <ac:picMk id="14" creationId="{3E01A7BD-5DD8-4AB0-81D7-EF78B88A3E06}"/>
          </ac:picMkLst>
        </pc:picChg>
        <pc:picChg chg="del">
          <ac:chgData name="Sanders Wang" userId="089d73b8-785c-4012-b931-81c632b6c9c7" providerId="ADAL" clId="{841D73B8-F47E-44C1-8A3B-834A97B30C72}" dt="2021-12-31T14:11:14.718" v="392" actId="478"/>
          <ac:picMkLst>
            <pc:docMk/>
            <pc:sldMk cId="4067742459" sldId="263"/>
            <ac:picMk id="18" creationId="{84704AAD-CA60-4D98-8506-9DC3D6536A9E}"/>
          </ac:picMkLst>
        </pc:picChg>
        <pc:picChg chg="mod">
          <ac:chgData name="Sanders Wang" userId="089d73b8-785c-4012-b931-81c632b6c9c7" providerId="ADAL" clId="{841D73B8-F47E-44C1-8A3B-834A97B30C72}" dt="2021-12-31T14:26:06.458" v="507" actId="1076"/>
          <ac:picMkLst>
            <pc:docMk/>
            <pc:sldMk cId="4067742459" sldId="263"/>
            <ac:picMk id="19" creationId="{BAEB1559-B676-4936-9711-EF4004D0CABF}"/>
          </ac:picMkLst>
        </pc:picChg>
        <pc:picChg chg="add mod">
          <ac:chgData name="Sanders Wang" userId="089d73b8-785c-4012-b931-81c632b6c9c7" providerId="ADAL" clId="{841D73B8-F47E-44C1-8A3B-834A97B30C72}" dt="2021-12-31T14:45:42.676" v="580" actId="1076"/>
          <ac:picMkLst>
            <pc:docMk/>
            <pc:sldMk cId="4067742459" sldId="263"/>
            <ac:picMk id="21" creationId="{B9850C92-FB7B-4E08-A8B0-1D3641156D22}"/>
          </ac:picMkLst>
        </pc:picChg>
        <pc:picChg chg="add mod">
          <ac:chgData name="Sanders Wang" userId="089d73b8-785c-4012-b931-81c632b6c9c7" providerId="ADAL" clId="{841D73B8-F47E-44C1-8A3B-834A97B30C72}" dt="2022-01-02T14:11:35.842" v="2716" actId="1076"/>
          <ac:picMkLst>
            <pc:docMk/>
            <pc:sldMk cId="4067742459" sldId="263"/>
            <ac:picMk id="50" creationId="{7C6E9A75-5CED-4340-AC6C-2807C4422832}"/>
          </ac:picMkLst>
        </pc:picChg>
        <pc:picChg chg="del">
          <ac:chgData name="Sanders Wang" userId="089d73b8-785c-4012-b931-81c632b6c9c7" providerId="ADAL" clId="{841D73B8-F47E-44C1-8A3B-834A97B30C72}" dt="2021-12-31T14:10:39.529" v="366" actId="478"/>
          <ac:picMkLst>
            <pc:docMk/>
            <pc:sldMk cId="4067742459" sldId="263"/>
            <ac:picMk id="52" creationId="{22AE4CD3-BBF7-42F5-8871-6A16DB1F59B3}"/>
          </ac:picMkLst>
        </pc:picChg>
        <pc:cxnChg chg="mod">
          <ac:chgData name="Sanders Wang" userId="089d73b8-785c-4012-b931-81c632b6c9c7" providerId="ADAL" clId="{841D73B8-F47E-44C1-8A3B-834A97B30C72}" dt="2021-12-31T14:29:26.905" v="539" actId="14100"/>
          <ac:cxnSpMkLst>
            <pc:docMk/>
            <pc:sldMk cId="4067742459" sldId="263"/>
            <ac:cxnSpMk id="6" creationId="{F87AA917-637C-443F-B006-A797D1BA7901}"/>
          </ac:cxnSpMkLst>
        </pc:cxnChg>
        <pc:cxnChg chg="mod">
          <ac:chgData name="Sanders Wang" userId="089d73b8-785c-4012-b931-81c632b6c9c7" providerId="ADAL" clId="{841D73B8-F47E-44C1-8A3B-834A97B30C72}" dt="2022-01-02T16:24:50.120" v="2953" actId="14100"/>
          <ac:cxnSpMkLst>
            <pc:docMk/>
            <pc:sldMk cId="4067742459" sldId="263"/>
            <ac:cxnSpMk id="56" creationId="{073B77E6-54D6-4E3B-8F9E-776D0A561C39}"/>
          </ac:cxnSpMkLst>
        </pc:cxnChg>
        <pc:cxnChg chg="mod">
          <ac:chgData name="Sanders Wang" userId="089d73b8-785c-4012-b931-81c632b6c9c7" providerId="ADAL" clId="{841D73B8-F47E-44C1-8A3B-834A97B30C72}" dt="2022-01-02T16:24:50.120" v="2953" actId="14100"/>
          <ac:cxnSpMkLst>
            <pc:docMk/>
            <pc:sldMk cId="4067742459" sldId="263"/>
            <ac:cxnSpMk id="65" creationId="{D5356F01-EBF6-4F37-90C0-AEF67A36ED54}"/>
          </ac:cxnSpMkLst>
        </pc:cxnChg>
      </pc:sldChg>
      <pc:sldChg chg="addSp delSp modSp add mod">
        <pc:chgData name="Sanders Wang" userId="089d73b8-785c-4012-b931-81c632b6c9c7" providerId="ADAL" clId="{841D73B8-F47E-44C1-8A3B-834A97B30C72}" dt="2022-01-02T16:41:42.939" v="3393" actId="20577"/>
        <pc:sldMkLst>
          <pc:docMk/>
          <pc:sldMk cId="4271051205" sldId="264"/>
        </pc:sldMkLst>
        <pc:spChg chg="mod">
          <ac:chgData name="Sanders Wang" userId="089d73b8-785c-4012-b931-81c632b6c9c7" providerId="ADAL" clId="{841D73B8-F47E-44C1-8A3B-834A97B30C72}" dt="2022-01-01T10:16:00.454" v="659" actId="20577"/>
          <ac:spMkLst>
            <pc:docMk/>
            <pc:sldMk cId="4271051205" sldId="264"/>
            <ac:spMk id="2" creationId="{526F164D-5124-4782-B71A-95978A7749FD}"/>
          </ac:spMkLst>
        </pc:spChg>
        <pc:spChg chg="add mod">
          <ac:chgData name="Sanders Wang" userId="089d73b8-785c-4012-b931-81c632b6c9c7" providerId="ADAL" clId="{841D73B8-F47E-44C1-8A3B-834A97B30C72}" dt="2022-01-02T16:37:15.155" v="3179"/>
          <ac:spMkLst>
            <pc:docMk/>
            <pc:sldMk cId="4271051205" sldId="264"/>
            <ac:spMk id="3" creationId="{9AB634B7-FE6E-47D2-9FC1-51572BBFAA65}"/>
          </ac:spMkLst>
        </pc:spChg>
        <pc:spChg chg="mod">
          <ac:chgData name="Sanders Wang" userId="089d73b8-785c-4012-b931-81c632b6c9c7" providerId="ADAL" clId="{841D73B8-F47E-44C1-8A3B-834A97B30C72}" dt="2022-01-01T10:16:10.427" v="660" actId="207"/>
          <ac:spMkLst>
            <pc:docMk/>
            <pc:sldMk cId="4271051205" sldId="264"/>
            <ac:spMk id="12" creationId="{BAB2115D-CEDB-4E74-AB77-EB9E9FA28A04}"/>
          </ac:spMkLst>
        </pc:spChg>
        <pc:spChg chg="mod">
          <ac:chgData name="Sanders Wang" userId="089d73b8-785c-4012-b931-81c632b6c9c7" providerId="ADAL" clId="{841D73B8-F47E-44C1-8A3B-834A97B30C72}" dt="2022-01-01T10:17:33.402" v="668" actId="1076"/>
          <ac:spMkLst>
            <pc:docMk/>
            <pc:sldMk cId="4271051205" sldId="264"/>
            <ac:spMk id="13" creationId="{7EDD30A7-EFD9-4D8F-B745-67A8253E80FA}"/>
          </ac:spMkLst>
        </pc:spChg>
        <pc:spChg chg="mod">
          <ac:chgData name="Sanders Wang" userId="089d73b8-785c-4012-b931-81c632b6c9c7" providerId="ADAL" clId="{841D73B8-F47E-44C1-8A3B-834A97B30C72}" dt="2022-01-02T16:41:42.939" v="3393" actId="20577"/>
          <ac:spMkLst>
            <pc:docMk/>
            <pc:sldMk cId="4271051205" sldId="264"/>
            <ac:spMk id="27" creationId="{6D29E08D-8A60-4EF0-B1C0-99777C14D760}"/>
          </ac:spMkLst>
        </pc:spChg>
        <pc:spChg chg="mod">
          <ac:chgData name="Sanders Wang" userId="089d73b8-785c-4012-b931-81c632b6c9c7" providerId="ADAL" clId="{841D73B8-F47E-44C1-8A3B-834A97B30C72}" dt="2022-01-02T16:24:07.390" v="2946" actId="14100"/>
          <ac:spMkLst>
            <pc:docMk/>
            <pc:sldMk cId="4271051205" sldId="264"/>
            <ac:spMk id="31" creationId="{3E279BFC-E9CC-42EC-89EF-16E01B6E6EC4}"/>
          </ac:spMkLst>
        </pc:spChg>
        <pc:spChg chg="mod">
          <ac:chgData name="Sanders Wang" userId="089d73b8-785c-4012-b931-81c632b6c9c7" providerId="ADAL" clId="{841D73B8-F47E-44C1-8A3B-834A97B30C72}" dt="2022-01-01T10:16:45.105" v="662" actId="207"/>
          <ac:spMkLst>
            <pc:docMk/>
            <pc:sldMk cId="4271051205" sldId="264"/>
            <ac:spMk id="34" creationId="{D9F5D0AC-81A6-4890-94B2-06557508A406}"/>
          </ac:spMkLst>
        </pc:spChg>
        <pc:spChg chg="mod">
          <ac:chgData name="Sanders Wang" userId="089d73b8-785c-4012-b931-81c632b6c9c7" providerId="ADAL" clId="{841D73B8-F47E-44C1-8A3B-834A97B30C72}" dt="2022-01-01T10:16:27.892" v="661" actId="692"/>
          <ac:spMkLst>
            <pc:docMk/>
            <pc:sldMk cId="4271051205" sldId="264"/>
            <ac:spMk id="47" creationId="{0A8E2D46-8FE4-4A57-86C0-C15CE258F76A}"/>
          </ac:spMkLst>
        </pc:spChg>
        <pc:spChg chg="mod">
          <ac:chgData name="Sanders Wang" userId="089d73b8-785c-4012-b931-81c632b6c9c7" providerId="ADAL" clId="{841D73B8-F47E-44C1-8A3B-834A97B30C72}" dt="2022-01-01T10:16:27.892" v="661" actId="692"/>
          <ac:spMkLst>
            <pc:docMk/>
            <pc:sldMk cId="4271051205" sldId="264"/>
            <ac:spMk id="50" creationId="{DF324FD7-76DC-4AE7-A4E3-BD3025E9BE8F}"/>
          </ac:spMkLst>
        </pc:spChg>
        <pc:spChg chg="mod">
          <ac:chgData name="Sanders Wang" userId="089d73b8-785c-4012-b931-81c632b6c9c7" providerId="ADAL" clId="{841D73B8-F47E-44C1-8A3B-834A97B30C72}" dt="2022-01-01T10:16:45.105" v="662" actId="207"/>
          <ac:spMkLst>
            <pc:docMk/>
            <pc:sldMk cId="4271051205" sldId="264"/>
            <ac:spMk id="52" creationId="{E5645D32-62FF-4DF8-9A5F-72FFF9FDC384}"/>
          </ac:spMkLst>
        </pc:spChg>
        <pc:spChg chg="add mod">
          <ac:chgData name="Sanders Wang" userId="089d73b8-785c-4012-b931-81c632b6c9c7" providerId="ADAL" clId="{841D73B8-F47E-44C1-8A3B-834A97B30C72}" dt="2022-01-01T10:17:52.179" v="672" actId="1076"/>
          <ac:spMkLst>
            <pc:docMk/>
            <pc:sldMk cId="4271051205" sldId="264"/>
            <ac:spMk id="55" creationId="{F58B4877-0730-429F-BFA2-D82346C77C4D}"/>
          </ac:spMkLst>
        </pc:spChg>
        <pc:spChg chg="mod">
          <ac:chgData name="Sanders Wang" userId="089d73b8-785c-4012-b931-81c632b6c9c7" providerId="ADAL" clId="{841D73B8-F47E-44C1-8A3B-834A97B30C72}" dt="2022-01-01T10:16:53.429" v="663" actId="692"/>
          <ac:spMkLst>
            <pc:docMk/>
            <pc:sldMk cId="4271051205" sldId="264"/>
            <ac:spMk id="67" creationId="{23AA573A-5EDD-4A95-BF07-C96F429AFA89}"/>
          </ac:spMkLst>
        </pc:spChg>
        <pc:spChg chg="mod">
          <ac:chgData name="Sanders Wang" userId="089d73b8-785c-4012-b931-81c632b6c9c7" providerId="ADAL" clId="{841D73B8-F47E-44C1-8A3B-834A97B30C72}" dt="2022-01-01T10:16:45.105" v="662" actId="207"/>
          <ac:spMkLst>
            <pc:docMk/>
            <pc:sldMk cId="4271051205" sldId="264"/>
            <ac:spMk id="73" creationId="{841F1B18-3EC3-46C2-A219-34855037237F}"/>
          </ac:spMkLst>
        </pc:spChg>
        <pc:spChg chg="mod">
          <ac:chgData name="Sanders Wang" userId="089d73b8-785c-4012-b931-81c632b6c9c7" providerId="ADAL" clId="{841D73B8-F47E-44C1-8A3B-834A97B30C72}" dt="2022-01-01T10:16:45.105" v="662" actId="207"/>
          <ac:spMkLst>
            <pc:docMk/>
            <pc:sldMk cId="4271051205" sldId="264"/>
            <ac:spMk id="83" creationId="{182714E6-26EF-41B4-A02E-0E60FB741D5E}"/>
          </ac:spMkLst>
        </pc:spChg>
        <pc:spChg chg="mod">
          <ac:chgData name="Sanders Wang" userId="089d73b8-785c-4012-b931-81c632b6c9c7" providerId="ADAL" clId="{841D73B8-F47E-44C1-8A3B-834A97B30C72}" dt="2022-01-01T10:16:45.105" v="662" actId="207"/>
          <ac:spMkLst>
            <pc:docMk/>
            <pc:sldMk cId="4271051205" sldId="264"/>
            <ac:spMk id="85" creationId="{A0A6FEBC-10CD-4650-81A3-197832F133AB}"/>
          </ac:spMkLst>
        </pc:spChg>
        <pc:spChg chg="mod">
          <ac:chgData name="Sanders Wang" userId="089d73b8-785c-4012-b931-81c632b6c9c7" providerId="ADAL" clId="{841D73B8-F47E-44C1-8A3B-834A97B30C72}" dt="2022-01-01T10:16:45.105" v="662" actId="207"/>
          <ac:spMkLst>
            <pc:docMk/>
            <pc:sldMk cId="4271051205" sldId="264"/>
            <ac:spMk id="86" creationId="{D36A2A46-2026-4E12-9B18-3BED580A3F0D}"/>
          </ac:spMkLst>
        </pc:spChg>
        <pc:spChg chg="mod">
          <ac:chgData name="Sanders Wang" userId="089d73b8-785c-4012-b931-81c632b6c9c7" providerId="ADAL" clId="{841D73B8-F47E-44C1-8A3B-834A97B30C72}" dt="2022-01-02T16:38:44.203" v="3228" actId="20577"/>
          <ac:spMkLst>
            <pc:docMk/>
            <pc:sldMk cId="4271051205" sldId="264"/>
            <ac:spMk id="87" creationId="{F9A9300A-EEFA-4612-860F-FEDA3BC56BC2}"/>
          </ac:spMkLst>
        </pc:spChg>
        <pc:spChg chg="mod">
          <ac:chgData name="Sanders Wang" userId="089d73b8-785c-4012-b931-81c632b6c9c7" providerId="ADAL" clId="{841D73B8-F47E-44C1-8A3B-834A97B30C72}" dt="2022-01-01T10:16:45.105" v="662" actId="207"/>
          <ac:spMkLst>
            <pc:docMk/>
            <pc:sldMk cId="4271051205" sldId="264"/>
            <ac:spMk id="89" creationId="{E99AA91C-0A1A-4AC6-8584-199240758343}"/>
          </ac:spMkLst>
        </pc:spChg>
        <pc:spChg chg="mod">
          <ac:chgData name="Sanders Wang" userId="089d73b8-785c-4012-b931-81c632b6c9c7" providerId="ADAL" clId="{841D73B8-F47E-44C1-8A3B-834A97B30C72}" dt="2022-01-01T10:16:45.105" v="662" actId="207"/>
          <ac:spMkLst>
            <pc:docMk/>
            <pc:sldMk cId="4271051205" sldId="264"/>
            <ac:spMk id="90" creationId="{C826E957-8499-4363-BD92-8C4D377125F4}"/>
          </ac:spMkLst>
        </pc:spChg>
        <pc:picChg chg="del">
          <ac:chgData name="Sanders Wang" userId="089d73b8-785c-4012-b931-81c632b6c9c7" providerId="ADAL" clId="{841D73B8-F47E-44C1-8A3B-834A97B30C72}" dt="2022-01-01T10:18:02.121" v="673" actId="478"/>
          <ac:picMkLst>
            <pc:docMk/>
            <pc:sldMk cId="4271051205" sldId="264"/>
            <ac:picMk id="49" creationId="{7ABE57EC-37F1-4A57-ABEE-05C43F047C04}"/>
          </ac:picMkLst>
        </pc:picChg>
        <pc:cxnChg chg="mod">
          <ac:chgData name="Sanders Wang" userId="089d73b8-785c-4012-b931-81c632b6c9c7" providerId="ADAL" clId="{841D73B8-F47E-44C1-8A3B-834A97B30C72}" dt="2022-01-01T10:17:10.664" v="664" actId="692"/>
          <ac:cxnSpMkLst>
            <pc:docMk/>
            <pc:sldMk cId="4271051205" sldId="264"/>
            <ac:cxnSpMk id="53" creationId="{B8D23B4B-9EE5-4502-80A3-CDC358F2E36F}"/>
          </ac:cxnSpMkLst>
        </pc:cxnChg>
        <pc:cxnChg chg="mod">
          <ac:chgData name="Sanders Wang" userId="089d73b8-785c-4012-b931-81c632b6c9c7" providerId="ADAL" clId="{841D73B8-F47E-44C1-8A3B-834A97B30C72}" dt="2022-01-02T16:24:07.390" v="2946" actId="14100"/>
          <ac:cxnSpMkLst>
            <pc:docMk/>
            <pc:sldMk cId="4271051205" sldId="264"/>
            <ac:cxnSpMk id="56" creationId="{073B77E6-54D6-4E3B-8F9E-776D0A561C39}"/>
          </ac:cxnSpMkLst>
        </pc:cxnChg>
        <pc:cxnChg chg="mod">
          <ac:chgData name="Sanders Wang" userId="089d73b8-785c-4012-b931-81c632b6c9c7" providerId="ADAL" clId="{841D73B8-F47E-44C1-8A3B-834A97B30C72}" dt="2022-01-01T10:17:10.664" v="664" actId="692"/>
          <ac:cxnSpMkLst>
            <pc:docMk/>
            <pc:sldMk cId="4271051205" sldId="264"/>
            <ac:cxnSpMk id="57" creationId="{2CCB0C01-948E-411E-9BD4-34C930E5A8D3}"/>
          </ac:cxnSpMkLst>
        </pc:cxnChg>
        <pc:cxnChg chg="mod">
          <ac:chgData name="Sanders Wang" userId="089d73b8-785c-4012-b931-81c632b6c9c7" providerId="ADAL" clId="{841D73B8-F47E-44C1-8A3B-834A97B30C72}" dt="2022-01-01T10:17:10.664" v="664" actId="692"/>
          <ac:cxnSpMkLst>
            <pc:docMk/>
            <pc:sldMk cId="4271051205" sldId="264"/>
            <ac:cxnSpMk id="61" creationId="{7A7DE076-47D0-43A3-9E97-FBAD5875EA0C}"/>
          </ac:cxnSpMkLst>
        </pc:cxnChg>
        <pc:cxnChg chg="mod">
          <ac:chgData name="Sanders Wang" userId="089d73b8-785c-4012-b931-81c632b6c9c7" providerId="ADAL" clId="{841D73B8-F47E-44C1-8A3B-834A97B30C72}" dt="2022-01-01T10:17:10.664" v="664" actId="692"/>
          <ac:cxnSpMkLst>
            <pc:docMk/>
            <pc:sldMk cId="4271051205" sldId="264"/>
            <ac:cxnSpMk id="63" creationId="{B364DA8B-A664-48F1-9CAB-3AF1FF516E3E}"/>
          </ac:cxnSpMkLst>
        </pc:cxnChg>
        <pc:cxnChg chg="mod">
          <ac:chgData name="Sanders Wang" userId="089d73b8-785c-4012-b931-81c632b6c9c7" providerId="ADAL" clId="{841D73B8-F47E-44C1-8A3B-834A97B30C72}" dt="2022-01-02T16:24:07.390" v="2946" actId="14100"/>
          <ac:cxnSpMkLst>
            <pc:docMk/>
            <pc:sldMk cId="4271051205" sldId="264"/>
            <ac:cxnSpMk id="65" creationId="{D5356F01-EBF6-4F37-90C0-AEF67A36ED54}"/>
          </ac:cxnSpMkLst>
        </pc:cxnChg>
        <pc:cxnChg chg="mod">
          <ac:chgData name="Sanders Wang" userId="089d73b8-785c-4012-b931-81c632b6c9c7" providerId="ADAL" clId="{841D73B8-F47E-44C1-8A3B-834A97B30C72}" dt="2022-01-01T10:17:10.664" v="664" actId="692"/>
          <ac:cxnSpMkLst>
            <pc:docMk/>
            <pc:sldMk cId="4271051205" sldId="264"/>
            <ac:cxnSpMk id="74" creationId="{B9E31FDD-5448-41A4-A559-42534DEAC17A}"/>
          </ac:cxnSpMkLst>
        </pc:cxnChg>
        <pc:cxnChg chg="mod">
          <ac:chgData name="Sanders Wang" userId="089d73b8-785c-4012-b931-81c632b6c9c7" providerId="ADAL" clId="{841D73B8-F47E-44C1-8A3B-834A97B30C72}" dt="2022-01-01T10:17:10.664" v="664" actId="692"/>
          <ac:cxnSpMkLst>
            <pc:docMk/>
            <pc:sldMk cId="4271051205" sldId="264"/>
            <ac:cxnSpMk id="77" creationId="{EADF09EC-335A-41B8-BCA7-45D82621E043}"/>
          </ac:cxnSpMkLst>
        </pc:cxnChg>
      </pc:sldChg>
      <pc:sldChg chg="modSp add del mod">
        <pc:chgData name="Sanders Wang" userId="089d73b8-785c-4012-b931-81c632b6c9c7" providerId="ADAL" clId="{841D73B8-F47E-44C1-8A3B-834A97B30C72}" dt="2022-01-01T10:48:33.148" v="1327" actId="47"/>
        <pc:sldMkLst>
          <pc:docMk/>
          <pc:sldMk cId="2287362542" sldId="265"/>
        </pc:sldMkLst>
        <pc:spChg chg="mod">
          <ac:chgData name="Sanders Wang" userId="089d73b8-785c-4012-b931-81c632b6c9c7" providerId="ADAL" clId="{841D73B8-F47E-44C1-8A3B-834A97B30C72}" dt="2022-01-01T10:48:24.722" v="1326" actId="20577"/>
          <ac:spMkLst>
            <pc:docMk/>
            <pc:sldMk cId="2287362542" sldId="265"/>
            <ac:spMk id="2" creationId="{526F164D-5124-4782-B71A-95978A7749FD}"/>
          </ac:spMkLst>
        </pc:spChg>
      </pc:sldChg>
      <pc:sldChg chg="addSp delSp modSp add mod">
        <pc:chgData name="Sanders Wang" userId="089d73b8-785c-4012-b931-81c632b6c9c7" providerId="ADAL" clId="{841D73B8-F47E-44C1-8A3B-834A97B30C72}" dt="2022-01-02T16:38:40.012" v="3226" actId="20577"/>
        <pc:sldMkLst>
          <pc:docMk/>
          <pc:sldMk cId="2867076387" sldId="265"/>
        </pc:sldMkLst>
        <pc:spChg chg="mod">
          <ac:chgData name="Sanders Wang" userId="089d73b8-785c-4012-b931-81c632b6c9c7" providerId="ADAL" clId="{841D73B8-F47E-44C1-8A3B-834A97B30C72}" dt="2022-01-01T10:48:46.465" v="1334" actId="20577"/>
          <ac:spMkLst>
            <pc:docMk/>
            <pc:sldMk cId="2867076387" sldId="265"/>
            <ac:spMk id="2" creationId="{526F164D-5124-4782-B71A-95978A7749FD}"/>
          </ac:spMkLst>
        </pc:spChg>
        <pc:spChg chg="mod">
          <ac:chgData name="Sanders Wang" userId="089d73b8-785c-4012-b931-81c632b6c9c7" providerId="ADAL" clId="{841D73B8-F47E-44C1-8A3B-834A97B30C72}" dt="2022-01-01T16:27:42.648" v="1941" actId="113"/>
          <ac:spMkLst>
            <pc:docMk/>
            <pc:sldMk cId="2867076387" sldId="265"/>
            <ac:spMk id="3" creationId="{9AB634B7-FE6E-47D2-9FC1-51572BBFAA65}"/>
          </ac:spMkLst>
        </pc:spChg>
        <pc:spChg chg="mod">
          <ac:chgData name="Sanders Wang" userId="089d73b8-785c-4012-b931-81c632b6c9c7" providerId="ADAL" clId="{841D73B8-F47E-44C1-8A3B-834A97B30C72}" dt="2022-01-01T10:52:05.619" v="1420" actId="1076"/>
          <ac:spMkLst>
            <pc:docMk/>
            <pc:sldMk cId="2867076387" sldId="265"/>
            <ac:spMk id="9" creationId="{B5094C30-AA52-4939-95FE-C4EEF8E170A5}"/>
          </ac:spMkLst>
        </pc:spChg>
        <pc:spChg chg="mod">
          <ac:chgData name="Sanders Wang" userId="089d73b8-785c-4012-b931-81c632b6c9c7" providerId="ADAL" clId="{841D73B8-F47E-44C1-8A3B-834A97B30C72}" dt="2022-01-01T10:58:46.693" v="1459" actId="1076"/>
          <ac:spMkLst>
            <pc:docMk/>
            <pc:sldMk cId="2867076387" sldId="265"/>
            <ac:spMk id="11" creationId="{B3A0E455-5CBC-4F0D-A623-39E37E6253A3}"/>
          </ac:spMkLst>
        </pc:spChg>
        <pc:spChg chg="add mod">
          <ac:chgData name="Sanders Wang" userId="089d73b8-785c-4012-b931-81c632b6c9c7" providerId="ADAL" clId="{841D73B8-F47E-44C1-8A3B-834A97B30C72}" dt="2022-01-01T10:58:22.765" v="1451" actId="1076"/>
          <ac:spMkLst>
            <pc:docMk/>
            <pc:sldMk cId="2867076387" sldId="265"/>
            <ac:spMk id="17" creationId="{4B3CB8C8-3BA2-4AB6-B105-2C179F661532}"/>
          </ac:spMkLst>
        </pc:spChg>
        <pc:spChg chg="mod">
          <ac:chgData name="Sanders Wang" userId="089d73b8-785c-4012-b931-81c632b6c9c7" providerId="ADAL" clId="{841D73B8-F47E-44C1-8A3B-834A97B30C72}" dt="2022-01-01T10:50:47.489" v="1410" actId="692"/>
          <ac:spMkLst>
            <pc:docMk/>
            <pc:sldMk cId="2867076387" sldId="265"/>
            <ac:spMk id="22" creationId="{07029946-D40C-4C8E-BFBA-9581F16DEB47}"/>
          </ac:spMkLst>
        </pc:spChg>
        <pc:spChg chg="mod">
          <ac:chgData name="Sanders Wang" userId="089d73b8-785c-4012-b931-81c632b6c9c7" providerId="ADAL" clId="{841D73B8-F47E-44C1-8A3B-834A97B30C72}" dt="2022-01-02T16:37:32.929" v="3184" actId="20577"/>
          <ac:spMkLst>
            <pc:docMk/>
            <pc:sldMk cId="2867076387" sldId="265"/>
            <ac:spMk id="27" creationId="{6D29E08D-8A60-4EF0-B1C0-99777C14D760}"/>
          </ac:spMkLst>
        </pc:spChg>
        <pc:spChg chg="mod">
          <ac:chgData name="Sanders Wang" userId="089d73b8-785c-4012-b931-81c632b6c9c7" providerId="ADAL" clId="{841D73B8-F47E-44C1-8A3B-834A97B30C72}" dt="2022-01-02T16:37:31.178" v="3182" actId="14100"/>
          <ac:spMkLst>
            <pc:docMk/>
            <pc:sldMk cId="2867076387" sldId="265"/>
            <ac:spMk id="31" creationId="{3E279BFC-E9CC-42EC-89EF-16E01B6E6EC4}"/>
          </ac:spMkLst>
        </pc:spChg>
        <pc:spChg chg="add mod">
          <ac:chgData name="Sanders Wang" userId="089d73b8-785c-4012-b931-81c632b6c9c7" providerId="ADAL" clId="{841D73B8-F47E-44C1-8A3B-834A97B30C72}" dt="2022-01-01T15:48:34.200" v="1675" actId="1076"/>
          <ac:spMkLst>
            <pc:docMk/>
            <pc:sldMk cId="2867076387" sldId="265"/>
            <ac:spMk id="55" creationId="{A7136038-3EEC-41E5-9B8C-89F28F52168D}"/>
          </ac:spMkLst>
        </pc:spChg>
        <pc:spChg chg="del">
          <ac:chgData name="Sanders Wang" userId="089d73b8-785c-4012-b931-81c632b6c9c7" providerId="ADAL" clId="{841D73B8-F47E-44C1-8A3B-834A97B30C72}" dt="2022-01-01T10:49:28.871" v="1368" actId="478"/>
          <ac:spMkLst>
            <pc:docMk/>
            <pc:sldMk cId="2867076387" sldId="265"/>
            <ac:spMk id="55" creationId="{F58B4877-0730-429F-BFA2-D82346C77C4D}"/>
          </ac:spMkLst>
        </pc:spChg>
        <pc:spChg chg="add mod">
          <ac:chgData name="Sanders Wang" userId="089d73b8-785c-4012-b931-81c632b6c9c7" providerId="ADAL" clId="{841D73B8-F47E-44C1-8A3B-834A97B30C72}" dt="2022-01-02T16:38:34.078" v="3224" actId="20577"/>
          <ac:spMkLst>
            <pc:docMk/>
            <pc:sldMk cId="2867076387" sldId="265"/>
            <ac:spMk id="58" creationId="{57E257DF-4317-4F0D-8B5F-E72E9E9B9C46}"/>
          </ac:spMkLst>
        </pc:spChg>
        <pc:spChg chg="add del mod">
          <ac:chgData name="Sanders Wang" userId="089d73b8-785c-4012-b931-81c632b6c9c7" providerId="ADAL" clId="{841D73B8-F47E-44C1-8A3B-834A97B30C72}" dt="2022-01-01T16:10:02.135" v="1676" actId="478"/>
          <ac:spMkLst>
            <pc:docMk/>
            <pc:sldMk cId="2867076387" sldId="265"/>
            <ac:spMk id="59" creationId="{A88E934A-FA8F-4B2C-81D0-36399D70BAFF}"/>
          </ac:spMkLst>
        </pc:spChg>
        <pc:spChg chg="add mod">
          <ac:chgData name="Sanders Wang" userId="089d73b8-785c-4012-b931-81c632b6c9c7" providerId="ADAL" clId="{841D73B8-F47E-44C1-8A3B-834A97B30C72}" dt="2022-01-01T10:58:38.309" v="1456" actId="14100"/>
          <ac:spMkLst>
            <pc:docMk/>
            <pc:sldMk cId="2867076387" sldId="265"/>
            <ac:spMk id="62" creationId="{8FC9E3B3-AFE2-43BD-B4A3-17FAD3135E25}"/>
          </ac:spMkLst>
        </pc:spChg>
        <pc:spChg chg="add mod">
          <ac:chgData name="Sanders Wang" userId="089d73b8-785c-4012-b931-81c632b6c9c7" providerId="ADAL" clId="{841D73B8-F47E-44C1-8A3B-834A97B30C72}" dt="2022-01-01T10:58:59.245" v="1463" actId="1076"/>
          <ac:spMkLst>
            <pc:docMk/>
            <pc:sldMk cId="2867076387" sldId="265"/>
            <ac:spMk id="64" creationId="{26EBFE77-8F4D-4B34-B6C7-9C35784A0DBD}"/>
          </ac:spMkLst>
        </pc:spChg>
        <pc:spChg chg="add mod">
          <ac:chgData name="Sanders Wang" userId="089d73b8-785c-4012-b931-81c632b6c9c7" providerId="ADAL" clId="{841D73B8-F47E-44C1-8A3B-834A97B30C72}" dt="2022-01-01T16:16:01.784" v="1802" actId="14100"/>
          <ac:spMkLst>
            <pc:docMk/>
            <pc:sldMk cId="2867076387" sldId="265"/>
            <ac:spMk id="66" creationId="{43A6C489-086A-45F9-9BF0-455A359DF39C}"/>
          </ac:spMkLst>
        </pc:spChg>
        <pc:spChg chg="mod">
          <ac:chgData name="Sanders Wang" userId="089d73b8-785c-4012-b931-81c632b6c9c7" providerId="ADAL" clId="{841D73B8-F47E-44C1-8A3B-834A97B30C72}" dt="2022-01-01T10:51:27.866" v="1415" actId="692"/>
          <ac:spMkLst>
            <pc:docMk/>
            <pc:sldMk cId="2867076387" sldId="265"/>
            <ac:spMk id="67" creationId="{23AA573A-5EDD-4A95-BF07-C96F429AFA89}"/>
          </ac:spMkLst>
        </pc:spChg>
        <pc:spChg chg="add mod">
          <ac:chgData name="Sanders Wang" userId="089d73b8-785c-4012-b931-81c632b6c9c7" providerId="ADAL" clId="{841D73B8-F47E-44C1-8A3B-834A97B30C72}" dt="2022-01-01T16:10:26.518" v="1680" actId="1076"/>
          <ac:spMkLst>
            <pc:docMk/>
            <pc:sldMk cId="2867076387" sldId="265"/>
            <ac:spMk id="68" creationId="{14973A66-FA06-4494-876C-EBFB2EF4F390}"/>
          </ac:spMkLst>
        </pc:spChg>
        <pc:spChg chg="add del">
          <ac:chgData name="Sanders Wang" userId="089d73b8-785c-4012-b931-81c632b6c9c7" providerId="ADAL" clId="{841D73B8-F47E-44C1-8A3B-834A97B30C72}" dt="2022-01-01T16:11:12.217" v="1682" actId="22"/>
          <ac:spMkLst>
            <pc:docMk/>
            <pc:sldMk cId="2867076387" sldId="265"/>
            <ac:spMk id="69" creationId="{5B1D6C86-0DD3-4563-805B-2206A18DDB57}"/>
          </ac:spMkLst>
        </pc:spChg>
        <pc:spChg chg="add mod">
          <ac:chgData name="Sanders Wang" userId="089d73b8-785c-4012-b931-81c632b6c9c7" providerId="ADAL" clId="{841D73B8-F47E-44C1-8A3B-834A97B30C72}" dt="2022-01-01T16:11:21.869" v="1685" actId="1076"/>
          <ac:spMkLst>
            <pc:docMk/>
            <pc:sldMk cId="2867076387" sldId="265"/>
            <ac:spMk id="70" creationId="{14FA83DB-05BB-4787-A2C7-553EE6071649}"/>
          </ac:spMkLst>
        </pc:spChg>
        <pc:spChg chg="add del">
          <ac:chgData name="Sanders Wang" userId="089d73b8-785c-4012-b931-81c632b6c9c7" providerId="ADAL" clId="{841D73B8-F47E-44C1-8A3B-834A97B30C72}" dt="2022-01-01T16:11:41.958" v="1687" actId="22"/>
          <ac:spMkLst>
            <pc:docMk/>
            <pc:sldMk cId="2867076387" sldId="265"/>
            <ac:spMk id="71" creationId="{FC12AE0D-7419-4884-922C-63C6F14EE98B}"/>
          </ac:spMkLst>
        </pc:spChg>
        <pc:spChg chg="add mod">
          <ac:chgData name="Sanders Wang" userId="089d73b8-785c-4012-b931-81c632b6c9c7" providerId="ADAL" clId="{841D73B8-F47E-44C1-8A3B-834A97B30C72}" dt="2022-01-01T16:16:05.008" v="1803" actId="1076"/>
          <ac:spMkLst>
            <pc:docMk/>
            <pc:sldMk cId="2867076387" sldId="265"/>
            <ac:spMk id="72" creationId="{AEED2EFE-435A-48E3-B418-6EDF6D75A45E}"/>
          </ac:spMkLst>
        </pc:spChg>
        <pc:spChg chg="mod">
          <ac:chgData name="Sanders Wang" userId="089d73b8-785c-4012-b931-81c632b6c9c7" providerId="ADAL" clId="{841D73B8-F47E-44C1-8A3B-834A97B30C72}" dt="2022-01-01T10:51:38.505" v="1417" actId="207"/>
          <ac:spMkLst>
            <pc:docMk/>
            <pc:sldMk cId="2867076387" sldId="265"/>
            <ac:spMk id="73" creationId="{841F1B18-3EC3-46C2-A219-34855037237F}"/>
          </ac:spMkLst>
        </pc:spChg>
        <pc:spChg chg="mod">
          <ac:chgData name="Sanders Wang" userId="089d73b8-785c-4012-b931-81c632b6c9c7" providerId="ADAL" clId="{841D73B8-F47E-44C1-8A3B-834A97B30C72}" dt="2022-01-01T10:51:10.316" v="1412" actId="692"/>
          <ac:spMkLst>
            <pc:docMk/>
            <pc:sldMk cId="2867076387" sldId="265"/>
            <ac:spMk id="84" creationId="{8F29887E-5E8A-4242-9867-52F89AC005E5}"/>
          </ac:spMkLst>
        </pc:spChg>
        <pc:spChg chg="mod">
          <ac:chgData name="Sanders Wang" userId="089d73b8-785c-4012-b931-81c632b6c9c7" providerId="ADAL" clId="{841D73B8-F47E-44C1-8A3B-834A97B30C72}" dt="2022-01-01T10:51:50.335" v="1418" actId="207"/>
          <ac:spMkLst>
            <pc:docMk/>
            <pc:sldMk cId="2867076387" sldId="265"/>
            <ac:spMk id="85" creationId="{A0A6FEBC-10CD-4650-81A3-197832F133AB}"/>
          </ac:spMkLst>
        </pc:spChg>
        <pc:spChg chg="mod">
          <ac:chgData name="Sanders Wang" userId="089d73b8-785c-4012-b931-81c632b6c9c7" providerId="ADAL" clId="{841D73B8-F47E-44C1-8A3B-834A97B30C72}" dt="2022-01-01T10:51:50.335" v="1418" actId="207"/>
          <ac:spMkLst>
            <pc:docMk/>
            <pc:sldMk cId="2867076387" sldId="265"/>
            <ac:spMk id="86" creationId="{D36A2A46-2026-4E12-9B18-3BED580A3F0D}"/>
          </ac:spMkLst>
        </pc:spChg>
        <pc:spChg chg="mod">
          <ac:chgData name="Sanders Wang" userId="089d73b8-785c-4012-b931-81c632b6c9c7" providerId="ADAL" clId="{841D73B8-F47E-44C1-8A3B-834A97B30C72}" dt="2022-01-02T16:38:40.012" v="3226" actId="20577"/>
          <ac:spMkLst>
            <pc:docMk/>
            <pc:sldMk cId="2867076387" sldId="265"/>
            <ac:spMk id="87" creationId="{F9A9300A-EEFA-4612-860F-FEDA3BC56BC2}"/>
          </ac:spMkLst>
        </pc:spChg>
        <pc:spChg chg="del">
          <ac:chgData name="Sanders Wang" userId="089d73b8-785c-4012-b931-81c632b6c9c7" providerId="ADAL" clId="{841D73B8-F47E-44C1-8A3B-834A97B30C72}" dt="2022-01-01T10:49:09.612" v="1339" actId="478"/>
          <ac:spMkLst>
            <pc:docMk/>
            <pc:sldMk cId="2867076387" sldId="265"/>
            <ac:spMk id="88" creationId="{7781AE08-51AB-46C2-8A9E-249824B6F36A}"/>
          </ac:spMkLst>
        </pc:spChg>
        <pc:picChg chg="del mod">
          <ac:chgData name="Sanders Wang" userId="089d73b8-785c-4012-b931-81c632b6c9c7" providerId="ADAL" clId="{841D73B8-F47E-44C1-8A3B-834A97B30C72}" dt="2022-01-01T10:52:27.429" v="1426" actId="478"/>
          <ac:picMkLst>
            <pc:docMk/>
            <pc:sldMk cId="2867076387" sldId="265"/>
            <ac:picMk id="7" creationId="{FC0013BC-0126-4FB9-99CE-A9FA03F1DEC1}"/>
          </ac:picMkLst>
        </pc:picChg>
        <pc:cxnChg chg="mod">
          <ac:chgData name="Sanders Wang" userId="089d73b8-785c-4012-b931-81c632b6c9c7" providerId="ADAL" clId="{841D73B8-F47E-44C1-8A3B-834A97B30C72}" dt="2022-01-01T10:52:12.603" v="1422" actId="14100"/>
          <ac:cxnSpMkLst>
            <pc:docMk/>
            <pc:sldMk cId="2867076387" sldId="265"/>
            <ac:cxnSpMk id="32" creationId="{D329A764-7D59-4C0F-B34A-39E108FBE5AE}"/>
          </ac:cxnSpMkLst>
        </pc:cxnChg>
        <pc:cxnChg chg="mod">
          <ac:chgData name="Sanders Wang" userId="089d73b8-785c-4012-b931-81c632b6c9c7" providerId="ADAL" clId="{841D73B8-F47E-44C1-8A3B-834A97B30C72}" dt="2022-01-01T10:52:08.340" v="1421" actId="14100"/>
          <ac:cxnSpMkLst>
            <pc:docMk/>
            <pc:sldMk cId="2867076387" sldId="265"/>
            <ac:cxnSpMk id="35" creationId="{9EC02531-6781-4CBB-9D42-D1745D7793C5}"/>
          </ac:cxnSpMkLst>
        </pc:cxnChg>
        <pc:cxnChg chg="mod">
          <ac:chgData name="Sanders Wang" userId="089d73b8-785c-4012-b931-81c632b6c9c7" providerId="ADAL" clId="{841D73B8-F47E-44C1-8A3B-834A97B30C72}" dt="2022-01-02T16:37:31.178" v="3182" actId="14100"/>
          <ac:cxnSpMkLst>
            <pc:docMk/>
            <pc:sldMk cId="2867076387" sldId="265"/>
            <ac:cxnSpMk id="56" creationId="{073B77E6-54D6-4E3B-8F9E-776D0A561C39}"/>
          </ac:cxnSpMkLst>
        </pc:cxnChg>
        <pc:cxnChg chg="mod">
          <ac:chgData name="Sanders Wang" userId="089d73b8-785c-4012-b931-81c632b6c9c7" providerId="ADAL" clId="{841D73B8-F47E-44C1-8A3B-834A97B30C72}" dt="2022-01-02T16:37:31.178" v="3182" actId="14100"/>
          <ac:cxnSpMkLst>
            <pc:docMk/>
            <pc:sldMk cId="2867076387" sldId="265"/>
            <ac:cxnSpMk id="65" creationId="{D5356F01-EBF6-4F37-90C0-AEF67A36ED54}"/>
          </ac:cxnSpMkLst>
        </pc:cxnChg>
        <pc:cxnChg chg="mod">
          <ac:chgData name="Sanders Wang" userId="089d73b8-785c-4012-b931-81c632b6c9c7" providerId="ADAL" clId="{841D73B8-F47E-44C1-8A3B-834A97B30C72}" dt="2022-01-01T10:51:33.855" v="1416" actId="692"/>
          <ac:cxnSpMkLst>
            <pc:docMk/>
            <pc:sldMk cId="2867076387" sldId="265"/>
            <ac:cxnSpMk id="74" creationId="{B9E31FDD-5448-41A4-A559-42534DEAC17A}"/>
          </ac:cxnSpMkLst>
        </pc:cxnChg>
        <pc:cxnChg chg="mod">
          <ac:chgData name="Sanders Wang" userId="089d73b8-785c-4012-b931-81c632b6c9c7" providerId="ADAL" clId="{841D73B8-F47E-44C1-8A3B-834A97B30C72}" dt="2022-01-01T10:51:33.855" v="1416" actId="692"/>
          <ac:cxnSpMkLst>
            <pc:docMk/>
            <pc:sldMk cId="2867076387" sldId="265"/>
            <ac:cxnSpMk id="77" creationId="{EADF09EC-335A-41B8-BCA7-45D82621E043}"/>
          </ac:cxnSpMkLst>
        </pc:cxnChg>
      </pc:sldChg>
      <pc:sldChg chg="addSp delSp modSp new mod">
        <pc:chgData name="Sanders Wang" userId="089d73b8-785c-4012-b931-81c632b6c9c7" providerId="ADAL" clId="{841D73B8-F47E-44C1-8A3B-834A97B30C72}" dt="2022-01-02T16:39:23.533" v="3240" actId="20577"/>
        <pc:sldMkLst>
          <pc:docMk/>
          <pc:sldMk cId="2140157012" sldId="266"/>
        </pc:sldMkLst>
        <pc:spChg chg="add mod">
          <ac:chgData name="Sanders Wang" userId="089d73b8-785c-4012-b931-81c632b6c9c7" providerId="ADAL" clId="{841D73B8-F47E-44C1-8A3B-834A97B30C72}" dt="2022-01-01T20:00:25.613" v="2262"/>
          <ac:spMkLst>
            <pc:docMk/>
            <pc:sldMk cId="2140157012" sldId="266"/>
            <ac:spMk id="2" creationId="{0599B054-B44C-444B-A1A4-DBC1CB8A2904}"/>
          </ac:spMkLst>
        </pc:spChg>
        <pc:spChg chg="add mod">
          <ac:chgData name="Sanders Wang" userId="089d73b8-785c-4012-b931-81c632b6c9c7" providerId="ADAL" clId="{841D73B8-F47E-44C1-8A3B-834A97B30C72}" dt="2022-01-01T20:12:28.626" v="2392" actId="14100"/>
          <ac:spMkLst>
            <pc:docMk/>
            <pc:sldMk cId="2140157012" sldId="266"/>
            <ac:spMk id="5" creationId="{42A89719-0534-4F87-B1E3-ADF82EB55EAB}"/>
          </ac:spMkLst>
        </pc:spChg>
        <pc:spChg chg="add mod">
          <ac:chgData name="Sanders Wang" userId="089d73b8-785c-4012-b931-81c632b6c9c7" providerId="ADAL" clId="{841D73B8-F47E-44C1-8A3B-834A97B30C72}" dt="2022-01-02T16:39:12.919" v="3234" actId="20577"/>
          <ac:spMkLst>
            <pc:docMk/>
            <pc:sldMk cId="2140157012" sldId="266"/>
            <ac:spMk id="7" creationId="{06DE030B-D2D7-45B4-977D-C05746E53205}"/>
          </ac:spMkLst>
        </pc:spChg>
        <pc:spChg chg="add del">
          <ac:chgData name="Sanders Wang" userId="089d73b8-785c-4012-b931-81c632b6c9c7" providerId="ADAL" clId="{841D73B8-F47E-44C1-8A3B-834A97B30C72}" dt="2022-01-01T20:05:29.167" v="2308" actId="22"/>
          <ac:spMkLst>
            <pc:docMk/>
            <pc:sldMk cId="2140157012" sldId="266"/>
            <ac:spMk id="17" creationId="{C3782D6C-E637-4949-8121-54AE7588649D}"/>
          </ac:spMkLst>
        </pc:spChg>
        <pc:spChg chg="add mod">
          <ac:chgData name="Sanders Wang" userId="089d73b8-785c-4012-b931-81c632b6c9c7" providerId="ADAL" clId="{841D73B8-F47E-44C1-8A3B-834A97B30C72}" dt="2022-01-02T16:39:20.783" v="3238" actId="20577"/>
          <ac:spMkLst>
            <pc:docMk/>
            <pc:sldMk cId="2140157012" sldId="266"/>
            <ac:spMk id="19" creationId="{D3BBBDBA-E80E-49D3-9CFF-C4189A6F46D8}"/>
          </ac:spMkLst>
        </pc:spChg>
        <pc:spChg chg="add mod">
          <ac:chgData name="Sanders Wang" userId="089d73b8-785c-4012-b931-81c632b6c9c7" providerId="ADAL" clId="{841D73B8-F47E-44C1-8A3B-834A97B30C72}" dt="2022-01-02T16:39:17.615" v="3236" actId="20577"/>
          <ac:spMkLst>
            <pc:docMk/>
            <pc:sldMk cId="2140157012" sldId="266"/>
            <ac:spMk id="21" creationId="{C1CBAE78-CBB6-497E-82E5-3A8A6D805B8B}"/>
          </ac:spMkLst>
        </pc:spChg>
        <pc:spChg chg="add mod">
          <ac:chgData name="Sanders Wang" userId="089d73b8-785c-4012-b931-81c632b6c9c7" providerId="ADAL" clId="{841D73B8-F47E-44C1-8A3B-834A97B30C72}" dt="2022-01-01T20:12:17.796" v="2389" actId="1076"/>
          <ac:spMkLst>
            <pc:docMk/>
            <pc:sldMk cId="2140157012" sldId="266"/>
            <ac:spMk id="23" creationId="{1CA42783-DEB6-41C7-8C40-BD3B29CA16F1}"/>
          </ac:spMkLst>
        </pc:spChg>
        <pc:spChg chg="add del">
          <ac:chgData name="Sanders Wang" userId="089d73b8-785c-4012-b931-81c632b6c9c7" providerId="ADAL" clId="{841D73B8-F47E-44C1-8A3B-834A97B30C72}" dt="2022-01-01T20:10:00.354" v="2365" actId="22"/>
          <ac:spMkLst>
            <pc:docMk/>
            <pc:sldMk cId="2140157012" sldId="266"/>
            <ac:spMk id="28" creationId="{139C5851-3D09-44D4-81AE-ACD784A7AB05}"/>
          </ac:spMkLst>
        </pc:spChg>
        <pc:spChg chg="add mod">
          <ac:chgData name="Sanders Wang" userId="089d73b8-785c-4012-b931-81c632b6c9c7" providerId="ADAL" clId="{841D73B8-F47E-44C1-8A3B-834A97B30C72}" dt="2022-01-01T20:12:23.274" v="2390" actId="14100"/>
          <ac:spMkLst>
            <pc:docMk/>
            <pc:sldMk cId="2140157012" sldId="266"/>
            <ac:spMk id="30" creationId="{75C651B7-C201-4CCA-A7A0-BD8E028F69DD}"/>
          </ac:spMkLst>
        </pc:spChg>
        <pc:spChg chg="add del">
          <ac:chgData name="Sanders Wang" userId="089d73b8-785c-4012-b931-81c632b6c9c7" providerId="ADAL" clId="{841D73B8-F47E-44C1-8A3B-834A97B30C72}" dt="2022-01-01T20:11:38.536" v="2376" actId="22"/>
          <ac:spMkLst>
            <pc:docMk/>
            <pc:sldMk cId="2140157012" sldId="266"/>
            <ac:spMk id="35" creationId="{D1DD6A97-E667-4EC6-94F1-36184A4E83D6}"/>
          </ac:spMkLst>
        </pc:spChg>
        <pc:spChg chg="add mod">
          <ac:chgData name="Sanders Wang" userId="089d73b8-785c-4012-b931-81c632b6c9c7" providerId="ADAL" clId="{841D73B8-F47E-44C1-8A3B-834A97B30C72}" dt="2022-01-01T20:11:54.957" v="2382" actId="113"/>
          <ac:spMkLst>
            <pc:docMk/>
            <pc:sldMk cId="2140157012" sldId="266"/>
            <ac:spMk id="37" creationId="{D99DD564-C8A2-4F39-81A7-7BCA79BB4DBC}"/>
          </ac:spMkLst>
        </pc:spChg>
        <pc:spChg chg="add mod">
          <ac:chgData name="Sanders Wang" userId="089d73b8-785c-4012-b931-81c632b6c9c7" providerId="ADAL" clId="{841D73B8-F47E-44C1-8A3B-834A97B30C72}" dt="2022-01-02T16:39:23.533" v="3240" actId="20577"/>
          <ac:spMkLst>
            <pc:docMk/>
            <pc:sldMk cId="2140157012" sldId="266"/>
            <ac:spMk id="47" creationId="{63C0ED0E-5919-4445-A50A-3B3B91590F1C}"/>
          </ac:spMkLst>
        </pc:spChg>
        <pc:spChg chg="add mod">
          <ac:chgData name="Sanders Wang" userId="089d73b8-785c-4012-b931-81c632b6c9c7" providerId="ADAL" clId="{841D73B8-F47E-44C1-8A3B-834A97B30C72}" dt="2022-01-02T10:18:42.744" v="2652" actId="692"/>
          <ac:spMkLst>
            <pc:docMk/>
            <pc:sldMk cId="2140157012" sldId="266"/>
            <ac:spMk id="49" creationId="{2394DE83-C43B-4CD4-A952-01B56A661D4A}"/>
          </ac:spMkLst>
        </pc:spChg>
        <pc:picChg chg="add del mod">
          <ac:chgData name="Sanders Wang" userId="089d73b8-785c-4012-b931-81c632b6c9c7" providerId="ADAL" clId="{841D73B8-F47E-44C1-8A3B-834A97B30C72}" dt="2022-01-01T20:03:16.117" v="2284" actId="478"/>
          <ac:picMkLst>
            <pc:docMk/>
            <pc:sldMk cId="2140157012" sldId="266"/>
            <ac:picMk id="4" creationId="{FA92D036-E51F-4F3A-B692-65236C2066F5}"/>
          </ac:picMkLst>
        </pc:picChg>
        <pc:picChg chg="add mod">
          <ac:chgData name="Sanders Wang" userId="089d73b8-785c-4012-b931-81c632b6c9c7" providerId="ADAL" clId="{841D73B8-F47E-44C1-8A3B-834A97B30C72}" dt="2022-01-01T20:08:16.115" v="2348" actId="1035"/>
          <ac:picMkLst>
            <pc:docMk/>
            <pc:sldMk cId="2140157012" sldId="266"/>
            <ac:picMk id="9" creationId="{3C07DDA3-3D6B-4852-AB25-FDDFEF7618EE}"/>
          </ac:picMkLst>
        </pc:picChg>
        <pc:picChg chg="add mod">
          <ac:chgData name="Sanders Wang" userId="089d73b8-785c-4012-b931-81c632b6c9c7" providerId="ADAL" clId="{841D73B8-F47E-44C1-8A3B-834A97B30C72}" dt="2022-01-01T20:08:16.115" v="2348" actId="1035"/>
          <ac:picMkLst>
            <pc:docMk/>
            <pc:sldMk cId="2140157012" sldId="266"/>
            <ac:picMk id="11" creationId="{AFC45E8E-D9CF-46DB-B399-57DBD7ABDA22}"/>
          </ac:picMkLst>
        </pc:picChg>
        <pc:picChg chg="add mod">
          <ac:chgData name="Sanders Wang" userId="089d73b8-785c-4012-b931-81c632b6c9c7" providerId="ADAL" clId="{841D73B8-F47E-44C1-8A3B-834A97B30C72}" dt="2022-01-02T10:18:15.659" v="2649"/>
          <ac:picMkLst>
            <pc:docMk/>
            <pc:sldMk cId="2140157012" sldId="266"/>
            <ac:picMk id="13" creationId="{4AC3A5C0-C024-4E9C-B70B-66EA5992C07C}"/>
          </ac:picMkLst>
        </pc:picChg>
        <pc:picChg chg="add mod">
          <ac:chgData name="Sanders Wang" userId="089d73b8-785c-4012-b931-81c632b6c9c7" providerId="ADAL" clId="{841D73B8-F47E-44C1-8A3B-834A97B30C72}" dt="2022-01-01T20:08:16.115" v="2348" actId="1035"/>
          <ac:picMkLst>
            <pc:docMk/>
            <pc:sldMk cId="2140157012" sldId="266"/>
            <ac:picMk id="15" creationId="{C78940BF-5433-4DE6-9E2B-8148408F626C}"/>
          </ac:picMkLst>
        </pc:picChg>
        <pc:cxnChg chg="add mod">
          <ac:chgData name="Sanders Wang" userId="089d73b8-785c-4012-b931-81c632b6c9c7" providerId="ADAL" clId="{841D73B8-F47E-44C1-8A3B-834A97B30C72}" dt="2022-01-01T20:12:17.796" v="2389" actId="1076"/>
          <ac:cxnSpMkLst>
            <pc:docMk/>
            <pc:sldMk cId="2140157012" sldId="266"/>
            <ac:cxnSpMk id="25" creationId="{E73F6ACC-934B-4328-8BE0-1FCF9957CDD1}"/>
          </ac:cxnSpMkLst>
        </pc:cxnChg>
        <pc:cxnChg chg="add mod">
          <ac:chgData name="Sanders Wang" userId="089d73b8-785c-4012-b931-81c632b6c9c7" providerId="ADAL" clId="{841D73B8-F47E-44C1-8A3B-834A97B30C72}" dt="2022-01-01T20:12:23.274" v="2390" actId="14100"/>
          <ac:cxnSpMkLst>
            <pc:docMk/>
            <pc:sldMk cId="2140157012" sldId="266"/>
            <ac:cxnSpMk id="31" creationId="{4968BB8A-C4CD-4945-9011-07E218104B67}"/>
          </ac:cxnSpMkLst>
        </pc:cxnChg>
        <pc:cxnChg chg="add mod">
          <ac:chgData name="Sanders Wang" userId="089d73b8-785c-4012-b931-81c632b6c9c7" providerId="ADAL" clId="{841D73B8-F47E-44C1-8A3B-834A97B30C72}" dt="2022-01-01T20:12:01.458" v="2385" actId="14100"/>
          <ac:cxnSpMkLst>
            <pc:docMk/>
            <pc:sldMk cId="2140157012" sldId="266"/>
            <ac:cxnSpMk id="38" creationId="{C4AE3CA4-D040-4131-A93D-6555CFAFA827}"/>
          </ac:cxnSpMkLst>
        </pc:cxnChg>
        <pc:cxnChg chg="add mod">
          <ac:chgData name="Sanders Wang" userId="089d73b8-785c-4012-b931-81c632b6c9c7" providerId="ADAL" clId="{841D73B8-F47E-44C1-8A3B-834A97B30C72}" dt="2022-01-02T10:18:42.744" v="2652" actId="692"/>
          <ac:cxnSpMkLst>
            <pc:docMk/>
            <pc:sldMk cId="2140157012" sldId="266"/>
            <ac:cxnSpMk id="50" creationId="{CD719B9C-617D-4974-9400-BC5520911C55}"/>
          </ac:cxnSpMkLst>
        </pc:cxnChg>
      </pc:sldChg>
      <pc:sldChg chg="addSp delSp modSp add mod">
        <pc:chgData name="Sanders Wang" userId="089d73b8-785c-4012-b931-81c632b6c9c7" providerId="ADAL" clId="{841D73B8-F47E-44C1-8A3B-834A97B30C72}" dt="2022-01-02T16:41:28.977" v="3389" actId="20577"/>
        <pc:sldMkLst>
          <pc:docMk/>
          <pc:sldMk cId="2685759102" sldId="267"/>
        </pc:sldMkLst>
        <pc:spChg chg="mod">
          <ac:chgData name="Sanders Wang" userId="089d73b8-785c-4012-b931-81c632b6c9c7" providerId="ADAL" clId="{841D73B8-F47E-44C1-8A3B-834A97B30C72}" dt="2022-01-02T16:40:44.777" v="3359" actId="20577"/>
          <ac:spMkLst>
            <pc:docMk/>
            <pc:sldMk cId="2685759102" sldId="267"/>
            <ac:spMk id="2" creationId="{526F164D-5124-4782-B71A-95978A7749FD}"/>
          </ac:spMkLst>
        </pc:spChg>
        <pc:spChg chg="mod">
          <ac:chgData name="Sanders Wang" userId="089d73b8-785c-4012-b931-81c632b6c9c7" providerId="ADAL" clId="{841D73B8-F47E-44C1-8A3B-834A97B30C72}" dt="2022-01-02T16:41:28.977" v="3389" actId="20577"/>
          <ac:spMkLst>
            <pc:docMk/>
            <pc:sldMk cId="2685759102" sldId="267"/>
            <ac:spMk id="27" creationId="{6D29E08D-8A60-4EF0-B1C0-99777C14D760}"/>
          </ac:spMkLst>
        </pc:spChg>
        <pc:spChg chg="mod">
          <ac:chgData name="Sanders Wang" userId="089d73b8-785c-4012-b931-81c632b6c9c7" providerId="ADAL" clId="{841D73B8-F47E-44C1-8A3B-834A97B30C72}" dt="2022-01-02T16:24:56.846" v="2956" actId="14100"/>
          <ac:spMkLst>
            <pc:docMk/>
            <pc:sldMk cId="2685759102" sldId="267"/>
            <ac:spMk id="31" creationId="{3E279BFC-E9CC-42EC-89EF-16E01B6E6EC4}"/>
          </ac:spMkLst>
        </pc:spChg>
        <pc:spChg chg="mod">
          <ac:chgData name="Sanders Wang" userId="089d73b8-785c-4012-b931-81c632b6c9c7" providerId="ADAL" clId="{841D73B8-F47E-44C1-8A3B-834A97B30C72}" dt="2022-01-02T14:25:16.782" v="2847" actId="1076"/>
          <ac:spMkLst>
            <pc:docMk/>
            <pc:sldMk cId="2685759102" sldId="267"/>
            <ac:spMk id="83" creationId="{182714E6-26EF-41B4-A02E-0E60FB741D5E}"/>
          </ac:spMkLst>
        </pc:spChg>
        <pc:spChg chg="mod">
          <ac:chgData name="Sanders Wang" userId="089d73b8-785c-4012-b931-81c632b6c9c7" providerId="ADAL" clId="{841D73B8-F47E-44C1-8A3B-834A97B30C72}" dt="2022-01-02T16:24:38.394" v="2950" actId="20577"/>
          <ac:spMkLst>
            <pc:docMk/>
            <pc:sldMk cId="2685759102" sldId="267"/>
            <ac:spMk id="87" creationId="{F9A9300A-EEFA-4612-860F-FEDA3BC56BC2}"/>
          </ac:spMkLst>
        </pc:spChg>
        <pc:spChg chg="add mod">
          <ac:chgData name="Sanders Wang" userId="089d73b8-785c-4012-b931-81c632b6c9c7" providerId="ADAL" clId="{841D73B8-F47E-44C1-8A3B-834A97B30C72}" dt="2022-01-02T14:21:46.125" v="2802" actId="931"/>
          <ac:spMkLst>
            <pc:docMk/>
            <pc:sldMk cId="2685759102" sldId="267"/>
            <ac:spMk id="91" creationId="{3B741757-A5D8-4B58-AFD4-30C43A4AD2DE}"/>
          </ac:spMkLst>
        </pc:spChg>
        <pc:spChg chg="add del mod">
          <ac:chgData name="Sanders Wang" userId="089d73b8-785c-4012-b931-81c632b6c9c7" providerId="ADAL" clId="{841D73B8-F47E-44C1-8A3B-834A97B30C72}" dt="2022-01-02T15:41:11.215" v="2892" actId="478"/>
          <ac:spMkLst>
            <pc:docMk/>
            <pc:sldMk cId="2685759102" sldId="267"/>
            <ac:spMk id="94" creationId="{8A741E20-E817-4856-9058-EEE6E3C3FAD5}"/>
          </ac:spMkLst>
        </pc:spChg>
        <pc:spChg chg="add del mod">
          <ac:chgData name="Sanders Wang" userId="089d73b8-785c-4012-b931-81c632b6c9c7" providerId="ADAL" clId="{841D73B8-F47E-44C1-8A3B-834A97B30C72}" dt="2022-01-02T14:24:04.593" v="2832" actId="478"/>
          <ac:spMkLst>
            <pc:docMk/>
            <pc:sldMk cId="2685759102" sldId="267"/>
            <ac:spMk id="111" creationId="{B0514ECF-98B3-4173-9088-F7FD8B106FD3}"/>
          </ac:spMkLst>
        </pc:spChg>
        <pc:picChg chg="mod">
          <ac:chgData name="Sanders Wang" userId="089d73b8-785c-4012-b931-81c632b6c9c7" providerId="ADAL" clId="{841D73B8-F47E-44C1-8A3B-834A97B30C72}" dt="2022-01-01T20:57:11.402" v="2471" actId="1076"/>
          <ac:picMkLst>
            <pc:docMk/>
            <pc:sldMk cId="2685759102" sldId="267"/>
            <ac:picMk id="7" creationId="{FC0013BC-0126-4FB9-99CE-A9FA03F1DEC1}"/>
          </ac:picMkLst>
        </pc:picChg>
        <pc:picChg chg="add mod">
          <ac:chgData name="Sanders Wang" userId="089d73b8-785c-4012-b931-81c632b6c9c7" providerId="ADAL" clId="{841D73B8-F47E-44C1-8A3B-834A97B30C72}" dt="2022-01-02T14:13:10.298" v="2735" actId="1076"/>
          <ac:picMkLst>
            <pc:docMk/>
            <pc:sldMk cId="2685759102" sldId="267"/>
            <ac:picMk id="8" creationId="{81E09E81-500F-4087-A3DD-09467E7C394B}"/>
          </ac:picMkLst>
        </pc:picChg>
        <pc:picChg chg="add mod">
          <ac:chgData name="Sanders Wang" userId="089d73b8-785c-4012-b931-81c632b6c9c7" providerId="ADAL" clId="{841D73B8-F47E-44C1-8A3B-834A97B30C72}" dt="2022-01-02T14:13:17.393" v="2738" actId="1076"/>
          <ac:picMkLst>
            <pc:docMk/>
            <pc:sldMk cId="2685759102" sldId="267"/>
            <ac:picMk id="15" creationId="{EBDC038C-AFEF-4E0F-B617-F1BD5CAF3064}"/>
          </ac:picMkLst>
        </pc:picChg>
        <pc:picChg chg="add del mod">
          <ac:chgData name="Sanders Wang" userId="089d73b8-785c-4012-b931-81c632b6c9c7" providerId="ADAL" clId="{841D73B8-F47E-44C1-8A3B-834A97B30C72}" dt="2022-01-02T14:12:57.839" v="2731" actId="478"/>
          <ac:picMkLst>
            <pc:docMk/>
            <pc:sldMk cId="2685759102" sldId="267"/>
            <ac:picMk id="18" creationId="{B9E79B5A-082F-4058-A3DE-8FE6936A4F0B}"/>
          </ac:picMkLst>
        </pc:picChg>
        <pc:picChg chg="add mod">
          <ac:chgData name="Sanders Wang" userId="089d73b8-785c-4012-b931-81c632b6c9c7" providerId="ADAL" clId="{841D73B8-F47E-44C1-8A3B-834A97B30C72}" dt="2022-01-02T14:14:03.858" v="2745" actId="1076"/>
          <ac:picMkLst>
            <pc:docMk/>
            <pc:sldMk cId="2685759102" sldId="267"/>
            <ac:picMk id="21" creationId="{8C092C03-B204-42F6-A7A2-D3F98D430626}"/>
          </ac:picMkLst>
        </pc:picChg>
        <pc:picChg chg="add del mod">
          <ac:chgData name="Sanders Wang" userId="089d73b8-785c-4012-b931-81c632b6c9c7" providerId="ADAL" clId="{841D73B8-F47E-44C1-8A3B-834A97B30C72}" dt="2022-01-02T14:14:46.844" v="2747" actId="478"/>
          <ac:picMkLst>
            <pc:docMk/>
            <pc:sldMk cId="2685759102" sldId="267"/>
            <ac:picMk id="25" creationId="{2F880BB5-DB98-4534-BE7B-336D91317FD0}"/>
          </ac:picMkLst>
        </pc:picChg>
        <pc:picChg chg="add mod">
          <ac:chgData name="Sanders Wang" userId="089d73b8-785c-4012-b931-81c632b6c9c7" providerId="ADAL" clId="{841D73B8-F47E-44C1-8A3B-834A97B30C72}" dt="2022-01-02T14:16:12.898" v="2764" actId="1076"/>
          <ac:picMkLst>
            <pc:docMk/>
            <pc:sldMk cId="2685759102" sldId="267"/>
            <ac:picMk id="28" creationId="{C02B48EE-17FA-4CF6-82CA-67A4F7D19F1A}"/>
          </ac:picMkLst>
        </pc:picChg>
        <pc:picChg chg="add del mod">
          <ac:chgData name="Sanders Wang" userId="089d73b8-785c-4012-b931-81c632b6c9c7" providerId="ADAL" clId="{841D73B8-F47E-44C1-8A3B-834A97B30C72}" dt="2022-01-02T14:15:54.874" v="2759" actId="478"/>
          <ac:picMkLst>
            <pc:docMk/>
            <pc:sldMk cId="2685759102" sldId="267"/>
            <ac:picMk id="30" creationId="{AF01DD65-6D4F-486E-9FFD-6BC43D242793}"/>
          </ac:picMkLst>
        </pc:picChg>
        <pc:picChg chg="add del mod">
          <ac:chgData name="Sanders Wang" userId="089d73b8-785c-4012-b931-81c632b6c9c7" providerId="ADAL" clId="{841D73B8-F47E-44C1-8A3B-834A97B30C72}" dt="2022-01-02T14:15:57.959" v="2760" actId="478"/>
          <ac:picMkLst>
            <pc:docMk/>
            <pc:sldMk cId="2685759102" sldId="267"/>
            <ac:picMk id="37" creationId="{BE7C1878-127F-47EC-9961-AE3782DF080F}"/>
          </ac:picMkLst>
        </pc:picChg>
        <pc:picChg chg="add del mod">
          <ac:chgData name="Sanders Wang" userId="089d73b8-785c-4012-b931-81c632b6c9c7" providerId="ADAL" clId="{841D73B8-F47E-44C1-8A3B-834A97B30C72}" dt="2022-01-02T14:18:28.257" v="2770" actId="478"/>
          <ac:picMkLst>
            <pc:docMk/>
            <pc:sldMk cId="2685759102" sldId="267"/>
            <ac:picMk id="41" creationId="{705B544D-00B0-4DD9-AFFC-874A21F5917B}"/>
          </ac:picMkLst>
        </pc:picChg>
        <pc:picChg chg="add mod">
          <ac:chgData name="Sanders Wang" userId="089d73b8-785c-4012-b931-81c632b6c9c7" providerId="ADAL" clId="{841D73B8-F47E-44C1-8A3B-834A97B30C72}" dt="2022-01-02T14:19:16.994" v="2782" actId="1076"/>
          <ac:picMkLst>
            <pc:docMk/>
            <pc:sldMk cId="2685759102" sldId="267"/>
            <ac:picMk id="43" creationId="{2974EE5A-5834-43EF-B184-992A5FE6627A}"/>
          </ac:picMkLst>
        </pc:picChg>
        <pc:picChg chg="add mod">
          <ac:chgData name="Sanders Wang" userId="089d73b8-785c-4012-b931-81c632b6c9c7" providerId="ADAL" clId="{841D73B8-F47E-44C1-8A3B-834A97B30C72}" dt="2022-01-02T14:11:56.546" v="2720" actId="1076"/>
          <ac:picMkLst>
            <pc:docMk/>
            <pc:sldMk cId="2685759102" sldId="267"/>
            <ac:picMk id="55" creationId="{725490C6-A220-494B-8C55-96D3DF674659}"/>
          </ac:picMkLst>
        </pc:picChg>
        <pc:picChg chg="add mod">
          <ac:chgData name="Sanders Wang" userId="089d73b8-785c-4012-b931-81c632b6c9c7" providerId="ADAL" clId="{841D73B8-F47E-44C1-8A3B-834A97B30C72}" dt="2022-01-02T14:12:19.997" v="2723" actId="14100"/>
          <ac:picMkLst>
            <pc:docMk/>
            <pc:sldMk cId="2685759102" sldId="267"/>
            <ac:picMk id="58" creationId="{FFC3D3C4-6CBE-454A-845C-39444DAB90C3}"/>
          </ac:picMkLst>
        </pc:picChg>
        <pc:picChg chg="add del mod">
          <ac:chgData name="Sanders Wang" userId="089d73b8-785c-4012-b931-81c632b6c9c7" providerId="ADAL" clId="{841D73B8-F47E-44C1-8A3B-834A97B30C72}" dt="2022-01-02T14:19:03.712" v="2778" actId="478"/>
          <ac:picMkLst>
            <pc:docMk/>
            <pc:sldMk cId="2685759102" sldId="267"/>
            <ac:picMk id="59" creationId="{4FF4AF8D-41FC-4344-A983-0031C4C4BDE6}"/>
          </ac:picMkLst>
        </pc:picChg>
        <pc:picChg chg="add del mod">
          <ac:chgData name="Sanders Wang" userId="089d73b8-785c-4012-b931-81c632b6c9c7" providerId="ADAL" clId="{841D73B8-F47E-44C1-8A3B-834A97B30C72}" dt="2022-01-02T14:19:06.057" v="2779" actId="478"/>
          <ac:picMkLst>
            <pc:docMk/>
            <pc:sldMk cId="2685759102" sldId="267"/>
            <ac:picMk id="64" creationId="{B85D7029-B8EF-48EC-A298-07A236984DDF}"/>
          </ac:picMkLst>
        </pc:picChg>
        <pc:picChg chg="add del mod">
          <ac:chgData name="Sanders Wang" userId="089d73b8-785c-4012-b931-81c632b6c9c7" providerId="ADAL" clId="{841D73B8-F47E-44C1-8A3B-834A97B30C72}" dt="2022-01-02T14:20:10.599" v="2786" actId="478"/>
          <ac:picMkLst>
            <pc:docMk/>
            <pc:sldMk cId="2685759102" sldId="267"/>
            <ac:picMk id="68" creationId="{74256AAD-F3C2-4EEC-AC21-8CC076122B08}"/>
          </ac:picMkLst>
        </pc:picChg>
        <pc:picChg chg="add mod">
          <ac:chgData name="Sanders Wang" userId="089d73b8-785c-4012-b931-81c632b6c9c7" providerId="ADAL" clId="{841D73B8-F47E-44C1-8A3B-834A97B30C72}" dt="2022-01-02T14:16:24.634" v="2766" actId="1076"/>
          <ac:picMkLst>
            <pc:docMk/>
            <pc:sldMk cId="2685759102" sldId="267"/>
            <ac:picMk id="70" creationId="{83AA5BA6-838F-4848-8DC7-EFBE1D139FA0}"/>
          </ac:picMkLst>
        </pc:picChg>
        <pc:picChg chg="add mod">
          <ac:chgData name="Sanders Wang" userId="089d73b8-785c-4012-b931-81c632b6c9c7" providerId="ADAL" clId="{841D73B8-F47E-44C1-8A3B-834A97B30C72}" dt="2022-01-02T15:41:20.646" v="2895" actId="1076"/>
          <ac:picMkLst>
            <pc:docMk/>
            <pc:sldMk cId="2685759102" sldId="267"/>
            <ac:picMk id="71" creationId="{25A1D6FD-7F54-4E35-AFB9-7719764199C6}"/>
          </ac:picMkLst>
        </pc:picChg>
        <pc:picChg chg="add del mod">
          <ac:chgData name="Sanders Wang" userId="089d73b8-785c-4012-b931-81c632b6c9c7" providerId="ADAL" clId="{841D73B8-F47E-44C1-8A3B-834A97B30C72}" dt="2022-01-02T14:21:10.800" v="2796" actId="478"/>
          <ac:picMkLst>
            <pc:docMk/>
            <pc:sldMk cId="2685759102" sldId="267"/>
            <ac:picMk id="75" creationId="{07F9AB42-DDE6-48C0-B035-8432DA745BAE}"/>
          </ac:picMkLst>
        </pc:picChg>
        <pc:picChg chg="add del mod">
          <ac:chgData name="Sanders Wang" userId="089d73b8-785c-4012-b931-81c632b6c9c7" providerId="ADAL" clId="{841D73B8-F47E-44C1-8A3B-834A97B30C72}" dt="2022-01-02T14:21:13.415" v="2797" actId="478"/>
          <ac:picMkLst>
            <pc:docMk/>
            <pc:sldMk cId="2685759102" sldId="267"/>
            <ac:picMk id="78" creationId="{F835E6BE-A891-4871-B0FA-D011D63407DB}"/>
          </ac:picMkLst>
        </pc:picChg>
        <pc:picChg chg="add del mod">
          <ac:chgData name="Sanders Wang" userId="089d73b8-785c-4012-b931-81c632b6c9c7" providerId="ADAL" clId="{841D73B8-F47E-44C1-8A3B-834A97B30C72}" dt="2022-01-02T14:21:54.045" v="2804" actId="478"/>
          <ac:picMkLst>
            <pc:docMk/>
            <pc:sldMk cId="2685759102" sldId="267"/>
            <ac:picMk id="80" creationId="{E3766BAD-38F7-4F89-8D50-7B0ED402B176}"/>
          </ac:picMkLst>
        </pc:picChg>
        <pc:picChg chg="add mod">
          <ac:chgData name="Sanders Wang" userId="089d73b8-785c-4012-b931-81c632b6c9c7" providerId="ADAL" clId="{841D73B8-F47E-44C1-8A3B-834A97B30C72}" dt="2022-01-02T14:22:06.464" v="2808" actId="1076"/>
          <ac:picMkLst>
            <pc:docMk/>
            <pc:sldMk cId="2685759102" sldId="267"/>
            <ac:picMk id="82" creationId="{5EEB165B-1F2A-4393-8CD0-362A8B817FF0}"/>
          </ac:picMkLst>
        </pc:picChg>
        <pc:picChg chg="add del mod">
          <ac:chgData name="Sanders Wang" userId="089d73b8-785c-4012-b931-81c632b6c9c7" providerId="ADAL" clId="{841D73B8-F47E-44C1-8A3B-834A97B30C72}" dt="2022-01-02T15:41:17.063" v="2894" actId="478"/>
          <ac:picMkLst>
            <pc:docMk/>
            <pc:sldMk cId="2685759102" sldId="267"/>
            <ac:picMk id="93" creationId="{76E669E9-5FF8-4692-BF8D-9E7D8882A525}"/>
          </ac:picMkLst>
        </pc:picChg>
        <pc:picChg chg="add del mod">
          <ac:chgData name="Sanders Wang" userId="089d73b8-785c-4012-b931-81c632b6c9c7" providerId="ADAL" clId="{841D73B8-F47E-44C1-8A3B-834A97B30C72}" dt="2022-01-02T14:22:35.309" v="2810" actId="478"/>
          <ac:picMkLst>
            <pc:docMk/>
            <pc:sldMk cId="2685759102" sldId="267"/>
            <ac:picMk id="96" creationId="{7CCFC41A-A439-4EBB-86BB-1E8A818060D5}"/>
          </ac:picMkLst>
        </pc:picChg>
        <pc:picChg chg="add del mod">
          <ac:chgData name="Sanders Wang" userId="089d73b8-785c-4012-b931-81c632b6c9c7" providerId="ADAL" clId="{841D73B8-F47E-44C1-8A3B-834A97B30C72}" dt="2022-01-02T14:22:35.309" v="2810" actId="478"/>
          <ac:picMkLst>
            <pc:docMk/>
            <pc:sldMk cId="2685759102" sldId="267"/>
            <ac:picMk id="98" creationId="{CEF9A82C-7ED4-42FB-8475-89AAFBA9BD5B}"/>
          </ac:picMkLst>
        </pc:picChg>
        <pc:picChg chg="add del mod">
          <ac:chgData name="Sanders Wang" userId="089d73b8-785c-4012-b931-81c632b6c9c7" providerId="ADAL" clId="{841D73B8-F47E-44C1-8A3B-834A97B30C72}" dt="2022-01-02T14:23:33.137" v="2829" actId="478"/>
          <ac:picMkLst>
            <pc:docMk/>
            <pc:sldMk cId="2685759102" sldId="267"/>
            <ac:picMk id="100" creationId="{80A8F72D-C89B-4202-A8AB-EB037319C760}"/>
          </ac:picMkLst>
        </pc:picChg>
        <pc:picChg chg="add del mod">
          <ac:chgData name="Sanders Wang" userId="089d73b8-785c-4012-b931-81c632b6c9c7" providerId="ADAL" clId="{841D73B8-F47E-44C1-8A3B-834A97B30C72}" dt="2022-01-02T14:23:30.766" v="2828" actId="478"/>
          <ac:picMkLst>
            <pc:docMk/>
            <pc:sldMk cId="2685759102" sldId="267"/>
            <ac:picMk id="102" creationId="{ECA43922-90EE-4978-AE4E-A837E06AFF40}"/>
          </ac:picMkLst>
        </pc:picChg>
        <pc:picChg chg="add mod">
          <ac:chgData name="Sanders Wang" userId="089d73b8-785c-4012-b931-81c632b6c9c7" providerId="ADAL" clId="{841D73B8-F47E-44C1-8A3B-834A97B30C72}" dt="2022-01-02T14:23:24.640" v="2826" actId="1076"/>
          <ac:picMkLst>
            <pc:docMk/>
            <pc:sldMk cId="2685759102" sldId="267"/>
            <ac:picMk id="104" creationId="{7472A8F5-3B29-4E59-9C43-8150DC0EB0EB}"/>
          </ac:picMkLst>
        </pc:picChg>
        <pc:picChg chg="add del mod">
          <ac:chgData name="Sanders Wang" userId="089d73b8-785c-4012-b931-81c632b6c9c7" providerId="ADAL" clId="{841D73B8-F47E-44C1-8A3B-834A97B30C72}" dt="2022-01-02T14:23:08.914" v="2819" actId="478"/>
          <ac:picMkLst>
            <pc:docMk/>
            <pc:sldMk cId="2685759102" sldId="267"/>
            <ac:picMk id="106" creationId="{C5BC0881-3FDC-4376-AB0A-577DF74C52CF}"/>
          </ac:picMkLst>
        </pc:picChg>
        <pc:picChg chg="add del mod">
          <ac:chgData name="Sanders Wang" userId="089d73b8-785c-4012-b931-81c632b6c9c7" providerId="ADAL" clId="{841D73B8-F47E-44C1-8A3B-834A97B30C72}" dt="2022-01-02T14:23:35.876" v="2830" actId="478"/>
          <ac:picMkLst>
            <pc:docMk/>
            <pc:sldMk cId="2685759102" sldId="267"/>
            <ac:picMk id="108" creationId="{7AA78E5C-7922-40EA-A329-4D161F245CA3}"/>
          </ac:picMkLst>
        </pc:picChg>
        <pc:picChg chg="add mod">
          <ac:chgData name="Sanders Wang" userId="089d73b8-785c-4012-b931-81c632b6c9c7" providerId="ADAL" clId="{841D73B8-F47E-44C1-8A3B-834A97B30C72}" dt="2022-01-02T14:24:10.454" v="2834" actId="1076"/>
          <ac:picMkLst>
            <pc:docMk/>
            <pc:sldMk cId="2685759102" sldId="267"/>
            <ac:picMk id="110" creationId="{BEEE83B2-397E-4557-BB79-2BA90C573FA1}"/>
          </ac:picMkLst>
        </pc:picChg>
        <pc:picChg chg="add mod ord">
          <ac:chgData name="Sanders Wang" userId="089d73b8-785c-4012-b931-81c632b6c9c7" providerId="ADAL" clId="{841D73B8-F47E-44C1-8A3B-834A97B30C72}" dt="2022-01-02T14:24:47.239" v="2838" actId="167"/>
          <ac:picMkLst>
            <pc:docMk/>
            <pc:sldMk cId="2685759102" sldId="267"/>
            <ac:picMk id="112" creationId="{C109B138-5EC8-449E-B3E1-A1F76048A2FD}"/>
          </ac:picMkLst>
        </pc:picChg>
        <pc:picChg chg="add mod ord">
          <ac:chgData name="Sanders Wang" userId="089d73b8-785c-4012-b931-81c632b6c9c7" providerId="ADAL" clId="{841D73B8-F47E-44C1-8A3B-834A97B30C72}" dt="2022-01-02T14:25:03.091" v="2843" actId="167"/>
          <ac:picMkLst>
            <pc:docMk/>
            <pc:sldMk cId="2685759102" sldId="267"/>
            <ac:picMk id="113" creationId="{ECD7B4CD-3BB8-4721-A95E-D7266D0D7C61}"/>
          </ac:picMkLst>
        </pc:picChg>
        <pc:picChg chg="add mod">
          <ac:chgData name="Sanders Wang" userId="089d73b8-785c-4012-b931-81c632b6c9c7" providerId="ADAL" clId="{841D73B8-F47E-44C1-8A3B-834A97B30C72}" dt="2022-01-02T14:25:19.039" v="2848" actId="1076"/>
          <ac:picMkLst>
            <pc:docMk/>
            <pc:sldMk cId="2685759102" sldId="267"/>
            <ac:picMk id="114" creationId="{78700822-98AC-4254-95BA-FA0CF34D1157}"/>
          </ac:picMkLst>
        </pc:picChg>
        <pc:cxnChg chg="mod">
          <ac:chgData name="Sanders Wang" userId="089d73b8-785c-4012-b931-81c632b6c9c7" providerId="ADAL" clId="{841D73B8-F47E-44C1-8A3B-834A97B30C72}" dt="2022-01-02T16:24:56.846" v="2956" actId="14100"/>
          <ac:cxnSpMkLst>
            <pc:docMk/>
            <pc:sldMk cId="2685759102" sldId="267"/>
            <ac:cxnSpMk id="56" creationId="{073B77E6-54D6-4E3B-8F9E-776D0A561C39}"/>
          </ac:cxnSpMkLst>
        </pc:cxnChg>
        <pc:cxnChg chg="mod">
          <ac:chgData name="Sanders Wang" userId="089d73b8-785c-4012-b931-81c632b6c9c7" providerId="ADAL" clId="{841D73B8-F47E-44C1-8A3B-834A97B30C72}" dt="2022-01-02T16:24:56.846" v="2956" actId="14100"/>
          <ac:cxnSpMkLst>
            <pc:docMk/>
            <pc:sldMk cId="2685759102" sldId="267"/>
            <ac:cxnSpMk id="65" creationId="{D5356F01-EBF6-4F37-90C0-AEF67A36ED54}"/>
          </ac:cxnSpMkLst>
        </pc:cxnChg>
      </pc:sldChg>
      <pc:sldChg chg="new del">
        <pc:chgData name="Sanders Wang" userId="089d73b8-785c-4012-b931-81c632b6c9c7" providerId="ADAL" clId="{841D73B8-F47E-44C1-8A3B-834A97B30C72}" dt="2022-01-01T16:39:20.597" v="1949" actId="47"/>
        <pc:sldMkLst>
          <pc:docMk/>
          <pc:sldMk cId="3907752878" sldId="267"/>
        </pc:sldMkLst>
      </pc:sldChg>
      <pc:sldChg chg="new del">
        <pc:chgData name="Sanders Wang" userId="089d73b8-785c-4012-b931-81c632b6c9c7" providerId="ADAL" clId="{841D73B8-F47E-44C1-8A3B-834A97B30C72}" dt="2022-01-01T16:39:21.289" v="1950" actId="47"/>
        <pc:sldMkLst>
          <pc:docMk/>
          <pc:sldMk cId="992573483" sldId="268"/>
        </pc:sldMkLst>
      </pc:sldChg>
      <pc:sldChg chg="addSp delSp modSp add mod">
        <pc:chgData name="Sanders Wang" userId="089d73b8-785c-4012-b931-81c632b6c9c7" providerId="ADAL" clId="{841D73B8-F47E-44C1-8A3B-834A97B30C72}" dt="2022-01-02T16:41:04.614" v="3385"/>
        <pc:sldMkLst>
          <pc:docMk/>
          <pc:sldMk cId="1540443185" sldId="268"/>
        </pc:sldMkLst>
        <pc:spChg chg="mod">
          <ac:chgData name="Sanders Wang" userId="089d73b8-785c-4012-b931-81c632b6c9c7" providerId="ADAL" clId="{841D73B8-F47E-44C1-8A3B-834A97B30C72}" dt="2022-01-02T16:41:04.614" v="3385"/>
          <ac:spMkLst>
            <pc:docMk/>
            <pc:sldMk cId="1540443185" sldId="268"/>
            <ac:spMk id="2" creationId="{526F164D-5124-4782-B71A-95978A7749FD}"/>
          </ac:spMkLst>
        </pc:spChg>
        <pc:spChg chg="add mod">
          <ac:chgData name="Sanders Wang" userId="089d73b8-785c-4012-b931-81c632b6c9c7" providerId="ADAL" clId="{841D73B8-F47E-44C1-8A3B-834A97B30C72}" dt="2022-01-02T10:37:38.352" v="2660" actId="14100"/>
          <ac:spMkLst>
            <pc:docMk/>
            <pc:sldMk cId="1540443185" sldId="268"/>
            <ac:spMk id="3" creationId="{56E7574C-E709-48A2-89B7-FA7E69715E7A}"/>
          </ac:spMkLst>
        </pc:spChg>
        <pc:spChg chg="del">
          <ac:chgData name="Sanders Wang" userId="089d73b8-785c-4012-b931-81c632b6c9c7" providerId="ADAL" clId="{841D73B8-F47E-44C1-8A3B-834A97B30C72}" dt="2022-01-01T20:59:00.427" v="2479" actId="478"/>
          <ac:spMkLst>
            <pc:docMk/>
            <pc:sldMk cId="1540443185" sldId="268"/>
            <ac:spMk id="16" creationId="{4645C8FF-7F7E-4EF5-A445-85752EF8AD10}"/>
          </ac:spMkLst>
        </pc:spChg>
        <pc:spChg chg="mod">
          <ac:chgData name="Sanders Wang" userId="089d73b8-785c-4012-b931-81c632b6c9c7" providerId="ADAL" clId="{841D73B8-F47E-44C1-8A3B-834A97B30C72}" dt="2022-01-02T16:23:55.768" v="2940" actId="20577"/>
          <ac:spMkLst>
            <pc:docMk/>
            <pc:sldMk cId="1540443185" sldId="268"/>
            <ac:spMk id="27" creationId="{6D29E08D-8A60-4EF0-B1C0-99777C14D760}"/>
          </ac:spMkLst>
        </pc:spChg>
        <pc:spChg chg="mod">
          <ac:chgData name="Sanders Wang" userId="089d73b8-785c-4012-b931-81c632b6c9c7" providerId="ADAL" clId="{841D73B8-F47E-44C1-8A3B-834A97B30C72}" dt="2022-01-02T16:24:01.143" v="2943" actId="14100"/>
          <ac:spMkLst>
            <pc:docMk/>
            <pc:sldMk cId="1540443185" sldId="268"/>
            <ac:spMk id="31" creationId="{3E279BFC-E9CC-42EC-89EF-16E01B6E6EC4}"/>
          </ac:spMkLst>
        </pc:spChg>
        <pc:spChg chg="mod">
          <ac:chgData name="Sanders Wang" userId="089d73b8-785c-4012-b931-81c632b6c9c7" providerId="ADAL" clId="{841D73B8-F47E-44C1-8A3B-834A97B30C72}" dt="2022-01-02T14:36:31.303" v="2881" actId="1076"/>
          <ac:spMkLst>
            <pc:docMk/>
            <pc:sldMk cId="1540443185" sldId="268"/>
            <ac:spMk id="34" creationId="{D9F5D0AC-81A6-4890-94B2-06557508A406}"/>
          </ac:spMkLst>
        </pc:spChg>
        <pc:spChg chg="del">
          <ac:chgData name="Sanders Wang" userId="089d73b8-785c-4012-b931-81c632b6c9c7" providerId="ADAL" clId="{841D73B8-F47E-44C1-8A3B-834A97B30C72}" dt="2022-01-01T20:58:48.056" v="2473" actId="478"/>
          <ac:spMkLst>
            <pc:docMk/>
            <pc:sldMk cId="1540443185" sldId="268"/>
            <ac:spMk id="49" creationId="{2101E7E0-D646-4ABC-A065-DB259D0E07F3}"/>
          </ac:spMkLst>
        </pc:spChg>
        <pc:spChg chg="add mod">
          <ac:chgData name="Sanders Wang" userId="089d73b8-785c-4012-b931-81c632b6c9c7" providerId="ADAL" clId="{841D73B8-F47E-44C1-8A3B-834A97B30C72}" dt="2022-01-02T10:38:40.067" v="2667" actId="571"/>
          <ac:spMkLst>
            <pc:docMk/>
            <pc:sldMk cId="1540443185" sldId="268"/>
            <ac:spMk id="53" creationId="{D7DB623B-F32A-4999-A162-2DDCAEEAC381}"/>
          </ac:spMkLst>
        </pc:spChg>
        <pc:spChg chg="add mod">
          <ac:chgData name="Sanders Wang" userId="089d73b8-785c-4012-b931-81c632b6c9c7" providerId="ADAL" clId="{841D73B8-F47E-44C1-8A3B-834A97B30C72}" dt="2022-01-02T10:42:20.304" v="2690" actId="1076"/>
          <ac:spMkLst>
            <pc:docMk/>
            <pc:sldMk cId="1540443185" sldId="268"/>
            <ac:spMk id="55" creationId="{3E256F56-CBF0-4F09-9ECB-22E392A0E22F}"/>
          </ac:spMkLst>
        </pc:spChg>
        <pc:spChg chg="add mod">
          <ac:chgData name="Sanders Wang" userId="089d73b8-785c-4012-b931-81c632b6c9c7" providerId="ADAL" clId="{841D73B8-F47E-44C1-8A3B-834A97B30C72}" dt="2022-01-02T10:39:05.599" v="2680" actId="571"/>
          <ac:spMkLst>
            <pc:docMk/>
            <pc:sldMk cId="1540443185" sldId="268"/>
            <ac:spMk id="57" creationId="{6CC6288B-DF95-4C4E-8030-8DF8711DFFD5}"/>
          </ac:spMkLst>
        </pc:spChg>
        <pc:spChg chg="add mod">
          <ac:chgData name="Sanders Wang" userId="089d73b8-785c-4012-b931-81c632b6c9c7" providerId="ADAL" clId="{841D73B8-F47E-44C1-8A3B-834A97B30C72}" dt="2022-01-02T10:39:31.585" v="2685" actId="1076"/>
          <ac:spMkLst>
            <pc:docMk/>
            <pc:sldMk cId="1540443185" sldId="268"/>
            <ac:spMk id="59" creationId="{22FD4614-7A42-43AA-AB61-A1F16D1C53B0}"/>
          </ac:spMkLst>
        </pc:spChg>
        <pc:spChg chg="del">
          <ac:chgData name="Sanders Wang" userId="089d73b8-785c-4012-b931-81c632b6c9c7" providerId="ADAL" clId="{841D73B8-F47E-44C1-8A3B-834A97B30C72}" dt="2022-01-01T20:58:50.053" v="2474" actId="478"/>
          <ac:spMkLst>
            <pc:docMk/>
            <pc:sldMk cId="1540443185" sldId="268"/>
            <ac:spMk id="59" creationId="{71F70E83-1E98-43E5-A56E-2FF76547F369}"/>
          </ac:spMkLst>
        </pc:spChg>
        <pc:spChg chg="del">
          <ac:chgData name="Sanders Wang" userId="089d73b8-785c-4012-b931-81c632b6c9c7" providerId="ADAL" clId="{841D73B8-F47E-44C1-8A3B-834A97B30C72}" dt="2022-01-01T20:58:51.235" v="2475" actId="478"/>
          <ac:spMkLst>
            <pc:docMk/>
            <pc:sldMk cId="1540443185" sldId="268"/>
            <ac:spMk id="62" creationId="{F651E617-BAE9-403D-B480-3912913C3A10}"/>
          </ac:spMkLst>
        </pc:spChg>
        <pc:spChg chg="mod">
          <ac:chgData name="Sanders Wang" userId="089d73b8-785c-4012-b931-81c632b6c9c7" providerId="ADAL" clId="{841D73B8-F47E-44C1-8A3B-834A97B30C72}" dt="2022-01-02T14:26:23.385" v="2852" actId="20577"/>
          <ac:spMkLst>
            <pc:docMk/>
            <pc:sldMk cId="1540443185" sldId="268"/>
            <ac:spMk id="64" creationId="{2BA14184-6581-45BF-AC9D-62FC2DC8AC78}"/>
          </ac:spMkLst>
        </pc:spChg>
        <pc:spChg chg="mod">
          <ac:chgData name="Sanders Wang" userId="089d73b8-785c-4012-b931-81c632b6c9c7" providerId="ADAL" clId="{841D73B8-F47E-44C1-8A3B-834A97B30C72}" dt="2022-01-01T21:06:05.846" v="2506" actId="1076"/>
          <ac:spMkLst>
            <pc:docMk/>
            <pc:sldMk cId="1540443185" sldId="268"/>
            <ac:spMk id="69" creationId="{0B795F5D-5B8C-4B63-AC45-11676629969D}"/>
          </ac:spMkLst>
        </pc:spChg>
        <pc:spChg chg="mod">
          <ac:chgData name="Sanders Wang" userId="089d73b8-785c-4012-b931-81c632b6c9c7" providerId="ADAL" clId="{841D73B8-F47E-44C1-8A3B-834A97B30C72}" dt="2022-01-02T14:56:44.729" v="2887" actId="1076"/>
          <ac:spMkLst>
            <pc:docMk/>
            <pc:sldMk cId="1540443185" sldId="268"/>
            <ac:spMk id="72" creationId="{7E9CF108-5CBA-4B62-A751-FAB11698E21F}"/>
          </ac:spMkLst>
        </pc:spChg>
        <pc:spChg chg="mod">
          <ac:chgData name="Sanders Wang" userId="089d73b8-785c-4012-b931-81c632b6c9c7" providerId="ADAL" clId="{841D73B8-F47E-44C1-8A3B-834A97B30C72}" dt="2022-01-01T21:05:53.813" v="2505" actId="1076"/>
          <ac:spMkLst>
            <pc:docMk/>
            <pc:sldMk cId="1540443185" sldId="268"/>
            <ac:spMk id="76" creationId="{65B3389A-FB74-4AA7-80C7-894B520C2A28}"/>
          </ac:spMkLst>
        </pc:spChg>
        <pc:spChg chg="add mod">
          <ac:chgData name="Sanders Wang" userId="089d73b8-785c-4012-b931-81c632b6c9c7" providerId="ADAL" clId="{841D73B8-F47E-44C1-8A3B-834A97B30C72}" dt="2022-01-02T10:37:41.729" v="2661" actId="14100"/>
          <ac:spMkLst>
            <pc:docMk/>
            <pc:sldMk cId="1540443185" sldId="268"/>
            <ac:spMk id="79" creationId="{BECA5AE6-EA09-49EB-BEA1-00B022916677}"/>
          </ac:spMkLst>
        </pc:spChg>
        <pc:spChg chg="mod">
          <ac:chgData name="Sanders Wang" userId="089d73b8-785c-4012-b931-81c632b6c9c7" providerId="ADAL" clId="{841D73B8-F47E-44C1-8A3B-834A97B30C72}" dt="2022-01-02T16:38:48.958" v="3230" actId="20577"/>
          <ac:spMkLst>
            <pc:docMk/>
            <pc:sldMk cId="1540443185" sldId="268"/>
            <ac:spMk id="87" creationId="{F9A9300A-EEFA-4612-860F-FEDA3BC56BC2}"/>
          </ac:spMkLst>
        </pc:spChg>
        <pc:cxnChg chg="del mod">
          <ac:chgData name="Sanders Wang" userId="089d73b8-785c-4012-b931-81c632b6c9c7" providerId="ADAL" clId="{841D73B8-F47E-44C1-8A3B-834A97B30C72}" dt="2022-01-01T20:58:54.122" v="2477" actId="478"/>
          <ac:cxnSpMkLst>
            <pc:docMk/>
            <pc:sldMk cId="1540443185" sldId="268"/>
            <ac:cxnSpMk id="14" creationId="{97430C1F-CAB3-4B7D-9B7B-F293C695E8A7}"/>
          </ac:cxnSpMkLst>
        </pc:cxnChg>
        <pc:cxnChg chg="mod">
          <ac:chgData name="Sanders Wang" userId="089d73b8-785c-4012-b931-81c632b6c9c7" providerId="ADAL" clId="{841D73B8-F47E-44C1-8A3B-834A97B30C72}" dt="2022-01-02T16:24:01.143" v="2943" actId="14100"/>
          <ac:cxnSpMkLst>
            <pc:docMk/>
            <pc:sldMk cId="1540443185" sldId="268"/>
            <ac:cxnSpMk id="56" creationId="{073B77E6-54D6-4E3B-8F9E-776D0A561C39}"/>
          </ac:cxnSpMkLst>
        </pc:cxnChg>
        <pc:cxnChg chg="mod">
          <ac:chgData name="Sanders Wang" userId="089d73b8-785c-4012-b931-81c632b6c9c7" providerId="ADAL" clId="{841D73B8-F47E-44C1-8A3B-834A97B30C72}" dt="2022-01-02T16:24:01.143" v="2943" actId="14100"/>
          <ac:cxnSpMkLst>
            <pc:docMk/>
            <pc:sldMk cId="1540443185" sldId="268"/>
            <ac:cxnSpMk id="65" creationId="{D5356F01-EBF6-4F37-90C0-AEF67A36ED54}"/>
          </ac:cxnSpMkLst>
        </pc:cxnChg>
        <pc:cxnChg chg="del mod">
          <ac:chgData name="Sanders Wang" userId="089d73b8-785c-4012-b931-81c632b6c9c7" providerId="ADAL" clId="{841D73B8-F47E-44C1-8A3B-834A97B30C72}" dt="2022-01-01T20:58:52.767" v="2476" actId="478"/>
          <ac:cxnSpMkLst>
            <pc:docMk/>
            <pc:sldMk cId="1540443185" sldId="268"/>
            <ac:cxnSpMk id="71" creationId="{74E26E08-3502-4197-A5F3-E16668C1DCFB}"/>
          </ac:cxnSpMkLst>
        </pc:cxnChg>
        <pc:cxnChg chg="del mod">
          <ac:chgData name="Sanders Wang" userId="089d73b8-785c-4012-b931-81c632b6c9c7" providerId="ADAL" clId="{841D73B8-F47E-44C1-8A3B-834A97B30C72}" dt="2022-01-01T20:58:55.926" v="2478" actId="478"/>
          <ac:cxnSpMkLst>
            <pc:docMk/>
            <pc:sldMk cId="1540443185" sldId="268"/>
            <ac:cxnSpMk id="78" creationId="{D2A0BBFF-2F8B-431C-9FA8-5CBCF56809C8}"/>
          </ac:cxnSpMkLst>
        </pc:cxnChg>
      </pc:sldChg>
      <pc:sldChg chg="delSp modSp new del mod">
        <pc:chgData name="Sanders Wang" userId="089d73b8-785c-4012-b931-81c632b6c9c7" providerId="ADAL" clId="{841D73B8-F47E-44C1-8A3B-834A97B30C72}" dt="2022-01-01T20:15:10.910" v="2412" actId="47"/>
        <pc:sldMkLst>
          <pc:docMk/>
          <pc:sldMk cId="430892821" sldId="269"/>
        </pc:sldMkLst>
        <pc:spChg chg="del">
          <ac:chgData name="Sanders Wang" userId="089d73b8-785c-4012-b931-81c632b6c9c7" providerId="ADAL" clId="{841D73B8-F47E-44C1-8A3B-834A97B30C72}" dt="2022-01-01T16:42:03.451" v="1963" actId="478"/>
          <ac:spMkLst>
            <pc:docMk/>
            <pc:sldMk cId="430892821" sldId="269"/>
            <ac:spMk id="2" creationId="{E36CF920-C6BF-404F-A445-9B47260D4557}"/>
          </ac:spMkLst>
        </pc:spChg>
        <pc:spChg chg="mod">
          <ac:chgData name="Sanders Wang" userId="089d73b8-785c-4012-b931-81c632b6c9c7" providerId="ADAL" clId="{841D73B8-F47E-44C1-8A3B-834A97B30C72}" dt="2022-01-01T19:59:13.511" v="2258" actId="6549"/>
          <ac:spMkLst>
            <pc:docMk/>
            <pc:sldMk cId="430892821" sldId="269"/>
            <ac:spMk id="3" creationId="{DA329BCA-7023-40C9-AC06-6F558F1ADD54}"/>
          </ac:spMkLst>
        </pc:spChg>
      </pc:sldChg>
      <pc:sldChg chg="modSp add del mod">
        <pc:chgData name="Sanders Wang" userId="089d73b8-785c-4012-b931-81c632b6c9c7" providerId="ADAL" clId="{841D73B8-F47E-44C1-8A3B-834A97B30C72}" dt="2022-01-01T20:15:11.115" v="2413" actId="47"/>
        <pc:sldMkLst>
          <pc:docMk/>
          <pc:sldMk cId="3849846681" sldId="270"/>
        </pc:sldMkLst>
        <pc:spChg chg="mod">
          <ac:chgData name="Sanders Wang" userId="089d73b8-785c-4012-b931-81c632b6c9c7" providerId="ADAL" clId="{841D73B8-F47E-44C1-8A3B-834A97B30C72}" dt="2022-01-01T19:57:40.474" v="2115" actId="20577"/>
          <ac:spMkLst>
            <pc:docMk/>
            <pc:sldMk cId="3849846681" sldId="270"/>
            <ac:spMk id="3" creationId="{DA329BCA-7023-40C9-AC06-6F558F1ADD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DC28-F3C6-4DA9-A2ED-B4D94D9DD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B1903E5-03CE-4F0C-98C7-662730C7A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964DC80B-050C-49A4-BDAB-920285DD66EB}"/>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5" name="Footer Placeholder 4">
            <a:extLst>
              <a:ext uri="{FF2B5EF4-FFF2-40B4-BE49-F238E27FC236}">
                <a16:creationId xmlns:a16="http://schemas.microsoft.com/office/drawing/2014/main" id="{2EBBA220-CF3D-4849-AEC8-D421BF982ED8}"/>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807FC2A-63FC-4A73-9DC2-9EE9CC43758D}"/>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397748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03FF-9D8E-417F-9801-1E1BE592D08C}"/>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799CCF25-7E4E-4E7A-AAC2-C3CE905EE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BBB9962-6923-44A6-AF85-C8B1B43450FE}"/>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5" name="Footer Placeholder 4">
            <a:extLst>
              <a:ext uri="{FF2B5EF4-FFF2-40B4-BE49-F238E27FC236}">
                <a16:creationId xmlns:a16="http://schemas.microsoft.com/office/drawing/2014/main" id="{FADDA9A3-3647-4258-9643-4EF315ABE7F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B0B4C612-236F-42B1-ADA0-9226F2C737B8}"/>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123057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C9F68-BC27-42E2-BD2E-F0F465AFEC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2204DB66-FDDB-4256-B948-E995DE39E7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6FF5DBAB-5C5A-4365-88B7-FD72D8CAB742}"/>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5" name="Footer Placeholder 4">
            <a:extLst>
              <a:ext uri="{FF2B5EF4-FFF2-40B4-BE49-F238E27FC236}">
                <a16:creationId xmlns:a16="http://schemas.microsoft.com/office/drawing/2014/main" id="{3CD3C8BB-7012-40B1-BAF6-6467B3F57EC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841C548-260F-4555-B13C-92842E6E3942}"/>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215663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AFDE-D104-44D5-AE61-AB9A0EAD273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701F8930-0D57-45DB-B0CF-78675F9D3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400CEF46-1F47-4DAE-85BC-13A6648F68D2}"/>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5" name="Footer Placeholder 4">
            <a:extLst>
              <a:ext uri="{FF2B5EF4-FFF2-40B4-BE49-F238E27FC236}">
                <a16:creationId xmlns:a16="http://schemas.microsoft.com/office/drawing/2014/main" id="{54B6A05F-BFDC-4C34-8466-9F0249E7649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E537D9C-97E2-44C5-9CA4-BE8E509FD7DE}"/>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30447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1B94-FD62-49C6-A65E-D31CA769AA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20B32AB0-34A3-4E67-A2A5-C0DBEDDDB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5947F8-2627-4CEE-A268-98D91D3A291E}"/>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5" name="Footer Placeholder 4">
            <a:extLst>
              <a:ext uri="{FF2B5EF4-FFF2-40B4-BE49-F238E27FC236}">
                <a16:creationId xmlns:a16="http://schemas.microsoft.com/office/drawing/2014/main" id="{EF4F7717-1691-4B7C-B18F-652BAD41CCF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CDE6A26-AB68-4839-BD5E-FFFE730F5B2C}"/>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186897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6AE0-2951-4B60-AFBD-710119F76825}"/>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5C08E6D2-8790-42FD-872A-BEABE97FE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B3EC58AB-2DFB-4E70-85BA-D60B575DB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F12B6C2C-4D34-4ED6-8345-9841E0530574}"/>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6" name="Footer Placeholder 5">
            <a:extLst>
              <a:ext uri="{FF2B5EF4-FFF2-40B4-BE49-F238E27FC236}">
                <a16:creationId xmlns:a16="http://schemas.microsoft.com/office/drawing/2014/main" id="{A6863FF5-1E8A-48D0-9C9D-0D2C394F6844}"/>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2BDF371-A2DB-442D-A674-36EA61A4A371}"/>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298466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07AE-5D27-409E-82B9-C2142097AD0C}"/>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A3181F75-97FD-4B16-8EBD-07AF8E5AE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CEBF1-D5B9-4376-997E-8FC74E0FD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79E29B1-35ED-4F9B-A877-0DE22420D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AFCD3-B7BF-49CB-AB4D-DBFDB88BA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F94E5E30-9026-4DC7-94FD-D11511F8499F}"/>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8" name="Footer Placeholder 7">
            <a:extLst>
              <a:ext uri="{FF2B5EF4-FFF2-40B4-BE49-F238E27FC236}">
                <a16:creationId xmlns:a16="http://schemas.microsoft.com/office/drawing/2014/main" id="{909EA6BD-97F8-436F-9CF1-6BF5A2CBBC29}"/>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7A46918C-CE48-4344-ABE9-4967FC722CE6}"/>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143149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00BF-414F-4EA4-B4E6-2EDE60B077E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CEC0B227-6977-417C-9E9D-3C6F03DE1F32}"/>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4" name="Footer Placeholder 3">
            <a:extLst>
              <a:ext uri="{FF2B5EF4-FFF2-40B4-BE49-F238E27FC236}">
                <a16:creationId xmlns:a16="http://schemas.microsoft.com/office/drawing/2014/main" id="{17F927FB-BEA9-4654-8063-DCBE3F194344}"/>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E3303DF1-A39B-469A-BFCC-6442720DAC40}"/>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9538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BCD0EC-4742-4902-B689-2B387765D0BE}"/>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3" name="Footer Placeholder 2">
            <a:extLst>
              <a:ext uri="{FF2B5EF4-FFF2-40B4-BE49-F238E27FC236}">
                <a16:creationId xmlns:a16="http://schemas.microsoft.com/office/drawing/2014/main" id="{EA5DF338-8148-48F2-8DC1-23C4BDC0DA76}"/>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47BEED7B-3FFA-4AF6-B690-446B96D1EB83}"/>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250724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6C94-DE6E-48A2-A32A-5014E5CC6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140BEF06-17A0-4893-A5DB-A5F78C35C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DE5EA8A2-1CFA-41F9-9CFD-A745B3F9A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7A811-A3A1-40CA-82BD-8B2B8955FEDD}"/>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6" name="Footer Placeholder 5">
            <a:extLst>
              <a:ext uri="{FF2B5EF4-FFF2-40B4-BE49-F238E27FC236}">
                <a16:creationId xmlns:a16="http://schemas.microsoft.com/office/drawing/2014/main" id="{16E11D61-9E4C-4E0E-96E8-F95D74739D27}"/>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5F02AD9-F04A-4FBA-874B-535FD2150780}"/>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386784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C6AB-81CF-4541-98AB-061F7AE88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0132BAD4-4169-46ED-8BA4-882557F71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B3F4FA1B-1058-4E61-8C67-4566B7C8E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2BCE3-60E1-4EDD-B50D-584D58F668B1}"/>
              </a:ext>
            </a:extLst>
          </p:cNvPr>
          <p:cNvSpPr>
            <a:spLocks noGrp="1"/>
          </p:cNvSpPr>
          <p:nvPr>
            <p:ph type="dt" sz="half" idx="10"/>
          </p:nvPr>
        </p:nvSpPr>
        <p:spPr/>
        <p:txBody>
          <a:bodyPr/>
          <a:lstStyle/>
          <a:p>
            <a:fld id="{D1A1AADE-A683-4CE4-AC50-9B8BB09ACF87}" type="datetimeFigureOut">
              <a:rPr lang="sv-SE" smtClean="0"/>
              <a:t>2022-01-02</a:t>
            </a:fld>
            <a:endParaRPr lang="sv-SE"/>
          </a:p>
        </p:txBody>
      </p:sp>
      <p:sp>
        <p:nvSpPr>
          <p:cNvPr id="6" name="Footer Placeholder 5">
            <a:extLst>
              <a:ext uri="{FF2B5EF4-FFF2-40B4-BE49-F238E27FC236}">
                <a16:creationId xmlns:a16="http://schemas.microsoft.com/office/drawing/2014/main" id="{E4DAFE9F-3D4C-4447-8D10-D357461F797B}"/>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45A31E3D-DD55-4439-9A40-AD7DFBA2AB9A}"/>
              </a:ext>
            </a:extLst>
          </p:cNvPr>
          <p:cNvSpPr>
            <a:spLocks noGrp="1"/>
          </p:cNvSpPr>
          <p:nvPr>
            <p:ph type="sldNum" sz="quarter" idx="12"/>
          </p:nvPr>
        </p:nvSpPr>
        <p:spPr/>
        <p:txBody>
          <a:bodyPr/>
          <a:lstStyle/>
          <a:p>
            <a:fld id="{7AB376B9-BC70-4778-AF2E-B00C045535F1}" type="slidenum">
              <a:rPr lang="sv-SE" smtClean="0"/>
              <a:t>‹#›</a:t>
            </a:fld>
            <a:endParaRPr lang="sv-SE"/>
          </a:p>
        </p:txBody>
      </p:sp>
    </p:spTree>
    <p:extLst>
      <p:ext uri="{BB962C8B-B14F-4D97-AF65-F5344CB8AC3E}">
        <p14:creationId xmlns:p14="http://schemas.microsoft.com/office/powerpoint/2010/main" val="136154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0B38B-9119-4DA2-B1BB-67F6DD53B0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1FD8192-7246-44DB-9A36-6BDB864A0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F8DB097-3BD2-4502-9708-02F5EE68D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1AADE-A683-4CE4-AC50-9B8BB09ACF87}" type="datetimeFigureOut">
              <a:rPr lang="sv-SE" smtClean="0"/>
              <a:t>2022-01-02</a:t>
            </a:fld>
            <a:endParaRPr lang="sv-SE"/>
          </a:p>
        </p:txBody>
      </p:sp>
      <p:sp>
        <p:nvSpPr>
          <p:cNvPr id="5" name="Footer Placeholder 4">
            <a:extLst>
              <a:ext uri="{FF2B5EF4-FFF2-40B4-BE49-F238E27FC236}">
                <a16:creationId xmlns:a16="http://schemas.microsoft.com/office/drawing/2014/main" id="{3C9FDC19-3ADD-4902-BE58-9E84876BD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02C327B4-AAB7-4B67-AB22-1E4379286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376B9-BC70-4778-AF2E-B00C045535F1}" type="slidenum">
              <a:rPr lang="sv-SE" smtClean="0"/>
              <a:t>‹#›</a:t>
            </a:fld>
            <a:endParaRPr lang="sv-SE"/>
          </a:p>
        </p:txBody>
      </p:sp>
    </p:spTree>
    <p:extLst>
      <p:ext uri="{BB962C8B-B14F-4D97-AF65-F5344CB8AC3E}">
        <p14:creationId xmlns:p14="http://schemas.microsoft.com/office/powerpoint/2010/main" val="51544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openclipart.org/detail/202776/person-ico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openclipart.org/detail/202776/person-icon" TargetMode="External"/><Relationship Id="rId4" Type="http://schemas.openxmlformats.org/officeDocument/2006/relationships/image" Target="../media/image2.png"/><Relationship Id="rId9" Type="http://schemas.openxmlformats.org/officeDocument/2006/relationships/hyperlink" Target="https://www.iconfinder.com/icons/2193831/angel_finance_fintech_god_investor_startup_ic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openclipart.org/detail/202776/person-icon"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www.flaticon.com/free-icon/behavior_1006587" TargetMode="External"/><Relationship Id="rId7" Type="http://schemas.openxmlformats.org/officeDocument/2006/relationships/hyperlink" Target="https://www.flaticon.com/free-icon/behavior_2640562" TargetMode="External"/><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hyperlink" Target="https://icon-library.com/icon/behavior-icon-6.html" TargetMode="External"/><Relationship Id="rId4" Type="http://schemas.openxmlformats.org/officeDocument/2006/relationships/image" Target="../media/image40.jpg"/><Relationship Id="rId9" Type="http://schemas.openxmlformats.org/officeDocument/2006/relationships/hyperlink" Target="https://www.iconfinder.com/icons/5159142/consequence_effect_feeling_impression_reaction_response_select_ic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svg"/><Relationship Id="rId18" Type="http://schemas.openxmlformats.org/officeDocument/2006/relationships/hyperlink" Target="https://www.iconfinder.com/icons/5230131/angry_emoji_emoticon_feelings_furious_mad_smileys_icon" TargetMode="External"/><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hyperlink" Target="https://game-icons.net/lorc/originals/beast-eye.html" TargetMode="External"/><Relationship Id="rId20" Type="http://schemas.openxmlformats.org/officeDocument/2006/relationships/hyperlink" Target="https://1yearofhelpingothers.blogspot.com/2020/12/experiment-lab-icon-png.html" TargetMode="Externa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icon-library.com/icon/human-icon-22.html" TargetMode="External"/><Relationship Id="rId5" Type="http://schemas.openxmlformats.org/officeDocument/2006/relationships/hyperlink" Target="https://openclipart.org/detail/202776/person-icon" TargetMode="External"/><Relationship Id="rId15" Type="http://schemas.openxmlformats.org/officeDocument/2006/relationships/image" Target="../media/image8.png"/><Relationship Id="rId10" Type="http://schemas.openxmlformats.org/officeDocument/2006/relationships/image" Target="../media/image5.jp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hyperlink" Target="https://www.iconfinder.com/icons/2193831/angel_finance_fintech_god_investor_startup_icon" TargetMode="External"/><Relationship Id="rId14" Type="http://schemas.openxmlformats.org/officeDocument/2006/relationships/hyperlink" Target="https://www.iamdecals.com/catalog/icon/brai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www.iconfinder.com/icons/3797303/ancient_archeology_greek_historical_old_ruins_stone_icon" TargetMode="External"/><Relationship Id="rId18" Type="http://schemas.openxmlformats.org/officeDocument/2006/relationships/hyperlink" Target="https://game-icons.net/lorc/originals/beast-eye.html" TargetMode="External"/><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12" Type="http://schemas.openxmlformats.org/officeDocument/2006/relationships/image" Target="../media/image13.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hyperlink" Target="https://www.iamdecals.com/catalog/icon/brain" TargetMode="External"/><Relationship Id="rId20" Type="http://schemas.openxmlformats.org/officeDocument/2006/relationships/hyperlink" Target="https://www.iconfinder.com/icons/5230131/angry_emoji_emoticon_feelings_furious_mad_smileys_icon" TargetMode="Externa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www.flaticon.com/icon-packs/greece" TargetMode="External"/><Relationship Id="rId5" Type="http://schemas.openxmlformats.org/officeDocument/2006/relationships/hyperlink" Target="https://openclipart.org/detail/202776/person-icon" TargetMode="External"/><Relationship Id="rId15" Type="http://schemas.openxmlformats.org/officeDocument/2006/relationships/image" Target="../media/image7.svg"/><Relationship Id="rId10" Type="http://schemas.openxmlformats.org/officeDocument/2006/relationships/image" Target="../media/image12.png"/><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www.flaticon.com/packs/basic-hand-gestures-fill" TargetMode="Externa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openclipart.org/detail/2242" TargetMode="External"/><Relationship Id="rId18" Type="http://schemas.openxmlformats.org/officeDocument/2006/relationships/image" Target="../media/image13.png"/><Relationship Id="rId3" Type="http://schemas.openxmlformats.org/officeDocument/2006/relationships/hyperlink" Target="http://blog.digitaljasonevans.com/2016/12/a-new-thing-sara-shissler-goff.html" TargetMode="External"/><Relationship Id="rId21" Type="http://schemas.openxmlformats.org/officeDocument/2006/relationships/hyperlink" Target="https://www.onlinewebfonts.com/icon/279196" TargetMode="External"/><Relationship Id="rId7" Type="http://schemas.openxmlformats.org/officeDocument/2006/relationships/hyperlink" Target="https://game-icons.net/lorc/originals/night-sky.html" TargetMode="External"/><Relationship Id="rId12" Type="http://schemas.openxmlformats.org/officeDocument/2006/relationships/image" Target="../media/image16.png"/><Relationship Id="rId17" Type="http://schemas.openxmlformats.org/officeDocument/2006/relationships/hyperlink" Target="https://game-icons.net/1x1/delapouite/castle.html" TargetMode="External"/><Relationship Id="rId2" Type="http://schemas.openxmlformats.org/officeDocument/2006/relationships/image" Target="../media/image1.png"/><Relationship Id="rId16" Type="http://schemas.openxmlformats.org/officeDocument/2006/relationships/image" Target="../media/image18.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pngimg.com/download/51091" TargetMode="External"/><Relationship Id="rId5" Type="http://schemas.openxmlformats.org/officeDocument/2006/relationships/hyperlink" Target="https://openclipart.org/detail/202776/person-icon" TargetMode="External"/><Relationship Id="rId15" Type="http://schemas.openxmlformats.org/officeDocument/2006/relationships/hyperlink" Target="https://www.onlinewebfonts.com/icon/67303" TargetMode="External"/><Relationship Id="rId10" Type="http://schemas.openxmlformats.org/officeDocument/2006/relationships/image" Target="../media/image15.png"/><Relationship Id="rId19" Type="http://schemas.openxmlformats.org/officeDocument/2006/relationships/hyperlink" Target="https://www.iconfinder.com/icons/3797303/ancient_archeology_greek_historical_old_ruins_stone_icon" TargetMode="External"/><Relationship Id="rId4" Type="http://schemas.openxmlformats.org/officeDocument/2006/relationships/image" Target="../media/image2.png"/><Relationship Id="rId9" Type="http://schemas.openxmlformats.org/officeDocument/2006/relationships/hyperlink" Target="https://www.inventicons.com/icon/cultural-shapessymbols-catholic-christian-god-religious-cross-33630" TargetMode="External"/><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iconfinder.com/icons/3797303/ancient_archeology_greek_historical_old_ruins_stone_icon" TargetMode="External"/><Relationship Id="rId18" Type="http://schemas.openxmlformats.org/officeDocument/2006/relationships/image" Target="../media/image22.png"/><Relationship Id="rId3" Type="http://schemas.openxmlformats.org/officeDocument/2006/relationships/hyperlink" Target="http://blog.digitaljasonevans.com/2016/12/a-new-thing-sara-shissler-goff.html" TargetMode="External"/><Relationship Id="rId21" Type="http://schemas.openxmlformats.org/officeDocument/2006/relationships/hyperlink" Target="https://www.onlinewebfonts.com/icon/279196" TargetMode="External"/><Relationship Id="rId7" Type="http://schemas.openxmlformats.org/officeDocument/2006/relationships/hyperlink" Target="https://game-icons.net/lorc/originals/night-sky.html" TargetMode="External"/><Relationship Id="rId12" Type="http://schemas.openxmlformats.org/officeDocument/2006/relationships/image" Target="../media/image13.png"/><Relationship Id="rId17" Type="http://schemas.openxmlformats.org/officeDocument/2006/relationships/hyperlink" Target="https://www.iconfinder.com/icons/2534602/copernican_system_heliocentric_system_orbit_planetary_system_solar_system_space_icon" TargetMode="External"/><Relationship Id="rId2" Type="http://schemas.openxmlformats.org/officeDocument/2006/relationships/image" Target="../media/image1.png"/><Relationship Id="rId16" Type="http://schemas.openxmlformats.org/officeDocument/2006/relationships/image" Target="../media/image21.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pngimg.com/download/51091" TargetMode="External"/><Relationship Id="rId5" Type="http://schemas.openxmlformats.org/officeDocument/2006/relationships/hyperlink" Target="https://openclipart.org/detail/202776/person-icon" TargetMode="External"/><Relationship Id="rId15" Type="http://schemas.openxmlformats.org/officeDocument/2006/relationships/hyperlink" Target="https://www.hiclipart.com/free-transparent-background-png-clipart-mqfqw" TargetMode="External"/><Relationship Id="rId10" Type="http://schemas.openxmlformats.org/officeDocument/2006/relationships/image" Target="../media/image15.png"/><Relationship Id="rId19" Type="http://schemas.openxmlformats.org/officeDocument/2006/relationships/hyperlink" Target="https://www.iconfinder.com/icons/3161762/beliefs_geocentrism_heliocentrism_icon" TargetMode="External"/><Relationship Id="rId4" Type="http://schemas.openxmlformats.org/officeDocument/2006/relationships/image" Target="../media/image2.png"/><Relationship Id="rId9" Type="http://schemas.openxmlformats.org/officeDocument/2006/relationships/hyperlink" Target="https://www.inventicons.com/icon/cultural-shapessymbols-catholic-christian-god-religious-cross-33630" TargetMode="External"/><Relationship Id="rId14" Type="http://schemas.openxmlformats.org/officeDocument/2006/relationships/image" Target="../media/image20.jp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iconfinder.com/icons/3797303/ancient_archeology_greek_historical_old_ruins_stone_icon" TargetMode="External"/><Relationship Id="rId18" Type="http://schemas.openxmlformats.org/officeDocument/2006/relationships/image" Target="../media/image24.png"/><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12" Type="http://schemas.openxmlformats.org/officeDocument/2006/relationships/image" Target="../media/image13.png"/><Relationship Id="rId17" Type="http://schemas.openxmlformats.org/officeDocument/2006/relationships/hyperlink" Target="https://www.iconfinder.com/icons/2534634/copernican_system_heliocentric_system_orbit_planetary_system_solar_system_space_icon" TargetMode="External"/><Relationship Id="rId2" Type="http://schemas.openxmlformats.org/officeDocument/2006/relationships/image" Target="../media/image1.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pngimg.com/download/51091" TargetMode="External"/><Relationship Id="rId5" Type="http://schemas.openxmlformats.org/officeDocument/2006/relationships/hyperlink" Target="https://openclipart.org/detail/202776/person-icon" TargetMode="External"/><Relationship Id="rId15" Type="http://schemas.openxmlformats.org/officeDocument/2006/relationships/hyperlink" Target="https://www.hiclipart.com/free-transparent-background-png-clipart-mqfqw" TargetMode="External"/><Relationship Id="rId10" Type="http://schemas.openxmlformats.org/officeDocument/2006/relationships/image" Target="../media/image15.png"/><Relationship Id="rId19" Type="http://schemas.openxmlformats.org/officeDocument/2006/relationships/hyperlink" Target="https://www.iconfinder.com/icons/1561162/conflict_military_soldier_swords_war_weapon_icon" TargetMode="External"/><Relationship Id="rId4" Type="http://schemas.openxmlformats.org/officeDocument/2006/relationships/image" Target="../media/image2.png"/><Relationship Id="rId9" Type="http://schemas.openxmlformats.org/officeDocument/2006/relationships/hyperlink" Target="https://www.inventicons.com/icon/cultural-shapessymbols-catholic-christian-god-religious-cross-33630" TargetMode="External"/><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13" Type="http://schemas.openxmlformats.org/officeDocument/2006/relationships/hyperlink" Target="https://www.iconfinder.com/icons/2193831/angel_finance_fintech_god_investor_startup_icon" TargetMode="External"/><Relationship Id="rId18" Type="http://schemas.openxmlformats.org/officeDocument/2006/relationships/hyperlink" Target="https://www.iamdecals.com/catalog/icon/brain" TargetMode="External"/><Relationship Id="rId26" Type="http://schemas.openxmlformats.org/officeDocument/2006/relationships/hyperlink" Target="https://commons.wikimedia.org/wiki/File:Unesco_Cultural_Heritage_logo.svg" TargetMode="External"/><Relationship Id="rId39" Type="http://schemas.openxmlformats.org/officeDocument/2006/relationships/image" Target="../media/image34.png"/><Relationship Id="rId3" Type="http://schemas.openxmlformats.org/officeDocument/2006/relationships/hyperlink" Target="https://www.vecteezy.com/vector-art/583546-coins-icon-vector" TargetMode="External"/><Relationship Id="rId21" Type="http://schemas.openxmlformats.org/officeDocument/2006/relationships/image" Target="../media/image9.png"/><Relationship Id="rId34" Type="http://schemas.openxmlformats.org/officeDocument/2006/relationships/hyperlink" Target="https://www.onlinewebfonts.com/icon/40730" TargetMode="External"/><Relationship Id="rId42" Type="http://schemas.openxmlformats.org/officeDocument/2006/relationships/hyperlink" Target="http://commons.wikimedia.org/wiki/File:Noun_project_194.svg" TargetMode="External"/><Relationship Id="rId47" Type="http://schemas.openxmlformats.org/officeDocument/2006/relationships/hyperlink" Target="http://2015.igem.org/Team:NYU_Shanghai/Attributions" TargetMode="External"/><Relationship Id="rId7" Type="http://schemas.openxmlformats.org/officeDocument/2006/relationships/hyperlink" Target="http://blog.digitaljasonevans.com/2016/12/a-new-thing-sara-shissler-goff.html" TargetMode="External"/><Relationship Id="rId12" Type="http://schemas.openxmlformats.org/officeDocument/2006/relationships/image" Target="../media/image4.png"/><Relationship Id="rId17" Type="http://schemas.openxmlformats.org/officeDocument/2006/relationships/image" Target="../media/image7.svg"/><Relationship Id="rId25" Type="http://schemas.openxmlformats.org/officeDocument/2006/relationships/image" Target="../media/image28.png"/><Relationship Id="rId33" Type="http://schemas.openxmlformats.org/officeDocument/2006/relationships/image" Target="../media/image32.png"/><Relationship Id="rId38" Type="http://schemas.openxmlformats.org/officeDocument/2006/relationships/hyperlink" Target="https://www.onlinewebfonts.com/icon/494080" TargetMode="External"/><Relationship Id="rId46" Type="http://schemas.openxmlformats.org/officeDocument/2006/relationships/image" Target="../media/image37.png"/><Relationship Id="rId2" Type="http://schemas.openxmlformats.org/officeDocument/2006/relationships/image" Target="../media/image25.jpg"/><Relationship Id="rId16" Type="http://schemas.openxmlformats.org/officeDocument/2006/relationships/image" Target="../media/image6.png"/><Relationship Id="rId20" Type="http://schemas.openxmlformats.org/officeDocument/2006/relationships/hyperlink" Target="https://game-icons.net/lorc/originals/beast-eye.html" TargetMode="External"/><Relationship Id="rId29" Type="http://schemas.openxmlformats.org/officeDocument/2006/relationships/image" Target="../media/image30.png"/><Relationship Id="rId41"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hyperlink" Target="https://game-icons.net/lorc/originals/night-sky.html" TargetMode="External"/><Relationship Id="rId24" Type="http://schemas.openxmlformats.org/officeDocument/2006/relationships/hyperlink" Target="https://www.shareicon.net/global-geography-worldwide-maps-and-flags-planet-earth-maps-and-location-827062" TargetMode="External"/><Relationship Id="rId32" Type="http://schemas.openxmlformats.org/officeDocument/2006/relationships/hyperlink" Target="http://getdrawings.com/poetry-icon" TargetMode="External"/><Relationship Id="rId37" Type="http://schemas.openxmlformats.org/officeDocument/2006/relationships/image" Target="../media/image33.png"/><Relationship Id="rId40" Type="http://schemas.openxmlformats.org/officeDocument/2006/relationships/hyperlink" Target="https://www.onlinewebfonts.com/icon/572010" TargetMode="External"/><Relationship Id="rId45" Type="http://schemas.openxmlformats.org/officeDocument/2006/relationships/hyperlink" Target="https://www.onlinewebfonts.com/icon/490832" TargetMode="External"/><Relationship Id="rId5" Type="http://schemas.openxmlformats.org/officeDocument/2006/relationships/hyperlink" Target="https://cn.depositphotos.com/98885286/stock-illustration-technical-support-line-icon.html" TargetMode="External"/><Relationship Id="rId15" Type="http://schemas.openxmlformats.org/officeDocument/2006/relationships/hyperlink" Target="https://icon-library.com/icon/human-icon-22.html" TargetMode="External"/><Relationship Id="rId23" Type="http://schemas.openxmlformats.org/officeDocument/2006/relationships/image" Target="../media/image27.png"/><Relationship Id="rId28" Type="http://schemas.openxmlformats.org/officeDocument/2006/relationships/hyperlink" Target="https://www.onlinewebfonts.com/icon/532767" TargetMode="External"/><Relationship Id="rId36" Type="http://schemas.openxmlformats.org/officeDocument/2006/relationships/hyperlink" Target="https://www.inventicons.com/icon/cultural-shapessymbols-catholic-christian-god-religious-cross-33630" TargetMode="External"/><Relationship Id="rId49" Type="http://schemas.openxmlformats.org/officeDocument/2006/relationships/hyperlink" Target="https://deerfieldagservices.com/grain_699743/" TargetMode="External"/><Relationship Id="rId10" Type="http://schemas.openxmlformats.org/officeDocument/2006/relationships/image" Target="../media/image3.png"/><Relationship Id="rId19" Type="http://schemas.openxmlformats.org/officeDocument/2006/relationships/image" Target="../media/image8.png"/><Relationship Id="rId31" Type="http://schemas.openxmlformats.org/officeDocument/2006/relationships/image" Target="../media/image31.png"/><Relationship Id="rId44" Type="http://schemas.openxmlformats.org/officeDocument/2006/relationships/image" Target="../media/image36.png"/><Relationship Id="rId4" Type="http://schemas.openxmlformats.org/officeDocument/2006/relationships/image" Target="../media/image26.jpg"/><Relationship Id="rId9" Type="http://schemas.openxmlformats.org/officeDocument/2006/relationships/hyperlink" Target="https://openclipart.org/detail/202776/person-icon" TargetMode="External"/><Relationship Id="rId14" Type="http://schemas.openxmlformats.org/officeDocument/2006/relationships/image" Target="../media/image5.jpg"/><Relationship Id="rId22" Type="http://schemas.openxmlformats.org/officeDocument/2006/relationships/hyperlink" Target="https://www.iconfinder.com/icons/5230131/angry_emoji_emoticon_feelings_furious_mad_smileys_icon" TargetMode="External"/><Relationship Id="rId27" Type="http://schemas.openxmlformats.org/officeDocument/2006/relationships/image" Target="../media/image29.png"/><Relationship Id="rId30" Type="http://schemas.openxmlformats.org/officeDocument/2006/relationships/hyperlink" Target="https://www.onlinewebfonts.com/icon/533545" TargetMode="External"/><Relationship Id="rId35" Type="http://schemas.openxmlformats.org/officeDocument/2006/relationships/image" Target="../media/image14.png"/><Relationship Id="rId43" Type="http://schemas.openxmlformats.org/officeDocument/2006/relationships/hyperlink" Target="https://creativecommons.org/licenses/by-sa/3.0/" TargetMode="External"/><Relationship Id="rId48" Type="http://schemas.openxmlformats.org/officeDocument/2006/relationships/image" Target="../media/image38.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icon-library.com/icon/human-icon-22.html" TargetMode="External"/><Relationship Id="rId5" Type="http://schemas.openxmlformats.org/officeDocument/2006/relationships/hyperlink" Target="https://openclipart.org/detail/202776/person-icon" TargetMode="External"/><Relationship Id="rId10" Type="http://schemas.openxmlformats.org/officeDocument/2006/relationships/image" Target="../media/image5.jpg"/><Relationship Id="rId4" Type="http://schemas.openxmlformats.org/officeDocument/2006/relationships/image" Target="../media/image2.png"/><Relationship Id="rId9" Type="http://schemas.openxmlformats.org/officeDocument/2006/relationships/hyperlink" Target="https://www.iconfinder.com/icons/2193831/angel_finance_fintech_god_investor_startup_icon"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blog.digitaljasonevans.com/2016/12/a-new-thing-sara-shissler-goff.html" TargetMode="External"/><Relationship Id="rId7" Type="http://schemas.openxmlformats.org/officeDocument/2006/relationships/hyperlink" Target="https://game-icons.net/lorc/originals/night-sky.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icon-library.com/icon/human-icon-22.html" TargetMode="External"/><Relationship Id="rId5" Type="http://schemas.openxmlformats.org/officeDocument/2006/relationships/hyperlink" Target="https://openclipart.org/detail/202776/person-icon" TargetMode="External"/><Relationship Id="rId10" Type="http://schemas.openxmlformats.org/officeDocument/2006/relationships/image" Target="../media/image5.jpg"/><Relationship Id="rId4" Type="http://schemas.openxmlformats.org/officeDocument/2006/relationships/image" Target="../media/image2.png"/><Relationship Id="rId9" Type="http://schemas.openxmlformats.org/officeDocument/2006/relationships/hyperlink" Target="https://www.iconfinder.com/icons/2193831/angel_finance_fintech_god_investor_startup_ic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146100" cy="369332"/>
          </a:xfrm>
          <a:prstGeom prst="rect">
            <a:avLst/>
          </a:prstGeom>
          <a:noFill/>
        </p:spPr>
        <p:txBody>
          <a:bodyPr wrap="none" rtlCol="0">
            <a:spAutoFit/>
          </a:bodyPr>
          <a:lstStyle/>
          <a:p>
            <a:r>
              <a:rPr lang="sv-SE" b="1" dirty="0"/>
              <a:t>ÖVERSIKT - FILOSOFI</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10326756"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14" name="TextBox 13">
            <a:extLst>
              <a:ext uri="{FF2B5EF4-FFF2-40B4-BE49-F238E27FC236}">
                <a16:creationId xmlns:a16="http://schemas.microsoft.com/office/drawing/2014/main" id="{778E5358-C604-48E0-ABDD-7435778A7FB7}"/>
              </a:ext>
            </a:extLst>
          </p:cNvPr>
          <p:cNvSpPr txBox="1"/>
          <p:nvPr/>
        </p:nvSpPr>
        <p:spPr>
          <a:xfrm>
            <a:off x="4057651" y="3220132"/>
            <a:ext cx="7600940" cy="646331"/>
          </a:xfrm>
          <a:prstGeom prst="rect">
            <a:avLst/>
          </a:prstGeom>
          <a:noFill/>
        </p:spPr>
        <p:txBody>
          <a:bodyPr wrap="square" rtlCol="0">
            <a:spAutoFit/>
          </a:bodyPr>
          <a:lstStyle/>
          <a:p>
            <a:r>
              <a:rPr lang="sv-SE" b="1" dirty="0">
                <a:solidFill>
                  <a:schemeClr val="bg1"/>
                </a:solidFill>
              </a:rPr>
              <a:t>Hur är naturen beskaffad?, Finns Gud?, Vilken är människans plats i universum? </a:t>
            </a:r>
            <a:r>
              <a:rPr lang="sv-SE" dirty="0">
                <a:solidFill>
                  <a:schemeClr val="bg1"/>
                </a:solidFill>
              </a:rPr>
              <a:t>Samt begrepp som </a:t>
            </a:r>
            <a:r>
              <a:rPr lang="sv-SE" b="1" dirty="0">
                <a:solidFill>
                  <a:schemeClr val="bg1"/>
                </a:solidFill>
              </a:rPr>
              <a:t>existens, rum, tid </a:t>
            </a:r>
            <a:r>
              <a:rPr lang="sv-SE" dirty="0">
                <a:solidFill>
                  <a:schemeClr val="bg1"/>
                </a:solidFill>
              </a:rPr>
              <a:t>och</a:t>
            </a:r>
            <a:r>
              <a:rPr lang="sv-SE" b="1" dirty="0">
                <a:solidFill>
                  <a:schemeClr val="bg1"/>
                </a:solidFill>
              </a:rPr>
              <a:t> kausalitet.</a:t>
            </a:r>
          </a:p>
        </p:txBody>
      </p:sp>
      <p:sp>
        <p:nvSpPr>
          <p:cNvPr id="18" name="TextBox 17">
            <a:extLst>
              <a:ext uri="{FF2B5EF4-FFF2-40B4-BE49-F238E27FC236}">
                <a16:creationId xmlns:a16="http://schemas.microsoft.com/office/drawing/2014/main" id="{054DC627-5585-45AE-BC39-949C7876C8BB}"/>
              </a:ext>
            </a:extLst>
          </p:cNvPr>
          <p:cNvSpPr txBox="1"/>
          <p:nvPr/>
        </p:nvSpPr>
        <p:spPr>
          <a:xfrm>
            <a:off x="4057650" y="2078117"/>
            <a:ext cx="7600931" cy="923330"/>
          </a:xfrm>
          <a:prstGeom prst="rect">
            <a:avLst/>
          </a:prstGeom>
          <a:noFill/>
        </p:spPr>
        <p:txBody>
          <a:bodyPr wrap="square">
            <a:spAutoFit/>
          </a:bodyPr>
          <a:lstStyle/>
          <a:p>
            <a:r>
              <a:rPr lang="sv-SE" b="1" dirty="0"/>
              <a:t>Logik </a:t>
            </a:r>
            <a:r>
              <a:rPr lang="sv-SE" dirty="0"/>
              <a:t>är i bred bemärkelse läran om vad som gör ett resonemang eller en argumentation giltig.</a:t>
            </a:r>
          </a:p>
          <a:p>
            <a:r>
              <a:rPr lang="sv-SE" b="1" dirty="0"/>
              <a:t>Epistemologi (eller kunskapsteori) </a:t>
            </a:r>
            <a:r>
              <a:rPr lang="sv-SE" dirty="0"/>
              <a:t>är läran om </a:t>
            </a:r>
            <a:r>
              <a:rPr lang="sv-SE" b="1" dirty="0"/>
              <a:t>kunskap.</a:t>
            </a:r>
          </a:p>
        </p:txBody>
      </p:sp>
      <p:sp>
        <p:nvSpPr>
          <p:cNvPr id="19" name="TextBox 18">
            <a:extLst>
              <a:ext uri="{FF2B5EF4-FFF2-40B4-BE49-F238E27FC236}">
                <a16:creationId xmlns:a16="http://schemas.microsoft.com/office/drawing/2014/main" id="{B040FC60-73EA-4B0E-A0B9-7D281FFECC04}"/>
              </a:ext>
            </a:extLst>
          </p:cNvPr>
          <p:cNvSpPr txBox="1"/>
          <p:nvPr/>
        </p:nvSpPr>
        <p:spPr>
          <a:xfrm>
            <a:off x="4057650" y="1371600"/>
            <a:ext cx="3086729" cy="370066"/>
          </a:xfrm>
          <a:prstGeom prst="rect">
            <a:avLst/>
          </a:prstGeom>
          <a:noFill/>
        </p:spPr>
        <p:txBody>
          <a:bodyPr wrap="square" rtlCol="0">
            <a:spAutoFit/>
          </a:bodyPr>
          <a:lstStyle/>
          <a:p>
            <a:r>
              <a:rPr lang="sv-SE" b="1" dirty="0"/>
              <a:t>Skönhet, litteratur </a:t>
            </a:r>
            <a:r>
              <a:rPr lang="sv-SE" dirty="0"/>
              <a:t>och</a:t>
            </a:r>
            <a:r>
              <a:rPr lang="sv-SE" b="1" dirty="0"/>
              <a:t> konst </a:t>
            </a:r>
          </a:p>
        </p:txBody>
      </p:sp>
      <p:sp>
        <p:nvSpPr>
          <p:cNvPr id="23" name="TextBox 22">
            <a:extLst>
              <a:ext uri="{FF2B5EF4-FFF2-40B4-BE49-F238E27FC236}">
                <a16:creationId xmlns:a16="http://schemas.microsoft.com/office/drawing/2014/main" id="{09506BD7-87B4-4523-8F73-4C9AC416142E}"/>
              </a:ext>
            </a:extLst>
          </p:cNvPr>
          <p:cNvSpPr txBox="1"/>
          <p:nvPr/>
        </p:nvSpPr>
        <p:spPr>
          <a:xfrm>
            <a:off x="4057650" y="4318813"/>
            <a:ext cx="6119812" cy="369332"/>
          </a:xfrm>
          <a:prstGeom prst="rect">
            <a:avLst/>
          </a:prstGeom>
          <a:noFill/>
        </p:spPr>
        <p:txBody>
          <a:bodyPr wrap="square">
            <a:spAutoFit/>
          </a:bodyPr>
          <a:lstStyle/>
          <a:p>
            <a:r>
              <a:rPr lang="sv-SE" dirty="0">
                <a:solidFill>
                  <a:schemeClr val="bg1"/>
                </a:solidFill>
              </a:rPr>
              <a:t>Vad är </a:t>
            </a:r>
            <a:r>
              <a:rPr lang="sv-SE" b="1" dirty="0">
                <a:solidFill>
                  <a:schemeClr val="bg1"/>
                </a:solidFill>
              </a:rPr>
              <a:t>rätt</a:t>
            </a:r>
            <a:r>
              <a:rPr lang="sv-SE" dirty="0">
                <a:solidFill>
                  <a:schemeClr val="bg1"/>
                </a:solidFill>
              </a:rPr>
              <a:t> och </a:t>
            </a:r>
            <a:r>
              <a:rPr lang="sv-SE" b="1" dirty="0">
                <a:solidFill>
                  <a:schemeClr val="bg1"/>
                </a:solidFill>
              </a:rPr>
              <a:t>gott</a:t>
            </a:r>
            <a:r>
              <a:rPr lang="sv-SE" dirty="0">
                <a:solidFill>
                  <a:schemeClr val="bg1"/>
                </a:solidFill>
              </a:rPr>
              <a:t>, vad är </a:t>
            </a:r>
            <a:r>
              <a:rPr lang="sv-SE" b="1" dirty="0">
                <a:solidFill>
                  <a:schemeClr val="bg1"/>
                </a:solidFill>
              </a:rPr>
              <a:t>fel.</a:t>
            </a:r>
            <a:r>
              <a:rPr lang="sv-SE" dirty="0">
                <a:solidFill>
                  <a:schemeClr val="bg1"/>
                </a:solidFill>
              </a:rPr>
              <a:t> </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21408" y="5081449"/>
            <a:ext cx="2103381"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295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58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189830" cy="369332"/>
          </a:xfrm>
          <a:prstGeom prst="rect">
            <a:avLst/>
          </a:prstGeom>
          <a:noFill/>
        </p:spPr>
        <p:txBody>
          <a:bodyPr wrap="none" rtlCol="0">
            <a:spAutoFit/>
          </a:bodyPr>
          <a:lstStyle/>
          <a:p>
            <a:r>
              <a:rPr lang="sv-SE" b="1" dirty="0"/>
              <a:t>RELIGION VS POLITIK</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7697853"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LOGIK / EPISTEMOLOGI /</a:t>
            </a:r>
          </a:p>
          <a:p>
            <a:r>
              <a:rPr lang="sv-SE" b="1" dirty="0">
                <a:solidFill>
                  <a:schemeClr val="bg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a:t>
            </a:r>
            <a:r>
              <a:rPr lang="sv-SE"/>
              <a:t>örhållandet </a:t>
            </a:r>
            <a:r>
              <a:rPr lang="sv-SE" dirty="0"/>
              <a:t>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16644" y="5086213"/>
            <a:ext cx="2093854"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304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6" y="6456306"/>
            <a:ext cx="1658" cy="365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C0013BC-0126-4FB9-99CE-A9FA03F1DEC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348450" y="3269009"/>
            <a:ext cx="501301" cy="501301"/>
          </a:xfrm>
          <a:prstGeom prst="rect">
            <a:avLst/>
          </a:prstGeom>
        </p:spPr>
      </p:pic>
      <p:sp>
        <p:nvSpPr>
          <p:cNvPr id="9" name="TextBox 8">
            <a:extLst>
              <a:ext uri="{FF2B5EF4-FFF2-40B4-BE49-F238E27FC236}">
                <a16:creationId xmlns:a16="http://schemas.microsoft.com/office/drawing/2014/main" id="{B5094C30-AA52-4939-95FE-C4EEF8E170A5}"/>
              </a:ext>
            </a:extLst>
          </p:cNvPr>
          <p:cNvSpPr txBox="1"/>
          <p:nvPr/>
        </p:nvSpPr>
        <p:spPr>
          <a:xfrm>
            <a:off x="4336151" y="2127450"/>
            <a:ext cx="1101584" cy="369332"/>
          </a:xfrm>
          <a:prstGeom prst="rect">
            <a:avLst/>
          </a:prstGeom>
          <a:noFill/>
        </p:spPr>
        <p:txBody>
          <a:bodyPr wrap="none" rtlCol="0">
            <a:spAutoFit/>
          </a:bodyPr>
          <a:lstStyle/>
          <a:p>
            <a:r>
              <a:rPr lang="sv-SE" b="1" dirty="0"/>
              <a:t>RELIGION</a:t>
            </a:r>
          </a:p>
        </p:txBody>
      </p:sp>
      <p:cxnSp>
        <p:nvCxnSpPr>
          <p:cNvPr id="32" name="Straight Arrow Connector 31">
            <a:extLst>
              <a:ext uri="{FF2B5EF4-FFF2-40B4-BE49-F238E27FC236}">
                <a16:creationId xmlns:a16="http://schemas.microsoft.com/office/drawing/2014/main" id="{D329A764-7D59-4C0F-B34A-39E108FBE5AE}"/>
              </a:ext>
            </a:extLst>
          </p:cNvPr>
          <p:cNvCxnSpPr>
            <a:cxnSpLocks/>
            <a:stCxn id="9" idx="0"/>
          </p:cNvCxnSpPr>
          <p:nvPr/>
        </p:nvCxnSpPr>
        <p:spPr>
          <a:xfrm flipH="1" flipV="1">
            <a:off x="4871556" y="1000125"/>
            <a:ext cx="15387" cy="112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F5D0AC-81A6-4890-94B2-06557508A406}"/>
              </a:ext>
            </a:extLst>
          </p:cNvPr>
          <p:cNvSpPr txBox="1"/>
          <p:nvPr/>
        </p:nvSpPr>
        <p:spPr>
          <a:xfrm>
            <a:off x="9423278" y="2644935"/>
            <a:ext cx="1975221" cy="369332"/>
          </a:xfrm>
          <a:prstGeom prst="rect">
            <a:avLst/>
          </a:prstGeom>
          <a:noFill/>
        </p:spPr>
        <p:txBody>
          <a:bodyPr wrap="none" rtlCol="0">
            <a:spAutoFit/>
          </a:bodyPr>
          <a:lstStyle/>
          <a:p>
            <a:r>
              <a:rPr lang="sv-SE" b="1" dirty="0">
                <a:solidFill>
                  <a:schemeClr val="bg1">
                    <a:lumMod val="75000"/>
                  </a:schemeClr>
                </a:solidFill>
              </a:rPr>
              <a:t>NATURVETENSKAP</a:t>
            </a:r>
          </a:p>
        </p:txBody>
      </p:sp>
      <p:cxnSp>
        <p:nvCxnSpPr>
          <p:cNvPr id="35" name="Straight Arrow Connector 34">
            <a:extLst>
              <a:ext uri="{FF2B5EF4-FFF2-40B4-BE49-F238E27FC236}">
                <a16:creationId xmlns:a16="http://schemas.microsoft.com/office/drawing/2014/main" id="{9EC02531-6781-4CBB-9D42-D1745D7793C5}"/>
              </a:ext>
            </a:extLst>
          </p:cNvPr>
          <p:cNvCxnSpPr>
            <a:cxnSpLocks/>
            <a:stCxn id="9" idx="2"/>
          </p:cNvCxnSpPr>
          <p:nvPr/>
        </p:nvCxnSpPr>
        <p:spPr>
          <a:xfrm>
            <a:off x="4886943" y="2496782"/>
            <a:ext cx="0" cy="1972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07029946-D40C-4C8E-BFBA-9581F16DEB47}"/>
              </a:ext>
            </a:extLst>
          </p:cNvPr>
          <p:cNvSpPr/>
          <p:nvPr/>
        </p:nvSpPr>
        <p:spPr>
          <a:xfrm>
            <a:off x="4220233" y="318052"/>
            <a:ext cx="3941229" cy="4158693"/>
          </a:xfrm>
          <a:prstGeom prst="triangle">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Isosceles Triangle 46">
            <a:extLst>
              <a:ext uri="{FF2B5EF4-FFF2-40B4-BE49-F238E27FC236}">
                <a16:creationId xmlns:a16="http://schemas.microsoft.com/office/drawing/2014/main" id="{0A8E2D46-8FE4-4A57-86C0-C15CE258F76A}"/>
              </a:ext>
            </a:extLst>
          </p:cNvPr>
          <p:cNvSpPr/>
          <p:nvPr/>
        </p:nvSpPr>
        <p:spPr>
          <a:xfrm>
            <a:off x="7697391" y="1283279"/>
            <a:ext cx="3701108" cy="2382873"/>
          </a:xfrm>
          <a:prstGeom prst="triangle">
            <a:avLst>
              <a:gd name="adj" fmla="val 100000"/>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Isosceles Triangle 49">
            <a:extLst>
              <a:ext uri="{FF2B5EF4-FFF2-40B4-BE49-F238E27FC236}">
                <a16:creationId xmlns:a16="http://schemas.microsoft.com/office/drawing/2014/main" id="{DF324FD7-76DC-4AE7-A4E3-BD3025E9BE8F}"/>
              </a:ext>
            </a:extLst>
          </p:cNvPr>
          <p:cNvSpPr/>
          <p:nvPr/>
        </p:nvSpPr>
        <p:spPr>
          <a:xfrm rot="10800000">
            <a:off x="5538263" y="1160421"/>
            <a:ext cx="5306503" cy="1959098"/>
          </a:xfrm>
          <a:prstGeom prst="triangle">
            <a:avLst>
              <a:gd name="adj" fmla="val 60489"/>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E5645D32-62FF-4DF8-9A5F-72FFF9FDC384}"/>
              </a:ext>
            </a:extLst>
          </p:cNvPr>
          <p:cNvSpPr txBox="1"/>
          <p:nvPr/>
        </p:nvSpPr>
        <p:spPr>
          <a:xfrm>
            <a:off x="7361853" y="1459474"/>
            <a:ext cx="949380" cy="369332"/>
          </a:xfrm>
          <a:prstGeom prst="rect">
            <a:avLst/>
          </a:prstGeom>
          <a:noFill/>
        </p:spPr>
        <p:txBody>
          <a:bodyPr wrap="square">
            <a:spAutoFit/>
          </a:bodyPr>
          <a:lstStyle/>
          <a:p>
            <a:r>
              <a:rPr lang="sv-SE" b="1" dirty="0">
                <a:solidFill>
                  <a:schemeClr val="bg1">
                    <a:lumMod val="75000"/>
                  </a:schemeClr>
                </a:solidFill>
              </a:rPr>
              <a:t>ESTETIK</a:t>
            </a:r>
            <a:endParaRPr lang="sv-SE" dirty="0">
              <a:solidFill>
                <a:schemeClr val="bg1">
                  <a:lumMod val="75000"/>
                </a:schemeClr>
              </a:solidFill>
            </a:endParaRPr>
          </a:p>
        </p:txBody>
      </p:sp>
      <p:cxnSp>
        <p:nvCxnSpPr>
          <p:cNvPr id="53" name="Straight Arrow Connector 52">
            <a:extLst>
              <a:ext uri="{FF2B5EF4-FFF2-40B4-BE49-F238E27FC236}">
                <a16:creationId xmlns:a16="http://schemas.microsoft.com/office/drawing/2014/main" id="{B8D23B4B-9EE5-4502-80A3-CDC358F2E36F}"/>
              </a:ext>
            </a:extLst>
          </p:cNvPr>
          <p:cNvCxnSpPr>
            <a:cxnSpLocks/>
            <a:stCxn id="34" idx="0"/>
          </p:cNvCxnSpPr>
          <p:nvPr/>
        </p:nvCxnSpPr>
        <p:spPr>
          <a:xfrm flipV="1">
            <a:off x="10410889" y="1904999"/>
            <a:ext cx="10225" cy="73993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CCB0C01-948E-411E-9BD4-34C930E5A8D3}"/>
              </a:ext>
            </a:extLst>
          </p:cNvPr>
          <p:cNvCxnSpPr>
            <a:cxnSpLocks/>
            <a:stCxn id="34" idx="2"/>
          </p:cNvCxnSpPr>
          <p:nvPr/>
        </p:nvCxnSpPr>
        <p:spPr>
          <a:xfrm flipH="1">
            <a:off x="10406435" y="3014267"/>
            <a:ext cx="4454" cy="65188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A7DE076-47D0-43A3-9E97-FBAD5875EA0C}"/>
              </a:ext>
            </a:extLst>
          </p:cNvPr>
          <p:cNvCxnSpPr>
            <a:cxnSpLocks/>
            <a:stCxn id="52" idx="1"/>
          </p:cNvCxnSpPr>
          <p:nvPr/>
        </p:nvCxnSpPr>
        <p:spPr>
          <a:xfrm flipH="1">
            <a:off x="6136029" y="1644140"/>
            <a:ext cx="1225824"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364DA8B-A664-48F1-9CAB-3AF1FF516E3E}"/>
              </a:ext>
            </a:extLst>
          </p:cNvPr>
          <p:cNvCxnSpPr>
            <a:cxnSpLocks/>
            <a:stCxn id="52" idx="3"/>
          </p:cNvCxnSpPr>
          <p:nvPr/>
        </p:nvCxnSpPr>
        <p:spPr>
          <a:xfrm>
            <a:off x="8311233" y="1644140"/>
            <a:ext cx="167381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23AA573A-5EDD-4A95-BF07-C96F429AFA89}"/>
              </a:ext>
            </a:extLst>
          </p:cNvPr>
          <p:cNvSpPr/>
          <p:nvPr/>
        </p:nvSpPr>
        <p:spPr>
          <a:xfrm>
            <a:off x="4057650" y="4162429"/>
            <a:ext cx="4972046" cy="6286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TextBox 72">
            <a:extLst>
              <a:ext uri="{FF2B5EF4-FFF2-40B4-BE49-F238E27FC236}">
                <a16:creationId xmlns:a16="http://schemas.microsoft.com/office/drawing/2014/main" id="{841F1B18-3EC3-46C2-A219-34855037237F}"/>
              </a:ext>
            </a:extLst>
          </p:cNvPr>
          <p:cNvSpPr txBox="1"/>
          <p:nvPr/>
        </p:nvSpPr>
        <p:spPr>
          <a:xfrm>
            <a:off x="6276525" y="4490951"/>
            <a:ext cx="609245" cy="369332"/>
          </a:xfrm>
          <a:prstGeom prst="rect">
            <a:avLst/>
          </a:prstGeom>
          <a:noFill/>
        </p:spPr>
        <p:txBody>
          <a:bodyPr wrap="square">
            <a:spAutoFit/>
          </a:bodyPr>
          <a:lstStyle/>
          <a:p>
            <a:r>
              <a:rPr lang="sv-SE" b="1" dirty="0">
                <a:solidFill>
                  <a:schemeClr val="bg1">
                    <a:lumMod val="75000"/>
                  </a:schemeClr>
                </a:solidFill>
              </a:rPr>
              <a:t>ETIK</a:t>
            </a:r>
            <a:endParaRPr lang="sv-SE" dirty="0">
              <a:solidFill>
                <a:schemeClr val="bg1">
                  <a:lumMod val="75000"/>
                </a:schemeClr>
              </a:solidFill>
            </a:endParaRPr>
          </a:p>
        </p:txBody>
      </p:sp>
      <p:cxnSp>
        <p:nvCxnSpPr>
          <p:cNvPr id="74" name="Straight Arrow Connector 73">
            <a:extLst>
              <a:ext uri="{FF2B5EF4-FFF2-40B4-BE49-F238E27FC236}">
                <a16:creationId xmlns:a16="http://schemas.microsoft.com/office/drawing/2014/main" id="{B9E31FDD-5448-41A4-A559-42534DEAC17A}"/>
              </a:ext>
            </a:extLst>
          </p:cNvPr>
          <p:cNvCxnSpPr>
            <a:cxnSpLocks/>
            <a:stCxn id="73" idx="1"/>
          </p:cNvCxnSpPr>
          <p:nvPr/>
        </p:nvCxnSpPr>
        <p:spPr>
          <a:xfrm flipH="1" flipV="1">
            <a:off x="4067804" y="4648874"/>
            <a:ext cx="2208721" cy="2674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DF09EC-335A-41B8-BCA7-45D82621E043}"/>
              </a:ext>
            </a:extLst>
          </p:cNvPr>
          <p:cNvCxnSpPr>
            <a:cxnSpLocks/>
            <a:stCxn id="73" idx="3"/>
          </p:cNvCxnSpPr>
          <p:nvPr/>
        </p:nvCxnSpPr>
        <p:spPr>
          <a:xfrm flipV="1">
            <a:off x="6885770" y="4648874"/>
            <a:ext cx="2143926" cy="2674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714E6-26EF-41B4-A02E-0E60FB741D5E}"/>
              </a:ext>
            </a:extLst>
          </p:cNvPr>
          <p:cNvSpPr txBox="1"/>
          <p:nvPr/>
        </p:nvSpPr>
        <p:spPr>
          <a:xfrm>
            <a:off x="9620466" y="3833417"/>
            <a:ext cx="1662319" cy="892283"/>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GEOGRAFI</a:t>
            </a:r>
            <a:r>
              <a:rPr lang="sv-SE" dirty="0">
                <a:solidFill>
                  <a:schemeClr val="bg1">
                    <a:lumMod val="75000"/>
                  </a:schemeClr>
                </a:solidFill>
              </a:rPr>
              <a:t> </a:t>
            </a:r>
          </a:p>
        </p:txBody>
      </p:sp>
      <p:sp>
        <p:nvSpPr>
          <p:cNvPr id="84" name="TextBox 83">
            <a:extLst>
              <a:ext uri="{FF2B5EF4-FFF2-40B4-BE49-F238E27FC236}">
                <a16:creationId xmlns:a16="http://schemas.microsoft.com/office/drawing/2014/main" id="{8F29887E-5E8A-4242-9867-52F89AC005E5}"/>
              </a:ext>
            </a:extLst>
          </p:cNvPr>
          <p:cNvSpPr txBox="1"/>
          <p:nvPr/>
        </p:nvSpPr>
        <p:spPr>
          <a:xfrm>
            <a:off x="4333123" y="5018935"/>
            <a:ext cx="1205142" cy="841345"/>
          </a:xfrm>
          <a:prstGeom prst="rect">
            <a:avLst/>
          </a:prstGeom>
          <a:noFill/>
          <a:ln w="38100">
            <a:solidFill>
              <a:schemeClr val="tx1"/>
            </a:solidFill>
          </a:ln>
        </p:spPr>
        <p:txBody>
          <a:bodyPr wrap="square" anchor="ctr" anchorCtr="1">
            <a:noAutofit/>
          </a:bodyPr>
          <a:lstStyle/>
          <a:p>
            <a:r>
              <a:rPr lang="sv-SE" b="1" dirty="0"/>
              <a:t>POLITIK / MAKT</a:t>
            </a:r>
            <a:r>
              <a:rPr lang="sv-SE" dirty="0"/>
              <a:t> </a:t>
            </a:r>
          </a:p>
        </p:txBody>
      </p:sp>
      <p:sp>
        <p:nvSpPr>
          <p:cNvPr id="85" name="TextBox 84">
            <a:extLst>
              <a:ext uri="{FF2B5EF4-FFF2-40B4-BE49-F238E27FC236}">
                <a16:creationId xmlns:a16="http://schemas.microsoft.com/office/drawing/2014/main" id="{A0A6FEBC-10CD-4650-81A3-197832F133AB}"/>
              </a:ext>
            </a:extLst>
          </p:cNvPr>
          <p:cNvSpPr txBox="1"/>
          <p:nvPr/>
        </p:nvSpPr>
        <p:spPr>
          <a:xfrm>
            <a:off x="5892650" y="5002767"/>
            <a:ext cx="1205142"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LAG</a:t>
            </a:r>
            <a:endParaRPr lang="sv-SE" dirty="0">
              <a:solidFill>
                <a:schemeClr val="bg1">
                  <a:lumMod val="75000"/>
                </a:schemeClr>
              </a:solidFill>
            </a:endParaRPr>
          </a:p>
        </p:txBody>
      </p:sp>
      <p:sp>
        <p:nvSpPr>
          <p:cNvPr id="86" name="TextBox 85">
            <a:extLst>
              <a:ext uri="{FF2B5EF4-FFF2-40B4-BE49-F238E27FC236}">
                <a16:creationId xmlns:a16="http://schemas.microsoft.com/office/drawing/2014/main" id="{D36A2A46-2026-4E12-9B18-3BED580A3F0D}"/>
              </a:ext>
            </a:extLst>
          </p:cNvPr>
          <p:cNvSpPr txBox="1"/>
          <p:nvPr/>
        </p:nvSpPr>
        <p:spPr>
          <a:xfrm>
            <a:off x="7531779" y="4984486"/>
            <a:ext cx="1497913"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SAMHÄLLE</a:t>
            </a:r>
            <a:endParaRPr lang="sv-SE" dirty="0">
              <a:solidFill>
                <a:schemeClr val="bg1">
                  <a:lumMod val="75000"/>
                </a:schemeClr>
              </a:solidFill>
            </a:endParaRPr>
          </a:p>
        </p:txBody>
      </p:sp>
      <p:sp>
        <p:nvSpPr>
          <p:cNvPr id="87" name="TextBox 86">
            <a:extLst>
              <a:ext uri="{FF2B5EF4-FFF2-40B4-BE49-F238E27FC236}">
                <a16:creationId xmlns:a16="http://schemas.microsoft.com/office/drawing/2014/main" id="{F9A9300A-EEFA-4612-860F-FEDA3BC56BC2}"/>
              </a:ext>
            </a:extLst>
          </p:cNvPr>
          <p:cNvSpPr txBox="1"/>
          <p:nvPr/>
        </p:nvSpPr>
        <p:spPr>
          <a:xfrm>
            <a:off x="9620466" y="5016530"/>
            <a:ext cx="1580115"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EKONOMI</a:t>
            </a:r>
            <a:endParaRPr lang="sv-SE" dirty="0">
              <a:solidFill>
                <a:schemeClr val="bg1">
                  <a:lumMod val="75000"/>
                </a:schemeClr>
              </a:solidFill>
            </a:endParaRPr>
          </a:p>
        </p:txBody>
      </p:sp>
      <p:sp>
        <p:nvSpPr>
          <p:cNvPr id="88" name="TextBox 87">
            <a:extLst>
              <a:ext uri="{FF2B5EF4-FFF2-40B4-BE49-F238E27FC236}">
                <a16:creationId xmlns:a16="http://schemas.microsoft.com/office/drawing/2014/main" id="{7781AE08-51AB-46C2-8A9E-249824B6F36A}"/>
              </a:ext>
            </a:extLst>
          </p:cNvPr>
          <p:cNvSpPr txBox="1"/>
          <p:nvPr/>
        </p:nvSpPr>
        <p:spPr>
          <a:xfrm>
            <a:off x="4340251" y="2447449"/>
            <a:ext cx="581569" cy="369332"/>
          </a:xfrm>
          <a:prstGeom prst="rect">
            <a:avLst/>
          </a:prstGeom>
          <a:noFill/>
        </p:spPr>
        <p:txBody>
          <a:bodyPr wrap="none" rtlCol="0">
            <a:spAutoFit/>
          </a:bodyPr>
          <a:lstStyle/>
          <a:p>
            <a:r>
              <a:rPr lang="sv-SE" b="1" i="1" dirty="0"/>
              <a:t>TRO</a:t>
            </a:r>
          </a:p>
        </p:txBody>
      </p:sp>
      <p:sp>
        <p:nvSpPr>
          <p:cNvPr id="89" name="TextBox 88">
            <a:extLst>
              <a:ext uri="{FF2B5EF4-FFF2-40B4-BE49-F238E27FC236}">
                <a16:creationId xmlns:a16="http://schemas.microsoft.com/office/drawing/2014/main" id="{E99AA91C-0A1A-4AC6-8584-199240758343}"/>
              </a:ext>
            </a:extLst>
          </p:cNvPr>
          <p:cNvSpPr txBox="1"/>
          <p:nvPr/>
        </p:nvSpPr>
        <p:spPr>
          <a:xfrm>
            <a:off x="10320588" y="2281585"/>
            <a:ext cx="1095556" cy="369332"/>
          </a:xfrm>
          <a:prstGeom prst="rect">
            <a:avLst/>
          </a:prstGeom>
          <a:noFill/>
        </p:spPr>
        <p:txBody>
          <a:bodyPr wrap="none" rtlCol="0">
            <a:spAutoFit/>
          </a:bodyPr>
          <a:lstStyle/>
          <a:p>
            <a:r>
              <a:rPr lang="sv-SE" b="1" i="1" dirty="0">
                <a:solidFill>
                  <a:schemeClr val="bg1">
                    <a:lumMod val="75000"/>
                  </a:schemeClr>
                </a:solidFill>
              </a:rPr>
              <a:t>SANNING</a:t>
            </a:r>
          </a:p>
        </p:txBody>
      </p:sp>
      <p:sp>
        <p:nvSpPr>
          <p:cNvPr id="90" name="TextBox 89">
            <a:extLst>
              <a:ext uri="{FF2B5EF4-FFF2-40B4-BE49-F238E27FC236}">
                <a16:creationId xmlns:a16="http://schemas.microsoft.com/office/drawing/2014/main" id="{C826E957-8499-4363-BD92-8C4D377125F4}"/>
              </a:ext>
            </a:extLst>
          </p:cNvPr>
          <p:cNvSpPr txBox="1"/>
          <p:nvPr/>
        </p:nvSpPr>
        <p:spPr>
          <a:xfrm>
            <a:off x="7365689" y="1805514"/>
            <a:ext cx="947695" cy="369332"/>
          </a:xfrm>
          <a:prstGeom prst="rect">
            <a:avLst/>
          </a:prstGeom>
          <a:noFill/>
        </p:spPr>
        <p:txBody>
          <a:bodyPr wrap="none" rtlCol="0">
            <a:spAutoFit/>
          </a:bodyPr>
          <a:lstStyle/>
          <a:p>
            <a:r>
              <a:rPr lang="sv-SE" b="1" i="1" dirty="0">
                <a:solidFill>
                  <a:schemeClr val="bg1">
                    <a:lumMod val="75000"/>
                  </a:schemeClr>
                </a:solidFill>
              </a:rPr>
              <a:t>KÄNSLA</a:t>
            </a:r>
          </a:p>
        </p:txBody>
      </p:sp>
      <p:sp>
        <p:nvSpPr>
          <p:cNvPr id="55" name="Arrow: Left-Right 54">
            <a:extLst>
              <a:ext uri="{FF2B5EF4-FFF2-40B4-BE49-F238E27FC236}">
                <a16:creationId xmlns:a16="http://schemas.microsoft.com/office/drawing/2014/main" id="{F58B4877-0730-429F-BFA2-D82346C77C4D}"/>
              </a:ext>
            </a:extLst>
          </p:cNvPr>
          <p:cNvSpPr/>
          <p:nvPr/>
        </p:nvSpPr>
        <p:spPr>
          <a:xfrm rot="4832142">
            <a:off x="4430098" y="4400303"/>
            <a:ext cx="1065787" cy="460156"/>
          </a:xfrm>
          <a:prstGeom prst="leftRight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ectangle 2">
            <a:extLst>
              <a:ext uri="{FF2B5EF4-FFF2-40B4-BE49-F238E27FC236}">
                <a16:creationId xmlns:a16="http://schemas.microsoft.com/office/drawing/2014/main" id="{9AB634B7-FE6E-47D2-9FC1-51572BBFAA65}"/>
              </a:ext>
            </a:extLst>
          </p:cNvPr>
          <p:cNvSpPr/>
          <p:nvPr/>
        </p:nvSpPr>
        <p:spPr>
          <a:xfrm>
            <a:off x="5925471" y="92334"/>
            <a:ext cx="6202930" cy="476794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sv-SE" dirty="0">
                <a:solidFill>
                  <a:schemeClr val="tx1"/>
                </a:solidFill>
              </a:rPr>
              <a:t>Dubbelriktad relation mellan religion och politik.</a:t>
            </a:r>
          </a:p>
          <a:p>
            <a:r>
              <a:rPr lang="sv-SE" dirty="0">
                <a:solidFill>
                  <a:schemeClr val="tx1"/>
                </a:solidFill>
              </a:rPr>
              <a:t>1, Religion kan påverka politiken när kungens makt är svagare än religionens</a:t>
            </a:r>
          </a:p>
          <a:p>
            <a:pPr marL="285750" indent="-285750">
              <a:buFont typeface="Wingdings" panose="05000000000000000000" pitchFamily="2" charset="2"/>
              <a:buChar char="§"/>
            </a:pPr>
            <a:r>
              <a:rPr lang="sv-SE" dirty="0">
                <a:solidFill>
                  <a:schemeClr val="tx1"/>
                </a:solidFill>
              </a:rPr>
              <a:t>Islam Kalif härskade över kalifat.</a:t>
            </a:r>
          </a:p>
          <a:p>
            <a:pPr marL="285750" indent="-285750">
              <a:buFont typeface="Wingdings" panose="05000000000000000000" pitchFamily="2" charset="2"/>
              <a:buChar char="§"/>
            </a:pPr>
            <a:r>
              <a:rPr lang="sv-SE" dirty="0">
                <a:solidFill>
                  <a:schemeClr val="tx1"/>
                </a:solidFill>
              </a:rPr>
              <a:t>Canossavandringen inträffade i januari 1077 (den tysk-romerske kejsaren Henrik IV vs Gregorius VII).</a:t>
            </a:r>
          </a:p>
          <a:p>
            <a:r>
              <a:rPr lang="sv-SE" dirty="0">
                <a:solidFill>
                  <a:schemeClr val="tx1"/>
                </a:solidFill>
              </a:rPr>
              <a:t>2, Politik kan kontrollera religionen när kungens makt är starkare än religionen.</a:t>
            </a:r>
          </a:p>
          <a:p>
            <a:pPr marL="285750" indent="-285750">
              <a:buFont typeface="Wingdings" panose="05000000000000000000" pitchFamily="2" charset="2"/>
              <a:buChar char="§"/>
            </a:pPr>
            <a:r>
              <a:rPr lang="sv-SE" dirty="0">
                <a:solidFill>
                  <a:schemeClr val="tx1"/>
                </a:solidFill>
              </a:rPr>
              <a:t>I Kina balanserade kungar mellan tre olika religioner (Konfucianism, Taoism och Buddhism).</a:t>
            </a:r>
          </a:p>
          <a:p>
            <a:pPr marL="285750" indent="-285750">
              <a:buFont typeface="Wingdings" panose="05000000000000000000" pitchFamily="2" charset="2"/>
              <a:buChar char="§"/>
            </a:pPr>
            <a:r>
              <a:rPr lang="sv-SE" dirty="0">
                <a:solidFill>
                  <a:schemeClr val="tx1"/>
                </a:solidFill>
              </a:rPr>
              <a:t>Frankrikes ledare stoppade hugenotterna på alla sätt (Blodbad i Paris, på 1500-talet).</a:t>
            </a:r>
          </a:p>
          <a:p>
            <a:r>
              <a:rPr lang="sv-SE" altLang="zh-CN" dirty="0">
                <a:solidFill>
                  <a:schemeClr val="tx1"/>
                </a:solidFill>
              </a:rPr>
              <a:t>3, Religion kan utveckla över många olika ämnesområden om inte politiska makten är stark nog.</a:t>
            </a:r>
          </a:p>
          <a:p>
            <a:pPr marL="285750" indent="-285750">
              <a:buFont typeface="Wingdings" panose="05000000000000000000" pitchFamily="2" charset="2"/>
              <a:buChar char="§"/>
            </a:pPr>
            <a:r>
              <a:rPr lang="sv-SE" dirty="0">
                <a:solidFill>
                  <a:schemeClr val="tx1"/>
                </a:solidFill>
              </a:rPr>
              <a:t>Hinduismen har många grenar på grund av inget enat imperium på den tiden i Indiens subkontinent.</a:t>
            </a:r>
          </a:p>
        </p:txBody>
      </p:sp>
    </p:spTree>
    <p:extLst>
      <p:ext uri="{BB962C8B-B14F-4D97-AF65-F5344CB8AC3E}">
        <p14:creationId xmlns:p14="http://schemas.microsoft.com/office/powerpoint/2010/main" val="427105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598241" cy="369332"/>
          </a:xfrm>
          <a:prstGeom prst="rect">
            <a:avLst/>
          </a:prstGeom>
          <a:noFill/>
        </p:spPr>
        <p:txBody>
          <a:bodyPr wrap="none" rtlCol="0">
            <a:spAutoFit/>
          </a:bodyPr>
          <a:lstStyle/>
          <a:p>
            <a:r>
              <a:rPr lang="sv-SE" b="1" dirty="0"/>
              <a:t>ETIK</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7697853"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LOGIK / EPISTEMOLOGI /</a:t>
            </a:r>
          </a:p>
          <a:p>
            <a:r>
              <a:rPr lang="sv-SE" b="1" dirty="0">
                <a:solidFill>
                  <a:schemeClr val="bg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07120" y="5095737"/>
            <a:ext cx="2074805"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323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094C30-AA52-4939-95FE-C4EEF8E170A5}"/>
              </a:ext>
            </a:extLst>
          </p:cNvPr>
          <p:cNvSpPr txBox="1"/>
          <p:nvPr/>
        </p:nvSpPr>
        <p:spPr>
          <a:xfrm>
            <a:off x="4368441" y="3469560"/>
            <a:ext cx="1101584" cy="369332"/>
          </a:xfrm>
          <a:prstGeom prst="rect">
            <a:avLst/>
          </a:prstGeom>
          <a:noFill/>
        </p:spPr>
        <p:txBody>
          <a:bodyPr wrap="none" rtlCol="0">
            <a:spAutoFit/>
          </a:bodyPr>
          <a:lstStyle/>
          <a:p>
            <a:r>
              <a:rPr lang="sv-SE" b="1" dirty="0"/>
              <a:t>RELIGION</a:t>
            </a:r>
          </a:p>
        </p:txBody>
      </p:sp>
      <p:cxnSp>
        <p:nvCxnSpPr>
          <p:cNvPr id="32" name="Straight Arrow Connector 31">
            <a:extLst>
              <a:ext uri="{FF2B5EF4-FFF2-40B4-BE49-F238E27FC236}">
                <a16:creationId xmlns:a16="http://schemas.microsoft.com/office/drawing/2014/main" id="{D329A764-7D59-4C0F-B34A-39E108FBE5AE}"/>
              </a:ext>
            </a:extLst>
          </p:cNvPr>
          <p:cNvCxnSpPr>
            <a:cxnSpLocks/>
            <a:stCxn id="9" idx="0"/>
          </p:cNvCxnSpPr>
          <p:nvPr/>
        </p:nvCxnSpPr>
        <p:spPr>
          <a:xfrm flipV="1">
            <a:off x="4919233" y="1000125"/>
            <a:ext cx="0" cy="246943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F5D0AC-81A6-4890-94B2-06557508A406}"/>
              </a:ext>
            </a:extLst>
          </p:cNvPr>
          <p:cNvSpPr txBox="1"/>
          <p:nvPr/>
        </p:nvSpPr>
        <p:spPr>
          <a:xfrm>
            <a:off x="9423278" y="2644935"/>
            <a:ext cx="1975221" cy="369332"/>
          </a:xfrm>
          <a:prstGeom prst="rect">
            <a:avLst/>
          </a:prstGeom>
          <a:noFill/>
        </p:spPr>
        <p:txBody>
          <a:bodyPr wrap="none" rtlCol="0">
            <a:spAutoFit/>
          </a:bodyPr>
          <a:lstStyle/>
          <a:p>
            <a:r>
              <a:rPr lang="sv-SE" b="1" dirty="0">
                <a:solidFill>
                  <a:schemeClr val="bg1">
                    <a:lumMod val="75000"/>
                  </a:schemeClr>
                </a:solidFill>
              </a:rPr>
              <a:t>NATURVETENSKAP</a:t>
            </a:r>
          </a:p>
        </p:txBody>
      </p:sp>
      <p:cxnSp>
        <p:nvCxnSpPr>
          <p:cNvPr id="35" name="Straight Arrow Connector 34">
            <a:extLst>
              <a:ext uri="{FF2B5EF4-FFF2-40B4-BE49-F238E27FC236}">
                <a16:creationId xmlns:a16="http://schemas.microsoft.com/office/drawing/2014/main" id="{9EC02531-6781-4CBB-9D42-D1745D7793C5}"/>
              </a:ext>
            </a:extLst>
          </p:cNvPr>
          <p:cNvCxnSpPr>
            <a:cxnSpLocks/>
            <a:stCxn id="9" idx="2"/>
          </p:cNvCxnSpPr>
          <p:nvPr/>
        </p:nvCxnSpPr>
        <p:spPr>
          <a:xfrm>
            <a:off x="4919233" y="3838892"/>
            <a:ext cx="0" cy="63785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07029946-D40C-4C8E-BFBA-9581F16DEB47}"/>
              </a:ext>
            </a:extLst>
          </p:cNvPr>
          <p:cNvSpPr/>
          <p:nvPr/>
        </p:nvSpPr>
        <p:spPr>
          <a:xfrm>
            <a:off x="4220233" y="318052"/>
            <a:ext cx="3941229" cy="4158693"/>
          </a:xfrm>
          <a:prstGeom prst="triangle">
            <a:avLst>
              <a:gd name="adj" fmla="val 0"/>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Isosceles Triangle 46">
            <a:extLst>
              <a:ext uri="{FF2B5EF4-FFF2-40B4-BE49-F238E27FC236}">
                <a16:creationId xmlns:a16="http://schemas.microsoft.com/office/drawing/2014/main" id="{0A8E2D46-8FE4-4A57-86C0-C15CE258F76A}"/>
              </a:ext>
            </a:extLst>
          </p:cNvPr>
          <p:cNvSpPr/>
          <p:nvPr/>
        </p:nvSpPr>
        <p:spPr>
          <a:xfrm>
            <a:off x="7697391" y="1283279"/>
            <a:ext cx="3701108" cy="2382873"/>
          </a:xfrm>
          <a:prstGeom prst="triangle">
            <a:avLst>
              <a:gd name="adj" fmla="val 100000"/>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Isosceles Triangle 49">
            <a:extLst>
              <a:ext uri="{FF2B5EF4-FFF2-40B4-BE49-F238E27FC236}">
                <a16:creationId xmlns:a16="http://schemas.microsoft.com/office/drawing/2014/main" id="{DF324FD7-76DC-4AE7-A4E3-BD3025E9BE8F}"/>
              </a:ext>
            </a:extLst>
          </p:cNvPr>
          <p:cNvSpPr/>
          <p:nvPr/>
        </p:nvSpPr>
        <p:spPr>
          <a:xfrm rot="10800000">
            <a:off x="5538263" y="1160421"/>
            <a:ext cx="5306503" cy="1959098"/>
          </a:xfrm>
          <a:prstGeom prst="triangle">
            <a:avLst>
              <a:gd name="adj" fmla="val 60489"/>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E5645D32-62FF-4DF8-9A5F-72FFF9FDC384}"/>
              </a:ext>
            </a:extLst>
          </p:cNvPr>
          <p:cNvSpPr txBox="1"/>
          <p:nvPr/>
        </p:nvSpPr>
        <p:spPr>
          <a:xfrm>
            <a:off x="7361853" y="1459474"/>
            <a:ext cx="949380" cy="369332"/>
          </a:xfrm>
          <a:prstGeom prst="rect">
            <a:avLst/>
          </a:prstGeom>
          <a:noFill/>
        </p:spPr>
        <p:txBody>
          <a:bodyPr wrap="square">
            <a:spAutoFit/>
          </a:bodyPr>
          <a:lstStyle/>
          <a:p>
            <a:r>
              <a:rPr lang="sv-SE" b="1" dirty="0">
                <a:solidFill>
                  <a:schemeClr val="bg1">
                    <a:lumMod val="75000"/>
                  </a:schemeClr>
                </a:solidFill>
              </a:rPr>
              <a:t>ESTETIK</a:t>
            </a:r>
            <a:endParaRPr lang="sv-SE" dirty="0">
              <a:solidFill>
                <a:schemeClr val="bg1">
                  <a:lumMod val="75000"/>
                </a:schemeClr>
              </a:solidFill>
            </a:endParaRPr>
          </a:p>
        </p:txBody>
      </p:sp>
      <p:cxnSp>
        <p:nvCxnSpPr>
          <p:cNvPr id="53" name="Straight Arrow Connector 52">
            <a:extLst>
              <a:ext uri="{FF2B5EF4-FFF2-40B4-BE49-F238E27FC236}">
                <a16:creationId xmlns:a16="http://schemas.microsoft.com/office/drawing/2014/main" id="{B8D23B4B-9EE5-4502-80A3-CDC358F2E36F}"/>
              </a:ext>
            </a:extLst>
          </p:cNvPr>
          <p:cNvCxnSpPr>
            <a:cxnSpLocks/>
            <a:stCxn id="34" idx="0"/>
          </p:cNvCxnSpPr>
          <p:nvPr/>
        </p:nvCxnSpPr>
        <p:spPr>
          <a:xfrm flipV="1">
            <a:off x="10410889" y="1904999"/>
            <a:ext cx="10225" cy="73993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CCB0C01-948E-411E-9BD4-34C930E5A8D3}"/>
              </a:ext>
            </a:extLst>
          </p:cNvPr>
          <p:cNvCxnSpPr>
            <a:cxnSpLocks/>
            <a:stCxn id="34" idx="2"/>
          </p:cNvCxnSpPr>
          <p:nvPr/>
        </p:nvCxnSpPr>
        <p:spPr>
          <a:xfrm flipH="1">
            <a:off x="10406435" y="3014267"/>
            <a:ext cx="4454" cy="65188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A7DE076-47D0-43A3-9E97-FBAD5875EA0C}"/>
              </a:ext>
            </a:extLst>
          </p:cNvPr>
          <p:cNvCxnSpPr>
            <a:cxnSpLocks/>
            <a:stCxn id="52" idx="1"/>
          </p:cNvCxnSpPr>
          <p:nvPr/>
        </p:nvCxnSpPr>
        <p:spPr>
          <a:xfrm flipH="1">
            <a:off x="6136029" y="1644140"/>
            <a:ext cx="1225824"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364DA8B-A664-48F1-9CAB-3AF1FF516E3E}"/>
              </a:ext>
            </a:extLst>
          </p:cNvPr>
          <p:cNvCxnSpPr>
            <a:cxnSpLocks/>
            <a:stCxn id="52" idx="3"/>
          </p:cNvCxnSpPr>
          <p:nvPr/>
        </p:nvCxnSpPr>
        <p:spPr>
          <a:xfrm>
            <a:off x="8311233" y="1644140"/>
            <a:ext cx="167381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23AA573A-5EDD-4A95-BF07-C96F429AFA89}"/>
              </a:ext>
            </a:extLst>
          </p:cNvPr>
          <p:cNvSpPr/>
          <p:nvPr/>
        </p:nvSpPr>
        <p:spPr>
          <a:xfrm>
            <a:off x="4057650" y="4162429"/>
            <a:ext cx="4972046" cy="628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TextBox 72">
            <a:extLst>
              <a:ext uri="{FF2B5EF4-FFF2-40B4-BE49-F238E27FC236}">
                <a16:creationId xmlns:a16="http://schemas.microsoft.com/office/drawing/2014/main" id="{841F1B18-3EC3-46C2-A219-34855037237F}"/>
              </a:ext>
            </a:extLst>
          </p:cNvPr>
          <p:cNvSpPr txBox="1"/>
          <p:nvPr/>
        </p:nvSpPr>
        <p:spPr>
          <a:xfrm>
            <a:off x="6276525" y="4490951"/>
            <a:ext cx="609245" cy="369332"/>
          </a:xfrm>
          <a:prstGeom prst="rect">
            <a:avLst/>
          </a:prstGeom>
          <a:noFill/>
        </p:spPr>
        <p:txBody>
          <a:bodyPr wrap="square">
            <a:spAutoFit/>
          </a:bodyPr>
          <a:lstStyle/>
          <a:p>
            <a:r>
              <a:rPr lang="sv-SE" b="1" dirty="0"/>
              <a:t>ETIK</a:t>
            </a:r>
            <a:endParaRPr lang="sv-SE" dirty="0"/>
          </a:p>
        </p:txBody>
      </p:sp>
      <p:cxnSp>
        <p:nvCxnSpPr>
          <p:cNvPr id="74" name="Straight Arrow Connector 73">
            <a:extLst>
              <a:ext uri="{FF2B5EF4-FFF2-40B4-BE49-F238E27FC236}">
                <a16:creationId xmlns:a16="http://schemas.microsoft.com/office/drawing/2014/main" id="{B9E31FDD-5448-41A4-A559-42534DEAC17A}"/>
              </a:ext>
            </a:extLst>
          </p:cNvPr>
          <p:cNvCxnSpPr>
            <a:cxnSpLocks/>
            <a:stCxn id="73" idx="1"/>
          </p:cNvCxnSpPr>
          <p:nvPr/>
        </p:nvCxnSpPr>
        <p:spPr>
          <a:xfrm flipH="1" flipV="1">
            <a:off x="4067804" y="4648874"/>
            <a:ext cx="2208721" cy="2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DF09EC-335A-41B8-BCA7-45D82621E043}"/>
              </a:ext>
            </a:extLst>
          </p:cNvPr>
          <p:cNvCxnSpPr>
            <a:cxnSpLocks/>
            <a:stCxn id="73" idx="3"/>
          </p:cNvCxnSpPr>
          <p:nvPr/>
        </p:nvCxnSpPr>
        <p:spPr>
          <a:xfrm flipV="1">
            <a:off x="6885770" y="4648874"/>
            <a:ext cx="2143926" cy="2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714E6-26EF-41B4-A02E-0E60FB741D5E}"/>
              </a:ext>
            </a:extLst>
          </p:cNvPr>
          <p:cNvSpPr txBox="1"/>
          <p:nvPr/>
        </p:nvSpPr>
        <p:spPr>
          <a:xfrm>
            <a:off x="9620466" y="3833417"/>
            <a:ext cx="1662319" cy="892283"/>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GEOGRAFI</a:t>
            </a:r>
            <a:r>
              <a:rPr lang="sv-SE" dirty="0">
                <a:solidFill>
                  <a:schemeClr val="bg1">
                    <a:lumMod val="75000"/>
                  </a:schemeClr>
                </a:solidFill>
              </a:rPr>
              <a:t> </a:t>
            </a:r>
          </a:p>
        </p:txBody>
      </p:sp>
      <p:sp>
        <p:nvSpPr>
          <p:cNvPr id="84" name="TextBox 83">
            <a:extLst>
              <a:ext uri="{FF2B5EF4-FFF2-40B4-BE49-F238E27FC236}">
                <a16:creationId xmlns:a16="http://schemas.microsoft.com/office/drawing/2014/main" id="{8F29887E-5E8A-4242-9867-52F89AC005E5}"/>
              </a:ext>
            </a:extLst>
          </p:cNvPr>
          <p:cNvSpPr txBox="1"/>
          <p:nvPr/>
        </p:nvSpPr>
        <p:spPr>
          <a:xfrm>
            <a:off x="4333123" y="5018935"/>
            <a:ext cx="1205142" cy="841345"/>
          </a:xfrm>
          <a:prstGeom prst="rect">
            <a:avLst/>
          </a:prstGeom>
          <a:noFill/>
          <a:ln w="38100">
            <a:solidFill>
              <a:schemeClr val="bg1">
                <a:lumMod val="75000"/>
              </a:schemeClr>
            </a:solidFill>
          </a:ln>
        </p:spPr>
        <p:txBody>
          <a:bodyPr wrap="square" anchor="ctr" anchorCtr="1">
            <a:noAutofit/>
          </a:bodyPr>
          <a:lstStyle/>
          <a:p>
            <a:r>
              <a:rPr lang="sv-SE" b="1" dirty="0"/>
              <a:t>POLITIK</a:t>
            </a:r>
            <a:endParaRPr lang="sv-SE" dirty="0"/>
          </a:p>
        </p:txBody>
      </p:sp>
      <p:sp>
        <p:nvSpPr>
          <p:cNvPr id="85" name="TextBox 84">
            <a:extLst>
              <a:ext uri="{FF2B5EF4-FFF2-40B4-BE49-F238E27FC236}">
                <a16:creationId xmlns:a16="http://schemas.microsoft.com/office/drawing/2014/main" id="{A0A6FEBC-10CD-4650-81A3-197832F133AB}"/>
              </a:ext>
            </a:extLst>
          </p:cNvPr>
          <p:cNvSpPr txBox="1"/>
          <p:nvPr/>
        </p:nvSpPr>
        <p:spPr>
          <a:xfrm>
            <a:off x="5892650" y="5002767"/>
            <a:ext cx="1205142" cy="841345"/>
          </a:xfrm>
          <a:prstGeom prst="rect">
            <a:avLst/>
          </a:prstGeom>
          <a:noFill/>
          <a:ln w="38100">
            <a:solidFill>
              <a:schemeClr val="bg1">
                <a:lumMod val="75000"/>
              </a:schemeClr>
            </a:solidFill>
          </a:ln>
        </p:spPr>
        <p:txBody>
          <a:bodyPr wrap="square" anchor="ctr" anchorCtr="1">
            <a:noAutofit/>
          </a:bodyPr>
          <a:lstStyle/>
          <a:p>
            <a:r>
              <a:rPr lang="sv-SE" b="1" dirty="0"/>
              <a:t>LAG</a:t>
            </a:r>
            <a:endParaRPr lang="sv-SE" dirty="0"/>
          </a:p>
        </p:txBody>
      </p:sp>
      <p:sp>
        <p:nvSpPr>
          <p:cNvPr id="86" name="TextBox 85">
            <a:extLst>
              <a:ext uri="{FF2B5EF4-FFF2-40B4-BE49-F238E27FC236}">
                <a16:creationId xmlns:a16="http://schemas.microsoft.com/office/drawing/2014/main" id="{D36A2A46-2026-4E12-9B18-3BED580A3F0D}"/>
              </a:ext>
            </a:extLst>
          </p:cNvPr>
          <p:cNvSpPr txBox="1"/>
          <p:nvPr/>
        </p:nvSpPr>
        <p:spPr>
          <a:xfrm>
            <a:off x="7531779" y="4984486"/>
            <a:ext cx="1497913" cy="841345"/>
          </a:xfrm>
          <a:prstGeom prst="rect">
            <a:avLst/>
          </a:prstGeom>
          <a:noFill/>
          <a:ln w="38100">
            <a:solidFill>
              <a:schemeClr val="bg1">
                <a:lumMod val="75000"/>
              </a:schemeClr>
            </a:solidFill>
          </a:ln>
        </p:spPr>
        <p:txBody>
          <a:bodyPr wrap="square" anchor="ctr" anchorCtr="1">
            <a:noAutofit/>
          </a:bodyPr>
          <a:lstStyle/>
          <a:p>
            <a:r>
              <a:rPr lang="sv-SE" b="1" dirty="0"/>
              <a:t>SAMHÄLLE</a:t>
            </a:r>
            <a:endParaRPr lang="sv-SE" dirty="0"/>
          </a:p>
        </p:txBody>
      </p:sp>
      <p:sp>
        <p:nvSpPr>
          <p:cNvPr id="87" name="TextBox 86">
            <a:extLst>
              <a:ext uri="{FF2B5EF4-FFF2-40B4-BE49-F238E27FC236}">
                <a16:creationId xmlns:a16="http://schemas.microsoft.com/office/drawing/2014/main" id="{F9A9300A-EEFA-4612-860F-FEDA3BC56BC2}"/>
              </a:ext>
            </a:extLst>
          </p:cNvPr>
          <p:cNvSpPr txBox="1"/>
          <p:nvPr/>
        </p:nvSpPr>
        <p:spPr>
          <a:xfrm>
            <a:off x="9620466" y="5016530"/>
            <a:ext cx="1580115"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EKONOMI</a:t>
            </a:r>
            <a:endParaRPr lang="sv-SE" dirty="0">
              <a:solidFill>
                <a:schemeClr val="bg1">
                  <a:lumMod val="75000"/>
                </a:schemeClr>
              </a:solidFill>
            </a:endParaRPr>
          </a:p>
        </p:txBody>
      </p:sp>
      <p:sp>
        <p:nvSpPr>
          <p:cNvPr id="89" name="TextBox 88">
            <a:extLst>
              <a:ext uri="{FF2B5EF4-FFF2-40B4-BE49-F238E27FC236}">
                <a16:creationId xmlns:a16="http://schemas.microsoft.com/office/drawing/2014/main" id="{E99AA91C-0A1A-4AC6-8584-199240758343}"/>
              </a:ext>
            </a:extLst>
          </p:cNvPr>
          <p:cNvSpPr txBox="1"/>
          <p:nvPr/>
        </p:nvSpPr>
        <p:spPr>
          <a:xfrm>
            <a:off x="10320588" y="2281585"/>
            <a:ext cx="1095556" cy="369332"/>
          </a:xfrm>
          <a:prstGeom prst="rect">
            <a:avLst/>
          </a:prstGeom>
          <a:noFill/>
        </p:spPr>
        <p:txBody>
          <a:bodyPr wrap="none" rtlCol="0">
            <a:spAutoFit/>
          </a:bodyPr>
          <a:lstStyle/>
          <a:p>
            <a:r>
              <a:rPr lang="sv-SE" b="1" i="1" dirty="0">
                <a:solidFill>
                  <a:schemeClr val="bg1">
                    <a:lumMod val="75000"/>
                  </a:schemeClr>
                </a:solidFill>
              </a:rPr>
              <a:t>SANNING</a:t>
            </a:r>
          </a:p>
        </p:txBody>
      </p:sp>
      <p:sp>
        <p:nvSpPr>
          <p:cNvPr id="90" name="TextBox 89">
            <a:extLst>
              <a:ext uri="{FF2B5EF4-FFF2-40B4-BE49-F238E27FC236}">
                <a16:creationId xmlns:a16="http://schemas.microsoft.com/office/drawing/2014/main" id="{C826E957-8499-4363-BD92-8C4D377125F4}"/>
              </a:ext>
            </a:extLst>
          </p:cNvPr>
          <p:cNvSpPr txBox="1"/>
          <p:nvPr/>
        </p:nvSpPr>
        <p:spPr>
          <a:xfrm>
            <a:off x="7365689" y="1805514"/>
            <a:ext cx="947695" cy="369332"/>
          </a:xfrm>
          <a:prstGeom prst="rect">
            <a:avLst/>
          </a:prstGeom>
          <a:noFill/>
        </p:spPr>
        <p:txBody>
          <a:bodyPr wrap="none" rtlCol="0">
            <a:spAutoFit/>
          </a:bodyPr>
          <a:lstStyle/>
          <a:p>
            <a:r>
              <a:rPr lang="sv-SE" b="1" i="1" dirty="0">
                <a:solidFill>
                  <a:schemeClr val="bg1">
                    <a:lumMod val="75000"/>
                  </a:schemeClr>
                </a:solidFill>
              </a:rPr>
              <a:t>KÄNSLA</a:t>
            </a:r>
          </a:p>
        </p:txBody>
      </p:sp>
      <p:sp>
        <p:nvSpPr>
          <p:cNvPr id="3" name="Rectangle 2">
            <a:extLst>
              <a:ext uri="{FF2B5EF4-FFF2-40B4-BE49-F238E27FC236}">
                <a16:creationId xmlns:a16="http://schemas.microsoft.com/office/drawing/2014/main" id="{9AB634B7-FE6E-47D2-9FC1-51572BBFAA65}"/>
              </a:ext>
            </a:extLst>
          </p:cNvPr>
          <p:cNvSpPr/>
          <p:nvPr/>
        </p:nvSpPr>
        <p:spPr>
          <a:xfrm>
            <a:off x="7645664" y="145923"/>
            <a:ext cx="4482737" cy="318036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sv-SE" dirty="0">
                <a:solidFill>
                  <a:schemeClr val="tx1"/>
                </a:solidFill>
              </a:rPr>
              <a:t>Hur man bedömer om beteendet är etiskt:</a:t>
            </a:r>
          </a:p>
          <a:p>
            <a:pPr marL="285750" indent="-285750">
              <a:buFont typeface="Wingdings" panose="05000000000000000000" pitchFamily="2" charset="2"/>
              <a:buChar char="§"/>
            </a:pPr>
            <a:r>
              <a:rPr lang="sv-SE" b="1" dirty="0">
                <a:solidFill>
                  <a:schemeClr val="tx1"/>
                </a:solidFill>
              </a:rPr>
              <a:t>Pliktetik</a:t>
            </a:r>
            <a:r>
              <a:rPr lang="sv-SE" dirty="0">
                <a:solidFill>
                  <a:schemeClr val="tx1"/>
                </a:solidFill>
              </a:rPr>
              <a:t> betyder att det moraliskt rätta är att handla i enlighet med plikterna.</a:t>
            </a:r>
          </a:p>
          <a:p>
            <a:pPr marL="285750" indent="-285750">
              <a:buFont typeface="Wingdings" panose="05000000000000000000" pitchFamily="2" charset="2"/>
              <a:buChar char="§"/>
            </a:pPr>
            <a:r>
              <a:rPr lang="sv-SE" b="1" dirty="0">
                <a:solidFill>
                  <a:schemeClr val="tx1"/>
                </a:solidFill>
              </a:rPr>
              <a:t>Konsekvensetik</a:t>
            </a:r>
            <a:r>
              <a:rPr lang="sv-SE" dirty="0">
                <a:solidFill>
                  <a:schemeClr val="tx1"/>
                </a:solidFill>
              </a:rPr>
              <a:t>: En handling är rätt om följderna är goda, om den skapar lycka.</a:t>
            </a:r>
          </a:p>
          <a:p>
            <a:pPr marL="285750" indent="-285750">
              <a:buFont typeface="Wingdings" panose="05000000000000000000" pitchFamily="2" charset="2"/>
              <a:buChar char="§"/>
            </a:pPr>
            <a:r>
              <a:rPr lang="sv-SE" dirty="0">
                <a:solidFill>
                  <a:schemeClr val="tx1"/>
                </a:solidFill>
              </a:rPr>
              <a:t> </a:t>
            </a:r>
            <a:r>
              <a:rPr lang="sv-SE" b="1" dirty="0">
                <a:solidFill>
                  <a:schemeClr val="tx1"/>
                </a:solidFill>
              </a:rPr>
              <a:t>Sinnelagsetik</a:t>
            </a:r>
            <a:r>
              <a:rPr lang="sv-SE" dirty="0">
                <a:solidFill>
                  <a:schemeClr val="tx1"/>
                </a:solidFill>
              </a:rPr>
              <a:t> är ett förhållningssätt som innebär att en handlings moraliska värde avgörs av vilken avsikt eller motiv som den som utför handlingen hade vid tillfället för dess utförande.</a:t>
            </a:r>
          </a:p>
        </p:txBody>
      </p:sp>
      <p:sp>
        <p:nvSpPr>
          <p:cNvPr id="58" name="Rectangle 57">
            <a:extLst>
              <a:ext uri="{FF2B5EF4-FFF2-40B4-BE49-F238E27FC236}">
                <a16:creationId xmlns:a16="http://schemas.microsoft.com/office/drawing/2014/main" id="{57E257DF-4317-4F0D-8B5F-E72E9E9B9C46}"/>
              </a:ext>
            </a:extLst>
          </p:cNvPr>
          <p:cNvSpPr/>
          <p:nvPr/>
        </p:nvSpPr>
        <p:spPr>
          <a:xfrm>
            <a:off x="3130048" y="145923"/>
            <a:ext cx="4422958" cy="295668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sv-SE" dirty="0">
                <a:solidFill>
                  <a:schemeClr val="tx1"/>
                </a:solidFill>
              </a:rPr>
              <a:t>Förhållande av etik:</a:t>
            </a:r>
          </a:p>
          <a:p>
            <a:pPr marL="285750" indent="-285750">
              <a:buFont typeface="Wingdings" panose="05000000000000000000" pitchFamily="2" charset="2"/>
              <a:buChar char="§"/>
            </a:pPr>
            <a:r>
              <a:rPr lang="sv-SE" dirty="0">
                <a:solidFill>
                  <a:schemeClr val="tx1"/>
                </a:solidFill>
              </a:rPr>
              <a:t>Religionen gav etik-koderna för att vägleda människors liv. (många exempel)</a:t>
            </a:r>
          </a:p>
          <a:p>
            <a:pPr marL="285750" indent="-285750">
              <a:buFont typeface="Wingdings" panose="05000000000000000000" pitchFamily="2" charset="2"/>
              <a:buChar char="§"/>
            </a:pPr>
            <a:r>
              <a:rPr lang="sv-SE" dirty="0">
                <a:solidFill>
                  <a:schemeClr val="tx1"/>
                </a:solidFill>
              </a:rPr>
              <a:t>Politik tillhandahöll ibland också etik-koderna. (patriotism)</a:t>
            </a:r>
          </a:p>
          <a:p>
            <a:pPr marL="285750" indent="-285750">
              <a:buFont typeface="Wingdings" panose="05000000000000000000" pitchFamily="2" charset="2"/>
              <a:buChar char="§"/>
            </a:pPr>
            <a:r>
              <a:rPr lang="sv-SE" dirty="0">
                <a:solidFill>
                  <a:schemeClr val="tx1"/>
                </a:solidFill>
              </a:rPr>
              <a:t>Sekulära samhällen provided the etik codes (Humanism, Icke-religiösa livsåskådningar).</a:t>
            </a:r>
          </a:p>
          <a:p>
            <a:pPr marL="285750" indent="-285750">
              <a:buFont typeface="Wingdings" panose="05000000000000000000" pitchFamily="2" charset="2"/>
              <a:buChar char="§"/>
            </a:pPr>
            <a:r>
              <a:rPr lang="sv-SE" dirty="0">
                <a:solidFill>
                  <a:schemeClr val="tx1"/>
                </a:solidFill>
              </a:rPr>
              <a:t>Etik-koder är grunden för lagen.</a:t>
            </a:r>
          </a:p>
          <a:p>
            <a:pPr marL="285750" indent="-285750">
              <a:buFont typeface="Wingdings" panose="05000000000000000000" pitchFamily="2" charset="2"/>
              <a:buChar char="§"/>
            </a:pPr>
            <a:r>
              <a:rPr lang="sv-SE" dirty="0">
                <a:solidFill>
                  <a:schemeClr val="tx1"/>
                </a:solidFill>
              </a:rPr>
              <a:t>Lagen styr socialt beteende.</a:t>
            </a:r>
          </a:p>
        </p:txBody>
      </p:sp>
      <p:sp>
        <p:nvSpPr>
          <p:cNvPr id="17" name="Arrow: Down 16">
            <a:extLst>
              <a:ext uri="{FF2B5EF4-FFF2-40B4-BE49-F238E27FC236}">
                <a16:creationId xmlns:a16="http://schemas.microsoft.com/office/drawing/2014/main" id="{4B3CB8C8-3BA2-4AB6-B105-2C179F661532}"/>
              </a:ext>
            </a:extLst>
          </p:cNvPr>
          <p:cNvSpPr/>
          <p:nvPr/>
        </p:nvSpPr>
        <p:spPr>
          <a:xfrm rot="18666082">
            <a:off x="5663601" y="3650649"/>
            <a:ext cx="339133" cy="966862"/>
          </a:xfrm>
          <a:prstGeom prst="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Arrow: Down 61">
            <a:extLst>
              <a:ext uri="{FF2B5EF4-FFF2-40B4-BE49-F238E27FC236}">
                <a16:creationId xmlns:a16="http://schemas.microsoft.com/office/drawing/2014/main" id="{8FC9E3B3-AFE2-43BD-B4A3-17FAD3135E25}"/>
              </a:ext>
            </a:extLst>
          </p:cNvPr>
          <p:cNvSpPr/>
          <p:nvPr/>
        </p:nvSpPr>
        <p:spPr>
          <a:xfrm rot="21381959">
            <a:off x="6374575" y="4846248"/>
            <a:ext cx="309520" cy="431748"/>
          </a:xfrm>
          <a:prstGeom prst="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Arrow: Down 63">
            <a:extLst>
              <a:ext uri="{FF2B5EF4-FFF2-40B4-BE49-F238E27FC236}">
                <a16:creationId xmlns:a16="http://schemas.microsoft.com/office/drawing/2014/main" id="{26EBFE77-8F4D-4B34-B6C7-9C35784A0DBD}"/>
              </a:ext>
            </a:extLst>
          </p:cNvPr>
          <p:cNvSpPr/>
          <p:nvPr/>
        </p:nvSpPr>
        <p:spPr>
          <a:xfrm rot="14198502">
            <a:off x="5494896" y="4660985"/>
            <a:ext cx="319933" cy="761548"/>
          </a:xfrm>
          <a:prstGeom prst="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Arrow: Down 54">
            <a:extLst>
              <a:ext uri="{FF2B5EF4-FFF2-40B4-BE49-F238E27FC236}">
                <a16:creationId xmlns:a16="http://schemas.microsoft.com/office/drawing/2014/main" id="{A7136038-3EEC-41E5-9B8C-89F28F52168D}"/>
              </a:ext>
            </a:extLst>
          </p:cNvPr>
          <p:cNvSpPr/>
          <p:nvPr/>
        </p:nvSpPr>
        <p:spPr>
          <a:xfrm rot="16200000">
            <a:off x="7184488" y="5388668"/>
            <a:ext cx="285519" cy="519504"/>
          </a:xfrm>
          <a:prstGeom prst="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TextBox 65">
            <a:extLst>
              <a:ext uri="{FF2B5EF4-FFF2-40B4-BE49-F238E27FC236}">
                <a16:creationId xmlns:a16="http://schemas.microsoft.com/office/drawing/2014/main" id="{43A6C489-086A-45F9-9BF0-455A359DF39C}"/>
              </a:ext>
            </a:extLst>
          </p:cNvPr>
          <p:cNvSpPr txBox="1"/>
          <p:nvPr/>
        </p:nvSpPr>
        <p:spPr>
          <a:xfrm>
            <a:off x="8524234" y="3336184"/>
            <a:ext cx="1372194" cy="400110"/>
          </a:xfrm>
          <a:prstGeom prst="rect">
            <a:avLst/>
          </a:prstGeom>
          <a:noFill/>
        </p:spPr>
        <p:txBody>
          <a:bodyPr wrap="square">
            <a:spAutoFit/>
          </a:bodyPr>
          <a:lstStyle/>
          <a:p>
            <a:r>
              <a:rPr lang="sv-SE" sz="2000" b="1" dirty="0">
                <a:solidFill>
                  <a:schemeClr val="accent2">
                    <a:lumMod val="50000"/>
                  </a:schemeClr>
                </a:solidFill>
              </a:rPr>
              <a:t>Humanism </a:t>
            </a:r>
          </a:p>
        </p:txBody>
      </p:sp>
      <p:sp>
        <p:nvSpPr>
          <p:cNvPr id="68" name="Arrow: Down 67">
            <a:extLst>
              <a:ext uri="{FF2B5EF4-FFF2-40B4-BE49-F238E27FC236}">
                <a16:creationId xmlns:a16="http://schemas.microsoft.com/office/drawing/2014/main" id="{14973A66-FA06-4494-876C-EBFB2EF4F390}"/>
              </a:ext>
            </a:extLst>
          </p:cNvPr>
          <p:cNvSpPr/>
          <p:nvPr/>
        </p:nvSpPr>
        <p:spPr>
          <a:xfrm rot="2297839">
            <a:off x="8461003" y="3747883"/>
            <a:ext cx="319933" cy="761548"/>
          </a:xfrm>
          <a:prstGeom prst="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TextBox 69">
            <a:extLst>
              <a:ext uri="{FF2B5EF4-FFF2-40B4-BE49-F238E27FC236}">
                <a16:creationId xmlns:a16="http://schemas.microsoft.com/office/drawing/2014/main" id="{14FA83DB-05BB-4787-A2C7-553EE6071649}"/>
              </a:ext>
            </a:extLst>
          </p:cNvPr>
          <p:cNvSpPr txBox="1"/>
          <p:nvPr/>
        </p:nvSpPr>
        <p:spPr>
          <a:xfrm>
            <a:off x="5656639" y="3406305"/>
            <a:ext cx="1808969" cy="646331"/>
          </a:xfrm>
          <a:prstGeom prst="rect">
            <a:avLst/>
          </a:prstGeom>
          <a:noFill/>
        </p:spPr>
        <p:txBody>
          <a:bodyPr wrap="square">
            <a:spAutoFit/>
          </a:bodyPr>
          <a:lstStyle/>
          <a:p>
            <a:r>
              <a:rPr lang="sv-SE" dirty="0"/>
              <a:t>Religiösa livsåskådningar</a:t>
            </a:r>
          </a:p>
        </p:txBody>
      </p:sp>
      <p:sp>
        <p:nvSpPr>
          <p:cNvPr id="72" name="TextBox 71">
            <a:extLst>
              <a:ext uri="{FF2B5EF4-FFF2-40B4-BE49-F238E27FC236}">
                <a16:creationId xmlns:a16="http://schemas.microsoft.com/office/drawing/2014/main" id="{AEED2EFE-435A-48E3-B418-6EDF6D75A45E}"/>
              </a:ext>
            </a:extLst>
          </p:cNvPr>
          <p:cNvSpPr txBox="1"/>
          <p:nvPr/>
        </p:nvSpPr>
        <p:spPr>
          <a:xfrm>
            <a:off x="9692827" y="3337662"/>
            <a:ext cx="1609265" cy="646331"/>
          </a:xfrm>
          <a:prstGeom prst="rect">
            <a:avLst/>
          </a:prstGeom>
          <a:noFill/>
        </p:spPr>
        <p:txBody>
          <a:bodyPr wrap="square">
            <a:spAutoFit/>
          </a:bodyPr>
          <a:lstStyle/>
          <a:p>
            <a:r>
              <a:rPr lang="sv-SE" dirty="0"/>
              <a:t>Icke-religiösa livsåskådningar</a:t>
            </a:r>
          </a:p>
        </p:txBody>
      </p:sp>
    </p:spTree>
    <p:extLst>
      <p:ext uri="{BB962C8B-B14F-4D97-AF65-F5344CB8AC3E}">
        <p14:creationId xmlns:p14="http://schemas.microsoft.com/office/powerpoint/2010/main" val="286707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9B054-B44C-444B-A1A4-DBC1CB8A2904}"/>
              </a:ext>
            </a:extLst>
          </p:cNvPr>
          <p:cNvSpPr txBox="1"/>
          <p:nvPr/>
        </p:nvSpPr>
        <p:spPr>
          <a:xfrm>
            <a:off x="0" y="0"/>
            <a:ext cx="2583912" cy="369332"/>
          </a:xfrm>
          <a:prstGeom prst="rect">
            <a:avLst/>
          </a:prstGeom>
          <a:noFill/>
        </p:spPr>
        <p:txBody>
          <a:bodyPr wrap="none" rtlCol="0">
            <a:spAutoFit/>
          </a:bodyPr>
          <a:lstStyle/>
          <a:p>
            <a:r>
              <a:rPr lang="sv-SE" b="1" dirty="0"/>
              <a:t>ETIK - Olika etiska teorier</a:t>
            </a:r>
          </a:p>
        </p:txBody>
      </p:sp>
      <p:sp>
        <p:nvSpPr>
          <p:cNvPr id="5" name="TextBox 4">
            <a:extLst>
              <a:ext uri="{FF2B5EF4-FFF2-40B4-BE49-F238E27FC236}">
                <a16:creationId xmlns:a16="http://schemas.microsoft.com/office/drawing/2014/main" id="{42A89719-0534-4F87-B1E3-ADF82EB55EAB}"/>
              </a:ext>
            </a:extLst>
          </p:cNvPr>
          <p:cNvSpPr txBox="1"/>
          <p:nvPr/>
        </p:nvSpPr>
        <p:spPr>
          <a:xfrm>
            <a:off x="7439025" y="32266"/>
            <a:ext cx="4752975" cy="2031325"/>
          </a:xfrm>
          <a:prstGeom prst="rect">
            <a:avLst/>
          </a:prstGeom>
          <a:noFill/>
        </p:spPr>
        <p:txBody>
          <a:bodyPr wrap="square" rtlCol="0">
            <a:spAutoFit/>
          </a:bodyPr>
          <a:lstStyle/>
          <a:p>
            <a:r>
              <a:rPr lang="sv-SE" dirty="0"/>
              <a:t>Det finns lite förenklat fyra olika uppfattningar om hur man kan avgöra ifall en handling är etiskt rätt.</a:t>
            </a:r>
          </a:p>
          <a:p>
            <a:r>
              <a:rPr lang="sv-SE" dirty="0"/>
              <a:t>Man kan fokusera på handlingens konsekvenser, handlingens överensstämmelse med vissa regler, personens avsikter med handlingen eller personens egenskaper</a:t>
            </a:r>
          </a:p>
        </p:txBody>
      </p:sp>
      <p:sp>
        <p:nvSpPr>
          <p:cNvPr id="7" name="TextBox 6">
            <a:extLst>
              <a:ext uri="{FF2B5EF4-FFF2-40B4-BE49-F238E27FC236}">
                <a16:creationId xmlns:a16="http://schemas.microsoft.com/office/drawing/2014/main" id="{06DE030B-D2D7-45B4-977D-C05746E53205}"/>
              </a:ext>
            </a:extLst>
          </p:cNvPr>
          <p:cNvSpPr txBox="1"/>
          <p:nvPr/>
        </p:nvSpPr>
        <p:spPr>
          <a:xfrm>
            <a:off x="309818" y="1900753"/>
            <a:ext cx="1988088" cy="646331"/>
          </a:xfrm>
          <a:prstGeom prst="rect">
            <a:avLst/>
          </a:prstGeom>
          <a:noFill/>
        </p:spPr>
        <p:txBody>
          <a:bodyPr wrap="square">
            <a:spAutoFit/>
          </a:bodyPr>
          <a:lstStyle/>
          <a:p>
            <a:r>
              <a:rPr lang="sv-SE" dirty="0"/>
              <a:t>Personens </a:t>
            </a:r>
            <a:r>
              <a:rPr lang="sv-SE" b="1" dirty="0"/>
              <a:t>avsikter</a:t>
            </a:r>
            <a:r>
              <a:rPr lang="sv-SE" dirty="0"/>
              <a:t> med handlingen</a:t>
            </a:r>
          </a:p>
        </p:txBody>
      </p:sp>
      <p:pic>
        <p:nvPicPr>
          <p:cNvPr id="9" name="Picture 8" descr="Shape&#10;&#10;Description automatically generated with low confidence">
            <a:extLst>
              <a:ext uri="{FF2B5EF4-FFF2-40B4-BE49-F238E27FC236}">
                <a16:creationId xmlns:a16="http://schemas.microsoft.com/office/drawing/2014/main" id="{3C07DDA3-3D6B-4852-AB25-FDDFEF7618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0275" y="638890"/>
            <a:ext cx="1229586" cy="1229586"/>
          </a:xfrm>
          <a:prstGeom prst="rect">
            <a:avLst/>
          </a:prstGeom>
        </p:spPr>
      </p:pic>
      <p:pic>
        <p:nvPicPr>
          <p:cNvPr id="11" name="Picture 10" descr="A picture containing text, sign, outdoor, night&#10;&#10;Description automatically generated">
            <a:extLst>
              <a:ext uri="{FF2B5EF4-FFF2-40B4-BE49-F238E27FC236}">
                <a16:creationId xmlns:a16="http://schemas.microsoft.com/office/drawing/2014/main" id="{AFC45E8E-D9CF-46DB-B399-57DBD7ABDA2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8825" y="2667293"/>
            <a:ext cx="1494537" cy="1494537"/>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4AC3A5C0-C024-4E9C-B70B-66EA5992C07C}"/>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373170" y="2547084"/>
            <a:ext cx="1084962" cy="1084962"/>
          </a:xfrm>
          <a:prstGeom prst="rect">
            <a:avLst/>
          </a:prstGeom>
        </p:spPr>
      </p:pic>
      <p:pic>
        <p:nvPicPr>
          <p:cNvPr id="15" name="Picture 14">
            <a:extLst>
              <a:ext uri="{FF2B5EF4-FFF2-40B4-BE49-F238E27FC236}">
                <a16:creationId xmlns:a16="http://schemas.microsoft.com/office/drawing/2014/main" id="{C78940BF-5433-4DE6-9E2B-8148408F626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70275" y="5061465"/>
            <a:ext cx="1400175" cy="1400175"/>
          </a:xfrm>
          <a:prstGeom prst="rect">
            <a:avLst/>
          </a:prstGeom>
        </p:spPr>
      </p:pic>
      <p:sp>
        <p:nvSpPr>
          <p:cNvPr id="19" name="TextBox 18">
            <a:extLst>
              <a:ext uri="{FF2B5EF4-FFF2-40B4-BE49-F238E27FC236}">
                <a16:creationId xmlns:a16="http://schemas.microsoft.com/office/drawing/2014/main" id="{D3BBBDBA-E80E-49D3-9CFF-C4189A6F46D8}"/>
              </a:ext>
            </a:extLst>
          </p:cNvPr>
          <p:cNvSpPr txBox="1"/>
          <p:nvPr/>
        </p:nvSpPr>
        <p:spPr>
          <a:xfrm>
            <a:off x="221456" y="6341587"/>
            <a:ext cx="2721769" cy="369332"/>
          </a:xfrm>
          <a:prstGeom prst="rect">
            <a:avLst/>
          </a:prstGeom>
          <a:noFill/>
        </p:spPr>
        <p:txBody>
          <a:bodyPr wrap="square">
            <a:spAutoFit/>
          </a:bodyPr>
          <a:lstStyle/>
          <a:p>
            <a:r>
              <a:rPr lang="sv-SE" dirty="0"/>
              <a:t>Handlingens </a:t>
            </a:r>
            <a:r>
              <a:rPr lang="sv-SE" b="1" dirty="0"/>
              <a:t>konsekvenser</a:t>
            </a:r>
          </a:p>
        </p:txBody>
      </p:sp>
      <p:sp>
        <p:nvSpPr>
          <p:cNvPr id="21" name="TextBox 20">
            <a:extLst>
              <a:ext uri="{FF2B5EF4-FFF2-40B4-BE49-F238E27FC236}">
                <a16:creationId xmlns:a16="http://schemas.microsoft.com/office/drawing/2014/main" id="{C1CBAE78-CBB6-497E-82E5-3A8A6D805B8B}"/>
              </a:ext>
            </a:extLst>
          </p:cNvPr>
          <p:cNvSpPr txBox="1"/>
          <p:nvPr/>
        </p:nvSpPr>
        <p:spPr>
          <a:xfrm>
            <a:off x="519985" y="3888856"/>
            <a:ext cx="1988088" cy="923330"/>
          </a:xfrm>
          <a:prstGeom prst="rect">
            <a:avLst/>
          </a:prstGeom>
          <a:noFill/>
        </p:spPr>
        <p:txBody>
          <a:bodyPr wrap="square">
            <a:spAutoFit/>
          </a:bodyPr>
          <a:lstStyle/>
          <a:p>
            <a:r>
              <a:rPr lang="sv-SE" b="1" dirty="0"/>
              <a:t>Handlingens</a:t>
            </a:r>
            <a:r>
              <a:rPr lang="sv-SE" dirty="0"/>
              <a:t> överensstämmelse med vissa regler</a:t>
            </a:r>
          </a:p>
        </p:txBody>
      </p:sp>
      <p:sp>
        <p:nvSpPr>
          <p:cNvPr id="23" name="TextBox 22">
            <a:extLst>
              <a:ext uri="{FF2B5EF4-FFF2-40B4-BE49-F238E27FC236}">
                <a16:creationId xmlns:a16="http://schemas.microsoft.com/office/drawing/2014/main" id="{1CA42783-DEB6-41C7-8C40-BD3B29CA16F1}"/>
              </a:ext>
            </a:extLst>
          </p:cNvPr>
          <p:cNvSpPr txBox="1"/>
          <p:nvPr/>
        </p:nvSpPr>
        <p:spPr>
          <a:xfrm>
            <a:off x="2479137" y="2884139"/>
            <a:ext cx="4439310" cy="1754326"/>
          </a:xfrm>
          <a:prstGeom prst="rect">
            <a:avLst/>
          </a:prstGeom>
          <a:noFill/>
          <a:ln>
            <a:solidFill>
              <a:schemeClr val="tx1"/>
            </a:solidFill>
          </a:ln>
        </p:spPr>
        <p:txBody>
          <a:bodyPr wrap="square">
            <a:spAutoFit/>
          </a:bodyPr>
          <a:lstStyle/>
          <a:p>
            <a:r>
              <a:rPr lang="sv-SE" b="1" dirty="0"/>
              <a:t>Pliktetik</a:t>
            </a:r>
            <a:r>
              <a:rPr lang="sv-SE" dirty="0"/>
              <a:t> (regeletik): fokuserar på handlingens överensstämmelse med vissa moraliska regler eller principer. Enligt regeletiker är ääen handling rätt endast om den överensstämmer med personens moraliska regelsystem. Religioner är plikt/regel etiska.</a:t>
            </a:r>
          </a:p>
        </p:txBody>
      </p:sp>
      <p:cxnSp>
        <p:nvCxnSpPr>
          <p:cNvPr id="25" name="Straight Arrow Connector 24">
            <a:extLst>
              <a:ext uri="{FF2B5EF4-FFF2-40B4-BE49-F238E27FC236}">
                <a16:creationId xmlns:a16="http://schemas.microsoft.com/office/drawing/2014/main" id="{E73F6ACC-934B-4328-8BE0-1FCF9957CDD1}"/>
              </a:ext>
            </a:extLst>
          </p:cNvPr>
          <p:cNvCxnSpPr>
            <a:cxnSpLocks/>
            <a:stCxn id="11" idx="3"/>
            <a:endCxn id="23" idx="1"/>
          </p:cNvCxnSpPr>
          <p:nvPr/>
        </p:nvCxnSpPr>
        <p:spPr>
          <a:xfrm>
            <a:off x="1993362" y="3414562"/>
            <a:ext cx="485775" cy="346740"/>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5C651B7-C201-4CCA-A7A0-BD8E028F69DD}"/>
              </a:ext>
            </a:extLst>
          </p:cNvPr>
          <p:cNvSpPr txBox="1"/>
          <p:nvPr/>
        </p:nvSpPr>
        <p:spPr>
          <a:xfrm>
            <a:off x="3243263" y="4745889"/>
            <a:ext cx="3675183" cy="2031325"/>
          </a:xfrm>
          <a:prstGeom prst="rect">
            <a:avLst/>
          </a:prstGeom>
          <a:noFill/>
          <a:ln>
            <a:solidFill>
              <a:schemeClr val="tx1"/>
            </a:solidFill>
          </a:ln>
        </p:spPr>
        <p:txBody>
          <a:bodyPr wrap="square">
            <a:spAutoFit/>
          </a:bodyPr>
          <a:lstStyle/>
          <a:p>
            <a:r>
              <a:rPr lang="sv-SE" b="1" dirty="0"/>
              <a:t>Konsekvensetik</a:t>
            </a:r>
            <a:r>
              <a:rPr lang="sv-SE" dirty="0"/>
              <a:t>: Inom konsekvensetiken fokuserar man på handlingens följder - konsekvenser och menar att en handling är rätt endast om den leder till bätre konsekvenser än någon annan handling som personen kan välja.</a:t>
            </a:r>
          </a:p>
        </p:txBody>
      </p:sp>
      <p:cxnSp>
        <p:nvCxnSpPr>
          <p:cNvPr id="31" name="Straight Arrow Connector 30">
            <a:extLst>
              <a:ext uri="{FF2B5EF4-FFF2-40B4-BE49-F238E27FC236}">
                <a16:creationId xmlns:a16="http://schemas.microsoft.com/office/drawing/2014/main" id="{4968BB8A-C4CD-4945-9011-07E218104B67}"/>
              </a:ext>
            </a:extLst>
          </p:cNvPr>
          <p:cNvCxnSpPr>
            <a:cxnSpLocks/>
            <a:stCxn id="15" idx="3"/>
            <a:endCxn id="30" idx="1"/>
          </p:cNvCxnSpPr>
          <p:nvPr/>
        </p:nvCxnSpPr>
        <p:spPr>
          <a:xfrm flipV="1">
            <a:off x="2070450" y="5761552"/>
            <a:ext cx="1172813" cy="1"/>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9DD564-C8A2-4F39-81A7-7BCA79BB4DBC}"/>
              </a:ext>
            </a:extLst>
          </p:cNvPr>
          <p:cNvSpPr txBox="1"/>
          <p:nvPr/>
        </p:nvSpPr>
        <p:spPr>
          <a:xfrm>
            <a:off x="3119163" y="991313"/>
            <a:ext cx="3799284" cy="1754326"/>
          </a:xfrm>
          <a:prstGeom prst="rect">
            <a:avLst/>
          </a:prstGeom>
          <a:noFill/>
          <a:ln>
            <a:solidFill>
              <a:schemeClr val="tx1"/>
            </a:solidFill>
          </a:ln>
        </p:spPr>
        <p:txBody>
          <a:bodyPr wrap="square">
            <a:spAutoFit/>
          </a:bodyPr>
          <a:lstStyle/>
          <a:p>
            <a:r>
              <a:rPr lang="sv-SE" b="1" dirty="0"/>
              <a:t>Sinnelagsetik</a:t>
            </a:r>
            <a:r>
              <a:rPr lang="sv-SE" dirty="0"/>
              <a:t>: En sinnelagsetiker anser att det avgörande för om en handling är rätt beror på personens sinnelag eller avsikter. Endast om handlingen utförs med goda avsikter är den rätt enligt sinnelagsetiken.</a:t>
            </a:r>
          </a:p>
        </p:txBody>
      </p:sp>
      <p:cxnSp>
        <p:nvCxnSpPr>
          <p:cNvPr id="38" name="Straight Arrow Connector 37">
            <a:extLst>
              <a:ext uri="{FF2B5EF4-FFF2-40B4-BE49-F238E27FC236}">
                <a16:creationId xmlns:a16="http://schemas.microsoft.com/office/drawing/2014/main" id="{C4AE3CA4-D040-4131-A93D-6555CFAFA827}"/>
              </a:ext>
            </a:extLst>
          </p:cNvPr>
          <p:cNvCxnSpPr>
            <a:cxnSpLocks/>
            <a:stCxn id="9" idx="3"/>
            <a:endCxn id="37" idx="1"/>
          </p:cNvCxnSpPr>
          <p:nvPr/>
        </p:nvCxnSpPr>
        <p:spPr>
          <a:xfrm>
            <a:off x="1899861" y="1253683"/>
            <a:ext cx="1219302" cy="614793"/>
          </a:xfrm>
          <a:prstGeom prst="straightConnector1">
            <a:avLst/>
          </a:prstGeom>
          <a:ln>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C0ED0E-5919-4445-A50A-3B3B91590F1C}"/>
              </a:ext>
            </a:extLst>
          </p:cNvPr>
          <p:cNvSpPr txBox="1"/>
          <p:nvPr/>
        </p:nvSpPr>
        <p:spPr>
          <a:xfrm>
            <a:off x="10373170" y="3632046"/>
            <a:ext cx="1409700" cy="646331"/>
          </a:xfrm>
          <a:prstGeom prst="rect">
            <a:avLst/>
          </a:prstGeom>
          <a:noFill/>
        </p:spPr>
        <p:txBody>
          <a:bodyPr wrap="square">
            <a:spAutoFit/>
          </a:bodyPr>
          <a:lstStyle/>
          <a:p>
            <a:r>
              <a:rPr lang="sv-SE" dirty="0">
                <a:solidFill>
                  <a:schemeClr val="bg1">
                    <a:lumMod val="50000"/>
                  </a:schemeClr>
                </a:solidFill>
              </a:rPr>
              <a:t>Personens </a:t>
            </a:r>
            <a:r>
              <a:rPr lang="sv-SE" b="1" dirty="0">
                <a:solidFill>
                  <a:schemeClr val="bg1">
                    <a:lumMod val="50000"/>
                  </a:schemeClr>
                </a:solidFill>
              </a:rPr>
              <a:t>egenskaper</a:t>
            </a:r>
          </a:p>
        </p:txBody>
      </p:sp>
      <p:sp>
        <p:nvSpPr>
          <p:cNvPr id="49" name="TextBox 48">
            <a:extLst>
              <a:ext uri="{FF2B5EF4-FFF2-40B4-BE49-F238E27FC236}">
                <a16:creationId xmlns:a16="http://schemas.microsoft.com/office/drawing/2014/main" id="{2394DE83-C43B-4CD4-A952-01B56A661D4A}"/>
              </a:ext>
            </a:extLst>
          </p:cNvPr>
          <p:cNvSpPr txBox="1"/>
          <p:nvPr/>
        </p:nvSpPr>
        <p:spPr>
          <a:xfrm>
            <a:off x="7218484" y="3888856"/>
            <a:ext cx="3023113" cy="2862322"/>
          </a:xfrm>
          <a:prstGeom prst="rect">
            <a:avLst/>
          </a:prstGeom>
          <a:noFill/>
          <a:ln>
            <a:solidFill>
              <a:schemeClr val="bg1">
                <a:lumMod val="50000"/>
              </a:schemeClr>
            </a:solidFill>
          </a:ln>
        </p:spPr>
        <p:txBody>
          <a:bodyPr wrap="square">
            <a:spAutoFit/>
          </a:bodyPr>
          <a:lstStyle/>
          <a:p>
            <a:r>
              <a:rPr lang="sv-SE" b="1" dirty="0">
                <a:solidFill>
                  <a:schemeClr val="bg1">
                    <a:lumMod val="50000"/>
                  </a:schemeClr>
                </a:solidFill>
              </a:rPr>
              <a:t>Dygdetik</a:t>
            </a:r>
            <a:r>
              <a:rPr lang="sv-SE" dirty="0">
                <a:solidFill>
                  <a:schemeClr val="bg1">
                    <a:lumMod val="50000"/>
                  </a:schemeClr>
                </a:solidFill>
              </a:rPr>
              <a:t>: anser att fokus bör vara på personen som handlar och inte på själva handlingen- En dygd är ett önskvärt karaktärsdrag (t.ex. omtänksamhet) och enligt dygdetiken är en handling rätt endast om den skulle utföras av en dygdig (t.ex. omtänksam) person.</a:t>
            </a:r>
          </a:p>
        </p:txBody>
      </p:sp>
      <p:cxnSp>
        <p:nvCxnSpPr>
          <p:cNvPr id="50" name="Straight Arrow Connector 49">
            <a:extLst>
              <a:ext uri="{FF2B5EF4-FFF2-40B4-BE49-F238E27FC236}">
                <a16:creationId xmlns:a16="http://schemas.microsoft.com/office/drawing/2014/main" id="{CD719B9C-617D-4974-9400-BC5520911C55}"/>
              </a:ext>
            </a:extLst>
          </p:cNvPr>
          <p:cNvCxnSpPr>
            <a:cxnSpLocks/>
            <a:stCxn id="13" idx="1"/>
            <a:endCxn id="49" idx="0"/>
          </p:cNvCxnSpPr>
          <p:nvPr/>
        </p:nvCxnSpPr>
        <p:spPr>
          <a:xfrm flipH="1">
            <a:off x="8730041" y="3089565"/>
            <a:ext cx="1643129" cy="799291"/>
          </a:xfrm>
          <a:prstGeom prst="straightConnector1">
            <a:avLst/>
          </a:prstGeom>
          <a:ln>
            <a:solidFill>
              <a:schemeClr val="bg1">
                <a:lumMod val="50000"/>
              </a:schemeClr>
            </a:soli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15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4377480" cy="369332"/>
          </a:xfrm>
          <a:prstGeom prst="rect">
            <a:avLst/>
          </a:prstGeom>
          <a:noFill/>
        </p:spPr>
        <p:txBody>
          <a:bodyPr wrap="none" rtlCol="0">
            <a:spAutoFit/>
          </a:bodyPr>
          <a:lstStyle/>
          <a:p>
            <a:r>
              <a:rPr lang="sv-SE" b="1" dirty="0"/>
              <a:t>ÖVERSIKT – FILOSOFI OCH ANDRA ÄMNENA</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369332"/>
            <a:ext cx="0" cy="6396335"/>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7697853"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28181" y="5074676"/>
            <a:ext cx="2116927"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281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C0013BC-0126-4FB9-99CE-A9FA03F1DEC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308079" y="3159740"/>
            <a:ext cx="747683" cy="747683"/>
          </a:xfrm>
          <a:prstGeom prst="rect">
            <a:avLst/>
          </a:prstGeom>
        </p:spPr>
      </p:pic>
      <p:sp>
        <p:nvSpPr>
          <p:cNvPr id="9" name="TextBox 8">
            <a:extLst>
              <a:ext uri="{FF2B5EF4-FFF2-40B4-BE49-F238E27FC236}">
                <a16:creationId xmlns:a16="http://schemas.microsoft.com/office/drawing/2014/main" id="{B5094C30-AA52-4939-95FE-C4EEF8E170A5}"/>
              </a:ext>
            </a:extLst>
          </p:cNvPr>
          <p:cNvSpPr txBox="1"/>
          <p:nvPr/>
        </p:nvSpPr>
        <p:spPr>
          <a:xfrm>
            <a:off x="4336151" y="2127450"/>
            <a:ext cx="1101584" cy="369332"/>
          </a:xfrm>
          <a:prstGeom prst="rect">
            <a:avLst/>
          </a:prstGeom>
          <a:noFill/>
        </p:spPr>
        <p:txBody>
          <a:bodyPr wrap="none" rtlCol="0">
            <a:spAutoFit/>
          </a:bodyPr>
          <a:lstStyle/>
          <a:p>
            <a:r>
              <a:rPr lang="sv-SE" b="1" dirty="0"/>
              <a:t>RELIGION</a:t>
            </a:r>
          </a:p>
        </p:txBody>
      </p:sp>
      <p:cxnSp>
        <p:nvCxnSpPr>
          <p:cNvPr id="32" name="Straight Arrow Connector 31">
            <a:extLst>
              <a:ext uri="{FF2B5EF4-FFF2-40B4-BE49-F238E27FC236}">
                <a16:creationId xmlns:a16="http://schemas.microsoft.com/office/drawing/2014/main" id="{D329A764-7D59-4C0F-B34A-39E108FBE5AE}"/>
              </a:ext>
            </a:extLst>
          </p:cNvPr>
          <p:cNvCxnSpPr>
            <a:cxnSpLocks/>
            <a:stCxn id="9" idx="0"/>
          </p:cNvCxnSpPr>
          <p:nvPr/>
        </p:nvCxnSpPr>
        <p:spPr>
          <a:xfrm flipH="1" flipV="1">
            <a:off x="4871556" y="1000125"/>
            <a:ext cx="15387" cy="112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F5D0AC-81A6-4890-94B2-06557508A406}"/>
              </a:ext>
            </a:extLst>
          </p:cNvPr>
          <p:cNvSpPr txBox="1"/>
          <p:nvPr/>
        </p:nvSpPr>
        <p:spPr>
          <a:xfrm>
            <a:off x="9423278" y="2644935"/>
            <a:ext cx="1975221" cy="369332"/>
          </a:xfrm>
          <a:prstGeom prst="rect">
            <a:avLst/>
          </a:prstGeom>
          <a:noFill/>
        </p:spPr>
        <p:txBody>
          <a:bodyPr wrap="none" rtlCol="0">
            <a:spAutoFit/>
          </a:bodyPr>
          <a:lstStyle/>
          <a:p>
            <a:r>
              <a:rPr lang="sv-SE" b="1" dirty="0"/>
              <a:t>NATURVETENSKAP</a:t>
            </a:r>
          </a:p>
        </p:txBody>
      </p:sp>
      <p:cxnSp>
        <p:nvCxnSpPr>
          <p:cNvPr id="35" name="Straight Arrow Connector 34">
            <a:extLst>
              <a:ext uri="{FF2B5EF4-FFF2-40B4-BE49-F238E27FC236}">
                <a16:creationId xmlns:a16="http://schemas.microsoft.com/office/drawing/2014/main" id="{9EC02531-6781-4CBB-9D42-D1745D7793C5}"/>
              </a:ext>
            </a:extLst>
          </p:cNvPr>
          <p:cNvCxnSpPr>
            <a:cxnSpLocks/>
            <a:stCxn id="9" idx="2"/>
          </p:cNvCxnSpPr>
          <p:nvPr/>
        </p:nvCxnSpPr>
        <p:spPr>
          <a:xfrm>
            <a:off x="4886943" y="2496782"/>
            <a:ext cx="0" cy="1972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07029946-D40C-4C8E-BFBA-9581F16DEB47}"/>
              </a:ext>
            </a:extLst>
          </p:cNvPr>
          <p:cNvSpPr/>
          <p:nvPr/>
        </p:nvSpPr>
        <p:spPr>
          <a:xfrm>
            <a:off x="4220233" y="318052"/>
            <a:ext cx="3941229" cy="4158693"/>
          </a:xfrm>
          <a:prstGeom prst="triangle">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Isosceles Triangle 46">
            <a:extLst>
              <a:ext uri="{FF2B5EF4-FFF2-40B4-BE49-F238E27FC236}">
                <a16:creationId xmlns:a16="http://schemas.microsoft.com/office/drawing/2014/main" id="{0A8E2D46-8FE4-4A57-86C0-C15CE258F76A}"/>
              </a:ext>
            </a:extLst>
          </p:cNvPr>
          <p:cNvSpPr/>
          <p:nvPr/>
        </p:nvSpPr>
        <p:spPr>
          <a:xfrm>
            <a:off x="7697391" y="1283279"/>
            <a:ext cx="3701108" cy="2382873"/>
          </a:xfrm>
          <a:prstGeom prst="triangle">
            <a:avLst>
              <a:gd name="adj" fmla="val 10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Isosceles Triangle 49">
            <a:extLst>
              <a:ext uri="{FF2B5EF4-FFF2-40B4-BE49-F238E27FC236}">
                <a16:creationId xmlns:a16="http://schemas.microsoft.com/office/drawing/2014/main" id="{DF324FD7-76DC-4AE7-A4E3-BD3025E9BE8F}"/>
              </a:ext>
            </a:extLst>
          </p:cNvPr>
          <p:cNvSpPr/>
          <p:nvPr/>
        </p:nvSpPr>
        <p:spPr>
          <a:xfrm rot="10800000">
            <a:off x="5538263" y="1160421"/>
            <a:ext cx="5306503" cy="1959098"/>
          </a:xfrm>
          <a:prstGeom prst="triangle">
            <a:avLst>
              <a:gd name="adj" fmla="val 60489"/>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E5645D32-62FF-4DF8-9A5F-72FFF9FDC384}"/>
              </a:ext>
            </a:extLst>
          </p:cNvPr>
          <p:cNvSpPr txBox="1"/>
          <p:nvPr/>
        </p:nvSpPr>
        <p:spPr>
          <a:xfrm>
            <a:off x="7361853" y="1459474"/>
            <a:ext cx="949380" cy="369332"/>
          </a:xfrm>
          <a:prstGeom prst="rect">
            <a:avLst/>
          </a:prstGeom>
          <a:noFill/>
        </p:spPr>
        <p:txBody>
          <a:bodyPr wrap="square">
            <a:spAutoFit/>
          </a:bodyPr>
          <a:lstStyle/>
          <a:p>
            <a:r>
              <a:rPr lang="sv-SE" b="1" dirty="0">
                <a:solidFill>
                  <a:schemeClr val="tx1"/>
                </a:solidFill>
              </a:rPr>
              <a:t>ESTETIK</a:t>
            </a:r>
            <a:endParaRPr lang="sv-SE" dirty="0"/>
          </a:p>
        </p:txBody>
      </p:sp>
      <p:cxnSp>
        <p:nvCxnSpPr>
          <p:cNvPr id="53" name="Straight Arrow Connector 52">
            <a:extLst>
              <a:ext uri="{FF2B5EF4-FFF2-40B4-BE49-F238E27FC236}">
                <a16:creationId xmlns:a16="http://schemas.microsoft.com/office/drawing/2014/main" id="{B8D23B4B-9EE5-4502-80A3-CDC358F2E36F}"/>
              </a:ext>
            </a:extLst>
          </p:cNvPr>
          <p:cNvCxnSpPr>
            <a:cxnSpLocks/>
            <a:stCxn id="34" idx="0"/>
          </p:cNvCxnSpPr>
          <p:nvPr/>
        </p:nvCxnSpPr>
        <p:spPr>
          <a:xfrm flipV="1">
            <a:off x="10410889" y="1904999"/>
            <a:ext cx="10225" cy="739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CCB0C01-948E-411E-9BD4-34C930E5A8D3}"/>
              </a:ext>
            </a:extLst>
          </p:cNvPr>
          <p:cNvCxnSpPr>
            <a:cxnSpLocks/>
            <a:stCxn id="34" idx="2"/>
          </p:cNvCxnSpPr>
          <p:nvPr/>
        </p:nvCxnSpPr>
        <p:spPr>
          <a:xfrm flipH="1">
            <a:off x="10406435" y="3014267"/>
            <a:ext cx="4454" cy="65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A7DE076-47D0-43A3-9E97-FBAD5875EA0C}"/>
              </a:ext>
            </a:extLst>
          </p:cNvPr>
          <p:cNvCxnSpPr>
            <a:cxnSpLocks/>
            <a:stCxn id="52" idx="1"/>
          </p:cNvCxnSpPr>
          <p:nvPr/>
        </p:nvCxnSpPr>
        <p:spPr>
          <a:xfrm flipH="1">
            <a:off x="6136029" y="1644140"/>
            <a:ext cx="12258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364DA8B-A664-48F1-9CAB-3AF1FF516E3E}"/>
              </a:ext>
            </a:extLst>
          </p:cNvPr>
          <p:cNvCxnSpPr>
            <a:cxnSpLocks/>
            <a:stCxn id="52" idx="3"/>
          </p:cNvCxnSpPr>
          <p:nvPr/>
        </p:nvCxnSpPr>
        <p:spPr>
          <a:xfrm>
            <a:off x="8311233" y="1644140"/>
            <a:ext cx="16738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23AA573A-5EDD-4A95-BF07-C96F429AFA89}"/>
              </a:ext>
            </a:extLst>
          </p:cNvPr>
          <p:cNvSpPr/>
          <p:nvPr/>
        </p:nvSpPr>
        <p:spPr>
          <a:xfrm>
            <a:off x="4057650" y="4162429"/>
            <a:ext cx="4972046" cy="628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TextBox 72">
            <a:extLst>
              <a:ext uri="{FF2B5EF4-FFF2-40B4-BE49-F238E27FC236}">
                <a16:creationId xmlns:a16="http://schemas.microsoft.com/office/drawing/2014/main" id="{841F1B18-3EC3-46C2-A219-34855037237F}"/>
              </a:ext>
            </a:extLst>
          </p:cNvPr>
          <p:cNvSpPr txBox="1"/>
          <p:nvPr/>
        </p:nvSpPr>
        <p:spPr>
          <a:xfrm>
            <a:off x="6276525" y="4490951"/>
            <a:ext cx="609245" cy="369332"/>
          </a:xfrm>
          <a:prstGeom prst="rect">
            <a:avLst/>
          </a:prstGeom>
          <a:noFill/>
        </p:spPr>
        <p:txBody>
          <a:bodyPr wrap="square">
            <a:spAutoFit/>
          </a:bodyPr>
          <a:lstStyle/>
          <a:p>
            <a:r>
              <a:rPr lang="sv-SE" b="1" dirty="0"/>
              <a:t>ETIK</a:t>
            </a:r>
            <a:endParaRPr lang="sv-SE" dirty="0"/>
          </a:p>
        </p:txBody>
      </p:sp>
      <p:cxnSp>
        <p:nvCxnSpPr>
          <p:cNvPr id="74" name="Straight Arrow Connector 73">
            <a:extLst>
              <a:ext uri="{FF2B5EF4-FFF2-40B4-BE49-F238E27FC236}">
                <a16:creationId xmlns:a16="http://schemas.microsoft.com/office/drawing/2014/main" id="{B9E31FDD-5448-41A4-A559-42534DEAC17A}"/>
              </a:ext>
            </a:extLst>
          </p:cNvPr>
          <p:cNvCxnSpPr>
            <a:cxnSpLocks/>
            <a:stCxn id="73" idx="1"/>
          </p:cNvCxnSpPr>
          <p:nvPr/>
        </p:nvCxnSpPr>
        <p:spPr>
          <a:xfrm flipH="1" flipV="1">
            <a:off x="4067804" y="4648874"/>
            <a:ext cx="2208721" cy="2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DF09EC-335A-41B8-BCA7-45D82621E043}"/>
              </a:ext>
            </a:extLst>
          </p:cNvPr>
          <p:cNvCxnSpPr>
            <a:cxnSpLocks/>
            <a:stCxn id="73" idx="3"/>
          </p:cNvCxnSpPr>
          <p:nvPr/>
        </p:nvCxnSpPr>
        <p:spPr>
          <a:xfrm flipV="1">
            <a:off x="6885770" y="4648874"/>
            <a:ext cx="2143926" cy="2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714E6-26EF-41B4-A02E-0E60FB741D5E}"/>
              </a:ext>
            </a:extLst>
          </p:cNvPr>
          <p:cNvSpPr txBox="1"/>
          <p:nvPr/>
        </p:nvSpPr>
        <p:spPr>
          <a:xfrm>
            <a:off x="9620466" y="3833417"/>
            <a:ext cx="1662319" cy="892283"/>
          </a:xfrm>
          <a:prstGeom prst="rect">
            <a:avLst/>
          </a:prstGeom>
          <a:noFill/>
          <a:ln w="38100">
            <a:solidFill>
              <a:schemeClr val="tx1"/>
            </a:solidFill>
          </a:ln>
        </p:spPr>
        <p:txBody>
          <a:bodyPr wrap="square" anchor="ctr" anchorCtr="1">
            <a:noAutofit/>
          </a:bodyPr>
          <a:lstStyle/>
          <a:p>
            <a:r>
              <a:rPr lang="sv-SE" b="1" dirty="0"/>
              <a:t>GEOGRAFI</a:t>
            </a:r>
            <a:r>
              <a:rPr lang="sv-SE" dirty="0"/>
              <a:t> </a:t>
            </a:r>
          </a:p>
        </p:txBody>
      </p:sp>
      <p:sp>
        <p:nvSpPr>
          <p:cNvPr id="84" name="TextBox 83">
            <a:extLst>
              <a:ext uri="{FF2B5EF4-FFF2-40B4-BE49-F238E27FC236}">
                <a16:creationId xmlns:a16="http://schemas.microsoft.com/office/drawing/2014/main" id="{8F29887E-5E8A-4242-9867-52F89AC005E5}"/>
              </a:ext>
            </a:extLst>
          </p:cNvPr>
          <p:cNvSpPr txBox="1"/>
          <p:nvPr/>
        </p:nvSpPr>
        <p:spPr>
          <a:xfrm>
            <a:off x="4333123" y="5018935"/>
            <a:ext cx="1205142" cy="841345"/>
          </a:xfrm>
          <a:prstGeom prst="rect">
            <a:avLst/>
          </a:prstGeom>
          <a:noFill/>
          <a:ln w="38100">
            <a:solidFill>
              <a:schemeClr val="tx1"/>
            </a:solidFill>
          </a:ln>
        </p:spPr>
        <p:txBody>
          <a:bodyPr wrap="square" anchor="ctr" anchorCtr="1">
            <a:noAutofit/>
          </a:bodyPr>
          <a:lstStyle/>
          <a:p>
            <a:r>
              <a:rPr lang="sv-SE" b="1" dirty="0"/>
              <a:t>POLITIK / MAKT</a:t>
            </a:r>
            <a:r>
              <a:rPr lang="sv-SE" dirty="0"/>
              <a:t> </a:t>
            </a:r>
          </a:p>
        </p:txBody>
      </p:sp>
      <p:sp>
        <p:nvSpPr>
          <p:cNvPr id="85" name="TextBox 84">
            <a:extLst>
              <a:ext uri="{FF2B5EF4-FFF2-40B4-BE49-F238E27FC236}">
                <a16:creationId xmlns:a16="http://schemas.microsoft.com/office/drawing/2014/main" id="{A0A6FEBC-10CD-4650-81A3-197832F133AB}"/>
              </a:ext>
            </a:extLst>
          </p:cNvPr>
          <p:cNvSpPr txBox="1"/>
          <p:nvPr/>
        </p:nvSpPr>
        <p:spPr>
          <a:xfrm>
            <a:off x="5892650" y="5002767"/>
            <a:ext cx="1205142" cy="841345"/>
          </a:xfrm>
          <a:prstGeom prst="rect">
            <a:avLst/>
          </a:prstGeom>
          <a:noFill/>
          <a:ln w="38100">
            <a:solidFill>
              <a:schemeClr val="tx1"/>
            </a:solidFill>
          </a:ln>
        </p:spPr>
        <p:txBody>
          <a:bodyPr wrap="square" anchor="ctr" anchorCtr="1">
            <a:noAutofit/>
          </a:bodyPr>
          <a:lstStyle/>
          <a:p>
            <a:r>
              <a:rPr lang="sv-SE" b="1" dirty="0"/>
              <a:t>LAG</a:t>
            </a:r>
            <a:endParaRPr lang="sv-SE" dirty="0"/>
          </a:p>
        </p:txBody>
      </p:sp>
      <p:sp>
        <p:nvSpPr>
          <p:cNvPr id="86" name="TextBox 85">
            <a:extLst>
              <a:ext uri="{FF2B5EF4-FFF2-40B4-BE49-F238E27FC236}">
                <a16:creationId xmlns:a16="http://schemas.microsoft.com/office/drawing/2014/main" id="{D36A2A46-2026-4E12-9B18-3BED580A3F0D}"/>
              </a:ext>
            </a:extLst>
          </p:cNvPr>
          <p:cNvSpPr txBox="1"/>
          <p:nvPr/>
        </p:nvSpPr>
        <p:spPr>
          <a:xfrm>
            <a:off x="7531779" y="4984486"/>
            <a:ext cx="1497913" cy="841345"/>
          </a:xfrm>
          <a:prstGeom prst="rect">
            <a:avLst/>
          </a:prstGeom>
          <a:noFill/>
          <a:ln w="38100">
            <a:solidFill>
              <a:schemeClr val="tx1"/>
            </a:solidFill>
          </a:ln>
        </p:spPr>
        <p:txBody>
          <a:bodyPr wrap="square" anchor="ctr" anchorCtr="1">
            <a:noAutofit/>
          </a:bodyPr>
          <a:lstStyle/>
          <a:p>
            <a:r>
              <a:rPr lang="sv-SE" b="1" dirty="0"/>
              <a:t>SAMHÄLLE</a:t>
            </a:r>
            <a:endParaRPr lang="sv-SE" dirty="0"/>
          </a:p>
        </p:txBody>
      </p:sp>
      <p:sp>
        <p:nvSpPr>
          <p:cNvPr id="87" name="TextBox 86">
            <a:extLst>
              <a:ext uri="{FF2B5EF4-FFF2-40B4-BE49-F238E27FC236}">
                <a16:creationId xmlns:a16="http://schemas.microsoft.com/office/drawing/2014/main" id="{F9A9300A-EEFA-4612-860F-FEDA3BC56BC2}"/>
              </a:ext>
            </a:extLst>
          </p:cNvPr>
          <p:cNvSpPr txBox="1"/>
          <p:nvPr/>
        </p:nvSpPr>
        <p:spPr>
          <a:xfrm>
            <a:off x="9620466" y="5016530"/>
            <a:ext cx="1580115" cy="841345"/>
          </a:xfrm>
          <a:prstGeom prst="rect">
            <a:avLst/>
          </a:prstGeom>
          <a:noFill/>
          <a:ln w="38100">
            <a:solidFill>
              <a:schemeClr val="tx1"/>
            </a:solidFill>
          </a:ln>
        </p:spPr>
        <p:txBody>
          <a:bodyPr wrap="square" anchor="ctr" anchorCtr="1">
            <a:noAutofit/>
          </a:bodyPr>
          <a:lstStyle/>
          <a:p>
            <a:r>
              <a:rPr lang="sv-SE" b="1" dirty="0"/>
              <a:t>EKONOMI</a:t>
            </a:r>
            <a:endParaRPr lang="sv-SE" dirty="0"/>
          </a:p>
        </p:txBody>
      </p:sp>
      <p:sp>
        <p:nvSpPr>
          <p:cNvPr id="88" name="TextBox 87">
            <a:extLst>
              <a:ext uri="{FF2B5EF4-FFF2-40B4-BE49-F238E27FC236}">
                <a16:creationId xmlns:a16="http://schemas.microsoft.com/office/drawing/2014/main" id="{7781AE08-51AB-46C2-8A9E-249824B6F36A}"/>
              </a:ext>
            </a:extLst>
          </p:cNvPr>
          <p:cNvSpPr txBox="1"/>
          <p:nvPr/>
        </p:nvSpPr>
        <p:spPr>
          <a:xfrm>
            <a:off x="4340251" y="2447449"/>
            <a:ext cx="581569" cy="369332"/>
          </a:xfrm>
          <a:prstGeom prst="rect">
            <a:avLst/>
          </a:prstGeom>
          <a:noFill/>
        </p:spPr>
        <p:txBody>
          <a:bodyPr wrap="none" rtlCol="0">
            <a:spAutoFit/>
          </a:bodyPr>
          <a:lstStyle/>
          <a:p>
            <a:r>
              <a:rPr lang="sv-SE" b="1" i="1" dirty="0"/>
              <a:t>TRO</a:t>
            </a:r>
          </a:p>
        </p:txBody>
      </p:sp>
      <p:sp>
        <p:nvSpPr>
          <p:cNvPr id="89" name="TextBox 88">
            <a:extLst>
              <a:ext uri="{FF2B5EF4-FFF2-40B4-BE49-F238E27FC236}">
                <a16:creationId xmlns:a16="http://schemas.microsoft.com/office/drawing/2014/main" id="{E99AA91C-0A1A-4AC6-8584-199240758343}"/>
              </a:ext>
            </a:extLst>
          </p:cNvPr>
          <p:cNvSpPr txBox="1"/>
          <p:nvPr/>
        </p:nvSpPr>
        <p:spPr>
          <a:xfrm>
            <a:off x="10320588" y="2281585"/>
            <a:ext cx="1095556" cy="369332"/>
          </a:xfrm>
          <a:prstGeom prst="rect">
            <a:avLst/>
          </a:prstGeom>
          <a:noFill/>
        </p:spPr>
        <p:txBody>
          <a:bodyPr wrap="none" rtlCol="0">
            <a:spAutoFit/>
          </a:bodyPr>
          <a:lstStyle/>
          <a:p>
            <a:r>
              <a:rPr lang="sv-SE" b="1" i="1" dirty="0"/>
              <a:t>SANNING</a:t>
            </a:r>
          </a:p>
        </p:txBody>
      </p:sp>
      <p:sp>
        <p:nvSpPr>
          <p:cNvPr id="90" name="TextBox 89">
            <a:extLst>
              <a:ext uri="{FF2B5EF4-FFF2-40B4-BE49-F238E27FC236}">
                <a16:creationId xmlns:a16="http://schemas.microsoft.com/office/drawing/2014/main" id="{C826E957-8499-4363-BD92-8C4D377125F4}"/>
              </a:ext>
            </a:extLst>
          </p:cNvPr>
          <p:cNvSpPr txBox="1"/>
          <p:nvPr/>
        </p:nvSpPr>
        <p:spPr>
          <a:xfrm>
            <a:off x="7365689" y="1805514"/>
            <a:ext cx="1085233" cy="369332"/>
          </a:xfrm>
          <a:prstGeom prst="rect">
            <a:avLst/>
          </a:prstGeom>
          <a:noFill/>
        </p:spPr>
        <p:txBody>
          <a:bodyPr wrap="none" rtlCol="0">
            <a:spAutoFit/>
          </a:bodyPr>
          <a:lstStyle/>
          <a:p>
            <a:r>
              <a:rPr lang="sv-SE" b="1" i="1" dirty="0"/>
              <a:t>KÄNSLOR</a:t>
            </a:r>
          </a:p>
        </p:txBody>
      </p:sp>
      <p:pic>
        <p:nvPicPr>
          <p:cNvPr id="49" name="Picture 48">
            <a:extLst>
              <a:ext uri="{FF2B5EF4-FFF2-40B4-BE49-F238E27FC236}">
                <a16:creationId xmlns:a16="http://schemas.microsoft.com/office/drawing/2014/main" id="{7ABE57EC-37F1-4A57-ABEE-05C43F047C0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1416038" y="3373102"/>
            <a:ext cx="521062" cy="521062"/>
          </a:xfrm>
          <a:prstGeom prst="rect">
            <a:avLst/>
          </a:prstGeom>
        </p:spPr>
      </p:pic>
      <p:pic>
        <p:nvPicPr>
          <p:cNvPr id="16" name="Graphic 15">
            <a:extLst>
              <a:ext uri="{FF2B5EF4-FFF2-40B4-BE49-F238E27FC236}">
                <a16:creationId xmlns:a16="http://schemas.microsoft.com/office/drawing/2014/main" id="{9CE038D0-BD72-4030-8B9F-CCAC49F423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 uri="{837473B0-CC2E-450A-ABE3-18F120FF3D39}">
                <a1611:picAttrSrcUrl xmlns:a1611="http://schemas.microsoft.com/office/drawing/2016/11/main" r:id="rId14"/>
              </a:ext>
            </a:extLst>
          </a:blip>
          <a:stretch>
            <a:fillRect/>
          </a:stretch>
        </p:blipFill>
        <p:spPr>
          <a:xfrm>
            <a:off x="4979327" y="2431688"/>
            <a:ext cx="513786" cy="513786"/>
          </a:xfrm>
          <a:prstGeom prst="rect">
            <a:avLst/>
          </a:prstGeom>
        </p:spPr>
      </p:pic>
      <p:pic>
        <p:nvPicPr>
          <p:cNvPr id="19" name="Picture 18" descr="Icon&#10;&#10;Description automatically generated">
            <a:extLst>
              <a:ext uri="{FF2B5EF4-FFF2-40B4-BE49-F238E27FC236}">
                <a16:creationId xmlns:a16="http://schemas.microsoft.com/office/drawing/2014/main" id="{7E113B08-F37C-474C-8EBC-4DF4941D6D53}"/>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817414" y="2127450"/>
            <a:ext cx="493004" cy="493004"/>
          </a:xfrm>
          <a:prstGeom prst="rect">
            <a:avLst/>
          </a:prstGeom>
        </p:spPr>
      </p:pic>
      <p:pic>
        <p:nvPicPr>
          <p:cNvPr id="23" name="Picture 22">
            <a:extLst>
              <a:ext uri="{FF2B5EF4-FFF2-40B4-BE49-F238E27FC236}">
                <a16:creationId xmlns:a16="http://schemas.microsoft.com/office/drawing/2014/main" id="{64F345AC-CD6B-430E-A952-0CADD1CB3E24}"/>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7503594" y="2103328"/>
            <a:ext cx="560080" cy="560080"/>
          </a:xfrm>
          <a:prstGeom prst="rect">
            <a:avLst/>
          </a:prstGeom>
        </p:spPr>
      </p:pic>
      <p:sp>
        <p:nvSpPr>
          <p:cNvPr id="58" name="TextBox 57">
            <a:extLst>
              <a:ext uri="{FF2B5EF4-FFF2-40B4-BE49-F238E27FC236}">
                <a16:creationId xmlns:a16="http://schemas.microsoft.com/office/drawing/2014/main" id="{47732729-F0BD-4014-90D1-72E383E71D37}"/>
              </a:ext>
            </a:extLst>
          </p:cNvPr>
          <p:cNvSpPr txBox="1"/>
          <p:nvPr/>
        </p:nvSpPr>
        <p:spPr>
          <a:xfrm>
            <a:off x="5024852" y="2921526"/>
            <a:ext cx="1758605" cy="1200329"/>
          </a:xfrm>
          <a:prstGeom prst="rect">
            <a:avLst/>
          </a:prstGeom>
          <a:noFill/>
        </p:spPr>
        <p:txBody>
          <a:bodyPr wrap="square">
            <a:spAutoFit/>
          </a:bodyPr>
          <a:lstStyle/>
          <a:p>
            <a:r>
              <a:rPr lang="sv-SE" b="0" i="0" dirty="0">
                <a:solidFill>
                  <a:srgbClr val="202124"/>
                </a:solidFill>
                <a:effectLst/>
                <a:latin typeface="Google Sans"/>
              </a:rPr>
              <a:t>Judendom,</a:t>
            </a:r>
            <a:endParaRPr lang="sv-SE" dirty="0"/>
          </a:p>
          <a:p>
            <a:r>
              <a:rPr lang="sv-SE" dirty="0"/>
              <a:t>Kristendomen,</a:t>
            </a:r>
          </a:p>
          <a:p>
            <a:r>
              <a:rPr lang="sv-SE" dirty="0"/>
              <a:t>Islam, Hinduism, Buddhism</a:t>
            </a:r>
          </a:p>
        </p:txBody>
      </p:sp>
      <p:sp>
        <p:nvSpPr>
          <p:cNvPr id="59" name="TextBox 58">
            <a:extLst>
              <a:ext uri="{FF2B5EF4-FFF2-40B4-BE49-F238E27FC236}">
                <a16:creationId xmlns:a16="http://schemas.microsoft.com/office/drawing/2014/main" id="{C891FBAD-4119-4C58-8478-BD39FA61F11A}"/>
              </a:ext>
            </a:extLst>
          </p:cNvPr>
          <p:cNvSpPr txBox="1"/>
          <p:nvPr/>
        </p:nvSpPr>
        <p:spPr>
          <a:xfrm>
            <a:off x="5987991" y="1180274"/>
            <a:ext cx="4555484" cy="369332"/>
          </a:xfrm>
          <a:prstGeom prst="rect">
            <a:avLst/>
          </a:prstGeom>
          <a:noFill/>
        </p:spPr>
        <p:txBody>
          <a:bodyPr wrap="square">
            <a:spAutoFit/>
          </a:bodyPr>
          <a:lstStyle/>
          <a:p>
            <a:r>
              <a:rPr lang="sv-SE" dirty="0"/>
              <a:t>Konst,</a:t>
            </a:r>
            <a:r>
              <a:rPr lang="zh-CN" altLang="sv-SE" dirty="0"/>
              <a:t> </a:t>
            </a:r>
            <a:r>
              <a:rPr lang="sv-SE" altLang="zh-CN" dirty="0"/>
              <a:t>litteratur, språk, målning, musik, dans ...</a:t>
            </a:r>
            <a:endParaRPr lang="sv-SE" dirty="0"/>
          </a:p>
        </p:txBody>
      </p:sp>
      <p:sp>
        <p:nvSpPr>
          <p:cNvPr id="66" name="TextBox 65">
            <a:extLst>
              <a:ext uri="{FF2B5EF4-FFF2-40B4-BE49-F238E27FC236}">
                <a16:creationId xmlns:a16="http://schemas.microsoft.com/office/drawing/2014/main" id="{2A118F67-1B97-4236-BB87-B53E74B4B939}"/>
              </a:ext>
            </a:extLst>
          </p:cNvPr>
          <p:cNvSpPr txBox="1"/>
          <p:nvPr/>
        </p:nvSpPr>
        <p:spPr>
          <a:xfrm>
            <a:off x="8524613" y="3045485"/>
            <a:ext cx="2193473" cy="646331"/>
          </a:xfrm>
          <a:prstGeom prst="rect">
            <a:avLst/>
          </a:prstGeom>
          <a:noFill/>
        </p:spPr>
        <p:txBody>
          <a:bodyPr wrap="square">
            <a:spAutoFit/>
          </a:bodyPr>
          <a:lstStyle/>
          <a:p>
            <a:r>
              <a:rPr lang="sv-SE" b="0" i="0" dirty="0">
                <a:solidFill>
                  <a:srgbClr val="202124"/>
                </a:solidFill>
                <a:effectLst/>
                <a:latin typeface="Google Sans"/>
              </a:rPr>
              <a:t>Matematik, fysik, kemi, biologi </a:t>
            </a:r>
            <a:endParaRPr lang="sv-SE" dirty="0"/>
          </a:p>
        </p:txBody>
      </p:sp>
      <p:pic>
        <p:nvPicPr>
          <p:cNvPr id="15" name="Picture 14">
            <a:extLst>
              <a:ext uri="{FF2B5EF4-FFF2-40B4-BE49-F238E27FC236}">
                <a16:creationId xmlns:a16="http://schemas.microsoft.com/office/drawing/2014/main" id="{34AA64F0-A97E-425E-B329-63DFD7EA458F}"/>
              </a:ext>
            </a:extLst>
          </p:cNvPr>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10667572" y="1672616"/>
            <a:ext cx="594763" cy="594763"/>
          </a:xfrm>
          <a:prstGeom prst="rect">
            <a:avLst/>
          </a:prstGeom>
        </p:spPr>
      </p:pic>
    </p:spTree>
    <p:extLst>
      <p:ext uri="{BB962C8B-B14F-4D97-AF65-F5344CB8AC3E}">
        <p14:creationId xmlns:p14="http://schemas.microsoft.com/office/powerpoint/2010/main" val="409943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551852" cy="369332"/>
          </a:xfrm>
          <a:prstGeom prst="rect">
            <a:avLst/>
          </a:prstGeom>
          <a:noFill/>
        </p:spPr>
        <p:txBody>
          <a:bodyPr wrap="none" rtlCol="0">
            <a:spAutoFit/>
          </a:bodyPr>
          <a:lstStyle/>
          <a:p>
            <a:r>
              <a:rPr lang="sv-SE" b="1" dirty="0"/>
              <a:t>HISTORIA – GREKISK TID</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10326756"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28181" y="5074676"/>
            <a:ext cx="2116927"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281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loud 2">
            <a:extLst>
              <a:ext uri="{FF2B5EF4-FFF2-40B4-BE49-F238E27FC236}">
                <a16:creationId xmlns:a16="http://schemas.microsoft.com/office/drawing/2014/main" id="{6AB0C344-7FE7-44EE-9CD6-786567D034C7}"/>
              </a:ext>
            </a:extLst>
          </p:cNvPr>
          <p:cNvSpPr/>
          <p:nvPr/>
        </p:nvSpPr>
        <p:spPr>
          <a:xfrm>
            <a:off x="4103176" y="1000125"/>
            <a:ext cx="6955350" cy="3276596"/>
          </a:xfrm>
          <a:prstGeom prst="cloud">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TextBox 31">
            <a:extLst>
              <a:ext uri="{FF2B5EF4-FFF2-40B4-BE49-F238E27FC236}">
                <a16:creationId xmlns:a16="http://schemas.microsoft.com/office/drawing/2014/main" id="{749BFC15-B78A-43E4-88D2-0571C728B88D}"/>
              </a:ext>
            </a:extLst>
          </p:cNvPr>
          <p:cNvSpPr txBox="1"/>
          <p:nvPr/>
        </p:nvSpPr>
        <p:spPr>
          <a:xfrm>
            <a:off x="4368441" y="3145870"/>
            <a:ext cx="805579" cy="369332"/>
          </a:xfrm>
          <a:prstGeom prst="rect">
            <a:avLst/>
          </a:prstGeom>
          <a:noFill/>
        </p:spPr>
        <p:txBody>
          <a:bodyPr wrap="square">
            <a:spAutoFit/>
          </a:bodyPr>
          <a:lstStyle/>
          <a:p>
            <a:r>
              <a:rPr lang="sv-SE" b="1" i="1" dirty="0"/>
              <a:t>av tro </a:t>
            </a:r>
          </a:p>
        </p:txBody>
      </p:sp>
      <p:sp>
        <p:nvSpPr>
          <p:cNvPr id="9" name="Arrow: Right 8">
            <a:extLst>
              <a:ext uri="{FF2B5EF4-FFF2-40B4-BE49-F238E27FC236}">
                <a16:creationId xmlns:a16="http://schemas.microsoft.com/office/drawing/2014/main" id="{6605DBDD-F0AD-4AC8-B824-D9E7C59C2E68}"/>
              </a:ext>
            </a:extLst>
          </p:cNvPr>
          <p:cNvSpPr/>
          <p:nvPr/>
        </p:nvSpPr>
        <p:spPr>
          <a:xfrm>
            <a:off x="9528010" y="2348426"/>
            <a:ext cx="600075" cy="44140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Arrow: Right 33">
            <a:extLst>
              <a:ext uri="{FF2B5EF4-FFF2-40B4-BE49-F238E27FC236}">
                <a16:creationId xmlns:a16="http://schemas.microsoft.com/office/drawing/2014/main" id="{9C71F1E3-582F-440A-8C6F-B21BA93D1CF4}"/>
              </a:ext>
            </a:extLst>
          </p:cNvPr>
          <p:cNvSpPr/>
          <p:nvPr/>
        </p:nvSpPr>
        <p:spPr>
          <a:xfrm rot="10800000">
            <a:off x="5219545" y="3133724"/>
            <a:ext cx="600075" cy="44140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TextBox 34">
            <a:extLst>
              <a:ext uri="{FF2B5EF4-FFF2-40B4-BE49-F238E27FC236}">
                <a16:creationId xmlns:a16="http://schemas.microsoft.com/office/drawing/2014/main" id="{1021A92B-0EEE-477D-92F1-C67B8D24AC8C}"/>
              </a:ext>
            </a:extLst>
          </p:cNvPr>
          <p:cNvSpPr txBox="1"/>
          <p:nvPr/>
        </p:nvSpPr>
        <p:spPr>
          <a:xfrm>
            <a:off x="9528010" y="2029836"/>
            <a:ext cx="1683544" cy="369332"/>
          </a:xfrm>
          <a:prstGeom prst="rect">
            <a:avLst/>
          </a:prstGeom>
          <a:noFill/>
        </p:spPr>
        <p:txBody>
          <a:bodyPr wrap="square">
            <a:spAutoFit/>
          </a:bodyPr>
          <a:lstStyle/>
          <a:p>
            <a:r>
              <a:rPr lang="sv-SE" b="1" i="1" dirty="0"/>
              <a:t>av sanning  </a:t>
            </a:r>
          </a:p>
        </p:txBody>
      </p:sp>
      <p:sp>
        <p:nvSpPr>
          <p:cNvPr id="36" name="Arrow: Right 35">
            <a:extLst>
              <a:ext uri="{FF2B5EF4-FFF2-40B4-BE49-F238E27FC236}">
                <a16:creationId xmlns:a16="http://schemas.microsoft.com/office/drawing/2014/main" id="{022B1A4A-5AC5-4F74-8F2B-7DD796DB7620}"/>
              </a:ext>
            </a:extLst>
          </p:cNvPr>
          <p:cNvSpPr/>
          <p:nvPr/>
        </p:nvSpPr>
        <p:spPr>
          <a:xfrm rot="16200000">
            <a:off x="7666012" y="1617018"/>
            <a:ext cx="384225" cy="441409"/>
          </a:xfrm>
          <a:prstGeom prst="rightArrow">
            <a:avLst>
              <a:gd name="adj1" fmla="val 50000"/>
              <a:gd name="adj2" fmla="val 5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TextBox 36">
            <a:extLst>
              <a:ext uri="{FF2B5EF4-FFF2-40B4-BE49-F238E27FC236}">
                <a16:creationId xmlns:a16="http://schemas.microsoft.com/office/drawing/2014/main" id="{49CE38DF-CDC1-4E01-A33C-38FD7850D4D0}"/>
              </a:ext>
            </a:extLst>
          </p:cNvPr>
          <p:cNvSpPr txBox="1"/>
          <p:nvPr/>
        </p:nvSpPr>
        <p:spPr>
          <a:xfrm>
            <a:off x="7361853" y="1375586"/>
            <a:ext cx="1350673" cy="369332"/>
          </a:xfrm>
          <a:prstGeom prst="rect">
            <a:avLst/>
          </a:prstGeom>
          <a:noFill/>
        </p:spPr>
        <p:txBody>
          <a:bodyPr wrap="square">
            <a:spAutoFit/>
          </a:bodyPr>
          <a:lstStyle/>
          <a:p>
            <a:r>
              <a:rPr lang="sv-SE" b="1" i="1" dirty="0"/>
              <a:t>av känslor </a:t>
            </a:r>
          </a:p>
        </p:txBody>
      </p:sp>
      <p:pic>
        <p:nvPicPr>
          <p:cNvPr id="8" name="Picture 7" descr="Shape&#10;&#10;Description automatically generated with medium confidence">
            <a:extLst>
              <a:ext uri="{FF2B5EF4-FFF2-40B4-BE49-F238E27FC236}">
                <a16:creationId xmlns:a16="http://schemas.microsoft.com/office/drawing/2014/main" id="{A3087CDA-91FA-450E-A24F-D5CA27ADD3B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995368" y="2339958"/>
            <a:ext cx="1708415" cy="1605910"/>
          </a:xfrm>
          <a:prstGeom prst="rect">
            <a:avLst/>
          </a:prstGeom>
        </p:spPr>
      </p:pic>
      <p:pic>
        <p:nvPicPr>
          <p:cNvPr id="15" name="Picture 14" descr="Shape&#10;&#10;Description automatically generated with medium confidence">
            <a:extLst>
              <a:ext uri="{FF2B5EF4-FFF2-40B4-BE49-F238E27FC236}">
                <a16:creationId xmlns:a16="http://schemas.microsoft.com/office/drawing/2014/main" id="{04567DDF-CE4B-47DE-A8F8-78D0FB833A83}"/>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742387" y="2302040"/>
            <a:ext cx="1785623" cy="1678486"/>
          </a:xfrm>
          <a:prstGeom prst="rect">
            <a:avLst/>
          </a:prstGeom>
        </p:spPr>
      </p:pic>
      <p:pic>
        <p:nvPicPr>
          <p:cNvPr id="18" name="Picture 17">
            <a:extLst>
              <a:ext uri="{FF2B5EF4-FFF2-40B4-BE49-F238E27FC236}">
                <a16:creationId xmlns:a16="http://schemas.microsoft.com/office/drawing/2014/main" id="{8B9EBB6C-04B3-4A38-862A-097751C24DB8}"/>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716240" y="9197"/>
            <a:ext cx="769910" cy="769910"/>
          </a:xfrm>
          <a:prstGeom prst="rect">
            <a:avLst/>
          </a:prstGeom>
        </p:spPr>
      </p:pic>
      <p:sp>
        <p:nvSpPr>
          <p:cNvPr id="41" name="TextBox 40">
            <a:extLst>
              <a:ext uri="{FF2B5EF4-FFF2-40B4-BE49-F238E27FC236}">
                <a16:creationId xmlns:a16="http://schemas.microsoft.com/office/drawing/2014/main" id="{7AF12EF9-7E05-4FA8-BAE8-2AC80E9202D4}"/>
              </a:ext>
            </a:extLst>
          </p:cNvPr>
          <p:cNvSpPr txBox="1"/>
          <p:nvPr/>
        </p:nvSpPr>
        <p:spPr>
          <a:xfrm>
            <a:off x="6075206" y="4856877"/>
            <a:ext cx="6116794" cy="1754326"/>
          </a:xfrm>
          <a:prstGeom prst="rect">
            <a:avLst/>
          </a:prstGeom>
          <a:noFill/>
        </p:spPr>
        <p:txBody>
          <a:bodyPr wrap="square">
            <a:spAutoFit/>
          </a:bodyPr>
          <a:lstStyle/>
          <a:p>
            <a:r>
              <a:rPr lang="sv-SE" dirty="0"/>
              <a:t>Grekernas åsikter kom att få stor betydelse över hela världen, eftersom det var hos dem som religion och vetenskap skildes åt för första gången. I religionens värld handlar det om tro. För vetenskapen gäller det att veta, att bevisa påståenden med hjälp av kunskaper och tydliga fakta. Dessutom bör vetenskapsmannen ändra sig om han blir överbevisad av andra.</a:t>
            </a:r>
          </a:p>
        </p:txBody>
      </p:sp>
      <p:sp>
        <p:nvSpPr>
          <p:cNvPr id="42" name="TextBox 41">
            <a:extLst>
              <a:ext uri="{FF2B5EF4-FFF2-40B4-BE49-F238E27FC236}">
                <a16:creationId xmlns:a16="http://schemas.microsoft.com/office/drawing/2014/main" id="{9CB54C7C-8E9D-42D8-B264-029C77A8B69F}"/>
              </a:ext>
            </a:extLst>
          </p:cNvPr>
          <p:cNvSpPr txBox="1"/>
          <p:nvPr/>
        </p:nvSpPr>
        <p:spPr>
          <a:xfrm>
            <a:off x="4311744" y="2949057"/>
            <a:ext cx="1101584" cy="369332"/>
          </a:xfrm>
          <a:prstGeom prst="rect">
            <a:avLst/>
          </a:prstGeom>
          <a:noFill/>
        </p:spPr>
        <p:txBody>
          <a:bodyPr wrap="none" rtlCol="0">
            <a:spAutoFit/>
          </a:bodyPr>
          <a:lstStyle/>
          <a:p>
            <a:r>
              <a:rPr lang="sv-SE" b="1" dirty="0"/>
              <a:t>RELIGION</a:t>
            </a:r>
          </a:p>
        </p:txBody>
      </p:sp>
      <p:sp>
        <p:nvSpPr>
          <p:cNvPr id="43" name="TextBox 42">
            <a:extLst>
              <a:ext uri="{FF2B5EF4-FFF2-40B4-BE49-F238E27FC236}">
                <a16:creationId xmlns:a16="http://schemas.microsoft.com/office/drawing/2014/main" id="{41BCFED0-261E-4F34-A57B-FCDB518F7283}"/>
              </a:ext>
            </a:extLst>
          </p:cNvPr>
          <p:cNvSpPr txBox="1"/>
          <p:nvPr/>
        </p:nvSpPr>
        <p:spPr>
          <a:xfrm>
            <a:off x="10128085" y="2383399"/>
            <a:ext cx="1975221" cy="369332"/>
          </a:xfrm>
          <a:prstGeom prst="rect">
            <a:avLst/>
          </a:prstGeom>
          <a:noFill/>
        </p:spPr>
        <p:txBody>
          <a:bodyPr wrap="none" rtlCol="0">
            <a:spAutoFit/>
          </a:bodyPr>
          <a:lstStyle/>
          <a:p>
            <a:r>
              <a:rPr lang="sv-SE" b="1" dirty="0"/>
              <a:t>NATURVETENSKAP</a:t>
            </a:r>
          </a:p>
        </p:txBody>
      </p:sp>
      <p:sp>
        <p:nvSpPr>
          <p:cNvPr id="47" name="TextBox 46">
            <a:extLst>
              <a:ext uri="{FF2B5EF4-FFF2-40B4-BE49-F238E27FC236}">
                <a16:creationId xmlns:a16="http://schemas.microsoft.com/office/drawing/2014/main" id="{DC765D5B-63E8-4F67-BF62-55F38466020B}"/>
              </a:ext>
            </a:extLst>
          </p:cNvPr>
          <p:cNvSpPr txBox="1"/>
          <p:nvPr/>
        </p:nvSpPr>
        <p:spPr>
          <a:xfrm>
            <a:off x="7737120" y="1172652"/>
            <a:ext cx="949380" cy="369332"/>
          </a:xfrm>
          <a:prstGeom prst="rect">
            <a:avLst/>
          </a:prstGeom>
          <a:noFill/>
        </p:spPr>
        <p:txBody>
          <a:bodyPr wrap="square">
            <a:spAutoFit/>
          </a:bodyPr>
          <a:lstStyle/>
          <a:p>
            <a:r>
              <a:rPr lang="sv-SE" b="1" dirty="0">
                <a:solidFill>
                  <a:schemeClr val="tx1"/>
                </a:solidFill>
              </a:rPr>
              <a:t>ESTETIK</a:t>
            </a:r>
            <a:endParaRPr lang="sv-SE" dirty="0"/>
          </a:p>
        </p:txBody>
      </p:sp>
      <p:sp>
        <p:nvSpPr>
          <p:cNvPr id="48" name="TextBox 47">
            <a:extLst>
              <a:ext uri="{FF2B5EF4-FFF2-40B4-BE49-F238E27FC236}">
                <a16:creationId xmlns:a16="http://schemas.microsoft.com/office/drawing/2014/main" id="{5E15E6A0-D8EA-4CE6-8E64-87021FD33680}"/>
              </a:ext>
            </a:extLst>
          </p:cNvPr>
          <p:cNvSpPr txBox="1"/>
          <p:nvPr/>
        </p:nvSpPr>
        <p:spPr>
          <a:xfrm>
            <a:off x="4313244" y="5018935"/>
            <a:ext cx="1506369" cy="841345"/>
          </a:xfrm>
          <a:prstGeom prst="rect">
            <a:avLst/>
          </a:prstGeom>
          <a:noFill/>
          <a:ln w="38100">
            <a:solidFill>
              <a:schemeClr val="tx1"/>
            </a:solidFill>
          </a:ln>
        </p:spPr>
        <p:txBody>
          <a:bodyPr wrap="square" anchor="ctr" anchorCtr="1">
            <a:noAutofit/>
          </a:bodyPr>
          <a:lstStyle/>
          <a:p>
            <a:r>
              <a:rPr lang="sv-SE" b="1" dirty="0"/>
              <a:t>POLITIK</a:t>
            </a:r>
          </a:p>
          <a:p>
            <a:r>
              <a:rPr lang="sv-SE" b="1" dirty="0"/>
              <a:t>DEMOKRATI</a:t>
            </a:r>
            <a:endParaRPr lang="sv-SE" dirty="0"/>
          </a:p>
        </p:txBody>
      </p:sp>
      <p:pic>
        <p:nvPicPr>
          <p:cNvPr id="39" name="Graphic 38">
            <a:extLst>
              <a:ext uri="{FF2B5EF4-FFF2-40B4-BE49-F238E27FC236}">
                <a16:creationId xmlns:a16="http://schemas.microsoft.com/office/drawing/2014/main" id="{6EF4E237-CCB2-455B-8484-14A010FBBD5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 uri="{837473B0-CC2E-450A-ABE3-18F120FF3D39}">
                <a1611:picAttrSrcUrl xmlns:a1611="http://schemas.microsoft.com/office/drawing/2016/11/main" r:id="rId16"/>
              </a:ext>
            </a:extLst>
          </a:blip>
          <a:stretch>
            <a:fillRect/>
          </a:stretch>
        </p:blipFill>
        <p:spPr>
          <a:xfrm>
            <a:off x="3782042" y="2811025"/>
            <a:ext cx="513786" cy="513786"/>
          </a:xfrm>
          <a:prstGeom prst="rect">
            <a:avLst/>
          </a:prstGeom>
        </p:spPr>
      </p:pic>
      <p:pic>
        <p:nvPicPr>
          <p:cNvPr id="49" name="Picture 48" descr="Icon&#10;&#10;Description automatically generated">
            <a:extLst>
              <a:ext uri="{FF2B5EF4-FFF2-40B4-BE49-F238E27FC236}">
                <a16:creationId xmlns:a16="http://schemas.microsoft.com/office/drawing/2014/main" id="{2C4AC2F9-05DE-4CE5-A634-7BB681868FDD}"/>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0730689" y="1831337"/>
            <a:ext cx="493004" cy="493004"/>
          </a:xfrm>
          <a:prstGeom prst="rect">
            <a:avLst/>
          </a:prstGeom>
        </p:spPr>
      </p:pic>
      <p:pic>
        <p:nvPicPr>
          <p:cNvPr id="50" name="Picture 49">
            <a:extLst>
              <a:ext uri="{FF2B5EF4-FFF2-40B4-BE49-F238E27FC236}">
                <a16:creationId xmlns:a16="http://schemas.microsoft.com/office/drawing/2014/main" id="{18CB9858-D774-4215-A047-D4DA9D4249E0}"/>
              </a:ext>
            </a:extLst>
          </p:cNvPr>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7471511" y="520192"/>
            <a:ext cx="560080" cy="560080"/>
          </a:xfrm>
          <a:prstGeom prst="rect">
            <a:avLst/>
          </a:prstGeom>
        </p:spPr>
      </p:pic>
    </p:spTree>
    <p:extLst>
      <p:ext uri="{BB962C8B-B14F-4D97-AF65-F5344CB8AC3E}">
        <p14:creationId xmlns:p14="http://schemas.microsoft.com/office/powerpoint/2010/main" val="282741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603854" cy="369332"/>
          </a:xfrm>
          <a:prstGeom prst="rect">
            <a:avLst/>
          </a:prstGeom>
          <a:noFill/>
        </p:spPr>
        <p:txBody>
          <a:bodyPr wrap="none" rtlCol="0">
            <a:spAutoFit/>
          </a:bodyPr>
          <a:lstStyle/>
          <a:p>
            <a:r>
              <a:rPr lang="sv-SE" b="1" dirty="0"/>
              <a:t>HISTORIA – MEDELTIDEN </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525118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10326756"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28181" y="5074676"/>
            <a:ext cx="2116927"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281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49BFC15-B78A-43E4-88D2-0571C728B88D}"/>
              </a:ext>
            </a:extLst>
          </p:cNvPr>
          <p:cNvSpPr txBox="1"/>
          <p:nvPr/>
        </p:nvSpPr>
        <p:spPr>
          <a:xfrm>
            <a:off x="4368441" y="3145870"/>
            <a:ext cx="805579" cy="369332"/>
          </a:xfrm>
          <a:prstGeom prst="rect">
            <a:avLst/>
          </a:prstGeom>
          <a:noFill/>
        </p:spPr>
        <p:txBody>
          <a:bodyPr wrap="square">
            <a:spAutoFit/>
          </a:bodyPr>
          <a:lstStyle/>
          <a:p>
            <a:r>
              <a:rPr lang="sv-SE" b="1" i="1" dirty="0"/>
              <a:t>av tro </a:t>
            </a:r>
          </a:p>
        </p:txBody>
      </p:sp>
      <p:sp>
        <p:nvSpPr>
          <p:cNvPr id="35" name="TextBox 34">
            <a:extLst>
              <a:ext uri="{FF2B5EF4-FFF2-40B4-BE49-F238E27FC236}">
                <a16:creationId xmlns:a16="http://schemas.microsoft.com/office/drawing/2014/main" id="{1021A92B-0EEE-477D-92F1-C67B8D24AC8C}"/>
              </a:ext>
            </a:extLst>
          </p:cNvPr>
          <p:cNvSpPr txBox="1"/>
          <p:nvPr/>
        </p:nvSpPr>
        <p:spPr>
          <a:xfrm>
            <a:off x="9528010" y="2029836"/>
            <a:ext cx="1683544" cy="369332"/>
          </a:xfrm>
          <a:prstGeom prst="rect">
            <a:avLst/>
          </a:prstGeom>
          <a:noFill/>
        </p:spPr>
        <p:txBody>
          <a:bodyPr wrap="square">
            <a:spAutoFit/>
          </a:bodyPr>
          <a:lstStyle/>
          <a:p>
            <a:r>
              <a:rPr lang="sv-SE" b="1" i="1" dirty="0"/>
              <a:t>av sanning  </a:t>
            </a:r>
          </a:p>
        </p:txBody>
      </p:sp>
      <p:sp>
        <p:nvSpPr>
          <p:cNvPr id="37" name="TextBox 36">
            <a:extLst>
              <a:ext uri="{FF2B5EF4-FFF2-40B4-BE49-F238E27FC236}">
                <a16:creationId xmlns:a16="http://schemas.microsoft.com/office/drawing/2014/main" id="{49CE38DF-CDC1-4E01-A33C-38FD7850D4D0}"/>
              </a:ext>
            </a:extLst>
          </p:cNvPr>
          <p:cNvSpPr txBox="1"/>
          <p:nvPr/>
        </p:nvSpPr>
        <p:spPr>
          <a:xfrm>
            <a:off x="7182788" y="1381120"/>
            <a:ext cx="1350673" cy="369332"/>
          </a:xfrm>
          <a:prstGeom prst="rect">
            <a:avLst/>
          </a:prstGeom>
          <a:noFill/>
        </p:spPr>
        <p:txBody>
          <a:bodyPr wrap="square">
            <a:spAutoFit/>
          </a:bodyPr>
          <a:lstStyle/>
          <a:p>
            <a:r>
              <a:rPr lang="sv-SE" b="1" i="1" dirty="0"/>
              <a:t>av känslor </a:t>
            </a:r>
          </a:p>
        </p:txBody>
      </p:sp>
      <p:sp>
        <p:nvSpPr>
          <p:cNvPr id="42" name="TextBox 41">
            <a:extLst>
              <a:ext uri="{FF2B5EF4-FFF2-40B4-BE49-F238E27FC236}">
                <a16:creationId xmlns:a16="http://schemas.microsoft.com/office/drawing/2014/main" id="{9CB54C7C-8E9D-42D8-B264-029C77A8B69F}"/>
              </a:ext>
            </a:extLst>
          </p:cNvPr>
          <p:cNvSpPr txBox="1"/>
          <p:nvPr/>
        </p:nvSpPr>
        <p:spPr>
          <a:xfrm>
            <a:off x="4311744" y="2949057"/>
            <a:ext cx="1101584" cy="369332"/>
          </a:xfrm>
          <a:prstGeom prst="rect">
            <a:avLst/>
          </a:prstGeom>
          <a:noFill/>
        </p:spPr>
        <p:txBody>
          <a:bodyPr wrap="none" rtlCol="0">
            <a:spAutoFit/>
          </a:bodyPr>
          <a:lstStyle/>
          <a:p>
            <a:r>
              <a:rPr lang="sv-SE" b="1" dirty="0"/>
              <a:t>RELIGION</a:t>
            </a:r>
          </a:p>
        </p:txBody>
      </p:sp>
      <p:sp>
        <p:nvSpPr>
          <p:cNvPr id="43" name="TextBox 42">
            <a:extLst>
              <a:ext uri="{FF2B5EF4-FFF2-40B4-BE49-F238E27FC236}">
                <a16:creationId xmlns:a16="http://schemas.microsoft.com/office/drawing/2014/main" id="{41BCFED0-261E-4F34-A57B-FCDB518F7283}"/>
              </a:ext>
            </a:extLst>
          </p:cNvPr>
          <p:cNvSpPr txBox="1"/>
          <p:nvPr/>
        </p:nvSpPr>
        <p:spPr>
          <a:xfrm>
            <a:off x="10128085" y="2383399"/>
            <a:ext cx="1975221" cy="369332"/>
          </a:xfrm>
          <a:prstGeom prst="rect">
            <a:avLst/>
          </a:prstGeom>
          <a:noFill/>
        </p:spPr>
        <p:txBody>
          <a:bodyPr wrap="none" rtlCol="0">
            <a:spAutoFit/>
          </a:bodyPr>
          <a:lstStyle/>
          <a:p>
            <a:r>
              <a:rPr lang="sv-SE" b="1" dirty="0"/>
              <a:t>NATURVETENSKAP</a:t>
            </a:r>
          </a:p>
        </p:txBody>
      </p:sp>
      <p:sp>
        <p:nvSpPr>
          <p:cNvPr id="47" name="TextBox 46">
            <a:extLst>
              <a:ext uri="{FF2B5EF4-FFF2-40B4-BE49-F238E27FC236}">
                <a16:creationId xmlns:a16="http://schemas.microsoft.com/office/drawing/2014/main" id="{DC765D5B-63E8-4F67-BF62-55F38466020B}"/>
              </a:ext>
            </a:extLst>
          </p:cNvPr>
          <p:cNvSpPr txBox="1"/>
          <p:nvPr/>
        </p:nvSpPr>
        <p:spPr>
          <a:xfrm>
            <a:off x="7558055" y="1178186"/>
            <a:ext cx="949380" cy="369332"/>
          </a:xfrm>
          <a:prstGeom prst="rect">
            <a:avLst/>
          </a:prstGeom>
          <a:noFill/>
        </p:spPr>
        <p:txBody>
          <a:bodyPr wrap="square">
            <a:spAutoFit/>
          </a:bodyPr>
          <a:lstStyle/>
          <a:p>
            <a:r>
              <a:rPr lang="sv-SE" b="1" dirty="0">
                <a:solidFill>
                  <a:schemeClr val="tx1"/>
                </a:solidFill>
              </a:rPr>
              <a:t>ESTETIK</a:t>
            </a:r>
            <a:endParaRPr lang="sv-SE" dirty="0"/>
          </a:p>
        </p:txBody>
      </p:sp>
      <p:sp>
        <p:nvSpPr>
          <p:cNvPr id="7" name="Rectangle 6">
            <a:extLst>
              <a:ext uri="{FF2B5EF4-FFF2-40B4-BE49-F238E27FC236}">
                <a16:creationId xmlns:a16="http://schemas.microsoft.com/office/drawing/2014/main" id="{470E3AAE-3454-4785-AFEF-48E90572852E}"/>
              </a:ext>
            </a:extLst>
          </p:cNvPr>
          <p:cNvSpPr/>
          <p:nvPr/>
        </p:nvSpPr>
        <p:spPr>
          <a:xfrm>
            <a:off x="4189500" y="1178186"/>
            <a:ext cx="5338454" cy="3938344"/>
          </a:xfrm>
          <a:prstGeom prst="rect">
            <a:avLst/>
          </a:prstGeom>
          <a:noFill/>
          <a:ln w="381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TextBox 47">
            <a:extLst>
              <a:ext uri="{FF2B5EF4-FFF2-40B4-BE49-F238E27FC236}">
                <a16:creationId xmlns:a16="http://schemas.microsoft.com/office/drawing/2014/main" id="{E55D92F8-6A91-41E0-9632-0DA1842C6476}"/>
              </a:ext>
            </a:extLst>
          </p:cNvPr>
          <p:cNvSpPr txBox="1"/>
          <p:nvPr/>
        </p:nvSpPr>
        <p:spPr>
          <a:xfrm>
            <a:off x="6387582" y="3112533"/>
            <a:ext cx="2020995" cy="461665"/>
          </a:xfrm>
          <a:prstGeom prst="rect">
            <a:avLst/>
          </a:prstGeom>
          <a:noFill/>
        </p:spPr>
        <p:txBody>
          <a:bodyPr wrap="square">
            <a:spAutoFit/>
          </a:bodyPr>
          <a:lstStyle/>
          <a:p>
            <a:r>
              <a:rPr lang="sv-SE" sz="2400" b="1" dirty="0"/>
              <a:t>Kristendomen </a:t>
            </a:r>
          </a:p>
        </p:txBody>
      </p:sp>
      <p:sp>
        <p:nvSpPr>
          <p:cNvPr id="49" name="TextBox 48">
            <a:extLst>
              <a:ext uri="{FF2B5EF4-FFF2-40B4-BE49-F238E27FC236}">
                <a16:creationId xmlns:a16="http://schemas.microsoft.com/office/drawing/2014/main" id="{CC44FD1C-7B64-49D8-BD7C-8720D4F4CDCE}"/>
              </a:ext>
            </a:extLst>
          </p:cNvPr>
          <p:cNvSpPr txBox="1"/>
          <p:nvPr/>
        </p:nvSpPr>
        <p:spPr>
          <a:xfrm>
            <a:off x="6495221" y="4329838"/>
            <a:ext cx="598241" cy="369332"/>
          </a:xfrm>
          <a:prstGeom prst="rect">
            <a:avLst/>
          </a:prstGeom>
          <a:noFill/>
        </p:spPr>
        <p:txBody>
          <a:bodyPr wrap="none" rtlCol="0">
            <a:spAutoFit/>
          </a:bodyPr>
          <a:lstStyle/>
          <a:p>
            <a:r>
              <a:rPr lang="sv-SE" b="1" dirty="0"/>
              <a:t>ETIK</a:t>
            </a:r>
          </a:p>
        </p:txBody>
      </p:sp>
      <p:pic>
        <p:nvPicPr>
          <p:cNvPr id="19" name="Picture 18">
            <a:extLst>
              <a:ext uri="{FF2B5EF4-FFF2-40B4-BE49-F238E27FC236}">
                <a16:creationId xmlns:a16="http://schemas.microsoft.com/office/drawing/2014/main" id="{BAEB1559-B676-4936-9711-EF4004D0CAB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760969" y="2021838"/>
            <a:ext cx="1092453" cy="1092453"/>
          </a:xfrm>
          <a:prstGeom prst="rect">
            <a:avLst/>
          </a:prstGeom>
        </p:spPr>
      </p:pic>
      <p:sp>
        <p:nvSpPr>
          <p:cNvPr id="58" name="TextBox 57">
            <a:extLst>
              <a:ext uri="{FF2B5EF4-FFF2-40B4-BE49-F238E27FC236}">
                <a16:creationId xmlns:a16="http://schemas.microsoft.com/office/drawing/2014/main" id="{EFC12815-8FBA-48E1-9BD0-333F7B760B39}"/>
              </a:ext>
            </a:extLst>
          </p:cNvPr>
          <p:cNvSpPr txBox="1"/>
          <p:nvPr/>
        </p:nvSpPr>
        <p:spPr>
          <a:xfrm>
            <a:off x="4270840" y="4891949"/>
            <a:ext cx="1699043" cy="411164"/>
          </a:xfrm>
          <a:prstGeom prst="rect">
            <a:avLst/>
          </a:prstGeom>
          <a:noFill/>
          <a:ln w="38100">
            <a:solidFill>
              <a:schemeClr val="tx1"/>
            </a:solidFill>
          </a:ln>
        </p:spPr>
        <p:txBody>
          <a:bodyPr wrap="square" anchor="ctr" anchorCtr="1">
            <a:noAutofit/>
          </a:bodyPr>
          <a:lstStyle/>
          <a:p>
            <a:r>
              <a:rPr lang="sv-SE" b="1" dirty="0"/>
              <a:t>POLITIK / MAKT</a:t>
            </a:r>
            <a:r>
              <a:rPr lang="sv-SE" dirty="0"/>
              <a:t> </a:t>
            </a:r>
          </a:p>
        </p:txBody>
      </p:sp>
      <p:sp>
        <p:nvSpPr>
          <p:cNvPr id="59" name="TextBox 58">
            <a:extLst>
              <a:ext uri="{FF2B5EF4-FFF2-40B4-BE49-F238E27FC236}">
                <a16:creationId xmlns:a16="http://schemas.microsoft.com/office/drawing/2014/main" id="{74CD6086-DEC3-4AD8-AD10-FE703B87B47D}"/>
              </a:ext>
            </a:extLst>
          </p:cNvPr>
          <p:cNvSpPr txBox="1"/>
          <p:nvPr/>
        </p:nvSpPr>
        <p:spPr>
          <a:xfrm>
            <a:off x="6183073" y="4889754"/>
            <a:ext cx="1205142" cy="411164"/>
          </a:xfrm>
          <a:prstGeom prst="rect">
            <a:avLst/>
          </a:prstGeom>
          <a:noFill/>
          <a:ln w="38100">
            <a:solidFill>
              <a:schemeClr val="tx1"/>
            </a:solidFill>
          </a:ln>
        </p:spPr>
        <p:txBody>
          <a:bodyPr wrap="square" anchor="ctr" anchorCtr="1">
            <a:noAutofit/>
          </a:bodyPr>
          <a:lstStyle/>
          <a:p>
            <a:r>
              <a:rPr lang="sv-SE" b="1" dirty="0"/>
              <a:t>LAG</a:t>
            </a:r>
            <a:endParaRPr lang="sv-SE" dirty="0"/>
          </a:p>
        </p:txBody>
      </p:sp>
      <p:sp>
        <p:nvSpPr>
          <p:cNvPr id="61" name="TextBox 60">
            <a:extLst>
              <a:ext uri="{FF2B5EF4-FFF2-40B4-BE49-F238E27FC236}">
                <a16:creationId xmlns:a16="http://schemas.microsoft.com/office/drawing/2014/main" id="{32D9C5B1-9EC2-4F3B-8005-A1EC7EBE2438}"/>
              </a:ext>
            </a:extLst>
          </p:cNvPr>
          <p:cNvSpPr txBox="1"/>
          <p:nvPr/>
        </p:nvSpPr>
        <p:spPr>
          <a:xfrm>
            <a:off x="7822202" y="4871472"/>
            <a:ext cx="1497913" cy="479923"/>
          </a:xfrm>
          <a:prstGeom prst="rect">
            <a:avLst/>
          </a:prstGeom>
          <a:noFill/>
          <a:ln w="38100">
            <a:solidFill>
              <a:schemeClr val="tx1"/>
            </a:solidFill>
          </a:ln>
        </p:spPr>
        <p:txBody>
          <a:bodyPr wrap="square" anchor="ctr" anchorCtr="1">
            <a:noAutofit/>
          </a:bodyPr>
          <a:lstStyle/>
          <a:p>
            <a:r>
              <a:rPr lang="sv-SE" b="1" dirty="0"/>
              <a:t>SAMHÄLLE</a:t>
            </a:r>
            <a:endParaRPr lang="sv-SE" dirty="0"/>
          </a:p>
        </p:txBody>
      </p:sp>
      <p:sp>
        <p:nvSpPr>
          <p:cNvPr id="62" name="Rectangle 61">
            <a:extLst>
              <a:ext uri="{FF2B5EF4-FFF2-40B4-BE49-F238E27FC236}">
                <a16:creationId xmlns:a16="http://schemas.microsoft.com/office/drawing/2014/main" id="{17E925B4-58FA-4114-85EF-E240BF5B560C}"/>
              </a:ext>
            </a:extLst>
          </p:cNvPr>
          <p:cNvSpPr/>
          <p:nvPr/>
        </p:nvSpPr>
        <p:spPr>
          <a:xfrm>
            <a:off x="8696044" y="1750452"/>
            <a:ext cx="831910" cy="130175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Rectangle 62">
            <a:extLst>
              <a:ext uri="{FF2B5EF4-FFF2-40B4-BE49-F238E27FC236}">
                <a16:creationId xmlns:a16="http://schemas.microsoft.com/office/drawing/2014/main" id="{F8C2C2DB-E5E9-4C72-A89E-A1181BBD889B}"/>
              </a:ext>
            </a:extLst>
          </p:cNvPr>
          <p:cNvSpPr/>
          <p:nvPr/>
        </p:nvSpPr>
        <p:spPr>
          <a:xfrm>
            <a:off x="9536683" y="1457325"/>
            <a:ext cx="2482837" cy="2235064"/>
          </a:xfrm>
          <a:prstGeom prst="rect">
            <a:avLst/>
          </a:prstGeom>
          <a:solidFill>
            <a:schemeClr val="bg1">
              <a:lumMod val="50000"/>
              <a:alpha val="5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1" name="Picture 20" descr="Shape&#10;&#10;Description automatically generated with low confidence">
            <a:extLst>
              <a:ext uri="{FF2B5EF4-FFF2-40B4-BE49-F238E27FC236}">
                <a16:creationId xmlns:a16="http://schemas.microsoft.com/office/drawing/2014/main" id="{AF4D8E75-FAAD-4B81-9F21-6C6B25CBBE8F}"/>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775221" y="1914826"/>
            <a:ext cx="447665" cy="447665"/>
          </a:xfrm>
          <a:prstGeom prst="rect">
            <a:avLst/>
          </a:prstGeom>
        </p:spPr>
      </p:pic>
      <p:pic>
        <p:nvPicPr>
          <p:cNvPr id="64" name="Picture 63" descr="Shape&#10;&#10;Description automatically generated with low confidence">
            <a:extLst>
              <a:ext uri="{FF2B5EF4-FFF2-40B4-BE49-F238E27FC236}">
                <a16:creationId xmlns:a16="http://schemas.microsoft.com/office/drawing/2014/main" id="{880E93CA-3144-4628-8979-B716CB5098D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1204210" y="1745519"/>
            <a:ext cx="447665" cy="447665"/>
          </a:xfrm>
          <a:prstGeom prst="rect">
            <a:avLst/>
          </a:prstGeom>
        </p:spPr>
      </p:pic>
      <p:pic>
        <p:nvPicPr>
          <p:cNvPr id="28" name="Picture 27" descr="Logo&#10;&#10;Description automatically generated">
            <a:extLst>
              <a:ext uri="{FF2B5EF4-FFF2-40B4-BE49-F238E27FC236}">
                <a16:creationId xmlns:a16="http://schemas.microsoft.com/office/drawing/2014/main" id="{78B5CD69-A10C-4A9A-9A92-F7A02923D14C}"/>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1297020" y="1867257"/>
            <a:ext cx="311566" cy="443247"/>
          </a:xfrm>
          <a:prstGeom prst="rect">
            <a:avLst/>
          </a:prstGeom>
        </p:spPr>
      </p:pic>
      <p:pic>
        <p:nvPicPr>
          <p:cNvPr id="30" name="Picture 29">
            <a:extLst>
              <a:ext uri="{FF2B5EF4-FFF2-40B4-BE49-F238E27FC236}">
                <a16:creationId xmlns:a16="http://schemas.microsoft.com/office/drawing/2014/main" id="{BCA24905-B7B3-4AAC-9A8B-E3C1EC226563}"/>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6337317" y="1233492"/>
            <a:ext cx="574580" cy="542919"/>
          </a:xfrm>
          <a:prstGeom prst="rect">
            <a:avLst/>
          </a:prstGeom>
        </p:spPr>
      </p:pic>
      <p:sp>
        <p:nvSpPr>
          <p:cNvPr id="69" name="TextBox 68">
            <a:extLst>
              <a:ext uri="{FF2B5EF4-FFF2-40B4-BE49-F238E27FC236}">
                <a16:creationId xmlns:a16="http://schemas.microsoft.com/office/drawing/2014/main" id="{32B11F8B-B4DB-44B1-91A2-400A91D51B62}"/>
              </a:ext>
            </a:extLst>
          </p:cNvPr>
          <p:cNvSpPr txBox="1"/>
          <p:nvPr/>
        </p:nvSpPr>
        <p:spPr>
          <a:xfrm>
            <a:off x="1164351" y="5343522"/>
            <a:ext cx="11027649" cy="1561005"/>
          </a:xfrm>
          <a:prstGeom prst="rect">
            <a:avLst/>
          </a:prstGeom>
          <a:noFill/>
        </p:spPr>
        <p:txBody>
          <a:bodyPr wrap="square">
            <a:spAutoFit/>
          </a:bodyPr>
          <a:lstStyle/>
          <a:p>
            <a:pPr marL="0" marR="0">
              <a:lnSpc>
                <a:spcPct val="107000"/>
              </a:lnSpc>
              <a:spcBef>
                <a:spcPts val="0"/>
              </a:spcBef>
              <a:spcAft>
                <a:spcPts val="800"/>
              </a:spcAft>
            </a:pPr>
            <a:r>
              <a:rPr lang="sv-SE" sz="1800" dirty="0">
                <a:effectLst/>
                <a:latin typeface="Calibri" panose="020F0502020204030204" pitchFamily="34" charset="0"/>
                <a:ea typeface="DengXian" panose="02010600030101010101" pitchFamily="2" charset="-122"/>
                <a:cs typeface="Times New Roman" panose="02020603050405020304" pitchFamily="18" charset="0"/>
              </a:rPr>
              <a:t>På 300-talet blev kristendomen statsreligion i det stora romarriket. Då måste alla medborgare vara kristna. Den grekiska kulturen gick under och grekernas fria, vetenskapliga tänkande försvann. I biblioteken förstördes många av de böcker som filosoferna och vetenskapsmännen hade skrivit, andra föll i glömska. I vetenskapsmännens och filosofernas ställe kom munkar, präster och biskopar. De berättade om den rätta tron som Gud hade uppenbarat i Bibeln. Alla måste tro och tänka på samma sått.</a:t>
            </a:r>
          </a:p>
        </p:txBody>
      </p:sp>
      <p:pic>
        <p:nvPicPr>
          <p:cNvPr id="76" name="Picture 75">
            <a:extLst>
              <a:ext uri="{FF2B5EF4-FFF2-40B4-BE49-F238E27FC236}">
                <a16:creationId xmlns:a16="http://schemas.microsoft.com/office/drawing/2014/main" id="{59D29BF0-D26A-4C63-BD6F-F880E54F742F}"/>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2575634" y="92333"/>
            <a:ext cx="672364" cy="672364"/>
          </a:xfrm>
          <a:prstGeom prst="rect">
            <a:avLst/>
          </a:prstGeom>
        </p:spPr>
      </p:pic>
      <p:pic>
        <p:nvPicPr>
          <p:cNvPr id="78" name="Picture 77" descr="A black and white image of a person's face&#10;&#10;Description automatically generated with low confidence">
            <a:extLst>
              <a:ext uri="{FF2B5EF4-FFF2-40B4-BE49-F238E27FC236}">
                <a16:creationId xmlns:a16="http://schemas.microsoft.com/office/drawing/2014/main" id="{8AFF2C5B-B21E-491B-B385-98E78B4F64DA}"/>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0739551" y="1609275"/>
            <a:ext cx="447665" cy="447665"/>
          </a:xfrm>
          <a:prstGeom prst="rect">
            <a:avLst/>
          </a:prstGeom>
        </p:spPr>
      </p:pic>
      <p:sp>
        <p:nvSpPr>
          <p:cNvPr id="50" name="Rectangle 49">
            <a:extLst>
              <a:ext uri="{FF2B5EF4-FFF2-40B4-BE49-F238E27FC236}">
                <a16:creationId xmlns:a16="http://schemas.microsoft.com/office/drawing/2014/main" id="{B1E0868D-4105-4CB5-881F-50C8E20C48E6}"/>
              </a:ext>
            </a:extLst>
          </p:cNvPr>
          <p:cNvSpPr/>
          <p:nvPr/>
        </p:nvSpPr>
        <p:spPr>
          <a:xfrm>
            <a:off x="5486404" y="1123960"/>
            <a:ext cx="3084698" cy="80597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8" name="Picture 7">
            <a:extLst>
              <a:ext uri="{FF2B5EF4-FFF2-40B4-BE49-F238E27FC236}">
                <a16:creationId xmlns:a16="http://schemas.microsoft.com/office/drawing/2014/main" id="{D2A9A2D5-1518-46E4-8E6D-11BC32247646}"/>
              </a:ext>
            </a:extLst>
          </p:cNvPr>
          <p:cNvPicPr>
            <a:picLocks noChangeAspect="1"/>
          </p:cNvPicPr>
          <p:nvPr/>
        </p:nvPicPr>
        <p:blipFill>
          <a:blip r:embed="rId20">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5266217" y="1390427"/>
            <a:ext cx="456583" cy="363963"/>
          </a:xfrm>
          <a:prstGeom prst="rect">
            <a:avLst/>
          </a:prstGeom>
        </p:spPr>
      </p:pic>
      <p:pic>
        <p:nvPicPr>
          <p:cNvPr id="52" name="Picture 51">
            <a:extLst>
              <a:ext uri="{FF2B5EF4-FFF2-40B4-BE49-F238E27FC236}">
                <a16:creationId xmlns:a16="http://schemas.microsoft.com/office/drawing/2014/main" id="{A7758BD6-D0C9-4EAB-80ED-000D3F05E88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422420" y="1265532"/>
            <a:ext cx="533930" cy="533930"/>
          </a:xfrm>
          <a:prstGeom prst="rect">
            <a:avLst/>
          </a:prstGeom>
        </p:spPr>
      </p:pic>
    </p:spTree>
    <p:extLst>
      <p:ext uri="{BB962C8B-B14F-4D97-AF65-F5344CB8AC3E}">
        <p14:creationId xmlns:p14="http://schemas.microsoft.com/office/powerpoint/2010/main" val="249969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832763" cy="369332"/>
          </a:xfrm>
          <a:prstGeom prst="rect">
            <a:avLst/>
          </a:prstGeom>
          <a:noFill/>
        </p:spPr>
        <p:txBody>
          <a:bodyPr wrap="none" rtlCol="0">
            <a:spAutoFit/>
          </a:bodyPr>
          <a:lstStyle/>
          <a:p>
            <a:r>
              <a:rPr lang="sv-SE" b="1" dirty="0"/>
              <a:t>HISTORIA – RENÄSSANSEN  </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5271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6997322"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28182" y="5074674"/>
            <a:ext cx="2116929"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5"/>
            <a:ext cx="1656" cy="281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4"/>
            <a:ext cx="1658" cy="365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B54C7C-8E9D-42D8-B264-029C77A8B69F}"/>
              </a:ext>
            </a:extLst>
          </p:cNvPr>
          <p:cNvSpPr txBox="1"/>
          <p:nvPr/>
        </p:nvSpPr>
        <p:spPr>
          <a:xfrm>
            <a:off x="4311744" y="2949057"/>
            <a:ext cx="1101584" cy="369332"/>
          </a:xfrm>
          <a:prstGeom prst="rect">
            <a:avLst/>
          </a:prstGeom>
          <a:noFill/>
        </p:spPr>
        <p:txBody>
          <a:bodyPr wrap="none" rtlCol="0">
            <a:spAutoFit/>
          </a:bodyPr>
          <a:lstStyle/>
          <a:p>
            <a:r>
              <a:rPr lang="sv-SE" b="1" dirty="0"/>
              <a:t>RELIGION</a:t>
            </a:r>
          </a:p>
        </p:txBody>
      </p:sp>
      <p:sp>
        <p:nvSpPr>
          <p:cNvPr id="47" name="TextBox 46">
            <a:extLst>
              <a:ext uri="{FF2B5EF4-FFF2-40B4-BE49-F238E27FC236}">
                <a16:creationId xmlns:a16="http://schemas.microsoft.com/office/drawing/2014/main" id="{DC765D5B-63E8-4F67-BF62-55F38466020B}"/>
              </a:ext>
            </a:extLst>
          </p:cNvPr>
          <p:cNvSpPr txBox="1"/>
          <p:nvPr/>
        </p:nvSpPr>
        <p:spPr>
          <a:xfrm>
            <a:off x="7815796" y="1227118"/>
            <a:ext cx="949380" cy="369332"/>
          </a:xfrm>
          <a:prstGeom prst="rect">
            <a:avLst/>
          </a:prstGeom>
          <a:noFill/>
        </p:spPr>
        <p:txBody>
          <a:bodyPr wrap="square">
            <a:spAutoFit/>
          </a:bodyPr>
          <a:lstStyle/>
          <a:p>
            <a:r>
              <a:rPr lang="sv-SE" b="1" dirty="0">
                <a:solidFill>
                  <a:schemeClr val="tx1"/>
                </a:solidFill>
              </a:rPr>
              <a:t>ESTETIK</a:t>
            </a:r>
            <a:endParaRPr lang="sv-SE" dirty="0"/>
          </a:p>
        </p:txBody>
      </p:sp>
      <p:sp>
        <p:nvSpPr>
          <p:cNvPr id="7" name="Rectangle 6">
            <a:extLst>
              <a:ext uri="{FF2B5EF4-FFF2-40B4-BE49-F238E27FC236}">
                <a16:creationId xmlns:a16="http://schemas.microsoft.com/office/drawing/2014/main" id="{470E3AAE-3454-4785-AFEF-48E90572852E}"/>
              </a:ext>
            </a:extLst>
          </p:cNvPr>
          <p:cNvSpPr/>
          <p:nvPr/>
        </p:nvSpPr>
        <p:spPr>
          <a:xfrm>
            <a:off x="4189500" y="1178186"/>
            <a:ext cx="4020737" cy="3938344"/>
          </a:xfrm>
          <a:prstGeom prst="rect">
            <a:avLst/>
          </a:prstGeom>
          <a:noFill/>
          <a:ln w="381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TextBox 47">
            <a:extLst>
              <a:ext uri="{FF2B5EF4-FFF2-40B4-BE49-F238E27FC236}">
                <a16:creationId xmlns:a16="http://schemas.microsoft.com/office/drawing/2014/main" id="{E55D92F8-6A91-41E0-9632-0DA1842C6476}"/>
              </a:ext>
            </a:extLst>
          </p:cNvPr>
          <p:cNvSpPr txBox="1"/>
          <p:nvPr/>
        </p:nvSpPr>
        <p:spPr>
          <a:xfrm>
            <a:off x="4656188" y="2319077"/>
            <a:ext cx="2020995" cy="400110"/>
          </a:xfrm>
          <a:prstGeom prst="rect">
            <a:avLst/>
          </a:prstGeom>
          <a:noFill/>
        </p:spPr>
        <p:txBody>
          <a:bodyPr wrap="square">
            <a:spAutoFit/>
          </a:bodyPr>
          <a:lstStyle/>
          <a:p>
            <a:r>
              <a:rPr lang="sv-SE" sz="2000" b="1" dirty="0"/>
              <a:t>Kristendomen </a:t>
            </a:r>
          </a:p>
        </p:txBody>
      </p:sp>
      <p:sp>
        <p:nvSpPr>
          <p:cNvPr id="49" name="TextBox 48">
            <a:extLst>
              <a:ext uri="{FF2B5EF4-FFF2-40B4-BE49-F238E27FC236}">
                <a16:creationId xmlns:a16="http://schemas.microsoft.com/office/drawing/2014/main" id="{CC44FD1C-7B64-49D8-BD7C-8720D4F4CDCE}"/>
              </a:ext>
            </a:extLst>
          </p:cNvPr>
          <p:cNvSpPr txBox="1"/>
          <p:nvPr/>
        </p:nvSpPr>
        <p:spPr>
          <a:xfrm>
            <a:off x="6495221" y="4329838"/>
            <a:ext cx="598241" cy="369332"/>
          </a:xfrm>
          <a:prstGeom prst="rect">
            <a:avLst/>
          </a:prstGeom>
          <a:noFill/>
        </p:spPr>
        <p:txBody>
          <a:bodyPr wrap="none" rtlCol="0">
            <a:spAutoFit/>
          </a:bodyPr>
          <a:lstStyle/>
          <a:p>
            <a:r>
              <a:rPr lang="sv-SE" b="1" dirty="0"/>
              <a:t>ETIK</a:t>
            </a:r>
          </a:p>
        </p:txBody>
      </p:sp>
      <p:pic>
        <p:nvPicPr>
          <p:cNvPr id="19" name="Picture 18">
            <a:extLst>
              <a:ext uri="{FF2B5EF4-FFF2-40B4-BE49-F238E27FC236}">
                <a16:creationId xmlns:a16="http://schemas.microsoft.com/office/drawing/2014/main" id="{BAEB1559-B676-4936-9711-EF4004D0CAB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760969" y="2021838"/>
            <a:ext cx="1092453" cy="1092453"/>
          </a:xfrm>
          <a:prstGeom prst="rect">
            <a:avLst/>
          </a:prstGeom>
        </p:spPr>
      </p:pic>
      <p:sp>
        <p:nvSpPr>
          <p:cNvPr id="58" name="TextBox 57">
            <a:extLst>
              <a:ext uri="{FF2B5EF4-FFF2-40B4-BE49-F238E27FC236}">
                <a16:creationId xmlns:a16="http://schemas.microsoft.com/office/drawing/2014/main" id="{EFC12815-8FBA-48E1-9BD0-333F7B760B39}"/>
              </a:ext>
            </a:extLst>
          </p:cNvPr>
          <p:cNvSpPr txBox="1"/>
          <p:nvPr/>
        </p:nvSpPr>
        <p:spPr>
          <a:xfrm>
            <a:off x="4270840" y="4891949"/>
            <a:ext cx="1699043" cy="411164"/>
          </a:xfrm>
          <a:prstGeom prst="rect">
            <a:avLst/>
          </a:prstGeom>
          <a:noFill/>
          <a:ln w="38100">
            <a:solidFill>
              <a:schemeClr val="tx1"/>
            </a:solidFill>
          </a:ln>
        </p:spPr>
        <p:txBody>
          <a:bodyPr wrap="square" anchor="ctr" anchorCtr="1">
            <a:noAutofit/>
          </a:bodyPr>
          <a:lstStyle/>
          <a:p>
            <a:r>
              <a:rPr lang="sv-SE" b="1" dirty="0"/>
              <a:t>POLITIK / MAKT</a:t>
            </a:r>
            <a:r>
              <a:rPr lang="sv-SE" dirty="0"/>
              <a:t> </a:t>
            </a:r>
          </a:p>
        </p:txBody>
      </p:sp>
      <p:sp>
        <p:nvSpPr>
          <p:cNvPr id="59" name="TextBox 58">
            <a:extLst>
              <a:ext uri="{FF2B5EF4-FFF2-40B4-BE49-F238E27FC236}">
                <a16:creationId xmlns:a16="http://schemas.microsoft.com/office/drawing/2014/main" id="{74CD6086-DEC3-4AD8-AD10-FE703B87B47D}"/>
              </a:ext>
            </a:extLst>
          </p:cNvPr>
          <p:cNvSpPr txBox="1"/>
          <p:nvPr/>
        </p:nvSpPr>
        <p:spPr>
          <a:xfrm>
            <a:off x="6183073" y="4889754"/>
            <a:ext cx="1205142" cy="411164"/>
          </a:xfrm>
          <a:prstGeom prst="rect">
            <a:avLst/>
          </a:prstGeom>
          <a:noFill/>
          <a:ln w="38100">
            <a:solidFill>
              <a:schemeClr val="tx1"/>
            </a:solidFill>
          </a:ln>
        </p:spPr>
        <p:txBody>
          <a:bodyPr wrap="square" anchor="ctr" anchorCtr="1">
            <a:noAutofit/>
          </a:bodyPr>
          <a:lstStyle/>
          <a:p>
            <a:r>
              <a:rPr lang="sv-SE" b="1" dirty="0"/>
              <a:t>LAG</a:t>
            </a:r>
            <a:endParaRPr lang="sv-SE" dirty="0"/>
          </a:p>
        </p:txBody>
      </p:sp>
      <p:sp>
        <p:nvSpPr>
          <p:cNvPr id="61" name="TextBox 60">
            <a:extLst>
              <a:ext uri="{FF2B5EF4-FFF2-40B4-BE49-F238E27FC236}">
                <a16:creationId xmlns:a16="http://schemas.microsoft.com/office/drawing/2014/main" id="{32D9C5B1-9EC2-4F3B-8005-A1EC7EBE2438}"/>
              </a:ext>
            </a:extLst>
          </p:cNvPr>
          <p:cNvSpPr txBox="1"/>
          <p:nvPr/>
        </p:nvSpPr>
        <p:spPr>
          <a:xfrm>
            <a:off x="7822202" y="4871472"/>
            <a:ext cx="1497913" cy="479923"/>
          </a:xfrm>
          <a:prstGeom prst="rect">
            <a:avLst/>
          </a:prstGeom>
          <a:noFill/>
          <a:ln w="38100">
            <a:solidFill>
              <a:schemeClr val="tx1"/>
            </a:solidFill>
          </a:ln>
        </p:spPr>
        <p:txBody>
          <a:bodyPr wrap="square" anchor="ctr" anchorCtr="1">
            <a:noAutofit/>
          </a:bodyPr>
          <a:lstStyle/>
          <a:p>
            <a:r>
              <a:rPr lang="sv-SE" b="1" dirty="0"/>
              <a:t>SAMHÄLLE</a:t>
            </a:r>
            <a:endParaRPr lang="sv-SE" dirty="0"/>
          </a:p>
        </p:txBody>
      </p:sp>
      <p:sp>
        <p:nvSpPr>
          <p:cNvPr id="63" name="Rectangle 62">
            <a:extLst>
              <a:ext uri="{FF2B5EF4-FFF2-40B4-BE49-F238E27FC236}">
                <a16:creationId xmlns:a16="http://schemas.microsoft.com/office/drawing/2014/main" id="{F8C2C2DB-E5E9-4C72-A89E-A1181BBD889B}"/>
              </a:ext>
            </a:extLst>
          </p:cNvPr>
          <p:cNvSpPr/>
          <p:nvPr/>
        </p:nvSpPr>
        <p:spPr>
          <a:xfrm>
            <a:off x="8332481" y="2028631"/>
            <a:ext cx="3597581" cy="1934245"/>
          </a:xfrm>
          <a:prstGeom prst="rect">
            <a:avLst/>
          </a:prstGeom>
          <a:solidFill>
            <a:schemeClr val="accent4">
              <a:alpha val="5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4" name="Picture 63" descr="Shape&#10;&#10;Description automatically generated with low confidence">
            <a:extLst>
              <a:ext uri="{FF2B5EF4-FFF2-40B4-BE49-F238E27FC236}">
                <a16:creationId xmlns:a16="http://schemas.microsoft.com/office/drawing/2014/main" id="{880E93CA-3144-4628-8979-B716CB5098D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1195584" y="1941677"/>
            <a:ext cx="447665" cy="447665"/>
          </a:xfrm>
          <a:prstGeom prst="rect">
            <a:avLst/>
          </a:prstGeom>
        </p:spPr>
      </p:pic>
      <p:pic>
        <p:nvPicPr>
          <p:cNvPr id="78" name="Picture 77" descr="A black and white image of a person's face&#10;&#10;Description automatically generated with low confidence">
            <a:extLst>
              <a:ext uri="{FF2B5EF4-FFF2-40B4-BE49-F238E27FC236}">
                <a16:creationId xmlns:a16="http://schemas.microsoft.com/office/drawing/2014/main" id="{8AFF2C5B-B21E-491B-B385-98E78B4F64D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0636324" y="1900761"/>
            <a:ext cx="447665" cy="447665"/>
          </a:xfrm>
          <a:prstGeom prst="rect">
            <a:avLst/>
          </a:prstGeom>
        </p:spPr>
      </p:pic>
      <p:sp>
        <p:nvSpPr>
          <p:cNvPr id="50" name="Arrow: Right 49">
            <a:extLst>
              <a:ext uri="{FF2B5EF4-FFF2-40B4-BE49-F238E27FC236}">
                <a16:creationId xmlns:a16="http://schemas.microsoft.com/office/drawing/2014/main" id="{CB4BD3F4-EE39-445C-8AAA-1AA33C0D7016}"/>
              </a:ext>
            </a:extLst>
          </p:cNvPr>
          <p:cNvSpPr/>
          <p:nvPr/>
        </p:nvSpPr>
        <p:spPr>
          <a:xfrm>
            <a:off x="8801006" y="1404812"/>
            <a:ext cx="600075" cy="44140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8" name="Picture 7">
            <a:extLst>
              <a:ext uri="{FF2B5EF4-FFF2-40B4-BE49-F238E27FC236}">
                <a16:creationId xmlns:a16="http://schemas.microsoft.com/office/drawing/2014/main" id="{F6DAE416-561F-4386-B6A2-6DFA2D9D1277}"/>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9541142" y="1250351"/>
            <a:ext cx="634858" cy="634858"/>
          </a:xfrm>
          <a:prstGeom prst="rect">
            <a:avLst/>
          </a:prstGeom>
        </p:spPr>
      </p:pic>
      <p:pic>
        <p:nvPicPr>
          <p:cNvPr id="52" name="Picture 51">
            <a:extLst>
              <a:ext uri="{FF2B5EF4-FFF2-40B4-BE49-F238E27FC236}">
                <a16:creationId xmlns:a16="http://schemas.microsoft.com/office/drawing/2014/main" id="{22AE4CD3-BBF7-42F5-8871-6A16DB1F59B3}"/>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723148" y="57997"/>
            <a:ext cx="671468" cy="671468"/>
          </a:xfrm>
          <a:prstGeom prst="rect">
            <a:avLst/>
          </a:prstGeom>
        </p:spPr>
      </p:pic>
      <p:pic>
        <p:nvPicPr>
          <p:cNvPr id="14" name="Picture 13" descr="Icon&#10;&#10;Description automatically generated">
            <a:extLst>
              <a:ext uri="{FF2B5EF4-FFF2-40B4-BE49-F238E27FC236}">
                <a16:creationId xmlns:a16="http://schemas.microsoft.com/office/drawing/2014/main" id="{3E01A7BD-5DD8-4AB0-81D7-EF78B88A3E06}"/>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8496216" y="3137645"/>
            <a:ext cx="821311" cy="821311"/>
          </a:xfrm>
          <a:prstGeom prst="rect">
            <a:avLst/>
          </a:prstGeom>
        </p:spPr>
      </p:pic>
      <p:pic>
        <p:nvPicPr>
          <p:cNvPr id="18" name="Picture 17" descr="A picture containing night sky&#10;&#10;Description automatically generated">
            <a:extLst>
              <a:ext uri="{FF2B5EF4-FFF2-40B4-BE49-F238E27FC236}">
                <a16:creationId xmlns:a16="http://schemas.microsoft.com/office/drawing/2014/main" id="{84704AAD-CA60-4D98-8506-9DC3D6536A9E}"/>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7093462" y="3123214"/>
            <a:ext cx="907323" cy="907323"/>
          </a:xfrm>
          <a:prstGeom prst="rect">
            <a:avLst/>
          </a:prstGeom>
        </p:spPr>
      </p:pic>
      <p:sp>
        <p:nvSpPr>
          <p:cNvPr id="43" name="TextBox 42">
            <a:extLst>
              <a:ext uri="{FF2B5EF4-FFF2-40B4-BE49-F238E27FC236}">
                <a16:creationId xmlns:a16="http://schemas.microsoft.com/office/drawing/2014/main" id="{41BCFED0-261E-4F34-A57B-FCDB518F7283}"/>
              </a:ext>
            </a:extLst>
          </p:cNvPr>
          <p:cNvSpPr txBox="1"/>
          <p:nvPr/>
        </p:nvSpPr>
        <p:spPr>
          <a:xfrm>
            <a:off x="9317527" y="2404648"/>
            <a:ext cx="2174826" cy="400110"/>
          </a:xfrm>
          <a:prstGeom prst="rect">
            <a:avLst/>
          </a:prstGeom>
          <a:noFill/>
        </p:spPr>
        <p:txBody>
          <a:bodyPr wrap="none" rtlCol="0">
            <a:spAutoFit/>
          </a:bodyPr>
          <a:lstStyle/>
          <a:p>
            <a:r>
              <a:rPr lang="sv-SE" sz="2000" b="1" dirty="0"/>
              <a:t>NATURVETENSKAP</a:t>
            </a:r>
          </a:p>
        </p:txBody>
      </p:sp>
      <p:sp>
        <p:nvSpPr>
          <p:cNvPr id="41" name="Rectangle 40">
            <a:extLst>
              <a:ext uri="{FF2B5EF4-FFF2-40B4-BE49-F238E27FC236}">
                <a16:creationId xmlns:a16="http://schemas.microsoft.com/office/drawing/2014/main" id="{F48B67EB-6AA2-48CB-AA69-BC9CDC1970AB}"/>
              </a:ext>
            </a:extLst>
          </p:cNvPr>
          <p:cNvSpPr/>
          <p:nvPr/>
        </p:nvSpPr>
        <p:spPr>
          <a:xfrm>
            <a:off x="7039829" y="1123960"/>
            <a:ext cx="4452521" cy="80597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5" name="Picture 54">
            <a:extLst>
              <a:ext uri="{FF2B5EF4-FFF2-40B4-BE49-F238E27FC236}">
                <a16:creationId xmlns:a16="http://schemas.microsoft.com/office/drawing/2014/main" id="{25BC54A5-5C71-4D00-9062-BE5642C434B9}"/>
              </a:ext>
            </a:extLst>
          </p:cNvPr>
          <p:cNvPicPr>
            <a:picLocks noChangeAspect="1"/>
          </p:cNvPicPr>
          <p:nvPr/>
        </p:nvPicPr>
        <p:blipFill>
          <a:blip r:embed="rId20">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10338583" y="1370219"/>
            <a:ext cx="456583" cy="363963"/>
          </a:xfrm>
          <a:prstGeom prst="rect">
            <a:avLst/>
          </a:prstGeom>
        </p:spPr>
      </p:pic>
    </p:spTree>
    <p:extLst>
      <p:ext uri="{BB962C8B-B14F-4D97-AF65-F5344CB8AC3E}">
        <p14:creationId xmlns:p14="http://schemas.microsoft.com/office/powerpoint/2010/main" val="292512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4075090" cy="369332"/>
          </a:xfrm>
          <a:prstGeom prst="rect">
            <a:avLst/>
          </a:prstGeom>
          <a:noFill/>
        </p:spPr>
        <p:txBody>
          <a:bodyPr wrap="none" rtlCol="0">
            <a:spAutoFit/>
          </a:bodyPr>
          <a:lstStyle/>
          <a:p>
            <a:r>
              <a:rPr lang="sv-SE" b="1" dirty="0"/>
              <a:t>HISTORIA – UPPLYSNINGEN OCH SENARE</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586763"/>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6997322"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32951" y="5069906"/>
            <a:ext cx="2126468"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272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6" y="6456306"/>
            <a:ext cx="1658" cy="365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B54C7C-8E9D-42D8-B264-029C77A8B69F}"/>
              </a:ext>
            </a:extLst>
          </p:cNvPr>
          <p:cNvSpPr txBox="1"/>
          <p:nvPr/>
        </p:nvSpPr>
        <p:spPr>
          <a:xfrm>
            <a:off x="4311744" y="2949057"/>
            <a:ext cx="1101584" cy="369332"/>
          </a:xfrm>
          <a:prstGeom prst="rect">
            <a:avLst/>
          </a:prstGeom>
          <a:noFill/>
        </p:spPr>
        <p:txBody>
          <a:bodyPr wrap="none" rtlCol="0">
            <a:spAutoFit/>
          </a:bodyPr>
          <a:lstStyle/>
          <a:p>
            <a:r>
              <a:rPr lang="sv-SE" b="1" dirty="0"/>
              <a:t>RELIGION</a:t>
            </a:r>
          </a:p>
        </p:txBody>
      </p:sp>
      <p:sp>
        <p:nvSpPr>
          <p:cNvPr id="47" name="TextBox 46">
            <a:extLst>
              <a:ext uri="{FF2B5EF4-FFF2-40B4-BE49-F238E27FC236}">
                <a16:creationId xmlns:a16="http://schemas.microsoft.com/office/drawing/2014/main" id="{DC765D5B-63E8-4F67-BF62-55F38466020B}"/>
              </a:ext>
            </a:extLst>
          </p:cNvPr>
          <p:cNvSpPr txBox="1"/>
          <p:nvPr/>
        </p:nvSpPr>
        <p:spPr>
          <a:xfrm>
            <a:off x="8290486" y="1159539"/>
            <a:ext cx="949380" cy="369332"/>
          </a:xfrm>
          <a:prstGeom prst="rect">
            <a:avLst/>
          </a:prstGeom>
          <a:noFill/>
        </p:spPr>
        <p:txBody>
          <a:bodyPr wrap="square">
            <a:spAutoFit/>
          </a:bodyPr>
          <a:lstStyle/>
          <a:p>
            <a:r>
              <a:rPr lang="sv-SE" b="1" dirty="0">
                <a:solidFill>
                  <a:schemeClr val="tx1"/>
                </a:solidFill>
              </a:rPr>
              <a:t>ESTETIK</a:t>
            </a:r>
            <a:endParaRPr lang="sv-SE" dirty="0"/>
          </a:p>
        </p:txBody>
      </p:sp>
      <p:sp>
        <p:nvSpPr>
          <p:cNvPr id="7" name="Rectangle 6">
            <a:extLst>
              <a:ext uri="{FF2B5EF4-FFF2-40B4-BE49-F238E27FC236}">
                <a16:creationId xmlns:a16="http://schemas.microsoft.com/office/drawing/2014/main" id="{470E3AAE-3454-4785-AFEF-48E90572852E}"/>
              </a:ext>
            </a:extLst>
          </p:cNvPr>
          <p:cNvSpPr/>
          <p:nvPr/>
        </p:nvSpPr>
        <p:spPr>
          <a:xfrm>
            <a:off x="4189501" y="1630919"/>
            <a:ext cx="2217202" cy="2791994"/>
          </a:xfrm>
          <a:prstGeom prst="rect">
            <a:avLst/>
          </a:prstGeom>
          <a:noFill/>
          <a:ln w="3810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TextBox 47">
            <a:extLst>
              <a:ext uri="{FF2B5EF4-FFF2-40B4-BE49-F238E27FC236}">
                <a16:creationId xmlns:a16="http://schemas.microsoft.com/office/drawing/2014/main" id="{E55D92F8-6A91-41E0-9632-0DA1842C6476}"/>
              </a:ext>
            </a:extLst>
          </p:cNvPr>
          <p:cNvSpPr txBox="1"/>
          <p:nvPr/>
        </p:nvSpPr>
        <p:spPr>
          <a:xfrm>
            <a:off x="4447175" y="2408156"/>
            <a:ext cx="1648825" cy="369332"/>
          </a:xfrm>
          <a:prstGeom prst="rect">
            <a:avLst/>
          </a:prstGeom>
          <a:noFill/>
        </p:spPr>
        <p:txBody>
          <a:bodyPr wrap="square">
            <a:spAutoFit/>
          </a:bodyPr>
          <a:lstStyle/>
          <a:p>
            <a:r>
              <a:rPr lang="sv-SE" dirty="0"/>
              <a:t>Kristendomen </a:t>
            </a:r>
          </a:p>
        </p:txBody>
      </p:sp>
      <p:sp>
        <p:nvSpPr>
          <p:cNvPr id="49" name="TextBox 48">
            <a:extLst>
              <a:ext uri="{FF2B5EF4-FFF2-40B4-BE49-F238E27FC236}">
                <a16:creationId xmlns:a16="http://schemas.microsoft.com/office/drawing/2014/main" id="{CC44FD1C-7B64-49D8-BD7C-8720D4F4CDCE}"/>
              </a:ext>
            </a:extLst>
          </p:cNvPr>
          <p:cNvSpPr txBox="1"/>
          <p:nvPr/>
        </p:nvSpPr>
        <p:spPr>
          <a:xfrm>
            <a:off x="6495221" y="4329838"/>
            <a:ext cx="598241" cy="369332"/>
          </a:xfrm>
          <a:prstGeom prst="rect">
            <a:avLst/>
          </a:prstGeom>
          <a:noFill/>
        </p:spPr>
        <p:txBody>
          <a:bodyPr wrap="none" rtlCol="0">
            <a:spAutoFit/>
          </a:bodyPr>
          <a:lstStyle/>
          <a:p>
            <a:r>
              <a:rPr lang="sv-SE" b="1" dirty="0"/>
              <a:t>ETIK</a:t>
            </a:r>
          </a:p>
        </p:txBody>
      </p:sp>
      <p:pic>
        <p:nvPicPr>
          <p:cNvPr id="19" name="Picture 18">
            <a:extLst>
              <a:ext uri="{FF2B5EF4-FFF2-40B4-BE49-F238E27FC236}">
                <a16:creationId xmlns:a16="http://schemas.microsoft.com/office/drawing/2014/main" id="{BAEB1559-B676-4936-9711-EF4004D0CAB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850006" y="1850561"/>
            <a:ext cx="621223" cy="621223"/>
          </a:xfrm>
          <a:prstGeom prst="rect">
            <a:avLst/>
          </a:prstGeom>
        </p:spPr>
      </p:pic>
      <p:sp>
        <p:nvSpPr>
          <p:cNvPr id="58" name="TextBox 57">
            <a:extLst>
              <a:ext uri="{FF2B5EF4-FFF2-40B4-BE49-F238E27FC236}">
                <a16:creationId xmlns:a16="http://schemas.microsoft.com/office/drawing/2014/main" id="{EFC12815-8FBA-48E1-9BD0-333F7B760B39}"/>
              </a:ext>
            </a:extLst>
          </p:cNvPr>
          <p:cNvSpPr txBox="1"/>
          <p:nvPr/>
        </p:nvSpPr>
        <p:spPr>
          <a:xfrm>
            <a:off x="7822203" y="5536201"/>
            <a:ext cx="1495324" cy="411164"/>
          </a:xfrm>
          <a:prstGeom prst="rect">
            <a:avLst/>
          </a:prstGeom>
          <a:noFill/>
          <a:ln w="38100">
            <a:solidFill>
              <a:schemeClr val="tx1"/>
            </a:solidFill>
          </a:ln>
        </p:spPr>
        <p:txBody>
          <a:bodyPr wrap="square" anchor="ctr" anchorCtr="1">
            <a:noAutofit/>
          </a:bodyPr>
          <a:lstStyle/>
          <a:p>
            <a:r>
              <a:rPr lang="sv-SE" b="1" dirty="0"/>
              <a:t>POLITIK</a:t>
            </a:r>
            <a:endParaRPr lang="sv-SE" dirty="0"/>
          </a:p>
        </p:txBody>
      </p:sp>
      <p:sp>
        <p:nvSpPr>
          <p:cNvPr id="59" name="TextBox 58">
            <a:extLst>
              <a:ext uri="{FF2B5EF4-FFF2-40B4-BE49-F238E27FC236}">
                <a16:creationId xmlns:a16="http://schemas.microsoft.com/office/drawing/2014/main" id="{74CD6086-DEC3-4AD8-AD10-FE703B87B47D}"/>
              </a:ext>
            </a:extLst>
          </p:cNvPr>
          <p:cNvSpPr txBox="1"/>
          <p:nvPr/>
        </p:nvSpPr>
        <p:spPr>
          <a:xfrm>
            <a:off x="6183073" y="4889754"/>
            <a:ext cx="1205142" cy="411164"/>
          </a:xfrm>
          <a:prstGeom prst="rect">
            <a:avLst/>
          </a:prstGeom>
          <a:noFill/>
          <a:ln w="38100">
            <a:solidFill>
              <a:schemeClr val="tx1"/>
            </a:solidFill>
          </a:ln>
        </p:spPr>
        <p:txBody>
          <a:bodyPr wrap="square" anchor="ctr" anchorCtr="1">
            <a:noAutofit/>
          </a:bodyPr>
          <a:lstStyle/>
          <a:p>
            <a:r>
              <a:rPr lang="sv-SE" b="1" dirty="0"/>
              <a:t>LAG</a:t>
            </a:r>
            <a:endParaRPr lang="sv-SE" dirty="0"/>
          </a:p>
        </p:txBody>
      </p:sp>
      <p:sp>
        <p:nvSpPr>
          <p:cNvPr id="61" name="TextBox 60">
            <a:extLst>
              <a:ext uri="{FF2B5EF4-FFF2-40B4-BE49-F238E27FC236}">
                <a16:creationId xmlns:a16="http://schemas.microsoft.com/office/drawing/2014/main" id="{32D9C5B1-9EC2-4F3B-8005-A1EC7EBE2438}"/>
              </a:ext>
            </a:extLst>
          </p:cNvPr>
          <p:cNvSpPr txBox="1"/>
          <p:nvPr/>
        </p:nvSpPr>
        <p:spPr>
          <a:xfrm>
            <a:off x="7822202" y="4871472"/>
            <a:ext cx="1497913" cy="479923"/>
          </a:xfrm>
          <a:prstGeom prst="rect">
            <a:avLst/>
          </a:prstGeom>
          <a:noFill/>
          <a:ln w="38100">
            <a:solidFill>
              <a:schemeClr val="tx1"/>
            </a:solidFill>
          </a:ln>
        </p:spPr>
        <p:txBody>
          <a:bodyPr wrap="square" anchor="ctr" anchorCtr="1">
            <a:noAutofit/>
          </a:bodyPr>
          <a:lstStyle/>
          <a:p>
            <a:r>
              <a:rPr lang="sv-SE" b="1" dirty="0"/>
              <a:t>SAMHÄLLE</a:t>
            </a:r>
            <a:endParaRPr lang="sv-SE" dirty="0"/>
          </a:p>
        </p:txBody>
      </p:sp>
      <p:sp>
        <p:nvSpPr>
          <p:cNvPr id="63" name="Rectangle 62">
            <a:extLst>
              <a:ext uri="{FF2B5EF4-FFF2-40B4-BE49-F238E27FC236}">
                <a16:creationId xmlns:a16="http://schemas.microsoft.com/office/drawing/2014/main" id="{F8C2C2DB-E5E9-4C72-A89E-A1181BBD889B}"/>
              </a:ext>
            </a:extLst>
          </p:cNvPr>
          <p:cNvSpPr/>
          <p:nvPr/>
        </p:nvSpPr>
        <p:spPr>
          <a:xfrm>
            <a:off x="6495221" y="1609273"/>
            <a:ext cx="5434841" cy="2353603"/>
          </a:xfrm>
          <a:prstGeom prst="rect">
            <a:avLst/>
          </a:prstGeom>
          <a:solidFill>
            <a:schemeClr val="accent4">
              <a:alpha val="50000"/>
            </a:scheme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64" name="Picture 63" descr="Shape&#10;&#10;Description automatically generated with low confidence">
            <a:extLst>
              <a:ext uri="{FF2B5EF4-FFF2-40B4-BE49-F238E27FC236}">
                <a16:creationId xmlns:a16="http://schemas.microsoft.com/office/drawing/2014/main" id="{880E93CA-3144-4628-8979-B716CB5098D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1204210" y="1745519"/>
            <a:ext cx="447665" cy="447665"/>
          </a:xfrm>
          <a:prstGeom prst="rect">
            <a:avLst/>
          </a:prstGeom>
        </p:spPr>
      </p:pic>
      <p:pic>
        <p:nvPicPr>
          <p:cNvPr id="78" name="Picture 77" descr="A black and white image of a person's face&#10;&#10;Description automatically generated with low confidence">
            <a:extLst>
              <a:ext uri="{FF2B5EF4-FFF2-40B4-BE49-F238E27FC236}">
                <a16:creationId xmlns:a16="http://schemas.microsoft.com/office/drawing/2014/main" id="{8AFF2C5B-B21E-491B-B385-98E78B4F64DA}"/>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0668030" y="1636661"/>
            <a:ext cx="447665" cy="447665"/>
          </a:xfrm>
          <a:prstGeom prst="rect">
            <a:avLst/>
          </a:prstGeom>
        </p:spPr>
      </p:pic>
      <p:pic>
        <p:nvPicPr>
          <p:cNvPr id="8" name="Picture 7">
            <a:extLst>
              <a:ext uri="{FF2B5EF4-FFF2-40B4-BE49-F238E27FC236}">
                <a16:creationId xmlns:a16="http://schemas.microsoft.com/office/drawing/2014/main" id="{F6DAE416-561F-4386-B6A2-6DFA2D9D1277}"/>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9541142" y="1250351"/>
            <a:ext cx="634858" cy="634858"/>
          </a:xfrm>
          <a:prstGeom prst="rect">
            <a:avLst/>
          </a:prstGeom>
        </p:spPr>
      </p:pic>
      <p:sp>
        <p:nvSpPr>
          <p:cNvPr id="43" name="TextBox 42">
            <a:extLst>
              <a:ext uri="{FF2B5EF4-FFF2-40B4-BE49-F238E27FC236}">
                <a16:creationId xmlns:a16="http://schemas.microsoft.com/office/drawing/2014/main" id="{41BCFED0-261E-4F34-A57B-FCDB518F7283}"/>
              </a:ext>
            </a:extLst>
          </p:cNvPr>
          <p:cNvSpPr txBox="1"/>
          <p:nvPr/>
        </p:nvSpPr>
        <p:spPr>
          <a:xfrm>
            <a:off x="9317527" y="2404648"/>
            <a:ext cx="2174826" cy="400110"/>
          </a:xfrm>
          <a:prstGeom prst="rect">
            <a:avLst/>
          </a:prstGeom>
          <a:noFill/>
        </p:spPr>
        <p:txBody>
          <a:bodyPr wrap="none" rtlCol="0">
            <a:spAutoFit/>
          </a:bodyPr>
          <a:lstStyle/>
          <a:p>
            <a:r>
              <a:rPr lang="sv-SE" sz="2000" b="1" dirty="0"/>
              <a:t>NATURVETENSKAP</a:t>
            </a:r>
          </a:p>
        </p:txBody>
      </p:sp>
      <p:sp>
        <p:nvSpPr>
          <p:cNvPr id="55" name="Arrow: Right 54">
            <a:extLst>
              <a:ext uri="{FF2B5EF4-FFF2-40B4-BE49-F238E27FC236}">
                <a16:creationId xmlns:a16="http://schemas.microsoft.com/office/drawing/2014/main" id="{0FA5641C-8856-48AA-B8C3-F7719F1907EA}"/>
              </a:ext>
            </a:extLst>
          </p:cNvPr>
          <p:cNvSpPr/>
          <p:nvPr/>
        </p:nvSpPr>
        <p:spPr>
          <a:xfrm>
            <a:off x="9541142" y="4813259"/>
            <a:ext cx="600075" cy="44140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Arrow: Right 56">
            <a:extLst>
              <a:ext uri="{FF2B5EF4-FFF2-40B4-BE49-F238E27FC236}">
                <a16:creationId xmlns:a16="http://schemas.microsoft.com/office/drawing/2014/main" id="{55793594-5870-4D3C-A1ED-AC6ACF88C2FC}"/>
              </a:ext>
            </a:extLst>
          </p:cNvPr>
          <p:cNvSpPr/>
          <p:nvPr/>
        </p:nvSpPr>
        <p:spPr>
          <a:xfrm>
            <a:off x="9558533" y="5508780"/>
            <a:ext cx="600075" cy="441409"/>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TextBox 61">
            <a:extLst>
              <a:ext uri="{FF2B5EF4-FFF2-40B4-BE49-F238E27FC236}">
                <a16:creationId xmlns:a16="http://schemas.microsoft.com/office/drawing/2014/main" id="{8362815F-E599-4312-978A-CF1A3DDB89EC}"/>
              </a:ext>
            </a:extLst>
          </p:cNvPr>
          <p:cNvSpPr txBox="1"/>
          <p:nvPr/>
        </p:nvSpPr>
        <p:spPr>
          <a:xfrm>
            <a:off x="10196020" y="4772022"/>
            <a:ext cx="1699039" cy="369332"/>
          </a:xfrm>
          <a:prstGeom prst="rect">
            <a:avLst/>
          </a:prstGeom>
          <a:noFill/>
        </p:spPr>
        <p:txBody>
          <a:bodyPr wrap="square">
            <a:spAutoFit/>
          </a:bodyPr>
          <a:lstStyle/>
          <a:p>
            <a:r>
              <a:rPr lang="sv-SE" b="1" dirty="0"/>
              <a:t>Upplysningen</a:t>
            </a:r>
            <a:endParaRPr lang="sv-SE" dirty="0"/>
          </a:p>
        </p:txBody>
      </p:sp>
      <p:sp>
        <p:nvSpPr>
          <p:cNvPr id="67" name="TextBox 66">
            <a:extLst>
              <a:ext uri="{FF2B5EF4-FFF2-40B4-BE49-F238E27FC236}">
                <a16:creationId xmlns:a16="http://schemas.microsoft.com/office/drawing/2014/main" id="{EE060EB3-36AF-40CB-A9CA-05C82A6A8B9E}"/>
              </a:ext>
            </a:extLst>
          </p:cNvPr>
          <p:cNvSpPr txBox="1"/>
          <p:nvPr/>
        </p:nvSpPr>
        <p:spPr>
          <a:xfrm>
            <a:off x="10259424" y="5394015"/>
            <a:ext cx="1533936" cy="646331"/>
          </a:xfrm>
          <a:prstGeom prst="rect">
            <a:avLst/>
          </a:prstGeom>
          <a:noFill/>
        </p:spPr>
        <p:txBody>
          <a:bodyPr wrap="square">
            <a:spAutoFit/>
          </a:bodyPr>
          <a:lstStyle/>
          <a:p>
            <a:r>
              <a:rPr lang="sv-SE" b="1" dirty="0"/>
              <a:t>Franska Revolutionen </a:t>
            </a:r>
          </a:p>
        </p:txBody>
      </p:sp>
      <p:pic>
        <p:nvPicPr>
          <p:cNvPr id="21" name="Picture 20">
            <a:extLst>
              <a:ext uri="{FF2B5EF4-FFF2-40B4-BE49-F238E27FC236}">
                <a16:creationId xmlns:a16="http://schemas.microsoft.com/office/drawing/2014/main" id="{B9850C92-FB7B-4E08-A8B0-1D3641156D22}"/>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6664425" y="3136976"/>
            <a:ext cx="795800" cy="795800"/>
          </a:xfrm>
          <a:prstGeom prst="rect">
            <a:avLst/>
          </a:prstGeom>
        </p:spPr>
      </p:pic>
      <p:sp>
        <p:nvSpPr>
          <p:cNvPr id="69" name="TextBox 68">
            <a:extLst>
              <a:ext uri="{FF2B5EF4-FFF2-40B4-BE49-F238E27FC236}">
                <a16:creationId xmlns:a16="http://schemas.microsoft.com/office/drawing/2014/main" id="{6F4FA839-F33E-49B0-849E-E11FFF0B1596}"/>
              </a:ext>
            </a:extLst>
          </p:cNvPr>
          <p:cNvSpPr txBox="1"/>
          <p:nvPr/>
        </p:nvSpPr>
        <p:spPr>
          <a:xfrm>
            <a:off x="7464561" y="3286445"/>
            <a:ext cx="1492626" cy="646331"/>
          </a:xfrm>
          <a:prstGeom prst="rect">
            <a:avLst/>
          </a:prstGeom>
          <a:noFill/>
        </p:spPr>
        <p:txBody>
          <a:bodyPr wrap="square">
            <a:spAutoFit/>
          </a:bodyPr>
          <a:lstStyle/>
          <a:p>
            <a:r>
              <a:rPr lang="sv-SE" dirty="0"/>
              <a:t>Heliocentrisk teori </a:t>
            </a:r>
          </a:p>
        </p:txBody>
      </p:sp>
      <p:sp>
        <p:nvSpPr>
          <p:cNvPr id="70" name="TextBox 69">
            <a:extLst>
              <a:ext uri="{FF2B5EF4-FFF2-40B4-BE49-F238E27FC236}">
                <a16:creationId xmlns:a16="http://schemas.microsoft.com/office/drawing/2014/main" id="{1239104F-782B-45C1-BA55-A89CE4B5AD81}"/>
              </a:ext>
            </a:extLst>
          </p:cNvPr>
          <p:cNvSpPr txBox="1"/>
          <p:nvPr/>
        </p:nvSpPr>
        <p:spPr>
          <a:xfrm>
            <a:off x="9273727" y="3264163"/>
            <a:ext cx="1194788" cy="646331"/>
          </a:xfrm>
          <a:prstGeom prst="rect">
            <a:avLst/>
          </a:prstGeom>
          <a:noFill/>
        </p:spPr>
        <p:txBody>
          <a:bodyPr wrap="square">
            <a:spAutoFit/>
          </a:bodyPr>
          <a:lstStyle/>
          <a:p>
            <a:r>
              <a:rPr lang="sv-SE" dirty="0"/>
              <a:t>Arternas ursprung </a:t>
            </a:r>
          </a:p>
        </p:txBody>
      </p:sp>
      <p:sp>
        <p:nvSpPr>
          <p:cNvPr id="72" name="TextBox 71">
            <a:extLst>
              <a:ext uri="{FF2B5EF4-FFF2-40B4-BE49-F238E27FC236}">
                <a16:creationId xmlns:a16="http://schemas.microsoft.com/office/drawing/2014/main" id="{0EF14C5B-E7D1-4F2C-AF6F-57D6DCE570F4}"/>
              </a:ext>
            </a:extLst>
          </p:cNvPr>
          <p:cNvSpPr txBox="1"/>
          <p:nvPr/>
        </p:nvSpPr>
        <p:spPr>
          <a:xfrm>
            <a:off x="10613005" y="3273950"/>
            <a:ext cx="1089854" cy="369332"/>
          </a:xfrm>
          <a:prstGeom prst="rect">
            <a:avLst/>
          </a:prstGeom>
          <a:noFill/>
        </p:spPr>
        <p:txBody>
          <a:bodyPr wrap="square">
            <a:spAutoFit/>
          </a:bodyPr>
          <a:lstStyle/>
          <a:p>
            <a:r>
              <a:rPr lang="sv-SE" dirty="0"/>
              <a:t>Big Bang</a:t>
            </a:r>
          </a:p>
        </p:txBody>
      </p:sp>
      <p:pic>
        <p:nvPicPr>
          <p:cNvPr id="50" name="Picture 49">
            <a:extLst>
              <a:ext uri="{FF2B5EF4-FFF2-40B4-BE49-F238E27FC236}">
                <a16:creationId xmlns:a16="http://schemas.microsoft.com/office/drawing/2014/main" id="{7C6E9A75-5CED-4340-AC6C-2807C4422832}"/>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3259213" y="368085"/>
            <a:ext cx="408712" cy="408712"/>
          </a:xfrm>
          <a:prstGeom prst="rect">
            <a:avLst/>
          </a:prstGeom>
        </p:spPr>
      </p:pic>
    </p:spTree>
    <p:extLst>
      <p:ext uri="{BB962C8B-B14F-4D97-AF65-F5344CB8AC3E}">
        <p14:creationId xmlns:p14="http://schemas.microsoft.com/office/powerpoint/2010/main" val="406774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12" descr="Icon&#10;&#10;Description automatically generated">
            <a:extLst>
              <a:ext uri="{FF2B5EF4-FFF2-40B4-BE49-F238E27FC236}">
                <a16:creationId xmlns:a16="http://schemas.microsoft.com/office/drawing/2014/main" id="{ECD7B4CD-3BB8-4721-A95E-D7266D0D7C6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43609" y="5494873"/>
            <a:ext cx="482886" cy="482886"/>
          </a:xfrm>
          <a:prstGeom prst="rect">
            <a:avLst/>
          </a:prstGeom>
        </p:spPr>
      </p:pic>
      <p:pic>
        <p:nvPicPr>
          <p:cNvPr id="112" name="Picture 111" descr="A picture containing icon&#10;&#10;Description automatically generated">
            <a:extLst>
              <a:ext uri="{FF2B5EF4-FFF2-40B4-BE49-F238E27FC236}">
                <a16:creationId xmlns:a16="http://schemas.microsoft.com/office/drawing/2014/main" id="{C109B138-5EC8-449E-B3E1-A1F76048A2F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696406" y="4360857"/>
            <a:ext cx="482885" cy="482885"/>
          </a:xfrm>
          <a:prstGeom prst="rect">
            <a:avLst/>
          </a:prstGeom>
        </p:spPr>
      </p:pic>
      <p:sp>
        <p:nvSpPr>
          <p:cNvPr id="2" name="TextBox 1">
            <a:extLst>
              <a:ext uri="{FF2B5EF4-FFF2-40B4-BE49-F238E27FC236}">
                <a16:creationId xmlns:a16="http://schemas.microsoft.com/office/drawing/2014/main" id="{526F164D-5124-4782-B71A-95978A7749FD}"/>
              </a:ext>
            </a:extLst>
          </p:cNvPr>
          <p:cNvSpPr txBox="1"/>
          <p:nvPr/>
        </p:nvSpPr>
        <p:spPr>
          <a:xfrm>
            <a:off x="0" y="0"/>
            <a:ext cx="1490921" cy="369332"/>
          </a:xfrm>
          <a:prstGeom prst="rect">
            <a:avLst/>
          </a:prstGeom>
          <a:noFill/>
        </p:spPr>
        <p:txBody>
          <a:bodyPr wrap="none" rtlCol="0">
            <a:spAutoFit/>
          </a:bodyPr>
          <a:lstStyle/>
          <a:p>
            <a:r>
              <a:rPr lang="sv-SE" b="1" dirty="0"/>
              <a:t>NUTID (IDAG)</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7697853"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LOGIK / EPISTEMOLOGI /</a:t>
            </a:r>
          </a:p>
          <a:p>
            <a:r>
              <a:rPr lang="sv-SE" b="1" dirty="0">
                <a:solidFill>
                  <a:schemeClr val="tx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tx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17442" y="5085415"/>
            <a:ext cx="2095449"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303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C0013BC-0126-4FB9-99CE-A9FA03F1DEC1}"/>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300268" y="3231395"/>
            <a:ext cx="624439" cy="624439"/>
          </a:xfrm>
          <a:prstGeom prst="rect">
            <a:avLst/>
          </a:prstGeom>
        </p:spPr>
      </p:pic>
      <p:sp>
        <p:nvSpPr>
          <p:cNvPr id="9" name="TextBox 8">
            <a:extLst>
              <a:ext uri="{FF2B5EF4-FFF2-40B4-BE49-F238E27FC236}">
                <a16:creationId xmlns:a16="http://schemas.microsoft.com/office/drawing/2014/main" id="{B5094C30-AA52-4939-95FE-C4EEF8E170A5}"/>
              </a:ext>
            </a:extLst>
          </p:cNvPr>
          <p:cNvSpPr txBox="1"/>
          <p:nvPr/>
        </p:nvSpPr>
        <p:spPr>
          <a:xfrm>
            <a:off x="4336151" y="2127450"/>
            <a:ext cx="1101584" cy="369332"/>
          </a:xfrm>
          <a:prstGeom prst="rect">
            <a:avLst/>
          </a:prstGeom>
          <a:noFill/>
        </p:spPr>
        <p:txBody>
          <a:bodyPr wrap="none" rtlCol="0">
            <a:spAutoFit/>
          </a:bodyPr>
          <a:lstStyle/>
          <a:p>
            <a:r>
              <a:rPr lang="sv-SE" b="1" dirty="0"/>
              <a:t>RELIGION</a:t>
            </a:r>
          </a:p>
        </p:txBody>
      </p:sp>
      <p:cxnSp>
        <p:nvCxnSpPr>
          <p:cNvPr id="32" name="Straight Arrow Connector 31">
            <a:extLst>
              <a:ext uri="{FF2B5EF4-FFF2-40B4-BE49-F238E27FC236}">
                <a16:creationId xmlns:a16="http://schemas.microsoft.com/office/drawing/2014/main" id="{D329A764-7D59-4C0F-B34A-39E108FBE5AE}"/>
              </a:ext>
            </a:extLst>
          </p:cNvPr>
          <p:cNvCxnSpPr>
            <a:cxnSpLocks/>
            <a:stCxn id="9" idx="0"/>
          </p:cNvCxnSpPr>
          <p:nvPr/>
        </p:nvCxnSpPr>
        <p:spPr>
          <a:xfrm flipH="1" flipV="1">
            <a:off x="4871556" y="1000125"/>
            <a:ext cx="15387" cy="112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F5D0AC-81A6-4890-94B2-06557508A406}"/>
              </a:ext>
            </a:extLst>
          </p:cNvPr>
          <p:cNvSpPr txBox="1"/>
          <p:nvPr/>
        </p:nvSpPr>
        <p:spPr>
          <a:xfrm>
            <a:off x="9423278" y="2644935"/>
            <a:ext cx="1975221" cy="369332"/>
          </a:xfrm>
          <a:prstGeom prst="rect">
            <a:avLst/>
          </a:prstGeom>
          <a:noFill/>
        </p:spPr>
        <p:txBody>
          <a:bodyPr wrap="none" rtlCol="0">
            <a:spAutoFit/>
          </a:bodyPr>
          <a:lstStyle/>
          <a:p>
            <a:r>
              <a:rPr lang="sv-SE" b="1" dirty="0"/>
              <a:t>NATURVETENSKAP</a:t>
            </a:r>
          </a:p>
        </p:txBody>
      </p:sp>
      <p:cxnSp>
        <p:nvCxnSpPr>
          <p:cNvPr id="35" name="Straight Arrow Connector 34">
            <a:extLst>
              <a:ext uri="{FF2B5EF4-FFF2-40B4-BE49-F238E27FC236}">
                <a16:creationId xmlns:a16="http://schemas.microsoft.com/office/drawing/2014/main" id="{9EC02531-6781-4CBB-9D42-D1745D7793C5}"/>
              </a:ext>
            </a:extLst>
          </p:cNvPr>
          <p:cNvCxnSpPr>
            <a:cxnSpLocks/>
            <a:stCxn id="9" idx="2"/>
          </p:cNvCxnSpPr>
          <p:nvPr/>
        </p:nvCxnSpPr>
        <p:spPr>
          <a:xfrm>
            <a:off x="4886943" y="2496782"/>
            <a:ext cx="0" cy="1972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07029946-D40C-4C8E-BFBA-9581F16DEB47}"/>
              </a:ext>
            </a:extLst>
          </p:cNvPr>
          <p:cNvSpPr/>
          <p:nvPr/>
        </p:nvSpPr>
        <p:spPr>
          <a:xfrm>
            <a:off x="4220233" y="318052"/>
            <a:ext cx="3941229" cy="4158693"/>
          </a:xfrm>
          <a:prstGeom prst="triangle">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Isosceles Triangle 46">
            <a:extLst>
              <a:ext uri="{FF2B5EF4-FFF2-40B4-BE49-F238E27FC236}">
                <a16:creationId xmlns:a16="http://schemas.microsoft.com/office/drawing/2014/main" id="{0A8E2D46-8FE4-4A57-86C0-C15CE258F76A}"/>
              </a:ext>
            </a:extLst>
          </p:cNvPr>
          <p:cNvSpPr/>
          <p:nvPr/>
        </p:nvSpPr>
        <p:spPr>
          <a:xfrm>
            <a:off x="7697391" y="1283279"/>
            <a:ext cx="3701108" cy="2382873"/>
          </a:xfrm>
          <a:prstGeom prst="triangle">
            <a:avLst>
              <a:gd name="adj" fmla="val 10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Isosceles Triangle 49">
            <a:extLst>
              <a:ext uri="{FF2B5EF4-FFF2-40B4-BE49-F238E27FC236}">
                <a16:creationId xmlns:a16="http://schemas.microsoft.com/office/drawing/2014/main" id="{DF324FD7-76DC-4AE7-A4E3-BD3025E9BE8F}"/>
              </a:ext>
            </a:extLst>
          </p:cNvPr>
          <p:cNvSpPr/>
          <p:nvPr/>
        </p:nvSpPr>
        <p:spPr>
          <a:xfrm rot="10800000">
            <a:off x="5538263" y="1160421"/>
            <a:ext cx="5306503" cy="1959098"/>
          </a:xfrm>
          <a:prstGeom prst="triangle">
            <a:avLst>
              <a:gd name="adj" fmla="val 60489"/>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E5645D32-62FF-4DF8-9A5F-72FFF9FDC384}"/>
              </a:ext>
            </a:extLst>
          </p:cNvPr>
          <p:cNvSpPr txBox="1"/>
          <p:nvPr/>
        </p:nvSpPr>
        <p:spPr>
          <a:xfrm>
            <a:off x="7361853" y="1459474"/>
            <a:ext cx="949380" cy="369332"/>
          </a:xfrm>
          <a:prstGeom prst="rect">
            <a:avLst/>
          </a:prstGeom>
          <a:noFill/>
        </p:spPr>
        <p:txBody>
          <a:bodyPr wrap="square">
            <a:spAutoFit/>
          </a:bodyPr>
          <a:lstStyle/>
          <a:p>
            <a:r>
              <a:rPr lang="sv-SE" b="1" dirty="0">
                <a:solidFill>
                  <a:schemeClr val="tx1"/>
                </a:solidFill>
              </a:rPr>
              <a:t>ESTETIK</a:t>
            </a:r>
            <a:endParaRPr lang="sv-SE" dirty="0"/>
          </a:p>
        </p:txBody>
      </p:sp>
      <p:cxnSp>
        <p:nvCxnSpPr>
          <p:cNvPr id="53" name="Straight Arrow Connector 52">
            <a:extLst>
              <a:ext uri="{FF2B5EF4-FFF2-40B4-BE49-F238E27FC236}">
                <a16:creationId xmlns:a16="http://schemas.microsoft.com/office/drawing/2014/main" id="{B8D23B4B-9EE5-4502-80A3-CDC358F2E36F}"/>
              </a:ext>
            </a:extLst>
          </p:cNvPr>
          <p:cNvCxnSpPr>
            <a:cxnSpLocks/>
            <a:stCxn id="34" idx="0"/>
          </p:cNvCxnSpPr>
          <p:nvPr/>
        </p:nvCxnSpPr>
        <p:spPr>
          <a:xfrm flipV="1">
            <a:off x="10410889" y="1904999"/>
            <a:ext cx="10225" cy="739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CCB0C01-948E-411E-9BD4-34C930E5A8D3}"/>
              </a:ext>
            </a:extLst>
          </p:cNvPr>
          <p:cNvCxnSpPr>
            <a:cxnSpLocks/>
            <a:stCxn id="34" idx="2"/>
          </p:cNvCxnSpPr>
          <p:nvPr/>
        </p:nvCxnSpPr>
        <p:spPr>
          <a:xfrm flipH="1">
            <a:off x="10406435" y="3014267"/>
            <a:ext cx="4454" cy="65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A7DE076-47D0-43A3-9E97-FBAD5875EA0C}"/>
              </a:ext>
            </a:extLst>
          </p:cNvPr>
          <p:cNvCxnSpPr>
            <a:cxnSpLocks/>
            <a:stCxn id="52" idx="1"/>
          </p:cNvCxnSpPr>
          <p:nvPr/>
        </p:nvCxnSpPr>
        <p:spPr>
          <a:xfrm flipH="1">
            <a:off x="6136029" y="1644140"/>
            <a:ext cx="12258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364DA8B-A664-48F1-9CAB-3AF1FF516E3E}"/>
              </a:ext>
            </a:extLst>
          </p:cNvPr>
          <p:cNvCxnSpPr>
            <a:cxnSpLocks/>
            <a:stCxn id="52" idx="3"/>
          </p:cNvCxnSpPr>
          <p:nvPr/>
        </p:nvCxnSpPr>
        <p:spPr>
          <a:xfrm>
            <a:off x="8311233" y="1644140"/>
            <a:ext cx="16738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23AA573A-5EDD-4A95-BF07-C96F429AFA89}"/>
              </a:ext>
            </a:extLst>
          </p:cNvPr>
          <p:cNvSpPr/>
          <p:nvPr/>
        </p:nvSpPr>
        <p:spPr>
          <a:xfrm>
            <a:off x="4057650" y="4162429"/>
            <a:ext cx="4972046" cy="628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TextBox 72">
            <a:extLst>
              <a:ext uri="{FF2B5EF4-FFF2-40B4-BE49-F238E27FC236}">
                <a16:creationId xmlns:a16="http://schemas.microsoft.com/office/drawing/2014/main" id="{841F1B18-3EC3-46C2-A219-34855037237F}"/>
              </a:ext>
            </a:extLst>
          </p:cNvPr>
          <p:cNvSpPr txBox="1"/>
          <p:nvPr/>
        </p:nvSpPr>
        <p:spPr>
          <a:xfrm>
            <a:off x="6276525" y="4490951"/>
            <a:ext cx="609245" cy="369332"/>
          </a:xfrm>
          <a:prstGeom prst="rect">
            <a:avLst/>
          </a:prstGeom>
          <a:noFill/>
        </p:spPr>
        <p:txBody>
          <a:bodyPr wrap="square">
            <a:spAutoFit/>
          </a:bodyPr>
          <a:lstStyle/>
          <a:p>
            <a:r>
              <a:rPr lang="sv-SE" b="1" dirty="0"/>
              <a:t>ETIK</a:t>
            </a:r>
            <a:endParaRPr lang="sv-SE" dirty="0"/>
          </a:p>
        </p:txBody>
      </p:sp>
      <p:cxnSp>
        <p:nvCxnSpPr>
          <p:cNvPr id="74" name="Straight Arrow Connector 73">
            <a:extLst>
              <a:ext uri="{FF2B5EF4-FFF2-40B4-BE49-F238E27FC236}">
                <a16:creationId xmlns:a16="http://schemas.microsoft.com/office/drawing/2014/main" id="{B9E31FDD-5448-41A4-A559-42534DEAC17A}"/>
              </a:ext>
            </a:extLst>
          </p:cNvPr>
          <p:cNvCxnSpPr>
            <a:cxnSpLocks/>
            <a:stCxn id="73" idx="1"/>
          </p:cNvCxnSpPr>
          <p:nvPr/>
        </p:nvCxnSpPr>
        <p:spPr>
          <a:xfrm flipH="1" flipV="1">
            <a:off x="4067804" y="4648874"/>
            <a:ext cx="2208721" cy="2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DF09EC-335A-41B8-BCA7-45D82621E043}"/>
              </a:ext>
            </a:extLst>
          </p:cNvPr>
          <p:cNvCxnSpPr>
            <a:cxnSpLocks/>
            <a:stCxn id="73" idx="3"/>
          </p:cNvCxnSpPr>
          <p:nvPr/>
        </p:nvCxnSpPr>
        <p:spPr>
          <a:xfrm flipV="1">
            <a:off x="6885770" y="4648874"/>
            <a:ext cx="2143926" cy="26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714E6-26EF-41B4-A02E-0E60FB741D5E}"/>
              </a:ext>
            </a:extLst>
          </p:cNvPr>
          <p:cNvSpPr txBox="1"/>
          <p:nvPr/>
        </p:nvSpPr>
        <p:spPr>
          <a:xfrm>
            <a:off x="9601779" y="3833086"/>
            <a:ext cx="1662319" cy="942483"/>
          </a:xfrm>
          <a:prstGeom prst="rect">
            <a:avLst/>
          </a:prstGeom>
          <a:noFill/>
          <a:ln w="38100">
            <a:solidFill>
              <a:schemeClr val="tx1"/>
            </a:solidFill>
          </a:ln>
        </p:spPr>
        <p:txBody>
          <a:bodyPr wrap="square" anchor="ctr" anchorCtr="1">
            <a:noAutofit/>
          </a:bodyPr>
          <a:lstStyle/>
          <a:p>
            <a:r>
              <a:rPr lang="sv-SE" b="1" dirty="0"/>
              <a:t>GEOGRAFI</a:t>
            </a:r>
            <a:r>
              <a:rPr lang="sv-SE" dirty="0"/>
              <a:t> </a:t>
            </a:r>
          </a:p>
        </p:txBody>
      </p:sp>
      <p:sp>
        <p:nvSpPr>
          <p:cNvPr id="84" name="TextBox 83">
            <a:extLst>
              <a:ext uri="{FF2B5EF4-FFF2-40B4-BE49-F238E27FC236}">
                <a16:creationId xmlns:a16="http://schemas.microsoft.com/office/drawing/2014/main" id="{8F29887E-5E8A-4242-9867-52F89AC005E5}"/>
              </a:ext>
            </a:extLst>
          </p:cNvPr>
          <p:cNvSpPr txBox="1"/>
          <p:nvPr/>
        </p:nvSpPr>
        <p:spPr>
          <a:xfrm>
            <a:off x="4333123" y="5018935"/>
            <a:ext cx="1205142" cy="841345"/>
          </a:xfrm>
          <a:prstGeom prst="rect">
            <a:avLst/>
          </a:prstGeom>
          <a:noFill/>
          <a:ln w="38100">
            <a:solidFill>
              <a:schemeClr val="tx1"/>
            </a:solidFill>
          </a:ln>
        </p:spPr>
        <p:txBody>
          <a:bodyPr wrap="square" anchor="ctr" anchorCtr="1">
            <a:noAutofit/>
          </a:bodyPr>
          <a:lstStyle/>
          <a:p>
            <a:r>
              <a:rPr lang="sv-SE" b="1" dirty="0"/>
              <a:t>POLITIK / MAKT</a:t>
            </a:r>
            <a:r>
              <a:rPr lang="sv-SE" dirty="0"/>
              <a:t> </a:t>
            </a:r>
          </a:p>
        </p:txBody>
      </p:sp>
      <p:sp>
        <p:nvSpPr>
          <p:cNvPr id="85" name="TextBox 84">
            <a:extLst>
              <a:ext uri="{FF2B5EF4-FFF2-40B4-BE49-F238E27FC236}">
                <a16:creationId xmlns:a16="http://schemas.microsoft.com/office/drawing/2014/main" id="{A0A6FEBC-10CD-4650-81A3-197832F133AB}"/>
              </a:ext>
            </a:extLst>
          </p:cNvPr>
          <p:cNvSpPr txBox="1"/>
          <p:nvPr/>
        </p:nvSpPr>
        <p:spPr>
          <a:xfrm>
            <a:off x="5892650" y="5002767"/>
            <a:ext cx="1205142" cy="841345"/>
          </a:xfrm>
          <a:prstGeom prst="rect">
            <a:avLst/>
          </a:prstGeom>
          <a:noFill/>
          <a:ln w="38100">
            <a:solidFill>
              <a:schemeClr val="tx1"/>
            </a:solidFill>
          </a:ln>
        </p:spPr>
        <p:txBody>
          <a:bodyPr wrap="square" anchor="ctr" anchorCtr="1">
            <a:noAutofit/>
          </a:bodyPr>
          <a:lstStyle/>
          <a:p>
            <a:r>
              <a:rPr lang="sv-SE" b="1" dirty="0"/>
              <a:t>LAG</a:t>
            </a:r>
            <a:endParaRPr lang="sv-SE" dirty="0"/>
          </a:p>
        </p:txBody>
      </p:sp>
      <p:sp>
        <p:nvSpPr>
          <p:cNvPr id="86" name="TextBox 85">
            <a:extLst>
              <a:ext uri="{FF2B5EF4-FFF2-40B4-BE49-F238E27FC236}">
                <a16:creationId xmlns:a16="http://schemas.microsoft.com/office/drawing/2014/main" id="{D36A2A46-2026-4E12-9B18-3BED580A3F0D}"/>
              </a:ext>
            </a:extLst>
          </p:cNvPr>
          <p:cNvSpPr txBox="1"/>
          <p:nvPr/>
        </p:nvSpPr>
        <p:spPr>
          <a:xfrm>
            <a:off x="7531779" y="4984486"/>
            <a:ext cx="1497913" cy="841345"/>
          </a:xfrm>
          <a:prstGeom prst="rect">
            <a:avLst/>
          </a:prstGeom>
          <a:noFill/>
          <a:ln w="38100">
            <a:solidFill>
              <a:schemeClr val="tx1"/>
            </a:solidFill>
          </a:ln>
        </p:spPr>
        <p:txBody>
          <a:bodyPr wrap="square" anchor="ctr" anchorCtr="1">
            <a:noAutofit/>
          </a:bodyPr>
          <a:lstStyle/>
          <a:p>
            <a:r>
              <a:rPr lang="sv-SE" b="1" dirty="0"/>
              <a:t>SAMHÄLLE</a:t>
            </a:r>
            <a:endParaRPr lang="sv-SE" dirty="0"/>
          </a:p>
        </p:txBody>
      </p:sp>
      <p:sp>
        <p:nvSpPr>
          <p:cNvPr id="87" name="TextBox 86">
            <a:extLst>
              <a:ext uri="{FF2B5EF4-FFF2-40B4-BE49-F238E27FC236}">
                <a16:creationId xmlns:a16="http://schemas.microsoft.com/office/drawing/2014/main" id="{F9A9300A-EEFA-4612-860F-FEDA3BC56BC2}"/>
              </a:ext>
            </a:extLst>
          </p:cNvPr>
          <p:cNvSpPr txBox="1"/>
          <p:nvPr/>
        </p:nvSpPr>
        <p:spPr>
          <a:xfrm>
            <a:off x="9655965" y="4998250"/>
            <a:ext cx="1580115" cy="1009380"/>
          </a:xfrm>
          <a:prstGeom prst="rect">
            <a:avLst/>
          </a:prstGeom>
          <a:noFill/>
          <a:ln w="38100">
            <a:solidFill>
              <a:schemeClr val="tx1"/>
            </a:solidFill>
          </a:ln>
        </p:spPr>
        <p:txBody>
          <a:bodyPr wrap="square" anchor="ctr" anchorCtr="1">
            <a:noAutofit/>
          </a:bodyPr>
          <a:lstStyle/>
          <a:p>
            <a:r>
              <a:rPr lang="sv-SE" b="1" dirty="0"/>
              <a:t>EKONOMI</a:t>
            </a:r>
            <a:endParaRPr lang="sv-SE" dirty="0"/>
          </a:p>
        </p:txBody>
      </p:sp>
      <p:sp>
        <p:nvSpPr>
          <p:cNvPr id="88" name="TextBox 87">
            <a:extLst>
              <a:ext uri="{FF2B5EF4-FFF2-40B4-BE49-F238E27FC236}">
                <a16:creationId xmlns:a16="http://schemas.microsoft.com/office/drawing/2014/main" id="{7781AE08-51AB-46C2-8A9E-249824B6F36A}"/>
              </a:ext>
            </a:extLst>
          </p:cNvPr>
          <p:cNvSpPr txBox="1"/>
          <p:nvPr/>
        </p:nvSpPr>
        <p:spPr>
          <a:xfrm>
            <a:off x="4340251" y="2447449"/>
            <a:ext cx="581569" cy="369332"/>
          </a:xfrm>
          <a:prstGeom prst="rect">
            <a:avLst/>
          </a:prstGeom>
          <a:noFill/>
        </p:spPr>
        <p:txBody>
          <a:bodyPr wrap="none" rtlCol="0">
            <a:spAutoFit/>
          </a:bodyPr>
          <a:lstStyle/>
          <a:p>
            <a:r>
              <a:rPr lang="sv-SE" b="1" i="1" dirty="0"/>
              <a:t>TRO</a:t>
            </a:r>
          </a:p>
        </p:txBody>
      </p:sp>
      <p:sp>
        <p:nvSpPr>
          <p:cNvPr id="89" name="TextBox 88">
            <a:extLst>
              <a:ext uri="{FF2B5EF4-FFF2-40B4-BE49-F238E27FC236}">
                <a16:creationId xmlns:a16="http://schemas.microsoft.com/office/drawing/2014/main" id="{E99AA91C-0A1A-4AC6-8584-199240758343}"/>
              </a:ext>
            </a:extLst>
          </p:cNvPr>
          <p:cNvSpPr txBox="1"/>
          <p:nvPr/>
        </p:nvSpPr>
        <p:spPr>
          <a:xfrm>
            <a:off x="10320588" y="2281585"/>
            <a:ext cx="1095556" cy="369332"/>
          </a:xfrm>
          <a:prstGeom prst="rect">
            <a:avLst/>
          </a:prstGeom>
          <a:noFill/>
        </p:spPr>
        <p:txBody>
          <a:bodyPr wrap="none" rtlCol="0">
            <a:spAutoFit/>
          </a:bodyPr>
          <a:lstStyle/>
          <a:p>
            <a:r>
              <a:rPr lang="sv-SE" b="1" i="1" dirty="0"/>
              <a:t>SANNING</a:t>
            </a:r>
          </a:p>
        </p:txBody>
      </p:sp>
      <p:sp>
        <p:nvSpPr>
          <p:cNvPr id="90" name="TextBox 89">
            <a:extLst>
              <a:ext uri="{FF2B5EF4-FFF2-40B4-BE49-F238E27FC236}">
                <a16:creationId xmlns:a16="http://schemas.microsoft.com/office/drawing/2014/main" id="{C826E957-8499-4363-BD92-8C4D377125F4}"/>
              </a:ext>
            </a:extLst>
          </p:cNvPr>
          <p:cNvSpPr txBox="1"/>
          <p:nvPr/>
        </p:nvSpPr>
        <p:spPr>
          <a:xfrm>
            <a:off x="7365689" y="1805514"/>
            <a:ext cx="947695" cy="369332"/>
          </a:xfrm>
          <a:prstGeom prst="rect">
            <a:avLst/>
          </a:prstGeom>
          <a:noFill/>
        </p:spPr>
        <p:txBody>
          <a:bodyPr wrap="none" rtlCol="0">
            <a:spAutoFit/>
          </a:bodyPr>
          <a:lstStyle/>
          <a:p>
            <a:r>
              <a:rPr lang="sv-SE" b="1" i="1" dirty="0"/>
              <a:t>KÄNSLA</a:t>
            </a:r>
          </a:p>
        </p:txBody>
      </p:sp>
      <p:pic>
        <p:nvPicPr>
          <p:cNvPr id="49" name="Picture 48">
            <a:extLst>
              <a:ext uri="{FF2B5EF4-FFF2-40B4-BE49-F238E27FC236}">
                <a16:creationId xmlns:a16="http://schemas.microsoft.com/office/drawing/2014/main" id="{7ABE57EC-37F1-4A57-ABEE-05C43F047C04}"/>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1416038" y="3373102"/>
            <a:ext cx="521062" cy="521062"/>
          </a:xfrm>
          <a:prstGeom prst="rect">
            <a:avLst/>
          </a:prstGeom>
        </p:spPr>
      </p:pic>
      <p:pic>
        <p:nvPicPr>
          <p:cNvPr id="16" name="Graphic 15">
            <a:extLst>
              <a:ext uri="{FF2B5EF4-FFF2-40B4-BE49-F238E27FC236}">
                <a16:creationId xmlns:a16="http://schemas.microsoft.com/office/drawing/2014/main" id="{9CE038D0-BD72-4030-8B9F-CCAC49F423B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 uri="{837473B0-CC2E-450A-ABE3-18F120FF3D39}">
                <a1611:picAttrSrcUrl xmlns:a1611="http://schemas.microsoft.com/office/drawing/2016/11/main" r:id="rId18"/>
              </a:ext>
            </a:extLst>
          </a:blip>
          <a:stretch>
            <a:fillRect/>
          </a:stretch>
        </p:blipFill>
        <p:spPr>
          <a:xfrm>
            <a:off x="5006832" y="2508841"/>
            <a:ext cx="513786" cy="513786"/>
          </a:xfrm>
          <a:prstGeom prst="rect">
            <a:avLst/>
          </a:prstGeom>
        </p:spPr>
      </p:pic>
      <p:pic>
        <p:nvPicPr>
          <p:cNvPr id="19" name="Picture 18" descr="Icon&#10;&#10;Description automatically generated">
            <a:extLst>
              <a:ext uri="{FF2B5EF4-FFF2-40B4-BE49-F238E27FC236}">
                <a16:creationId xmlns:a16="http://schemas.microsoft.com/office/drawing/2014/main" id="{7E113B08-F37C-474C-8EBC-4DF4941D6D53}"/>
              </a:ext>
            </a:extLst>
          </p:cNvPr>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9817414" y="2127450"/>
            <a:ext cx="493004" cy="493004"/>
          </a:xfrm>
          <a:prstGeom prst="rect">
            <a:avLst/>
          </a:prstGeom>
        </p:spPr>
      </p:pic>
      <p:pic>
        <p:nvPicPr>
          <p:cNvPr id="23" name="Picture 22">
            <a:extLst>
              <a:ext uri="{FF2B5EF4-FFF2-40B4-BE49-F238E27FC236}">
                <a16:creationId xmlns:a16="http://schemas.microsoft.com/office/drawing/2014/main" id="{64F345AC-CD6B-430E-A952-0CADD1CB3E24}"/>
              </a:ext>
            </a:extLst>
          </p:cNvPr>
          <p:cNvPicPr>
            <a:picLocks noChangeAspect="1"/>
          </p:cNvPicPr>
          <p:nvPr/>
        </p:nvPicPr>
        <p:blipFill>
          <a:blip r:embed="rId21">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7503594" y="2103328"/>
            <a:ext cx="560080" cy="560080"/>
          </a:xfrm>
          <a:prstGeom prst="rect">
            <a:avLst/>
          </a:prstGeom>
        </p:spPr>
      </p:pic>
      <p:pic>
        <p:nvPicPr>
          <p:cNvPr id="55" name="Picture 54">
            <a:extLst>
              <a:ext uri="{FF2B5EF4-FFF2-40B4-BE49-F238E27FC236}">
                <a16:creationId xmlns:a16="http://schemas.microsoft.com/office/drawing/2014/main" id="{725490C6-A220-494B-8C55-96D3DF674659}"/>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1471506" y="69006"/>
            <a:ext cx="592528" cy="592528"/>
          </a:xfrm>
          <a:prstGeom prst="rect">
            <a:avLst/>
          </a:prstGeom>
        </p:spPr>
      </p:pic>
      <p:pic>
        <p:nvPicPr>
          <p:cNvPr id="58" name="Picture 57">
            <a:extLst>
              <a:ext uri="{FF2B5EF4-FFF2-40B4-BE49-F238E27FC236}">
                <a16:creationId xmlns:a16="http://schemas.microsoft.com/office/drawing/2014/main" id="{FFC3D3C4-6CBE-454A-845C-39444DAB90C3}"/>
              </a:ext>
            </a:extLst>
          </p:cNvPr>
          <p:cNvPicPr>
            <a:picLocks noChangeAspect="1"/>
          </p:cNvPicPr>
          <p:nvPr/>
        </p:nvPicPr>
        <p:blipFill>
          <a:blip r:embed="rId25">
            <a:extLst>
              <a:ext uri="{28A0092B-C50C-407E-A947-70E740481C1C}">
                <a14:useLocalDpi xmlns:a14="http://schemas.microsoft.com/office/drawing/2010/main" val="0"/>
              </a:ext>
              <a:ext uri="{837473B0-CC2E-450A-ABE3-18F120FF3D39}">
                <a1611:picAttrSrcUrl xmlns:a1611="http://schemas.microsoft.com/office/drawing/2016/11/main" r:id="rId26"/>
              </a:ext>
            </a:extLst>
          </a:blip>
          <a:stretch>
            <a:fillRect/>
          </a:stretch>
        </p:blipFill>
        <p:spPr>
          <a:xfrm>
            <a:off x="8213983" y="1172255"/>
            <a:ext cx="409968" cy="409968"/>
          </a:xfrm>
          <a:prstGeom prst="rect">
            <a:avLst/>
          </a:prstGeom>
        </p:spPr>
      </p:pic>
      <p:pic>
        <p:nvPicPr>
          <p:cNvPr id="8" name="Picture 7" descr="Shape, circle&#10;&#10;Description automatically generated">
            <a:extLst>
              <a:ext uri="{FF2B5EF4-FFF2-40B4-BE49-F238E27FC236}">
                <a16:creationId xmlns:a16="http://schemas.microsoft.com/office/drawing/2014/main" id="{81E09E81-500F-4087-A3DD-09467E7C394B}"/>
              </a:ext>
            </a:extLst>
          </p:cNvPr>
          <p:cNvPicPr>
            <a:picLocks noChangeAspect="1"/>
          </p:cNvPicPr>
          <p:nvPr/>
        </p:nvPicPr>
        <p:blipFill>
          <a:blip r:embed="rId27">
            <a:extLst>
              <a:ext uri="{28A0092B-C50C-407E-A947-70E740481C1C}">
                <a14:useLocalDpi xmlns:a14="http://schemas.microsoft.com/office/drawing/2010/main" val="0"/>
              </a:ext>
              <a:ext uri="{837473B0-CC2E-450A-ABE3-18F120FF3D39}">
                <a1611:picAttrSrcUrl xmlns:a1611="http://schemas.microsoft.com/office/drawing/2016/11/main" r:id="rId28"/>
              </a:ext>
            </a:extLst>
          </a:blip>
          <a:stretch>
            <a:fillRect/>
          </a:stretch>
        </p:blipFill>
        <p:spPr>
          <a:xfrm>
            <a:off x="6361961" y="1219732"/>
            <a:ext cx="374443" cy="332075"/>
          </a:xfrm>
          <a:prstGeom prst="rect">
            <a:avLst/>
          </a:prstGeom>
        </p:spPr>
      </p:pic>
      <p:pic>
        <p:nvPicPr>
          <p:cNvPr id="15" name="Picture 14" descr="Shape, circle&#10;&#10;Description automatically generated">
            <a:extLst>
              <a:ext uri="{FF2B5EF4-FFF2-40B4-BE49-F238E27FC236}">
                <a16:creationId xmlns:a16="http://schemas.microsoft.com/office/drawing/2014/main" id="{EBDC038C-AFEF-4E0F-B617-F1BD5CAF3064}"/>
              </a:ext>
            </a:extLst>
          </p:cNvPr>
          <p:cNvPicPr>
            <a:picLocks noChangeAspect="1"/>
          </p:cNvPicPr>
          <p:nvPr/>
        </p:nvPicPr>
        <p:blipFill>
          <a:blip r:embed="rId29">
            <a:extLst>
              <a:ext uri="{28A0092B-C50C-407E-A947-70E740481C1C}">
                <a14:useLocalDpi xmlns:a14="http://schemas.microsoft.com/office/drawing/2010/main" val="0"/>
              </a:ext>
              <a:ext uri="{837473B0-CC2E-450A-ABE3-18F120FF3D39}">
                <a1611:picAttrSrcUrl xmlns:a1611="http://schemas.microsoft.com/office/drawing/2016/11/main" r:id="rId30"/>
              </a:ext>
            </a:extLst>
          </a:blip>
          <a:stretch>
            <a:fillRect/>
          </a:stretch>
        </p:blipFill>
        <p:spPr>
          <a:xfrm>
            <a:off x="8769524" y="1149664"/>
            <a:ext cx="583641" cy="425225"/>
          </a:xfrm>
          <a:prstGeom prst="rect">
            <a:avLst/>
          </a:prstGeom>
        </p:spPr>
      </p:pic>
      <p:pic>
        <p:nvPicPr>
          <p:cNvPr id="21" name="Picture 20">
            <a:extLst>
              <a:ext uri="{FF2B5EF4-FFF2-40B4-BE49-F238E27FC236}">
                <a16:creationId xmlns:a16="http://schemas.microsoft.com/office/drawing/2014/main" id="{8C092C03-B204-42F6-A7A2-D3F98D430626}"/>
              </a:ext>
            </a:extLst>
          </p:cNvPr>
          <p:cNvPicPr>
            <a:picLocks noChangeAspect="1"/>
          </p:cNvPicPr>
          <p:nvPr/>
        </p:nvPicPr>
        <p:blipFill>
          <a:blip r:embed="rId31">
            <a:extLst>
              <a:ext uri="{28A0092B-C50C-407E-A947-70E740481C1C}">
                <a14:useLocalDpi xmlns:a14="http://schemas.microsoft.com/office/drawing/2010/main" val="0"/>
              </a:ext>
              <a:ext uri="{837473B0-CC2E-450A-ABE3-18F120FF3D39}">
                <a1611:picAttrSrcUrl xmlns:a1611="http://schemas.microsoft.com/office/drawing/2016/11/main" r:id="rId32"/>
              </a:ext>
            </a:extLst>
          </a:blip>
          <a:stretch>
            <a:fillRect/>
          </a:stretch>
        </p:blipFill>
        <p:spPr>
          <a:xfrm>
            <a:off x="6903044" y="1161612"/>
            <a:ext cx="456658" cy="456658"/>
          </a:xfrm>
          <a:prstGeom prst="rect">
            <a:avLst/>
          </a:prstGeom>
        </p:spPr>
      </p:pic>
      <p:pic>
        <p:nvPicPr>
          <p:cNvPr id="28" name="Picture 27">
            <a:extLst>
              <a:ext uri="{FF2B5EF4-FFF2-40B4-BE49-F238E27FC236}">
                <a16:creationId xmlns:a16="http://schemas.microsoft.com/office/drawing/2014/main" id="{C02B48EE-17FA-4CF6-82CA-67A4F7D19F1A}"/>
              </a:ext>
            </a:extLst>
          </p:cNvPr>
          <p:cNvPicPr>
            <a:picLocks noChangeAspect="1"/>
          </p:cNvPicPr>
          <p:nvPr/>
        </p:nvPicPr>
        <p:blipFill>
          <a:blip r:embed="rId33">
            <a:extLst>
              <a:ext uri="{28A0092B-C50C-407E-A947-70E740481C1C}">
                <a14:useLocalDpi xmlns:a14="http://schemas.microsoft.com/office/drawing/2010/main" val="0"/>
              </a:ext>
              <a:ext uri="{837473B0-CC2E-450A-ABE3-18F120FF3D39}">
                <a1611:picAttrSrcUrl xmlns:a1611="http://schemas.microsoft.com/office/drawing/2016/11/main" r:id="rId34"/>
              </a:ext>
            </a:extLst>
          </a:blip>
          <a:stretch>
            <a:fillRect/>
          </a:stretch>
        </p:blipFill>
        <p:spPr>
          <a:xfrm>
            <a:off x="9468752" y="1197249"/>
            <a:ext cx="374427" cy="376719"/>
          </a:xfrm>
          <a:prstGeom prst="rect">
            <a:avLst/>
          </a:prstGeom>
        </p:spPr>
      </p:pic>
      <p:pic>
        <p:nvPicPr>
          <p:cNvPr id="70" name="Picture 69">
            <a:extLst>
              <a:ext uri="{FF2B5EF4-FFF2-40B4-BE49-F238E27FC236}">
                <a16:creationId xmlns:a16="http://schemas.microsoft.com/office/drawing/2014/main" id="{83AA5BA6-838F-4848-8DC7-EFBE1D139FA0}"/>
              </a:ext>
            </a:extLst>
          </p:cNvPr>
          <p:cNvPicPr>
            <a:picLocks noChangeAspect="1"/>
          </p:cNvPicPr>
          <p:nvPr/>
        </p:nvPicPr>
        <p:blipFill>
          <a:blip r:embed="rId35">
            <a:extLst>
              <a:ext uri="{28A0092B-C50C-407E-A947-70E740481C1C}">
                <a14:useLocalDpi xmlns:a14="http://schemas.microsoft.com/office/drawing/2010/main" val="0"/>
              </a:ext>
              <a:ext uri="{837473B0-CC2E-450A-ABE3-18F120FF3D39}">
                <a1611:picAttrSrcUrl xmlns:a1611="http://schemas.microsoft.com/office/drawing/2016/11/main" r:id="rId36"/>
              </a:ext>
            </a:extLst>
          </a:blip>
          <a:stretch>
            <a:fillRect/>
          </a:stretch>
        </p:blipFill>
        <p:spPr>
          <a:xfrm>
            <a:off x="4995222" y="3228653"/>
            <a:ext cx="621223" cy="621223"/>
          </a:xfrm>
          <a:prstGeom prst="rect">
            <a:avLst/>
          </a:prstGeom>
        </p:spPr>
      </p:pic>
      <p:pic>
        <p:nvPicPr>
          <p:cNvPr id="43" name="Picture 42" descr="Shape&#10;&#10;Description automatically generated">
            <a:extLst>
              <a:ext uri="{FF2B5EF4-FFF2-40B4-BE49-F238E27FC236}">
                <a16:creationId xmlns:a16="http://schemas.microsoft.com/office/drawing/2014/main" id="{2974EE5A-5834-43EF-B184-992A5FE6627A}"/>
              </a:ext>
            </a:extLst>
          </p:cNvPr>
          <p:cNvPicPr>
            <a:picLocks noChangeAspect="1"/>
          </p:cNvPicPr>
          <p:nvPr/>
        </p:nvPicPr>
        <p:blipFill>
          <a:blip r:embed="rId37">
            <a:extLst>
              <a:ext uri="{28A0092B-C50C-407E-A947-70E740481C1C}">
                <a14:useLocalDpi xmlns:a14="http://schemas.microsoft.com/office/drawing/2010/main" val="0"/>
              </a:ext>
              <a:ext uri="{837473B0-CC2E-450A-ABE3-18F120FF3D39}">
                <a1611:picAttrSrcUrl xmlns:a1611="http://schemas.microsoft.com/office/drawing/2016/11/main" r:id="rId38"/>
              </a:ext>
            </a:extLst>
          </a:blip>
          <a:stretch>
            <a:fillRect/>
          </a:stretch>
        </p:blipFill>
        <p:spPr>
          <a:xfrm>
            <a:off x="5698866" y="3359258"/>
            <a:ext cx="417996" cy="458206"/>
          </a:xfrm>
          <a:prstGeom prst="rect">
            <a:avLst/>
          </a:prstGeom>
        </p:spPr>
      </p:pic>
      <p:pic>
        <p:nvPicPr>
          <p:cNvPr id="71" name="Picture 70" descr="A picture containing radar chart&#10;&#10;Description automatically generated">
            <a:extLst>
              <a:ext uri="{FF2B5EF4-FFF2-40B4-BE49-F238E27FC236}">
                <a16:creationId xmlns:a16="http://schemas.microsoft.com/office/drawing/2014/main" id="{25A1D6FD-7F54-4E35-AFB9-7719764199C6}"/>
              </a:ext>
            </a:extLst>
          </p:cNvPr>
          <p:cNvPicPr>
            <a:picLocks noChangeAspect="1"/>
          </p:cNvPicPr>
          <p:nvPr/>
        </p:nvPicPr>
        <p:blipFill>
          <a:blip r:embed="rId39">
            <a:extLst>
              <a:ext uri="{28A0092B-C50C-407E-A947-70E740481C1C}">
                <a14:useLocalDpi xmlns:a14="http://schemas.microsoft.com/office/drawing/2010/main" val="0"/>
              </a:ext>
              <a:ext uri="{837473B0-CC2E-450A-ABE3-18F120FF3D39}">
                <a1611:picAttrSrcUrl xmlns:a1611="http://schemas.microsoft.com/office/drawing/2016/11/main" r:id="rId40"/>
              </a:ext>
            </a:extLst>
          </a:blip>
          <a:stretch>
            <a:fillRect/>
          </a:stretch>
        </p:blipFill>
        <p:spPr>
          <a:xfrm>
            <a:off x="6308666" y="3359258"/>
            <a:ext cx="495478" cy="495478"/>
          </a:xfrm>
          <a:prstGeom prst="rect">
            <a:avLst/>
          </a:prstGeom>
        </p:spPr>
      </p:pic>
      <p:pic>
        <p:nvPicPr>
          <p:cNvPr id="82" name="Picture 81">
            <a:extLst>
              <a:ext uri="{FF2B5EF4-FFF2-40B4-BE49-F238E27FC236}">
                <a16:creationId xmlns:a16="http://schemas.microsoft.com/office/drawing/2014/main" id="{5EEB165B-1F2A-4393-8CD0-362A8B817FF0}"/>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8451853" y="3259764"/>
            <a:ext cx="416606" cy="366499"/>
          </a:xfrm>
          <a:prstGeom prst="rect">
            <a:avLst/>
          </a:prstGeom>
        </p:spPr>
      </p:pic>
      <p:sp>
        <p:nvSpPr>
          <p:cNvPr id="91" name="TextBox 90">
            <a:extLst>
              <a:ext uri="{FF2B5EF4-FFF2-40B4-BE49-F238E27FC236}">
                <a16:creationId xmlns:a16="http://schemas.microsoft.com/office/drawing/2014/main" id="{3B741757-A5D8-4B58-AFD4-30C43A4AD2DE}"/>
              </a:ext>
            </a:extLst>
          </p:cNvPr>
          <p:cNvSpPr txBox="1"/>
          <p:nvPr/>
        </p:nvSpPr>
        <p:spPr>
          <a:xfrm>
            <a:off x="2348191" y="7008000"/>
            <a:ext cx="7795617" cy="230832"/>
          </a:xfrm>
          <a:prstGeom prst="rect">
            <a:avLst/>
          </a:prstGeom>
          <a:noFill/>
        </p:spPr>
        <p:txBody>
          <a:bodyPr wrap="square" rtlCol="0">
            <a:spAutoFit/>
          </a:bodyPr>
          <a:lstStyle/>
          <a:p>
            <a:r>
              <a:rPr lang="sv-SE" sz="900">
                <a:hlinkClick r:id="rId42" tooltip="http://commons.wikimedia.org/wiki/File:Noun_project_194.svg"/>
              </a:rPr>
              <a:t>This Photo</a:t>
            </a:r>
            <a:r>
              <a:rPr lang="sv-SE" sz="900"/>
              <a:t> by Unknown Author is licensed under </a:t>
            </a:r>
            <a:r>
              <a:rPr lang="sv-SE" sz="900">
                <a:hlinkClick r:id="rId43" tooltip="https://creativecommons.org/licenses/by-sa/3.0/"/>
              </a:rPr>
              <a:t>CC BY-SA</a:t>
            </a:r>
            <a:endParaRPr lang="sv-SE" sz="900"/>
          </a:p>
        </p:txBody>
      </p:sp>
      <p:pic>
        <p:nvPicPr>
          <p:cNvPr id="104" name="Picture 103" descr="Shape&#10;&#10;Description automatically generated with medium confidence">
            <a:extLst>
              <a:ext uri="{FF2B5EF4-FFF2-40B4-BE49-F238E27FC236}">
                <a16:creationId xmlns:a16="http://schemas.microsoft.com/office/drawing/2014/main" id="{7472A8F5-3B29-4E59-9C43-8150DC0EB0EB}"/>
              </a:ext>
            </a:extLst>
          </p:cNvPr>
          <p:cNvPicPr>
            <a:picLocks noChangeAspect="1"/>
          </p:cNvPicPr>
          <p:nvPr/>
        </p:nvPicPr>
        <p:blipFill>
          <a:blip r:embed="rId44">
            <a:extLst>
              <a:ext uri="{28A0092B-C50C-407E-A947-70E740481C1C}">
                <a14:useLocalDpi xmlns:a14="http://schemas.microsoft.com/office/drawing/2010/main" val="0"/>
              </a:ext>
              <a:ext uri="{837473B0-CC2E-450A-ABE3-18F120FF3D39}">
                <a1611:picAttrSrcUrl xmlns:a1611="http://schemas.microsoft.com/office/drawing/2016/11/main" r:id="rId45"/>
              </a:ext>
            </a:extLst>
          </a:blip>
          <a:stretch>
            <a:fillRect/>
          </a:stretch>
        </p:blipFill>
        <p:spPr>
          <a:xfrm>
            <a:off x="9016076" y="3137126"/>
            <a:ext cx="450762" cy="513659"/>
          </a:xfrm>
          <a:prstGeom prst="rect">
            <a:avLst/>
          </a:prstGeom>
        </p:spPr>
      </p:pic>
      <p:pic>
        <p:nvPicPr>
          <p:cNvPr id="110" name="Picture 109">
            <a:extLst>
              <a:ext uri="{FF2B5EF4-FFF2-40B4-BE49-F238E27FC236}">
                <a16:creationId xmlns:a16="http://schemas.microsoft.com/office/drawing/2014/main" id="{BEEE83B2-397E-4557-BB79-2BA90C573FA1}"/>
              </a:ext>
            </a:extLst>
          </p:cNvPr>
          <p:cNvPicPr>
            <a:picLocks noChangeAspect="1"/>
          </p:cNvPicPr>
          <p:nvPr/>
        </p:nvPicPr>
        <p:blipFill>
          <a:blip r:embed="rId46">
            <a:extLst>
              <a:ext uri="{28A0092B-C50C-407E-A947-70E740481C1C}">
                <a14:useLocalDpi xmlns:a14="http://schemas.microsoft.com/office/drawing/2010/main" val="0"/>
              </a:ext>
              <a:ext uri="{837473B0-CC2E-450A-ABE3-18F120FF3D39}">
                <a1611:picAttrSrcUrl xmlns:a1611="http://schemas.microsoft.com/office/drawing/2016/11/main" r:id="rId47"/>
              </a:ext>
            </a:extLst>
          </a:blip>
          <a:stretch>
            <a:fillRect/>
          </a:stretch>
        </p:blipFill>
        <p:spPr>
          <a:xfrm>
            <a:off x="9560528" y="3190017"/>
            <a:ext cx="427951" cy="427951"/>
          </a:xfrm>
          <a:prstGeom prst="rect">
            <a:avLst/>
          </a:prstGeom>
        </p:spPr>
      </p:pic>
      <p:pic>
        <p:nvPicPr>
          <p:cNvPr id="114" name="Picture 113">
            <a:extLst>
              <a:ext uri="{FF2B5EF4-FFF2-40B4-BE49-F238E27FC236}">
                <a16:creationId xmlns:a16="http://schemas.microsoft.com/office/drawing/2014/main" id="{78700822-98AC-4254-95BA-FA0CF34D1157}"/>
              </a:ext>
            </a:extLst>
          </p:cNvPr>
          <p:cNvPicPr>
            <a:picLocks noChangeAspect="1"/>
          </p:cNvPicPr>
          <p:nvPr/>
        </p:nvPicPr>
        <p:blipFill>
          <a:blip r:embed="rId48">
            <a:extLst>
              <a:ext uri="{28A0092B-C50C-407E-A947-70E740481C1C}">
                <a14:useLocalDpi xmlns:a14="http://schemas.microsoft.com/office/drawing/2010/main" val="0"/>
              </a:ext>
              <a:ext uri="{837473B0-CC2E-450A-ABE3-18F120FF3D39}">
                <a1611:picAttrSrcUrl xmlns:a1611="http://schemas.microsoft.com/office/drawing/2016/11/main" r:id="rId49"/>
              </a:ext>
            </a:extLst>
          </a:blip>
          <a:stretch>
            <a:fillRect/>
          </a:stretch>
        </p:blipFill>
        <p:spPr>
          <a:xfrm>
            <a:off x="10406435" y="4424857"/>
            <a:ext cx="411084" cy="411084"/>
          </a:xfrm>
          <a:prstGeom prst="rect">
            <a:avLst/>
          </a:prstGeom>
        </p:spPr>
      </p:pic>
    </p:spTree>
    <p:extLst>
      <p:ext uri="{BB962C8B-B14F-4D97-AF65-F5344CB8AC3E}">
        <p14:creationId xmlns:p14="http://schemas.microsoft.com/office/powerpoint/2010/main" val="268575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464136" cy="369332"/>
          </a:xfrm>
          <a:prstGeom prst="rect">
            <a:avLst/>
          </a:prstGeom>
          <a:noFill/>
        </p:spPr>
        <p:txBody>
          <a:bodyPr wrap="none" rtlCol="0">
            <a:spAutoFit/>
          </a:bodyPr>
          <a:lstStyle/>
          <a:p>
            <a:r>
              <a:rPr lang="sv-SE" b="1" dirty="0"/>
              <a:t>FINNS GUD ELLER INTE?</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7697853"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LOGIK / EPISTEMOLOGI /</a:t>
            </a:r>
          </a:p>
          <a:p>
            <a:r>
              <a:rPr lang="sv-SE" b="1" dirty="0">
                <a:solidFill>
                  <a:schemeClr val="bg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628181" y="5074676"/>
            <a:ext cx="2116927"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281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C0013BC-0126-4FB9-99CE-A9FA03F1DEC1}"/>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120799" y="2576946"/>
            <a:ext cx="871180" cy="871180"/>
          </a:xfrm>
          <a:prstGeom prst="rect">
            <a:avLst/>
          </a:prstGeom>
        </p:spPr>
      </p:pic>
      <p:sp>
        <p:nvSpPr>
          <p:cNvPr id="9" name="TextBox 8">
            <a:extLst>
              <a:ext uri="{FF2B5EF4-FFF2-40B4-BE49-F238E27FC236}">
                <a16:creationId xmlns:a16="http://schemas.microsoft.com/office/drawing/2014/main" id="{B5094C30-AA52-4939-95FE-C4EEF8E170A5}"/>
              </a:ext>
            </a:extLst>
          </p:cNvPr>
          <p:cNvSpPr txBox="1"/>
          <p:nvPr/>
        </p:nvSpPr>
        <p:spPr>
          <a:xfrm>
            <a:off x="4336151" y="2127450"/>
            <a:ext cx="1101584" cy="369332"/>
          </a:xfrm>
          <a:prstGeom prst="rect">
            <a:avLst/>
          </a:prstGeom>
          <a:noFill/>
        </p:spPr>
        <p:txBody>
          <a:bodyPr wrap="none" rtlCol="0">
            <a:spAutoFit/>
          </a:bodyPr>
          <a:lstStyle/>
          <a:p>
            <a:r>
              <a:rPr lang="sv-SE" b="1" dirty="0">
                <a:solidFill>
                  <a:schemeClr val="bg1">
                    <a:lumMod val="50000"/>
                  </a:schemeClr>
                </a:solidFill>
              </a:rPr>
              <a:t>RELIGION</a:t>
            </a:r>
          </a:p>
        </p:txBody>
      </p:sp>
      <p:sp>
        <p:nvSpPr>
          <p:cNvPr id="34" name="TextBox 33">
            <a:extLst>
              <a:ext uri="{FF2B5EF4-FFF2-40B4-BE49-F238E27FC236}">
                <a16:creationId xmlns:a16="http://schemas.microsoft.com/office/drawing/2014/main" id="{D9F5D0AC-81A6-4890-94B2-06557508A406}"/>
              </a:ext>
            </a:extLst>
          </p:cNvPr>
          <p:cNvSpPr txBox="1"/>
          <p:nvPr/>
        </p:nvSpPr>
        <p:spPr>
          <a:xfrm>
            <a:off x="9423278" y="2511585"/>
            <a:ext cx="1975221" cy="369332"/>
          </a:xfrm>
          <a:prstGeom prst="rect">
            <a:avLst/>
          </a:prstGeom>
          <a:noFill/>
        </p:spPr>
        <p:txBody>
          <a:bodyPr wrap="none" rtlCol="0">
            <a:spAutoFit/>
          </a:bodyPr>
          <a:lstStyle/>
          <a:p>
            <a:r>
              <a:rPr lang="sv-SE" b="1" dirty="0">
                <a:solidFill>
                  <a:schemeClr val="bg1">
                    <a:lumMod val="50000"/>
                  </a:schemeClr>
                </a:solidFill>
              </a:rPr>
              <a:t>NATURVETENSKAP</a:t>
            </a:r>
          </a:p>
        </p:txBody>
      </p:sp>
      <p:sp>
        <p:nvSpPr>
          <p:cNvPr id="22" name="Isosceles Triangle 21">
            <a:extLst>
              <a:ext uri="{FF2B5EF4-FFF2-40B4-BE49-F238E27FC236}">
                <a16:creationId xmlns:a16="http://schemas.microsoft.com/office/drawing/2014/main" id="{07029946-D40C-4C8E-BFBA-9581F16DEB47}"/>
              </a:ext>
            </a:extLst>
          </p:cNvPr>
          <p:cNvSpPr/>
          <p:nvPr/>
        </p:nvSpPr>
        <p:spPr>
          <a:xfrm>
            <a:off x="4220233" y="318052"/>
            <a:ext cx="3941229" cy="4158693"/>
          </a:xfrm>
          <a:prstGeom prst="triangle">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Isosceles Triangle 46">
            <a:extLst>
              <a:ext uri="{FF2B5EF4-FFF2-40B4-BE49-F238E27FC236}">
                <a16:creationId xmlns:a16="http://schemas.microsoft.com/office/drawing/2014/main" id="{0A8E2D46-8FE4-4A57-86C0-C15CE258F76A}"/>
              </a:ext>
            </a:extLst>
          </p:cNvPr>
          <p:cNvSpPr/>
          <p:nvPr/>
        </p:nvSpPr>
        <p:spPr>
          <a:xfrm>
            <a:off x="7697391" y="1283279"/>
            <a:ext cx="3701108" cy="2382873"/>
          </a:xfrm>
          <a:prstGeom prst="triangle">
            <a:avLst>
              <a:gd name="adj" fmla="val 10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Isosceles Triangle 49">
            <a:extLst>
              <a:ext uri="{FF2B5EF4-FFF2-40B4-BE49-F238E27FC236}">
                <a16:creationId xmlns:a16="http://schemas.microsoft.com/office/drawing/2014/main" id="{DF324FD7-76DC-4AE7-A4E3-BD3025E9BE8F}"/>
              </a:ext>
            </a:extLst>
          </p:cNvPr>
          <p:cNvSpPr/>
          <p:nvPr/>
        </p:nvSpPr>
        <p:spPr>
          <a:xfrm rot="10800000">
            <a:off x="5538263" y="1160421"/>
            <a:ext cx="5306503" cy="1917566"/>
          </a:xfrm>
          <a:prstGeom prst="triangle">
            <a:avLst>
              <a:gd name="adj" fmla="val 63658"/>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E5645D32-62FF-4DF8-9A5F-72FFF9FDC384}"/>
              </a:ext>
            </a:extLst>
          </p:cNvPr>
          <p:cNvSpPr txBox="1"/>
          <p:nvPr/>
        </p:nvSpPr>
        <p:spPr>
          <a:xfrm>
            <a:off x="7361853" y="1459474"/>
            <a:ext cx="949380" cy="369332"/>
          </a:xfrm>
          <a:prstGeom prst="rect">
            <a:avLst/>
          </a:prstGeom>
          <a:noFill/>
        </p:spPr>
        <p:txBody>
          <a:bodyPr wrap="square">
            <a:spAutoFit/>
          </a:bodyPr>
          <a:lstStyle/>
          <a:p>
            <a:r>
              <a:rPr lang="sv-SE" b="1" dirty="0">
                <a:solidFill>
                  <a:schemeClr val="bg1">
                    <a:lumMod val="75000"/>
                  </a:schemeClr>
                </a:solidFill>
              </a:rPr>
              <a:t>ESTETIK</a:t>
            </a:r>
            <a:endParaRPr lang="sv-SE" dirty="0">
              <a:solidFill>
                <a:schemeClr val="bg1">
                  <a:lumMod val="75000"/>
                </a:schemeClr>
              </a:solidFill>
            </a:endParaRPr>
          </a:p>
        </p:txBody>
      </p:sp>
      <p:cxnSp>
        <p:nvCxnSpPr>
          <p:cNvPr id="61" name="Straight Arrow Connector 60">
            <a:extLst>
              <a:ext uri="{FF2B5EF4-FFF2-40B4-BE49-F238E27FC236}">
                <a16:creationId xmlns:a16="http://schemas.microsoft.com/office/drawing/2014/main" id="{7A7DE076-47D0-43A3-9E97-FBAD5875EA0C}"/>
              </a:ext>
            </a:extLst>
          </p:cNvPr>
          <p:cNvCxnSpPr>
            <a:cxnSpLocks/>
            <a:stCxn id="52" idx="1"/>
          </p:cNvCxnSpPr>
          <p:nvPr/>
        </p:nvCxnSpPr>
        <p:spPr>
          <a:xfrm flipH="1">
            <a:off x="6136029" y="1644140"/>
            <a:ext cx="1225824"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364DA8B-A664-48F1-9CAB-3AF1FF516E3E}"/>
              </a:ext>
            </a:extLst>
          </p:cNvPr>
          <p:cNvCxnSpPr>
            <a:cxnSpLocks/>
            <a:stCxn id="52" idx="3"/>
          </p:cNvCxnSpPr>
          <p:nvPr/>
        </p:nvCxnSpPr>
        <p:spPr>
          <a:xfrm>
            <a:off x="8311233" y="1644140"/>
            <a:ext cx="167381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23AA573A-5EDD-4A95-BF07-C96F429AFA89}"/>
              </a:ext>
            </a:extLst>
          </p:cNvPr>
          <p:cNvSpPr/>
          <p:nvPr/>
        </p:nvSpPr>
        <p:spPr>
          <a:xfrm>
            <a:off x="4057650" y="4162429"/>
            <a:ext cx="4972046" cy="6286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TextBox 72">
            <a:extLst>
              <a:ext uri="{FF2B5EF4-FFF2-40B4-BE49-F238E27FC236}">
                <a16:creationId xmlns:a16="http://schemas.microsoft.com/office/drawing/2014/main" id="{841F1B18-3EC3-46C2-A219-34855037237F}"/>
              </a:ext>
            </a:extLst>
          </p:cNvPr>
          <p:cNvSpPr txBox="1"/>
          <p:nvPr/>
        </p:nvSpPr>
        <p:spPr>
          <a:xfrm>
            <a:off x="6276525" y="4490951"/>
            <a:ext cx="609245" cy="369332"/>
          </a:xfrm>
          <a:prstGeom prst="rect">
            <a:avLst/>
          </a:prstGeom>
          <a:noFill/>
        </p:spPr>
        <p:txBody>
          <a:bodyPr wrap="square">
            <a:spAutoFit/>
          </a:bodyPr>
          <a:lstStyle/>
          <a:p>
            <a:r>
              <a:rPr lang="sv-SE" b="1" dirty="0">
                <a:solidFill>
                  <a:schemeClr val="bg1">
                    <a:lumMod val="75000"/>
                  </a:schemeClr>
                </a:solidFill>
              </a:rPr>
              <a:t>ETIK</a:t>
            </a:r>
            <a:endParaRPr lang="sv-SE" dirty="0">
              <a:solidFill>
                <a:schemeClr val="bg1">
                  <a:lumMod val="75000"/>
                </a:schemeClr>
              </a:solidFill>
            </a:endParaRPr>
          </a:p>
        </p:txBody>
      </p:sp>
      <p:cxnSp>
        <p:nvCxnSpPr>
          <p:cNvPr id="74" name="Straight Arrow Connector 73">
            <a:extLst>
              <a:ext uri="{FF2B5EF4-FFF2-40B4-BE49-F238E27FC236}">
                <a16:creationId xmlns:a16="http://schemas.microsoft.com/office/drawing/2014/main" id="{B9E31FDD-5448-41A4-A559-42534DEAC17A}"/>
              </a:ext>
            </a:extLst>
          </p:cNvPr>
          <p:cNvCxnSpPr>
            <a:cxnSpLocks/>
            <a:stCxn id="73" idx="1"/>
          </p:cNvCxnSpPr>
          <p:nvPr/>
        </p:nvCxnSpPr>
        <p:spPr>
          <a:xfrm flipH="1" flipV="1">
            <a:off x="4067804" y="4648874"/>
            <a:ext cx="2208721" cy="2674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DF09EC-335A-41B8-BCA7-45D82621E043}"/>
              </a:ext>
            </a:extLst>
          </p:cNvPr>
          <p:cNvCxnSpPr>
            <a:cxnSpLocks/>
            <a:stCxn id="73" idx="3"/>
          </p:cNvCxnSpPr>
          <p:nvPr/>
        </p:nvCxnSpPr>
        <p:spPr>
          <a:xfrm flipV="1">
            <a:off x="6885770" y="4648874"/>
            <a:ext cx="2143926" cy="2674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714E6-26EF-41B4-A02E-0E60FB741D5E}"/>
              </a:ext>
            </a:extLst>
          </p:cNvPr>
          <p:cNvSpPr txBox="1"/>
          <p:nvPr/>
        </p:nvSpPr>
        <p:spPr>
          <a:xfrm>
            <a:off x="9620466" y="3884355"/>
            <a:ext cx="1662319"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GEOGRAFI</a:t>
            </a:r>
            <a:r>
              <a:rPr lang="sv-SE" dirty="0">
                <a:solidFill>
                  <a:schemeClr val="bg1">
                    <a:lumMod val="75000"/>
                  </a:schemeClr>
                </a:solidFill>
              </a:rPr>
              <a:t> </a:t>
            </a:r>
          </a:p>
        </p:txBody>
      </p:sp>
      <p:sp>
        <p:nvSpPr>
          <p:cNvPr id="84" name="TextBox 83">
            <a:extLst>
              <a:ext uri="{FF2B5EF4-FFF2-40B4-BE49-F238E27FC236}">
                <a16:creationId xmlns:a16="http://schemas.microsoft.com/office/drawing/2014/main" id="{8F29887E-5E8A-4242-9867-52F89AC005E5}"/>
              </a:ext>
            </a:extLst>
          </p:cNvPr>
          <p:cNvSpPr txBox="1"/>
          <p:nvPr/>
        </p:nvSpPr>
        <p:spPr>
          <a:xfrm>
            <a:off x="4333123" y="5018935"/>
            <a:ext cx="1205142"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POLITIK / MAKT</a:t>
            </a:r>
            <a:r>
              <a:rPr lang="sv-SE" dirty="0">
                <a:solidFill>
                  <a:schemeClr val="bg1">
                    <a:lumMod val="75000"/>
                  </a:schemeClr>
                </a:solidFill>
              </a:rPr>
              <a:t> </a:t>
            </a:r>
          </a:p>
        </p:txBody>
      </p:sp>
      <p:sp>
        <p:nvSpPr>
          <p:cNvPr id="85" name="TextBox 84">
            <a:extLst>
              <a:ext uri="{FF2B5EF4-FFF2-40B4-BE49-F238E27FC236}">
                <a16:creationId xmlns:a16="http://schemas.microsoft.com/office/drawing/2014/main" id="{A0A6FEBC-10CD-4650-81A3-197832F133AB}"/>
              </a:ext>
            </a:extLst>
          </p:cNvPr>
          <p:cNvSpPr txBox="1"/>
          <p:nvPr/>
        </p:nvSpPr>
        <p:spPr>
          <a:xfrm>
            <a:off x="5892650" y="5002767"/>
            <a:ext cx="1205142"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LAG</a:t>
            </a:r>
            <a:endParaRPr lang="sv-SE" dirty="0">
              <a:solidFill>
                <a:schemeClr val="bg1">
                  <a:lumMod val="75000"/>
                </a:schemeClr>
              </a:solidFill>
            </a:endParaRPr>
          </a:p>
        </p:txBody>
      </p:sp>
      <p:sp>
        <p:nvSpPr>
          <p:cNvPr id="86" name="TextBox 85">
            <a:extLst>
              <a:ext uri="{FF2B5EF4-FFF2-40B4-BE49-F238E27FC236}">
                <a16:creationId xmlns:a16="http://schemas.microsoft.com/office/drawing/2014/main" id="{D36A2A46-2026-4E12-9B18-3BED580A3F0D}"/>
              </a:ext>
            </a:extLst>
          </p:cNvPr>
          <p:cNvSpPr txBox="1"/>
          <p:nvPr/>
        </p:nvSpPr>
        <p:spPr>
          <a:xfrm>
            <a:off x="7531779" y="4984486"/>
            <a:ext cx="1497913"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SAMHÄLLE</a:t>
            </a:r>
            <a:endParaRPr lang="sv-SE" dirty="0">
              <a:solidFill>
                <a:schemeClr val="bg1">
                  <a:lumMod val="75000"/>
                </a:schemeClr>
              </a:solidFill>
            </a:endParaRPr>
          </a:p>
        </p:txBody>
      </p:sp>
      <p:sp>
        <p:nvSpPr>
          <p:cNvPr id="87" name="TextBox 86">
            <a:extLst>
              <a:ext uri="{FF2B5EF4-FFF2-40B4-BE49-F238E27FC236}">
                <a16:creationId xmlns:a16="http://schemas.microsoft.com/office/drawing/2014/main" id="{F9A9300A-EEFA-4612-860F-FEDA3BC56BC2}"/>
              </a:ext>
            </a:extLst>
          </p:cNvPr>
          <p:cNvSpPr txBox="1"/>
          <p:nvPr/>
        </p:nvSpPr>
        <p:spPr>
          <a:xfrm>
            <a:off x="9620466" y="5016530"/>
            <a:ext cx="1580115"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EKONOMI</a:t>
            </a:r>
            <a:endParaRPr lang="sv-SE" dirty="0">
              <a:solidFill>
                <a:schemeClr val="bg1">
                  <a:lumMod val="75000"/>
                </a:schemeClr>
              </a:solidFill>
            </a:endParaRPr>
          </a:p>
        </p:txBody>
      </p:sp>
      <p:sp>
        <p:nvSpPr>
          <p:cNvPr id="49" name="TextBox 48">
            <a:extLst>
              <a:ext uri="{FF2B5EF4-FFF2-40B4-BE49-F238E27FC236}">
                <a16:creationId xmlns:a16="http://schemas.microsoft.com/office/drawing/2014/main" id="{2101E7E0-D646-4ABC-A065-DB259D0E07F3}"/>
              </a:ext>
            </a:extLst>
          </p:cNvPr>
          <p:cNvSpPr txBox="1"/>
          <p:nvPr/>
        </p:nvSpPr>
        <p:spPr>
          <a:xfrm>
            <a:off x="5828799" y="5043821"/>
            <a:ext cx="2060434" cy="369332"/>
          </a:xfrm>
          <a:prstGeom prst="rect">
            <a:avLst/>
          </a:prstGeom>
          <a:noFill/>
        </p:spPr>
        <p:txBody>
          <a:bodyPr wrap="square">
            <a:spAutoFit/>
          </a:bodyPr>
          <a:lstStyle/>
          <a:p>
            <a:r>
              <a:rPr lang="sv-SE" dirty="0">
                <a:solidFill>
                  <a:schemeClr val="accent2">
                    <a:lumMod val="50000"/>
                  </a:schemeClr>
                </a:solidFill>
              </a:rPr>
              <a:t>Gud som urmakare</a:t>
            </a:r>
          </a:p>
        </p:txBody>
      </p:sp>
      <p:sp>
        <p:nvSpPr>
          <p:cNvPr id="58" name="TextBox 57">
            <a:extLst>
              <a:ext uri="{FF2B5EF4-FFF2-40B4-BE49-F238E27FC236}">
                <a16:creationId xmlns:a16="http://schemas.microsoft.com/office/drawing/2014/main" id="{3033FBE8-1B71-42FD-8AF2-EA91A52A2C43}"/>
              </a:ext>
            </a:extLst>
          </p:cNvPr>
          <p:cNvSpPr txBox="1"/>
          <p:nvPr/>
        </p:nvSpPr>
        <p:spPr>
          <a:xfrm>
            <a:off x="5317957" y="3033048"/>
            <a:ext cx="890722" cy="400110"/>
          </a:xfrm>
          <a:prstGeom prst="rect">
            <a:avLst/>
          </a:prstGeom>
          <a:noFill/>
        </p:spPr>
        <p:txBody>
          <a:bodyPr wrap="square">
            <a:spAutoFit/>
          </a:bodyPr>
          <a:lstStyle/>
          <a:p>
            <a:r>
              <a:rPr lang="sv-SE" sz="2000" b="1" dirty="0">
                <a:solidFill>
                  <a:schemeClr val="accent2">
                    <a:lumMod val="50000"/>
                  </a:schemeClr>
                </a:solidFill>
              </a:rPr>
              <a:t>Teism</a:t>
            </a:r>
          </a:p>
        </p:txBody>
      </p:sp>
      <p:sp>
        <p:nvSpPr>
          <p:cNvPr id="62" name="TextBox 61">
            <a:extLst>
              <a:ext uri="{FF2B5EF4-FFF2-40B4-BE49-F238E27FC236}">
                <a16:creationId xmlns:a16="http://schemas.microsoft.com/office/drawing/2014/main" id="{F651E617-BAE9-403D-B480-3912913C3A10}"/>
              </a:ext>
            </a:extLst>
          </p:cNvPr>
          <p:cNvSpPr txBox="1"/>
          <p:nvPr/>
        </p:nvSpPr>
        <p:spPr>
          <a:xfrm>
            <a:off x="2101161" y="4989923"/>
            <a:ext cx="1668355" cy="369332"/>
          </a:xfrm>
          <a:prstGeom prst="rect">
            <a:avLst/>
          </a:prstGeom>
          <a:noFill/>
        </p:spPr>
        <p:txBody>
          <a:bodyPr wrap="square">
            <a:spAutoFit/>
          </a:bodyPr>
          <a:lstStyle/>
          <a:p>
            <a:r>
              <a:rPr lang="sv-SE" dirty="0">
                <a:solidFill>
                  <a:schemeClr val="accent2">
                    <a:lumMod val="50000"/>
                  </a:schemeClr>
                </a:solidFill>
              </a:rPr>
              <a:t>Gud finns i allt</a:t>
            </a:r>
          </a:p>
        </p:txBody>
      </p:sp>
      <p:sp>
        <p:nvSpPr>
          <p:cNvPr id="64" name="TextBox 63">
            <a:extLst>
              <a:ext uri="{FF2B5EF4-FFF2-40B4-BE49-F238E27FC236}">
                <a16:creationId xmlns:a16="http://schemas.microsoft.com/office/drawing/2014/main" id="{2BA14184-6581-45BF-AC9D-62FC2DC8AC78}"/>
              </a:ext>
            </a:extLst>
          </p:cNvPr>
          <p:cNvSpPr txBox="1"/>
          <p:nvPr/>
        </p:nvSpPr>
        <p:spPr>
          <a:xfrm>
            <a:off x="4340251" y="2447449"/>
            <a:ext cx="580544" cy="369332"/>
          </a:xfrm>
          <a:prstGeom prst="rect">
            <a:avLst/>
          </a:prstGeom>
          <a:noFill/>
        </p:spPr>
        <p:txBody>
          <a:bodyPr wrap="none" rtlCol="0">
            <a:spAutoFit/>
          </a:bodyPr>
          <a:lstStyle/>
          <a:p>
            <a:r>
              <a:rPr lang="sv-SE" b="1" i="1" dirty="0">
                <a:solidFill>
                  <a:schemeClr val="bg1">
                    <a:lumMod val="50000"/>
                  </a:schemeClr>
                </a:solidFill>
              </a:rPr>
              <a:t>TRO</a:t>
            </a:r>
          </a:p>
        </p:txBody>
      </p:sp>
      <p:sp>
        <p:nvSpPr>
          <p:cNvPr id="66" name="TextBox 65">
            <a:extLst>
              <a:ext uri="{FF2B5EF4-FFF2-40B4-BE49-F238E27FC236}">
                <a16:creationId xmlns:a16="http://schemas.microsoft.com/office/drawing/2014/main" id="{C25DC385-4F43-4E14-9C4B-AE68A27086D3}"/>
              </a:ext>
            </a:extLst>
          </p:cNvPr>
          <p:cNvSpPr txBox="1"/>
          <p:nvPr/>
        </p:nvSpPr>
        <p:spPr>
          <a:xfrm>
            <a:off x="10320588" y="2148235"/>
            <a:ext cx="1095556" cy="369332"/>
          </a:xfrm>
          <a:prstGeom prst="rect">
            <a:avLst/>
          </a:prstGeom>
          <a:noFill/>
        </p:spPr>
        <p:txBody>
          <a:bodyPr wrap="none" rtlCol="0">
            <a:spAutoFit/>
          </a:bodyPr>
          <a:lstStyle/>
          <a:p>
            <a:r>
              <a:rPr lang="sv-SE" b="1" i="1" dirty="0">
                <a:solidFill>
                  <a:schemeClr val="bg1">
                    <a:lumMod val="50000"/>
                  </a:schemeClr>
                </a:solidFill>
              </a:rPr>
              <a:t>SANNING</a:t>
            </a:r>
          </a:p>
        </p:txBody>
      </p:sp>
      <p:sp>
        <p:nvSpPr>
          <p:cNvPr id="68" name="TextBox 67">
            <a:extLst>
              <a:ext uri="{FF2B5EF4-FFF2-40B4-BE49-F238E27FC236}">
                <a16:creationId xmlns:a16="http://schemas.microsoft.com/office/drawing/2014/main" id="{7B5072F9-1540-4D3A-9B20-B97AB1211327}"/>
              </a:ext>
            </a:extLst>
          </p:cNvPr>
          <p:cNvSpPr txBox="1"/>
          <p:nvPr/>
        </p:nvSpPr>
        <p:spPr>
          <a:xfrm>
            <a:off x="7365689" y="1805514"/>
            <a:ext cx="947695" cy="369332"/>
          </a:xfrm>
          <a:prstGeom prst="rect">
            <a:avLst/>
          </a:prstGeom>
          <a:noFill/>
        </p:spPr>
        <p:txBody>
          <a:bodyPr wrap="none" rtlCol="0">
            <a:spAutoFit/>
          </a:bodyPr>
          <a:lstStyle/>
          <a:p>
            <a:r>
              <a:rPr lang="sv-SE" b="1" i="1" dirty="0">
                <a:solidFill>
                  <a:schemeClr val="bg1">
                    <a:lumMod val="75000"/>
                  </a:schemeClr>
                </a:solidFill>
              </a:rPr>
              <a:t>KÄNSLA</a:t>
            </a:r>
          </a:p>
        </p:txBody>
      </p:sp>
      <p:sp>
        <p:nvSpPr>
          <p:cNvPr id="70" name="TextBox 69">
            <a:extLst>
              <a:ext uri="{FF2B5EF4-FFF2-40B4-BE49-F238E27FC236}">
                <a16:creationId xmlns:a16="http://schemas.microsoft.com/office/drawing/2014/main" id="{B284EFD1-FB16-4629-9C6F-BF76E4BE2A48}"/>
              </a:ext>
            </a:extLst>
          </p:cNvPr>
          <p:cNvSpPr txBox="1"/>
          <p:nvPr/>
        </p:nvSpPr>
        <p:spPr>
          <a:xfrm>
            <a:off x="6867323" y="3304650"/>
            <a:ext cx="1526380" cy="400110"/>
          </a:xfrm>
          <a:prstGeom prst="rect">
            <a:avLst/>
          </a:prstGeom>
          <a:noFill/>
        </p:spPr>
        <p:txBody>
          <a:bodyPr wrap="square">
            <a:spAutoFit/>
          </a:bodyPr>
          <a:lstStyle/>
          <a:p>
            <a:r>
              <a:rPr lang="sv-SE" sz="2000" b="1" dirty="0">
                <a:solidFill>
                  <a:schemeClr val="accent2">
                    <a:lumMod val="50000"/>
                  </a:schemeClr>
                </a:solidFill>
              </a:rPr>
              <a:t>Agnosticism</a:t>
            </a:r>
          </a:p>
        </p:txBody>
      </p:sp>
      <p:sp>
        <p:nvSpPr>
          <p:cNvPr id="72" name="TextBox 71">
            <a:extLst>
              <a:ext uri="{FF2B5EF4-FFF2-40B4-BE49-F238E27FC236}">
                <a16:creationId xmlns:a16="http://schemas.microsoft.com/office/drawing/2014/main" id="{7E9CF108-5CBA-4B62-A751-FAB11698E21F}"/>
              </a:ext>
            </a:extLst>
          </p:cNvPr>
          <p:cNvSpPr txBox="1"/>
          <p:nvPr/>
        </p:nvSpPr>
        <p:spPr>
          <a:xfrm>
            <a:off x="7893576" y="3644092"/>
            <a:ext cx="1205138" cy="400110"/>
          </a:xfrm>
          <a:prstGeom prst="rect">
            <a:avLst/>
          </a:prstGeom>
          <a:noFill/>
        </p:spPr>
        <p:txBody>
          <a:bodyPr wrap="square">
            <a:spAutoFit/>
          </a:bodyPr>
          <a:lstStyle/>
          <a:p>
            <a:r>
              <a:rPr lang="sv-SE" sz="2000" b="1" dirty="0">
                <a:solidFill>
                  <a:schemeClr val="accent2">
                    <a:lumMod val="50000"/>
                  </a:schemeClr>
                </a:solidFill>
              </a:rPr>
              <a:t>Ateismen </a:t>
            </a:r>
          </a:p>
        </p:txBody>
      </p:sp>
      <p:sp>
        <p:nvSpPr>
          <p:cNvPr id="76" name="TextBox 75">
            <a:extLst>
              <a:ext uri="{FF2B5EF4-FFF2-40B4-BE49-F238E27FC236}">
                <a16:creationId xmlns:a16="http://schemas.microsoft.com/office/drawing/2014/main" id="{65B3389A-FB74-4AA7-80C7-894B520C2A28}"/>
              </a:ext>
            </a:extLst>
          </p:cNvPr>
          <p:cNvSpPr txBox="1"/>
          <p:nvPr/>
        </p:nvSpPr>
        <p:spPr>
          <a:xfrm>
            <a:off x="9065463" y="3654191"/>
            <a:ext cx="1839178" cy="400110"/>
          </a:xfrm>
          <a:prstGeom prst="rect">
            <a:avLst/>
          </a:prstGeom>
          <a:noFill/>
        </p:spPr>
        <p:txBody>
          <a:bodyPr wrap="square">
            <a:spAutoFit/>
          </a:bodyPr>
          <a:lstStyle/>
          <a:p>
            <a:r>
              <a:rPr lang="sv-SE" sz="2000" b="1" dirty="0">
                <a:solidFill>
                  <a:schemeClr val="accent2">
                    <a:lumMod val="50000"/>
                  </a:schemeClr>
                </a:solidFill>
              </a:rPr>
              <a:t>Humanism </a:t>
            </a:r>
          </a:p>
        </p:txBody>
      </p:sp>
      <p:pic>
        <p:nvPicPr>
          <p:cNvPr id="28" name="Picture 27">
            <a:extLst>
              <a:ext uri="{FF2B5EF4-FFF2-40B4-BE49-F238E27FC236}">
                <a16:creationId xmlns:a16="http://schemas.microsoft.com/office/drawing/2014/main" id="{F0A5F67D-D51A-4A3C-BED7-D79AD00FE822}"/>
              </a:ext>
            </a:extLst>
          </p:cNvPr>
          <p:cNvPicPr>
            <a:picLocks noChangeAspect="1"/>
          </p:cNvPicPr>
          <p:nvPr/>
        </p:nvPicPr>
        <p:blipFill>
          <a:blip r:embed="rId10">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0531180" y="3368818"/>
            <a:ext cx="521062" cy="521062"/>
          </a:xfrm>
          <a:prstGeom prst="rect">
            <a:avLst/>
          </a:prstGeom>
        </p:spPr>
      </p:pic>
      <p:sp>
        <p:nvSpPr>
          <p:cNvPr id="59" name="TextBox 58">
            <a:extLst>
              <a:ext uri="{FF2B5EF4-FFF2-40B4-BE49-F238E27FC236}">
                <a16:creationId xmlns:a16="http://schemas.microsoft.com/office/drawing/2014/main" id="{71F70E83-1E98-43E5-A56E-2FF76547F369}"/>
              </a:ext>
            </a:extLst>
          </p:cNvPr>
          <p:cNvSpPr txBox="1"/>
          <p:nvPr/>
        </p:nvSpPr>
        <p:spPr>
          <a:xfrm>
            <a:off x="3785220" y="5347849"/>
            <a:ext cx="2043579" cy="369332"/>
          </a:xfrm>
          <a:prstGeom prst="rect">
            <a:avLst/>
          </a:prstGeom>
          <a:noFill/>
        </p:spPr>
        <p:txBody>
          <a:bodyPr wrap="square">
            <a:spAutoFit/>
          </a:bodyPr>
          <a:lstStyle/>
          <a:p>
            <a:r>
              <a:rPr lang="sv-SE" dirty="0">
                <a:solidFill>
                  <a:schemeClr val="accent2">
                    <a:lumMod val="50000"/>
                  </a:schemeClr>
                </a:solidFill>
              </a:rPr>
              <a:t>Gud bryr sig om oss</a:t>
            </a:r>
          </a:p>
        </p:txBody>
      </p:sp>
      <p:cxnSp>
        <p:nvCxnSpPr>
          <p:cNvPr id="14" name="Straight Arrow Connector 13">
            <a:extLst>
              <a:ext uri="{FF2B5EF4-FFF2-40B4-BE49-F238E27FC236}">
                <a16:creationId xmlns:a16="http://schemas.microsoft.com/office/drawing/2014/main" id="{97430C1F-CAB3-4B7D-9B7B-F293C695E8A7}"/>
              </a:ext>
            </a:extLst>
          </p:cNvPr>
          <p:cNvCxnSpPr>
            <a:cxnSpLocks/>
            <a:stCxn id="58" idx="2"/>
            <a:endCxn id="59" idx="0"/>
          </p:cNvCxnSpPr>
          <p:nvPr/>
        </p:nvCxnSpPr>
        <p:spPr>
          <a:xfrm flipH="1">
            <a:off x="4807010" y="3433158"/>
            <a:ext cx="956308" cy="1914691"/>
          </a:xfrm>
          <a:prstGeom prst="straightConnector1">
            <a:avLst/>
          </a:prstGeom>
          <a:ln>
            <a:solidFill>
              <a:schemeClr val="accent2">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B795F5D-5B8C-4B63-AC45-11676629969D}"/>
              </a:ext>
            </a:extLst>
          </p:cNvPr>
          <p:cNvSpPr txBox="1"/>
          <p:nvPr/>
        </p:nvSpPr>
        <p:spPr>
          <a:xfrm>
            <a:off x="4181268" y="3004036"/>
            <a:ext cx="1209034" cy="400110"/>
          </a:xfrm>
          <a:prstGeom prst="rect">
            <a:avLst/>
          </a:prstGeom>
          <a:noFill/>
        </p:spPr>
        <p:txBody>
          <a:bodyPr wrap="square">
            <a:spAutoFit/>
          </a:bodyPr>
          <a:lstStyle/>
          <a:p>
            <a:r>
              <a:rPr lang="sv-SE" sz="2000" b="1" dirty="0">
                <a:solidFill>
                  <a:schemeClr val="accent2">
                    <a:lumMod val="50000"/>
                  </a:schemeClr>
                </a:solidFill>
              </a:rPr>
              <a:t>Panteism</a:t>
            </a:r>
          </a:p>
        </p:txBody>
      </p:sp>
      <p:cxnSp>
        <p:nvCxnSpPr>
          <p:cNvPr id="71" name="Straight Arrow Connector 70">
            <a:extLst>
              <a:ext uri="{FF2B5EF4-FFF2-40B4-BE49-F238E27FC236}">
                <a16:creationId xmlns:a16="http://schemas.microsoft.com/office/drawing/2014/main" id="{74E26E08-3502-4197-A5F3-E16668C1DCFB}"/>
              </a:ext>
            </a:extLst>
          </p:cNvPr>
          <p:cNvCxnSpPr>
            <a:cxnSpLocks/>
            <a:stCxn id="69" idx="2"/>
            <a:endCxn id="62" idx="0"/>
          </p:cNvCxnSpPr>
          <p:nvPr/>
        </p:nvCxnSpPr>
        <p:spPr>
          <a:xfrm flipH="1">
            <a:off x="2935339" y="3404146"/>
            <a:ext cx="1850446" cy="1585777"/>
          </a:xfrm>
          <a:prstGeom prst="straightConnector1">
            <a:avLst/>
          </a:prstGeom>
          <a:ln>
            <a:solidFill>
              <a:schemeClr val="accent2">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18FA8A7-A907-4D97-AA4D-FB3E6E8EF074}"/>
              </a:ext>
            </a:extLst>
          </p:cNvPr>
          <p:cNvSpPr txBox="1"/>
          <p:nvPr/>
        </p:nvSpPr>
        <p:spPr>
          <a:xfrm>
            <a:off x="6035172" y="3052206"/>
            <a:ext cx="890722" cy="400110"/>
          </a:xfrm>
          <a:prstGeom prst="rect">
            <a:avLst/>
          </a:prstGeom>
          <a:noFill/>
        </p:spPr>
        <p:txBody>
          <a:bodyPr wrap="square">
            <a:spAutoFit/>
          </a:bodyPr>
          <a:lstStyle/>
          <a:p>
            <a:r>
              <a:rPr lang="sv-SE" sz="2000" b="1" dirty="0">
                <a:solidFill>
                  <a:schemeClr val="accent2">
                    <a:lumMod val="50000"/>
                  </a:schemeClr>
                </a:solidFill>
              </a:rPr>
              <a:t>Deism</a:t>
            </a:r>
          </a:p>
        </p:txBody>
      </p:sp>
      <p:cxnSp>
        <p:nvCxnSpPr>
          <p:cNvPr id="78" name="Straight Arrow Connector 77">
            <a:extLst>
              <a:ext uri="{FF2B5EF4-FFF2-40B4-BE49-F238E27FC236}">
                <a16:creationId xmlns:a16="http://schemas.microsoft.com/office/drawing/2014/main" id="{D2A0BBFF-2F8B-431C-9FA8-5CBCF56809C8}"/>
              </a:ext>
            </a:extLst>
          </p:cNvPr>
          <p:cNvCxnSpPr>
            <a:cxnSpLocks/>
            <a:stCxn id="75" idx="2"/>
            <a:endCxn id="49" idx="0"/>
          </p:cNvCxnSpPr>
          <p:nvPr/>
        </p:nvCxnSpPr>
        <p:spPr>
          <a:xfrm>
            <a:off x="6480533" y="3452316"/>
            <a:ext cx="378483" cy="1591505"/>
          </a:xfrm>
          <a:prstGeom prst="straightConnector1">
            <a:avLst/>
          </a:prstGeom>
          <a:ln>
            <a:solidFill>
              <a:schemeClr val="accent2">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Arrow: Left-Right 15">
            <a:extLst>
              <a:ext uri="{FF2B5EF4-FFF2-40B4-BE49-F238E27FC236}">
                <a16:creationId xmlns:a16="http://schemas.microsoft.com/office/drawing/2014/main" id="{4645C8FF-7F7E-4EF5-A445-85752EF8AD10}"/>
              </a:ext>
            </a:extLst>
          </p:cNvPr>
          <p:cNvSpPr/>
          <p:nvPr/>
        </p:nvSpPr>
        <p:spPr>
          <a:xfrm>
            <a:off x="4453144" y="2378302"/>
            <a:ext cx="6767935" cy="602585"/>
          </a:xfrm>
          <a:prstGeom prst="leftRight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23020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F164D-5124-4782-B71A-95978A7749FD}"/>
              </a:ext>
            </a:extLst>
          </p:cNvPr>
          <p:cNvSpPr txBox="1"/>
          <p:nvPr/>
        </p:nvSpPr>
        <p:spPr>
          <a:xfrm>
            <a:off x="0" y="0"/>
            <a:ext cx="2468946" cy="369332"/>
          </a:xfrm>
          <a:prstGeom prst="rect">
            <a:avLst/>
          </a:prstGeom>
          <a:noFill/>
        </p:spPr>
        <p:txBody>
          <a:bodyPr wrap="none" rtlCol="0">
            <a:spAutoFit/>
          </a:bodyPr>
          <a:lstStyle/>
          <a:p>
            <a:r>
              <a:rPr lang="sv-SE" b="1" dirty="0"/>
              <a:t>FINNS GUD ELLER INTE?</a:t>
            </a:r>
          </a:p>
        </p:txBody>
      </p:sp>
      <p:cxnSp>
        <p:nvCxnSpPr>
          <p:cNvPr id="4" name="Straight Connector 3">
            <a:extLst>
              <a:ext uri="{FF2B5EF4-FFF2-40B4-BE49-F238E27FC236}">
                <a16:creationId xmlns:a16="http://schemas.microsoft.com/office/drawing/2014/main" id="{54E46E85-42CB-4B9F-9A5F-C00903201EB6}"/>
              </a:ext>
            </a:extLst>
          </p:cNvPr>
          <p:cNvCxnSpPr/>
          <p:nvPr/>
        </p:nvCxnSpPr>
        <p:spPr>
          <a:xfrm>
            <a:off x="261937" y="1000125"/>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630FA5F-5FDB-4CD1-99C6-4DA35BA0C261}"/>
              </a:ext>
            </a:extLst>
          </p:cNvPr>
          <p:cNvCxnSpPr/>
          <p:nvPr/>
        </p:nvCxnSpPr>
        <p:spPr>
          <a:xfrm>
            <a:off x="261937" y="4057650"/>
            <a:ext cx="11668125"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87AA917-637C-443F-B006-A797D1BA7901}"/>
              </a:ext>
            </a:extLst>
          </p:cNvPr>
          <p:cNvCxnSpPr>
            <a:cxnSpLocks/>
          </p:cNvCxnSpPr>
          <p:nvPr/>
        </p:nvCxnSpPr>
        <p:spPr>
          <a:xfrm>
            <a:off x="4057650" y="92333"/>
            <a:ext cx="0" cy="667333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6466D6F-09C8-4834-B963-25D6A903F330}"/>
              </a:ext>
            </a:extLst>
          </p:cNvPr>
          <p:cNvSpPr/>
          <p:nvPr/>
        </p:nvSpPr>
        <p:spPr>
          <a:xfrm>
            <a:off x="1331844" y="3133725"/>
            <a:ext cx="10326756" cy="81914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METAFYSIK / VÄRLDSBILDEN</a:t>
            </a:r>
          </a:p>
        </p:txBody>
      </p:sp>
      <p:sp>
        <p:nvSpPr>
          <p:cNvPr id="11" name="Rectangle 10">
            <a:extLst>
              <a:ext uri="{FF2B5EF4-FFF2-40B4-BE49-F238E27FC236}">
                <a16:creationId xmlns:a16="http://schemas.microsoft.com/office/drawing/2014/main" id="{B3A0E455-5CBC-4F0D-A623-39E37E6253A3}"/>
              </a:ext>
            </a:extLst>
          </p:cNvPr>
          <p:cNvSpPr/>
          <p:nvPr/>
        </p:nvSpPr>
        <p:spPr>
          <a:xfrm>
            <a:off x="1331843" y="4162429"/>
            <a:ext cx="7697853" cy="62864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t>ETIK</a:t>
            </a:r>
          </a:p>
        </p:txBody>
      </p:sp>
      <p:sp>
        <p:nvSpPr>
          <p:cNvPr id="12" name="Rectangle 11">
            <a:extLst>
              <a:ext uri="{FF2B5EF4-FFF2-40B4-BE49-F238E27FC236}">
                <a16:creationId xmlns:a16="http://schemas.microsoft.com/office/drawing/2014/main" id="{BAB2115D-CEDB-4E74-AB77-EB9E9FA28A04}"/>
              </a:ext>
            </a:extLst>
          </p:cNvPr>
          <p:cNvSpPr/>
          <p:nvPr/>
        </p:nvSpPr>
        <p:spPr>
          <a:xfrm>
            <a:off x="1331843" y="2009777"/>
            <a:ext cx="10326756" cy="10715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LOGIK / EPISTEMOLOGI /</a:t>
            </a:r>
          </a:p>
          <a:p>
            <a:r>
              <a:rPr lang="sv-SE" b="1" dirty="0">
                <a:solidFill>
                  <a:schemeClr val="bg1"/>
                </a:solidFill>
              </a:rPr>
              <a:t>KUNSKAPSTEORI</a:t>
            </a:r>
          </a:p>
        </p:txBody>
      </p:sp>
      <p:sp>
        <p:nvSpPr>
          <p:cNvPr id="13" name="Rectangle 12">
            <a:extLst>
              <a:ext uri="{FF2B5EF4-FFF2-40B4-BE49-F238E27FC236}">
                <a16:creationId xmlns:a16="http://schemas.microsoft.com/office/drawing/2014/main" id="{7EDD30A7-EFD9-4D8F-B745-67A8253E80FA}"/>
              </a:ext>
            </a:extLst>
          </p:cNvPr>
          <p:cNvSpPr/>
          <p:nvPr/>
        </p:nvSpPr>
        <p:spPr>
          <a:xfrm>
            <a:off x="1331843" y="1123960"/>
            <a:ext cx="10326756" cy="8212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v-SE" b="1" dirty="0">
                <a:solidFill>
                  <a:schemeClr val="bg1"/>
                </a:solidFill>
              </a:rPr>
              <a:t>ESTETIK</a:t>
            </a:r>
          </a:p>
        </p:txBody>
      </p:sp>
      <p:sp>
        <p:nvSpPr>
          <p:cNvPr id="27" name="TextBox 26">
            <a:extLst>
              <a:ext uri="{FF2B5EF4-FFF2-40B4-BE49-F238E27FC236}">
                <a16:creationId xmlns:a16="http://schemas.microsoft.com/office/drawing/2014/main" id="{6D29E08D-8A60-4EF0-B1C0-99777C14D760}"/>
              </a:ext>
            </a:extLst>
          </p:cNvPr>
          <p:cNvSpPr txBox="1"/>
          <p:nvPr/>
        </p:nvSpPr>
        <p:spPr>
          <a:xfrm rot="16200000">
            <a:off x="-640555" y="2216616"/>
            <a:ext cx="2116927" cy="646331"/>
          </a:xfrm>
          <a:prstGeom prst="rect">
            <a:avLst/>
          </a:prstGeom>
          <a:noFill/>
        </p:spPr>
        <p:txBody>
          <a:bodyPr wrap="square">
            <a:spAutoFit/>
          </a:bodyPr>
          <a:lstStyle/>
          <a:p>
            <a:r>
              <a:rPr lang="sv-SE" dirty="0"/>
              <a:t>Förhållandet mellan </a:t>
            </a:r>
            <a:r>
              <a:rPr lang="sv-SE" b="1" dirty="0"/>
              <a:t>människa</a:t>
            </a:r>
            <a:r>
              <a:rPr lang="sv-SE" dirty="0"/>
              <a:t> och </a:t>
            </a:r>
            <a:r>
              <a:rPr lang="sv-SE" b="1" dirty="0"/>
              <a:t>natur</a:t>
            </a:r>
            <a:r>
              <a:rPr lang="sv-SE" dirty="0"/>
              <a:t> </a:t>
            </a:r>
          </a:p>
        </p:txBody>
      </p:sp>
      <p:sp>
        <p:nvSpPr>
          <p:cNvPr id="31" name="TextBox 30">
            <a:extLst>
              <a:ext uri="{FF2B5EF4-FFF2-40B4-BE49-F238E27FC236}">
                <a16:creationId xmlns:a16="http://schemas.microsoft.com/office/drawing/2014/main" id="{3E279BFC-E9CC-42EC-89EF-16E01B6E6EC4}"/>
              </a:ext>
            </a:extLst>
          </p:cNvPr>
          <p:cNvSpPr txBox="1"/>
          <p:nvPr/>
        </p:nvSpPr>
        <p:spPr>
          <a:xfrm rot="16200000">
            <a:off x="-716656" y="4986201"/>
            <a:ext cx="2293877" cy="646331"/>
          </a:xfrm>
          <a:prstGeom prst="rect">
            <a:avLst/>
          </a:prstGeom>
          <a:noFill/>
        </p:spPr>
        <p:txBody>
          <a:bodyPr wrap="square">
            <a:spAutoFit/>
          </a:bodyPr>
          <a:lstStyle/>
          <a:p>
            <a:r>
              <a:rPr lang="sv-SE" dirty="0"/>
              <a:t>Förhållandet mellan </a:t>
            </a:r>
            <a:r>
              <a:rPr lang="sv-SE" b="1" dirty="0"/>
              <a:t>person</a:t>
            </a:r>
            <a:r>
              <a:rPr lang="sv-SE" dirty="0"/>
              <a:t> och </a:t>
            </a:r>
            <a:r>
              <a:rPr lang="sv-SE" b="1" dirty="0"/>
              <a:t>person</a:t>
            </a:r>
          </a:p>
        </p:txBody>
      </p:sp>
      <p:pic>
        <p:nvPicPr>
          <p:cNvPr id="33" name="Picture 32" descr="Background pattern&#10;&#10;Description automatically generated">
            <a:extLst>
              <a:ext uri="{FF2B5EF4-FFF2-40B4-BE49-F238E27FC236}">
                <a16:creationId xmlns:a16="http://schemas.microsoft.com/office/drawing/2014/main" id="{9CCC9307-34E6-47B4-BA13-C5F675961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583" y="1831498"/>
            <a:ext cx="396677" cy="396677"/>
          </a:xfrm>
          <a:prstGeom prst="rect">
            <a:avLst/>
          </a:prstGeom>
        </p:spPr>
      </p:pic>
      <p:pic>
        <p:nvPicPr>
          <p:cNvPr id="38" name="Picture 37">
            <a:extLst>
              <a:ext uri="{FF2B5EF4-FFF2-40B4-BE49-F238E27FC236}">
                <a16:creationId xmlns:a16="http://schemas.microsoft.com/office/drawing/2014/main" id="{B5B0393C-F19D-43D1-B187-465AEAC109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072" y="2610797"/>
            <a:ext cx="263698" cy="339890"/>
          </a:xfrm>
          <a:prstGeom prst="rect">
            <a:avLst/>
          </a:prstGeom>
        </p:spPr>
      </p:pic>
      <p:cxnSp>
        <p:nvCxnSpPr>
          <p:cNvPr id="40" name="Straight Arrow Connector 39">
            <a:extLst>
              <a:ext uri="{FF2B5EF4-FFF2-40B4-BE49-F238E27FC236}">
                <a16:creationId xmlns:a16="http://schemas.microsoft.com/office/drawing/2014/main" id="{65F20500-8DD7-4E34-991F-3ABA160A77B9}"/>
              </a:ext>
            </a:extLst>
          </p:cNvPr>
          <p:cNvCxnSpPr>
            <a:stCxn id="33" idx="2"/>
            <a:endCxn id="38" idx="0"/>
          </p:cNvCxnSpPr>
          <p:nvPr/>
        </p:nvCxnSpPr>
        <p:spPr>
          <a:xfrm flipH="1">
            <a:off x="970921" y="2228175"/>
            <a:ext cx="1" cy="38262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2B1F03A-891A-4B65-98F8-A3FD8D1004F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0037" y="4864019"/>
            <a:ext cx="263698" cy="339890"/>
          </a:xfrm>
          <a:prstGeom prst="rect">
            <a:avLst/>
          </a:prstGeom>
        </p:spPr>
      </p:pic>
      <p:cxnSp>
        <p:nvCxnSpPr>
          <p:cNvPr id="45" name="Straight Arrow Connector 44">
            <a:extLst>
              <a:ext uri="{FF2B5EF4-FFF2-40B4-BE49-F238E27FC236}">
                <a16:creationId xmlns:a16="http://schemas.microsoft.com/office/drawing/2014/main" id="{DE30EEBC-80FD-498F-B8BF-B92A0AA978E7}"/>
              </a:ext>
            </a:extLst>
          </p:cNvPr>
          <p:cNvCxnSpPr>
            <a:cxnSpLocks/>
            <a:stCxn id="44" idx="2"/>
            <a:endCxn id="46" idx="0"/>
          </p:cNvCxnSpPr>
          <p:nvPr/>
        </p:nvCxnSpPr>
        <p:spPr>
          <a:xfrm flipH="1">
            <a:off x="981732" y="5203909"/>
            <a:ext cx="10154" cy="34332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EA05F3F-9EF6-427C-AFBC-C2A251C20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9883" y="5547236"/>
            <a:ext cx="263698" cy="339890"/>
          </a:xfrm>
          <a:prstGeom prst="rect">
            <a:avLst/>
          </a:prstGeom>
        </p:spPr>
      </p:pic>
      <p:pic>
        <p:nvPicPr>
          <p:cNvPr id="51" name="Picture 50" descr="Icon&#10;&#10;Description automatically generated">
            <a:extLst>
              <a:ext uri="{FF2B5EF4-FFF2-40B4-BE49-F238E27FC236}">
                <a16:creationId xmlns:a16="http://schemas.microsoft.com/office/drawing/2014/main" id="{861286A4-8D2D-4B57-9728-661C78A5FC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41074" y="1283279"/>
            <a:ext cx="475182" cy="475182"/>
          </a:xfrm>
          <a:prstGeom prst="rect">
            <a:avLst/>
          </a:prstGeom>
        </p:spPr>
      </p:pic>
      <p:cxnSp>
        <p:nvCxnSpPr>
          <p:cNvPr id="54" name="Straight Arrow Connector 53">
            <a:extLst>
              <a:ext uri="{FF2B5EF4-FFF2-40B4-BE49-F238E27FC236}">
                <a16:creationId xmlns:a16="http://schemas.microsoft.com/office/drawing/2014/main" id="{84D0653B-20D1-4FB5-83D4-8F34487A77E4}"/>
              </a:ext>
            </a:extLst>
          </p:cNvPr>
          <p:cNvCxnSpPr>
            <a:cxnSpLocks/>
            <a:stCxn id="27" idx="3"/>
          </p:cNvCxnSpPr>
          <p:nvPr/>
        </p:nvCxnSpPr>
        <p:spPr>
          <a:xfrm flipV="1">
            <a:off x="417909" y="1000125"/>
            <a:ext cx="10716" cy="48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73B77E6-54D6-4E3B-8F9E-776D0A561C39}"/>
              </a:ext>
            </a:extLst>
          </p:cNvPr>
          <p:cNvCxnSpPr>
            <a:cxnSpLocks/>
            <a:stCxn id="31" idx="3"/>
          </p:cNvCxnSpPr>
          <p:nvPr/>
        </p:nvCxnSpPr>
        <p:spPr>
          <a:xfrm flipH="1" flipV="1">
            <a:off x="428627" y="4057654"/>
            <a:ext cx="1656" cy="104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26607FC-763B-4021-800A-8BDBA159856C}"/>
              </a:ext>
            </a:extLst>
          </p:cNvPr>
          <p:cNvCxnSpPr>
            <a:cxnSpLocks/>
            <a:stCxn id="27" idx="1"/>
          </p:cNvCxnSpPr>
          <p:nvPr/>
        </p:nvCxnSpPr>
        <p:spPr>
          <a:xfrm>
            <a:off x="417909" y="3598245"/>
            <a:ext cx="0" cy="459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356F01-EBF6-4F37-90C0-AEF67A36ED54}"/>
              </a:ext>
            </a:extLst>
          </p:cNvPr>
          <p:cNvCxnSpPr>
            <a:cxnSpLocks/>
            <a:stCxn id="31" idx="1"/>
          </p:cNvCxnSpPr>
          <p:nvPr/>
        </p:nvCxnSpPr>
        <p:spPr>
          <a:xfrm flipH="1">
            <a:off x="428625" y="6456305"/>
            <a:ext cx="1658" cy="36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C0013BC-0126-4FB9-99CE-A9FA03F1DEC1}"/>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120799" y="2576946"/>
            <a:ext cx="871180" cy="871180"/>
          </a:xfrm>
          <a:prstGeom prst="rect">
            <a:avLst/>
          </a:prstGeom>
        </p:spPr>
      </p:pic>
      <p:sp>
        <p:nvSpPr>
          <p:cNvPr id="9" name="TextBox 8">
            <a:extLst>
              <a:ext uri="{FF2B5EF4-FFF2-40B4-BE49-F238E27FC236}">
                <a16:creationId xmlns:a16="http://schemas.microsoft.com/office/drawing/2014/main" id="{B5094C30-AA52-4939-95FE-C4EEF8E170A5}"/>
              </a:ext>
            </a:extLst>
          </p:cNvPr>
          <p:cNvSpPr txBox="1"/>
          <p:nvPr/>
        </p:nvSpPr>
        <p:spPr>
          <a:xfrm>
            <a:off x="4336151" y="2127450"/>
            <a:ext cx="1101584" cy="369332"/>
          </a:xfrm>
          <a:prstGeom prst="rect">
            <a:avLst/>
          </a:prstGeom>
          <a:noFill/>
        </p:spPr>
        <p:txBody>
          <a:bodyPr wrap="none" rtlCol="0">
            <a:spAutoFit/>
          </a:bodyPr>
          <a:lstStyle/>
          <a:p>
            <a:r>
              <a:rPr lang="sv-SE" b="1" dirty="0">
                <a:solidFill>
                  <a:schemeClr val="bg1">
                    <a:lumMod val="50000"/>
                  </a:schemeClr>
                </a:solidFill>
              </a:rPr>
              <a:t>RELIGION</a:t>
            </a:r>
          </a:p>
        </p:txBody>
      </p:sp>
      <p:sp>
        <p:nvSpPr>
          <p:cNvPr id="34" name="TextBox 33">
            <a:extLst>
              <a:ext uri="{FF2B5EF4-FFF2-40B4-BE49-F238E27FC236}">
                <a16:creationId xmlns:a16="http://schemas.microsoft.com/office/drawing/2014/main" id="{D9F5D0AC-81A6-4890-94B2-06557508A406}"/>
              </a:ext>
            </a:extLst>
          </p:cNvPr>
          <p:cNvSpPr txBox="1"/>
          <p:nvPr/>
        </p:nvSpPr>
        <p:spPr>
          <a:xfrm>
            <a:off x="9479492" y="2741379"/>
            <a:ext cx="1975221" cy="369332"/>
          </a:xfrm>
          <a:prstGeom prst="rect">
            <a:avLst/>
          </a:prstGeom>
          <a:noFill/>
        </p:spPr>
        <p:txBody>
          <a:bodyPr wrap="none" rtlCol="0">
            <a:spAutoFit/>
          </a:bodyPr>
          <a:lstStyle/>
          <a:p>
            <a:r>
              <a:rPr lang="sv-SE" b="1" dirty="0">
                <a:solidFill>
                  <a:schemeClr val="bg1">
                    <a:lumMod val="50000"/>
                  </a:schemeClr>
                </a:solidFill>
              </a:rPr>
              <a:t>NATURVETENSKAP</a:t>
            </a:r>
          </a:p>
        </p:txBody>
      </p:sp>
      <p:sp>
        <p:nvSpPr>
          <p:cNvPr id="22" name="Isosceles Triangle 21">
            <a:extLst>
              <a:ext uri="{FF2B5EF4-FFF2-40B4-BE49-F238E27FC236}">
                <a16:creationId xmlns:a16="http://schemas.microsoft.com/office/drawing/2014/main" id="{07029946-D40C-4C8E-BFBA-9581F16DEB47}"/>
              </a:ext>
            </a:extLst>
          </p:cNvPr>
          <p:cNvSpPr/>
          <p:nvPr/>
        </p:nvSpPr>
        <p:spPr>
          <a:xfrm>
            <a:off x="4220233" y="318052"/>
            <a:ext cx="3941229" cy="4158693"/>
          </a:xfrm>
          <a:prstGeom prst="triangle">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Isosceles Triangle 46">
            <a:extLst>
              <a:ext uri="{FF2B5EF4-FFF2-40B4-BE49-F238E27FC236}">
                <a16:creationId xmlns:a16="http://schemas.microsoft.com/office/drawing/2014/main" id="{0A8E2D46-8FE4-4A57-86C0-C15CE258F76A}"/>
              </a:ext>
            </a:extLst>
          </p:cNvPr>
          <p:cNvSpPr/>
          <p:nvPr/>
        </p:nvSpPr>
        <p:spPr>
          <a:xfrm>
            <a:off x="7697391" y="1283279"/>
            <a:ext cx="3701108" cy="2382873"/>
          </a:xfrm>
          <a:prstGeom prst="triangle">
            <a:avLst>
              <a:gd name="adj" fmla="val 10000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Isosceles Triangle 49">
            <a:extLst>
              <a:ext uri="{FF2B5EF4-FFF2-40B4-BE49-F238E27FC236}">
                <a16:creationId xmlns:a16="http://schemas.microsoft.com/office/drawing/2014/main" id="{DF324FD7-76DC-4AE7-A4E3-BD3025E9BE8F}"/>
              </a:ext>
            </a:extLst>
          </p:cNvPr>
          <p:cNvSpPr/>
          <p:nvPr/>
        </p:nvSpPr>
        <p:spPr>
          <a:xfrm rot="10800000">
            <a:off x="5538263" y="1160421"/>
            <a:ext cx="5306503" cy="1917566"/>
          </a:xfrm>
          <a:prstGeom prst="triangle">
            <a:avLst>
              <a:gd name="adj" fmla="val 63658"/>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TextBox 51">
            <a:extLst>
              <a:ext uri="{FF2B5EF4-FFF2-40B4-BE49-F238E27FC236}">
                <a16:creationId xmlns:a16="http://schemas.microsoft.com/office/drawing/2014/main" id="{E5645D32-62FF-4DF8-9A5F-72FFF9FDC384}"/>
              </a:ext>
            </a:extLst>
          </p:cNvPr>
          <p:cNvSpPr txBox="1"/>
          <p:nvPr/>
        </p:nvSpPr>
        <p:spPr>
          <a:xfrm>
            <a:off x="7361853" y="1459474"/>
            <a:ext cx="949380" cy="369332"/>
          </a:xfrm>
          <a:prstGeom prst="rect">
            <a:avLst/>
          </a:prstGeom>
          <a:noFill/>
        </p:spPr>
        <p:txBody>
          <a:bodyPr wrap="square">
            <a:spAutoFit/>
          </a:bodyPr>
          <a:lstStyle/>
          <a:p>
            <a:r>
              <a:rPr lang="sv-SE" b="1" dirty="0">
                <a:solidFill>
                  <a:schemeClr val="bg1">
                    <a:lumMod val="75000"/>
                  </a:schemeClr>
                </a:solidFill>
              </a:rPr>
              <a:t>ESTETIK</a:t>
            </a:r>
            <a:endParaRPr lang="sv-SE" dirty="0">
              <a:solidFill>
                <a:schemeClr val="bg1">
                  <a:lumMod val="75000"/>
                </a:schemeClr>
              </a:solidFill>
            </a:endParaRPr>
          </a:p>
        </p:txBody>
      </p:sp>
      <p:cxnSp>
        <p:nvCxnSpPr>
          <p:cNvPr id="61" name="Straight Arrow Connector 60">
            <a:extLst>
              <a:ext uri="{FF2B5EF4-FFF2-40B4-BE49-F238E27FC236}">
                <a16:creationId xmlns:a16="http://schemas.microsoft.com/office/drawing/2014/main" id="{7A7DE076-47D0-43A3-9E97-FBAD5875EA0C}"/>
              </a:ext>
            </a:extLst>
          </p:cNvPr>
          <p:cNvCxnSpPr>
            <a:cxnSpLocks/>
            <a:stCxn id="52" idx="1"/>
          </p:cNvCxnSpPr>
          <p:nvPr/>
        </p:nvCxnSpPr>
        <p:spPr>
          <a:xfrm flipH="1">
            <a:off x="6136029" y="1644140"/>
            <a:ext cx="1225824"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364DA8B-A664-48F1-9CAB-3AF1FF516E3E}"/>
              </a:ext>
            </a:extLst>
          </p:cNvPr>
          <p:cNvCxnSpPr>
            <a:cxnSpLocks/>
            <a:stCxn id="52" idx="3"/>
          </p:cNvCxnSpPr>
          <p:nvPr/>
        </p:nvCxnSpPr>
        <p:spPr>
          <a:xfrm>
            <a:off x="8311233" y="1644140"/>
            <a:ext cx="167381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23AA573A-5EDD-4A95-BF07-C96F429AFA89}"/>
              </a:ext>
            </a:extLst>
          </p:cNvPr>
          <p:cNvSpPr/>
          <p:nvPr/>
        </p:nvSpPr>
        <p:spPr>
          <a:xfrm>
            <a:off x="4057650" y="4162429"/>
            <a:ext cx="4972046" cy="628639"/>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TextBox 72">
            <a:extLst>
              <a:ext uri="{FF2B5EF4-FFF2-40B4-BE49-F238E27FC236}">
                <a16:creationId xmlns:a16="http://schemas.microsoft.com/office/drawing/2014/main" id="{841F1B18-3EC3-46C2-A219-34855037237F}"/>
              </a:ext>
            </a:extLst>
          </p:cNvPr>
          <p:cNvSpPr txBox="1"/>
          <p:nvPr/>
        </p:nvSpPr>
        <p:spPr>
          <a:xfrm>
            <a:off x="6276525" y="4490951"/>
            <a:ext cx="609245" cy="369332"/>
          </a:xfrm>
          <a:prstGeom prst="rect">
            <a:avLst/>
          </a:prstGeom>
          <a:noFill/>
        </p:spPr>
        <p:txBody>
          <a:bodyPr wrap="square">
            <a:spAutoFit/>
          </a:bodyPr>
          <a:lstStyle/>
          <a:p>
            <a:r>
              <a:rPr lang="sv-SE" b="1" dirty="0">
                <a:solidFill>
                  <a:schemeClr val="bg1">
                    <a:lumMod val="75000"/>
                  </a:schemeClr>
                </a:solidFill>
              </a:rPr>
              <a:t>ETIK</a:t>
            </a:r>
            <a:endParaRPr lang="sv-SE" dirty="0">
              <a:solidFill>
                <a:schemeClr val="bg1">
                  <a:lumMod val="75000"/>
                </a:schemeClr>
              </a:solidFill>
            </a:endParaRPr>
          </a:p>
        </p:txBody>
      </p:sp>
      <p:cxnSp>
        <p:nvCxnSpPr>
          <p:cNvPr id="74" name="Straight Arrow Connector 73">
            <a:extLst>
              <a:ext uri="{FF2B5EF4-FFF2-40B4-BE49-F238E27FC236}">
                <a16:creationId xmlns:a16="http://schemas.microsoft.com/office/drawing/2014/main" id="{B9E31FDD-5448-41A4-A559-42534DEAC17A}"/>
              </a:ext>
            </a:extLst>
          </p:cNvPr>
          <p:cNvCxnSpPr>
            <a:cxnSpLocks/>
            <a:stCxn id="73" idx="1"/>
          </p:cNvCxnSpPr>
          <p:nvPr/>
        </p:nvCxnSpPr>
        <p:spPr>
          <a:xfrm flipH="1" flipV="1">
            <a:off x="4067804" y="4648874"/>
            <a:ext cx="2208721" cy="2674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DF09EC-335A-41B8-BCA7-45D82621E043}"/>
              </a:ext>
            </a:extLst>
          </p:cNvPr>
          <p:cNvCxnSpPr>
            <a:cxnSpLocks/>
            <a:stCxn id="73" idx="3"/>
          </p:cNvCxnSpPr>
          <p:nvPr/>
        </p:nvCxnSpPr>
        <p:spPr>
          <a:xfrm flipV="1">
            <a:off x="6885770" y="4648874"/>
            <a:ext cx="2143926" cy="2674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182714E6-26EF-41B4-A02E-0E60FB741D5E}"/>
              </a:ext>
            </a:extLst>
          </p:cNvPr>
          <p:cNvSpPr txBox="1"/>
          <p:nvPr/>
        </p:nvSpPr>
        <p:spPr>
          <a:xfrm>
            <a:off x="9620466" y="3884355"/>
            <a:ext cx="1662319"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GEOGRAFI</a:t>
            </a:r>
            <a:r>
              <a:rPr lang="sv-SE" dirty="0">
                <a:solidFill>
                  <a:schemeClr val="bg1">
                    <a:lumMod val="75000"/>
                  </a:schemeClr>
                </a:solidFill>
              </a:rPr>
              <a:t> </a:t>
            </a:r>
          </a:p>
        </p:txBody>
      </p:sp>
      <p:sp>
        <p:nvSpPr>
          <p:cNvPr id="84" name="TextBox 83">
            <a:extLst>
              <a:ext uri="{FF2B5EF4-FFF2-40B4-BE49-F238E27FC236}">
                <a16:creationId xmlns:a16="http://schemas.microsoft.com/office/drawing/2014/main" id="{8F29887E-5E8A-4242-9867-52F89AC005E5}"/>
              </a:ext>
            </a:extLst>
          </p:cNvPr>
          <p:cNvSpPr txBox="1"/>
          <p:nvPr/>
        </p:nvSpPr>
        <p:spPr>
          <a:xfrm>
            <a:off x="4333123" y="5018935"/>
            <a:ext cx="1205142"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POLITIK / MAKT</a:t>
            </a:r>
            <a:r>
              <a:rPr lang="sv-SE" dirty="0">
                <a:solidFill>
                  <a:schemeClr val="bg1">
                    <a:lumMod val="75000"/>
                  </a:schemeClr>
                </a:solidFill>
              </a:rPr>
              <a:t> </a:t>
            </a:r>
          </a:p>
        </p:txBody>
      </p:sp>
      <p:sp>
        <p:nvSpPr>
          <p:cNvPr id="85" name="TextBox 84">
            <a:extLst>
              <a:ext uri="{FF2B5EF4-FFF2-40B4-BE49-F238E27FC236}">
                <a16:creationId xmlns:a16="http://schemas.microsoft.com/office/drawing/2014/main" id="{A0A6FEBC-10CD-4650-81A3-197832F133AB}"/>
              </a:ext>
            </a:extLst>
          </p:cNvPr>
          <p:cNvSpPr txBox="1"/>
          <p:nvPr/>
        </p:nvSpPr>
        <p:spPr>
          <a:xfrm>
            <a:off x="5892650" y="5002767"/>
            <a:ext cx="1205142"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LAG</a:t>
            </a:r>
            <a:endParaRPr lang="sv-SE" dirty="0">
              <a:solidFill>
                <a:schemeClr val="bg1">
                  <a:lumMod val="75000"/>
                </a:schemeClr>
              </a:solidFill>
            </a:endParaRPr>
          </a:p>
        </p:txBody>
      </p:sp>
      <p:sp>
        <p:nvSpPr>
          <p:cNvPr id="86" name="TextBox 85">
            <a:extLst>
              <a:ext uri="{FF2B5EF4-FFF2-40B4-BE49-F238E27FC236}">
                <a16:creationId xmlns:a16="http://schemas.microsoft.com/office/drawing/2014/main" id="{D36A2A46-2026-4E12-9B18-3BED580A3F0D}"/>
              </a:ext>
            </a:extLst>
          </p:cNvPr>
          <p:cNvSpPr txBox="1"/>
          <p:nvPr/>
        </p:nvSpPr>
        <p:spPr>
          <a:xfrm>
            <a:off x="7531779" y="4984486"/>
            <a:ext cx="1497913"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SAMHÄLLE</a:t>
            </a:r>
            <a:endParaRPr lang="sv-SE" dirty="0">
              <a:solidFill>
                <a:schemeClr val="bg1">
                  <a:lumMod val="75000"/>
                </a:schemeClr>
              </a:solidFill>
            </a:endParaRPr>
          </a:p>
        </p:txBody>
      </p:sp>
      <p:sp>
        <p:nvSpPr>
          <p:cNvPr id="87" name="TextBox 86">
            <a:extLst>
              <a:ext uri="{FF2B5EF4-FFF2-40B4-BE49-F238E27FC236}">
                <a16:creationId xmlns:a16="http://schemas.microsoft.com/office/drawing/2014/main" id="{F9A9300A-EEFA-4612-860F-FEDA3BC56BC2}"/>
              </a:ext>
            </a:extLst>
          </p:cNvPr>
          <p:cNvSpPr txBox="1"/>
          <p:nvPr/>
        </p:nvSpPr>
        <p:spPr>
          <a:xfrm>
            <a:off x="9620466" y="5016530"/>
            <a:ext cx="1580115" cy="841345"/>
          </a:xfrm>
          <a:prstGeom prst="rect">
            <a:avLst/>
          </a:prstGeom>
          <a:noFill/>
          <a:ln w="38100">
            <a:solidFill>
              <a:schemeClr val="bg1">
                <a:lumMod val="75000"/>
              </a:schemeClr>
            </a:solidFill>
          </a:ln>
        </p:spPr>
        <p:txBody>
          <a:bodyPr wrap="square" anchor="ctr" anchorCtr="1">
            <a:noAutofit/>
          </a:bodyPr>
          <a:lstStyle/>
          <a:p>
            <a:r>
              <a:rPr lang="sv-SE" b="1" dirty="0">
                <a:solidFill>
                  <a:schemeClr val="bg1">
                    <a:lumMod val="75000"/>
                  </a:schemeClr>
                </a:solidFill>
              </a:rPr>
              <a:t>EKONOMI</a:t>
            </a:r>
            <a:endParaRPr lang="sv-SE" dirty="0">
              <a:solidFill>
                <a:schemeClr val="bg1">
                  <a:lumMod val="75000"/>
                </a:schemeClr>
              </a:solidFill>
            </a:endParaRPr>
          </a:p>
        </p:txBody>
      </p:sp>
      <p:sp>
        <p:nvSpPr>
          <p:cNvPr id="58" name="TextBox 57">
            <a:extLst>
              <a:ext uri="{FF2B5EF4-FFF2-40B4-BE49-F238E27FC236}">
                <a16:creationId xmlns:a16="http://schemas.microsoft.com/office/drawing/2014/main" id="{3033FBE8-1B71-42FD-8AF2-EA91A52A2C43}"/>
              </a:ext>
            </a:extLst>
          </p:cNvPr>
          <p:cNvSpPr txBox="1"/>
          <p:nvPr/>
        </p:nvSpPr>
        <p:spPr>
          <a:xfrm>
            <a:off x="5637681" y="3328840"/>
            <a:ext cx="890722" cy="400110"/>
          </a:xfrm>
          <a:prstGeom prst="rect">
            <a:avLst/>
          </a:prstGeom>
          <a:noFill/>
        </p:spPr>
        <p:txBody>
          <a:bodyPr wrap="square">
            <a:spAutoFit/>
          </a:bodyPr>
          <a:lstStyle/>
          <a:p>
            <a:r>
              <a:rPr lang="sv-SE" sz="2000" b="1" dirty="0">
                <a:solidFill>
                  <a:schemeClr val="accent2">
                    <a:lumMod val="50000"/>
                  </a:schemeClr>
                </a:solidFill>
              </a:rPr>
              <a:t>Teism</a:t>
            </a:r>
          </a:p>
        </p:txBody>
      </p:sp>
      <p:sp>
        <p:nvSpPr>
          <p:cNvPr id="64" name="TextBox 63">
            <a:extLst>
              <a:ext uri="{FF2B5EF4-FFF2-40B4-BE49-F238E27FC236}">
                <a16:creationId xmlns:a16="http://schemas.microsoft.com/office/drawing/2014/main" id="{2BA14184-6581-45BF-AC9D-62FC2DC8AC78}"/>
              </a:ext>
            </a:extLst>
          </p:cNvPr>
          <p:cNvSpPr txBox="1"/>
          <p:nvPr/>
        </p:nvSpPr>
        <p:spPr>
          <a:xfrm>
            <a:off x="4340251" y="2447449"/>
            <a:ext cx="580544" cy="369332"/>
          </a:xfrm>
          <a:prstGeom prst="rect">
            <a:avLst/>
          </a:prstGeom>
          <a:noFill/>
        </p:spPr>
        <p:txBody>
          <a:bodyPr wrap="none" rtlCol="0">
            <a:spAutoFit/>
          </a:bodyPr>
          <a:lstStyle/>
          <a:p>
            <a:r>
              <a:rPr lang="sv-SE" b="1" i="1" dirty="0">
                <a:solidFill>
                  <a:schemeClr val="bg1">
                    <a:lumMod val="50000"/>
                  </a:schemeClr>
                </a:solidFill>
              </a:rPr>
              <a:t>TRO</a:t>
            </a:r>
          </a:p>
        </p:txBody>
      </p:sp>
      <p:sp>
        <p:nvSpPr>
          <p:cNvPr id="66" name="TextBox 65">
            <a:extLst>
              <a:ext uri="{FF2B5EF4-FFF2-40B4-BE49-F238E27FC236}">
                <a16:creationId xmlns:a16="http://schemas.microsoft.com/office/drawing/2014/main" id="{C25DC385-4F43-4E14-9C4B-AE68A27086D3}"/>
              </a:ext>
            </a:extLst>
          </p:cNvPr>
          <p:cNvSpPr txBox="1"/>
          <p:nvPr/>
        </p:nvSpPr>
        <p:spPr>
          <a:xfrm>
            <a:off x="10320588" y="2148235"/>
            <a:ext cx="1095556" cy="369332"/>
          </a:xfrm>
          <a:prstGeom prst="rect">
            <a:avLst/>
          </a:prstGeom>
          <a:noFill/>
        </p:spPr>
        <p:txBody>
          <a:bodyPr wrap="none" rtlCol="0">
            <a:spAutoFit/>
          </a:bodyPr>
          <a:lstStyle/>
          <a:p>
            <a:r>
              <a:rPr lang="sv-SE" b="1" i="1" dirty="0">
                <a:solidFill>
                  <a:schemeClr val="bg1">
                    <a:lumMod val="50000"/>
                  </a:schemeClr>
                </a:solidFill>
              </a:rPr>
              <a:t>SANNING</a:t>
            </a:r>
          </a:p>
        </p:txBody>
      </p:sp>
      <p:sp>
        <p:nvSpPr>
          <p:cNvPr id="68" name="TextBox 67">
            <a:extLst>
              <a:ext uri="{FF2B5EF4-FFF2-40B4-BE49-F238E27FC236}">
                <a16:creationId xmlns:a16="http://schemas.microsoft.com/office/drawing/2014/main" id="{7B5072F9-1540-4D3A-9B20-B97AB1211327}"/>
              </a:ext>
            </a:extLst>
          </p:cNvPr>
          <p:cNvSpPr txBox="1"/>
          <p:nvPr/>
        </p:nvSpPr>
        <p:spPr>
          <a:xfrm>
            <a:off x="7365689" y="1805514"/>
            <a:ext cx="947695" cy="369332"/>
          </a:xfrm>
          <a:prstGeom prst="rect">
            <a:avLst/>
          </a:prstGeom>
          <a:noFill/>
        </p:spPr>
        <p:txBody>
          <a:bodyPr wrap="none" rtlCol="0">
            <a:spAutoFit/>
          </a:bodyPr>
          <a:lstStyle/>
          <a:p>
            <a:r>
              <a:rPr lang="sv-SE" b="1" i="1" dirty="0">
                <a:solidFill>
                  <a:schemeClr val="bg1">
                    <a:lumMod val="75000"/>
                  </a:schemeClr>
                </a:solidFill>
              </a:rPr>
              <a:t>KÄNSLA</a:t>
            </a:r>
          </a:p>
        </p:txBody>
      </p:sp>
      <p:sp>
        <p:nvSpPr>
          <p:cNvPr id="70" name="TextBox 69">
            <a:extLst>
              <a:ext uri="{FF2B5EF4-FFF2-40B4-BE49-F238E27FC236}">
                <a16:creationId xmlns:a16="http://schemas.microsoft.com/office/drawing/2014/main" id="{B284EFD1-FB16-4629-9C6F-BF76E4BE2A48}"/>
              </a:ext>
            </a:extLst>
          </p:cNvPr>
          <p:cNvSpPr txBox="1"/>
          <p:nvPr/>
        </p:nvSpPr>
        <p:spPr>
          <a:xfrm>
            <a:off x="6948716" y="2770666"/>
            <a:ext cx="1526380" cy="400110"/>
          </a:xfrm>
          <a:prstGeom prst="rect">
            <a:avLst/>
          </a:prstGeom>
          <a:noFill/>
        </p:spPr>
        <p:txBody>
          <a:bodyPr wrap="square">
            <a:spAutoFit/>
          </a:bodyPr>
          <a:lstStyle/>
          <a:p>
            <a:r>
              <a:rPr lang="sv-SE" sz="2000" b="1" dirty="0">
                <a:solidFill>
                  <a:schemeClr val="accent2">
                    <a:lumMod val="50000"/>
                  </a:schemeClr>
                </a:solidFill>
              </a:rPr>
              <a:t>Agnosticism</a:t>
            </a:r>
          </a:p>
        </p:txBody>
      </p:sp>
      <p:sp>
        <p:nvSpPr>
          <p:cNvPr id="72" name="TextBox 71">
            <a:extLst>
              <a:ext uri="{FF2B5EF4-FFF2-40B4-BE49-F238E27FC236}">
                <a16:creationId xmlns:a16="http://schemas.microsoft.com/office/drawing/2014/main" id="{7E9CF108-5CBA-4B62-A751-FAB11698E21F}"/>
              </a:ext>
            </a:extLst>
          </p:cNvPr>
          <p:cNvSpPr txBox="1"/>
          <p:nvPr/>
        </p:nvSpPr>
        <p:spPr>
          <a:xfrm>
            <a:off x="7860789" y="3973288"/>
            <a:ext cx="1205138" cy="400110"/>
          </a:xfrm>
          <a:prstGeom prst="rect">
            <a:avLst/>
          </a:prstGeom>
          <a:noFill/>
        </p:spPr>
        <p:txBody>
          <a:bodyPr wrap="square">
            <a:spAutoFit/>
          </a:bodyPr>
          <a:lstStyle/>
          <a:p>
            <a:r>
              <a:rPr lang="sv-SE" sz="2000" b="1" dirty="0">
                <a:solidFill>
                  <a:schemeClr val="accent2">
                    <a:lumMod val="50000"/>
                  </a:schemeClr>
                </a:solidFill>
              </a:rPr>
              <a:t>Ateismen </a:t>
            </a:r>
          </a:p>
        </p:txBody>
      </p:sp>
      <p:sp>
        <p:nvSpPr>
          <p:cNvPr id="76" name="TextBox 75">
            <a:extLst>
              <a:ext uri="{FF2B5EF4-FFF2-40B4-BE49-F238E27FC236}">
                <a16:creationId xmlns:a16="http://schemas.microsoft.com/office/drawing/2014/main" id="{65B3389A-FB74-4AA7-80C7-894B520C2A28}"/>
              </a:ext>
            </a:extLst>
          </p:cNvPr>
          <p:cNvSpPr txBox="1"/>
          <p:nvPr/>
        </p:nvSpPr>
        <p:spPr>
          <a:xfrm>
            <a:off x="8752232" y="3304699"/>
            <a:ext cx="1839178" cy="400110"/>
          </a:xfrm>
          <a:prstGeom prst="rect">
            <a:avLst/>
          </a:prstGeom>
          <a:noFill/>
        </p:spPr>
        <p:txBody>
          <a:bodyPr wrap="square">
            <a:spAutoFit/>
          </a:bodyPr>
          <a:lstStyle/>
          <a:p>
            <a:r>
              <a:rPr lang="sv-SE" sz="2000" b="1" dirty="0">
                <a:solidFill>
                  <a:schemeClr val="accent2">
                    <a:lumMod val="50000"/>
                  </a:schemeClr>
                </a:solidFill>
              </a:rPr>
              <a:t>Humanism </a:t>
            </a:r>
          </a:p>
        </p:txBody>
      </p:sp>
      <p:pic>
        <p:nvPicPr>
          <p:cNvPr id="28" name="Picture 27">
            <a:extLst>
              <a:ext uri="{FF2B5EF4-FFF2-40B4-BE49-F238E27FC236}">
                <a16:creationId xmlns:a16="http://schemas.microsoft.com/office/drawing/2014/main" id="{F0A5F67D-D51A-4A3C-BED7-D79AD00FE822}"/>
              </a:ext>
            </a:extLst>
          </p:cNvPr>
          <p:cNvPicPr>
            <a:picLocks noChangeAspect="1"/>
          </p:cNvPicPr>
          <p:nvPr/>
        </p:nvPicPr>
        <p:blipFill>
          <a:blip r:embed="rId10">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0531180" y="3368818"/>
            <a:ext cx="521062" cy="521062"/>
          </a:xfrm>
          <a:prstGeom prst="rect">
            <a:avLst/>
          </a:prstGeom>
        </p:spPr>
      </p:pic>
      <p:sp>
        <p:nvSpPr>
          <p:cNvPr id="69" name="TextBox 68">
            <a:extLst>
              <a:ext uri="{FF2B5EF4-FFF2-40B4-BE49-F238E27FC236}">
                <a16:creationId xmlns:a16="http://schemas.microsoft.com/office/drawing/2014/main" id="{0B795F5D-5B8C-4B63-AC45-11676629969D}"/>
              </a:ext>
            </a:extLst>
          </p:cNvPr>
          <p:cNvSpPr txBox="1"/>
          <p:nvPr/>
        </p:nvSpPr>
        <p:spPr>
          <a:xfrm>
            <a:off x="4258906" y="3299315"/>
            <a:ext cx="1209034" cy="400110"/>
          </a:xfrm>
          <a:prstGeom prst="rect">
            <a:avLst/>
          </a:prstGeom>
          <a:noFill/>
        </p:spPr>
        <p:txBody>
          <a:bodyPr wrap="square">
            <a:spAutoFit/>
          </a:bodyPr>
          <a:lstStyle/>
          <a:p>
            <a:r>
              <a:rPr lang="sv-SE" sz="2000" b="1" dirty="0">
                <a:solidFill>
                  <a:schemeClr val="accent2">
                    <a:lumMod val="50000"/>
                  </a:schemeClr>
                </a:solidFill>
              </a:rPr>
              <a:t>Panteism</a:t>
            </a:r>
          </a:p>
        </p:txBody>
      </p:sp>
      <p:sp>
        <p:nvSpPr>
          <p:cNvPr id="75" name="TextBox 74">
            <a:extLst>
              <a:ext uri="{FF2B5EF4-FFF2-40B4-BE49-F238E27FC236}">
                <a16:creationId xmlns:a16="http://schemas.microsoft.com/office/drawing/2014/main" id="{B18FA8A7-A907-4D97-AA4D-FB3E6E8EF074}"/>
              </a:ext>
            </a:extLst>
          </p:cNvPr>
          <p:cNvSpPr txBox="1"/>
          <p:nvPr/>
        </p:nvSpPr>
        <p:spPr>
          <a:xfrm>
            <a:off x="6628624" y="3281117"/>
            <a:ext cx="890722" cy="400110"/>
          </a:xfrm>
          <a:prstGeom prst="rect">
            <a:avLst/>
          </a:prstGeom>
          <a:noFill/>
        </p:spPr>
        <p:txBody>
          <a:bodyPr wrap="square">
            <a:spAutoFit/>
          </a:bodyPr>
          <a:lstStyle/>
          <a:p>
            <a:r>
              <a:rPr lang="sv-SE" sz="2000" b="1" dirty="0">
                <a:solidFill>
                  <a:schemeClr val="accent2">
                    <a:lumMod val="50000"/>
                  </a:schemeClr>
                </a:solidFill>
              </a:rPr>
              <a:t>Deism</a:t>
            </a:r>
          </a:p>
        </p:txBody>
      </p:sp>
      <p:sp>
        <p:nvSpPr>
          <p:cNvPr id="79" name="Rectangle 78">
            <a:extLst>
              <a:ext uri="{FF2B5EF4-FFF2-40B4-BE49-F238E27FC236}">
                <a16:creationId xmlns:a16="http://schemas.microsoft.com/office/drawing/2014/main" id="{BECA5AE6-EA09-49EB-BEA1-00B022916677}"/>
              </a:ext>
            </a:extLst>
          </p:cNvPr>
          <p:cNvSpPr/>
          <p:nvPr/>
        </p:nvSpPr>
        <p:spPr>
          <a:xfrm>
            <a:off x="5597530" y="2073450"/>
            <a:ext cx="5099045" cy="68958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sv-SE" dirty="0">
                <a:solidFill>
                  <a:schemeClr val="tx1"/>
                </a:solidFill>
              </a:rPr>
              <a:t>Galileo Galilei, Nicolaus Copernicus, Giordano Bruno</a:t>
            </a:r>
          </a:p>
          <a:p>
            <a:r>
              <a:rPr lang="sv-SE" dirty="0">
                <a:solidFill>
                  <a:schemeClr val="tx1"/>
                </a:solidFill>
              </a:rPr>
              <a:t>Charles Darwin </a:t>
            </a:r>
          </a:p>
        </p:txBody>
      </p:sp>
      <p:sp>
        <p:nvSpPr>
          <p:cNvPr id="3" name="Arrow: Curved Down 2">
            <a:extLst>
              <a:ext uri="{FF2B5EF4-FFF2-40B4-BE49-F238E27FC236}">
                <a16:creationId xmlns:a16="http://schemas.microsoft.com/office/drawing/2014/main" id="{56E7574C-E709-48A2-89B7-FA7E69715E7A}"/>
              </a:ext>
            </a:extLst>
          </p:cNvPr>
          <p:cNvSpPr/>
          <p:nvPr/>
        </p:nvSpPr>
        <p:spPr>
          <a:xfrm>
            <a:off x="6406191" y="2511585"/>
            <a:ext cx="2935796" cy="773668"/>
          </a:xfrm>
          <a:prstGeom prst="curved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55" name="Rectangle 54">
            <a:extLst>
              <a:ext uri="{FF2B5EF4-FFF2-40B4-BE49-F238E27FC236}">
                <a16:creationId xmlns:a16="http://schemas.microsoft.com/office/drawing/2014/main" id="{3E256F56-CBF0-4F09-9ECB-22E392A0E22F}"/>
              </a:ext>
            </a:extLst>
          </p:cNvPr>
          <p:cNvSpPr/>
          <p:nvPr/>
        </p:nvSpPr>
        <p:spPr>
          <a:xfrm>
            <a:off x="7874089" y="4503320"/>
            <a:ext cx="1626696" cy="4840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sv-SE" dirty="0">
                <a:solidFill>
                  <a:schemeClr val="tx1"/>
                </a:solidFill>
              </a:rPr>
              <a:t>Isaac Newton </a:t>
            </a:r>
          </a:p>
        </p:txBody>
      </p:sp>
      <p:sp>
        <p:nvSpPr>
          <p:cNvPr id="59" name="Arrow: Curved Down 58">
            <a:extLst>
              <a:ext uri="{FF2B5EF4-FFF2-40B4-BE49-F238E27FC236}">
                <a16:creationId xmlns:a16="http://schemas.microsoft.com/office/drawing/2014/main" id="{22FD4614-7A42-43AA-AB61-A1F16D1C53B0}"/>
              </a:ext>
            </a:extLst>
          </p:cNvPr>
          <p:cNvSpPr/>
          <p:nvPr/>
        </p:nvSpPr>
        <p:spPr>
          <a:xfrm rot="10800000">
            <a:off x="6995460" y="3637632"/>
            <a:ext cx="2935796" cy="773668"/>
          </a:xfrm>
          <a:prstGeom prst="curvedDownArrow">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154044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1142</Words>
  <Application>Microsoft Office PowerPoint</Application>
  <PresentationFormat>Widescreen</PresentationFormat>
  <Paragraphs>263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Google Sans</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Sanders Wang</dc:creator>
  <cp:lastModifiedBy>Sanders Wang</cp:lastModifiedBy>
  <cp:revision>1</cp:revision>
  <dcterms:created xsi:type="dcterms:W3CDTF">2021-12-25T13:49:03Z</dcterms:created>
  <dcterms:modified xsi:type="dcterms:W3CDTF">2022-01-02T16:41:43Z</dcterms:modified>
</cp:coreProperties>
</file>