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3311B6-E98E-4F35-86AC-01AA53181FFE}" v="21" dt="2021-10-04T10:04:25.3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 Wang (elev)" userId="44910704-77ff-45ac-b541-44fba6cce6ab" providerId="ADAL" clId="{553311B6-E98E-4F35-86AC-01AA53181FFE}"/>
    <pc:docChg chg="undo redo custSel addSld modSld">
      <pc:chgData name="Mo Wang (elev)" userId="44910704-77ff-45ac-b541-44fba6cce6ab" providerId="ADAL" clId="{553311B6-E98E-4F35-86AC-01AA53181FFE}" dt="2021-10-04T10:08:22.852" v="355" actId="20577"/>
      <pc:docMkLst>
        <pc:docMk/>
      </pc:docMkLst>
      <pc:sldChg chg="modSp mod">
        <pc:chgData name="Mo Wang (elev)" userId="44910704-77ff-45ac-b541-44fba6cce6ab" providerId="ADAL" clId="{553311B6-E98E-4F35-86AC-01AA53181FFE}" dt="2021-10-04T09:59:12.312" v="83" actId="20577"/>
        <pc:sldMkLst>
          <pc:docMk/>
          <pc:sldMk cId="1901867793" sldId="257"/>
        </pc:sldMkLst>
        <pc:spChg chg="mod">
          <ac:chgData name="Mo Wang (elev)" userId="44910704-77ff-45ac-b541-44fba6cce6ab" providerId="ADAL" clId="{553311B6-E98E-4F35-86AC-01AA53181FFE}" dt="2021-10-04T09:59:12.312" v="83" actId="20577"/>
          <ac:spMkLst>
            <pc:docMk/>
            <pc:sldMk cId="1901867793" sldId="257"/>
            <ac:spMk id="2" creationId="{8BFCBDBD-1730-4F88-A50D-36EB6D001531}"/>
          </ac:spMkLst>
        </pc:spChg>
        <pc:spChg chg="mod">
          <ac:chgData name="Mo Wang (elev)" userId="44910704-77ff-45ac-b541-44fba6cce6ab" providerId="ADAL" clId="{553311B6-E98E-4F35-86AC-01AA53181FFE}" dt="2021-10-04T09:58:52.948" v="5" actId="207"/>
          <ac:spMkLst>
            <pc:docMk/>
            <pc:sldMk cId="1901867793" sldId="257"/>
            <ac:spMk id="3" creationId="{2B3A34E7-31F9-495C-A98E-B013E9207309}"/>
          </ac:spMkLst>
        </pc:spChg>
        <pc:spChg chg="mod ord">
          <ac:chgData name="Mo Wang (elev)" userId="44910704-77ff-45ac-b541-44fba6cce6ab" providerId="ADAL" clId="{553311B6-E98E-4F35-86AC-01AA53181FFE}" dt="2021-10-04T09:58:52.948" v="5" actId="207"/>
          <ac:spMkLst>
            <pc:docMk/>
            <pc:sldMk cId="1901867793" sldId="257"/>
            <ac:spMk id="4" creationId="{B35FAF4C-0B14-4A69-9B7D-38A414FB6EDD}"/>
          </ac:spMkLst>
        </pc:spChg>
        <pc:picChg chg="mod">
          <ac:chgData name="Mo Wang (elev)" userId="44910704-77ff-45ac-b541-44fba6cce6ab" providerId="ADAL" clId="{553311B6-E98E-4F35-86AC-01AA53181FFE}" dt="2021-10-04T09:58:52.948" v="5" actId="207"/>
          <ac:picMkLst>
            <pc:docMk/>
            <pc:sldMk cId="1901867793" sldId="257"/>
            <ac:picMk id="2050" creationId="{DA6378FE-0B6E-4A66-AC3B-F132915955A0}"/>
          </ac:picMkLst>
        </pc:picChg>
      </pc:sldChg>
      <pc:sldChg chg="addSp delSp modSp new mod">
        <pc:chgData name="Mo Wang (elev)" userId="44910704-77ff-45ac-b541-44fba6cce6ab" providerId="ADAL" clId="{553311B6-E98E-4F35-86AC-01AA53181FFE}" dt="2021-10-04T10:08:22.852" v="355" actId="20577"/>
        <pc:sldMkLst>
          <pc:docMk/>
          <pc:sldMk cId="4198616568" sldId="258"/>
        </pc:sldMkLst>
        <pc:spChg chg="mod">
          <ac:chgData name="Mo Wang (elev)" userId="44910704-77ff-45ac-b541-44fba6cce6ab" providerId="ADAL" clId="{553311B6-E98E-4F35-86AC-01AA53181FFE}" dt="2021-10-04T10:07:54.110" v="214" actId="20577"/>
          <ac:spMkLst>
            <pc:docMk/>
            <pc:sldMk cId="4198616568" sldId="258"/>
            <ac:spMk id="2" creationId="{B50C7242-B53B-4D8F-9E4A-75C0C5ED2655}"/>
          </ac:spMkLst>
        </pc:spChg>
        <pc:spChg chg="add del mod">
          <ac:chgData name="Mo Wang (elev)" userId="44910704-77ff-45ac-b541-44fba6cce6ab" providerId="ADAL" clId="{553311B6-E98E-4F35-86AC-01AA53181FFE}" dt="2021-10-04T10:08:22.852" v="355" actId="20577"/>
          <ac:spMkLst>
            <pc:docMk/>
            <pc:sldMk cId="4198616568" sldId="258"/>
            <ac:spMk id="3" creationId="{A6E020C4-9335-4058-BA87-E26B6F00C24B}"/>
          </ac:spMkLst>
        </pc:spChg>
        <pc:spChg chg="add mod ord">
          <ac:chgData name="Mo Wang (elev)" userId="44910704-77ff-45ac-b541-44fba6cce6ab" providerId="ADAL" clId="{553311B6-E98E-4F35-86AC-01AA53181FFE}" dt="2021-10-04T10:02:32.786" v="94" actId="207"/>
          <ac:spMkLst>
            <pc:docMk/>
            <pc:sldMk cId="4198616568" sldId="258"/>
            <ac:spMk id="5" creationId="{B6C2F553-9D33-471E-853B-67346B8EF1C6}"/>
          </ac:spMkLst>
        </pc:spChg>
        <pc:spChg chg="add del mod">
          <ac:chgData name="Mo Wang (elev)" userId="44910704-77ff-45ac-b541-44fba6cce6ab" providerId="ADAL" clId="{553311B6-E98E-4F35-86AC-01AA53181FFE}" dt="2021-10-04T10:04:23.363" v="112" actId="11529"/>
          <ac:spMkLst>
            <pc:docMk/>
            <pc:sldMk cId="4198616568" sldId="258"/>
            <ac:spMk id="6" creationId="{491BC5F3-7117-4809-A3F2-7C5CD18DB784}"/>
          </ac:spMkLst>
        </pc:spChg>
        <pc:graphicFrameChg chg="add del mod modGraphic">
          <ac:chgData name="Mo Wang (elev)" userId="44910704-77ff-45ac-b541-44fba6cce6ab" providerId="ADAL" clId="{553311B6-E98E-4F35-86AC-01AA53181FFE}" dt="2021-10-04T10:04:25.679" v="113" actId="1032"/>
          <ac:graphicFrameMkLst>
            <pc:docMk/>
            <pc:sldMk cId="4198616568" sldId="258"/>
            <ac:graphicFrameMk id="4" creationId="{DF3C34BF-41A6-4F72-BE05-8DCCD9DB4D08}"/>
          </ac:graphicFrameMkLst>
        </pc:graphicFrameChg>
        <pc:picChg chg="add mod">
          <ac:chgData name="Mo Wang (elev)" userId="44910704-77ff-45ac-b541-44fba6cce6ab" providerId="ADAL" clId="{553311B6-E98E-4F35-86AC-01AA53181FFE}" dt="2021-10-04T10:02:32.786" v="94" actId="207"/>
          <ac:picMkLst>
            <pc:docMk/>
            <pc:sldMk cId="4198616568" sldId="258"/>
            <ac:picMk id="3074" creationId="{94560E6B-5265-46B2-B267-DABB347973C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9DDE93E-E4F5-4A4D-B2A0-CB6123D90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D23E9D4E-9107-4A44-8AC0-10EDA723A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E695529-7DC3-46F1-A04D-5A5A42587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00D7-F942-403B-99C4-C23C4FB5255B}" type="datetimeFigureOut">
              <a:rPr lang="sv-SE" smtClean="0"/>
              <a:t>2021-10-04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8DE8A48-BD03-4BF2-805A-3FD9D0FDB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F3E866C-9A9D-4093-9A7C-899430D9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D29A-E464-4C7C-A7F4-C8725BED66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781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0A58FAD-D49F-4155-88C7-7AEAE8A8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A784C077-57D6-4A49-A2F8-D17AC7321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1644259-E04D-45E0-8E4B-2E4BF60D5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00D7-F942-403B-99C4-C23C4FB5255B}" type="datetimeFigureOut">
              <a:rPr lang="sv-SE" smtClean="0"/>
              <a:t>2021-10-04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AE2CE9F-DBC3-4433-BC6B-B363DA085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55AEDF5-B4F4-4EA1-A1DF-2D777C1C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D29A-E464-4C7C-A7F4-C8725BED66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242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CC9CF37-3A60-44E2-B8E5-775C31BDD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6E5CCA5-F637-49C8-A704-35B848807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B467B3A-F9BF-4367-BB14-80E6313B1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00D7-F942-403B-99C4-C23C4FB5255B}" type="datetimeFigureOut">
              <a:rPr lang="sv-SE" smtClean="0"/>
              <a:t>2021-10-04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ECAB38A-38DF-433A-8C36-09CA70971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6051C82-BE6E-47F6-AD0A-2904CCE2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D29A-E464-4C7C-A7F4-C8725BED66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5747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A4B7DC9-9458-476E-A8F2-D02516C15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97FBB99-2C42-4721-911E-C29FD920D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BBB0C8A-9440-4DE8-AAE2-227D5DB83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00D7-F942-403B-99C4-C23C4FB5255B}" type="datetimeFigureOut">
              <a:rPr lang="sv-SE" smtClean="0"/>
              <a:t>2021-10-04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BB6452C-5227-4821-9B6E-E6702F693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68EB012-9D8A-4B9D-A848-13801A92C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D29A-E464-4C7C-A7F4-C8725BED66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4341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FB0BD8C-C459-4960-A266-33EA66D7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BEF64F7-264C-410D-9BD9-21E99F27A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5A473ED-86E5-4401-BAA5-7BF23DD7E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00D7-F942-403B-99C4-C23C4FB5255B}" type="datetimeFigureOut">
              <a:rPr lang="sv-SE" smtClean="0"/>
              <a:t>2021-10-04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F963AF3-3919-46FC-BC31-7E539150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C395753-95A3-4089-8E8E-FFC00074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D29A-E464-4C7C-A7F4-C8725BED66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6592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1B6DDFC-3C20-4BA4-8604-9741936CE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B2A81F6-90C8-4762-BA94-290E02384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EE04479-9ACC-4BD9-A186-22652FDEA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464A06E-7021-49F9-BA02-AA6708F6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00D7-F942-403B-99C4-C23C4FB5255B}" type="datetimeFigureOut">
              <a:rPr lang="sv-SE" smtClean="0"/>
              <a:t>2021-10-04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26B3FAC-A64C-4779-9724-BB89A3DB3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6D40DD9-1428-412F-9ABB-B66338CC6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D29A-E464-4C7C-A7F4-C8725BED66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039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33809DE-D090-47A4-BA74-18A4D6847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969237A-B58A-4C49-BEBF-F5BBFB087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BCAFAC80-E60A-4FF6-8CA7-BA402479F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3C5A6D1E-7483-45AB-84FB-5C5029DDE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703D732D-5248-4FC6-8FE8-4648B26BD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987565E3-2548-48A2-A908-851C2F469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00D7-F942-403B-99C4-C23C4FB5255B}" type="datetimeFigureOut">
              <a:rPr lang="sv-SE" smtClean="0"/>
              <a:t>2021-10-04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D75B8D37-BA77-47A5-993F-5562D359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D2BEB1D-9D05-457B-ADA3-E9AEEB391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D29A-E464-4C7C-A7F4-C8725BED66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177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B79F46B-17C7-4F63-B6F1-980800CE7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D0E20BCF-57B8-45FF-B4ED-6D750487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00D7-F942-403B-99C4-C23C4FB5255B}" type="datetimeFigureOut">
              <a:rPr lang="sv-SE" smtClean="0"/>
              <a:t>2021-10-04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8418EE0D-8471-453F-ABE4-2CE74B595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7FE6B2FB-B5DB-4BC7-9F67-C2EB0E4F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D29A-E464-4C7C-A7F4-C8725BED66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318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B9ECFAE7-BB24-4524-BFB2-AAA8F6EA1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00D7-F942-403B-99C4-C23C4FB5255B}" type="datetimeFigureOut">
              <a:rPr lang="sv-SE" smtClean="0"/>
              <a:t>2021-10-04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9F86C95-B4AD-4DD6-9E6D-E40BC621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EF5C20D-11D9-41C2-85C0-3CEED750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D29A-E464-4C7C-A7F4-C8725BED66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399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0B46A0-3823-4024-A69C-BF0A7C33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EC0B58E-3B64-46AA-8A13-7BCE58E0C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D68E1583-A6FA-4007-9640-2A8988D7F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3F99086-D680-4826-943F-010462161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00D7-F942-403B-99C4-C23C4FB5255B}" type="datetimeFigureOut">
              <a:rPr lang="sv-SE" smtClean="0"/>
              <a:t>2021-10-04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4A01FB5-A5BB-4E91-AA47-9DF7606F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3805DCB-7728-4EA5-AE1B-8D5318D6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D29A-E464-4C7C-A7F4-C8725BED66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130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DD0B8BF-159F-4CB5-A60B-1DFEA7B4C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9A267A26-9B2B-4284-84B1-5C264265F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5D84941-DCE6-48F9-81CF-BB9B8A879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977B5EC-154B-4F04-AE13-1094B38D5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00D7-F942-403B-99C4-C23C4FB5255B}" type="datetimeFigureOut">
              <a:rPr lang="sv-SE" smtClean="0"/>
              <a:t>2021-10-04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24B588D-4690-4075-89E4-DCA48E951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AECAD17-3069-43C6-9883-9374AAC5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D29A-E464-4C7C-A7F4-C8725BED66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089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B32C0DC4-3E48-44E8-A955-451F633BF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89EC296B-3B01-42A5-9089-1D8046EC0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A8E22AD-A913-40AE-956C-7AC89199F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100D7-F942-403B-99C4-C23C4FB5255B}" type="datetimeFigureOut">
              <a:rPr lang="sv-SE" smtClean="0"/>
              <a:t>2021-10-04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EA0DCE7-311A-4EF2-AF76-0F52B4A57A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C9D4283-DB83-4BFC-99EE-A4D6F5DD1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D29A-E464-4C7C-A7F4-C8725BED66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6457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xtech | 10 príkladov použitia umelej inteligencie na dobré účely">
            <a:extLst>
              <a:ext uri="{FF2B5EF4-FFF2-40B4-BE49-F238E27FC236}">
                <a16:creationId xmlns:a16="http://schemas.microsoft.com/office/drawing/2014/main" id="{50BAD032-BFB6-4133-80E0-E5BCEB0A2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10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ktangel 3">
            <a:extLst>
              <a:ext uri="{FF2B5EF4-FFF2-40B4-BE49-F238E27FC236}">
                <a16:creationId xmlns:a16="http://schemas.microsoft.com/office/drawing/2014/main" id="{1F1B4562-661B-4826-B516-EFA80AD9D3B2}"/>
              </a:ext>
            </a:extLst>
          </p:cNvPr>
          <p:cNvSpPr/>
          <p:nvPr/>
        </p:nvSpPr>
        <p:spPr>
          <a:xfrm>
            <a:off x="0" y="0"/>
            <a:ext cx="12192000" cy="711641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bg1"/>
              </a:solidFill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89238A90-1391-48F7-A426-8CE6C66FA2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>
                <a:solidFill>
                  <a:schemeClr val="bg1"/>
                </a:solidFill>
              </a:rPr>
              <a:t>Sekelius</a:t>
            </a:r>
            <a:r>
              <a:rPr lang="sv-SE" dirty="0">
                <a:solidFill>
                  <a:schemeClr val="bg1"/>
                </a:solidFill>
              </a:rPr>
              <a:t> AI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7B9EFC1-E9D6-4CC0-A6D6-F71742E807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>
                <a:solidFill>
                  <a:schemeClr val="bg1"/>
                </a:solidFill>
              </a:rPr>
              <a:t>Vanessa Lopez solution</a:t>
            </a:r>
          </a:p>
        </p:txBody>
      </p:sp>
    </p:spTree>
    <p:extLst>
      <p:ext uri="{BB962C8B-B14F-4D97-AF65-F5344CB8AC3E}">
        <p14:creationId xmlns:p14="http://schemas.microsoft.com/office/powerpoint/2010/main" val="1370531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I, Machine learning och Deep learning - hänger vi med? - UC">
            <a:extLst>
              <a:ext uri="{FF2B5EF4-FFF2-40B4-BE49-F238E27FC236}">
                <a16:creationId xmlns:a16="http://schemas.microsoft.com/office/drawing/2014/main" id="{DA6378FE-0B6E-4A66-AC3B-F13291595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55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ktangel 3">
            <a:extLst>
              <a:ext uri="{FF2B5EF4-FFF2-40B4-BE49-F238E27FC236}">
                <a16:creationId xmlns:a16="http://schemas.microsoft.com/office/drawing/2014/main" id="{B35FAF4C-0B14-4A69-9B7D-38A414FB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bg1"/>
              </a:solidFill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8BFCBDBD-1730-4F88-A50D-36EB6D00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>
                <a:solidFill>
                  <a:schemeClr val="bg1"/>
                </a:solidFill>
              </a:rPr>
              <a:t>Que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es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estructura</a:t>
            </a:r>
            <a:r>
              <a:rPr lang="sv-SE" dirty="0">
                <a:solidFill>
                  <a:schemeClr val="bg1"/>
                </a:solidFill>
              </a:rPr>
              <a:t> de </a:t>
            </a:r>
            <a:r>
              <a:rPr lang="sv-SE" dirty="0" err="1">
                <a:solidFill>
                  <a:schemeClr val="bg1"/>
                </a:solidFill>
              </a:rPr>
              <a:t>Sekelius</a:t>
            </a:r>
            <a:r>
              <a:rPr lang="sv-S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B3A34E7-31F9-495C-A98E-B013E9207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867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10,586 Organic Chemistry Wallpaper Stock Photos, Pictures &amp;amp; Royalty-Free  Images - iStock">
            <a:extLst>
              <a:ext uri="{FF2B5EF4-FFF2-40B4-BE49-F238E27FC236}">
                <a16:creationId xmlns:a16="http://schemas.microsoft.com/office/drawing/2014/main" id="{94560E6B-5265-46B2-B267-DABB34797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B6C2F553-9D33-471E-853B-67346B8EF1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bg1"/>
              </a:solidFill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B50C7242-B53B-4D8F-9E4A-75C0C5ED2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>
                <a:solidFill>
                  <a:schemeClr val="bg1"/>
                </a:solidFill>
              </a:rPr>
              <a:t>Estructura</a:t>
            </a:r>
            <a:r>
              <a:rPr lang="sv-SE" dirty="0">
                <a:solidFill>
                  <a:schemeClr val="bg1"/>
                </a:solidFill>
              </a:rPr>
              <a:t> de Blunt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6E020C4-9335-4058-BA87-E26B6F00C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>
                <a:solidFill>
                  <a:schemeClr val="bg1"/>
                </a:solidFill>
              </a:rPr>
              <a:t>Estructura</a:t>
            </a:r>
            <a:r>
              <a:rPr lang="sv-SE" dirty="0">
                <a:solidFill>
                  <a:schemeClr val="bg1"/>
                </a:solidFill>
              </a:rPr>
              <a:t> de Blunt</a:t>
            </a:r>
          </a:p>
        </p:txBody>
      </p:sp>
    </p:spTree>
    <p:extLst>
      <p:ext uri="{BB962C8B-B14F-4D97-AF65-F5344CB8AC3E}">
        <p14:creationId xmlns:p14="http://schemas.microsoft.com/office/powerpoint/2010/main" val="4198616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17</Words>
  <Application>Microsoft Office PowerPoint</Application>
  <PresentationFormat>Bredbild</PresentationFormat>
  <Paragraphs>5</Paragraphs>
  <Slides>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Sekelius AI</vt:lpstr>
      <vt:lpstr>Que es estructura de Sekelius?</vt:lpstr>
      <vt:lpstr>Estructura de Blunt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Sekelius AI</dc:title>
  <dc:creator>Mo Wang (elev)</dc:creator>
  <cp:lastModifiedBy>Mo Wang (elev)</cp:lastModifiedBy>
  <cp:revision>1</cp:revision>
  <dcterms:created xsi:type="dcterms:W3CDTF">2021-10-04T09:51:36Z</dcterms:created>
  <dcterms:modified xsi:type="dcterms:W3CDTF">2021-10-04T10:08:25Z</dcterms:modified>
</cp:coreProperties>
</file>