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9DEA5-1983-4A0C-AB90-85822D2E4535}" v="53" dt="2021-06-04T08:23:31.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94660"/>
  </p:normalViewPr>
  <p:slideViewPr>
    <p:cSldViewPr snapToGrid="0">
      <p:cViewPr varScale="1">
        <p:scale>
          <a:sx n="65" d="100"/>
          <a:sy n="65"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 Wang (elev)" userId="S::mo.wang@elevmail.stockholm.se::44910704-77ff-45ac-b541-44fba6cce6ab" providerId="AD" clId="Web-{DB31ADDA-D09D-453D-AC62-0BA39F6361C5}"/>
    <pc:docChg chg="addSld delSld">
      <pc:chgData name="Mo Wang (elev)" userId="S::mo.wang@elevmail.stockholm.se::44910704-77ff-45ac-b541-44fba6cce6ab" providerId="AD" clId="Web-{DB31ADDA-D09D-453D-AC62-0BA39F6361C5}" dt="2021-05-18T14:56:59.671" v="1"/>
      <pc:docMkLst>
        <pc:docMk/>
      </pc:docMkLst>
      <pc:sldChg chg="new del">
        <pc:chgData name="Mo Wang (elev)" userId="S::mo.wang@elevmail.stockholm.se::44910704-77ff-45ac-b541-44fba6cce6ab" providerId="AD" clId="Web-{DB31ADDA-D09D-453D-AC62-0BA39F6361C5}" dt="2021-05-18T14:56:59.671" v="1"/>
        <pc:sldMkLst>
          <pc:docMk/>
          <pc:sldMk cId="93668120" sldId="264"/>
        </pc:sldMkLst>
      </pc:sldChg>
    </pc:docChg>
  </pc:docChgLst>
  <pc:docChgLst>
    <pc:chgData name="Mo Wang (elev)" userId="S::mo.wang@elevmail.stockholm.se::44910704-77ff-45ac-b541-44fba6cce6ab" providerId="AD" clId="Web-{DD7342DF-0C74-1DB1-88DD-5A6399C4895A}"/>
    <pc:docChg chg="modSld sldOrd">
      <pc:chgData name="Mo Wang (elev)" userId="S::mo.wang@elevmail.stockholm.se::44910704-77ff-45ac-b541-44fba6cce6ab" providerId="AD" clId="Web-{DD7342DF-0C74-1DB1-88DD-5A6399C4895A}" dt="2021-05-21T18:39:06.162" v="310" actId="20577"/>
      <pc:docMkLst>
        <pc:docMk/>
      </pc:docMkLst>
      <pc:sldChg chg="modSp">
        <pc:chgData name="Mo Wang (elev)" userId="S::mo.wang@elevmail.stockholm.se::44910704-77ff-45ac-b541-44fba6cce6ab" providerId="AD" clId="Web-{DD7342DF-0C74-1DB1-88DD-5A6399C4895A}" dt="2021-05-21T18:30:35.401" v="36" actId="20577"/>
        <pc:sldMkLst>
          <pc:docMk/>
          <pc:sldMk cId="1177728783" sldId="259"/>
        </pc:sldMkLst>
        <pc:spChg chg="mod">
          <ac:chgData name="Mo Wang (elev)" userId="S::mo.wang@elevmail.stockholm.se::44910704-77ff-45ac-b541-44fba6cce6ab" providerId="AD" clId="Web-{DD7342DF-0C74-1DB1-88DD-5A6399C4895A}" dt="2021-05-21T18:30:35.401" v="36" actId="20577"/>
          <ac:spMkLst>
            <pc:docMk/>
            <pc:sldMk cId="1177728783" sldId="259"/>
            <ac:spMk id="3" creationId="{66ACB8DE-66DE-47D7-8168-D7BCB982DC14}"/>
          </ac:spMkLst>
        </pc:spChg>
      </pc:sldChg>
      <pc:sldChg chg="modSp">
        <pc:chgData name="Mo Wang (elev)" userId="S::mo.wang@elevmail.stockholm.se::44910704-77ff-45ac-b541-44fba6cce6ab" providerId="AD" clId="Web-{DD7342DF-0C74-1DB1-88DD-5A6399C4895A}" dt="2021-05-21T18:32:24.637" v="110" actId="20577"/>
        <pc:sldMkLst>
          <pc:docMk/>
          <pc:sldMk cId="685831416" sldId="261"/>
        </pc:sldMkLst>
        <pc:spChg chg="mod">
          <ac:chgData name="Mo Wang (elev)" userId="S::mo.wang@elevmail.stockholm.se::44910704-77ff-45ac-b541-44fba6cce6ab" providerId="AD" clId="Web-{DD7342DF-0C74-1DB1-88DD-5A6399C4895A}" dt="2021-05-21T18:32:24.637" v="110" actId="20577"/>
          <ac:spMkLst>
            <pc:docMk/>
            <pc:sldMk cId="685831416" sldId="261"/>
            <ac:spMk id="3" creationId="{27D7EC33-FAA3-4DEC-9C00-8898538B62DC}"/>
          </ac:spMkLst>
        </pc:spChg>
      </pc:sldChg>
      <pc:sldChg chg="modSp">
        <pc:chgData name="Mo Wang (elev)" userId="S::mo.wang@elevmail.stockholm.se::44910704-77ff-45ac-b541-44fba6cce6ab" providerId="AD" clId="Web-{DD7342DF-0C74-1DB1-88DD-5A6399C4895A}" dt="2021-05-21T18:34:34.500" v="272" actId="20577"/>
        <pc:sldMkLst>
          <pc:docMk/>
          <pc:sldMk cId="2436019388" sldId="262"/>
        </pc:sldMkLst>
        <pc:spChg chg="mod">
          <ac:chgData name="Mo Wang (elev)" userId="S::mo.wang@elevmail.stockholm.se::44910704-77ff-45ac-b541-44fba6cce6ab" providerId="AD" clId="Web-{DD7342DF-0C74-1DB1-88DD-5A6399C4895A}" dt="2021-05-21T18:34:34.500" v="272" actId="20577"/>
          <ac:spMkLst>
            <pc:docMk/>
            <pc:sldMk cId="2436019388" sldId="262"/>
            <ac:spMk id="3" creationId="{40E5A86C-E96E-4B7B-9233-8F244463BFE2}"/>
          </ac:spMkLst>
        </pc:spChg>
      </pc:sldChg>
      <pc:sldChg chg="modSp ord">
        <pc:chgData name="Mo Wang (elev)" userId="S::mo.wang@elevmail.stockholm.se::44910704-77ff-45ac-b541-44fba6cce6ab" providerId="AD" clId="Web-{DD7342DF-0C74-1DB1-88DD-5A6399C4895A}" dt="2021-05-21T18:39:06.162" v="310" actId="20577"/>
        <pc:sldMkLst>
          <pc:docMk/>
          <pc:sldMk cId="1968489477" sldId="263"/>
        </pc:sldMkLst>
        <pc:spChg chg="mod">
          <ac:chgData name="Mo Wang (elev)" userId="S::mo.wang@elevmail.stockholm.se::44910704-77ff-45ac-b541-44fba6cce6ab" providerId="AD" clId="Web-{DD7342DF-0C74-1DB1-88DD-5A6399C4895A}" dt="2021-05-21T18:39:06.162" v="310" actId="20577"/>
          <ac:spMkLst>
            <pc:docMk/>
            <pc:sldMk cId="1968489477" sldId="263"/>
            <ac:spMk id="3" creationId="{11583473-9FD1-40F6-B684-8AD2D44FE290}"/>
          </ac:spMkLst>
        </pc:spChg>
      </pc:sldChg>
    </pc:docChg>
  </pc:docChgLst>
  <pc:docChgLst>
    <pc:chgData name="Mo Wang (elev)" userId="44910704-77ff-45ac-b541-44fba6cce6ab" providerId="ADAL" clId="{3A09DEA5-1983-4A0C-AB90-85822D2E4535}"/>
    <pc:docChg chg="custSel addSld modSld">
      <pc:chgData name="Mo Wang (elev)" userId="44910704-77ff-45ac-b541-44fba6cce6ab" providerId="ADAL" clId="{3A09DEA5-1983-4A0C-AB90-85822D2E4535}" dt="2021-06-04T08:23:36.511" v="64" actId="1076"/>
      <pc:docMkLst>
        <pc:docMk/>
      </pc:docMkLst>
      <pc:sldChg chg="addSp delSp modSp mod modAnim">
        <pc:chgData name="Mo Wang (elev)" userId="44910704-77ff-45ac-b541-44fba6cce6ab" providerId="ADAL" clId="{3A09DEA5-1983-4A0C-AB90-85822D2E4535}" dt="2021-06-04T08:23:36.511" v="64" actId="1076"/>
        <pc:sldMkLst>
          <pc:docMk/>
          <pc:sldMk cId="1177728783" sldId="259"/>
        </pc:sldMkLst>
        <pc:spChg chg="add mod">
          <ac:chgData name="Mo Wang (elev)" userId="44910704-77ff-45ac-b541-44fba6cce6ab" providerId="ADAL" clId="{3A09DEA5-1983-4A0C-AB90-85822D2E4535}" dt="2021-05-18T09:57:30.276" v="12" actId="571"/>
          <ac:spMkLst>
            <pc:docMk/>
            <pc:sldMk cId="1177728783" sldId="259"/>
            <ac:spMk id="7" creationId="{EA72B3AE-1539-4D32-9CB0-9C57116E146C}"/>
          </ac:spMkLst>
        </pc:spChg>
        <pc:picChg chg="add mod">
          <ac:chgData name="Mo Wang (elev)" userId="44910704-77ff-45ac-b541-44fba6cce6ab" providerId="ADAL" clId="{3A09DEA5-1983-4A0C-AB90-85822D2E4535}" dt="2021-06-04T08:23:36.511" v="64" actId="1076"/>
          <ac:picMkLst>
            <pc:docMk/>
            <pc:sldMk cId="1177728783" sldId="259"/>
            <ac:picMk id="7" creationId="{F778013E-E870-4528-8EB4-078EDAE28FBD}"/>
          </ac:picMkLst>
        </pc:picChg>
        <pc:picChg chg="add mod">
          <ac:chgData name="Mo Wang (elev)" userId="44910704-77ff-45ac-b541-44fba6cce6ab" providerId="ADAL" clId="{3A09DEA5-1983-4A0C-AB90-85822D2E4535}" dt="2021-05-18T09:57:30.276" v="12" actId="571"/>
          <ac:picMkLst>
            <pc:docMk/>
            <pc:sldMk cId="1177728783" sldId="259"/>
            <ac:picMk id="9" creationId="{0ADBD0DF-7994-4719-A027-AB4CBE973B14}"/>
          </ac:picMkLst>
        </pc:picChg>
        <pc:picChg chg="add del mod">
          <ac:chgData name="Mo Wang (elev)" userId="44910704-77ff-45ac-b541-44fba6cce6ab" providerId="ADAL" clId="{3A09DEA5-1983-4A0C-AB90-85822D2E4535}" dt="2021-06-04T08:23:31.381" v="60" actId="478"/>
          <ac:picMkLst>
            <pc:docMk/>
            <pc:sldMk cId="1177728783" sldId="259"/>
            <ac:picMk id="1026" creationId="{2891662F-5CB3-48D8-9829-5D8C0287178A}"/>
          </ac:picMkLst>
        </pc:picChg>
      </pc:sldChg>
      <pc:sldChg chg="addSp delSp modSp modAnim">
        <pc:chgData name="Mo Wang (elev)" userId="44910704-77ff-45ac-b541-44fba6cce6ab" providerId="ADAL" clId="{3A09DEA5-1983-4A0C-AB90-85822D2E4535}" dt="2021-05-18T09:58:22.288" v="23"/>
        <pc:sldMkLst>
          <pc:docMk/>
          <pc:sldMk cId="3871832960" sldId="260"/>
        </pc:sldMkLst>
        <pc:spChg chg="mod topLvl">
          <ac:chgData name="Mo Wang (elev)" userId="44910704-77ff-45ac-b541-44fba6cce6ab" providerId="ADAL" clId="{3A09DEA5-1983-4A0C-AB90-85822D2E4535}" dt="2021-05-18T09:57:55.657" v="15" actId="165"/>
          <ac:spMkLst>
            <pc:docMk/>
            <pc:sldMk cId="3871832960" sldId="260"/>
            <ac:spMk id="4" creationId="{B590982A-0FAC-47D8-A40A-BA0CD15D2E12}"/>
          </ac:spMkLst>
        </pc:spChg>
        <pc:spChg chg="mod topLvl">
          <ac:chgData name="Mo Wang (elev)" userId="44910704-77ff-45ac-b541-44fba6cce6ab" providerId="ADAL" clId="{3A09DEA5-1983-4A0C-AB90-85822D2E4535}" dt="2021-05-18T09:57:55.657" v="15" actId="165"/>
          <ac:spMkLst>
            <pc:docMk/>
            <pc:sldMk cId="3871832960" sldId="260"/>
            <ac:spMk id="6" creationId="{65017D2C-03E2-4E65-A877-64967A15C4DF}"/>
          </ac:spMkLst>
        </pc:spChg>
        <pc:spChg chg="mod topLvl">
          <ac:chgData name="Mo Wang (elev)" userId="44910704-77ff-45ac-b541-44fba6cce6ab" providerId="ADAL" clId="{3A09DEA5-1983-4A0C-AB90-85822D2E4535}" dt="2021-05-18T09:57:55.657" v="15" actId="165"/>
          <ac:spMkLst>
            <pc:docMk/>
            <pc:sldMk cId="3871832960" sldId="260"/>
            <ac:spMk id="7" creationId="{64FE2097-54A2-4D19-9F18-C7CE698B8380}"/>
          </ac:spMkLst>
        </pc:spChg>
        <pc:spChg chg="mod topLvl">
          <ac:chgData name="Mo Wang (elev)" userId="44910704-77ff-45ac-b541-44fba6cce6ab" providerId="ADAL" clId="{3A09DEA5-1983-4A0C-AB90-85822D2E4535}" dt="2021-05-18T09:57:55.657" v="15" actId="165"/>
          <ac:spMkLst>
            <pc:docMk/>
            <pc:sldMk cId="3871832960" sldId="260"/>
            <ac:spMk id="8" creationId="{A1753C90-8F68-416E-9EFB-8962797FE33B}"/>
          </ac:spMkLst>
        </pc:spChg>
        <pc:spChg chg="mod topLvl">
          <ac:chgData name="Mo Wang (elev)" userId="44910704-77ff-45ac-b541-44fba6cce6ab" providerId="ADAL" clId="{3A09DEA5-1983-4A0C-AB90-85822D2E4535}" dt="2021-05-18T09:57:55.657" v="15" actId="165"/>
          <ac:spMkLst>
            <pc:docMk/>
            <pc:sldMk cId="3871832960" sldId="260"/>
            <ac:spMk id="10" creationId="{58E01EA5-4F7A-4722-978A-D169562DEE6E}"/>
          </ac:spMkLst>
        </pc:spChg>
        <pc:spChg chg="mod topLvl">
          <ac:chgData name="Mo Wang (elev)" userId="44910704-77ff-45ac-b541-44fba6cce6ab" providerId="ADAL" clId="{3A09DEA5-1983-4A0C-AB90-85822D2E4535}" dt="2021-05-18T09:57:55.657" v="15" actId="165"/>
          <ac:spMkLst>
            <pc:docMk/>
            <pc:sldMk cId="3871832960" sldId="260"/>
            <ac:spMk id="12" creationId="{A45AA64A-2DB8-424F-867D-791689415A12}"/>
          </ac:spMkLst>
        </pc:spChg>
        <pc:spChg chg="mod topLvl">
          <ac:chgData name="Mo Wang (elev)" userId="44910704-77ff-45ac-b541-44fba6cce6ab" providerId="ADAL" clId="{3A09DEA5-1983-4A0C-AB90-85822D2E4535}" dt="2021-05-18T09:57:55.657" v="15" actId="165"/>
          <ac:spMkLst>
            <pc:docMk/>
            <pc:sldMk cId="3871832960" sldId="260"/>
            <ac:spMk id="13" creationId="{5E2849F3-CE00-4F6C-926F-C09AC43761E1}"/>
          </ac:spMkLst>
        </pc:spChg>
        <pc:spChg chg="mod topLvl">
          <ac:chgData name="Mo Wang (elev)" userId="44910704-77ff-45ac-b541-44fba6cce6ab" providerId="ADAL" clId="{3A09DEA5-1983-4A0C-AB90-85822D2E4535}" dt="2021-05-18T09:57:55.657" v="15" actId="165"/>
          <ac:spMkLst>
            <pc:docMk/>
            <pc:sldMk cId="3871832960" sldId="260"/>
            <ac:spMk id="14" creationId="{377F4911-4E66-4044-89BA-948389A0D2D6}"/>
          </ac:spMkLst>
        </pc:spChg>
        <pc:spChg chg="mod topLvl">
          <ac:chgData name="Mo Wang (elev)" userId="44910704-77ff-45ac-b541-44fba6cce6ab" providerId="ADAL" clId="{3A09DEA5-1983-4A0C-AB90-85822D2E4535}" dt="2021-05-18T09:57:55.657" v="15" actId="165"/>
          <ac:spMkLst>
            <pc:docMk/>
            <pc:sldMk cId="3871832960" sldId="260"/>
            <ac:spMk id="15" creationId="{493D511F-21E2-42B6-B478-191061B140C5}"/>
          </ac:spMkLst>
        </pc:spChg>
        <pc:spChg chg="mod topLvl">
          <ac:chgData name="Mo Wang (elev)" userId="44910704-77ff-45ac-b541-44fba6cce6ab" providerId="ADAL" clId="{3A09DEA5-1983-4A0C-AB90-85822D2E4535}" dt="2021-05-18T09:57:55.657" v="15" actId="165"/>
          <ac:spMkLst>
            <pc:docMk/>
            <pc:sldMk cId="3871832960" sldId="260"/>
            <ac:spMk id="16" creationId="{931818E6-D9A2-44EA-A49C-1424362784E6}"/>
          </ac:spMkLst>
        </pc:spChg>
        <pc:spChg chg="mod topLvl">
          <ac:chgData name="Mo Wang (elev)" userId="44910704-77ff-45ac-b541-44fba6cce6ab" providerId="ADAL" clId="{3A09DEA5-1983-4A0C-AB90-85822D2E4535}" dt="2021-05-18T09:57:55.657" v="15" actId="165"/>
          <ac:spMkLst>
            <pc:docMk/>
            <pc:sldMk cId="3871832960" sldId="260"/>
            <ac:spMk id="17" creationId="{17750347-5F69-419E-BDF4-DD454AAA42CC}"/>
          </ac:spMkLst>
        </pc:spChg>
        <pc:spChg chg="mod topLvl">
          <ac:chgData name="Mo Wang (elev)" userId="44910704-77ff-45ac-b541-44fba6cce6ab" providerId="ADAL" clId="{3A09DEA5-1983-4A0C-AB90-85822D2E4535}" dt="2021-05-18T09:57:55.657" v="15" actId="165"/>
          <ac:spMkLst>
            <pc:docMk/>
            <pc:sldMk cId="3871832960" sldId="260"/>
            <ac:spMk id="18" creationId="{BA685BC8-C06C-49F1-9A13-55A774C355F7}"/>
          </ac:spMkLst>
        </pc:spChg>
        <pc:spChg chg="add mod">
          <ac:chgData name="Mo Wang (elev)" userId="44910704-77ff-45ac-b541-44fba6cce6ab" providerId="ADAL" clId="{3A09DEA5-1983-4A0C-AB90-85822D2E4535}" dt="2021-05-18T09:57:58.996" v="17" actId="571"/>
          <ac:spMkLst>
            <pc:docMk/>
            <pc:sldMk cId="3871832960" sldId="260"/>
            <ac:spMk id="19" creationId="{27D40F9C-C9D5-4493-BCB0-EF6B594BC788}"/>
          </ac:spMkLst>
        </pc:spChg>
        <pc:grpChg chg="del mod">
          <ac:chgData name="Mo Wang (elev)" userId="44910704-77ff-45ac-b541-44fba6cce6ab" providerId="ADAL" clId="{3A09DEA5-1983-4A0C-AB90-85822D2E4535}" dt="2021-05-18T09:57:55.657" v="15" actId="165"/>
          <ac:grpSpMkLst>
            <pc:docMk/>
            <pc:sldMk cId="3871832960" sldId="260"/>
            <ac:grpSpMk id="3" creationId="{E403D14C-A486-4A3E-8F94-E5871A72827E}"/>
          </ac:grpSpMkLst>
        </pc:grpChg>
        <pc:graphicFrameChg chg="del">
          <ac:chgData name="Mo Wang (elev)" userId="44910704-77ff-45ac-b541-44fba6cce6ab" providerId="ADAL" clId="{3A09DEA5-1983-4A0C-AB90-85822D2E4535}" dt="2021-05-18T09:57:51.757" v="14" actId="18245"/>
          <ac:graphicFrameMkLst>
            <pc:docMk/>
            <pc:sldMk cId="3871832960" sldId="260"/>
            <ac:graphicFrameMk id="5" creationId="{0EF9AE4A-D320-4A24-9454-4F65F5F8F361}"/>
          </ac:graphicFrameMkLst>
        </pc:graphicFrameChg>
      </pc:sldChg>
      <pc:sldChg chg="modAnim">
        <pc:chgData name="Mo Wang (elev)" userId="44910704-77ff-45ac-b541-44fba6cce6ab" providerId="ADAL" clId="{3A09DEA5-1983-4A0C-AB90-85822D2E4535}" dt="2021-05-18T09:58:27.583" v="24"/>
        <pc:sldMkLst>
          <pc:docMk/>
          <pc:sldMk cId="685831416" sldId="261"/>
        </pc:sldMkLst>
      </pc:sldChg>
      <pc:sldChg chg="modAnim">
        <pc:chgData name="Mo Wang (elev)" userId="44910704-77ff-45ac-b541-44fba6cce6ab" providerId="ADAL" clId="{3A09DEA5-1983-4A0C-AB90-85822D2E4535}" dt="2021-05-18T09:58:41.508" v="26"/>
        <pc:sldMkLst>
          <pc:docMk/>
          <pc:sldMk cId="2436019388" sldId="262"/>
        </pc:sldMkLst>
      </pc:sldChg>
      <pc:sldChg chg="modAnim">
        <pc:chgData name="Mo Wang (elev)" userId="44910704-77ff-45ac-b541-44fba6cce6ab" providerId="ADAL" clId="{3A09DEA5-1983-4A0C-AB90-85822D2E4535}" dt="2021-05-18T09:59:01.125" v="30"/>
        <pc:sldMkLst>
          <pc:docMk/>
          <pc:sldMk cId="1968489477" sldId="263"/>
        </pc:sldMkLst>
      </pc:sldChg>
      <pc:sldChg chg="addSp delSp modSp add mod delAnim modAnim">
        <pc:chgData name="Mo Wang (elev)" userId="44910704-77ff-45ac-b541-44fba6cce6ab" providerId="ADAL" clId="{3A09DEA5-1983-4A0C-AB90-85822D2E4535}" dt="2021-06-04T08:23:27.953" v="59" actId="21"/>
        <pc:sldMkLst>
          <pc:docMk/>
          <pc:sldMk cId="549596208" sldId="264"/>
        </pc:sldMkLst>
        <pc:spChg chg="mod">
          <ac:chgData name="Mo Wang (elev)" userId="44910704-77ff-45ac-b541-44fba6cce6ab" providerId="ADAL" clId="{3A09DEA5-1983-4A0C-AB90-85822D2E4535}" dt="2021-06-04T08:22:56.695" v="50" actId="20577"/>
          <ac:spMkLst>
            <pc:docMk/>
            <pc:sldMk cId="549596208" sldId="264"/>
            <ac:spMk id="2" creationId="{745FC4B8-7639-4C6B-B117-6B00346E7D79}"/>
          </ac:spMkLst>
        </pc:spChg>
        <pc:spChg chg="del">
          <ac:chgData name="Mo Wang (elev)" userId="44910704-77ff-45ac-b541-44fba6cce6ab" providerId="ADAL" clId="{3A09DEA5-1983-4A0C-AB90-85822D2E4535}" dt="2021-06-04T08:22:59.944" v="51" actId="478"/>
          <ac:spMkLst>
            <pc:docMk/>
            <pc:sldMk cId="549596208" sldId="264"/>
            <ac:spMk id="3" creationId="{40E5A86C-E96E-4B7B-9233-8F244463BFE2}"/>
          </ac:spMkLst>
        </pc:spChg>
        <pc:spChg chg="add del mod">
          <ac:chgData name="Mo Wang (elev)" userId="44910704-77ff-45ac-b541-44fba6cce6ab" providerId="ADAL" clId="{3A09DEA5-1983-4A0C-AB90-85822D2E4535}" dt="2021-06-04T08:23:03.506" v="52" actId="478"/>
          <ac:spMkLst>
            <pc:docMk/>
            <pc:sldMk cId="549596208" sldId="264"/>
            <ac:spMk id="5" creationId="{276F3804-50CC-4069-A2F6-11A703254B55}"/>
          </ac:spMkLst>
        </pc:spChg>
        <pc:picChg chg="add del mod">
          <ac:chgData name="Mo Wang (elev)" userId="44910704-77ff-45ac-b541-44fba6cce6ab" providerId="ADAL" clId="{3A09DEA5-1983-4A0C-AB90-85822D2E4535}" dt="2021-06-04T08:23:27.953" v="59" actId="21"/>
          <ac:picMkLst>
            <pc:docMk/>
            <pc:sldMk cId="549596208" sldId="264"/>
            <ac:picMk id="7" creationId="{03556652-3AC7-4805-8ED5-AEC3DA005B3A}"/>
          </ac:picMkLst>
        </pc:picChg>
      </pc:sldChg>
    </pc:docChg>
  </pc:docChgLst>
  <pc:docChgLst>
    <pc:chgData name="Alexander Sandin (elev)" userId="5d39f4a9-a797-463f-8a96-aabd3c7b400a" providerId="ADAL" clId="{E90CF3AC-8B08-44B9-8883-3336E3B7ED55}"/>
    <pc:docChg chg="undo custSel addSld modSld">
      <pc:chgData name="Alexander Sandin (elev)" userId="5d39f4a9-a797-463f-8a96-aabd3c7b400a" providerId="ADAL" clId="{E90CF3AC-8B08-44B9-8883-3336E3B7ED55}" dt="2021-05-18T09:51:17.259" v="1975" actId="20577"/>
      <pc:docMkLst>
        <pc:docMk/>
      </pc:docMkLst>
      <pc:sldChg chg="addSp delSp modSp new mod setBg addAnim delAnim">
        <pc:chgData name="Alexander Sandin (elev)" userId="5d39f4a9-a797-463f-8a96-aabd3c7b400a" providerId="ADAL" clId="{E90CF3AC-8B08-44B9-8883-3336E3B7ED55}" dt="2021-05-18T08:58:17.262" v="535"/>
        <pc:sldMkLst>
          <pc:docMk/>
          <pc:sldMk cId="2151990346" sldId="256"/>
        </pc:sldMkLst>
        <pc:spChg chg="mod">
          <ac:chgData name="Alexander Sandin (elev)" userId="5d39f4a9-a797-463f-8a96-aabd3c7b400a" providerId="ADAL" clId="{E90CF3AC-8B08-44B9-8883-3336E3B7ED55}" dt="2021-05-18T08:58:17.246" v="532" actId="26606"/>
          <ac:spMkLst>
            <pc:docMk/>
            <pc:sldMk cId="2151990346" sldId="256"/>
            <ac:spMk id="2" creationId="{6BA673E8-E49A-4D61-977D-348AA9B124C1}"/>
          </ac:spMkLst>
        </pc:spChg>
        <pc:spChg chg="mod">
          <ac:chgData name="Alexander Sandin (elev)" userId="5d39f4a9-a797-463f-8a96-aabd3c7b400a" providerId="ADAL" clId="{E90CF3AC-8B08-44B9-8883-3336E3B7ED55}" dt="2021-05-18T08:58:17.246" v="532" actId="26606"/>
          <ac:spMkLst>
            <pc:docMk/>
            <pc:sldMk cId="2151990346" sldId="256"/>
            <ac:spMk id="3" creationId="{DDEC2057-20B6-4459-883E-AA8016C1FBF9}"/>
          </ac:spMkLst>
        </pc:spChg>
        <pc:spChg chg="add del">
          <ac:chgData name="Alexander Sandin (elev)" userId="5d39f4a9-a797-463f-8a96-aabd3c7b400a" providerId="ADAL" clId="{E90CF3AC-8B08-44B9-8883-3336E3B7ED55}" dt="2021-05-18T08:58:12.621" v="527" actId="26606"/>
          <ac:spMkLst>
            <pc:docMk/>
            <pc:sldMk cId="2151990346" sldId="256"/>
            <ac:spMk id="8" creationId="{1A3C89F8-0D2F-47FF-B903-151248265F47}"/>
          </ac:spMkLst>
        </pc:spChg>
        <pc:spChg chg="add del">
          <ac:chgData name="Alexander Sandin (elev)" userId="5d39f4a9-a797-463f-8a96-aabd3c7b400a" providerId="ADAL" clId="{E90CF3AC-8B08-44B9-8883-3336E3B7ED55}" dt="2021-05-18T08:58:12.621" v="527" actId="26606"/>
          <ac:spMkLst>
            <pc:docMk/>
            <pc:sldMk cId="2151990346" sldId="256"/>
            <ac:spMk id="10" creationId="{C5CB530E-515E-412C-9DF1-5F8FFBD6F383}"/>
          </ac:spMkLst>
        </pc:spChg>
        <pc:spChg chg="add del">
          <ac:chgData name="Alexander Sandin (elev)" userId="5d39f4a9-a797-463f-8a96-aabd3c7b400a" providerId="ADAL" clId="{E90CF3AC-8B08-44B9-8883-3336E3B7ED55}" dt="2021-05-18T08:58:12.621" v="527" actId="26606"/>
          <ac:spMkLst>
            <pc:docMk/>
            <pc:sldMk cId="2151990346" sldId="256"/>
            <ac:spMk id="12" creationId="{712D4376-A578-4FF1-94FC-245E7A6A489F}"/>
          </ac:spMkLst>
        </pc:spChg>
        <pc:spChg chg="add del">
          <ac:chgData name="Alexander Sandin (elev)" userId="5d39f4a9-a797-463f-8a96-aabd3c7b400a" providerId="ADAL" clId="{E90CF3AC-8B08-44B9-8883-3336E3B7ED55}" dt="2021-05-18T08:58:12.621" v="527" actId="26606"/>
          <ac:spMkLst>
            <pc:docMk/>
            <pc:sldMk cId="2151990346" sldId="256"/>
            <ac:spMk id="14" creationId="{AEA7509D-F04F-40CB-A0B3-EEF16499CC9F}"/>
          </ac:spMkLst>
        </pc:spChg>
        <pc:spChg chg="add del">
          <ac:chgData name="Alexander Sandin (elev)" userId="5d39f4a9-a797-463f-8a96-aabd3c7b400a" providerId="ADAL" clId="{E90CF3AC-8B08-44B9-8883-3336E3B7ED55}" dt="2021-05-18T08:58:12.621" v="527" actId="26606"/>
          <ac:spMkLst>
            <pc:docMk/>
            <pc:sldMk cId="2151990346" sldId="256"/>
            <ac:spMk id="18" creationId="{508BEF50-7B1E-49A4-BC19-5F4F1D755E64}"/>
          </ac:spMkLst>
        </pc:spChg>
        <pc:spChg chg="add del">
          <ac:chgData name="Alexander Sandin (elev)" userId="5d39f4a9-a797-463f-8a96-aabd3c7b400a" providerId="ADAL" clId="{E90CF3AC-8B08-44B9-8883-3336E3B7ED55}" dt="2021-05-18T08:58:12.621" v="527" actId="26606"/>
          <ac:spMkLst>
            <pc:docMk/>
            <pc:sldMk cId="2151990346" sldId="256"/>
            <ac:spMk id="20" creationId="{3FBAD350-5664-4811-A208-657FB882D350}"/>
          </ac:spMkLst>
        </pc:spChg>
        <pc:spChg chg="add del">
          <ac:chgData name="Alexander Sandin (elev)" userId="5d39f4a9-a797-463f-8a96-aabd3c7b400a" providerId="ADAL" clId="{E90CF3AC-8B08-44B9-8883-3336E3B7ED55}" dt="2021-05-18T08:58:12.621" v="527" actId="26606"/>
          <ac:spMkLst>
            <pc:docMk/>
            <pc:sldMk cId="2151990346" sldId="256"/>
            <ac:spMk id="22" creationId="{C39ADB8F-D187-49D7-BDCF-C1B6DC727068}"/>
          </ac:spMkLst>
        </pc:spChg>
        <pc:spChg chg="add del">
          <ac:chgData name="Alexander Sandin (elev)" userId="5d39f4a9-a797-463f-8a96-aabd3c7b400a" providerId="ADAL" clId="{E90CF3AC-8B08-44B9-8883-3336E3B7ED55}" dt="2021-05-18T08:58:17.230" v="531" actId="26606"/>
          <ac:spMkLst>
            <pc:docMk/>
            <pc:sldMk cId="2151990346" sldId="256"/>
            <ac:spMk id="24" creationId="{23962611-DFD5-4092-AAFD-559E3DFCE2C9}"/>
          </ac:spMkLst>
        </pc:spChg>
        <pc:spChg chg="add">
          <ac:chgData name="Alexander Sandin (elev)" userId="5d39f4a9-a797-463f-8a96-aabd3c7b400a" providerId="ADAL" clId="{E90CF3AC-8B08-44B9-8883-3336E3B7ED55}" dt="2021-05-18T08:58:17.246" v="532" actId="26606"/>
          <ac:spMkLst>
            <pc:docMk/>
            <pc:sldMk cId="2151990346" sldId="256"/>
            <ac:spMk id="27" creationId="{665DBBEF-238B-476B-96AB-8AAC3224ECEA}"/>
          </ac:spMkLst>
        </pc:spChg>
        <pc:spChg chg="add">
          <ac:chgData name="Alexander Sandin (elev)" userId="5d39f4a9-a797-463f-8a96-aabd3c7b400a" providerId="ADAL" clId="{E90CF3AC-8B08-44B9-8883-3336E3B7ED55}" dt="2021-05-18T08:58:17.246" v="532" actId="26606"/>
          <ac:spMkLst>
            <pc:docMk/>
            <pc:sldMk cId="2151990346" sldId="256"/>
            <ac:spMk id="28" creationId="{3FCFB1DE-0B7E-48CC-BA90-B2AB0889F9D6}"/>
          </ac:spMkLst>
        </pc:spChg>
        <pc:picChg chg="add">
          <ac:chgData name="Alexander Sandin (elev)" userId="5d39f4a9-a797-463f-8a96-aabd3c7b400a" providerId="ADAL" clId="{E90CF3AC-8B08-44B9-8883-3336E3B7ED55}" dt="2021-05-18T08:58:17.246" v="532" actId="26606"/>
          <ac:picMkLst>
            <pc:docMk/>
            <pc:sldMk cId="2151990346" sldId="256"/>
            <ac:picMk id="7" creationId="{F2211C4D-2CD1-4226-9163-31019F2A322C}"/>
          </ac:picMkLst>
        </pc:picChg>
        <pc:picChg chg="add del">
          <ac:chgData name="Alexander Sandin (elev)" userId="5d39f4a9-a797-463f-8a96-aabd3c7b400a" providerId="ADAL" clId="{E90CF3AC-8B08-44B9-8883-3336E3B7ED55}" dt="2021-05-18T08:58:17.230" v="531" actId="26606"/>
          <ac:picMkLst>
            <pc:docMk/>
            <pc:sldMk cId="2151990346" sldId="256"/>
            <ac:picMk id="25" creationId="{2270F1FA-0425-408F-9861-80BF5AFB276D}"/>
          </ac:picMkLst>
        </pc:picChg>
        <pc:cxnChg chg="add del">
          <ac:chgData name="Alexander Sandin (elev)" userId="5d39f4a9-a797-463f-8a96-aabd3c7b400a" providerId="ADAL" clId="{E90CF3AC-8B08-44B9-8883-3336E3B7ED55}" dt="2021-05-18T08:58:12.621" v="527" actId="26606"/>
          <ac:cxnSpMkLst>
            <pc:docMk/>
            <pc:sldMk cId="2151990346" sldId="256"/>
            <ac:cxnSpMk id="16" creationId="{56020367-4FD5-4596-8E10-C5F095CD8DBF}"/>
          </ac:cxnSpMkLst>
        </pc:cxnChg>
      </pc:sldChg>
      <pc:sldChg chg="addSp delSp modSp new mod setBg setClrOvrMap">
        <pc:chgData name="Alexander Sandin (elev)" userId="5d39f4a9-a797-463f-8a96-aabd3c7b400a" providerId="ADAL" clId="{E90CF3AC-8B08-44B9-8883-3336E3B7ED55}" dt="2021-05-18T09:20:34.452" v="740" actId="20577"/>
        <pc:sldMkLst>
          <pc:docMk/>
          <pc:sldMk cId="3584726148" sldId="257"/>
        </pc:sldMkLst>
        <pc:spChg chg="mod">
          <ac:chgData name="Alexander Sandin (elev)" userId="5d39f4a9-a797-463f-8a96-aabd3c7b400a" providerId="ADAL" clId="{E90CF3AC-8B08-44B9-8883-3336E3B7ED55}" dt="2021-05-18T08:52:29.188" v="272" actId="26606"/>
          <ac:spMkLst>
            <pc:docMk/>
            <pc:sldMk cId="3584726148" sldId="257"/>
            <ac:spMk id="2" creationId="{585D6F7E-8807-4851-AFD5-99E30A00A5C3}"/>
          </ac:spMkLst>
        </pc:spChg>
        <pc:spChg chg="mod">
          <ac:chgData name="Alexander Sandin (elev)" userId="5d39f4a9-a797-463f-8a96-aabd3c7b400a" providerId="ADAL" clId="{E90CF3AC-8B08-44B9-8883-3336E3B7ED55}" dt="2021-05-18T09:20:34.452" v="740" actId="20577"/>
          <ac:spMkLst>
            <pc:docMk/>
            <pc:sldMk cId="3584726148" sldId="257"/>
            <ac:spMk id="3" creationId="{86504EDD-DC0E-4BE1-A23C-86169AB1A442}"/>
          </ac:spMkLst>
        </pc:spChg>
        <pc:spChg chg="add del">
          <ac:chgData name="Alexander Sandin (elev)" userId="5d39f4a9-a797-463f-8a96-aabd3c7b400a" providerId="ADAL" clId="{E90CF3AC-8B08-44B9-8883-3336E3B7ED55}" dt="2021-05-04T09:14:00.497" v="212" actId="26606"/>
          <ac:spMkLst>
            <pc:docMk/>
            <pc:sldMk cId="3584726148" sldId="257"/>
            <ac:spMk id="71" creationId="{D928DD85-BB99-450D-A702-2683E0296282}"/>
          </ac:spMkLst>
        </pc:spChg>
        <pc:spChg chg="add del">
          <ac:chgData name="Alexander Sandin (elev)" userId="5d39f4a9-a797-463f-8a96-aabd3c7b400a" providerId="ADAL" clId="{E90CF3AC-8B08-44B9-8883-3336E3B7ED55}" dt="2021-05-04T09:14:00.497" v="212" actId="26606"/>
          <ac:spMkLst>
            <pc:docMk/>
            <pc:sldMk cId="3584726148" sldId="257"/>
            <ac:spMk id="73" creationId="{240E5BD2-4019-4012-A1AA-628900E659E9}"/>
          </ac:spMkLst>
        </pc:spChg>
        <pc:spChg chg="add del">
          <ac:chgData name="Alexander Sandin (elev)" userId="5d39f4a9-a797-463f-8a96-aabd3c7b400a" providerId="ADAL" clId="{E90CF3AC-8B08-44B9-8883-3336E3B7ED55}" dt="2021-05-04T09:14:01.356" v="214" actId="26606"/>
          <ac:spMkLst>
            <pc:docMk/>
            <pc:sldMk cId="3584726148" sldId="257"/>
            <ac:spMk id="75" creationId="{94993204-9792-4E61-A83C-73D4379E2B1C}"/>
          </ac:spMkLst>
        </pc:spChg>
        <pc:spChg chg="add del">
          <ac:chgData name="Alexander Sandin (elev)" userId="5d39f4a9-a797-463f-8a96-aabd3c7b400a" providerId="ADAL" clId="{E90CF3AC-8B08-44B9-8883-3336E3B7ED55}" dt="2021-05-04T09:14:05.216" v="216" actId="26606"/>
          <ac:spMkLst>
            <pc:docMk/>
            <pc:sldMk cId="3584726148" sldId="257"/>
            <ac:spMk id="77" creationId="{5E81CCFB-7BEF-4186-86FB-D09450B4D02D}"/>
          </ac:spMkLst>
        </pc:spChg>
        <pc:spChg chg="add del">
          <ac:chgData name="Alexander Sandin (elev)" userId="5d39f4a9-a797-463f-8a96-aabd3c7b400a" providerId="ADAL" clId="{E90CF3AC-8B08-44B9-8883-3336E3B7ED55}" dt="2021-05-04T09:14:01.356" v="214" actId="26606"/>
          <ac:spMkLst>
            <pc:docMk/>
            <pc:sldMk cId="3584726148" sldId="257"/>
            <ac:spMk id="1028" creationId="{5964CBE2-084A-47DF-A704-CF5F6217B569}"/>
          </ac:spMkLst>
        </pc:spChg>
        <pc:spChg chg="add del">
          <ac:chgData name="Alexander Sandin (elev)" userId="5d39f4a9-a797-463f-8a96-aabd3c7b400a" providerId="ADAL" clId="{E90CF3AC-8B08-44B9-8883-3336E3B7ED55}" dt="2021-05-04T09:14:01.356" v="214" actId="26606"/>
          <ac:spMkLst>
            <pc:docMk/>
            <pc:sldMk cId="3584726148" sldId="257"/>
            <ac:spMk id="1029" creationId="{686A5CBB-E03B-4019-8BCD-78975D39E48C}"/>
          </ac:spMkLst>
        </pc:spChg>
        <pc:spChg chg="add del">
          <ac:chgData name="Alexander Sandin (elev)" userId="5d39f4a9-a797-463f-8a96-aabd3c7b400a" providerId="ADAL" clId="{E90CF3AC-8B08-44B9-8883-3336E3B7ED55}" dt="2021-05-04T09:14:05.216" v="216" actId="26606"/>
          <ac:spMkLst>
            <pc:docMk/>
            <pc:sldMk cId="3584726148" sldId="257"/>
            <ac:spMk id="1031" creationId="{9203DE33-2CD4-4CA8-9AF3-37C3B65133B0}"/>
          </ac:spMkLst>
        </pc:spChg>
        <pc:spChg chg="add del">
          <ac:chgData name="Alexander Sandin (elev)" userId="5d39f4a9-a797-463f-8a96-aabd3c7b400a" providerId="ADAL" clId="{E90CF3AC-8B08-44B9-8883-3336E3B7ED55}" dt="2021-05-04T09:14:05.216" v="216" actId="26606"/>
          <ac:spMkLst>
            <pc:docMk/>
            <pc:sldMk cId="3584726148" sldId="257"/>
            <ac:spMk id="1032" creationId="{0AF57B88-1D4C-41FA-A761-EC1DD10C35CB}"/>
          </ac:spMkLst>
        </pc:spChg>
        <pc:spChg chg="add del">
          <ac:chgData name="Alexander Sandin (elev)" userId="5d39f4a9-a797-463f-8a96-aabd3c7b400a" providerId="ADAL" clId="{E90CF3AC-8B08-44B9-8883-3336E3B7ED55}" dt="2021-05-04T09:14:05.216" v="216" actId="26606"/>
          <ac:spMkLst>
            <pc:docMk/>
            <pc:sldMk cId="3584726148" sldId="257"/>
            <ac:spMk id="1033" creationId="{D2548F45-5164-4ABB-8212-7F293FDED8D4}"/>
          </ac:spMkLst>
        </pc:spChg>
        <pc:spChg chg="add">
          <ac:chgData name="Alexander Sandin (elev)" userId="5d39f4a9-a797-463f-8a96-aabd3c7b400a" providerId="ADAL" clId="{E90CF3AC-8B08-44B9-8883-3336E3B7ED55}" dt="2021-05-18T08:52:29.188" v="272" actId="26606"/>
          <ac:spMkLst>
            <pc:docMk/>
            <pc:sldMk cId="3584726148" sldId="257"/>
            <ac:spMk id="1034" creationId="{F13C74B1-5B17-4795-BED0-7140497B445A}"/>
          </ac:spMkLst>
        </pc:spChg>
        <pc:spChg chg="add">
          <ac:chgData name="Alexander Sandin (elev)" userId="5d39f4a9-a797-463f-8a96-aabd3c7b400a" providerId="ADAL" clId="{E90CF3AC-8B08-44B9-8883-3336E3B7ED55}" dt="2021-05-18T08:52:29.188" v="272" actId="26606"/>
          <ac:spMkLst>
            <pc:docMk/>
            <pc:sldMk cId="3584726148" sldId="257"/>
            <ac:spMk id="1035" creationId="{D4974D33-8DC5-464E-8C6D-BE58F0669C17}"/>
          </ac:spMkLst>
        </pc:spChg>
        <pc:picChg chg="add del mod ord">
          <ac:chgData name="Alexander Sandin (elev)" userId="5d39f4a9-a797-463f-8a96-aabd3c7b400a" providerId="ADAL" clId="{E90CF3AC-8B08-44B9-8883-3336E3B7ED55}" dt="2021-05-18T08:52:29.188" v="272" actId="26606"/>
          <ac:picMkLst>
            <pc:docMk/>
            <pc:sldMk cId="3584726148" sldId="257"/>
            <ac:picMk id="1026" creationId="{4235BC19-C31C-4063-8E33-99E8E2B28A05}"/>
          </ac:picMkLst>
        </pc:picChg>
        <pc:picChg chg="add del">
          <ac:chgData name="Alexander Sandin (elev)" userId="5d39f4a9-a797-463f-8a96-aabd3c7b400a" providerId="ADAL" clId="{E90CF3AC-8B08-44B9-8883-3336E3B7ED55}" dt="2021-05-18T08:52:29.188" v="272" actId="26606"/>
          <ac:picMkLst>
            <pc:docMk/>
            <pc:sldMk cId="3584726148" sldId="257"/>
            <ac:picMk id="1030" creationId="{54DDEBDD-D8BD-41A6-8A0D-B00E3768B0F9}"/>
          </ac:picMkLst>
        </pc:picChg>
      </pc:sldChg>
      <pc:sldChg chg="addSp delSp modSp new mod setBg">
        <pc:chgData name="Alexander Sandin (elev)" userId="5d39f4a9-a797-463f-8a96-aabd3c7b400a" providerId="ADAL" clId="{E90CF3AC-8B08-44B9-8883-3336E3B7ED55}" dt="2021-05-18T09:49:34.219" v="1748" actId="26606"/>
        <pc:sldMkLst>
          <pc:docMk/>
          <pc:sldMk cId="2030462215" sldId="258"/>
        </pc:sldMkLst>
        <pc:spChg chg="mod">
          <ac:chgData name="Alexander Sandin (elev)" userId="5d39f4a9-a797-463f-8a96-aabd3c7b400a" providerId="ADAL" clId="{E90CF3AC-8B08-44B9-8883-3336E3B7ED55}" dt="2021-05-18T09:49:34.219" v="1748" actId="26606"/>
          <ac:spMkLst>
            <pc:docMk/>
            <pc:sldMk cId="2030462215" sldId="258"/>
            <ac:spMk id="2" creationId="{AF765D83-656D-48CB-95A4-A4DAD09B9833}"/>
          </ac:spMkLst>
        </pc:spChg>
        <pc:spChg chg="mod">
          <ac:chgData name="Alexander Sandin (elev)" userId="5d39f4a9-a797-463f-8a96-aabd3c7b400a" providerId="ADAL" clId="{E90CF3AC-8B08-44B9-8883-3336E3B7ED55}" dt="2021-05-18T09:49:34.219" v="1748" actId="26606"/>
          <ac:spMkLst>
            <pc:docMk/>
            <pc:sldMk cId="2030462215" sldId="258"/>
            <ac:spMk id="3" creationId="{EDE8C743-168C-4E49-934A-16A56C9023F2}"/>
          </ac:spMkLst>
        </pc:spChg>
        <pc:spChg chg="add del">
          <ac:chgData name="Alexander Sandin (elev)" userId="5d39f4a9-a797-463f-8a96-aabd3c7b400a" providerId="ADAL" clId="{E90CF3AC-8B08-44B9-8883-3336E3B7ED55}" dt="2021-05-18T09:49:34.204" v="1747" actId="26606"/>
          <ac:spMkLst>
            <pc:docMk/>
            <pc:sldMk cId="2030462215" sldId="258"/>
            <ac:spMk id="8" creationId="{815925C2-A704-4D47-B1C1-3FCA52512EC1}"/>
          </ac:spMkLst>
        </pc:spChg>
        <pc:spChg chg="add del">
          <ac:chgData name="Alexander Sandin (elev)" userId="5d39f4a9-a797-463f-8a96-aabd3c7b400a" providerId="ADAL" clId="{E90CF3AC-8B08-44B9-8883-3336E3B7ED55}" dt="2021-05-18T09:49:34.204" v="1747" actId="26606"/>
          <ac:spMkLst>
            <pc:docMk/>
            <pc:sldMk cId="2030462215" sldId="258"/>
            <ac:spMk id="10" creationId="{01D4315C-C23C-4FD3-98DF-08C29E2292A8}"/>
          </ac:spMkLst>
        </pc:spChg>
        <pc:spChg chg="add">
          <ac:chgData name="Alexander Sandin (elev)" userId="5d39f4a9-a797-463f-8a96-aabd3c7b400a" providerId="ADAL" clId="{E90CF3AC-8B08-44B9-8883-3336E3B7ED55}" dt="2021-05-18T09:49:34.219" v="1748" actId="26606"/>
          <ac:spMkLst>
            <pc:docMk/>
            <pc:sldMk cId="2030462215" sldId="258"/>
            <ac:spMk id="25" creationId="{C05CBC3C-2E5A-4839-8B9B-2E5A6ADF0F58}"/>
          </ac:spMkLst>
        </pc:spChg>
        <pc:spChg chg="add">
          <ac:chgData name="Alexander Sandin (elev)" userId="5d39f4a9-a797-463f-8a96-aabd3c7b400a" providerId="ADAL" clId="{E90CF3AC-8B08-44B9-8883-3336E3B7ED55}" dt="2021-05-18T09:49:34.219" v="1748" actId="26606"/>
          <ac:spMkLst>
            <pc:docMk/>
            <pc:sldMk cId="2030462215" sldId="258"/>
            <ac:spMk id="26" creationId="{827FF362-FC97-4BF5-949B-D4ADFA26E457}"/>
          </ac:spMkLst>
        </pc:spChg>
        <pc:grpChg chg="add del">
          <ac:chgData name="Alexander Sandin (elev)" userId="5d39f4a9-a797-463f-8a96-aabd3c7b400a" providerId="ADAL" clId="{E90CF3AC-8B08-44B9-8883-3336E3B7ED55}" dt="2021-05-18T09:49:34.204" v="1747" actId="26606"/>
          <ac:grpSpMkLst>
            <pc:docMk/>
            <pc:sldMk cId="2030462215" sldId="258"/>
            <ac:grpSpMk id="12" creationId="{5E6B47BC-43FD-4C91-8BFF-B41B99A8A39E}"/>
          </ac:grpSpMkLst>
        </pc:grpChg>
        <pc:grpChg chg="add del">
          <ac:chgData name="Alexander Sandin (elev)" userId="5d39f4a9-a797-463f-8a96-aabd3c7b400a" providerId="ADAL" clId="{E90CF3AC-8B08-44B9-8883-3336E3B7ED55}" dt="2021-05-18T09:49:34.204" v="1747" actId="26606"/>
          <ac:grpSpMkLst>
            <pc:docMk/>
            <pc:sldMk cId="2030462215" sldId="258"/>
            <ac:grpSpMk id="16" creationId="{43F5E015-E085-4624-B431-B42414448684}"/>
          </ac:grpSpMkLst>
        </pc:grpChg>
      </pc:sldChg>
      <pc:sldChg chg="addSp modSp new mod setBg addAnim">
        <pc:chgData name="Alexander Sandin (elev)" userId="5d39f4a9-a797-463f-8a96-aabd3c7b400a" providerId="ADAL" clId="{E90CF3AC-8B08-44B9-8883-3336E3B7ED55}" dt="2021-05-18T09:49:41.391" v="1750"/>
        <pc:sldMkLst>
          <pc:docMk/>
          <pc:sldMk cId="1177728783" sldId="259"/>
        </pc:sldMkLst>
        <pc:spChg chg="mod">
          <ac:chgData name="Alexander Sandin (elev)" userId="5d39f4a9-a797-463f-8a96-aabd3c7b400a" providerId="ADAL" clId="{E90CF3AC-8B08-44B9-8883-3336E3B7ED55}" dt="2021-05-18T09:49:41.391" v="1749" actId="26606"/>
          <ac:spMkLst>
            <pc:docMk/>
            <pc:sldMk cId="1177728783" sldId="259"/>
            <ac:spMk id="2" creationId="{0A12D4A2-CD8C-4F7F-93F7-B9EAF951A718}"/>
          </ac:spMkLst>
        </pc:spChg>
        <pc:spChg chg="mod">
          <ac:chgData name="Alexander Sandin (elev)" userId="5d39f4a9-a797-463f-8a96-aabd3c7b400a" providerId="ADAL" clId="{E90CF3AC-8B08-44B9-8883-3336E3B7ED55}" dt="2021-05-18T09:49:41.391" v="1749" actId="26606"/>
          <ac:spMkLst>
            <pc:docMk/>
            <pc:sldMk cId="1177728783" sldId="259"/>
            <ac:spMk id="3" creationId="{66ACB8DE-66DE-47D7-8168-D7BCB982DC14}"/>
          </ac:spMkLst>
        </pc:spChg>
        <pc:spChg chg="add">
          <ac:chgData name="Alexander Sandin (elev)" userId="5d39f4a9-a797-463f-8a96-aabd3c7b400a" providerId="ADAL" clId="{E90CF3AC-8B08-44B9-8883-3336E3B7ED55}" dt="2021-05-18T09:49:41.391" v="1749" actId="26606"/>
          <ac:spMkLst>
            <pc:docMk/>
            <pc:sldMk cId="1177728783" sldId="259"/>
            <ac:spMk id="8" creationId="{C05CBC3C-2E5A-4839-8B9B-2E5A6ADF0F58}"/>
          </ac:spMkLst>
        </pc:spChg>
        <pc:spChg chg="add">
          <ac:chgData name="Alexander Sandin (elev)" userId="5d39f4a9-a797-463f-8a96-aabd3c7b400a" providerId="ADAL" clId="{E90CF3AC-8B08-44B9-8883-3336E3B7ED55}" dt="2021-05-18T09:49:41.391" v="1749" actId="26606"/>
          <ac:spMkLst>
            <pc:docMk/>
            <pc:sldMk cId="1177728783" sldId="259"/>
            <ac:spMk id="10" creationId="{827FF362-FC97-4BF5-949B-D4ADFA26E457}"/>
          </ac:spMkLst>
        </pc:spChg>
      </pc:sldChg>
      <pc:sldChg chg="addSp delSp modSp new mod setBg">
        <pc:chgData name="Alexander Sandin (elev)" userId="5d39f4a9-a797-463f-8a96-aabd3c7b400a" providerId="ADAL" clId="{E90CF3AC-8B08-44B9-8883-3336E3B7ED55}" dt="2021-05-18T09:49:54.961" v="1751" actId="26606"/>
        <pc:sldMkLst>
          <pc:docMk/>
          <pc:sldMk cId="3871832960" sldId="260"/>
        </pc:sldMkLst>
        <pc:spChg chg="mod">
          <ac:chgData name="Alexander Sandin (elev)" userId="5d39f4a9-a797-463f-8a96-aabd3c7b400a" providerId="ADAL" clId="{E90CF3AC-8B08-44B9-8883-3336E3B7ED55}" dt="2021-05-18T09:49:54.961" v="1751" actId="26606"/>
          <ac:spMkLst>
            <pc:docMk/>
            <pc:sldMk cId="3871832960" sldId="260"/>
            <ac:spMk id="2" creationId="{FDB4435C-A45F-4240-AFBB-CF965E82A9AB}"/>
          </ac:spMkLst>
        </pc:spChg>
        <pc:spChg chg="del mod">
          <ac:chgData name="Alexander Sandin (elev)" userId="5d39f4a9-a797-463f-8a96-aabd3c7b400a" providerId="ADAL" clId="{E90CF3AC-8B08-44B9-8883-3336E3B7ED55}" dt="2021-05-18T09:49:54.961" v="1751" actId="26606"/>
          <ac:spMkLst>
            <pc:docMk/>
            <pc:sldMk cId="3871832960" sldId="260"/>
            <ac:spMk id="3" creationId="{588AED25-40C0-463D-BF02-335C689EDFBB}"/>
          </ac:spMkLst>
        </pc:spChg>
        <pc:spChg chg="add">
          <ac:chgData name="Alexander Sandin (elev)" userId="5d39f4a9-a797-463f-8a96-aabd3c7b400a" providerId="ADAL" clId="{E90CF3AC-8B08-44B9-8883-3336E3B7ED55}" dt="2021-05-18T09:49:54.961" v="1751" actId="26606"/>
          <ac:spMkLst>
            <pc:docMk/>
            <pc:sldMk cId="3871832960" sldId="260"/>
            <ac:spMk id="9" creationId="{C05CBC3C-2E5A-4839-8B9B-2E5A6ADF0F58}"/>
          </ac:spMkLst>
        </pc:spChg>
        <pc:spChg chg="add">
          <ac:chgData name="Alexander Sandin (elev)" userId="5d39f4a9-a797-463f-8a96-aabd3c7b400a" providerId="ADAL" clId="{E90CF3AC-8B08-44B9-8883-3336E3B7ED55}" dt="2021-05-18T09:49:54.961" v="1751" actId="26606"/>
          <ac:spMkLst>
            <pc:docMk/>
            <pc:sldMk cId="3871832960" sldId="260"/>
            <ac:spMk id="11" creationId="{DB5B423A-57CC-4C58-AA26-8E2E862B03A0}"/>
          </ac:spMkLst>
        </pc:spChg>
        <pc:graphicFrameChg chg="add">
          <ac:chgData name="Alexander Sandin (elev)" userId="5d39f4a9-a797-463f-8a96-aabd3c7b400a" providerId="ADAL" clId="{E90CF3AC-8B08-44B9-8883-3336E3B7ED55}" dt="2021-05-18T09:49:54.961" v="1751" actId="26606"/>
          <ac:graphicFrameMkLst>
            <pc:docMk/>
            <pc:sldMk cId="3871832960" sldId="260"/>
            <ac:graphicFrameMk id="5" creationId="{0EF9AE4A-D320-4A24-9454-4F65F5F8F361}"/>
          </ac:graphicFrameMkLst>
        </pc:graphicFrameChg>
      </pc:sldChg>
      <pc:sldChg chg="addSp modSp new mod setBg addAnim">
        <pc:chgData name="Alexander Sandin (elev)" userId="5d39f4a9-a797-463f-8a96-aabd3c7b400a" providerId="ADAL" clId="{E90CF3AC-8B08-44B9-8883-3336E3B7ED55}" dt="2021-05-18T09:50:08.040" v="1753"/>
        <pc:sldMkLst>
          <pc:docMk/>
          <pc:sldMk cId="685831416" sldId="261"/>
        </pc:sldMkLst>
        <pc:spChg chg="mod">
          <ac:chgData name="Alexander Sandin (elev)" userId="5d39f4a9-a797-463f-8a96-aabd3c7b400a" providerId="ADAL" clId="{E90CF3AC-8B08-44B9-8883-3336E3B7ED55}" dt="2021-05-18T09:50:08.040" v="1752" actId="26606"/>
          <ac:spMkLst>
            <pc:docMk/>
            <pc:sldMk cId="685831416" sldId="261"/>
            <ac:spMk id="2" creationId="{3C983A8D-AAAB-41AC-9572-7B6375B23BD1}"/>
          </ac:spMkLst>
        </pc:spChg>
        <pc:spChg chg="mod">
          <ac:chgData name="Alexander Sandin (elev)" userId="5d39f4a9-a797-463f-8a96-aabd3c7b400a" providerId="ADAL" clId="{E90CF3AC-8B08-44B9-8883-3336E3B7ED55}" dt="2021-05-18T09:50:08.040" v="1752" actId="26606"/>
          <ac:spMkLst>
            <pc:docMk/>
            <pc:sldMk cId="685831416" sldId="261"/>
            <ac:spMk id="3" creationId="{27D7EC33-FAA3-4DEC-9C00-8898538B62DC}"/>
          </ac:spMkLst>
        </pc:spChg>
        <pc:spChg chg="add">
          <ac:chgData name="Alexander Sandin (elev)" userId="5d39f4a9-a797-463f-8a96-aabd3c7b400a" providerId="ADAL" clId="{E90CF3AC-8B08-44B9-8883-3336E3B7ED55}" dt="2021-05-18T09:50:08.040" v="1752" actId="26606"/>
          <ac:spMkLst>
            <pc:docMk/>
            <pc:sldMk cId="685831416" sldId="261"/>
            <ac:spMk id="8" creationId="{9B6CD22E-2269-419F-9E81-016EA035D4C1}"/>
          </ac:spMkLst>
        </pc:spChg>
        <pc:spChg chg="add">
          <ac:chgData name="Alexander Sandin (elev)" userId="5d39f4a9-a797-463f-8a96-aabd3c7b400a" providerId="ADAL" clId="{E90CF3AC-8B08-44B9-8883-3336E3B7ED55}" dt="2021-05-18T09:50:08.040" v="1752" actId="26606"/>
          <ac:spMkLst>
            <pc:docMk/>
            <pc:sldMk cId="685831416" sldId="261"/>
            <ac:spMk id="10" creationId="{AA607D34-E2A9-4595-9DB2-5472E077CA49}"/>
          </ac:spMkLst>
        </pc:spChg>
        <pc:spChg chg="add">
          <ac:chgData name="Alexander Sandin (elev)" userId="5d39f4a9-a797-463f-8a96-aabd3c7b400a" providerId="ADAL" clId="{E90CF3AC-8B08-44B9-8883-3336E3B7ED55}" dt="2021-05-18T09:50:08.040" v="1752" actId="26606"/>
          <ac:spMkLst>
            <pc:docMk/>
            <pc:sldMk cId="685831416" sldId="261"/>
            <ac:spMk id="12" creationId="{63DAB858-5A0C-4AFF-AAC6-705EDF8DB733}"/>
          </ac:spMkLst>
        </pc:spChg>
        <pc:spChg chg="add">
          <ac:chgData name="Alexander Sandin (elev)" userId="5d39f4a9-a797-463f-8a96-aabd3c7b400a" providerId="ADAL" clId="{E90CF3AC-8B08-44B9-8883-3336E3B7ED55}" dt="2021-05-18T09:50:08.040" v="1752" actId="26606"/>
          <ac:spMkLst>
            <pc:docMk/>
            <pc:sldMk cId="685831416" sldId="261"/>
            <ac:spMk id="14" creationId="{8FFD9892-EDE5-4886-A313-66099DA8C8F1}"/>
          </ac:spMkLst>
        </pc:spChg>
      </pc:sldChg>
      <pc:sldChg chg="addSp modSp new mod setBg">
        <pc:chgData name="Alexander Sandin (elev)" userId="5d39f4a9-a797-463f-8a96-aabd3c7b400a" providerId="ADAL" clId="{E90CF3AC-8B08-44B9-8883-3336E3B7ED55}" dt="2021-05-18T09:50:18.121" v="1754" actId="26606"/>
        <pc:sldMkLst>
          <pc:docMk/>
          <pc:sldMk cId="2436019388" sldId="262"/>
        </pc:sldMkLst>
        <pc:spChg chg="mod">
          <ac:chgData name="Alexander Sandin (elev)" userId="5d39f4a9-a797-463f-8a96-aabd3c7b400a" providerId="ADAL" clId="{E90CF3AC-8B08-44B9-8883-3336E3B7ED55}" dt="2021-05-18T09:50:18.121" v="1754" actId="26606"/>
          <ac:spMkLst>
            <pc:docMk/>
            <pc:sldMk cId="2436019388" sldId="262"/>
            <ac:spMk id="2" creationId="{745FC4B8-7639-4C6B-B117-6B00346E7D79}"/>
          </ac:spMkLst>
        </pc:spChg>
        <pc:spChg chg="mod">
          <ac:chgData name="Alexander Sandin (elev)" userId="5d39f4a9-a797-463f-8a96-aabd3c7b400a" providerId="ADAL" clId="{E90CF3AC-8B08-44B9-8883-3336E3B7ED55}" dt="2021-05-18T09:50:18.121" v="1754" actId="26606"/>
          <ac:spMkLst>
            <pc:docMk/>
            <pc:sldMk cId="2436019388" sldId="262"/>
            <ac:spMk id="3" creationId="{40E5A86C-E96E-4B7B-9233-8F244463BFE2}"/>
          </ac:spMkLst>
        </pc:spChg>
        <pc:spChg chg="add">
          <ac:chgData name="Alexander Sandin (elev)" userId="5d39f4a9-a797-463f-8a96-aabd3c7b400a" providerId="ADAL" clId="{E90CF3AC-8B08-44B9-8883-3336E3B7ED55}" dt="2021-05-18T09:50:18.121" v="1754" actId="26606"/>
          <ac:spMkLst>
            <pc:docMk/>
            <pc:sldMk cId="2436019388" sldId="262"/>
            <ac:spMk id="8" creationId="{907EF6B7-1338-4443-8C46-6A318D952DFD}"/>
          </ac:spMkLst>
        </pc:spChg>
        <pc:spChg chg="add">
          <ac:chgData name="Alexander Sandin (elev)" userId="5d39f4a9-a797-463f-8a96-aabd3c7b400a" providerId="ADAL" clId="{E90CF3AC-8B08-44B9-8883-3336E3B7ED55}" dt="2021-05-18T09:50:18.121" v="1754" actId="26606"/>
          <ac:spMkLst>
            <pc:docMk/>
            <pc:sldMk cId="2436019388" sldId="262"/>
            <ac:spMk id="10" creationId="{DAAE4CDD-124C-4DCF-9584-B6033B545DD5}"/>
          </ac:spMkLst>
        </pc:spChg>
        <pc:spChg chg="add">
          <ac:chgData name="Alexander Sandin (elev)" userId="5d39f4a9-a797-463f-8a96-aabd3c7b400a" providerId="ADAL" clId="{E90CF3AC-8B08-44B9-8883-3336E3B7ED55}" dt="2021-05-18T09:50:18.121" v="1754" actId="26606"/>
          <ac:spMkLst>
            <pc:docMk/>
            <pc:sldMk cId="2436019388" sldId="262"/>
            <ac:spMk id="12" creationId="{081E4A58-353D-44AE-B2FC-2A74E2E400F7}"/>
          </ac:spMkLst>
        </pc:spChg>
      </pc:sldChg>
      <pc:sldChg chg="addSp modSp new mod setBg">
        <pc:chgData name="Alexander Sandin (elev)" userId="5d39f4a9-a797-463f-8a96-aabd3c7b400a" providerId="ADAL" clId="{E90CF3AC-8B08-44B9-8883-3336E3B7ED55}" dt="2021-05-18T09:51:17.259" v="1975" actId="20577"/>
        <pc:sldMkLst>
          <pc:docMk/>
          <pc:sldMk cId="1968489477" sldId="263"/>
        </pc:sldMkLst>
        <pc:spChg chg="mod">
          <ac:chgData name="Alexander Sandin (elev)" userId="5d39f4a9-a797-463f-8a96-aabd3c7b400a" providerId="ADAL" clId="{E90CF3AC-8B08-44B9-8883-3336E3B7ED55}" dt="2021-05-18T09:50:24.777" v="1755" actId="26606"/>
          <ac:spMkLst>
            <pc:docMk/>
            <pc:sldMk cId="1968489477" sldId="263"/>
            <ac:spMk id="2" creationId="{D214578D-E33C-4412-87F3-C04DB23B756A}"/>
          </ac:spMkLst>
        </pc:spChg>
        <pc:spChg chg="mod">
          <ac:chgData name="Alexander Sandin (elev)" userId="5d39f4a9-a797-463f-8a96-aabd3c7b400a" providerId="ADAL" clId="{E90CF3AC-8B08-44B9-8883-3336E3B7ED55}" dt="2021-05-18T09:51:17.259" v="1975" actId="20577"/>
          <ac:spMkLst>
            <pc:docMk/>
            <pc:sldMk cId="1968489477" sldId="263"/>
            <ac:spMk id="3" creationId="{11583473-9FD1-40F6-B684-8AD2D44FE290}"/>
          </ac:spMkLst>
        </pc:spChg>
        <pc:spChg chg="add">
          <ac:chgData name="Alexander Sandin (elev)" userId="5d39f4a9-a797-463f-8a96-aabd3c7b400a" providerId="ADAL" clId="{E90CF3AC-8B08-44B9-8883-3336E3B7ED55}" dt="2021-05-18T09:50:24.777" v="1755" actId="26606"/>
          <ac:spMkLst>
            <pc:docMk/>
            <pc:sldMk cId="1968489477" sldId="263"/>
            <ac:spMk id="8" creationId="{C2554CA6-288E-4202-BC52-2E5A8F0C0AED}"/>
          </ac:spMkLst>
        </pc:spChg>
        <pc:spChg chg="add">
          <ac:chgData name="Alexander Sandin (elev)" userId="5d39f4a9-a797-463f-8a96-aabd3c7b400a" providerId="ADAL" clId="{E90CF3AC-8B08-44B9-8883-3336E3B7ED55}" dt="2021-05-18T09:50:24.777" v="1755" actId="26606"/>
          <ac:spMkLst>
            <pc:docMk/>
            <pc:sldMk cId="1968489477" sldId="263"/>
            <ac:spMk id="10" creationId="{B10BB131-AC8E-4A8E-A5D1-36260F720C3B}"/>
          </ac:spMkLst>
        </pc:spChg>
        <pc:spChg chg="add">
          <ac:chgData name="Alexander Sandin (elev)" userId="5d39f4a9-a797-463f-8a96-aabd3c7b400a" providerId="ADAL" clId="{E90CF3AC-8B08-44B9-8883-3336E3B7ED55}" dt="2021-05-18T09:50:24.777" v="1755" actId="26606"/>
          <ac:spMkLst>
            <pc:docMk/>
            <pc:sldMk cId="1968489477" sldId="263"/>
            <ac:spMk id="12" creationId="{5B7778FC-632E-4DCA-A7CB-0D7731CCF970}"/>
          </ac:spMkLst>
        </pc:spChg>
        <pc:spChg chg="add">
          <ac:chgData name="Alexander Sandin (elev)" userId="5d39f4a9-a797-463f-8a96-aabd3c7b400a" providerId="ADAL" clId="{E90CF3AC-8B08-44B9-8883-3336E3B7ED55}" dt="2021-05-18T09:50:24.777" v="1755" actId="26606"/>
          <ac:spMkLst>
            <pc:docMk/>
            <pc:sldMk cId="1968489477" sldId="263"/>
            <ac:spMk id="14" creationId="{FA23A907-97FB-4A8F-880A-DD77401C42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FC40D-BC3A-4AF1-A436-C04376A7B82E}" type="datetimeFigureOut">
              <a:rPr lang="sv-SE" smtClean="0"/>
              <a:t>2021-06-04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99A6A-4334-4154-AD61-66BD901E97C3}" type="slidenum">
              <a:rPr lang="sv-SE" smtClean="0"/>
              <a:t>‹#›</a:t>
            </a:fld>
            <a:endParaRPr lang="sv-SE"/>
          </a:p>
        </p:txBody>
      </p:sp>
    </p:spTree>
    <p:extLst>
      <p:ext uri="{BB962C8B-B14F-4D97-AF65-F5344CB8AC3E}">
        <p14:creationId xmlns:p14="http://schemas.microsoft.com/office/powerpoint/2010/main" val="2735484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3F099A6A-4334-4154-AD61-66BD901E97C3}" type="slidenum">
              <a:rPr lang="sv-SE" smtClean="0"/>
              <a:t>2</a:t>
            </a:fld>
            <a:endParaRPr lang="sv-SE"/>
          </a:p>
        </p:txBody>
      </p:sp>
    </p:spTree>
    <p:extLst>
      <p:ext uri="{BB962C8B-B14F-4D97-AF65-F5344CB8AC3E}">
        <p14:creationId xmlns:p14="http://schemas.microsoft.com/office/powerpoint/2010/main" val="170079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29D110-EB9B-49AB-A4EB-CE37382D6E6B}"/>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4D47EB2-F88A-4F9E-93A9-BEA9D9F3B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57D81C15-7CAB-45A7-B101-51F10636B87A}"/>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5" name="Platshållare för sidfot 4">
            <a:extLst>
              <a:ext uri="{FF2B5EF4-FFF2-40B4-BE49-F238E27FC236}">
                <a16:creationId xmlns:a16="http://schemas.microsoft.com/office/drawing/2014/main" id="{8210C74C-1849-42BA-8082-17BDC319D2C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590FE6C-8F55-4FDD-9B2E-05A459AFB39A}"/>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428045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65D99E2-1DCF-4E6B-B139-7D450D65BB79}"/>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964C4A7D-AAE9-4FBC-A63D-BE66F0AFA9F4}"/>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BA92C31F-79F6-4CE7-907C-040FC850D88A}"/>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5" name="Platshållare för sidfot 4">
            <a:extLst>
              <a:ext uri="{FF2B5EF4-FFF2-40B4-BE49-F238E27FC236}">
                <a16:creationId xmlns:a16="http://schemas.microsoft.com/office/drawing/2014/main" id="{9D60DAC5-2B13-4560-AD00-B8448DA324A5}"/>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DEED9EB5-1868-4B14-982E-C3298DD3A8C6}"/>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28304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A8B260CD-1E46-4C11-9B25-4888FEC2D0AE}"/>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7CC1B529-309B-478C-BF73-8E4750A3172F}"/>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3911FCC-6BDC-4C98-B37F-E4E6903A6114}"/>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5" name="Platshållare för sidfot 4">
            <a:extLst>
              <a:ext uri="{FF2B5EF4-FFF2-40B4-BE49-F238E27FC236}">
                <a16:creationId xmlns:a16="http://schemas.microsoft.com/office/drawing/2014/main" id="{CDBFAD12-9C2E-47C2-A107-736BF94A8551}"/>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79E1115D-4C86-40B4-90B8-4FF151BF3C7E}"/>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403099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B54F069-3276-4D60-9719-0D65D8B53122}"/>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EF1313C6-327C-4401-B236-730164FA0F94}"/>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9275A15-433E-48C1-91E2-D28082777E7B}"/>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5" name="Platshållare för sidfot 4">
            <a:extLst>
              <a:ext uri="{FF2B5EF4-FFF2-40B4-BE49-F238E27FC236}">
                <a16:creationId xmlns:a16="http://schemas.microsoft.com/office/drawing/2014/main" id="{B3DEF4EC-B67D-4E28-9514-9A574FC387B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904BBE9-8412-4C71-8C62-7A24120D1B32}"/>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25055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B12094-19B4-45DF-9BEA-43B0DA204FD6}"/>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EA5992CB-59CB-4AA6-925E-9B38DDD54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CCF2FC2-CA8F-476C-887F-0C633AA8C4AE}"/>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5" name="Platshållare för sidfot 4">
            <a:extLst>
              <a:ext uri="{FF2B5EF4-FFF2-40B4-BE49-F238E27FC236}">
                <a16:creationId xmlns:a16="http://schemas.microsoft.com/office/drawing/2014/main" id="{BCF82785-A887-420F-9101-5DBAE5D2C90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1ABF936F-B878-4B49-9399-6E538EA71C11}"/>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150220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5614EC-40B9-4B9E-BB74-CC6696B33AB9}"/>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57AF0BDB-2F3A-48D8-897D-47AA7E1AFB6D}"/>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4222DB17-B841-4464-9392-A74BF4AAAFAE}"/>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B07D8D19-4AC4-45B4-9052-5B8FF6D115E8}"/>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6" name="Platshållare för sidfot 5">
            <a:extLst>
              <a:ext uri="{FF2B5EF4-FFF2-40B4-BE49-F238E27FC236}">
                <a16:creationId xmlns:a16="http://schemas.microsoft.com/office/drawing/2014/main" id="{9D5DC30E-35A4-48F9-9B9D-DFDF152A40BA}"/>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A81D9AA-D6B5-491D-BEE5-CD12C6CF612D}"/>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43407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AB83C4C-04FD-4C22-8612-5438E1F23605}"/>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79D2BB28-3E7C-48F3-9ADD-4ED5F5518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29ABD557-FDE9-4DCE-BE10-8C113CA77A92}"/>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B9E7B9DA-0FB8-4E87-9409-BB0A60F0C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F36768C-47BC-427F-A393-291523892F3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9DB016C4-0264-43E5-9ACA-630085739A41}"/>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8" name="Platshållare för sidfot 7">
            <a:extLst>
              <a:ext uri="{FF2B5EF4-FFF2-40B4-BE49-F238E27FC236}">
                <a16:creationId xmlns:a16="http://schemas.microsoft.com/office/drawing/2014/main" id="{7F8A0276-1EB7-4C8B-BC60-A9C321843756}"/>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58FD468E-19D8-41CB-B307-8FC6831EE704}"/>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316801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9742023-F659-4226-A645-19C62AC3BE1A}"/>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31CE1E45-173E-4817-876D-F9BC635B9706}"/>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4" name="Platshållare för sidfot 3">
            <a:extLst>
              <a:ext uri="{FF2B5EF4-FFF2-40B4-BE49-F238E27FC236}">
                <a16:creationId xmlns:a16="http://schemas.microsoft.com/office/drawing/2014/main" id="{636EE19E-9879-4D88-8994-92B5EEC16B9B}"/>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266FB66E-C992-4CD4-8CDD-A6468EB4AABD}"/>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239793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68D14127-41BA-41F8-AB01-F5AF5DBF8C79}"/>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3" name="Platshållare för sidfot 2">
            <a:extLst>
              <a:ext uri="{FF2B5EF4-FFF2-40B4-BE49-F238E27FC236}">
                <a16:creationId xmlns:a16="http://schemas.microsoft.com/office/drawing/2014/main" id="{3A51F4E6-23DA-481A-A3E5-3877A0A9F8E2}"/>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23B915E5-718D-4C33-9B57-66E5D08E654C}"/>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266054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93422C2-1CB1-4AC8-86AD-A67C90DAFD1A}"/>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9D0A932B-AF51-4169-9CC4-18EC859AC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55C420DB-59C5-4A90-A50E-931F9B9FC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4C9A27F2-6A47-4DC8-ABA6-831A7DDA8865}"/>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6" name="Platshållare för sidfot 5">
            <a:extLst>
              <a:ext uri="{FF2B5EF4-FFF2-40B4-BE49-F238E27FC236}">
                <a16:creationId xmlns:a16="http://schemas.microsoft.com/office/drawing/2014/main" id="{CA7BC9E7-82AC-4126-8744-4B7FDA9A8D7E}"/>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AC07458F-829F-42BD-AD37-EC635E0ADE55}"/>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143023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E621721-A13A-4186-A8F2-F676687E175B}"/>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07C33F63-B0E9-4932-8B62-2C75F832E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096CF36A-DDBC-4845-A7DE-3E4C0285A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01CA4316-95C0-4402-9ACE-591FC0D5988D}"/>
              </a:ext>
            </a:extLst>
          </p:cNvPr>
          <p:cNvSpPr>
            <a:spLocks noGrp="1"/>
          </p:cNvSpPr>
          <p:nvPr>
            <p:ph type="dt" sz="half" idx="10"/>
          </p:nvPr>
        </p:nvSpPr>
        <p:spPr/>
        <p:txBody>
          <a:bodyPr/>
          <a:lstStyle/>
          <a:p>
            <a:fld id="{B82F43F5-8BBB-4C74-8878-1E55B988EC88}" type="datetimeFigureOut">
              <a:rPr lang="sv-SE" smtClean="0"/>
              <a:t>2021-06-04</a:t>
            </a:fld>
            <a:endParaRPr lang="sv-SE"/>
          </a:p>
        </p:txBody>
      </p:sp>
      <p:sp>
        <p:nvSpPr>
          <p:cNvPr id="6" name="Platshållare för sidfot 5">
            <a:extLst>
              <a:ext uri="{FF2B5EF4-FFF2-40B4-BE49-F238E27FC236}">
                <a16:creationId xmlns:a16="http://schemas.microsoft.com/office/drawing/2014/main" id="{9381DD76-582A-45A6-A9DB-D0FF4DF9DA10}"/>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439062DB-1D97-484E-8BBB-B067A77F0A15}"/>
              </a:ext>
            </a:extLst>
          </p:cNvPr>
          <p:cNvSpPr>
            <a:spLocks noGrp="1"/>
          </p:cNvSpPr>
          <p:nvPr>
            <p:ph type="sldNum" sz="quarter" idx="12"/>
          </p:nvPr>
        </p:nvSpPr>
        <p:spPr/>
        <p:txBody>
          <a:bodyPr/>
          <a:lstStyle/>
          <a:p>
            <a:fld id="{E717F296-EBED-463E-99B5-64A4428DE28E}" type="slidenum">
              <a:rPr lang="sv-SE" smtClean="0"/>
              <a:t>‹#›</a:t>
            </a:fld>
            <a:endParaRPr lang="sv-SE"/>
          </a:p>
        </p:txBody>
      </p:sp>
    </p:spTree>
    <p:extLst>
      <p:ext uri="{BB962C8B-B14F-4D97-AF65-F5344CB8AC3E}">
        <p14:creationId xmlns:p14="http://schemas.microsoft.com/office/powerpoint/2010/main" val="75323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C3DFB763-C717-49C1-91E5-51D460272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D607A2FA-E774-485C-A398-F41630F4F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064C3AA6-C59E-4047-90B4-CE61CBB41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F43F5-8BBB-4C74-8878-1E55B988EC88}" type="datetimeFigureOut">
              <a:rPr lang="sv-SE" smtClean="0"/>
              <a:t>2021-06-04</a:t>
            </a:fld>
            <a:endParaRPr lang="sv-SE"/>
          </a:p>
        </p:txBody>
      </p:sp>
      <p:sp>
        <p:nvSpPr>
          <p:cNvPr id="5" name="Platshållare för sidfot 4">
            <a:extLst>
              <a:ext uri="{FF2B5EF4-FFF2-40B4-BE49-F238E27FC236}">
                <a16:creationId xmlns:a16="http://schemas.microsoft.com/office/drawing/2014/main" id="{E94B5AF8-9E79-4A8A-A07C-820F23BB8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05B0A7A3-1DE2-432F-AD97-674D28270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7F296-EBED-463E-99B5-64A4428DE28E}" type="slidenum">
              <a:rPr lang="sv-SE" smtClean="0"/>
              <a:t>‹#›</a:t>
            </a:fld>
            <a:endParaRPr lang="sv-SE"/>
          </a:p>
        </p:txBody>
      </p:sp>
    </p:spTree>
    <p:extLst>
      <p:ext uri="{BB962C8B-B14F-4D97-AF65-F5344CB8AC3E}">
        <p14:creationId xmlns:p14="http://schemas.microsoft.com/office/powerpoint/2010/main" val="233664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6BA673E8-E49A-4D61-977D-348AA9B124C1}"/>
              </a:ext>
            </a:extLst>
          </p:cNvPr>
          <p:cNvSpPr>
            <a:spLocks noGrp="1"/>
          </p:cNvSpPr>
          <p:nvPr>
            <p:ph type="ctrTitle"/>
          </p:nvPr>
        </p:nvSpPr>
        <p:spPr>
          <a:xfrm>
            <a:off x="638882" y="639193"/>
            <a:ext cx="3571810" cy="3573516"/>
          </a:xfrm>
        </p:spPr>
        <p:txBody>
          <a:bodyPr>
            <a:normAutofit/>
          </a:bodyPr>
          <a:lstStyle/>
          <a:p>
            <a:pPr algn="l"/>
            <a:r>
              <a:rPr lang="sv-SE" sz="5100"/>
              <a:t>Presentation av mitt konstarbete</a:t>
            </a:r>
          </a:p>
        </p:txBody>
      </p:sp>
      <p:sp>
        <p:nvSpPr>
          <p:cNvPr id="3" name="Underrubrik 2">
            <a:extLst>
              <a:ext uri="{FF2B5EF4-FFF2-40B4-BE49-F238E27FC236}">
                <a16:creationId xmlns:a16="http://schemas.microsoft.com/office/drawing/2014/main" id="{DDEC2057-20B6-4459-883E-AA8016C1FBF9}"/>
              </a:ext>
            </a:extLst>
          </p:cNvPr>
          <p:cNvSpPr>
            <a:spLocks noGrp="1"/>
          </p:cNvSpPr>
          <p:nvPr>
            <p:ph type="subTitle" idx="1"/>
          </p:nvPr>
        </p:nvSpPr>
        <p:spPr>
          <a:xfrm>
            <a:off x="638882" y="4631161"/>
            <a:ext cx="3571810" cy="1559327"/>
          </a:xfrm>
        </p:spPr>
        <p:txBody>
          <a:bodyPr>
            <a:normAutofit/>
          </a:bodyPr>
          <a:lstStyle/>
          <a:p>
            <a:pPr algn="l"/>
            <a:r>
              <a:rPr lang="sv-SE"/>
              <a:t>Konstarbete</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ärare">
            <a:extLst>
              <a:ext uri="{FF2B5EF4-FFF2-40B4-BE49-F238E27FC236}">
                <a16:creationId xmlns:a16="http://schemas.microsoft.com/office/drawing/2014/main" id="{F2211C4D-2CD1-4226-9163-31019F2A3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15199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585D6F7E-8807-4851-AFD5-99E30A00A5C3}"/>
              </a:ext>
            </a:extLst>
          </p:cNvPr>
          <p:cNvSpPr>
            <a:spLocks noGrp="1"/>
          </p:cNvSpPr>
          <p:nvPr>
            <p:ph type="title"/>
          </p:nvPr>
        </p:nvSpPr>
        <p:spPr>
          <a:xfrm>
            <a:off x="640080" y="325369"/>
            <a:ext cx="4368602" cy="1956841"/>
          </a:xfrm>
        </p:spPr>
        <p:txBody>
          <a:bodyPr anchor="b">
            <a:normAutofit/>
          </a:bodyPr>
          <a:lstStyle/>
          <a:p>
            <a:r>
              <a:rPr lang="sv-SE" sz="5400"/>
              <a:t>Inspirerande konstverk</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tshållare för innehåll 2">
            <a:extLst>
              <a:ext uri="{FF2B5EF4-FFF2-40B4-BE49-F238E27FC236}">
                <a16:creationId xmlns:a16="http://schemas.microsoft.com/office/drawing/2014/main" id="{86504EDD-DC0E-4BE1-A23C-86169AB1A442}"/>
              </a:ext>
            </a:extLst>
          </p:cNvPr>
          <p:cNvSpPr>
            <a:spLocks noGrp="1"/>
          </p:cNvSpPr>
          <p:nvPr>
            <p:ph idx="1"/>
          </p:nvPr>
        </p:nvSpPr>
        <p:spPr>
          <a:xfrm>
            <a:off x="640080" y="2872899"/>
            <a:ext cx="4243589" cy="3320668"/>
          </a:xfrm>
        </p:spPr>
        <p:txBody>
          <a:bodyPr>
            <a:normAutofit/>
          </a:bodyPr>
          <a:lstStyle/>
          <a:p>
            <a:r>
              <a:rPr lang="sv-SE" sz="2200" dirty="0"/>
              <a:t>Konstverket jag inspirerar mig på är Viva la Vida Frida Kahlo</a:t>
            </a:r>
          </a:p>
          <a:p>
            <a:r>
              <a:rPr lang="sv-SE" sz="2200" dirty="0"/>
              <a:t>Jag har inspirerat mig av den konstverket eftersom den visar en massa vattenmelon som är extra snygga. Viva la vida betyder att leva livet, och det betyder att livet är så bra. </a:t>
            </a:r>
          </a:p>
        </p:txBody>
      </p:sp>
      <p:pic>
        <p:nvPicPr>
          <p:cNvPr id="1026" name="Picture 2" descr="&quot;viva la vida&quot; (1954) av Frida kahlo">
            <a:extLst>
              <a:ext uri="{FF2B5EF4-FFF2-40B4-BE49-F238E27FC236}">
                <a16:creationId xmlns:a16="http://schemas.microsoft.com/office/drawing/2014/main" id="{4235BC19-C31C-4063-8E33-99E8E2B28A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35" r="1343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2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Rubrik 1">
            <a:extLst>
              <a:ext uri="{FF2B5EF4-FFF2-40B4-BE49-F238E27FC236}">
                <a16:creationId xmlns:a16="http://schemas.microsoft.com/office/drawing/2014/main" id="{AF765D83-656D-48CB-95A4-A4DAD09B9833}"/>
              </a:ext>
            </a:extLst>
          </p:cNvPr>
          <p:cNvSpPr>
            <a:spLocks noGrp="1"/>
          </p:cNvSpPr>
          <p:nvPr>
            <p:ph type="title"/>
          </p:nvPr>
        </p:nvSpPr>
        <p:spPr>
          <a:xfrm>
            <a:off x="841246" y="673770"/>
            <a:ext cx="3644489" cy="2414488"/>
          </a:xfrm>
        </p:spPr>
        <p:txBody>
          <a:bodyPr anchor="t">
            <a:normAutofit/>
          </a:bodyPr>
          <a:lstStyle/>
          <a:p>
            <a:r>
              <a:rPr lang="sv-SE" sz="5400">
                <a:solidFill>
                  <a:srgbClr val="FFFFFF"/>
                </a:solidFill>
              </a:rPr>
              <a:t>Anledning till konstverket</a:t>
            </a:r>
          </a:p>
        </p:txBody>
      </p:sp>
      <p:sp>
        <p:nvSpPr>
          <p:cNvPr id="3" name="Platshållare för innehåll 2">
            <a:extLst>
              <a:ext uri="{FF2B5EF4-FFF2-40B4-BE49-F238E27FC236}">
                <a16:creationId xmlns:a16="http://schemas.microsoft.com/office/drawing/2014/main" id="{EDE8C743-168C-4E49-934A-16A56C9023F2}"/>
              </a:ext>
            </a:extLst>
          </p:cNvPr>
          <p:cNvSpPr>
            <a:spLocks noGrp="1"/>
          </p:cNvSpPr>
          <p:nvPr>
            <p:ph idx="1"/>
          </p:nvPr>
        </p:nvSpPr>
        <p:spPr>
          <a:xfrm>
            <a:off x="6095999" y="882315"/>
            <a:ext cx="5254754" cy="5294647"/>
          </a:xfrm>
        </p:spPr>
        <p:txBody>
          <a:bodyPr>
            <a:normAutofit/>
          </a:bodyPr>
          <a:lstStyle/>
          <a:p>
            <a:r>
              <a:rPr lang="sv-SE" sz="2200"/>
              <a:t>Anledning till konstverket är att den visar att livet är mycket bra, och det går ganska flytande, därför så finns det en massa vattenmelon som ser väldigt snygga ut.</a:t>
            </a:r>
          </a:p>
        </p:txBody>
      </p:sp>
    </p:spTree>
    <p:extLst>
      <p:ext uri="{BB962C8B-B14F-4D97-AF65-F5344CB8AC3E}">
        <p14:creationId xmlns:p14="http://schemas.microsoft.com/office/powerpoint/2010/main" val="203046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Rubrik 1">
            <a:extLst>
              <a:ext uri="{FF2B5EF4-FFF2-40B4-BE49-F238E27FC236}">
                <a16:creationId xmlns:a16="http://schemas.microsoft.com/office/drawing/2014/main" id="{0A12D4A2-CD8C-4F7F-93F7-B9EAF951A718}"/>
              </a:ext>
            </a:extLst>
          </p:cNvPr>
          <p:cNvSpPr>
            <a:spLocks noGrp="1"/>
          </p:cNvSpPr>
          <p:nvPr>
            <p:ph type="title"/>
          </p:nvPr>
        </p:nvSpPr>
        <p:spPr>
          <a:xfrm>
            <a:off x="841246" y="673770"/>
            <a:ext cx="3644489" cy="2414488"/>
          </a:xfrm>
        </p:spPr>
        <p:txBody>
          <a:bodyPr anchor="t">
            <a:normAutofit/>
          </a:bodyPr>
          <a:lstStyle/>
          <a:p>
            <a:r>
              <a:rPr lang="sv-SE" sz="5400" dirty="0">
                <a:solidFill>
                  <a:srgbClr val="FFFFFF"/>
                </a:solidFill>
              </a:rPr>
              <a:t>Min skiss på min egen konstverk</a:t>
            </a:r>
          </a:p>
        </p:txBody>
      </p:sp>
      <p:sp>
        <p:nvSpPr>
          <p:cNvPr id="3" name="Platshållare för innehåll 2">
            <a:extLst>
              <a:ext uri="{FF2B5EF4-FFF2-40B4-BE49-F238E27FC236}">
                <a16:creationId xmlns:a16="http://schemas.microsoft.com/office/drawing/2014/main" id="{66ACB8DE-66DE-47D7-8168-D7BCB982DC14}"/>
              </a:ext>
            </a:extLst>
          </p:cNvPr>
          <p:cNvSpPr>
            <a:spLocks noGrp="1"/>
          </p:cNvSpPr>
          <p:nvPr>
            <p:ph idx="1"/>
          </p:nvPr>
        </p:nvSpPr>
        <p:spPr>
          <a:xfrm>
            <a:off x="6095999" y="882315"/>
            <a:ext cx="5254754" cy="5294647"/>
          </a:xfrm>
        </p:spPr>
        <p:txBody>
          <a:bodyPr vert="horz" lIns="91440" tIns="45720" rIns="91440" bIns="45720" rtlCol="0" anchor="t">
            <a:normAutofit/>
          </a:bodyPr>
          <a:lstStyle/>
          <a:p>
            <a:r>
              <a:rPr lang="sv-SE" sz="2200" dirty="0"/>
              <a:t>Hela bilden består av en massa snygga frukter. Jag kommer att använda tovning till den här konstverket.</a:t>
            </a:r>
          </a:p>
        </p:txBody>
      </p:sp>
      <p:pic>
        <p:nvPicPr>
          <p:cNvPr id="7" name="Bildobjekt 6">
            <a:extLst>
              <a:ext uri="{FF2B5EF4-FFF2-40B4-BE49-F238E27FC236}">
                <a16:creationId xmlns:a16="http://schemas.microsoft.com/office/drawing/2014/main" id="{F778013E-E870-4528-8EB4-078EDAE2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947" y="2351578"/>
            <a:ext cx="6442857" cy="3624107"/>
          </a:xfrm>
          <a:prstGeom prst="rect">
            <a:avLst/>
          </a:prstGeom>
        </p:spPr>
      </p:pic>
    </p:spTree>
    <p:extLst>
      <p:ext uri="{BB962C8B-B14F-4D97-AF65-F5344CB8AC3E}">
        <p14:creationId xmlns:p14="http://schemas.microsoft.com/office/powerpoint/2010/main" val="117772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FDB4435C-A45F-4240-AFBB-CF965E82A9AB}"/>
              </a:ext>
            </a:extLst>
          </p:cNvPr>
          <p:cNvSpPr>
            <a:spLocks noGrp="1"/>
          </p:cNvSpPr>
          <p:nvPr>
            <p:ph type="title"/>
          </p:nvPr>
        </p:nvSpPr>
        <p:spPr>
          <a:xfrm>
            <a:off x="838200" y="673770"/>
            <a:ext cx="3220329" cy="2027227"/>
          </a:xfrm>
        </p:spPr>
        <p:txBody>
          <a:bodyPr anchor="t">
            <a:normAutofit/>
          </a:bodyPr>
          <a:lstStyle/>
          <a:p>
            <a:r>
              <a:rPr lang="sv-SE" sz="4600" dirty="0">
                <a:solidFill>
                  <a:srgbClr val="FFFFFF"/>
                </a:solidFill>
              </a:rPr>
              <a:t>Tekniker som jag känner till</a:t>
            </a:r>
          </a:p>
        </p:txBody>
      </p:sp>
      <p:sp>
        <p:nvSpPr>
          <p:cNvPr id="4" name="Straight Connector 3">
            <a:extLst>
              <a:ext uri="{FF2B5EF4-FFF2-40B4-BE49-F238E27FC236}">
                <a16:creationId xmlns:a16="http://schemas.microsoft.com/office/drawing/2014/main" id="{B590982A-0FAC-47D8-A40A-BA0CD15D2E12}"/>
              </a:ext>
            </a:extLst>
          </p:cNvPr>
          <p:cNvSpPr/>
          <p:nvPr/>
        </p:nvSpPr>
        <p:spPr>
          <a:xfrm>
            <a:off x="5542672" y="544378"/>
            <a:ext cx="5811128" cy="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65017D2C-03E2-4E65-A877-64967A15C4DF}"/>
              </a:ext>
            </a:extLst>
          </p:cNvPr>
          <p:cNvSpPr/>
          <p:nvPr/>
        </p:nvSpPr>
        <p:spPr>
          <a:xfrm>
            <a:off x="5542672" y="544378"/>
            <a:ext cx="5811128" cy="945445"/>
          </a:xfrm>
          <a:custGeom>
            <a:avLst/>
            <a:gdLst>
              <a:gd name="connsiteX0" fmla="*/ 0 w 5811128"/>
              <a:gd name="connsiteY0" fmla="*/ 0 h 945445"/>
              <a:gd name="connsiteX1" fmla="*/ 5811128 w 5811128"/>
              <a:gd name="connsiteY1" fmla="*/ 0 h 945445"/>
              <a:gd name="connsiteX2" fmla="*/ 5811128 w 5811128"/>
              <a:gd name="connsiteY2" fmla="*/ 945445 h 945445"/>
              <a:gd name="connsiteX3" fmla="*/ 0 w 5811128"/>
              <a:gd name="connsiteY3" fmla="*/ 945445 h 945445"/>
              <a:gd name="connsiteX4" fmla="*/ 0 w 5811128"/>
              <a:gd name="connsiteY4" fmla="*/ 0 h 94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128" h="945445">
                <a:moveTo>
                  <a:pt x="0" y="0"/>
                </a:moveTo>
                <a:lnTo>
                  <a:pt x="5811128" y="0"/>
                </a:lnTo>
                <a:lnTo>
                  <a:pt x="5811128" y="945445"/>
                </a:lnTo>
                <a:lnTo>
                  <a:pt x="0" y="94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Brodering</a:t>
            </a:r>
            <a:endParaRPr lang="en-US" sz="4300" kern="1200" dirty="0"/>
          </a:p>
        </p:txBody>
      </p:sp>
      <p:sp>
        <p:nvSpPr>
          <p:cNvPr id="7" name="Straight Connector 6">
            <a:extLst>
              <a:ext uri="{FF2B5EF4-FFF2-40B4-BE49-F238E27FC236}">
                <a16:creationId xmlns:a16="http://schemas.microsoft.com/office/drawing/2014/main" id="{64FE2097-54A2-4D19-9F18-C7CE698B8380}"/>
              </a:ext>
            </a:extLst>
          </p:cNvPr>
          <p:cNvSpPr/>
          <p:nvPr/>
        </p:nvSpPr>
        <p:spPr>
          <a:xfrm>
            <a:off x="5542672" y="1489824"/>
            <a:ext cx="5811128" cy="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A1753C90-8F68-416E-9EFB-8962797FE33B}"/>
              </a:ext>
            </a:extLst>
          </p:cNvPr>
          <p:cNvSpPr/>
          <p:nvPr/>
        </p:nvSpPr>
        <p:spPr>
          <a:xfrm>
            <a:off x="5542672" y="1489824"/>
            <a:ext cx="5811128" cy="945445"/>
          </a:xfrm>
          <a:custGeom>
            <a:avLst/>
            <a:gdLst>
              <a:gd name="connsiteX0" fmla="*/ 0 w 5811128"/>
              <a:gd name="connsiteY0" fmla="*/ 0 h 945445"/>
              <a:gd name="connsiteX1" fmla="*/ 5811128 w 5811128"/>
              <a:gd name="connsiteY1" fmla="*/ 0 h 945445"/>
              <a:gd name="connsiteX2" fmla="*/ 5811128 w 5811128"/>
              <a:gd name="connsiteY2" fmla="*/ 945445 h 945445"/>
              <a:gd name="connsiteX3" fmla="*/ 0 w 5811128"/>
              <a:gd name="connsiteY3" fmla="*/ 945445 h 945445"/>
              <a:gd name="connsiteX4" fmla="*/ 0 w 5811128"/>
              <a:gd name="connsiteY4" fmla="*/ 0 h 94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128" h="945445">
                <a:moveTo>
                  <a:pt x="0" y="0"/>
                </a:moveTo>
                <a:lnTo>
                  <a:pt x="5811128" y="0"/>
                </a:lnTo>
                <a:lnTo>
                  <a:pt x="5811128" y="945445"/>
                </a:lnTo>
                <a:lnTo>
                  <a:pt x="0" y="94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err="1"/>
              <a:t>Tovning</a:t>
            </a:r>
            <a:endParaRPr lang="en-US" sz="4300" kern="1200" dirty="0"/>
          </a:p>
        </p:txBody>
      </p:sp>
      <p:sp>
        <p:nvSpPr>
          <p:cNvPr id="10" name="Straight Connector 9">
            <a:extLst>
              <a:ext uri="{FF2B5EF4-FFF2-40B4-BE49-F238E27FC236}">
                <a16:creationId xmlns:a16="http://schemas.microsoft.com/office/drawing/2014/main" id="{58E01EA5-4F7A-4722-978A-D169562DEE6E}"/>
              </a:ext>
            </a:extLst>
          </p:cNvPr>
          <p:cNvSpPr/>
          <p:nvPr/>
        </p:nvSpPr>
        <p:spPr>
          <a:xfrm>
            <a:off x="5542672" y="2435269"/>
            <a:ext cx="5811128" cy="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A45AA64A-2DB8-424F-867D-791689415A12}"/>
              </a:ext>
            </a:extLst>
          </p:cNvPr>
          <p:cNvSpPr/>
          <p:nvPr/>
        </p:nvSpPr>
        <p:spPr>
          <a:xfrm>
            <a:off x="5542672" y="2435269"/>
            <a:ext cx="5811128" cy="945445"/>
          </a:xfrm>
          <a:custGeom>
            <a:avLst/>
            <a:gdLst>
              <a:gd name="connsiteX0" fmla="*/ 0 w 5811128"/>
              <a:gd name="connsiteY0" fmla="*/ 0 h 945445"/>
              <a:gd name="connsiteX1" fmla="*/ 5811128 w 5811128"/>
              <a:gd name="connsiteY1" fmla="*/ 0 h 945445"/>
              <a:gd name="connsiteX2" fmla="*/ 5811128 w 5811128"/>
              <a:gd name="connsiteY2" fmla="*/ 945445 h 945445"/>
              <a:gd name="connsiteX3" fmla="*/ 0 w 5811128"/>
              <a:gd name="connsiteY3" fmla="*/ 945445 h 945445"/>
              <a:gd name="connsiteX4" fmla="*/ 0 w 5811128"/>
              <a:gd name="connsiteY4" fmla="*/ 0 h 94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128" h="945445">
                <a:moveTo>
                  <a:pt x="0" y="0"/>
                </a:moveTo>
                <a:lnTo>
                  <a:pt x="5811128" y="0"/>
                </a:lnTo>
                <a:lnTo>
                  <a:pt x="5811128" y="945445"/>
                </a:lnTo>
                <a:lnTo>
                  <a:pt x="0" y="94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err="1"/>
              <a:t>Textilfärger</a:t>
            </a:r>
            <a:endParaRPr lang="en-US" sz="4300" kern="1200" dirty="0"/>
          </a:p>
        </p:txBody>
      </p:sp>
      <p:sp>
        <p:nvSpPr>
          <p:cNvPr id="13" name="Straight Connector 12">
            <a:extLst>
              <a:ext uri="{FF2B5EF4-FFF2-40B4-BE49-F238E27FC236}">
                <a16:creationId xmlns:a16="http://schemas.microsoft.com/office/drawing/2014/main" id="{5E2849F3-CE00-4F6C-926F-C09AC43761E1}"/>
              </a:ext>
            </a:extLst>
          </p:cNvPr>
          <p:cNvSpPr/>
          <p:nvPr/>
        </p:nvSpPr>
        <p:spPr>
          <a:xfrm>
            <a:off x="5542672" y="3380715"/>
            <a:ext cx="5811128" cy="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377F4911-4E66-4044-89BA-948389A0D2D6}"/>
              </a:ext>
            </a:extLst>
          </p:cNvPr>
          <p:cNvSpPr/>
          <p:nvPr/>
        </p:nvSpPr>
        <p:spPr>
          <a:xfrm>
            <a:off x="5542672" y="3380715"/>
            <a:ext cx="5811128" cy="945445"/>
          </a:xfrm>
          <a:custGeom>
            <a:avLst/>
            <a:gdLst>
              <a:gd name="connsiteX0" fmla="*/ 0 w 5811128"/>
              <a:gd name="connsiteY0" fmla="*/ 0 h 945445"/>
              <a:gd name="connsiteX1" fmla="*/ 5811128 w 5811128"/>
              <a:gd name="connsiteY1" fmla="*/ 0 h 945445"/>
              <a:gd name="connsiteX2" fmla="*/ 5811128 w 5811128"/>
              <a:gd name="connsiteY2" fmla="*/ 945445 h 945445"/>
              <a:gd name="connsiteX3" fmla="*/ 0 w 5811128"/>
              <a:gd name="connsiteY3" fmla="*/ 945445 h 945445"/>
              <a:gd name="connsiteX4" fmla="*/ 0 w 5811128"/>
              <a:gd name="connsiteY4" fmla="*/ 0 h 94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128" h="945445">
                <a:moveTo>
                  <a:pt x="0" y="0"/>
                </a:moveTo>
                <a:lnTo>
                  <a:pt x="5811128" y="0"/>
                </a:lnTo>
                <a:lnTo>
                  <a:pt x="5811128" y="945445"/>
                </a:lnTo>
                <a:lnTo>
                  <a:pt x="0" y="94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err="1"/>
              <a:t>Applikation</a:t>
            </a:r>
            <a:endParaRPr lang="en-US" sz="4300" kern="1200" dirty="0"/>
          </a:p>
        </p:txBody>
      </p:sp>
      <p:sp>
        <p:nvSpPr>
          <p:cNvPr id="15" name="Straight Connector 14">
            <a:extLst>
              <a:ext uri="{FF2B5EF4-FFF2-40B4-BE49-F238E27FC236}">
                <a16:creationId xmlns:a16="http://schemas.microsoft.com/office/drawing/2014/main" id="{493D511F-21E2-42B6-B478-191061B140C5}"/>
              </a:ext>
            </a:extLst>
          </p:cNvPr>
          <p:cNvSpPr/>
          <p:nvPr/>
        </p:nvSpPr>
        <p:spPr>
          <a:xfrm>
            <a:off x="5542672" y="4326161"/>
            <a:ext cx="5811128" cy="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931818E6-D9A2-44EA-A49C-1424362784E6}"/>
              </a:ext>
            </a:extLst>
          </p:cNvPr>
          <p:cNvSpPr/>
          <p:nvPr/>
        </p:nvSpPr>
        <p:spPr>
          <a:xfrm>
            <a:off x="5542672" y="4326161"/>
            <a:ext cx="5811128" cy="945445"/>
          </a:xfrm>
          <a:custGeom>
            <a:avLst/>
            <a:gdLst>
              <a:gd name="connsiteX0" fmla="*/ 0 w 5811128"/>
              <a:gd name="connsiteY0" fmla="*/ 0 h 945445"/>
              <a:gd name="connsiteX1" fmla="*/ 5811128 w 5811128"/>
              <a:gd name="connsiteY1" fmla="*/ 0 h 945445"/>
              <a:gd name="connsiteX2" fmla="*/ 5811128 w 5811128"/>
              <a:gd name="connsiteY2" fmla="*/ 945445 h 945445"/>
              <a:gd name="connsiteX3" fmla="*/ 0 w 5811128"/>
              <a:gd name="connsiteY3" fmla="*/ 945445 h 945445"/>
              <a:gd name="connsiteX4" fmla="*/ 0 w 5811128"/>
              <a:gd name="connsiteY4" fmla="*/ 0 h 94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128" h="945445">
                <a:moveTo>
                  <a:pt x="0" y="0"/>
                </a:moveTo>
                <a:lnTo>
                  <a:pt x="5811128" y="0"/>
                </a:lnTo>
                <a:lnTo>
                  <a:pt x="5811128" y="945445"/>
                </a:lnTo>
                <a:lnTo>
                  <a:pt x="0" y="94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Crazy quilt</a:t>
            </a:r>
          </a:p>
        </p:txBody>
      </p:sp>
      <p:sp>
        <p:nvSpPr>
          <p:cNvPr id="17" name="Straight Connector 16">
            <a:extLst>
              <a:ext uri="{FF2B5EF4-FFF2-40B4-BE49-F238E27FC236}">
                <a16:creationId xmlns:a16="http://schemas.microsoft.com/office/drawing/2014/main" id="{17750347-5F69-419E-BDF4-DD454AAA42CC}"/>
              </a:ext>
            </a:extLst>
          </p:cNvPr>
          <p:cNvSpPr/>
          <p:nvPr/>
        </p:nvSpPr>
        <p:spPr>
          <a:xfrm>
            <a:off x="5542672" y="5271606"/>
            <a:ext cx="5811128" cy="0"/>
          </a:xfrm>
          <a:prstGeom prst="lin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BA685BC8-C06C-49F1-9A13-55A774C355F7}"/>
              </a:ext>
            </a:extLst>
          </p:cNvPr>
          <p:cNvSpPr/>
          <p:nvPr/>
        </p:nvSpPr>
        <p:spPr>
          <a:xfrm>
            <a:off x="5542672" y="5271606"/>
            <a:ext cx="5811128" cy="945445"/>
          </a:xfrm>
          <a:custGeom>
            <a:avLst/>
            <a:gdLst>
              <a:gd name="connsiteX0" fmla="*/ 0 w 5811128"/>
              <a:gd name="connsiteY0" fmla="*/ 0 h 945445"/>
              <a:gd name="connsiteX1" fmla="*/ 5811128 w 5811128"/>
              <a:gd name="connsiteY1" fmla="*/ 0 h 945445"/>
              <a:gd name="connsiteX2" fmla="*/ 5811128 w 5811128"/>
              <a:gd name="connsiteY2" fmla="*/ 945445 h 945445"/>
              <a:gd name="connsiteX3" fmla="*/ 0 w 5811128"/>
              <a:gd name="connsiteY3" fmla="*/ 945445 h 945445"/>
              <a:gd name="connsiteX4" fmla="*/ 0 w 5811128"/>
              <a:gd name="connsiteY4" fmla="*/ 0 h 94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128" h="945445">
                <a:moveTo>
                  <a:pt x="0" y="0"/>
                </a:moveTo>
                <a:lnTo>
                  <a:pt x="5811128" y="0"/>
                </a:lnTo>
                <a:lnTo>
                  <a:pt x="5811128" y="945445"/>
                </a:lnTo>
                <a:lnTo>
                  <a:pt x="0" y="94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err="1"/>
              <a:t>Virkning</a:t>
            </a:r>
            <a:endParaRPr lang="en-US" sz="4300" kern="1200" dirty="0"/>
          </a:p>
        </p:txBody>
      </p:sp>
    </p:spTree>
    <p:extLst>
      <p:ext uri="{BB962C8B-B14F-4D97-AF65-F5344CB8AC3E}">
        <p14:creationId xmlns:p14="http://schemas.microsoft.com/office/powerpoint/2010/main" val="38718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4"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3C983A8D-AAAB-41AC-9572-7B6375B23BD1}"/>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a:solidFill>
                  <a:schemeClr val="tx1"/>
                </a:solidFill>
                <a:latin typeface="+mj-lt"/>
                <a:ea typeface="+mj-ea"/>
                <a:cs typeface="+mj-cs"/>
              </a:rPr>
              <a:t>Förklaring till den tekniken</a:t>
            </a:r>
          </a:p>
        </p:txBody>
      </p:sp>
      <p:sp>
        <p:nvSpPr>
          <p:cNvPr id="10" name="Freeform: Shape 9">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Platshållare för innehåll 2">
            <a:extLst>
              <a:ext uri="{FF2B5EF4-FFF2-40B4-BE49-F238E27FC236}">
                <a16:creationId xmlns:a16="http://schemas.microsoft.com/office/drawing/2014/main" id="{27D7EC33-FAA3-4DEC-9C00-8898538B62DC}"/>
              </a:ext>
            </a:extLst>
          </p:cNvPr>
          <p:cNvSpPr>
            <a:spLocks noGrp="1"/>
          </p:cNvSpPr>
          <p:nvPr>
            <p:ph idx="1"/>
          </p:nvPr>
        </p:nvSpPr>
        <p:spPr>
          <a:xfrm>
            <a:off x="8129872" y="1122363"/>
            <a:ext cx="3223928" cy="3980314"/>
          </a:xfrm>
        </p:spPr>
        <p:txBody>
          <a:bodyPr vert="horz" lIns="91440" tIns="45720" rIns="91440" bIns="45720" rtlCol="0" anchor="b">
            <a:normAutofit/>
          </a:bodyPr>
          <a:lstStyle/>
          <a:p>
            <a:pPr marL="0" indent="0">
              <a:buNone/>
            </a:pPr>
            <a:r>
              <a:rPr lang="en-US" sz="2400" dirty="0" err="1">
                <a:solidFill>
                  <a:srgbClr val="FFFFFF"/>
                </a:solidFill>
              </a:rPr>
              <a:t>Tovning</a:t>
            </a:r>
            <a:r>
              <a:rPr lang="en-US" sz="2400" dirty="0">
                <a:solidFill>
                  <a:srgbClr val="FFFFFF"/>
                </a:solidFill>
              </a:rPr>
              <a:t> </a:t>
            </a:r>
            <a:r>
              <a:rPr lang="en-US" sz="2400" dirty="0" err="1">
                <a:solidFill>
                  <a:srgbClr val="FFFFFF"/>
                </a:solidFill>
              </a:rPr>
              <a:t>gör</a:t>
            </a:r>
            <a:r>
              <a:rPr lang="en-US" sz="2400" dirty="0">
                <a:solidFill>
                  <a:srgbClr val="FFFFFF"/>
                </a:solidFill>
              </a:rPr>
              <a:t> </a:t>
            </a:r>
            <a:r>
              <a:rPr lang="en-US" sz="2400" dirty="0" err="1">
                <a:solidFill>
                  <a:srgbClr val="FFFFFF"/>
                </a:solidFill>
              </a:rPr>
              <a:t>att</a:t>
            </a:r>
            <a:r>
              <a:rPr lang="en-US" sz="2400" dirty="0">
                <a:solidFill>
                  <a:srgbClr val="FFFFFF"/>
                </a:solidFill>
              </a:rPr>
              <a:t> </a:t>
            </a:r>
            <a:r>
              <a:rPr lang="en-US" sz="2400" dirty="0" err="1">
                <a:solidFill>
                  <a:srgbClr val="FFFFFF"/>
                </a:solidFill>
              </a:rPr>
              <a:t>frukterna</a:t>
            </a:r>
            <a:r>
              <a:rPr lang="en-US" sz="2400" dirty="0">
                <a:solidFill>
                  <a:srgbClr val="FFFFFF"/>
                </a:solidFill>
              </a:rPr>
              <a:t> ger </a:t>
            </a:r>
            <a:r>
              <a:rPr lang="en-US" sz="2400" dirty="0" err="1">
                <a:solidFill>
                  <a:srgbClr val="FFFFFF"/>
                </a:solidFill>
              </a:rPr>
              <a:t>mer</a:t>
            </a:r>
            <a:r>
              <a:rPr lang="en-US" sz="2400" dirty="0">
                <a:solidFill>
                  <a:srgbClr val="FFFFFF"/>
                </a:solidFill>
              </a:rPr>
              <a:t> </a:t>
            </a:r>
            <a:r>
              <a:rPr lang="en-US" sz="2400" dirty="0" err="1">
                <a:solidFill>
                  <a:srgbClr val="FFFFFF"/>
                </a:solidFill>
              </a:rPr>
              <a:t>färg</a:t>
            </a:r>
            <a:r>
              <a:rPr lang="en-US" sz="2400" dirty="0">
                <a:solidFill>
                  <a:srgbClr val="FFFFFF"/>
                </a:solidFill>
              </a:rPr>
              <a:t> </a:t>
            </a:r>
            <a:r>
              <a:rPr lang="en-US" sz="2400" dirty="0" err="1">
                <a:solidFill>
                  <a:srgbClr val="FFFFFF"/>
                </a:solidFill>
              </a:rPr>
              <a:t>och</a:t>
            </a:r>
            <a:r>
              <a:rPr lang="en-US" sz="2400" dirty="0">
                <a:solidFill>
                  <a:srgbClr val="FFFFFF"/>
                </a:solidFill>
              </a:rPr>
              <a:t> </a:t>
            </a:r>
            <a:r>
              <a:rPr lang="en-US" sz="2400" dirty="0" err="1">
                <a:solidFill>
                  <a:srgbClr val="FFFFFF"/>
                </a:solidFill>
              </a:rPr>
              <a:t>gör</a:t>
            </a:r>
            <a:r>
              <a:rPr lang="en-US" sz="2400" dirty="0">
                <a:solidFill>
                  <a:srgbClr val="FFFFFF"/>
                </a:solidFill>
              </a:rPr>
              <a:t> </a:t>
            </a:r>
            <a:r>
              <a:rPr lang="en-US" sz="2400" dirty="0" err="1">
                <a:solidFill>
                  <a:srgbClr val="FFFFFF"/>
                </a:solidFill>
              </a:rPr>
              <a:t>att</a:t>
            </a:r>
            <a:r>
              <a:rPr lang="en-US" sz="2400" dirty="0">
                <a:solidFill>
                  <a:srgbClr val="FFFFFF"/>
                </a:solidFill>
              </a:rPr>
              <a:t> </a:t>
            </a:r>
            <a:r>
              <a:rPr lang="en-US" sz="2400" dirty="0" err="1">
                <a:solidFill>
                  <a:srgbClr val="FFFFFF"/>
                </a:solidFill>
              </a:rPr>
              <a:t>känslan</a:t>
            </a:r>
            <a:r>
              <a:rPr lang="en-US" sz="2400" dirty="0">
                <a:solidFill>
                  <a:srgbClr val="FFFFFF"/>
                </a:solidFill>
              </a:rPr>
              <a:t> </a:t>
            </a:r>
            <a:r>
              <a:rPr lang="en-US" sz="2400" dirty="0" err="1">
                <a:solidFill>
                  <a:srgbClr val="FFFFFF"/>
                </a:solidFill>
              </a:rPr>
              <a:t>börjar</a:t>
            </a:r>
            <a:r>
              <a:rPr lang="en-US" sz="2400" dirty="0">
                <a:solidFill>
                  <a:srgbClr val="FFFFFF"/>
                </a:solidFill>
              </a:rPr>
              <a:t> </a:t>
            </a:r>
            <a:r>
              <a:rPr lang="en-US" sz="2400" dirty="0" err="1">
                <a:solidFill>
                  <a:srgbClr val="FFFFFF"/>
                </a:solidFill>
              </a:rPr>
              <a:t>komma</a:t>
            </a:r>
            <a:r>
              <a:rPr lang="en-US" sz="2400" dirty="0">
                <a:solidFill>
                  <a:srgbClr val="FFFFFF"/>
                </a:solidFill>
              </a:rPr>
              <a:t> </a:t>
            </a:r>
            <a:r>
              <a:rPr lang="en-US" sz="2400" dirty="0" err="1">
                <a:solidFill>
                  <a:srgbClr val="FFFFFF"/>
                </a:solidFill>
              </a:rPr>
              <a:t>fram</a:t>
            </a:r>
            <a:r>
              <a:rPr lang="en-US" sz="2400" dirty="0">
                <a:solidFill>
                  <a:srgbClr val="FFFFFF"/>
                </a:solidFill>
              </a:rPr>
              <a:t>.</a:t>
            </a:r>
            <a:endParaRPr lang="en-US" sz="2400" kern="1200" dirty="0">
              <a:solidFill>
                <a:srgbClr val="FFFFFF"/>
              </a:solidFill>
              <a:latin typeface="+mn-lt"/>
              <a:cs typeface="Calibri"/>
            </a:endParaRPr>
          </a:p>
        </p:txBody>
      </p:sp>
      <p:sp>
        <p:nvSpPr>
          <p:cNvPr id="1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83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D214578D-E33C-4412-87F3-C04DB23B756A}"/>
              </a:ext>
            </a:extLst>
          </p:cNvPr>
          <p:cNvSpPr>
            <a:spLocks noGrp="1"/>
          </p:cNvSpPr>
          <p:nvPr>
            <p:ph type="title"/>
          </p:nvPr>
        </p:nvSpPr>
        <p:spPr>
          <a:xfrm>
            <a:off x="1171074" y="1396686"/>
            <a:ext cx="3240506" cy="4064628"/>
          </a:xfrm>
        </p:spPr>
        <p:txBody>
          <a:bodyPr>
            <a:normAutofit/>
          </a:bodyPr>
          <a:lstStyle/>
          <a:p>
            <a:r>
              <a:rPr lang="sv-SE" dirty="0">
                <a:solidFill>
                  <a:srgbClr val="FFFFFF"/>
                </a:solidFill>
              </a:rPr>
              <a:t>Vad jag har lärt mig</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Platshållare för innehåll 2">
            <a:extLst>
              <a:ext uri="{FF2B5EF4-FFF2-40B4-BE49-F238E27FC236}">
                <a16:creationId xmlns:a16="http://schemas.microsoft.com/office/drawing/2014/main" id="{11583473-9FD1-40F6-B684-8AD2D44FE290}"/>
              </a:ext>
            </a:extLst>
          </p:cNvPr>
          <p:cNvSpPr>
            <a:spLocks noGrp="1"/>
          </p:cNvSpPr>
          <p:nvPr>
            <p:ph idx="1"/>
          </p:nvPr>
        </p:nvSpPr>
        <p:spPr>
          <a:xfrm>
            <a:off x="5370153" y="1526033"/>
            <a:ext cx="5536397" cy="3935281"/>
          </a:xfrm>
        </p:spPr>
        <p:txBody>
          <a:bodyPr vert="horz" lIns="91440" tIns="45720" rIns="91440" bIns="45720" rtlCol="0" anchor="t">
            <a:normAutofit/>
          </a:bodyPr>
          <a:lstStyle/>
          <a:p>
            <a:r>
              <a:rPr lang="sv-SE" dirty="0"/>
              <a:t>Jag har lärt mig att göra tovning på ett effektiv sätt och att jag hade kunnat göra den tekniken.</a:t>
            </a:r>
            <a:endParaRPr lang="sv-SE" dirty="0">
              <a:cs typeface="Calibri"/>
            </a:endParaRPr>
          </a:p>
        </p:txBody>
      </p:sp>
    </p:spTree>
    <p:extLst>
      <p:ext uri="{BB962C8B-B14F-4D97-AF65-F5344CB8AC3E}">
        <p14:creationId xmlns:p14="http://schemas.microsoft.com/office/powerpoint/2010/main" val="196848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745FC4B8-7639-4C6B-B117-6B00346E7D79}"/>
              </a:ext>
            </a:extLst>
          </p:cNvPr>
          <p:cNvSpPr>
            <a:spLocks noGrp="1"/>
          </p:cNvSpPr>
          <p:nvPr>
            <p:ph type="title"/>
          </p:nvPr>
        </p:nvSpPr>
        <p:spPr>
          <a:xfrm>
            <a:off x="686834" y="1153572"/>
            <a:ext cx="3200400" cy="4461163"/>
          </a:xfrm>
        </p:spPr>
        <p:txBody>
          <a:bodyPr>
            <a:normAutofit/>
          </a:bodyPr>
          <a:lstStyle/>
          <a:p>
            <a:r>
              <a:rPr lang="sv-SE" dirty="0">
                <a:solidFill>
                  <a:srgbClr val="FFFFFF"/>
                </a:solidFill>
              </a:rPr>
              <a:t>Förändring i arbetets gång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Platshållare för innehåll 2">
            <a:extLst>
              <a:ext uri="{FF2B5EF4-FFF2-40B4-BE49-F238E27FC236}">
                <a16:creationId xmlns:a16="http://schemas.microsoft.com/office/drawing/2014/main" id="{40E5A86C-E96E-4B7B-9233-8F244463BFE2}"/>
              </a:ext>
            </a:extLst>
          </p:cNvPr>
          <p:cNvSpPr>
            <a:spLocks noGrp="1"/>
          </p:cNvSpPr>
          <p:nvPr>
            <p:ph idx="1"/>
          </p:nvPr>
        </p:nvSpPr>
        <p:spPr>
          <a:xfrm>
            <a:off x="4447308" y="591344"/>
            <a:ext cx="6906491" cy="5585619"/>
          </a:xfrm>
        </p:spPr>
        <p:txBody>
          <a:bodyPr anchor="ctr">
            <a:normAutofit/>
          </a:bodyPr>
          <a:lstStyle/>
          <a:p>
            <a:r>
              <a:rPr lang="sv-SE" dirty="0"/>
              <a:t>Jag hade gjort tovningen och det gjorde att det blev mer färger. Det fanns några förändringar som att det gjordes mer frukter än på skissen, för att se mer färgglad ut.</a:t>
            </a:r>
            <a:endParaRPr lang="sv-SE" dirty="0">
              <a:cs typeface="Calibri"/>
            </a:endParaRPr>
          </a:p>
        </p:txBody>
      </p:sp>
    </p:spTree>
    <p:extLst>
      <p:ext uri="{BB962C8B-B14F-4D97-AF65-F5344CB8AC3E}">
        <p14:creationId xmlns:p14="http://schemas.microsoft.com/office/powerpoint/2010/main" val="243601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745FC4B8-7639-4C6B-B117-6B00346E7D79}"/>
              </a:ext>
            </a:extLst>
          </p:cNvPr>
          <p:cNvSpPr>
            <a:spLocks noGrp="1"/>
          </p:cNvSpPr>
          <p:nvPr>
            <p:ph type="title"/>
          </p:nvPr>
        </p:nvSpPr>
        <p:spPr>
          <a:xfrm>
            <a:off x="686834" y="1153572"/>
            <a:ext cx="3200400" cy="4461163"/>
          </a:xfrm>
        </p:spPr>
        <p:txBody>
          <a:bodyPr>
            <a:normAutofit/>
          </a:bodyPr>
          <a:lstStyle/>
          <a:p>
            <a:r>
              <a:rPr lang="sv-SE" dirty="0">
                <a:solidFill>
                  <a:srgbClr val="FFFFFF"/>
                </a:solidFill>
              </a:rPr>
              <a:t>Konstverket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54959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209</Words>
  <Application>Microsoft Office PowerPoint</Application>
  <PresentationFormat>Bredbild</PresentationFormat>
  <Paragraphs>24</Paragraphs>
  <Slides>9</Slides>
  <Notes>1</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9</vt:i4>
      </vt:variant>
    </vt:vector>
  </HeadingPairs>
  <TitlesOfParts>
    <vt:vector size="13" baseType="lpstr">
      <vt:lpstr>Arial</vt:lpstr>
      <vt:lpstr>Calibri</vt:lpstr>
      <vt:lpstr>Calibri Light</vt:lpstr>
      <vt:lpstr>Office-tema</vt:lpstr>
      <vt:lpstr>Presentation av mitt konstarbete</vt:lpstr>
      <vt:lpstr>Inspirerande konstverk</vt:lpstr>
      <vt:lpstr>Anledning till konstverket</vt:lpstr>
      <vt:lpstr>Min skiss på min egen konstverk</vt:lpstr>
      <vt:lpstr>Tekniker som jag känner till</vt:lpstr>
      <vt:lpstr>Förklaring till den tekniken</vt:lpstr>
      <vt:lpstr>Vad jag har lärt mig</vt:lpstr>
      <vt:lpstr>Förändring i arbetets gång</vt:lpstr>
      <vt:lpstr>Konstverket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av mitt konstarbete</dc:title>
  <dc:creator>Alexander Sandin (elev)</dc:creator>
  <cp:lastModifiedBy>Mo Wang (elev)</cp:lastModifiedBy>
  <cp:revision>36</cp:revision>
  <dcterms:created xsi:type="dcterms:W3CDTF">2021-05-04T09:12:00Z</dcterms:created>
  <dcterms:modified xsi:type="dcterms:W3CDTF">2021-06-04T08:23:37Z</dcterms:modified>
</cp:coreProperties>
</file>