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61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9" r:id="rId1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58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altLang="zh-CN" dirty="0" smtClean="0"/>
              <a:t>Pier 17 Top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altLang="zh-CN" dirty="0" smtClean="0"/>
              <a:t>Top Model (Lóren) of ESE (Espacio de Tone Sekelius)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1237" y="214290"/>
            <a:ext cx="155978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Iso-blunt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23240" y="1357298"/>
          <a:ext cx="8126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a+b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a*b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a↓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a-b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a/b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1670" y="1357298"/>
            <a:ext cx="90505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700" dirty="0" smtClean="0"/>
              <a:t>Attack</a:t>
            </a:r>
          </a:p>
          <a:p>
            <a:r>
              <a:rPr lang="sv-SE" altLang="zh-CN" sz="1700" dirty="0" smtClean="0"/>
              <a:t>Defense</a:t>
            </a:r>
          </a:p>
          <a:p>
            <a:r>
              <a:rPr lang="sv-SE" altLang="zh-CN" sz="1700" dirty="0" smtClean="0"/>
              <a:t>Health</a:t>
            </a:r>
            <a:endParaRPr lang="zh-CN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2132" y="214290"/>
            <a:ext cx="32690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Architectral lifestyle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554" y="928670"/>
            <a:ext cx="771903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700" dirty="0" smtClean="0"/>
              <a:t>Modern 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Modern high-tower lifestyle (Native), Modern privilege high-tower 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Airport-hotel 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Daví Cintori lifestyle, Rayan 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Modern factorial - service lifestyle (Duki lifestyle), Outer-city lifestyle (Solna lifestyle)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East-european lifestyle</a:t>
            </a:r>
          </a:p>
          <a:p>
            <a:endParaRPr lang="sv-SE" altLang="zh-CN" sz="1700" dirty="0" smtClean="0"/>
          </a:p>
          <a:p>
            <a:r>
              <a:rPr lang="sv-SE" altLang="zh-CN" sz="1700" dirty="0" smtClean="0"/>
              <a:t>Old lifestyles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700" dirty="0" smtClean="0"/>
              <a:t>American urban lifestyle, American countryside lifestyle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700" dirty="0" smtClean="0"/>
              <a:t>Old factorial - service lifestyle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700" dirty="0" smtClean="0"/>
              <a:t>French Palace lifestyle, Italian downtown lifestyle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700" dirty="0" smtClean="0"/>
              <a:t>Nordic downtown lifestyle, Nordic lifestyle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3515" y="214290"/>
            <a:ext cx="355764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Iso-teenagers lifestyle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554" y="928670"/>
            <a:ext cx="582326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700" dirty="0" smtClean="0"/>
              <a:t>Modern counter-progress lifestyle / progress revolution lifestyle</a:t>
            </a:r>
            <a:endParaRPr lang="zh-CN" altLang="en-US" sz="1700" dirty="0" smtClean="0"/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Orten shuno lifestyle (Einár lifestyle) (wrapper-native)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Bad boy 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Lazy guy lifestyle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7451" y="214290"/>
            <a:ext cx="305795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Academy &amp; School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554" y="928670"/>
            <a:ext cx="19464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700" dirty="0" smtClean="0"/>
              <a:t>Types of students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9388" y="214290"/>
            <a:ext cx="149726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Worklife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554" y="928670"/>
            <a:ext cx="20163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700" dirty="0" smtClean="0"/>
              <a:t>Types of </a:t>
            </a:r>
            <a:r>
              <a:rPr lang="sv-SE" altLang="zh-CN" sz="1700" dirty="0" smtClean="0"/>
              <a:t>problems </a:t>
            </a:r>
            <a:r>
              <a:rPr lang="sv-SE" altLang="zh-CN" sz="17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198" y="214290"/>
            <a:ext cx="224401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Utensils page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512" y="928670"/>
            <a:ext cx="17684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1700" dirty="0" smtClean="0">
                <a:solidFill>
                  <a:srgbClr val="075584"/>
                </a:solidFill>
              </a:rPr>
              <a:t>Color: (7, 85, 132)</a:t>
            </a:r>
            <a:endParaRPr lang="zh-CN" altLang="en-US" sz="1700" dirty="0">
              <a:solidFill>
                <a:srgbClr val="0755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5074" y="214290"/>
            <a:ext cx="19271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Contenidos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488" y="928670"/>
            <a:ext cx="2823978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Blunt</a:t>
            </a:r>
            <a:endParaRPr lang="sv-SE" altLang="zh-CN" sz="1700" dirty="0" smtClean="0">
              <a:solidFill>
                <a:srgbClr val="07558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Iso-pure-Blunt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Iso-Blunt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Architecture </a:t>
            </a:r>
            <a:r>
              <a:rPr lang="sv-SE" altLang="zh-CN" sz="1700" dirty="0" smtClean="0">
                <a:solidFill>
                  <a:srgbClr val="075584"/>
                </a:solidFill>
              </a:rPr>
              <a:t>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Estilo de vida de Rayan*</a:t>
            </a:r>
            <a:endParaRPr lang="sv-SE" altLang="zh-CN" sz="1700" dirty="0" smtClean="0">
              <a:solidFill>
                <a:srgbClr val="07558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Teenagers lifestyle*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Iso-teenagers lifestyle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Person lifestyle*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Iso-person lifestyle</a:t>
            </a:r>
            <a:r>
              <a:rPr lang="sv-SE" altLang="zh-CN" sz="1700" dirty="0" smtClean="0">
                <a:solidFill>
                  <a:srgbClr val="075584"/>
                </a:solidFill>
              </a:rPr>
              <a:t>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Las amores*</a:t>
            </a:r>
            <a:endParaRPr lang="sv-SE" altLang="zh-CN" sz="1700" dirty="0" smtClean="0">
              <a:solidFill>
                <a:srgbClr val="07558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Academy &amp; school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Worklife*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Entertainement &amp; free time*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Survival*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Conflicts*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Problems*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Society</a:t>
            </a:r>
            <a:r>
              <a:rPr lang="sv-SE" altLang="zh-CN" sz="1700" dirty="0" smtClean="0">
                <a:solidFill>
                  <a:srgbClr val="075584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3702" y="214290"/>
            <a:ext cx="10067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Blunt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7488" y="928670"/>
            <a:ext cx="400949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Aparencías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Cuentas (Nombre de usario y contraseñas)</a:t>
            </a:r>
            <a:endParaRPr lang="sv-SE" altLang="zh-CN" sz="1700" dirty="0" smtClean="0">
              <a:solidFill>
                <a:srgbClr val="07558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>
                <a:solidFill>
                  <a:srgbClr val="075584"/>
                </a:solidFill>
              </a:rPr>
              <a:t>Otro a Blunt</a:t>
            </a:r>
            <a:endParaRPr lang="sv-SE" altLang="zh-CN" sz="1700" dirty="0" smtClean="0">
              <a:solidFill>
                <a:srgbClr val="0755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760" y="214290"/>
            <a:ext cx="23859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Iso-pure-blunt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23240" y="5143512"/>
          <a:ext cx="8126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31735" y="3143248"/>
          <a:ext cx="8126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23240" y="1071546"/>
          <a:ext cx="8126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2000" y="214290"/>
            <a:ext cx="52152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Todos los tipos de Iso-pure-blunt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298" y="1000108"/>
            <a:ext cx="296183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 err="1" smtClean="0"/>
              <a:t>Todos</a:t>
            </a:r>
            <a:r>
              <a:rPr lang="en-US" altLang="zh-CN" sz="1700" dirty="0" smtClean="0"/>
              <a:t>  los </a:t>
            </a:r>
            <a:r>
              <a:rPr lang="en-US" altLang="zh-CN" sz="1700" dirty="0" err="1" smtClean="0"/>
              <a:t>tipos</a:t>
            </a:r>
            <a:r>
              <a:rPr lang="en-US" altLang="zh-CN" sz="1700" dirty="0" smtClean="0"/>
              <a:t> de Blunt: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Objectos Regulares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Anatomia de cosas complexos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Compuestores quimicos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Bíología y vida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Físicas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CSS</a:t>
            </a:r>
          </a:p>
          <a:p>
            <a:pPr>
              <a:buFont typeface="Arial" pitchFamily="34" charset="0"/>
              <a:buChar char="•"/>
            </a:pPr>
            <a:r>
              <a:rPr lang="sv-SE" altLang="zh-CN" sz="1700" dirty="0" smtClean="0"/>
              <a:t> Estructura de JS y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6380" y="214290"/>
            <a:ext cx="38305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Compuestores chimicos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57298"/>
            <a:ext cx="13332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1700" dirty="0" smtClean="0">
                <a:solidFill>
                  <a:srgbClr val="075584"/>
                </a:solidFill>
              </a:rPr>
              <a:t>Lorem ipsum</a:t>
            </a:r>
            <a:endParaRPr lang="zh-CN" altLang="en-US" sz="1700" dirty="0">
              <a:solidFill>
                <a:srgbClr val="075584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31735" y="5459752"/>
          <a:ext cx="8126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N-N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N-N-N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N-N-N-N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N-N-N-N-N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[N]6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1735" y="3143248"/>
          <a:ext cx="8126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First-bond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23240" y="1071546"/>
          <a:ext cx="8126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Cl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- 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sv-SE" altLang="zh-CN" dirty="0" smtClean="0"/>
                        <a:t> COOH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sv-SE" altLang="zh-CN" dirty="0" smtClean="0"/>
                        <a:t> COO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3567" y="214290"/>
            <a:ext cx="117314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Físicas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23240" y="5143512"/>
          <a:ext cx="812694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ax+b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 b="0" dirty="0">
                          <a:solidFill>
                            <a:srgbClr val="222222"/>
                          </a:solidFill>
                        </a:rPr>
                        <a:t>(a+b)^2</a:t>
                      </a: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 b="0" dirty="0">
                          <a:solidFill>
                            <a:srgbClr val="222222"/>
                          </a:solidFill>
                        </a:rPr>
                        <a:t>(a+b</a:t>
                      </a:r>
                      <a:r>
                        <a:rPr lang="es-MX" sz="1700" b="0" dirty="0" smtClean="0">
                          <a:solidFill>
                            <a:srgbClr val="222222"/>
                          </a:solidFill>
                        </a:rPr>
                        <a:t>)^3</a:t>
                      </a:r>
                      <a:endParaRPr lang="es-MX" sz="1700" b="0" dirty="0">
                        <a:solidFill>
                          <a:srgbClr val="222222"/>
                        </a:solidFill>
                      </a:endParaRPr>
                    </a:p>
                  </a:txBody>
                  <a:tcPr marR="76200" marT="60960" marB="6096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31735" y="3143248"/>
          <a:ext cx="8126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23240" y="1071546"/>
          <a:ext cx="81269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3702" y="214290"/>
            <a:ext cx="108555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altLang="zh-CN" sz="2900" b="1" dirty="0" smtClean="0">
                <a:solidFill>
                  <a:srgbClr val="075584"/>
                </a:solidFill>
              </a:rPr>
              <a:t>HTML</a:t>
            </a:r>
            <a:endParaRPr lang="zh-CN" altLang="en-US" sz="2900" b="1" dirty="0">
              <a:solidFill>
                <a:srgbClr val="07558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298" y="1000108"/>
            <a:ext cx="19330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CN" sz="1700" dirty="0" smtClean="0"/>
              <a:t>Estructura de HTML</a:t>
            </a:r>
          </a:p>
          <a:p>
            <a:r>
              <a:rPr lang="en-US" altLang="zh-CN" sz="1700" dirty="0" smtClean="0"/>
              <a:t>&lt;html&gt;&lt;/html&gt;</a:t>
            </a:r>
          </a:p>
          <a:p>
            <a:r>
              <a:rPr lang="en-US" altLang="zh-CN" sz="1700" dirty="0" smtClean="0"/>
              <a:t>&lt;head&gt;&lt;/head&gt;</a:t>
            </a:r>
          </a:p>
          <a:p>
            <a:r>
              <a:rPr lang="en-US" altLang="zh-CN" sz="1700" dirty="0" smtClean="0"/>
              <a:t>&lt;body&gt;&lt;/body&gt;</a:t>
            </a:r>
            <a:endParaRPr lang="sv-SE" altLang="zh-CN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341</Words>
  <PresentationFormat>自定义</PresentationFormat>
  <Paragraphs>144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Pier 17 Top Model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Pier 17 Top Model</dc:title>
  <dc:creator>hp</dc:creator>
  <cp:lastModifiedBy>hp</cp:lastModifiedBy>
  <cp:revision>22</cp:revision>
  <dcterms:created xsi:type="dcterms:W3CDTF">2021-09-12T18:12:10Z</dcterms:created>
  <dcterms:modified xsi:type="dcterms:W3CDTF">2021-09-12T21:13:31Z</dcterms:modified>
</cp:coreProperties>
</file>