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Wang (elev)" userId="44910704-77ff-45ac-b541-44fba6cce6ab" providerId="ADAL" clId="{CEEE6C56-0C05-470F-82DC-2B05BA0E8B0E}"/>
    <pc:docChg chg="modSld">
      <pc:chgData name="Mo Wang (elev)" userId="44910704-77ff-45ac-b541-44fba6cce6ab" providerId="ADAL" clId="{CEEE6C56-0C05-470F-82DC-2B05BA0E8B0E}" dt="2021-04-01T08:22:41.854" v="733" actId="20577"/>
      <pc:docMkLst>
        <pc:docMk/>
      </pc:docMkLst>
      <pc:sldChg chg="modSp mod">
        <pc:chgData name="Mo Wang (elev)" userId="44910704-77ff-45ac-b541-44fba6cce6ab" providerId="ADAL" clId="{CEEE6C56-0C05-470F-82DC-2B05BA0E8B0E}" dt="2021-04-01T08:18:20.008" v="732" actId="403"/>
        <pc:sldMkLst>
          <pc:docMk/>
          <pc:sldMk cId="1511113835" sldId="256"/>
        </pc:sldMkLst>
        <pc:spChg chg="mod">
          <ac:chgData name="Mo Wang (elev)" userId="44910704-77ff-45ac-b541-44fba6cce6ab" providerId="ADAL" clId="{CEEE6C56-0C05-470F-82DC-2B05BA0E8B0E}" dt="2021-04-01T08:18:12.170" v="729" actId="404"/>
          <ac:spMkLst>
            <pc:docMk/>
            <pc:sldMk cId="1511113835" sldId="256"/>
            <ac:spMk id="2" creationId="{1BA21895-06E0-4105-A860-FA0F7F77DD5E}"/>
          </ac:spMkLst>
        </pc:spChg>
        <pc:spChg chg="mod">
          <ac:chgData name="Mo Wang (elev)" userId="44910704-77ff-45ac-b541-44fba6cce6ab" providerId="ADAL" clId="{CEEE6C56-0C05-470F-82DC-2B05BA0E8B0E}" dt="2021-04-01T08:18:20.008" v="732" actId="403"/>
          <ac:spMkLst>
            <pc:docMk/>
            <pc:sldMk cId="1511113835" sldId="256"/>
            <ac:spMk id="3" creationId="{151FD1C8-18D2-4545-A9F0-A740E50F4A91}"/>
          </ac:spMkLst>
        </pc:spChg>
      </pc:sldChg>
      <pc:sldChg chg="modSp mod">
        <pc:chgData name="Mo Wang (elev)" userId="44910704-77ff-45ac-b541-44fba6cce6ab" providerId="ADAL" clId="{CEEE6C56-0C05-470F-82DC-2B05BA0E8B0E}" dt="2021-04-01T08:22:41.854" v="733" actId="20577"/>
        <pc:sldMkLst>
          <pc:docMk/>
          <pc:sldMk cId="1399986708" sldId="257"/>
        </pc:sldMkLst>
        <pc:spChg chg="mod">
          <ac:chgData name="Mo Wang (elev)" userId="44910704-77ff-45ac-b541-44fba6cce6ab" providerId="ADAL" clId="{CEEE6C56-0C05-470F-82DC-2B05BA0E8B0E}" dt="2021-04-01T08:22:41.854" v="733" actId="20577"/>
          <ac:spMkLst>
            <pc:docMk/>
            <pc:sldMk cId="1399986708" sldId="257"/>
            <ac:spMk id="3" creationId="{D68AFEB9-CDD1-43E5-AB76-41200D73AFDB}"/>
          </ac:spMkLst>
        </pc:spChg>
      </pc:sldChg>
      <pc:sldChg chg="modSp mod">
        <pc:chgData name="Mo Wang (elev)" userId="44910704-77ff-45ac-b541-44fba6cce6ab" providerId="ADAL" clId="{CEEE6C56-0C05-470F-82DC-2B05BA0E8B0E}" dt="2021-04-01T08:17:24.117" v="650" actId="20577"/>
        <pc:sldMkLst>
          <pc:docMk/>
          <pc:sldMk cId="1515607509" sldId="262"/>
        </pc:sldMkLst>
        <pc:spChg chg="mod">
          <ac:chgData name="Mo Wang (elev)" userId="44910704-77ff-45ac-b541-44fba6cce6ab" providerId="ADAL" clId="{CEEE6C56-0C05-470F-82DC-2B05BA0E8B0E}" dt="2021-04-01T08:17:24.117" v="650" actId="20577"/>
          <ac:spMkLst>
            <pc:docMk/>
            <pc:sldMk cId="1515607509" sldId="262"/>
            <ac:spMk id="3" creationId="{A76A83F6-577B-4C3C-8D29-635880DD77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1C48-C263-407D-A9BE-90F6F7085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5A4-85E5-4DBF-8667-90EE38A5E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1435-5ED2-4ADE-8B60-BB71A0A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667B-21C1-4ABB-B5D8-51540239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FF7E-29A3-4E3A-8B5E-8968E9E9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59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8857-6196-4E0E-AA1F-4A003B3A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68D58-4341-455F-9A6B-41E48D65D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F5DA-5787-4CFC-AE35-E0A6279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7FFB-A3AC-4DCB-A607-E00C79DE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2F20-02CA-4493-BF50-C164274A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276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1DF69-A19C-4EA5-97E3-4B3CF8C52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813C8-2D47-4F59-8518-D4A3562C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936-DACD-49B7-80AA-CCA975C0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7217-7F03-4D82-9609-A83C0064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A511-F91E-46FC-85CA-0552DA33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962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BE38-8A34-4D43-9992-E203E351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D1D0-F6D1-432E-B7FA-3BB6B08B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0324-67EF-43AB-91A1-19D079F6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DD1E-3B19-4820-AF3F-7C39F83D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75A3-F29C-4398-9AEB-E41F653C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09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965-5EE4-43F2-9A0B-F78937CC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4FEE-EDD7-4593-81A7-F4DEE143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3D58-9C0F-4CE3-AE7F-06D9541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A7C4-C0EF-49E7-984D-0AEE26A7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60CE-BF41-4F16-B43D-2126C125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880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476-A0FC-46B9-B0DD-B30471CD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08DF-B091-4060-BC29-137D0641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020BF-CD95-48A9-87AA-1D447B4A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378B-462C-4534-B1FB-2983AECC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FB1E-03F5-4F95-AD45-FEB71823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A6055-0B96-49C5-8640-323AA308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334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B113-C95F-4844-AFF8-43223BD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8DB37-0D65-48A9-9B61-CE7DE17D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531C-9122-46E6-ADE2-0728BDAE6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C9D2E-5066-46AE-815C-F6651B448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7D02E-8D5B-42CF-AA6A-E3436B6BC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606E1-5372-412F-992A-025B500E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3ADCE-57C2-44B8-AE6B-3D9449C8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EE9F-62A7-4E32-85FF-D9A85827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82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2F8-6206-4662-8377-66A53D4D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91A83-C524-417E-B949-4A3C7FA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0D077-6ECE-482C-A184-A4C12BA9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AE7E-6A0F-4EB9-8A22-0631E736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48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CB98D-AC0C-406A-942C-738ACBB7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2CD3F-41A7-4566-AA3D-6E20F32D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F895A-7352-4017-872E-A2C4EBEC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932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5583-5751-4899-BE86-BB129B0F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3326-6676-4045-BD05-01E9A439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74E31-A7A0-449B-ABC4-9B78C2BC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9FF-0AC1-4907-83D3-20824EBB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BDA8-6911-4CF6-B5E9-E99CF398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299FC-18C3-475E-9413-7114FEEB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8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A602-BA0B-43B6-BC91-ADA431AA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8505C-BD5F-4927-BF26-51DC828C7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CCC40-85F5-4336-9BBB-034A93A70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77484-FB0C-4F68-830B-644BEEB9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DD0AE-D1AF-48FE-853C-4EDDC160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BDC9-32EF-4E5B-AFA2-9596122B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78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55A74-BE31-47B4-A6B5-1BFA1122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84C05-31E2-414D-A976-D12DCC2B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69F5-435C-4D34-9976-0C0BCEFA0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DCAD-4D1C-49E3-967A-1B607C3A19B3}" type="datetimeFigureOut">
              <a:rPr lang="sv-SE" smtClean="0"/>
              <a:t>2021-04-01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A00D-4BD0-4E12-8B87-C5E3DB05B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3B02-BA20-40D0-BF08-9E5C4D03C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819C-27F2-4F06-909D-F8673D75D4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41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895-06E0-4105-A860-FA0F7F77D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Sveriges nationella </a:t>
            </a:r>
            <a:r>
              <a:rPr lang="sv-SE" sz="4800" dirty="0" err="1"/>
              <a:t>minoritetspråk</a:t>
            </a:r>
            <a:endParaRPr lang="sv-S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FD1C8-18D2-4545-A9F0-A740E50F4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2000" dirty="0"/>
              <a:t>En presentation om svensk nationella </a:t>
            </a:r>
            <a:r>
              <a:rPr lang="sv-SE" sz="2000" dirty="0" err="1"/>
              <a:t>minoritetspråk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5111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AE1A-EE76-4348-93E8-325C49F6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Inledning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FEB9-CDD1-43E5-AB76-41200D73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0" i="0" dirty="0">
                <a:solidFill>
                  <a:srgbClr val="444444"/>
                </a:solidFill>
                <a:effectLst/>
                <a:latin typeface="Noto Sans"/>
              </a:rPr>
              <a:t>Sverige har fem nationella minoritetsspråk: samiska, finska, meänkieli, romani </a:t>
            </a:r>
            <a:r>
              <a:rPr lang="sv-SE" b="0" i="0" dirty="0" err="1">
                <a:solidFill>
                  <a:srgbClr val="444444"/>
                </a:solidFill>
                <a:effectLst/>
                <a:latin typeface="Noto Sans"/>
              </a:rPr>
              <a:t>chib</a:t>
            </a:r>
            <a:r>
              <a:rPr lang="sv-SE" b="0" i="0" dirty="0">
                <a:solidFill>
                  <a:srgbClr val="444444"/>
                </a:solidFill>
                <a:effectLst/>
                <a:latin typeface="Noto Sans"/>
              </a:rPr>
              <a:t> och jiddisch.</a:t>
            </a:r>
          </a:p>
          <a:p>
            <a:r>
              <a:rPr lang="sv-SE" dirty="0"/>
              <a:t>Alla språk talas av minoritetsgrupper i Sverige.</a:t>
            </a:r>
          </a:p>
          <a:p>
            <a:r>
              <a:rPr lang="sv-SE" dirty="0"/>
              <a:t>Den svenska staten skyddar dessa språk, och gör så att då fortsätter att talas.</a:t>
            </a:r>
          </a:p>
        </p:txBody>
      </p:sp>
    </p:spTree>
    <p:extLst>
      <p:ext uri="{BB962C8B-B14F-4D97-AF65-F5344CB8AC3E}">
        <p14:creationId xmlns:p14="http://schemas.microsoft.com/office/powerpoint/2010/main" val="139998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274C-A4FB-4937-B458-3D09D909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Samiska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36F-AF9E-4A8D-A3DF-2D2AC267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Samiska har uppstått i Uralbergen och tillhör den uraliska språkträdet.</a:t>
            </a:r>
          </a:p>
          <a:p>
            <a:r>
              <a:rPr lang="sv-SE" dirty="0"/>
              <a:t>Samerna har länge levt i </a:t>
            </a:r>
            <a:r>
              <a:rPr lang="sv-SE" dirty="0" err="1"/>
              <a:t>Sapmi</a:t>
            </a:r>
            <a:r>
              <a:rPr lang="sv-SE" dirty="0"/>
              <a:t> tills 1600-talet, då svenska människor från söder tog över deras land. </a:t>
            </a:r>
          </a:p>
          <a:p>
            <a:r>
              <a:rPr lang="sv-SE" dirty="0"/>
              <a:t>Det finns många dialekter som sydsamisk dialekt, </a:t>
            </a:r>
            <a:r>
              <a:rPr lang="sv-SE" dirty="0" err="1"/>
              <a:t>lulesamisk</a:t>
            </a:r>
            <a:r>
              <a:rPr lang="sv-SE" dirty="0"/>
              <a:t> dialekt, nordsamisk dialekt och </a:t>
            </a:r>
            <a:r>
              <a:rPr lang="sv-SE" dirty="0" err="1"/>
              <a:t>östsamisk</a:t>
            </a:r>
            <a:r>
              <a:rPr lang="sv-SE" dirty="0"/>
              <a:t> dialekt</a:t>
            </a:r>
          </a:p>
          <a:p>
            <a:r>
              <a:rPr lang="sv-SE" dirty="0"/>
              <a:t>Från 50-talet till 90-talet fick samerna mer och mer rättigheter</a:t>
            </a:r>
          </a:p>
          <a:p>
            <a:r>
              <a:rPr lang="sv-SE" dirty="0"/>
              <a:t>Vid 2005 fick samerna resa fritt över landsgränserna, samiska blev Sveriges </a:t>
            </a:r>
            <a:r>
              <a:rPr lang="sv-SE" dirty="0" err="1"/>
              <a:t>minoritetspråk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54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64B6-197C-41BA-8C7B-E029DB62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Meänkieli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6781-B9BA-4FC5-A680-AC2A3951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Meänkieli uppstod vid Tornedalen och var en förgrening av den finska språket</a:t>
            </a:r>
          </a:p>
          <a:p>
            <a:r>
              <a:rPr lang="sv-SE" dirty="0"/>
              <a:t>1809 tog Ryssland över Finland, och vid Tornedalen så fanns det en massa finnar som pratade tornedalsfinska</a:t>
            </a:r>
          </a:p>
          <a:p>
            <a:r>
              <a:rPr lang="sv-SE" dirty="0"/>
              <a:t>Lars Levi Laestadius hade predikat på Meänkieli</a:t>
            </a:r>
          </a:p>
          <a:p>
            <a:r>
              <a:rPr lang="sv-SE" dirty="0"/>
              <a:t>1888 förbjöds det i Sverige</a:t>
            </a:r>
          </a:p>
          <a:p>
            <a:r>
              <a:rPr lang="sv-SE" dirty="0"/>
              <a:t>Vid 1957 blev det tillåtet igen och vid 2010 blev det </a:t>
            </a:r>
            <a:r>
              <a:rPr lang="sv-SE" dirty="0" err="1"/>
              <a:t>minoritetspråk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781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F068-75B9-4C01-BAF3-DD7E2987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Romani </a:t>
            </a:r>
            <a:r>
              <a:rPr lang="sv-SE" dirty="0" err="1"/>
              <a:t>chib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82E1-D06A-4372-96E8-150DF5ED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Romerna var ursprungligen från Indien och vandrade överallt, många kom till Rumänien, och fick sina lånord</a:t>
            </a:r>
          </a:p>
          <a:p>
            <a:r>
              <a:rPr lang="sv-SE" dirty="0"/>
              <a:t>Det finns dialekter beroende vilken väg de går. Svenska romer har dialekten </a:t>
            </a:r>
            <a:r>
              <a:rPr lang="sv-SE" dirty="0" err="1"/>
              <a:t>Kalderash</a:t>
            </a:r>
            <a:r>
              <a:rPr lang="sv-SE" dirty="0"/>
              <a:t>, och finska romer Kale</a:t>
            </a:r>
          </a:p>
          <a:p>
            <a:r>
              <a:rPr lang="sv-SE" dirty="0"/>
              <a:t>1800-talet till mitten av 1900-talet hade det blivit förbjudet för romer, och då flyttades de ofta</a:t>
            </a:r>
          </a:p>
          <a:p>
            <a:r>
              <a:rPr lang="sv-SE" dirty="0"/>
              <a:t>Vid andra världskriget avrättades det en hel del romer i koncentrationsläger</a:t>
            </a:r>
          </a:p>
          <a:p>
            <a:r>
              <a:rPr lang="sv-SE" dirty="0"/>
              <a:t>1950 blev det tillåtet för dem, och 2010 blev det </a:t>
            </a:r>
            <a:r>
              <a:rPr lang="sv-SE" dirty="0" err="1"/>
              <a:t>minoritetspråk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58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5DF9-11E0-455E-B71E-6A5C614D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Jiddish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0203-E484-48E3-A0F7-71616D56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Jiddish</a:t>
            </a:r>
            <a:r>
              <a:rPr lang="sv-SE" dirty="0"/>
              <a:t> är en förgrening från hebreiska, men tillhör den </a:t>
            </a:r>
            <a:r>
              <a:rPr lang="sv-SE" dirty="0" err="1"/>
              <a:t>indo</a:t>
            </a:r>
            <a:r>
              <a:rPr lang="sv-SE" dirty="0"/>
              <a:t>-europeiska språkträdet.</a:t>
            </a:r>
          </a:p>
          <a:p>
            <a:r>
              <a:rPr lang="sv-SE" dirty="0"/>
              <a:t>Vid år 70 gjorde judar uppror mot romarna och blev besegrade, de flydde åt alla håll. De stannade till slut i tysk-romerska riket. Där finns det judiska lånord. I Sverige hade man </a:t>
            </a:r>
            <a:r>
              <a:rPr lang="sv-SE" dirty="0" err="1"/>
              <a:t>judereglement</a:t>
            </a:r>
            <a:endParaRPr lang="sv-SE" dirty="0"/>
          </a:p>
          <a:p>
            <a:r>
              <a:rPr lang="sv-SE" dirty="0"/>
              <a:t>Vid andra världskriget förföljdes judar och antalet gick från 12 miljoner till 4 miljoner judar.</a:t>
            </a:r>
          </a:p>
          <a:p>
            <a:r>
              <a:rPr lang="sv-SE" dirty="0"/>
              <a:t>Vid 2000 blev det ett svensk </a:t>
            </a:r>
            <a:r>
              <a:rPr lang="sv-SE" dirty="0" err="1"/>
              <a:t>minoritetspråk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452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D389-3022-4808-994A-2FC71AEB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Finska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83F6-577B-4C3C-8D29-635880DD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Vid svensk medeltid så var Finland svensk, vid Vasatiden var det Hertig Karl som försökte få mer invånare i Värmland och Dalarna, och många finska människor flyttade dit.(Första vågen)</a:t>
            </a:r>
          </a:p>
          <a:p>
            <a:r>
              <a:rPr lang="sv-SE" dirty="0"/>
              <a:t>Vid 1800-talet så blev sverigefinnar tvåspråkiga och den svenska staten försökte göra dem till svenskar.</a:t>
            </a:r>
          </a:p>
          <a:p>
            <a:r>
              <a:rPr lang="sv-SE" dirty="0"/>
              <a:t>Vid 1900-talet blev Finland ryskt</a:t>
            </a:r>
          </a:p>
          <a:p>
            <a:r>
              <a:rPr lang="sv-SE" dirty="0"/>
              <a:t>Vid andra världskriget flyttade många finska människor till Sverige.(Andra vågen)</a:t>
            </a:r>
          </a:p>
        </p:txBody>
      </p:sp>
    </p:spTree>
    <p:extLst>
      <p:ext uri="{BB962C8B-B14F-4D97-AF65-F5344CB8AC3E}">
        <p14:creationId xmlns:p14="http://schemas.microsoft.com/office/powerpoint/2010/main" val="151560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Noto Sans</vt:lpstr>
      <vt:lpstr>Office Theme</vt:lpstr>
      <vt:lpstr>Sveriges nationella minoritetspråk</vt:lpstr>
      <vt:lpstr>Inledning</vt:lpstr>
      <vt:lpstr>Samiska</vt:lpstr>
      <vt:lpstr>Meänkieli</vt:lpstr>
      <vt:lpstr>Romani chib</vt:lpstr>
      <vt:lpstr>Jiddish</vt:lpstr>
      <vt:lpstr>Finska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Svensk språkhistoria</dc:title>
  <dc:creator>Mo Wang (elev)</dc:creator>
  <cp:lastModifiedBy>Mo Wang (elev)</cp:lastModifiedBy>
  <cp:revision>1</cp:revision>
  <dcterms:created xsi:type="dcterms:W3CDTF">2021-04-01T08:06:49Z</dcterms:created>
  <dcterms:modified xsi:type="dcterms:W3CDTF">2021-04-01T08:22:51Z</dcterms:modified>
</cp:coreProperties>
</file>