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FA14-520E-4E03-9C18-CC2771F24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DC176-1C80-4314-8DD5-934D23290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26DD-E65E-42A6-A82B-3B9E46FD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BF83-BDFE-4F26-9544-FDEAB796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7BF7-CD88-4CC3-AF25-86AC737E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12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A767-A6C6-4406-97B2-AC83CA99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80C1A-5C48-41FC-8168-74A6C66B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4D3A-91B2-46B6-8AE6-9E02F759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8611-4C02-4555-B2C9-5757D8A4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795F9-37E4-402C-9ED9-C777AF40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9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5D562-0999-477B-A641-3AA76E550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CF6CA-4013-444F-93E7-308A8A6CC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394D-11A8-40C8-9BD6-E9C3D22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EC60-26BA-4D8E-B767-FC07BAA1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522B-B065-4B3E-93BE-50C1BECE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016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5315-BAFA-4EE6-8EAE-C32606CB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F5D1-6656-4740-9C2B-5704ABC6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E2C67-B7BF-41AD-A1D2-210D24C5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6DAA-FBF3-49AB-ADDE-B63662BE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9083-65F8-4D3A-9842-43C2537F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498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135E-4B92-4F1B-A676-36820049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B411-34C1-4332-A8A4-DE981599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6165-9729-472A-95C7-2C64E757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E2194-923B-4F25-86CB-7AB54226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8CC9-2C45-4F7F-B388-356852EC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063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0F09-9184-4257-A062-80C4F979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488B-3C96-4FB5-B649-2CDD86A4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9D001-6FFC-4136-8EC0-CB60595E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AE131-79D0-40E2-B808-4EB018C0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D32F-6628-4530-8797-D0D9BB4D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FF4D-0A97-4634-AA77-E3E1CED7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181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3BAA-5227-40E4-A2CB-B3E63214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16B2-8C99-4C05-9C43-E7B5B496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7884D-0942-4EE7-BFC3-19C401127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6E161-F8A8-4FC0-9F5E-456225F46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20257-56DE-4E7B-A5E7-2CD3C71D8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00C9E-2090-4E01-ABC4-4E949C8E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80F7A-AA30-4D5B-A9CA-A5603B92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43D2A-4C55-4291-988C-1A3C5A21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744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7444-BC36-4FEC-84F6-CE1EFBC7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35310-2C91-418F-98F3-F90A5CC4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304F2-05B8-48DC-82C1-861A90C6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93285-07EF-4738-B2FD-D0CC97F8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009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3A273-A9DD-4485-92E7-3C9538BC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C859E-FEE7-4A35-B925-2FC2E9D8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9645B-38B5-4D4A-97DB-852C285C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10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B57A-B86D-4F63-9729-887A9AAD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32F1-4DB2-4D57-A710-2A4F70B4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762C-A4BC-4ED7-B996-A46101191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3B7C4-B22E-413C-A9BC-5908C4CF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2B8A0-2C07-42AF-9197-7C16F2C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BF7A2-838B-4FB8-A522-48A86EC7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377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7016-5724-4FFD-B141-41F19CB2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D8555-8578-4245-B964-1853AF1DF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1A0E2-C75B-44F2-8B8A-6B9653D1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C3544-6F59-49DA-8070-5C8199EE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70B4-28B9-49DC-99F9-7EB63FC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67EBE-87BF-4D4B-B8BD-DF2DA998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38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4BABB-AAC1-4599-91DC-93E013DF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5165-6BF8-4973-8F82-63949B3A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7994-6E4B-44FD-8702-36FB9C313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8E35-0CE6-43D5-94D7-B91301787CC9}" type="datetimeFigureOut">
              <a:rPr lang="sv-SE" smtClean="0"/>
              <a:t>2021-09-18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A1A7-5E73-4016-A8AE-021F6A026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4210-3715-45BC-B6C8-95D05B93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3085-76A2-42BE-9EB1-E5284B60FE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196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several&#10;&#10;Description automatically generated">
            <a:extLst>
              <a:ext uri="{FF2B5EF4-FFF2-40B4-BE49-F238E27FC236}">
                <a16:creationId xmlns:a16="http://schemas.microsoft.com/office/drawing/2014/main" id="{A3F55B7B-B342-4AD4-B39A-0DD523EAA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D5EA74-BAB5-47E6-82ED-1C021543A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Gastronomia Buenos Aires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E867-60FD-415C-9C69-5268307FD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Mí presentación</a:t>
            </a:r>
          </a:p>
        </p:txBody>
      </p:sp>
    </p:spTree>
    <p:extLst>
      <p:ext uri="{BB962C8B-B14F-4D97-AF65-F5344CB8AC3E}">
        <p14:creationId xmlns:p14="http://schemas.microsoft.com/office/powerpoint/2010/main" val="879246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hoto wallpaper city, the city, lights, building, home, skyscrapers, the evening, Busan, South Korea, Busan">
            <a:extLst>
              <a:ext uri="{FF2B5EF4-FFF2-40B4-BE49-F238E27FC236}">
                <a16:creationId xmlns:a16="http://schemas.microsoft.com/office/drawing/2014/main" id="{3B0504A3-2F9D-4A9A-9775-3C105AAB3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1CF89-A778-462B-AE08-264E39B5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b="1" dirty="0">
                <a:solidFill>
                  <a:srgbClr val="FFFFFF"/>
                </a:solidFill>
              </a:rPr>
              <a:t>Estructura de AOORA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BCAB-C19E-45D9-9C3E-410FA9ED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~ -&gt; [1 2 3 4 5 6]</a:t>
            </a:r>
          </a:p>
          <a:p>
            <a:r>
              <a:rPr lang="sv-SE" dirty="0">
                <a:solidFill>
                  <a:srgbClr val="FFFFFF"/>
                </a:solidFill>
              </a:rPr>
              <a:t>~[a1 a2] -&gt; [1a1 1a2 2a1 2a2 3a1 3a2]</a:t>
            </a:r>
          </a:p>
          <a:p>
            <a:endParaRPr lang="sv-S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2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D wallpaper: black and white computer tower, South Korea, city, people,  neon | Wallpaper Flare">
            <a:extLst>
              <a:ext uri="{FF2B5EF4-FFF2-40B4-BE49-F238E27FC236}">
                <a16:creationId xmlns:a16="http://schemas.microsoft.com/office/drawing/2014/main" id="{98639151-10C8-474E-B21F-93ADB700A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AB51AD-A497-4F7D-8343-08A68A82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b="1" dirty="0">
                <a:solidFill>
                  <a:srgbClr val="FFFFFF"/>
                </a:solidFill>
              </a:rPr>
              <a:t>Todos la estructura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9AFE-E07E-4AF6-B20F-4B90C7CD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9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bstract chemical formula background. Physics concept. 3D Rendering - 88274788">
            <a:extLst>
              <a:ext uri="{FF2B5EF4-FFF2-40B4-BE49-F238E27FC236}">
                <a16:creationId xmlns:a16="http://schemas.microsoft.com/office/drawing/2014/main" id="{121AC1C1-59BF-4A78-89BB-923620F1C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61794D-42EB-424A-8EAA-1E1EE134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b="1" dirty="0">
                <a:solidFill>
                  <a:srgbClr val="FFFFFF"/>
                </a:solidFill>
              </a:rPr>
              <a:t>Compuestos quimicos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5C24-60C1-4E96-B684-ED5187D0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Compuestos[1 ~[Línea Anillo] 2+ ~Lipidos (iter)]</a:t>
            </a:r>
          </a:p>
          <a:p>
            <a:r>
              <a:rPr lang="sv-SE" dirty="0">
                <a:solidFill>
                  <a:srgbClr val="FFFFFF"/>
                </a:solidFill>
              </a:rPr>
              <a:t>Partos[n1 n2 n3 n4 n5 n6 ...]</a:t>
            </a:r>
          </a:p>
          <a:p>
            <a:r>
              <a:rPr lang="sv-SE" dirty="0">
                <a:solidFill>
                  <a:srgbClr val="FFFFFF"/>
                </a:solidFill>
              </a:rPr>
              <a:t>Compuestos quimicos[1 ~[Línea Anillo] 2+ ~Lipidos (iter)]~~[1 3 4 5 6]</a:t>
            </a:r>
          </a:p>
          <a:p>
            <a:r>
              <a:rPr lang="sv-SE" dirty="0">
                <a:solidFill>
                  <a:srgbClr val="FFFFFF"/>
                </a:solidFill>
              </a:rPr>
              <a:t>Seq, físicas[1 [1 3 5 7 9] 2 [a↑ a↓ a+b a-b a*b a/b a’ ∫a]]</a:t>
            </a:r>
          </a:p>
          <a:p>
            <a:r>
              <a:rPr lang="sv-SE" dirty="0">
                <a:solidFill>
                  <a:srgbClr val="FFFFFF"/>
                </a:solidFill>
              </a:rPr>
              <a:t>Formas[1 3 4 5 6]</a:t>
            </a:r>
          </a:p>
          <a:p>
            <a:r>
              <a:rPr lang="sv-SE" dirty="0">
                <a:solidFill>
                  <a:srgbClr val="FFFFFF"/>
                </a:solidFill>
              </a:rPr>
              <a:t>HTML/XML ~[p (h1~6, p, input ...) div]</a:t>
            </a:r>
          </a:p>
          <a:p>
            <a:r>
              <a:rPr lang="sv-SE" dirty="0">
                <a:solidFill>
                  <a:srgbClr val="FFFFFF"/>
                </a:solidFill>
              </a:rPr>
              <a:t>CSS ~[display, margin, border font-size]</a:t>
            </a:r>
          </a:p>
          <a:p>
            <a:r>
              <a:rPr lang="sv-SE" dirty="0">
                <a:solidFill>
                  <a:srgbClr val="FFFFFF"/>
                </a:solidFill>
              </a:rPr>
              <a:t>JS, PHP ~[exec if/else for while]</a:t>
            </a:r>
          </a:p>
        </p:txBody>
      </p:sp>
    </p:spTree>
    <p:extLst>
      <p:ext uri="{BB962C8B-B14F-4D97-AF65-F5344CB8AC3E}">
        <p14:creationId xmlns:p14="http://schemas.microsoft.com/office/powerpoint/2010/main" val="147081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e has perdido el viaje en cohete de GameStop? ¿No puedes seguir el rastro  de las acciones de moda del momento? Un nuevo fondo cotizado hará el  trabajo pesado por ti">
            <a:extLst>
              <a:ext uri="{FF2B5EF4-FFF2-40B4-BE49-F238E27FC236}">
                <a16:creationId xmlns:a16="http://schemas.microsoft.com/office/drawing/2014/main" id="{119F8A1A-3F34-40DB-9BB1-662E260B3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243C4-23F5-45E5-9D1A-731F12E3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b="1" dirty="0">
                <a:solidFill>
                  <a:srgbClr val="FFFFFF"/>
                </a:solidFill>
              </a:rPr>
              <a:t>Economía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791-058E-4A7C-8037-C970ED8A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[GDP, GDP scaling, cash flow, a↑(income) a↓(costs) ...]</a:t>
            </a:r>
          </a:p>
        </p:txBody>
      </p:sp>
    </p:spTree>
    <p:extLst>
      <p:ext uri="{BB962C8B-B14F-4D97-AF65-F5344CB8AC3E}">
        <p14:creationId xmlns:p14="http://schemas.microsoft.com/office/powerpoint/2010/main" val="1911694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D wallpaper: fantasy landscape, fantasy art, painting, painting art, water  | Wallpaper Flare">
            <a:extLst>
              <a:ext uri="{FF2B5EF4-FFF2-40B4-BE49-F238E27FC236}">
                <a16:creationId xmlns:a16="http://schemas.microsoft.com/office/drawing/2014/main" id="{67A3CAE1-5130-43AA-B6FF-5A44BF31F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A368F-CBDE-4398-B386-D9A8DC5F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49BE-DDCF-4774-852F-E5F4FF6D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4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Gastronomia Buenos Aires</vt:lpstr>
      <vt:lpstr>Estructura de AOORA</vt:lpstr>
      <vt:lpstr>Todos la estructura</vt:lpstr>
      <vt:lpstr>Compuestos quimicos</vt:lpstr>
      <vt:lpstr>Economía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Bin</cp:lastModifiedBy>
  <cp:revision>41</cp:revision>
  <dcterms:created xsi:type="dcterms:W3CDTF">2021-09-17T17:48:24Z</dcterms:created>
  <dcterms:modified xsi:type="dcterms:W3CDTF">2021-09-18T20:09:42Z</dcterms:modified>
</cp:coreProperties>
</file>