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0EAE6-91DA-442B-ACA8-6CF32758FECD}" v="88" dt="2021-05-02T19:03:21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D0F0EAE6-91DA-442B-ACA8-6CF32758FECD}"/>
    <pc:docChg chg="undo custSel addSld modSld">
      <pc:chgData name="Sanders Wang" userId="089d73b8-785c-4012-b931-81c632b6c9c7" providerId="ADAL" clId="{D0F0EAE6-91DA-442B-ACA8-6CF32758FECD}" dt="2021-05-02T19:04:39.034" v="1329" actId="20577"/>
      <pc:docMkLst>
        <pc:docMk/>
      </pc:docMkLst>
      <pc:sldChg chg="modSp new mod">
        <pc:chgData name="Sanders Wang" userId="089d73b8-785c-4012-b931-81c632b6c9c7" providerId="ADAL" clId="{D0F0EAE6-91DA-442B-ACA8-6CF32758FECD}" dt="2021-05-02T17:18:31.189" v="28" actId="20577"/>
        <pc:sldMkLst>
          <pc:docMk/>
          <pc:sldMk cId="206368679" sldId="256"/>
        </pc:sldMkLst>
        <pc:spChg chg="mod">
          <ac:chgData name="Sanders Wang" userId="089d73b8-785c-4012-b931-81c632b6c9c7" providerId="ADAL" clId="{D0F0EAE6-91DA-442B-ACA8-6CF32758FECD}" dt="2021-05-02T17:16:57.574" v="3" actId="20577"/>
          <ac:spMkLst>
            <pc:docMk/>
            <pc:sldMk cId="206368679" sldId="256"/>
            <ac:spMk id="2" creationId="{075A5650-605F-43D6-9E98-02319D002A7B}"/>
          </ac:spMkLst>
        </pc:spChg>
        <pc:spChg chg="mod">
          <ac:chgData name="Sanders Wang" userId="089d73b8-785c-4012-b931-81c632b6c9c7" providerId="ADAL" clId="{D0F0EAE6-91DA-442B-ACA8-6CF32758FECD}" dt="2021-05-02T17:18:31.189" v="28" actId="20577"/>
          <ac:spMkLst>
            <pc:docMk/>
            <pc:sldMk cId="206368679" sldId="256"/>
            <ac:spMk id="3" creationId="{0C78BB48-1F0F-4D36-AD5B-91809E90B1FB}"/>
          </ac:spMkLst>
        </pc:spChg>
      </pc:sldChg>
      <pc:sldChg chg="modSp new mod">
        <pc:chgData name="Sanders Wang" userId="089d73b8-785c-4012-b931-81c632b6c9c7" providerId="ADAL" clId="{D0F0EAE6-91DA-442B-ACA8-6CF32758FECD}" dt="2021-05-02T17:18:40.349" v="41" actId="20577"/>
        <pc:sldMkLst>
          <pc:docMk/>
          <pc:sldMk cId="2247158796" sldId="257"/>
        </pc:sldMkLst>
        <pc:spChg chg="mod">
          <ac:chgData name="Sanders Wang" userId="089d73b8-785c-4012-b931-81c632b6c9c7" providerId="ADAL" clId="{D0F0EAE6-91DA-442B-ACA8-6CF32758FECD}" dt="2021-05-02T17:18:40.349" v="41" actId="20577"/>
          <ac:spMkLst>
            <pc:docMk/>
            <pc:sldMk cId="2247158796" sldId="257"/>
            <ac:spMk id="2" creationId="{A13CA6F3-ECFC-401A-9CF0-66B81C2F7DBF}"/>
          </ac:spMkLst>
        </pc:spChg>
      </pc:sldChg>
      <pc:sldChg chg="addSp delSp modSp new mod">
        <pc:chgData name="Sanders Wang" userId="089d73b8-785c-4012-b931-81c632b6c9c7" providerId="ADAL" clId="{D0F0EAE6-91DA-442B-ACA8-6CF32758FECD}" dt="2021-05-02T17:21:07.621" v="145" actId="20577"/>
        <pc:sldMkLst>
          <pc:docMk/>
          <pc:sldMk cId="1954009268" sldId="258"/>
        </pc:sldMkLst>
        <pc:spChg chg="mod">
          <ac:chgData name="Sanders Wang" userId="089d73b8-785c-4012-b931-81c632b6c9c7" providerId="ADAL" clId="{D0F0EAE6-91DA-442B-ACA8-6CF32758FECD}" dt="2021-05-02T17:18:47.275" v="53" actId="20577"/>
          <ac:spMkLst>
            <pc:docMk/>
            <pc:sldMk cId="1954009268" sldId="258"/>
            <ac:spMk id="2" creationId="{BFF705E4-9E2A-45EB-AE90-721E6F2379D7}"/>
          </ac:spMkLst>
        </pc:spChg>
        <pc:spChg chg="del">
          <ac:chgData name="Sanders Wang" userId="089d73b8-785c-4012-b931-81c632b6c9c7" providerId="ADAL" clId="{D0F0EAE6-91DA-442B-ACA8-6CF32758FECD}" dt="2021-05-02T17:19:00.747" v="54" actId="3680"/>
          <ac:spMkLst>
            <pc:docMk/>
            <pc:sldMk cId="1954009268" sldId="258"/>
            <ac:spMk id="3" creationId="{3ABA7953-3927-450B-9D7C-4051E79786C2}"/>
          </ac:spMkLst>
        </pc:spChg>
        <pc:graphicFrameChg chg="add mod ord modGraphic">
          <ac:chgData name="Sanders Wang" userId="089d73b8-785c-4012-b931-81c632b6c9c7" providerId="ADAL" clId="{D0F0EAE6-91DA-442B-ACA8-6CF32758FECD}" dt="2021-05-02T17:21:07.621" v="145" actId="20577"/>
          <ac:graphicFrameMkLst>
            <pc:docMk/>
            <pc:sldMk cId="1954009268" sldId="258"/>
            <ac:graphicFrameMk id="4" creationId="{E3ACC449-2F80-4437-9BFF-E37AE0B55FDC}"/>
          </ac:graphicFrameMkLst>
        </pc:graphicFrameChg>
      </pc:sldChg>
      <pc:sldChg chg="modSp new mod">
        <pc:chgData name="Sanders Wang" userId="089d73b8-785c-4012-b931-81c632b6c9c7" providerId="ADAL" clId="{D0F0EAE6-91DA-442B-ACA8-6CF32758FECD}" dt="2021-05-02T17:26:45.589" v="428" actId="20577"/>
        <pc:sldMkLst>
          <pc:docMk/>
          <pc:sldMk cId="3384106505" sldId="259"/>
        </pc:sldMkLst>
        <pc:spChg chg="mod">
          <ac:chgData name="Sanders Wang" userId="089d73b8-785c-4012-b931-81c632b6c9c7" providerId="ADAL" clId="{D0F0EAE6-91DA-442B-ACA8-6CF32758FECD}" dt="2021-05-02T17:21:19.524" v="155" actId="20577"/>
          <ac:spMkLst>
            <pc:docMk/>
            <pc:sldMk cId="3384106505" sldId="259"/>
            <ac:spMk id="2" creationId="{18675A5F-7BF4-499C-A0B2-965CC80C15F9}"/>
          </ac:spMkLst>
        </pc:spChg>
        <pc:spChg chg="mod">
          <ac:chgData name="Sanders Wang" userId="089d73b8-785c-4012-b931-81c632b6c9c7" providerId="ADAL" clId="{D0F0EAE6-91DA-442B-ACA8-6CF32758FECD}" dt="2021-05-02T17:26:45.589" v="428" actId="20577"/>
          <ac:spMkLst>
            <pc:docMk/>
            <pc:sldMk cId="3384106505" sldId="259"/>
            <ac:spMk id="3" creationId="{B7E94232-DC0C-4851-AE7C-A94A1226D365}"/>
          </ac:spMkLst>
        </pc:spChg>
      </pc:sldChg>
      <pc:sldChg chg="addSp modSp new mod">
        <pc:chgData name="Sanders Wang" userId="089d73b8-785c-4012-b931-81c632b6c9c7" providerId="ADAL" clId="{D0F0EAE6-91DA-442B-ACA8-6CF32758FECD}" dt="2021-05-02T17:54:39.376" v="1146" actId="164"/>
        <pc:sldMkLst>
          <pc:docMk/>
          <pc:sldMk cId="2525655940" sldId="260"/>
        </pc:sldMkLst>
        <pc:spChg chg="mod">
          <ac:chgData name="Sanders Wang" userId="089d73b8-785c-4012-b931-81c632b6c9c7" providerId="ADAL" clId="{D0F0EAE6-91DA-442B-ACA8-6CF32758FECD}" dt="2021-05-02T17:26:55.710" v="446" actId="20577"/>
          <ac:spMkLst>
            <pc:docMk/>
            <pc:sldMk cId="2525655940" sldId="260"/>
            <ac:spMk id="2" creationId="{B22104A6-BE4B-409F-AD44-425E716B3DE9}"/>
          </ac:spMkLst>
        </pc:spChg>
        <pc:spChg chg="mod">
          <ac:chgData name="Sanders Wang" userId="089d73b8-785c-4012-b931-81c632b6c9c7" providerId="ADAL" clId="{D0F0EAE6-91DA-442B-ACA8-6CF32758FECD}" dt="2021-05-02T17:45:38.019" v="1044" actId="1076"/>
          <ac:spMkLst>
            <pc:docMk/>
            <pc:sldMk cId="2525655940" sldId="260"/>
            <ac:spMk id="3" creationId="{593FBB2E-F9D9-474D-9831-F3663BA62A59}"/>
          </ac:spMkLst>
        </pc:spChg>
        <pc:spChg chg="add mod">
          <ac:chgData name="Sanders Wang" userId="089d73b8-785c-4012-b931-81c632b6c9c7" providerId="ADAL" clId="{D0F0EAE6-91DA-442B-ACA8-6CF32758FECD}" dt="2021-05-02T17:54:39.376" v="1146" actId="164"/>
          <ac:spMkLst>
            <pc:docMk/>
            <pc:sldMk cId="2525655940" sldId="260"/>
            <ac:spMk id="4" creationId="{D8DC7E8F-0F6F-4C62-831C-9D55E8DD08FE}"/>
          </ac:spMkLst>
        </pc:spChg>
        <pc:spChg chg="add mod">
          <ac:chgData name="Sanders Wang" userId="089d73b8-785c-4012-b931-81c632b6c9c7" providerId="ADAL" clId="{D0F0EAE6-91DA-442B-ACA8-6CF32758FECD}" dt="2021-05-02T17:54:39.376" v="1146" actId="164"/>
          <ac:spMkLst>
            <pc:docMk/>
            <pc:sldMk cId="2525655940" sldId="260"/>
            <ac:spMk id="5" creationId="{EDD6857E-958D-49A9-B880-CC04507FB561}"/>
          </ac:spMkLst>
        </pc:spChg>
        <pc:spChg chg="add mod">
          <ac:chgData name="Sanders Wang" userId="089d73b8-785c-4012-b931-81c632b6c9c7" providerId="ADAL" clId="{D0F0EAE6-91DA-442B-ACA8-6CF32758FECD}" dt="2021-05-02T17:54:39.376" v="1146" actId="164"/>
          <ac:spMkLst>
            <pc:docMk/>
            <pc:sldMk cId="2525655940" sldId="260"/>
            <ac:spMk id="6" creationId="{1A25B749-F1A9-477C-8780-249F2418855D}"/>
          </ac:spMkLst>
        </pc:spChg>
        <pc:spChg chg="add mod">
          <ac:chgData name="Sanders Wang" userId="089d73b8-785c-4012-b931-81c632b6c9c7" providerId="ADAL" clId="{D0F0EAE6-91DA-442B-ACA8-6CF32758FECD}" dt="2021-05-02T17:54:39.376" v="1146" actId="164"/>
          <ac:spMkLst>
            <pc:docMk/>
            <pc:sldMk cId="2525655940" sldId="260"/>
            <ac:spMk id="7" creationId="{8CF7AC6A-9A7F-4B56-9998-475B9D7ABE1C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8" creationId="{B3EE522F-6D8A-4762-8C7E-312A5B282FEA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9" creationId="{702E0C6F-F80C-4A17-AD63-FEAB6D3E3C41}"/>
          </ac:spMkLst>
        </pc:spChg>
        <pc:spChg chg="add mod ord">
          <ac:chgData name="Sanders Wang" userId="089d73b8-785c-4012-b931-81c632b6c9c7" providerId="ADAL" clId="{D0F0EAE6-91DA-442B-ACA8-6CF32758FECD}" dt="2021-05-02T17:53:56.136" v="1140" actId="164"/>
          <ac:spMkLst>
            <pc:docMk/>
            <pc:sldMk cId="2525655940" sldId="260"/>
            <ac:spMk id="10" creationId="{78FDBCD7-06C1-4BFA-8804-D1BF6643C847}"/>
          </ac:spMkLst>
        </pc:spChg>
        <pc:spChg chg="add mod or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11" creationId="{CAA85257-E1D3-4252-987F-0EFCAF1B799F}"/>
          </ac:spMkLst>
        </pc:spChg>
        <pc:spChg chg="add mod">
          <ac:chgData name="Sanders Wang" userId="089d73b8-785c-4012-b931-81c632b6c9c7" providerId="ADAL" clId="{D0F0EAE6-91DA-442B-ACA8-6CF32758FECD}" dt="2021-05-02T17:54:39.376" v="1146" actId="164"/>
          <ac:spMkLst>
            <pc:docMk/>
            <pc:sldMk cId="2525655940" sldId="260"/>
            <ac:spMk id="30" creationId="{AE475744-5B2B-4C69-A9B3-95765D746C77}"/>
          </ac:spMkLst>
        </pc:spChg>
        <pc:spChg chg="add mod">
          <ac:chgData name="Sanders Wang" userId="089d73b8-785c-4012-b931-81c632b6c9c7" providerId="ADAL" clId="{D0F0EAE6-91DA-442B-ACA8-6CF32758FECD}" dt="2021-05-02T17:54:39.376" v="1146" actId="164"/>
          <ac:spMkLst>
            <pc:docMk/>
            <pc:sldMk cId="2525655940" sldId="260"/>
            <ac:spMk id="31" creationId="{97BD2326-EB65-4F87-B41B-EA1EB4EEE02E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2" creationId="{E6B14204-FA97-42E6-A09B-5EBC348DB4CE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3" creationId="{E61CEC59-892E-4814-95F5-E0811A7EBDB9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4" creationId="{184C7DE3-67CD-48AD-98F6-99389D77D7B2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5" creationId="{C522DEE5-37F4-4A04-AB22-8D252E1ED2CE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6" creationId="{351600C4-E28C-4C92-9B82-E25E0E061990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7" creationId="{2E7BFF1A-7561-4258-B3FF-4812C36893DD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8" creationId="{491C38B6-1670-4E6E-AC06-F01DC9A3111E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39" creationId="{4F244252-6C9A-41EC-B647-B7A2357A6266}"/>
          </ac:spMkLst>
        </pc:spChg>
        <pc:spChg chg="add mod">
          <ac:chgData name="Sanders Wang" userId="089d73b8-785c-4012-b931-81c632b6c9c7" providerId="ADAL" clId="{D0F0EAE6-91DA-442B-ACA8-6CF32758FECD}" dt="2021-05-02T17:45:50.286" v="1046" actId="164"/>
          <ac:spMkLst>
            <pc:docMk/>
            <pc:sldMk cId="2525655940" sldId="260"/>
            <ac:spMk id="40" creationId="{B36DE168-56B5-4EFA-9CAD-13E81EEAA69D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2" creationId="{A9AB2974-0B54-4458-89F2-FAA69D996164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3" creationId="{983B4B55-63F2-4DC0-923A-13A9E08FB4EB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4" creationId="{916C8775-112B-4E10-A4B6-8B49C6003395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5" creationId="{D6514D42-7643-4E8E-A862-AA2BB5DB21B3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6" creationId="{B57690D3-A273-4A9A-99E3-91915DCD2CA1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7" creationId="{09F766D5-4D85-4E89-9FC2-942A8ABE3220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8" creationId="{7AD942CA-E6FD-464D-87A9-6EE6DEFAF49F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49" creationId="{6A33D89E-A387-477D-9C59-598CEBDCFBC8}"/>
          </ac:spMkLst>
        </pc:spChg>
        <pc:spChg chg="add mod">
          <ac:chgData name="Sanders Wang" userId="089d73b8-785c-4012-b931-81c632b6c9c7" providerId="ADAL" clId="{D0F0EAE6-91DA-442B-ACA8-6CF32758FECD}" dt="2021-05-02T17:47:54.289" v="1084" actId="164"/>
          <ac:spMkLst>
            <pc:docMk/>
            <pc:sldMk cId="2525655940" sldId="260"/>
            <ac:spMk id="50" creationId="{233FEAE9-E4DC-489B-989B-958DAB8C26EB}"/>
          </ac:spMkLst>
        </pc:spChg>
        <pc:spChg chg="add mo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52" creationId="{0A821162-4DBC-487A-8372-D8DD0EE4741C}"/>
          </ac:spMkLst>
        </pc:spChg>
        <pc:spChg chg="add mo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53" creationId="{2D25045C-E08D-49EC-9DD0-CFEF22BA74CD}"/>
          </ac:spMkLst>
        </pc:spChg>
        <pc:spChg chg="add mo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54" creationId="{6E0E2150-D8C1-46C8-816C-B8B796B41B63}"/>
          </ac:spMkLst>
        </pc:spChg>
        <pc:spChg chg="add mo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55" creationId="{95D4405A-B759-410A-B25C-3315597F2327}"/>
          </ac:spMkLst>
        </pc:spChg>
        <pc:spChg chg="add mod">
          <ac:chgData name="Sanders Wang" userId="089d73b8-785c-4012-b931-81c632b6c9c7" providerId="ADAL" clId="{D0F0EAE6-91DA-442B-ACA8-6CF32758FECD}" dt="2021-05-02T17:53:56.136" v="1140" actId="164"/>
          <ac:spMkLst>
            <pc:docMk/>
            <pc:sldMk cId="2525655940" sldId="260"/>
            <ac:spMk id="70" creationId="{727927E3-DFC2-4E8E-895F-089392593BD2}"/>
          </ac:spMkLst>
        </pc:spChg>
        <pc:spChg chg="add mod">
          <ac:chgData name="Sanders Wang" userId="089d73b8-785c-4012-b931-81c632b6c9c7" providerId="ADAL" clId="{D0F0EAE6-91DA-442B-ACA8-6CF32758FECD}" dt="2021-05-02T17:53:56.136" v="1140" actId="164"/>
          <ac:spMkLst>
            <pc:docMk/>
            <pc:sldMk cId="2525655940" sldId="260"/>
            <ac:spMk id="71" creationId="{649B3EF7-197B-4511-B66C-851EF64F8F1E}"/>
          </ac:spMkLst>
        </pc:spChg>
        <pc:spChg chg="add mod">
          <ac:chgData name="Sanders Wang" userId="089d73b8-785c-4012-b931-81c632b6c9c7" providerId="ADAL" clId="{D0F0EAE6-91DA-442B-ACA8-6CF32758FECD}" dt="2021-05-02T17:53:56.136" v="1140" actId="164"/>
          <ac:spMkLst>
            <pc:docMk/>
            <pc:sldMk cId="2525655940" sldId="260"/>
            <ac:spMk id="72" creationId="{136133A3-C8AD-43CF-88EB-48DCBFFC9D0C}"/>
          </ac:spMkLst>
        </pc:spChg>
        <pc:spChg chg="add mod">
          <ac:chgData name="Sanders Wang" userId="089d73b8-785c-4012-b931-81c632b6c9c7" providerId="ADAL" clId="{D0F0EAE6-91DA-442B-ACA8-6CF32758FECD}" dt="2021-05-02T17:53:56.136" v="1140" actId="164"/>
          <ac:spMkLst>
            <pc:docMk/>
            <pc:sldMk cId="2525655940" sldId="260"/>
            <ac:spMk id="73" creationId="{8B806983-06DE-4BFC-AB87-3D903E51D359}"/>
          </ac:spMkLst>
        </pc:spChg>
        <pc:spChg chg="add mo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74" creationId="{81E82EF2-764B-480E-BD96-BA6B1B545E8D}"/>
          </ac:spMkLst>
        </pc:spChg>
        <pc:spChg chg="add mo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75" creationId="{9999558A-9CBE-43B7-8374-5D3466D3890C}"/>
          </ac:spMkLst>
        </pc:spChg>
        <pc:spChg chg="add mod">
          <ac:chgData name="Sanders Wang" userId="089d73b8-785c-4012-b931-81c632b6c9c7" providerId="ADAL" clId="{D0F0EAE6-91DA-442B-ACA8-6CF32758FECD}" dt="2021-05-02T17:53:56.136" v="1140" actId="164"/>
          <ac:spMkLst>
            <pc:docMk/>
            <pc:sldMk cId="2525655940" sldId="260"/>
            <ac:spMk id="76" creationId="{F95BB00B-DFEE-4E1C-B36F-7F6E4E313BFE}"/>
          </ac:spMkLst>
        </pc:spChg>
        <pc:spChg chg="add mod">
          <ac:chgData name="Sanders Wang" userId="089d73b8-785c-4012-b931-81c632b6c9c7" providerId="ADAL" clId="{D0F0EAE6-91DA-442B-ACA8-6CF32758FECD}" dt="2021-05-02T17:53:56.136" v="1140" actId="164"/>
          <ac:spMkLst>
            <pc:docMk/>
            <pc:sldMk cId="2525655940" sldId="260"/>
            <ac:spMk id="77" creationId="{B0AC24AF-F68D-40D3-843C-0FCC91F95D31}"/>
          </ac:spMkLst>
        </pc:spChg>
        <pc:spChg chg="add mod">
          <ac:chgData name="Sanders Wang" userId="089d73b8-785c-4012-b931-81c632b6c9c7" providerId="ADAL" clId="{D0F0EAE6-91DA-442B-ACA8-6CF32758FECD}" dt="2021-05-02T17:54:20.995" v="1145" actId="164"/>
          <ac:spMkLst>
            <pc:docMk/>
            <pc:sldMk cId="2525655940" sldId="260"/>
            <ac:spMk id="78" creationId="{9D0AADAB-E301-4A63-89A5-E9B623AA9F3A}"/>
          </ac:spMkLst>
        </pc:spChg>
        <pc:grpChg chg="add mod">
          <ac:chgData name="Sanders Wang" userId="089d73b8-785c-4012-b931-81c632b6c9c7" providerId="ADAL" clId="{D0F0EAE6-91DA-442B-ACA8-6CF32758FECD}" dt="2021-05-02T17:45:58.934" v="1050" actId="1076"/>
          <ac:grpSpMkLst>
            <pc:docMk/>
            <pc:sldMk cId="2525655940" sldId="260"/>
            <ac:grpSpMk id="41" creationId="{EA091D91-BC6E-4443-BF36-D0EC123CBA33}"/>
          </ac:grpSpMkLst>
        </pc:grpChg>
        <pc:grpChg chg="add mod">
          <ac:chgData name="Sanders Wang" userId="089d73b8-785c-4012-b931-81c632b6c9c7" providerId="ADAL" clId="{D0F0EAE6-91DA-442B-ACA8-6CF32758FECD}" dt="2021-05-02T17:48:00.252" v="1085" actId="1076"/>
          <ac:grpSpMkLst>
            <pc:docMk/>
            <pc:sldMk cId="2525655940" sldId="260"/>
            <ac:grpSpMk id="51" creationId="{9A2FBDE4-20FB-42A7-BB9A-CA24B0D66237}"/>
          </ac:grpSpMkLst>
        </pc:grpChg>
        <pc:grpChg chg="add mod">
          <ac:chgData name="Sanders Wang" userId="089d73b8-785c-4012-b931-81c632b6c9c7" providerId="ADAL" clId="{D0F0EAE6-91DA-442B-ACA8-6CF32758FECD}" dt="2021-05-02T17:53:56.136" v="1140" actId="164"/>
          <ac:grpSpMkLst>
            <pc:docMk/>
            <pc:sldMk cId="2525655940" sldId="260"/>
            <ac:grpSpMk id="79" creationId="{D18CDC8D-DCFE-4652-89A0-EA096F506CBD}"/>
          </ac:grpSpMkLst>
        </pc:grpChg>
        <pc:grpChg chg="add mod">
          <ac:chgData name="Sanders Wang" userId="089d73b8-785c-4012-b931-81c632b6c9c7" providerId="ADAL" clId="{D0F0EAE6-91DA-442B-ACA8-6CF32758FECD}" dt="2021-05-02T17:54:12.590" v="1144" actId="164"/>
          <ac:grpSpMkLst>
            <pc:docMk/>
            <pc:sldMk cId="2525655940" sldId="260"/>
            <ac:grpSpMk id="80" creationId="{2423C35D-C4EB-441F-B31A-296BA6BE6B54}"/>
          </ac:grpSpMkLst>
        </pc:grpChg>
        <pc:grpChg chg="add mod">
          <ac:chgData name="Sanders Wang" userId="089d73b8-785c-4012-b931-81c632b6c9c7" providerId="ADAL" clId="{D0F0EAE6-91DA-442B-ACA8-6CF32758FECD}" dt="2021-05-02T17:54:20.995" v="1145" actId="164"/>
          <ac:grpSpMkLst>
            <pc:docMk/>
            <pc:sldMk cId="2525655940" sldId="260"/>
            <ac:grpSpMk id="81" creationId="{53F84060-3DB3-4FA5-AEFD-3EB16CC73F90}"/>
          </ac:grpSpMkLst>
        </pc:grpChg>
        <pc:grpChg chg="add mod">
          <ac:chgData name="Sanders Wang" userId="089d73b8-785c-4012-b931-81c632b6c9c7" providerId="ADAL" clId="{D0F0EAE6-91DA-442B-ACA8-6CF32758FECD}" dt="2021-05-02T17:54:39.376" v="1146" actId="164"/>
          <ac:grpSpMkLst>
            <pc:docMk/>
            <pc:sldMk cId="2525655940" sldId="260"/>
            <ac:grpSpMk id="82" creationId="{96A0BCA9-ACB3-447F-A69A-38034F5C1117}"/>
          </ac:grpSpMkLst>
        </pc:grpChg>
        <pc:cxnChg chg="add mod">
          <ac:chgData name="Sanders Wang" userId="089d73b8-785c-4012-b931-81c632b6c9c7" providerId="ADAL" clId="{D0F0EAE6-91DA-442B-ACA8-6CF32758FECD}" dt="2021-05-02T17:45:50.286" v="1046" actId="164"/>
          <ac:cxnSpMkLst>
            <pc:docMk/>
            <pc:sldMk cId="2525655940" sldId="260"/>
            <ac:cxnSpMk id="13" creationId="{7110BDDE-5564-42E5-8878-C1FAAEE1A70E}"/>
          </ac:cxnSpMkLst>
        </pc:cxnChg>
        <pc:cxnChg chg="add mod">
          <ac:chgData name="Sanders Wang" userId="089d73b8-785c-4012-b931-81c632b6c9c7" providerId="ADAL" clId="{D0F0EAE6-91DA-442B-ACA8-6CF32758FECD}" dt="2021-05-02T17:47:54.289" v="1084" actId="164"/>
          <ac:cxnSpMkLst>
            <pc:docMk/>
            <pc:sldMk cId="2525655940" sldId="260"/>
            <ac:cxnSpMk id="17" creationId="{B5169197-DA6D-4740-9FC3-F23D27490972}"/>
          </ac:cxnSpMkLst>
        </pc:cxnChg>
        <pc:cxnChg chg="add mod">
          <ac:chgData name="Sanders Wang" userId="089d73b8-785c-4012-b931-81c632b6c9c7" providerId="ADAL" clId="{D0F0EAE6-91DA-442B-ACA8-6CF32758FECD}" dt="2021-05-02T17:53:56.136" v="1140" actId="164"/>
          <ac:cxnSpMkLst>
            <pc:docMk/>
            <pc:sldMk cId="2525655940" sldId="260"/>
            <ac:cxnSpMk id="20" creationId="{B98F27ED-CF89-47D2-8BD0-9A5A3492379B}"/>
          </ac:cxnSpMkLst>
        </pc:cxnChg>
        <pc:cxnChg chg="add mod">
          <ac:chgData name="Sanders Wang" userId="089d73b8-785c-4012-b931-81c632b6c9c7" providerId="ADAL" clId="{D0F0EAE6-91DA-442B-ACA8-6CF32758FECD}" dt="2021-05-02T17:54:20.995" v="1145" actId="164"/>
          <ac:cxnSpMkLst>
            <pc:docMk/>
            <pc:sldMk cId="2525655940" sldId="260"/>
            <ac:cxnSpMk id="23" creationId="{8DD2788D-A5FC-40C8-A84D-05BA1CFF357E}"/>
          </ac:cxnSpMkLst>
        </pc:cxnChg>
        <pc:cxnChg chg="add mod">
          <ac:chgData name="Sanders Wang" userId="089d73b8-785c-4012-b931-81c632b6c9c7" providerId="ADAL" clId="{D0F0EAE6-91DA-442B-ACA8-6CF32758FECD}" dt="2021-05-02T17:53:56.136" v="1140" actId="164"/>
          <ac:cxnSpMkLst>
            <pc:docMk/>
            <pc:sldMk cId="2525655940" sldId="260"/>
            <ac:cxnSpMk id="24" creationId="{A77F01F1-FD43-4304-B339-F6E3BB6FF91B}"/>
          </ac:cxnSpMkLst>
        </pc:cxnChg>
        <pc:cxnChg chg="add mod">
          <ac:chgData name="Sanders Wang" userId="089d73b8-785c-4012-b931-81c632b6c9c7" providerId="ADAL" clId="{D0F0EAE6-91DA-442B-ACA8-6CF32758FECD}" dt="2021-05-02T17:53:56.136" v="1140" actId="164"/>
          <ac:cxnSpMkLst>
            <pc:docMk/>
            <pc:sldMk cId="2525655940" sldId="260"/>
            <ac:cxnSpMk id="57" creationId="{54B06EA5-7D15-4239-88B6-6B5E735682EF}"/>
          </ac:cxnSpMkLst>
        </pc:cxnChg>
        <pc:cxnChg chg="add mod">
          <ac:chgData name="Sanders Wang" userId="089d73b8-785c-4012-b931-81c632b6c9c7" providerId="ADAL" clId="{D0F0EAE6-91DA-442B-ACA8-6CF32758FECD}" dt="2021-05-02T17:53:56.136" v="1140" actId="164"/>
          <ac:cxnSpMkLst>
            <pc:docMk/>
            <pc:sldMk cId="2525655940" sldId="260"/>
            <ac:cxnSpMk id="64" creationId="{B71B354E-458C-4425-8FD5-A2F2D79842D8}"/>
          </ac:cxnSpMkLst>
        </pc:cxnChg>
      </pc:sldChg>
      <pc:sldChg chg="addSp delSp modSp new mod">
        <pc:chgData name="Sanders Wang" userId="089d73b8-785c-4012-b931-81c632b6c9c7" providerId="ADAL" clId="{D0F0EAE6-91DA-442B-ACA8-6CF32758FECD}" dt="2021-05-02T19:04:39.034" v="1329" actId="20577"/>
        <pc:sldMkLst>
          <pc:docMk/>
          <pc:sldMk cId="2681531382" sldId="261"/>
        </pc:sldMkLst>
        <pc:spChg chg="mod">
          <ac:chgData name="Sanders Wang" userId="089d73b8-785c-4012-b931-81c632b6c9c7" providerId="ADAL" clId="{D0F0EAE6-91DA-442B-ACA8-6CF32758FECD}" dt="2021-05-02T17:31:50.497" v="604" actId="20577"/>
          <ac:spMkLst>
            <pc:docMk/>
            <pc:sldMk cId="2681531382" sldId="261"/>
            <ac:spMk id="2" creationId="{AA6FE8B4-585C-4E17-90D4-D27AC2434CBF}"/>
          </ac:spMkLst>
        </pc:spChg>
        <pc:spChg chg="del">
          <ac:chgData name="Sanders Wang" userId="089d73b8-785c-4012-b931-81c632b6c9c7" providerId="ADAL" clId="{D0F0EAE6-91DA-442B-ACA8-6CF32758FECD}" dt="2021-05-02T17:32:15.265" v="605" actId="3680"/>
          <ac:spMkLst>
            <pc:docMk/>
            <pc:sldMk cId="2681531382" sldId="261"/>
            <ac:spMk id="3" creationId="{E7D2CFE8-DD73-4720-8829-8868E0D02F1B}"/>
          </ac:spMkLst>
        </pc:spChg>
        <pc:graphicFrameChg chg="add mod ord modGraphic">
          <ac:chgData name="Sanders Wang" userId="089d73b8-785c-4012-b931-81c632b6c9c7" providerId="ADAL" clId="{D0F0EAE6-91DA-442B-ACA8-6CF32758FECD}" dt="2021-05-02T19:04:39.034" v="1329" actId="20577"/>
          <ac:graphicFrameMkLst>
            <pc:docMk/>
            <pc:sldMk cId="2681531382" sldId="261"/>
            <ac:graphicFrameMk id="4" creationId="{92A7E486-A55F-4EBB-919C-E73A66DF8964}"/>
          </ac:graphicFrameMkLst>
        </pc:graphicFrameChg>
      </pc:sldChg>
      <pc:sldChg chg="addSp delSp modSp new mod">
        <pc:chgData name="Sanders Wang" userId="089d73b8-785c-4012-b931-81c632b6c9c7" providerId="ADAL" clId="{D0F0EAE6-91DA-442B-ACA8-6CF32758FECD}" dt="2021-05-02T17:42:34.226" v="986" actId="14734"/>
        <pc:sldMkLst>
          <pc:docMk/>
          <pc:sldMk cId="3507325042" sldId="262"/>
        </pc:sldMkLst>
        <pc:spChg chg="mod">
          <ac:chgData name="Sanders Wang" userId="089d73b8-785c-4012-b931-81c632b6c9c7" providerId="ADAL" clId="{D0F0EAE6-91DA-442B-ACA8-6CF32758FECD}" dt="2021-05-02T17:37:51.351" v="725" actId="20577"/>
          <ac:spMkLst>
            <pc:docMk/>
            <pc:sldMk cId="3507325042" sldId="262"/>
            <ac:spMk id="2" creationId="{40DA29A8-D39F-4599-99F3-7A514E041DDE}"/>
          </ac:spMkLst>
        </pc:spChg>
        <pc:spChg chg="add del mod">
          <ac:chgData name="Sanders Wang" userId="089d73b8-785c-4012-b931-81c632b6c9c7" providerId="ADAL" clId="{D0F0EAE6-91DA-442B-ACA8-6CF32758FECD}" dt="2021-05-02T17:38:38.333" v="743" actId="3680"/>
          <ac:spMkLst>
            <pc:docMk/>
            <pc:sldMk cId="3507325042" sldId="262"/>
            <ac:spMk id="3" creationId="{EB52DF38-AE2E-4183-94DD-9AB6BC99B1EE}"/>
          </ac:spMkLst>
        </pc:spChg>
        <pc:graphicFrameChg chg="add del mod ord modGraphic">
          <ac:chgData name="Sanders Wang" userId="089d73b8-785c-4012-b931-81c632b6c9c7" providerId="ADAL" clId="{D0F0EAE6-91DA-442B-ACA8-6CF32758FECD}" dt="2021-05-02T17:38:19.052" v="735" actId="3680"/>
          <ac:graphicFrameMkLst>
            <pc:docMk/>
            <pc:sldMk cId="3507325042" sldId="262"/>
            <ac:graphicFrameMk id="4" creationId="{BD46D5D2-904A-4565-9015-3056A35EB030}"/>
          </ac:graphicFrameMkLst>
        </pc:graphicFrameChg>
        <pc:graphicFrameChg chg="add del mod ord modGraphic">
          <ac:chgData name="Sanders Wang" userId="089d73b8-785c-4012-b931-81c632b6c9c7" providerId="ADAL" clId="{D0F0EAE6-91DA-442B-ACA8-6CF32758FECD}" dt="2021-05-02T17:38:33.110" v="742" actId="3680"/>
          <ac:graphicFrameMkLst>
            <pc:docMk/>
            <pc:sldMk cId="3507325042" sldId="262"/>
            <ac:graphicFrameMk id="5" creationId="{BD311E3A-BF99-47D0-8CBA-D1E989829723}"/>
          </ac:graphicFrameMkLst>
        </pc:graphicFrameChg>
        <pc:graphicFrameChg chg="add mod ord modGraphic">
          <ac:chgData name="Sanders Wang" userId="089d73b8-785c-4012-b931-81c632b6c9c7" providerId="ADAL" clId="{D0F0EAE6-91DA-442B-ACA8-6CF32758FECD}" dt="2021-05-02T17:42:34.226" v="986" actId="14734"/>
          <ac:graphicFrameMkLst>
            <pc:docMk/>
            <pc:sldMk cId="3507325042" sldId="262"/>
            <ac:graphicFrameMk id="6" creationId="{B33F5F95-F555-4336-A205-F79659CFFA9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F04B-B224-4FCF-99E6-D21E6C699DB7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198C-368B-4A15-856A-CFFAFD7CCC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06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F198C-368B-4A15-856A-CFFAFD7CCCA5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12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4ED9-1EE4-478F-920D-6F9297331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438A4-5754-4F25-80A3-73EDF8080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7C68-D8FE-4552-83BB-D361E8B0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BB6C-40DA-483B-8E06-09618E1C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9D81-457B-47E4-B747-714617AB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8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7A55-7826-4279-B3ED-E740DA45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F8597-26BD-4920-A0C2-496754F8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522F-DA81-4C9A-BAB6-5D558A5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561A-F0F6-4DF8-B2B7-16424A7C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A5D6-D3AD-480A-B0E4-0669CC39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422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0180D-CE40-4543-A5E5-C6DD00D8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4DC0-EDB8-4EF3-9DD7-28A00C23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F4F0-D45F-4A01-8E58-06B03781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A3F8-5A07-43E3-87BD-F390E7C8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4721-9CE4-4673-8386-90347597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982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528D-0D67-4077-A367-D7051F1F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D949-3BF9-45C0-A4C1-32A1911F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A26D-E6C9-4E0B-B316-EF95FDA5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DAC6-BB32-4FEA-9785-EA286259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C352-4D07-48DF-9032-49F9D68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51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39EC-7CED-46F8-AAC0-12C8557D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41EE4-F69D-4262-958E-B2C2FEF5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484A-D45F-4A04-AD4D-2D3DB2F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8754-6A50-4454-8F28-1F1426D4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E445-DDAF-4E0C-A1F4-A5F4E10B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353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63C3-A149-4E7A-8638-A55F35C8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37EA-82FB-4192-97E2-202C7E68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2E89D-B3B6-4C5C-B02B-BCD013BC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E121-B262-4A93-8364-B7649446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9399-7D01-463E-99B5-B20E4C3D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27FF-AF22-480E-B989-DFD925CD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5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01F-6C92-4E55-B294-D876BC4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A0F9-6162-4DBC-A11B-03E22DEA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4A7AF-8179-4E03-9333-19DA9952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C721-7C63-4A70-8E24-BCB58A4BC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857C-B4D4-4F57-A7BA-3C8403B1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ACD2D-6741-496A-86F0-4CE99A7A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2E959-D8BD-4525-9C09-1CE79DCD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17038-88DB-44BA-B79D-84BA3009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21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F4E6-3261-4A7E-BB76-0DE4E8AB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235AE-DF2D-457E-AC54-F62CEC5E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3DE43-C92A-49AF-B317-ED09E8EB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93BC-CF0D-4D30-B8A2-DB70B4E0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04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230DF-CFDE-4290-A1B2-82366EB6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E2A14-CCF2-4F1C-8A96-09804F10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2FCF8-5CE1-4F1C-AFDF-888F4344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53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DAEB-A5A7-42F0-95AA-30A2A174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6A0E-F0EE-4E59-AED8-14BC5C8F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7CB6E-D5F4-4C63-93F1-ED304BA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B053-2AFB-456E-BB43-F036F943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3633-E349-40DD-990F-DF570802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DCEE3-8620-49B3-9573-F0ACE7E6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7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4E9F-B59A-4BAA-9762-36C310BF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41CBD-30D3-43D1-9774-CD8FAAF5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A4A9-95A6-4C49-88C5-29CEC918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4B02-7D3B-4F2C-A759-6C42713E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F35D-DB69-48AA-88A8-2A603F0A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67DB-6862-4427-AB9C-40309F9D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727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0A51-3D50-4800-A818-6347339A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4FB7D-EBBA-4F67-B8C6-25E6558C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5A06-7D40-42C8-893C-0306F73A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3E10-C61D-4D5F-BD20-F90AA1FF6C93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384F-BDC6-4560-A597-D0ACB3DE1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2E9D-1B49-4196-BAC7-68E791E5F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7CF4-DE6B-44E1-9392-388E74064D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143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5650-605F-43D6-9E98-02319D002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Exo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BB48-1F0F-4D36-AD5B-91809E90B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Presentation of exo</a:t>
            </a:r>
          </a:p>
        </p:txBody>
      </p:sp>
    </p:spTree>
    <p:extLst>
      <p:ext uri="{BB962C8B-B14F-4D97-AF65-F5344CB8AC3E}">
        <p14:creationId xmlns:p14="http://schemas.microsoft.com/office/powerpoint/2010/main" val="20636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6F3-ECFC-401A-9CF0-66B81C2F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BA85-079E-47EC-B9F2-C47D3419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15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5E4-9E2A-45EB-AE90-721E6F23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First valve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ACC449-2F80-4437-9BFF-E37AE0B55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494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18790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20524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39334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416488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24925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293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4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~(a +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7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~(a -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9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~(a *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~(a /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3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~a + 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3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~a - 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7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~a * 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5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~a / 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3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5A5F-7BF4-499C-A0B2-965CC80C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4232-DC0C-4851-AE7C-A94A1226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Linear: ax+b</a:t>
            </a:r>
          </a:p>
          <a:p>
            <a:r>
              <a:rPr lang="sv-SE" dirty="0"/>
              <a:t>Quadratic: a(x-h)² + k</a:t>
            </a:r>
          </a:p>
          <a:p>
            <a:r>
              <a:rPr lang="sv-SE" dirty="0"/>
              <a:t>Absolute value: a|x-h| + k</a:t>
            </a:r>
          </a:p>
          <a:p>
            <a:r>
              <a:rPr lang="sv-SE" dirty="0"/>
              <a:t>First fractional: a/(x-h) + k</a:t>
            </a:r>
          </a:p>
          <a:p>
            <a:r>
              <a:rPr lang="sv-SE" dirty="0"/>
              <a:t>First radical: a √(x-h) + k</a:t>
            </a:r>
          </a:p>
          <a:p>
            <a:r>
              <a:rPr lang="sv-SE" dirty="0"/>
              <a:t>Exponential: ab^(x-h) + k</a:t>
            </a:r>
          </a:p>
          <a:p>
            <a:r>
              <a:rPr lang="sv-SE" dirty="0"/>
              <a:t>Logarithmic: a log(x-h) + k</a:t>
            </a:r>
          </a:p>
        </p:txBody>
      </p:sp>
    </p:spTree>
    <p:extLst>
      <p:ext uri="{BB962C8B-B14F-4D97-AF65-F5344CB8AC3E}">
        <p14:creationId xmlns:p14="http://schemas.microsoft.com/office/powerpoint/2010/main" val="338410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04A6-BE4B-409F-AD44-425E716B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Cartesian valve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BB2E-F9D9-474D-9831-F3663BA6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Prime Cartesian factor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Combined with shapes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A0BCA9-ACB3-447F-A69A-38034F5C1117}"/>
              </a:ext>
            </a:extLst>
          </p:cNvPr>
          <p:cNvGrpSpPr/>
          <p:nvPr/>
        </p:nvGrpSpPr>
        <p:grpSpPr>
          <a:xfrm>
            <a:off x="4339119" y="1909620"/>
            <a:ext cx="3513761" cy="2146761"/>
            <a:chOff x="4339119" y="1909620"/>
            <a:chExt cx="3513761" cy="214676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8DC7E8F-0F6F-4C62-831C-9D55E8DD08FE}"/>
                </a:ext>
              </a:extLst>
            </p:cNvPr>
            <p:cNvSpPr/>
            <p:nvPr/>
          </p:nvSpPr>
          <p:spPr>
            <a:xfrm>
              <a:off x="4637069" y="1909620"/>
              <a:ext cx="3215811" cy="1777429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D6857E-958D-49A9-B880-CC04507FB561}"/>
                </a:ext>
              </a:extLst>
            </p:cNvPr>
            <p:cNvSpPr txBox="1"/>
            <p:nvPr/>
          </p:nvSpPr>
          <p:spPr>
            <a:xfrm>
              <a:off x="5947025" y="3687049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25B749-F1A9-477C-8780-249F2418855D}"/>
                </a:ext>
              </a:extLst>
            </p:cNvPr>
            <p:cNvSpPr txBox="1"/>
            <p:nvPr/>
          </p:nvSpPr>
          <p:spPr>
            <a:xfrm>
              <a:off x="4339119" y="2613668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7AC6A-9A7F-4B56-9998-475B9D7ABE1C}"/>
                </a:ext>
              </a:extLst>
            </p:cNvPr>
            <p:cNvSpPr txBox="1"/>
            <p:nvPr/>
          </p:nvSpPr>
          <p:spPr>
            <a:xfrm>
              <a:off x="6096000" y="2421370"/>
              <a:ext cx="101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</a:rPr>
                <a:t>√(a²+b²)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475744-5B2B-4C69-A9B3-95765D746C77}"/>
                </a:ext>
              </a:extLst>
            </p:cNvPr>
            <p:cNvSpPr txBox="1"/>
            <p:nvPr/>
          </p:nvSpPr>
          <p:spPr>
            <a:xfrm>
              <a:off x="7219950" y="3386447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D2326-EB65-4F87-B41B-EA1EB4EEE02E}"/>
                </a:ext>
              </a:extLst>
            </p:cNvPr>
            <p:cNvSpPr txBox="1"/>
            <p:nvPr/>
          </p:nvSpPr>
          <p:spPr>
            <a:xfrm>
              <a:off x="4583792" y="2034981"/>
              <a:ext cx="655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90-</a:t>
              </a:r>
              <a:r>
                <a:rPr lang="el-GR" dirty="0"/>
                <a:t>α</a:t>
              </a:r>
              <a:endParaRPr lang="sv-S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091D91-BC6E-4443-BF36-D0EC123CBA33}"/>
              </a:ext>
            </a:extLst>
          </p:cNvPr>
          <p:cNvGrpSpPr/>
          <p:nvPr/>
        </p:nvGrpSpPr>
        <p:grpSpPr>
          <a:xfrm>
            <a:off x="627694" y="4551183"/>
            <a:ext cx="3243634" cy="1625780"/>
            <a:chOff x="496160" y="4541178"/>
            <a:chExt cx="3243634" cy="1625780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3EE522F-6D8A-4762-8C7E-312A5B282FEA}"/>
                </a:ext>
              </a:extLst>
            </p:cNvPr>
            <p:cNvSpPr/>
            <p:nvPr/>
          </p:nvSpPr>
          <p:spPr>
            <a:xfrm>
              <a:off x="622446" y="4541178"/>
              <a:ext cx="2963238" cy="128646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10BDDE-5564-42E5-8878-C1FAAEE1A70E}"/>
                </a:ext>
              </a:extLst>
            </p:cNvPr>
            <p:cNvCxnSpPr>
              <a:cxnSpLocks/>
              <a:stCxn id="8" idx="0"/>
              <a:endCxn id="8" idx="3"/>
            </p:cNvCxnSpPr>
            <p:nvPr/>
          </p:nvCxnSpPr>
          <p:spPr>
            <a:xfrm>
              <a:off x="2104065" y="4541178"/>
              <a:ext cx="0" cy="128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B14204-FA97-42E6-A09B-5EBC348DB4CE}"/>
                </a:ext>
              </a:extLst>
            </p:cNvPr>
            <p:cNvSpPr txBox="1"/>
            <p:nvPr/>
          </p:nvSpPr>
          <p:spPr>
            <a:xfrm>
              <a:off x="2695900" y="5797626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1CEC59-892E-4814-95F5-E0811A7EBDB9}"/>
                </a:ext>
              </a:extLst>
            </p:cNvPr>
            <p:cNvSpPr txBox="1"/>
            <p:nvPr/>
          </p:nvSpPr>
          <p:spPr>
            <a:xfrm>
              <a:off x="1214281" y="5771671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4C7DE3-67CD-48AD-98F6-99389D77D7B2}"/>
                </a:ext>
              </a:extLst>
            </p:cNvPr>
            <p:cNvSpPr txBox="1"/>
            <p:nvPr/>
          </p:nvSpPr>
          <p:spPr>
            <a:xfrm>
              <a:off x="2061256" y="4999744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22DEE5-37F4-4A04-AB22-8D252E1ED2CE}"/>
                </a:ext>
              </a:extLst>
            </p:cNvPr>
            <p:cNvSpPr txBox="1"/>
            <p:nvPr/>
          </p:nvSpPr>
          <p:spPr>
            <a:xfrm>
              <a:off x="496160" y="4938393"/>
              <a:ext cx="96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</a:rPr>
                <a:t>√(a²+b²)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1600C4-E28C-4C92-9B82-E25E0E061990}"/>
                </a:ext>
              </a:extLst>
            </p:cNvPr>
            <p:cNvSpPr txBox="1"/>
            <p:nvPr/>
          </p:nvSpPr>
          <p:spPr>
            <a:xfrm>
              <a:off x="2786273" y="4937780"/>
              <a:ext cx="953521" cy="383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</a:rPr>
                <a:t>√(a²+b²)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7BFF1A-7561-4258-B3FF-4812C36893DD}"/>
                </a:ext>
              </a:extLst>
            </p:cNvPr>
            <p:cNvSpPr txBox="1"/>
            <p:nvPr/>
          </p:nvSpPr>
          <p:spPr>
            <a:xfrm>
              <a:off x="3099714" y="5477329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1C38B6-1670-4E6E-AC06-F01DC9A3111E}"/>
                </a:ext>
              </a:extLst>
            </p:cNvPr>
            <p:cNvSpPr txBox="1"/>
            <p:nvPr/>
          </p:nvSpPr>
          <p:spPr>
            <a:xfrm>
              <a:off x="806152" y="5520274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244252-6C9A-41EC-B647-B7A2357A6266}"/>
                </a:ext>
              </a:extLst>
            </p:cNvPr>
            <p:cNvSpPr txBox="1"/>
            <p:nvPr/>
          </p:nvSpPr>
          <p:spPr>
            <a:xfrm>
              <a:off x="2048121" y="4753114"/>
              <a:ext cx="77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90-</a:t>
              </a:r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6DE168-56B5-4EFA-9CAD-13E81EEAA69D}"/>
                </a:ext>
              </a:extLst>
            </p:cNvPr>
            <p:cNvSpPr txBox="1"/>
            <p:nvPr/>
          </p:nvSpPr>
          <p:spPr>
            <a:xfrm>
              <a:off x="1586426" y="4753114"/>
              <a:ext cx="77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90-</a:t>
              </a:r>
              <a:r>
                <a:rPr lang="el-GR" dirty="0"/>
                <a:t>α</a:t>
              </a:r>
              <a:endParaRPr lang="sv-SE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2FBDE4-20FB-42A7-BB9A-CA24B0D66237}"/>
              </a:ext>
            </a:extLst>
          </p:cNvPr>
          <p:cNvGrpSpPr/>
          <p:nvPr/>
        </p:nvGrpSpPr>
        <p:grpSpPr>
          <a:xfrm>
            <a:off x="3899276" y="4541178"/>
            <a:ext cx="1475585" cy="1585018"/>
            <a:chOff x="3947671" y="4541178"/>
            <a:chExt cx="1475585" cy="1585018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02E0C6F-F80C-4A17-AD63-FEAB6D3E3C41}"/>
                </a:ext>
              </a:extLst>
            </p:cNvPr>
            <p:cNvSpPr/>
            <p:nvPr/>
          </p:nvSpPr>
          <p:spPr>
            <a:xfrm>
              <a:off x="4002640" y="4541178"/>
              <a:ext cx="1289304" cy="128646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169197-DA6D-4740-9FC3-F23D27490972}"/>
                </a:ext>
              </a:extLst>
            </p:cNvPr>
            <p:cNvCxnSpPr>
              <a:cxnSpLocks/>
              <a:stCxn id="9" idx="0"/>
              <a:endCxn id="9" idx="3"/>
            </p:cNvCxnSpPr>
            <p:nvPr/>
          </p:nvCxnSpPr>
          <p:spPr>
            <a:xfrm>
              <a:off x="4647292" y="4541178"/>
              <a:ext cx="0" cy="128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AB2974-0B54-4458-89F2-FAA69D996164}"/>
                </a:ext>
              </a:extLst>
            </p:cNvPr>
            <p:cNvSpPr txBox="1"/>
            <p:nvPr/>
          </p:nvSpPr>
          <p:spPr>
            <a:xfrm>
              <a:off x="4870038" y="5530279"/>
              <a:ext cx="41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60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3B4B55-63F2-4DC0-923A-13A9E08FB4EB}"/>
                </a:ext>
              </a:extLst>
            </p:cNvPr>
            <p:cNvSpPr txBox="1"/>
            <p:nvPr/>
          </p:nvSpPr>
          <p:spPr>
            <a:xfrm>
              <a:off x="4016166" y="5537113"/>
              <a:ext cx="41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6C8775-112B-4E10-A4B6-8B49C6003395}"/>
                </a:ext>
              </a:extLst>
            </p:cNvPr>
            <p:cNvSpPr txBox="1"/>
            <p:nvPr/>
          </p:nvSpPr>
          <p:spPr>
            <a:xfrm>
              <a:off x="4554262" y="4611189"/>
              <a:ext cx="41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30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4D42-7643-4E8E-A862-AA2BB5DB21B3}"/>
                </a:ext>
              </a:extLst>
            </p:cNvPr>
            <p:cNvSpPr txBox="1"/>
            <p:nvPr/>
          </p:nvSpPr>
          <p:spPr>
            <a:xfrm>
              <a:off x="4820643" y="5733189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7690D3-A273-4A9A-99E3-91915DCD2CA1}"/>
                </a:ext>
              </a:extLst>
            </p:cNvPr>
            <p:cNvSpPr txBox="1"/>
            <p:nvPr/>
          </p:nvSpPr>
          <p:spPr>
            <a:xfrm>
              <a:off x="4236151" y="5756864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F766D5-4D85-4E89-9FC2-942A8ABE3220}"/>
                </a:ext>
              </a:extLst>
            </p:cNvPr>
            <p:cNvSpPr txBox="1"/>
            <p:nvPr/>
          </p:nvSpPr>
          <p:spPr>
            <a:xfrm>
              <a:off x="4405287" y="5125496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D942CA-E6FD-464D-87A9-6EE6DEFAF49F}"/>
                </a:ext>
              </a:extLst>
            </p:cNvPr>
            <p:cNvSpPr txBox="1"/>
            <p:nvPr/>
          </p:nvSpPr>
          <p:spPr>
            <a:xfrm>
              <a:off x="4965641" y="4987523"/>
              <a:ext cx="4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</a:rPr>
                <a:t>2a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33D89E-A387-477D-9C59-598CEBDCFBC8}"/>
                </a:ext>
              </a:extLst>
            </p:cNvPr>
            <p:cNvSpPr txBox="1"/>
            <p:nvPr/>
          </p:nvSpPr>
          <p:spPr>
            <a:xfrm>
              <a:off x="3947671" y="4947785"/>
              <a:ext cx="4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</a:rPr>
                <a:t>2a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3FEAE9-E4DC-489B-989B-958DAB8C26EB}"/>
                </a:ext>
              </a:extLst>
            </p:cNvPr>
            <p:cNvSpPr txBox="1"/>
            <p:nvPr/>
          </p:nvSpPr>
          <p:spPr>
            <a:xfrm>
              <a:off x="4309052" y="4613394"/>
              <a:ext cx="41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30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18CDC8D-DCFE-4652-89A0-EA096F506CBD}"/>
              </a:ext>
            </a:extLst>
          </p:cNvPr>
          <p:cNvGrpSpPr/>
          <p:nvPr/>
        </p:nvGrpSpPr>
        <p:grpSpPr>
          <a:xfrm>
            <a:off x="5493146" y="4442232"/>
            <a:ext cx="2389151" cy="1683964"/>
            <a:chOff x="5493146" y="4442232"/>
            <a:chExt cx="2389151" cy="1683964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78FDBCD7-06C1-4BFA-8804-D1BF6643C847}"/>
                </a:ext>
              </a:extLst>
            </p:cNvPr>
            <p:cNvSpPr/>
            <p:nvPr/>
          </p:nvSpPr>
          <p:spPr>
            <a:xfrm>
              <a:off x="5493146" y="4541178"/>
              <a:ext cx="2139554" cy="1286464"/>
            </a:xfrm>
            <a:prstGeom prst="parallelogra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8F27ED-CF89-47D2-8BD0-9A5A34923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3146" y="4541178"/>
              <a:ext cx="2139555" cy="128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7F01F1-FD43-4304-B339-F6E3BB6FF91B}"/>
                </a:ext>
              </a:extLst>
            </p:cNvPr>
            <p:cNvCxnSpPr>
              <a:cxnSpLocks/>
            </p:cNvCxnSpPr>
            <p:nvPr/>
          </p:nvCxnSpPr>
          <p:spPr>
            <a:xfrm>
              <a:off x="5830278" y="4541178"/>
              <a:ext cx="1459522" cy="128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B06EA5-7D15-4239-88B6-6B5E73568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700" y="4541180"/>
              <a:ext cx="1" cy="128646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71B354E-458C-4425-8FD5-A2F2D798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8702" y="5827642"/>
              <a:ext cx="335977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7927E3-DFC2-4E8E-895F-089392593BD2}"/>
                </a:ext>
              </a:extLst>
            </p:cNvPr>
            <p:cNvSpPr txBox="1"/>
            <p:nvPr/>
          </p:nvSpPr>
          <p:spPr>
            <a:xfrm>
              <a:off x="6507476" y="5756864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9B3EF7-197B-4511-B66C-851EF64F8F1E}"/>
                </a:ext>
              </a:extLst>
            </p:cNvPr>
            <p:cNvSpPr txBox="1"/>
            <p:nvPr/>
          </p:nvSpPr>
          <p:spPr>
            <a:xfrm>
              <a:off x="7584347" y="5009749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6133A3-C8AD-43CF-88EB-48DCBFFC9D0C}"/>
                </a:ext>
              </a:extLst>
            </p:cNvPr>
            <p:cNvSpPr txBox="1"/>
            <p:nvPr/>
          </p:nvSpPr>
          <p:spPr>
            <a:xfrm>
              <a:off x="7147664" y="4442232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806983-06DE-4BFC-AB87-3D903E51D359}"/>
                </a:ext>
              </a:extLst>
            </p:cNvPr>
            <p:cNvSpPr txBox="1"/>
            <p:nvPr/>
          </p:nvSpPr>
          <p:spPr>
            <a:xfrm>
              <a:off x="5672002" y="5537113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5BB00B-DFEE-4E1C-B36F-7F6E4E313BFE}"/>
                </a:ext>
              </a:extLst>
            </p:cNvPr>
            <p:cNvSpPr txBox="1"/>
            <p:nvPr/>
          </p:nvSpPr>
          <p:spPr>
            <a:xfrm>
              <a:off x="7115085" y="4682261"/>
              <a:ext cx="6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90-</a:t>
              </a:r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AC24AF-F68D-40D3-843C-0FCC91F95D31}"/>
                </a:ext>
              </a:extLst>
            </p:cNvPr>
            <p:cNvSpPr txBox="1"/>
            <p:nvPr/>
          </p:nvSpPr>
          <p:spPr>
            <a:xfrm>
              <a:off x="5942077" y="4753082"/>
              <a:ext cx="101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rgbClr val="FFC000"/>
                  </a:solidFill>
                </a:rPr>
                <a:t>√(a²+b²)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3F84060-3DB3-4FA5-AEFD-3EB16CC73F90}"/>
              </a:ext>
            </a:extLst>
          </p:cNvPr>
          <p:cNvGrpSpPr/>
          <p:nvPr/>
        </p:nvGrpSpPr>
        <p:grpSpPr>
          <a:xfrm>
            <a:off x="7834547" y="4450786"/>
            <a:ext cx="2497532" cy="1696459"/>
            <a:chOff x="7834547" y="4450786"/>
            <a:chExt cx="2497532" cy="16964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A85257-E1D3-4252-987F-0EFCAF1B799F}"/>
                </a:ext>
              </a:extLst>
            </p:cNvPr>
            <p:cNvSpPr/>
            <p:nvPr/>
          </p:nvSpPr>
          <p:spPr>
            <a:xfrm>
              <a:off x="7916333" y="4541178"/>
              <a:ext cx="2139554" cy="12864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D2788D-A5FC-40C8-A84D-05BA1CFF35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6332" y="4541178"/>
              <a:ext cx="2139555" cy="12864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821162-4DBC-487A-8372-D8DD0EE4741C}"/>
                </a:ext>
              </a:extLst>
            </p:cNvPr>
            <p:cNvSpPr txBox="1"/>
            <p:nvPr/>
          </p:nvSpPr>
          <p:spPr>
            <a:xfrm>
              <a:off x="8108944" y="5537687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25045C-E08D-49EC-9DD0-CFEF22BA74CD}"/>
                </a:ext>
              </a:extLst>
            </p:cNvPr>
            <p:cNvSpPr txBox="1"/>
            <p:nvPr/>
          </p:nvSpPr>
          <p:spPr>
            <a:xfrm>
              <a:off x="9536816" y="4450786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0E2150-D8C1-46C8-816C-B8B796B41B63}"/>
                </a:ext>
              </a:extLst>
            </p:cNvPr>
            <p:cNvSpPr txBox="1"/>
            <p:nvPr/>
          </p:nvSpPr>
          <p:spPr>
            <a:xfrm>
              <a:off x="8875671" y="5777913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D4405A-B759-410A-B25C-3315597F2327}"/>
                </a:ext>
              </a:extLst>
            </p:cNvPr>
            <p:cNvSpPr txBox="1"/>
            <p:nvPr/>
          </p:nvSpPr>
          <p:spPr>
            <a:xfrm>
              <a:off x="10034129" y="4984869"/>
              <a:ext cx="29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E82EF2-764B-480E-BD96-BA6B1B545E8D}"/>
                </a:ext>
              </a:extLst>
            </p:cNvPr>
            <p:cNvSpPr txBox="1"/>
            <p:nvPr/>
          </p:nvSpPr>
          <p:spPr>
            <a:xfrm>
              <a:off x="7834547" y="5321589"/>
              <a:ext cx="636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90-</a:t>
              </a:r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99558A-9CBE-43B7-8374-5D3466D3890C}"/>
                </a:ext>
              </a:extLst>
            </p:cNvPr>
            <p:cNvSpPr txBox="1"/>
            <p:nvPr/>
          </p:nvSpPr>
          <p:spPr>
            <a:xfrm>
              <a:off x="9536815" y="4720826"/>
              <a:ext cx="6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90-</a:t>
              </a:r>
              <a:r>
                <a:rPr lang="el-GR" dirty="0"/>
                <a:t>α</a:t>
              </a:r>
              <a:endParaRPr lang="sv-S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0AADAB-E301-4A63-89A5-E9B623AA9F3A}"/>
                </a:ext>
              </a:extLst>
            </p:cNvPr>
            <p:cNvSpPr txBox="1"/>
            <p:nvPr/>
          </p:nvSpPr>
          <p:spPr>
            <a:xfrm>
              <a:off x="8216295" y="4835547"/>
              <a:ext cx="101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rgbClr val="FFC000"/>
                  </a:solidFill>
                </a:rPr>
                <a:t>√(a²+b²)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565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E8B4-585C-4E17-90D4-D27AC243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Port of Rayan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A7E486-A55F-4EBB-919C-E73A66DF8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8634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15482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354388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067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Electromechanical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Thermodynamical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.constructor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Mass (Electric charge)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7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.energy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P*t = F*s = ½mv² = </a:t>
                      </a:r>
                      <a:r>
                        <a:rPr lang="sv-SE" dirty="0">
                          <a:solidFill>
                            <a:srgbClr val="FFC000"/>
                          </a:solidFill>
                        </a:rPr>
                        <a:t>mgh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3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.power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E/t = (F*s)/t = (½mv²)/t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.force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P*t/s = E/s = m*a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6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.2force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F1 +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3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.move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.2move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5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5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29A8-D39F-4599-99F3-7A514E0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Chemical compounds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3F5F95-F555-4336-A205-F79659CFF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362679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3870576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19845275"/>
                    </a:ext>
                  </a:extLst>
                </a:gridCol>
                <a:gridCol w="5105397">
                  <a:extLst>
                    <a:ext uri="{9D8B030D-6E8A-4147-A177-3AD203B41FA5}">
                      <a16:colId xmlns:a16="http://schemas.microsoft.com/office/drawing/2014/main" val="1562044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Non-applicable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1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a1 –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a1 – a2 –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a1 – a2 – a3 –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a1 – a2 – a3 – a4 – 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9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a1 – a2 – a3 – a4 – a5 – 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6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a1 – ... –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3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... – | a1 – ... – an | –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8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a1 – ~ –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32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340</Words>
  <Application>Microsoft Office PowerPoint</Application>
  <PresentationFormat>Widescreen</PresentationFormat>
  <Paragraphs>105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Exo</vt:lpstr>
      <vt:lpstr>Exo notation</vt:lpstr>
      <vt:lpstr>First valve</vt:lpstr>
      <vt:lpstr>Functions</vt:lpstr>
      <vt:lpstr>Cartesian valve</vt:lpstr>
      <vt:lpstr>Port of Rayan</vt:lpstr>
      <vt:lpstr>Chemical compounds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</dc:title>
  <dc:creator>Sanders Wang</dc:creator>
  <cp:lastModifiedBy>Sanders Wang</cp:lastModifiedBy>
  <cp:revision>1</cp:revision>
  <dcterms:created xsi:type="dcterms:W3CDTF">2021-05-02T16:07:02Z</dcterms:created>
  <dcterms:modified xsi:type="dcterms:W3CDTF">2021-05-02T19:04:40Z</dcterms:modified>
</cp:coreProperties>
</file>