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1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rs Wang" initials="SW" lastIdx="1" clrIdx="0">
    <p:extLst>
      <p:ext uri="{19B8F6BF-5375-455C-9EA6-DF929625EA0E}">
        <p15:presenceInfo xmlns:p15="http://schemas.microsoft.com/office/powerpoint/2012/main" userId="S::Sanders.Wang@ericsson.com::089d73b8-785c-4012-b931-81c632b6c9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5E3AE2-4CEC-4827-B1CE-9BAE1F507774}" v="98" dt="2021-07-20T15:42:23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s Wang" userId="089d73b8-785c-4012-b931-81c632b6c9c7" providerId="ADAL" clId="{F75E3AE2-4CEC-4827-B1CE-9BAE1F507774}"/>
    <pc:docChg chg="undo custSel addSld delSld modSld sldOrd">
      <pc:chgData name="Sanders Wang" userId="089d73b8-785c-4012-b931-81c632b6c9c7" providerId="ADAL" clId="{F75E3AE2-4CEC-4827-B1CE-9BAE1F507774}" dt="2021-07-20T15:43:00.655" v="1384" actId="1076"/>
      <pc:docMkLst>
        <pc:docMk/>
      </pc:docMkLst>
      <pc:sldChg chg="modSp mod">
        <pc:chgData name="Sanders Wang" userId="089d73b8-785c-4012-b931-81c632b6c9c7" providerId="ADAL" clId="{F75E3AE2-4CEC-4827-B1CE-9BAE1F507774}" dt="2021-07-17T18:56:40.134" v="1099" actId="20577"/>
        <pc:sldMkLst>
          <pc:docMk/>
          <pc:sldMk cId="1150735238" sldId="256"/>
        </pc:sldMkLst>
        <pc:spChg chg="mod">
          <ac:chgData name="Sanders Wang" userId="089d73b8-785c-4012-b931-81c632b6c9c7" providerId="ADAL" clId="{F75E3AE2-4CEC-4827-B1CE-9BAE1F507774}" dt="2021-07-17T18:56:40.134" v="1099" actId="20577"/>
          <ac:spMkLst>
            <pc:docMk/>
            <pc:sldMk cId="1150735238" sldId="256"/>
            <ac:spMk id="2" creationId="{A8EBD40A-1D45-4538-B5D2-0A5294520E1D}"/>
          </ac:spMkLst>
        </pc:spChg>
      </pc:sldChg>
      <pc:sldChg chg="addSp modSp mod">
        <pc:chgData name="Sanders Wang" userId="089d73b8-785c-4012-b931-81c632b6c9c7" providerId="ADAL" clId="{F75E3AE2-4CEC-4827-B1CE-9BAE1F507774}" dt="2021-07-20T15:33:21.780" v="1112" actId="255"/>
        <pc:sldMkLst>
          <pc:docMk/>
          <pc:sldMk cId="482987111" sldId="257"/>
        </pc:sldMkLst>
        <pc:spChg chg="mod">
          <ac:chgData name="Sanders Wang" userId="089d73b8-785c-4012-b931-81c632b6c9c7" providerId="ADAL" clId="{F75E3AE2-4CEC-4827-B1CE-9BAE1F507774}" dt="2021-07-20T15:33:21.780" v="1112" actId="255"/>
          <ac:spMkLst>
            <pc:docMk/>
            <pc:sldMk cId="482987111" sldId="257"/>
            <ac:spMk id="10" creationId="{E2AB9935-EE3D-4A40-A65B-D9EAF05F59AB}"/>
          </ac:spMkLst>
        </pc:spChg>
        <pc:spChg chg="mod">
          <ac:chgData name="Sanders Wang" userId="089d73b8-785c-4012-b931-81c632b6c9c7" providerId="ADAL" clId="{F75E3AE2-4CEC-4827-B1CE-9BAE1F507774}" dt="2021-07-20T15:33:21.780" v="1112" actId="255"/>
          <ac:spMkLst>
            <pc:docMk/>
            <pc:sldMk cId="482987111" sldId="257"/>
            <ac:spMk id="11" creationId="{E28179A1-AB5F-441C-A0EF-F9F6D8088533}"/>
          </ac:spMkLst>
        </pc:spChg>
        <pc:spChg chg="mod">
          <ac:chgData name="Sanders Wang" userId="089d73b8-785c-4012-b931-81c632b6c9c7" providerId="ADAL" clId="{F75E3AE2-4CEC-4827-B1CE-9BAE1F507774}" dt="2021-07-20T15:33:21.780" v="1112" actId="255"/>
          <ac:spMkLst>
            <pc:docMk/>
            <pc:sldMk cId="482987111" sldId="257"/>
            <ac:spMk id="18" creationId="{1246F79C-213D-4647-AB38-AF4ED8BC58AC}"/>
          </ac:spMkLst>
        </pc:spChg>
        <pc:spChg chg="mod">
          <ac:chgData name="Sanders Wang" userId="089d73b8-785c-4012-b931-81c632b6c9c7" providerId="ADAL" clId="{F75E3AE2-4CEC-4827-B1CE-9BAE1F507774}" dt="2021-07-20T15:33:21.780" v="1112" actId="255"/>
          <ac:spMkLst>
            <pc:docMk/>
            <pc:sldMk cId="482987111" sldId="257"/>
            <ac:spMk id="29" creationId="{AD419740-F13D-43EA-8691-4A93D2C9E14E}"/>
          </ac:spMkLst>
        </pc:spChg>
        <pc:spChg chg="mod">
          <ac:chgData name="Sanders Wang" userId="089d73b8-785c-4012-b931-81c632b6c9c7" providerId="ADAL" clId="{F75E3AE2-4CEC-4827-B1CE-9BAE1F507774}" dt="2021-07-20T15:33:21.780" v="1112" actId="255"/>
          <ac:spMkLst>
            <pc:docMk/>
            <pc:sldMk cId="482987111" sldId="257"/>
            <ac:spMk id="30" creationId="{36935696-E6E6-4AE7-9005-BCE1A0CC176A}"/>
          </ac:spMkLst>
        </pc:spChg>
        <pc:spChg chg="mod">
          <ac:chgData name="Sanders Wang" userId="089d73b8-785c-4012-b931-81c632b6c9c7" providerId="ADAL" clId="{F75E3AE2-4CEC-4827-B1CE-9BAE1F507774}" dt="2021-07-20T15:33:21.780" v="1112" actId="255"/>
          <ac:spMkLst>
            <pc:docMk/>
            <pc:sldMk cId="482987111" sldId="257"/>
            <ac:spMk id="60" creationId="{4EB4A59D-CFC3-40DC-A125-7BE34C457ED1}"/>
          </ac:spMkLst>
        </pc:spChg>
        <pc:spChg chg="add mod">
          <ac:chgData name="Sanders Wang" userId="089d73b8-785c-4012-b931-81c632b6c9c7" providerId="ADAL" clId="{F75E3AE2-4CEC-4827-B1CE-9BAE1F507774}" dt="2021-07-20T15:33:21.780" v="1112" actId="255"/>
          <ac:spMkLst>
            <pc:docMk/>
            <pc:sldMk cId="482987111" sldId="257"/>
            <ac:spMk id="63" creationId="{3175F3A3-8E1D-41DA-AF53-9FE6B12F9E82}"/>
          </ac:spMkLst>
        </pc:spChg>
        <pc:cxnChg chg="mod">
          <ac:chgData name="Sanders Wang" userId="089d73b8-785c-4012-b931-81c632b6c9c7" providerId="ADAL" clId="{F75E3AE2-4CEC-4827-B1CE-9BAE1F507774}" dt="2021-07-20T15:32:45.210" v="1106" actId="692"/>
          <ac:cxnSpMkLst>
            <pc:docMk/>
            <pc:sldMk cId="482987111" sldId="257"/>
            <ac:cxnSpMk id="13" creationId="{8939A47F-EB43-4CF5-82DD-A69BBCEEE0A5}"/>
          </ac:cxnSpMkLst>
        </pc:cxnChg>
        <pc:cxnChg chg="mod">
          <ac:chgData name="Sanders Wang" userId="089d73b8-785c-4012-b931-81c632b6c9c7" providerId="ADAL" clId="{F75E3AE2-4CEC-4827-B1CE-9BAE1F507774}" dt="2021-07-20T15:32:45.210" v="1106" actId="692"/>
          <ac:cxnSpMkLst>
            <pc:docMk/>
            <pc:sldMk cId="482987111" sldId="257"/>
            <ac:cxnSpMk id="15" creationId="{4CCA43DB-D185-4674-8072-432A8DA4B982}"/>
          </ac:cxnSpMkLst>
        </pc:cxnChg>
        <pc:cxnChg chg="add mod">
          <ac:chgData name="Sanders Wang" userId="089d73b8-785c-4012-b931-81c632b6c9c7" providerId="ADAL" clId="{F75E3AE2-4CEC-4827-B1CE-9BAE1F507774}" dt="2021-07-17T18:30:41.602" v="0" actId="571"/>
          <ac:cxnSpMkLst>
            <pc:docMk/>
            <pc:sldMk cId="482987111" sldId="257"/>
            <ac:cxnSpMk id="61" creationId="{9BDE34AA-DCD9-4325-ACC8-471E020A0ED8}"/>
          </ac:cxnSpMkLst>
        </pc:cxnChg>
        <pc:cxnChg chg="add mod">
          <ac:chgData name="Sanders Wang" userId="089d73b8-785c-4012-b931-81c632b6c9c7" providerId="ADAL" clId="{F75E3AE2-4CEC-4827-B1CE-9BAE1F507774}" dt="2021-07-17T18:30:41.602" v="0" actId="571"/>
          <ac:cxnSpMkLst>
            <pc:docMk/>
            <pc:sldMk cId="482987111" sldId="257"/>
            <ac:cxnSpMk id="62" creationId="{0F897DBC-2EA0-4FF8-954B-D879DAB4AE8B}"/>
          </ac:cxnSpMkLst>
        </pc:cxnChg>
      </pc:sldChg>
      <pc:sldChg chg="addSp delSp modSp new mod">
        <pc:chgData name="Sanders Wang" userId="089d73b8-785c-4012-b931-81c632b6c9c7" providerId="ADAL" clId="{F75E3AE2-4CEC-4827-B1CE-9BAE1F507774}" dt="2021-07-17T18:39:12.493" v="446" actId="20577"/>
        <pc:sldMkLst>
          <pc:docMk/>
          <pc:sldMk cId="2198077271" sldId="258"/>
        </pc:sldMkLst>
        <pc:spChg chg="add del mod">
          <ac:chgData name="Sanders Wang" userId="089d73b8-785c-4012-b931-81c632b6c9c7" providerId="ADAL" clId="{F75E3AE2-4CEC-4827-B1CE-9BAE1F507774}" dt="2021-07-17T18:31:14.264" v="30" actId="478"/>
          <ac:spMkLst>
            <pc:docMk/>
            <pc:sldMk cId="2198077271" sldId="258"/>
            <ac:spMk id="2" creationId="{D01AFDC5-6542-49AA-ADBE-5877F15F6F05}"/>
          </ac:spMkLst>
        </pc:spChg>
        <pc:spChg chg="add mod">
          <ac:chgData name="Sanders Wang" userId="089d73b8-785c-4012-b931-81c632b6c9c7" providerId="ADAL" clId="{F75E3AE2-4CEC-4827-B1CE-9BAE1F507774}" dt="2021-07-17T18:31:41.251" v="37" actId="1076"/>
          <ac:spMkLst>
            <pc:docMk/>
            <pc:sldMk cId="2198077271" sldId="258"/>
            <ac:spMk id="3" creationId="{87BEF4F8-08CC-449E-9479-778A1E50B880}"/>
          </ac:spMkLst>
        </pc:spChg>
        <pc:spChg chg="add mod">
          <ac:chgData name="Sanders Wang" userId="089d73b8-785c-4012-b931-81c632b6c9c7" providerId="ADAL" clId="{F75E3AE2-4CEC-4827-B1CE-9BAE1F507774}" dt="2021-07-17T18:32:02.947" v="58" actId="1076"/>
          <ac:spMkLst>
            <pc:docMk/>
            <pc:sldMk cId="2198077271" sldId="258"/>
            <ac:spMk id="7" creationId="{EFEAE28F-77E7-418A-A351-372035BE18D1}"/>
          </ac:spMkLst>
        </pc:spChg>
        <pc:spChg chg="add mod">
          <ac:chgData name="Sanders Wang" userId="089d73b8-785c-4012-b931-81c632b6c9c7" providerId="ADAL" clId="{F75E3AE2-4CEC-4827-B1CE-9BAE1F507774}" dt="2021-07-17T18:32:10.924" v="65" actId="1076"/>
          <ac:spMkLst>
            <pc:docMk/>
            <pc:sldMk cId="2198077271" sldId="258"/>
            <ac:spMk id="8" creationId="{38EF6FF5-B640-4031-8A7D-93EC175DD359}"/>
          </ac:spMkLst>
        </pc:spChg>
        <pc:spChg chg="add mod">
          <ac:chgData name="Sanders Wang" userId="089d73b8-785c-4012-b931-81c632b6c9c7" providerId="ADAL" clId="{F75E3AE2-4CEC-4827-B1CE-9BAE1F507774}" dt="2021-07-17T18:32:19.914" v="69" actId="13822"/>
          <ac:spMkLst>
            <pc:docMk/>
            <pc:sldMk cId="2198077271" sldId="258"/>
            <ac:spMk id="9" creationId="{343CE257-5DCE-4A55-A978-7D64ECF72E1B}"/>
          </ac:spMkLst>
        </pc:spChg>
        <pc:spChg chg="add">
          <ac:chgData name="Sanders Wang" userId="089d73b8-785c-4012-b931-81c632b6c9c7" providerId="ADAL" clId="{F75E3AE2-4CEC-4827-B1CE-9BAE1F507774}" dt="2021-07-17T18:32:23.309" v="70" actId="11529"/>
          <ac:spMkLst>
            <pc:docMk/>
            <pc:sldMk cId="2198077271" sldId="258"/>
            <ac:spMk id="10" creationId="{E188D8BD-454C-4316-A032-CB714F1E5988}"/>
          </ac:spMkLst>
        </pc:spChg>
        <pc:spChg chg="add mod">
          <ac:chgData name="Sanders Wang" userId="089d73b8-785c-4012-b931-81c632b6c9c7" providerId="ADAL" clId="{F75E3AE2-4CEC-4827-B1CE-9BAE1F507774}" dt="2021-07-17T18:32:25.411" v="71" actId="571"/>
          <ac:spMkLst>
            <pc:docMk/>
            <pc:sldMk cId="2198077271" sldId="258"/>
            <ac:spMk id="11" creationId="{8962B1AB-C646-4307-BF81-066656ABC9DE}"/>
          </ac:spMkLst>
        </pc:spChg>
        <pc:spChg chg="add mod">
          <ac:chgData name="Sanders Wang" userId="089d73b8-785c-4012-b931-81c632b6c9c7" providerId="ADAL" clId="{F75E3AE2-4CEC-4827-B1CE-9BAE1F507774}" dt="2021-07-17T18:32:26.290" v="72" actId="571"/>
          <ac:spMkLst>
            <pc:docMk/>
            <pc:sldMk cId="2198077271" sldId="258"/>
            <ac:spMk id="12" creationId="{C73AFCC7-AF73-4F61-BEB2-27A3420171AB}"/>
          </ac:spMkLst>
        </pc:spChg>
        <pc:spChg chg="add mod">
          <ac:chgData name="Sanders Wang" userId="089d73b8-785c-4012-b931-81c632b6c9c7" providerId="ADAL" clId="{F75E3AE2-4CEC-4827-B1CE-9BAE1F507774}" dt="2021-07-17T18:32:27.235" v="73" actId="571"/>
          <ac:spMkLst>
            <pc:docMk/>
            <pc:sldMk cId="2198077271" sldId="258"/>
            <ac:spMk id="13" creationId="{C0BE8B16-1721-4399-8E97-508C504C154E}"/>
          </ac:spMkLst>
        </pc:spChg>
        <pc:spChg chg="add mod">
          <ac:chgData name="Sanders Wang" userId="089d73b8-785c-4012-b931-81c632b6c9c7" providerId="ADAL" clId="{F75E3AE2-4CEC-4827-B1CE-9BAE1F507774}" dt="2021-07-17T18:32:27.970" v="74" actId="571"/>
          <ac:spMkLst>
            <pc:docMk/>
            <pc:sldMk cId="2198077271" sldId="258"/>
            <ac:spMk id="14" creationId="{D487E1BD-EBD2-4113-9DBB-9275F7A3D935}"/>
          </ac:spMkLst>
        </pc:spChg>
        <pc:spChg chg="add mod">
          <ac:chgData name="Sanders Wang" userId="089d73b8-785c-4012-b931-81c632b6c9c7" providerId="ADAL" clId="{F75E3AE2-4CEC-4827-B1CE-9BAE1F507774}" dt="2021-07-17T18:32:31.371" v="75" actId="571"/>
          <ac:spMkLst>
            <pc:docMk/>
            <pc:sldMk cId="2198077271" sldId="258"/>
            <ac:spMk id="15" creationId="{FCC8FB41-11C4-471D-B5BD-D105416A7E2D}"/>
          </ac:spMkLst>
        </pc:spChg>
        <pc:spChg chg="add del mod">
          <ac:chgData name="Sanders Wang" userId="089d73b8-785c-4012-b931-81c632b6c9c7" providerId="ADAL" clId="{F75E3AE2-4CEC-4827-B1CE-9BAE1F507774}" dt="2021-07-17T18:33:11.913" v="79" actId="478"/>
          <ac:spMkLst>
            <pc:docMk/>
            <pc:sldMk cId="2198077271" sldId="258"/>
            <ac:spMk id="16" creationId="{1BDE2364-BF96-4C2C-BBC2-70660B75F299}"/>
          </ac:spMkLst>
        </pc:spChg>
        <pc:spChg chg="add mod">
          <ac:chgData name="Sanders Wang" userId="089d73b8-785c-4012-b931-81c632b6c9c7" providerId="ADAL" clId="{F75E3AE2-4CEC-4827-B1CE-9BAE1F507774}" dt="2021-07-17T18:33:27.900" v="83" actId="164"/>
          <ac:spMkLst>
            <pc:docMk/>
            <pc:sldMk cId="2198077271" sldId="258"/>
            <ac:spMk id="17" creationId="{76158E14-09F0-4747-A89B-6FB1A09267DE}"/>
          </ac:spMkLst>
        </pc:spChg>
        <pc:spChg chg="add mod">
          <ac:chgData name="Sanders Wang" userId="089d73b8-785c-4012-b931-81c632b6c9c7" providerId="ADAL" clId="{F75E3AE2-4CEC-4827-B1CE-9BAE1F507774}" dt="2021-07-17T18:33:27.900" v="83" actId="164"/>
          <ac:spMkLst>
            <pc:docMk/>
            <pc:sldMk cId="2198077271" sldId="258"/>
            <ac:spMk id="18" creationId="{5AF52E26-F6BA-4FD8-8642-102ECF7A47A3}"/>
          </ac:spMkLst>
        </pc:spChg>
        <pc:spChg chg="add mod">
          <ac:chgData name="Sanders Wang" userId="089d73b8-785c-4012-b931-81c632b6c9c7" providerId="ADAL" clId="{F75E3AE2-4CEC-4827-B1CE-9BAE1F507774}" dt="2021-07-17T18:35:12.691" v="201" actId="1076"/>
          <ac:spMkLst>
            <pc:docMk/>
            <pc:sldMk cId="2198077271" sldId="258"/>
            <ac:spMk id="20" creationId="{C2CB0047-1399-4FDB-88F6-58FB051B7016}"/>
          </ac:spMkLst>
        </pc:spChg>
        <pc:spChg chg="add mod">
          <ac:chgData name="Sanders Wang" userId="089d73b8-785c-4012-b931-81c632b6c9c7" providerId="ADAL" clId="{F75E3AE2-4CEC-4827-B1CE-9BAE1F507774}" dt="2021-07-17T18:38:28.492" v="355" actId="164"/>
          <ac:spMkLst>
            <pc:docMk/>
            <pc:sldMk cId="2198077271" sldId="258"/>
            <ac:spMk id="37" creationId="{F22115A0-7D16-4496-B702-8A204FB126B6}"/>
          </ac:spMkLst>
        </pc:spChg>
        <pc:spChg chg="add mod">
          <ac:chgData name="Sanders Wang" userId="089d73b8-785c-4012-b931-81c632b6c9c7" providerId="ADAL" clId="{F75E3AE2-4CEC-4827-B1CE-9BAE1F507774}" dt="2021-07-17T18:38:28.492" v="355" actId="164"/>
          <ac:spMkLst>
            <pc:docMk/>
            <pc:sldMk cId="2198077271" sldId="258"/>
            <ac:spMk id="38" creationId="{BCB01AF0-6E9E-4F0D-95A9-AADE5808B535}"/>
          </ac:spMkLst>
        </pc:spChg>
        <pc:spChg chg="add mod">
          <ac:chgData name="Sanders Wang" userId="089d73b8-785c-4012-b931-81c632b6c9c7" providerId="ADAL" clId="{F75E3AE2-4CEC-4827-B1CE-9BAE1F507774}" dt="2021-07-17T18:38:28.492" v="355" actId="164"/>
          <ac:spMkLst>
            <pc:docMk/>
            <pc:sldMk cId="2198077271" sldId="258"/>
            <ac:spMk id="44" creationId="{F3AD4269-9752-4C3C-BDF4-71EF293DCDF4}"/>
          </ac:spMkLst>
        </pc:spChg>
        <pc:spChg chg="add mod">
          <ac:chgData name="Sanders Wang" userId="089d73b8-785c-4012-b931-81c632b6c9c7" providerId="ADAL" clId="{F75E3AE2-4CEC-4827-B1CE-9BAE1F507774}" dt="2021-07-17T18:38:25.560" v="354" actId="571"/>
          <ac:spMkLst>
            <pc:docMk/>
            <pc:sldMk cId="2198077271" sldId="258"/>
            <ac:spMk id="51" creationId="{52BBCB36-92F5-487A-9905-C2C34C8CCDEC}"/>
          </ac:spMkLst>
        </pc:spChg>
        <pc:spChg chg="add mod">
          <ac:chgData name="Sanders Wang" userId="089d73b8-785c-4012-b931-81c632b6c9c7" providerId="ADAL" clId="{F75E3AE2-4CEC-4827-B1CE-9BAE1F507774}" dt="2021-07-17T18:38:25.560" v="354" actId="571"/>
          <ac:spMkLst>
            <pc:docMk/>
            <pc:sldMk cId="2198077271" sldId="258"/>
            <ac:spMk id="52" creationId="{FB9707A6-4964-4625-A9B0-C62D25475C6F}"/>
          </ac:spMkLst>
        </pc:spChg>
        <pc:spChg chg="add mod">
          <ac:chgData name="Sanders Wang" userId="089d73b8-785c-4012-b931-81c632b6c9c7" providerId="ADAL" clId="{F75E3AE2-4CEC-4827-B1CE-9BAE1F507774}" dt="2021-07-17T18:38:25.560" v="354" actId="571"/>
          <ac:spMkLst>
            <pc:docMk/>
            <pc:sldMk cId="2198077271" sldId="258"/>
            <ac:spMk id="53" creationId="{2030A13F-B2A1-4DEF-80C3-2D6B268817E6}"/>
          </ac:spMkLst>
        </pc:spChg>
        <pc:spChg chg="mod">
          <ac:chgData name="Sanders Wang" userId="089d73b8-785c-4012-b931-81c632b6c9c7" providerId="ADAL" clId="{F75E3AE2-4CEC-4827-B1CE-9BAE1F507774}" dt="2021-07-17T18:38:47.580" v="418" actId="14100"/>
          <ac:spMkLst>
            <pc:docMk/>
            <pc:sldMk cId="2198077271" sldId="258"/>
            <ac:spMk id="59" creationId="{F002C84E-AA24-45B9-9DB3-4B0137D27934}"/>
          </ac:spMkLst>
        </pc:spChg>
        <pc:spChg chg="mod">
          <ac:chgData name="Sanders Wang" userId="089d73b8-785c-4012-b931-81c632b6c9c7" providerId="ADAL" clId="{F75E3AE2-4CEC-4827-B1CE-9BAE1F507774}" dt="2021-07-17T18:39:07.713" v="437" actId="1037"/>
          <ac:spMkLst>
            <pc:docMk/>
            <pc:sldMk cId="2198077271" sldId="258"/>
            <ac:spMk id="60" creationId="{97DE9456-F947-4AC2-B110-CEBD413449D2}"/>
          </ac:spMkLst>
        </pc:spChg>
        <pc:spChg chg="mod">
          <ac:chgData name="Sanders Wang" userId="089d73b8-785c-4012-b931-81c632b6c9c7" providerId="ADAL" clId="{F75E3AE2-4CEC-4827-B1CE-9BAE1F507774}" dt="2021-07-17T18:39:12.493" v="446" actId="20577"/>
          <ac:spMkLst>
            <pc:docMk/>
            <pc:sldMk cId="2198077271" sldId="258"/>
            <ac:spMk id="61" creationId="{04268E85-FEE9-43C6-8F11-B6F398730445}"/>
          </ac:spMkLst>
        </pc:spChg>
        <pc:grpChg chg="add mod">
          <ac:chgData name="Sanders Wang" userId="089d73b8-785c-4012-b931-81c632b6c9c7" providerId="ADAL" clId="{F75E3AE2-4CEC-4827-B1CE-9BAE1F507774}" dt="2021-07-17T18:33:27.900" v="83" actId="164"/>
          <ac:grpSpMkLst>
            <pc:docMk/>
            <pc:sldMk cId="2198077271" sldId="258"/>
            <ac:grpSpMk id="19" creationId="{B6DBDB3F-920A-4531-BEDB-7FDC4266E5C6}"/>
          </ac:grpSpMkLst>
        </pc:grpChg>
        <pc:grpChg chg="add mod">
          <ac:chgData name="Sanders Wang" userId="089d73b8-785c-4012-b931-81c632b6c9c7" providerId="ADAL" clId="{F75E3AE2-4CEC-4827-B1CE-9BAE1F507774}" dt="2021-07-17T18:38:33.312" v="404" actId="1036"/>
          <ac:grpSpMkLst>
            <pc:docMk/>
            <pc:sldMk cId="2198077271" sldId="258"/>
            <ac:grpSpMk id="54" creationId="{920404BF-E29B-40F0-8701-6D11E8998E33}"/>
          </ac:grpSpMkLst>
        </pc:grpChg>
        <pc:grpChg chg="add mod">
          <ac:chgData name="Sanders Wang" userId="089d73b8-785c-4012-b931-81c632b6c9c7" providerId="ADAL" clId="{F75E3AE2-4CEC-4827-B1CE-9BAE1F507774}" dt="2021-07-17T18:38:38.187" v="405" actId="571"/>
          <ac:grpSpMkLst>
            <pc:docMk/>
            <pc:sldMk cId="2198077271" sldId="258"/>
            <ac:grpSpMk id="55" creationId="{DDA70FC2-B838-4645-9A60-4580284DCAB7}"/>
          </ac:grpSpMkLst>
        </pc:grpChg>
        <pc:cxnChg chg="add del mod">
          <ac:chgData name="Sanders Wang" userId="089d73b8-785c-4012-b931-81c632b6c9c7" providerId="ADAL" clId="{F75E3AE2-4CEC-4827-B1CE-9BAE1F507774}" dt="2021-07-17T18:34:54.955" v="195" actId="478"/>
          <ac:cxnSpMkLst>
            <pc:docMk/>
            <pc:sldMk cId="2198077271" sldId="258"/>
            <ac:cxnSpMk id="5" creationId="{4BE3F6DD-F212-42A9-8931-5903A7DAB028}"/>
          </ac:cxnSpMkLst>
        </pc:cxnChg>
        <pc:cxnChg chg="add del mod">
          <ac:chgData name="Sanders Wang" userId="089d73b8-785c-4012-b931-81c632b6c9c7" providerId="ADAL" clId="{F75E3AE2-4CEC-4827-B1CE-9BAE1F507774}" dt="2021-07-17T18:34:56.263" v="196" actId="478"/>
          <ac:cxnSpMkLst>
            <pc:docMk/>
            <pc:sldMk cId="2198077271" sldId="258"/>
            <ac:cxnSpMk id="6" creationId="{EE5A01FF-5132-4A4C-86CC-D17F93C636DF}"/>
          </ac:cxnSpMkLst>
        </pc:cxnChg>
        <pc:cxnChg chg="add del mod">
          <ac:chgData name="Sanders Wang" userId="089d73b8-785c-4012-b931-81c632b6c9c7" providerId="ADAL" clId="{F75E3AE2-4CEC-4827-B1CE-9BAE1F507774}" dt="2021-07-17T18:35:42.253" v="207" actId="478"/>
          <ac:cxnSpMkLst>
            <pc:docMk/>
            <pc:sldMk cId="2198077271" sldId="258"/>
            <ac:cxnSpMk id="22" creationId="{6BC631CB-2FB2-4C50-B76F-9C860262A91F}"/>
          </ac:cxnSpMkLst>
        </pc:cxnChg>
        <pc:cxnChg chg="add del mod">
          <ac:chgData name="Sanders Wang" userId="089d73b8-785c-4012-b931-81c632b6c9c7" providerId="ADAL" clId="{F75E3AE2-4CEC-4827-B1CE-9BAE1F507774}" dt="2021-07-17T18:35:42.253" v="207" actId="478"/>
          <ac:cxnSpMkLst>
            <pc:docMk/>
            <pc:sldMk cId="2198077271" sldId="258"/>
            <ac:cxnSpMk id="24" creationId="{D7318F56-9DD8-474A-B873-BC4D458A4B01}"/>
          </ac:cxnSpMkLst>
        </pc:cxnChg>
        <pc:cxnChg chg="add del">
          <ac:chgData name="Sanders Wang" userId="089d73b8-785c-4012-b931-81c632b6c9c7" providerId="ADAL" clId="{F75E3AE2-4CEC-4827-B1CE-9BAE1F507774}" dt="2021-07-17T18:35:42.253" v="207" actId="478"/>
          <ac:cxnSpMkLst>
            <pc:docMk/>
            <pc:sldMk cId="2198077271" sldId="258"/>
            <ac:cxnSpMk id="27" creationId="{A09078D6-519A-4BDA-8961-27F3031439A4}"/>
          </ac:cxnSpMkLst>
        </pc:cxnChg>
        <pc:cxnChg chg="add mod">
          <ac:chgData name="Sanders Wang" userId="089d73b8-785c-4012-b931-81c632b6c9c7" providerId="ADAL" clId="{F75E3AE2-4CEC-4827-B1CE-9BAE1F507774}" dt="2021-07-17T18:38:28.492" v="355" actId="164"/>
          <ac:cxnSpMkLst>
            <pc:docMk/>
            <pc:sldMk cId="2198077271" sldId="258"/>
            <ac:cxnSpMk id="29" creationId="{B4637CD0-A577-4CFC-B626-2B6A2FBB6218}"/>
          </ac:cxnSpMkLst>
        </pc:cxnChg>
        <pc:cxnChg chg="add mod">
          <ac:chgData name="Sanders Wang" userId="089d73b8-785c-4012-b931-81c632b6c9c7" providerId="ADAL" clId="{F75E3AE2-4CEC-4827-B1CE-9BAE1F507774}" dt="2021-07-17T18:38:28.492" v="355" actId="164"/>
          <ac:cxnSpMkLst>
            <pc:docMk/>
            <pc:sldMk cId="2198077271" sldId="258"/>
            <ac:cxnSpMk id="30" creationId="{C05A2780-935D-4F5C-AB52-019BFA780985}"/>
          </ac:cxnSpMkLst>
        </pc:cxnChg>
        <pc:cxnChg chg="add mod">
          <ac:chgData name="Sanders Wang" userId="089d73b8-785c-4012-b931-81c632b6c9c7" providerId="ADAL" clId="{F75E3AE2-4CEC-4827-B1CE-9BAE1F507774}" dt="2021-07-17T18:38:28.492" v="355" actId="164"/>
          <ac:cxnSpMkLst>
            <pc:docMk/>
            <pc:sldMk cId="2198077271" sldId="258"/>
            <ac:cxnSpMk id="35" creationId="{C8B45A80-9B7B-49E5-A3D4-E1753FE45E2F}"/>
          </ac:cxnSpMkLst>
        </pc:cxnChg>
        <pc:cxnChg chg="add mod">
          <ac:chgData name="Sanders Wang" userId="089d73b8-785c-4012-b931-81c632b6c9c7" providerId="ADAL" clId="{F75E3AE2-4CEC-4827-B1CE-9BAE1F507774}" dt="2021-07-17T18:38:25.560" v="354" actId="571"/>
          <ac:cxnSpMkLst>
            <pc:docMk/>
            <pc:sldMk cId="2198077271" sldId="258"/>
            <ac:cxnSpMk id="48" creationId="{68413C60-5C27-417C-801A-0B4EA29965C5}"/>
          </ac:cxnSpMkLst>
        </pc:cxnChg>
        <pc:cxnChg chg="add mod">
          <ac:chgData name="Sanders Wang" userId="089d73b8-785c-4012-b931-81c632b6c9c7" providerId="ADAL" clId="{F75E3AE2-4CEC-4827-B1CE-9BAE1F507774}" dt="2021-07-17T18:38:25.560" v="354" actId="571"/>
          <ac:cxnSpMkLst>
            <pc:docMk/>
            <pc:sldMk cId="2198077271" sldId="258"/>
            <ac:cxnSpMk id="49" creationId="{25A45768-E41B-4FE7-BF25-5344F3FB28E0}"/>
          </ac:cxnSpMkLst>
        </pc:cxnChg>
        <pc:cxnChg chg="add mod">
          <ac:chgData name="Sanders Wang" userId="089d73b8-785c-4012-b931-81c632b6c9c7" providerId="ADAL" clId="{F75E3AE2-4CEC-4827-B1CE-9BAE1F507774}" dt="2021-07-17T18:38:25.560" v="354" actId="571"/>
          <ac:cxnSpMkLst>
            <pc:docMk/>
            <pc:sldMk cId="2198077271" sldId="258"/>
            <ac:cxnSpMk id="50" creationId="{F9766744-765A-49F6-B74F-F652EDC28862}"/>
          </ac:cxnSpMkLst>
        </pc:cxnChg>
        <pc:cxnChg chg="mod">
          <ac:chgData name="Sanders Wang" userId="089d73b8-785c-4012-b931-81c632b6c9c7" providerId="ADAL" clId="{F75E3AE2-4CEC-4827-B1CE-9BAE1F507774}" dt="2021-07-17T18:38:47.580" v="418" actId="14100"/>
          <ac:cxnSpMkLst>
            <pc:docMk/>
            <pc:sldMk cId="2198077271" sldId="258"/>
            <ac:cxnSpMk id="56" creationId="{918A581A-F512-4D69-A512-07966826F65E}"/>
          </ac:cxnSpMkLst>
        </pc:cxnChg>
        <pc:cxnChg chg="mod">
          <ac:chgData name="Sanders Wang" userId="089d73b8-785c-4012-b931-81c632b6c9c7" providerId="ADAL" clId="{F75E3AE2-4CEC-4827-B1CE-9BAE1F507774}" dt="2021-07-17T18:38:55.058" v="429" actId="1076"/>
          <ac:cxnSpMkLst>
            <pc:docMk/>
            <pc:sldMk cId="2198077271" sldId="258"/>
            <ac:cxnSpMk id="57" creationId="{C87C6767-4302-4748-B89A-AE44C47D2123}"/>
          </ac:cxnSpMkLst>
        </pc:cxnChg>
        <pc:cxnChg chg="mod">
          <ac:chgData name="Sanders Wang" userId="089d73b8-785c-4012-b931-81c632b6c9c7" providerId="ADAL" clId="{F75E3AE2-4CEC-4827-B1CE-9BAE1F507774}" dt="2021-07-17T18:39:07.713" v="437" actId="1037"/>
          <ac:cxnSpMkLst>
            <pc:docMk/>
            <pc:sldMk cId="2198077271" sldId="258"/>
            <ac:cxnSpMk id="58" creationId="{09E3AA9E-3204-4AA6-B80F-211AF8C992DF}"/>
          </ac:cxnSpMkLst>
        </pc:cxnChg>
      </pc:sldChg>
      <pc:sldChg chg="addSp delSp modSp add del mod">
        <pc:chgData name="Sanders Wang" userId="089d73b8-785c-4012-b931-81c632b6c9c7" providerId="ADAL" clId="{F75E3AE2-4CEC-4827-B1CE-9BAE1F507774}" dt="2021-07-17T18:34:58.513" v="197" actId="47"/>
        <pc:sldMkLst>
          <pc:docMk/>
          <pc:sldMk cId="247176683" sldId="259"/>
        </pc:sldMkLst>
        <pc:spChg chg="mod">
          <ac:chgData name="Sanders Wang" userId="089d73b8-785c-4012-b931-81c632b6c9c7" providerId="ADAL" clId="{F75E3AE2-4CEC-4827-B1CE-9BAE1F507774}" dt="2021-07-17T18:34:00.843" v="118" actId="1076"/>
          <ac:spMkLst>
            <pc:docMk/>
            <pc:sldMk cId="247176683" sldId="259"/>
            <ac:spMk id="3" creationId="{87BEF4F8-08CC-449E-9479-778A1E50B880}"/>
          </ac:spMkLst>
        </pc:spChg>
        <pc:spChg chg="mod">
          <ac:chgData name="Sanders Wang" userId="089d73b8-785c-4012-b931-81c632b6c9c7" providerId="ADAL" clId="{F75E3AE2-4CEC-4827-B1CE-9BAE1F507774}" dt="2021-07-17T18:34:17.355" v="143" actId="1076"/>
          <ac:spMkLst>
            <pc:docMk/>
            <pc:sldMk cId="247176683" sldId="259"/>
            <ac:spMk id="7" creationId="{EFEAE28F-77E7-418A-A351-372035BE18D1}"/>
          </ac:spMkLst>
        </pc:spChg>
        <pc:spChg chg="mod">
          <ac:chgData name="Sanders Wang" userId="089d73b8-785c-4012-b931-81c632b6c9c7" providerId="ADAL" clId="{F75E3AE2-4CEC-4827-B1CE-9BAE1F507774}" dt="2021-07-17T18:34:38.603" v="192" actId="1076"/>
          <ac:spMkLst>
            <pc:docMk/>
            <pc:sldMk cId="247176683" sldId="259"/>
            <ac:spMk id="8" creationId="{38EF6FF5-B640-4031-8A7D-93EC175DD359}"/>
          </ac:spMkLst>
        </pc:spChg>
        <pc:spChg chg="del">
          <ac:chgData name="Sanders Wang" userId="089d73b8-785c-4012-b931-81c632b6c9c7" providerId="ADAL" clId="{F75E3AE2-4CEC-4827-B1CE-9BAE1F507774}" dt="2021-07-17T18:34:02.589" v="119" actId="478"/>
          <ac:spMkLst>
            <pc:docMk/>
            <pc:sldMk cId="247176683" sldId="259"/>
            <ac:spMk id="9" creationId="{343CE257-5DCE-4A55-A978-7D64ECF72E1B}"/>
          </ac:spMkLst>
        </pc:spChg>
        <pc:spChg chg="del">
          <ac:chgData name="Sanders Wang" userId="089d73b8-785c-4012-b931-81c632b6c9c7" providerId="ADAL" clId="{F75E3AE2-4CEC-4827-B1CE-9BAE1F507774}" dt="2021-07-17T18:34:03.837" v="120" actId="478"/>
          <ac:spMkLst>
            <pc:docMk/>
            <pc:sldMk cId="247176683" sldId="259"/>
            <ac:spMk id="10" creationId="{E188D8BD-454C-4316-A032-CB714F1E5988}"/>
          </ac:spMkLst>
        </pc:spChg>
        <pc:spChg chg="del">
          <ac:chgData name="Sanders Wang" userId="089d73b8-785c-4012-b931-81c632b6c9c7" providerId="ADAL" clId="{F75E3AE2-4CEC-4827-B1CE-9BAE1F507774}" dt="2021-07-17T18:34:03.837" v="120" actId="478"/>
          <ac:spMkLst>
            <pc:docMk/>
            <pc:sldMk cId="247176683" sldId="259"/>
            <ac:spMk id="11" creationId="{8962B1AB-C646-4307-BF81-066656ABC9DE}"/>
          </ac:spMkLst>
        </pc:spChg>
        <pc:spChg chg="del">
          <ac:chgData name="Sanders Wang" userId="089d73b8-785c-4012-b931-81c632b6c9c7" providerId="ADAL" clId="{F75E3AE2-4CEC-4827-B1CE-9BAE1F507774}" dt="2021-07-17T18:34:03.837" v="120" actId="478"/>
          <ac:spMkLst>
            <pc:docMk/>
            <pc:sldMk cId="247176683" sldId="259"/>
            <ac:spMk id="12" creationId="{C73AFCC7-AF73-4F61-BEB2-27A3420171AB}"/>
          </ac:spMkLst>
        </pc:spChg>
        <pc:spChg chg="del">
          <ac:chgData name="Sanders Wang" userId="089d73b8-785c-4012-b931-81c632b6c9c7" providerId="ADAL" clId="{F75E3AE2-4CEC-4827-B1CE-9BAE1F507774}" dt="2021-07-17T18:34:03.837" v="120" actId="478"/>
          <ac:spMkLst>
            <pc:docMk/>
            <pc:sldMk cId="247176683" sldId="259"/>
            <ac:spMk id="13" creationId="{C0BE8B16-1721-4399-8E97-508C504C154E}"/>
          </ac:spMkLst>
        </pc:spChg>
        <pc:spChg chg="del">
          <ac:chgData name="Sanders Wang" userId="089d73b8-785c-4012-b931-81c632b6c9c7" providerId="ADAL" clId="{F75E3AE2-4CEC-4827-B1CE-9BAE1F507774}" dt="2021-07-17T18:34:03.837" v="120" actId="478"/>
          <ac:spMkLst>
            <pc:docMk/>
            <pc:sldMk cId="247176683" sldId="259"/>
            <ac:spMk id="14" creationId="{D487E1BD-EBD2-4113-9DBB-9275F7A3D935}"/>
          </ac:spMkLst>
        </pc:spChg>
        <pc:spChg chg="del">
          <ac:chgData name="Sanders Wang" userId="089d73b8-785c-4012-b931-81c632b6c9c7" providerId="ADAL" clId="{F75E3AE2-4CEC-4827-B1CE-9BAE1F507774}" dt="2021-07-17T18:34:03.837" v="120" actId="478"/>
          <ac:spMkLst>
            <pc:docMk/>
            <pc:sldMk cId="247176683" sldId="259"/>
            <ac:spMk id="15" creationId="{FCC8FB41-11C4-471D-B5BD-D105416A7E2D}"/>
          </ac:spMkLst>
        </pc:spChg>
        <pc:spChg chg="del">
          <ac:chgData name="Sanders Wang" userId="089d73b8-785c-4012-b931-81c632b6c9c7" providerId="ADAL" clId="{F75E3AE2-4CEC-4827-B1CE-9BAE1F507774}" dt="2021-07-17T18:34:05.529" v="122" actId="478"/>
          <ac:spMkLst>
            <pc:docMk/>
            <pc:sldMk cId="247176683" sldId="259"/>
            <ac:spMk id="20" creationId="{C2CB0047-1399-4FDB-88F6-58FB051B7016}"/>
          </ac:spMkLst>
        </pc:spChg>
        <pc:spChg chg="add mod">
          <ac:chgData name="Sanders Wang" userId="089d73b8-785c-4012-b931-81c632b6c9c7" providerId="ADAL" clId="{F75E3AE2-4CEC-4827-B1CE-9BAE1F507774}" dt="2021-07-17T18:34:51.988" v="194" actId="1076"/>
          <ac:spMkLst>
            <pc:docMk/>
            <pc:sldMk cId="247176683" sldId="259"/>
            <ac:spMk id="21" creationId="{6F1AD368-BAA1-4ACD-8945-3C4C752D6752}"/>
          </ac:spMkLst>
        </pc:spChg>
        <pc:grpChg chg="del">
          <ac:chgData name="Sanders Wang" userId="089d73b8-785c-4012-b931-81c632b6c9c7" providerId="ADAL" clId="{F75E3AE2-4CEC-4827-B1CE-9BAE1F507774}" dt="2021-07-17T18:34:04.908" v="121" actId="478"/>
          <ac:grpSpMkLst>
            <pc:docMk/>
            <pc:sldMk cId="247176683" sldId="259"/>
            <ac:grpSpMk id="19" creationId="{B6DBDB3F-920A-4531-BEDB-7FDC4266E5C6}"/>
          </ac:grpSpMkLst>
        </pc:grpChg>
      </pc:sldChg>
      <pc:sldChg chg="addSp delSp modSp new mod addCm delCm">
        <pc:chgData name="Sanders Wang" userId="089d73b8-785c-4012-b931-81c632b6c9c7" providerId="ADAL" clId="{F75E3AE2-4CEC-4827-B1CE-9BAE1F507774}" dt="2021-07-20T15:33:54.311" v="1113" actId="255"/>
        <pc:sldMkLst>
          <pc:docMk/>
          <pc:sldMk cId="685528966" sldId="259"/>
        </pc:sldMkLst>
        <pc:spChg chg="add mod">
          <ac:chgData name="Sanders Wang" userId="089d73b8-785c-4012-b931-81c632b6c9c7" providerId="ADAL" clId="{F75E3AE2-4CEC-4827-B1CE-9BAE1F507774}" dt="2021-07-17T18:45:20.533" v="645" actId="14100"/>
          <ac:spMkLst>
            <pc:docMk/>
            <pc:sldMk cId="685528966" sldId="259"/>
            <ac:spMk id="2" creationId="{B603DE20-600B-4C1E-BF32-85557695A879}"/>
          </ac:spMkLst>
        </pc:spChg>
        <pc:spChg chg="add mod">
          <ac:chgData name="Sanders Wang" userId="089d73b8-785c-4012-b931-81c632b6c9c7" providerId="ADAL" clId="{F75E3AE2-4CEC-4827-B1CE-9BAE1F507774}" dt="2021-07-17T18:40:29.555" v="538" actId="1076"/>
          <ac:spMkLst>
            <pc:docMk/>
            <pc:sldMk cId="685528966" sldId="259"/>
            <ac:spMk id="3" creationId="{89EA2B13-96AF-4F74-979A-F9C4CB4EE7A4}"/>
          </ac:spMkLst>
        </pc:spChg>
        <pc:spChg chg="add mod">
          <ac:chgData name="Sanders Wang" userId="089d73b8-785c-4012-b931-81c632b6c9c7" providerId="ADAL" clId="{F75E3AE2-4CEC-4827-B1CE-9BAE1F507774}" dt="2021-07-20T15:33:54.311" v="1113" actId="255"/>
          <ac:spMkLst>
            <pc:docMk/>
            <pc:sldMk cId="685528966" sldId="259"/>
            <ac:spMk id="4" creationId="{CD38E76A-343D-4CCF-A795-7B8FEF067CC1}"/>
          </ac:spMkLst>
        </pc:spChg>
        <pc:spChg chg="add mod">
          <ac:chgData name="Sanders Wang" userId="089d73b8-785c-4012-b931-81c632b6c9c7" providerId="ADAL" clId="{F75E3AE2-4CEC-4827-B1CE-9BAE1F507774}" dt="2021-07-20T15:33:54.311" v="1113" actId="255"/>
          <ac:spMkLst>
            <pc:docMk/>
            <pc:sldMk cId="685528966" sldId="259"/>
            <ac:spMk id="5" creationId="{C2BF25B7-34C2-4A41-9820-C337FAB4E146}"/>
          </ac:spMkLst>
        </pc:spChg>
        <pc:spChg chg="add del mod">
          <ac:chgData name="Sanders Wang" userId="089d73b8-785c-4012-b931-81c632b6c9c7" providerId="ADAL" clId="{F75E3AE2-4CEC-4827-B1CE-9BAE1F507774}" dt="2021-07-17T18:40:47.143" v="549" actId="478"/>
          <ac:spMkLst>
            <pc:docMk/>
            <pc:sldMk cId="685528966" sldId="259"/>
            <ac:spMk id="6" creationId="{DA361D5F-4947-48F7-AA76-6894EF0AA9DB}"/>
          </ac:spMkLst>
        </pc:spChg>
        <pc:spChg chg="add mod">
          <ac:chgData name="Sanders Wang" userId="089d73b8-785c-4012-b931-81c632b6c9c7" providerId="ADAL" clId="{F75E3AE2-4CEC-4827-B1CE-9BAE1F507774}" dt="2021-07-20T15:33:54.311" v="1113" actId="255"/>
          <ac:spMkLst>
            <pc:docMk/>
            <pc:sldMk cId="685528966" sldId="259"/>
            <ac:spMk id="7" creationId="{5FBDD4FE-275C-4850-AD57-347D540ECF18}"/>
          </ac:spMkLst>
        </pc:spChg>
        <pc:spChg chg="add mod">
          <ac:chgData name="Sanders Wang" userId="089d73b8-785c-4012-b931-81c632b6c9c7" providerId="ADAL" clId="{F75E3AE2-4CEC-4827-B1CE-9BAE1F507774}" dt="2021-07-20T15:33:54.311" v="1113" actId="255"/>
          <ac:spMkLst>
            <pc:docMk/>
            <pc:sldMk cId="685528966" sldId="259"/>
            <ac:spMk id="8" creationId="{6F0AFBA8-D8A0-4702-8626-1396D49EB652}"/>
          </ac:spMkLst>
        </pc:spChg>
        <pc:spChg chg="add mod">
          <ac:chgData name="Sanders Wang" userId="089d73b8-785c-4012-b931-81c632b6c9c7" providerId="ADAL" clId="{F75E3AE2-4CEC-4827-B1CE-9BAE1F507774}" dt="2021-07-17T18:41:55.801" v="580" actId="571"/>
          <ac:spMkLst>
            <pc:docMk/>
            <pc:sldMk cId="685528966" sldId="259"/>
            <ac:spMk id="9" creationId="{2883C170-7B9D-476D-9E93-610FEEF53039}"/>
          </ac:spMkLst>
        </pc:spChg>
        <pc:spChg chg="add mod">
          <ac:chgData name="Sanders Wang" userId="089d73b8-785c-4012-b931-81c632b6c9c7" providerId="ADAL" clId="{F75E3AE2-4CEC-4827-B1CE-9BAE1F507774}" dt="2021-07-17T18:41:55.801" v="580" actId="571"/>
          <ac:spMkLst>
            <pc:docMk/>
            <pc:sldMk cId="685528966" sldId="259"/>
            <ac:spMk id="10" creationId="{13883203-C8A7-4B7A-864B-E6C8BFD8777B}"/>
          </ac:spMkLst>
        </pc:spChg>
        <pc:spChg chg="mod">
          <ac:chgData name="Sanders Wang" userId="089d73b8-785c-4012-b931-81c632b6c9c7" providerId="ADAL" clId="{F75E3AE2-4CEC-4827-B1CE-9BAE1F507774}" dt="2021-07-20T15:33:54.311" v="1113" actId="255"/>
          <ac:spMkLst>
            <pc:docMk/>
            <pc:sldMk cId="685528966" sldId="259"/>
            <ac:spMk id="13" creationId="{F5E006CB-255F-4811-B440-6C9A6F42F392}"/>
          </ac:spMkLst>
        </pc:spChg>
        <pc:spChg chg="mod">
          <ac:chgData name="Sanders Wang" userId="089d73b8-785c-4012-b931-81c632b6c9c7" providerId="ADAL" clId="{F75E3AE2-4CEC-4827-B1CE-9BAE1F507774}" dt="2021-07-20T15:33:54.311" v="1113" actId="255"/>
          <ac:spMkLst>
            <pc:docMk/>
            <pc:sldMk cId="685528966" sldId="259"/>
            <ac:spMk id="14" creationId="{64074A0A-0EC1-46B5-A569-D091AEA89FDD}"/>
          </ac:spMkLst>
        </pc:spChg>
        <pc:spChg chg="mod">
          <ac:chgData name="Sanders Wang" userId="089d73b8-785c-4012-b931-81c632b6c9c7" providerId="ADAL" clId="{F75E3AE2-4CEC-4827-B1CE-9BAE1F507774}" dt="2021-07-20T15:33:54.311" v="1113" actId="255"/>
          <ac:spMkLst>
            <pc:docMk/>
            <pc:sldMk cId="685528966" sldId="259"/>
            <ac:spMk id="15" creationId="{2F7572CD-7FBF-4BCF-9F5F-AE31F4D5B907}"/>
          </ac:spMkLst>
        </pc:spChg>
        <pc:spChg chg="mod">
          <ac:chgData name="Sanders Wang" userId="089d73b8-785c-4012-b931-81c632b6c9c7" providerId="ADAL" clId="{F75E3AE2-4CEC-4827-B1CE-9BAE1F507774}" dt="2021-07-20T15:33:54.311" v="1113" actId="255"/>
          <ac:spMkLst>
            <pc:docMk/>
            <pc:sldMk cId="685528966" sldId="259"/>
            <ac:spMk id="17" creationId="{2D5108C9-9804-4459-AEB7-AF0AA5D88B14}"/>
          </ac:spMkLst>
        </pc:spChg>
        <pc:spChg chg="mod">
          <ac:chgData name="Sanders Wang" userId="089d73b8-785c-4012-b931-81c632b6c9c7" providerId="ADAL" clId="{F75E3AE2-4CEC-4827-B1CE-9BAE1F507774}" dt="2021-07-20T15:33:54.311" v="1113" actId="255"/>
          <ac:spMkLst>
            <pc:docMk/>
            <pc:sldMk cId="685528966" sldId="259"/>
            <ac:spMk id="18" creationId="{CE43CB54-F0BB-491B-AF88-3B3938BCC4AC}"/>
          </ac:spMkLst>
        </pc:spChg>
        <pc:spChg chg="del mod">
          <ac:chgData name="Sanders Wang" userId="089d73b8-785c-4012-b931-81c632b6c9c7" providerId="ADAL" clId="{F75E3AE2-4CEC-4827-B1CE-9BAE1F507774}" dt="2021-07-17T18:42:38.260" v="593" actId="478"/>
          <ac:spMkLst>
            <pc:docMk/>
            <pc:sldMk cId="685528966" sldId="259"/>
            <ac:spMk id="19" creationId="{5FAA7459-B1CE-4C61-B595-6DCDC0431BF3}"/>
          </ac:spMkLst>
        </pc:spChg>
        <pc:spChg chg="add mod">
          <ac:chgData name="Sanders Wang" userId="089d73b8-785c-4012-b931-81c632b6c9c7" providerId="ADAL" clId="{F75E3AE2-4CEC-4827-B1CE-9BAE1F507774}" dt="2021-07-20T15:33:54.311" v="1113" actId="255"/>
          <ac:spMkLst>
            <pc:docMk/>
            <pc:sldMk cId="685528966" sldId="259"/>
            <ac:spMk id="20" creationId="{D6812DC2-E6BA-4BA4-9470-8FD6290EB7E3}"/>
          </ac:spMkLst>
        </pc:spChg>
        <pc:spChg chg="add mod">
          <ac:chgData name="Sanders Wang" userId="089d73b8-785c-4012-b931-81c632b6c9c7" providerId="ADAL" clId="{F75E3AE2-4CEC-4827-B1CE-9BAE1F507774}" dt="2021-07-20T15:33:54.311" v="1113" actId="255"/>
          <ac:spMkLst>
            <pc:docMk/>
            <pc:sldMk cId="685528966" sldId="259"/>
            <ac:spMk id="21" creationId="{42B615FE-A5D7-493D-A17C-63F5F9E7BD35}"/>
          </ac:spMkLst>
        </pc:spChg>
        <pc:spChg chg="mod">
          <ac:chgData name="Sanders Wang" userId="089d73b8-785c-4012-b931-81c632b6c9c7" providerId="ADAL" clId="{F75E3AE2-4CEC-4827-B1CE-9BAE1F507774}" dt="2021-07-20T15:33:54.311" v="1113" actId="255"/>
          <ac:spMkLst>
            <pc:docMk/>
            <pc:sldMk cId="685528966" sldId="259"/>
            <ac:spMk id="23" creationId="{8B937AD4-00A1-438A-9802-18F0C32DCD5C}"/>
          </ac:spMkLst>
        </pc:spChg>
        <pc:spChg chg="mod">
          <ac:chgData name="Sanders Wang" userId="089d73b8-785c-4012-b931-81c632b6c9c7" providerId="ADAL" clId="{F75E3AE2-4CEC-4827-B1CE-9BAE1F507774}" dt="2021-07-20T15:33:54.311" v="1113" actId="255"/>
          <ac:spMkLst>
            <pc:docMk/>
            <pc:sldMk cId="685528966" sldId="259"/>
            <ac:spMk id="24" creationId="{11CA2D5F-37A8-484E-8678-B2A0E1988CA6}"/>
          </ac:spMkLst>
        </pc:spChg>
        <pc:spChg chg="mod">
          <ac:chgData name="Sanders Wang" userId="089d73b8-785c-4012-b931-81c632b6c9c7" providerId="ADAL" clId="{F75E3AE2-4CEC-4827-B1CE-9BAE1F507774}" dt="2021-07-20T15:33:54.311" v="1113" actId="255"/>
          <ac:spMkLst>
            <pc:docMk/>
            <pc:sldMk cId="685528966" sldId="259"/>
            <ac:spMk id="25" creationId="{61D7DC09-4B87-4647-905B-9E0E17421011}"/>
          </ac:spMkLst>
        </pc:spChg>
        <pc:spChg chg="mod">
          <ac:chgData name="Sanders Wang" userId="089d73b8-785c-4012-b931-81c632b6c9c7" providerId="ADAL" clId="{F75E3AE2-4CEC-4827-B1CE-9BAE1F507774}" dt="2021-07-20T15:33:54.311" v="1113" actId="255"/>
          <ac:spMkLst>
            <pc:docMk/>
            <pc:sldMk cId="685528966" sldId="259"/>
            <ac:spMk id="26" creationId="{68A9C7FF-AA03-4716-8DC0-BC392EBCDC39}"/>
          </ac:spMkLst>
        </pc:spChg>
        <pc:spChg chg="add mod">
          <ac:chgData name="Sanders Wang" userId="089d73b8-785c-4012-b931-81c632b6c9c7" providerId="ADAL" clId="{F75E3AE2-4CEC-4827-B1CE-9BAE1F507774}" dt="2021-07-20T15:33:54.311" v="1113" actId="255"/>
          <ac:spMkLst>
            <pc:docMk/>
            <pc:sldMk cId="685528966" sldId="259"/>
            <ac:spMk id="27" creationId="{D6B0C07A-D132-4F99-976E-D05148D6DECE}"/>
          </ac:spMkLst>
        </pc:spChg>
        <pc:spChg chg="add mod">
          <ac:chgData name="Sanders Wang" userId="089d73b8-785c-4012-b931-81c632b6c9c7" providerId="ADAL" clId="{F75E3AE2-4CEC-4827-B1CE-9BAE1F507774}" dt="2021-07-20T15:33:54.311" v="1113" actId="255"/>
          <ac:spMkLst>
            <pc:docMk/>
            <pc:sldMk cId="685528966" sldId="259"/>
            <ac:spMk id="28" creationId="{BDC685A5-F115-46CC-992C-BBD34E641B30}"/>
          </ac:spMkLst>
        </pc:spChg>
        <pc:spChg chg="add mod">
          <ac:chgData name="Sanders Wang" userId="089d73b8-785c-4012-b931-81c632b6c9c7" providerId="ADAL" clId="{F75E3AE2-4CEC-4827-B1CE-9BAE1F507774}" dt="2021-07-20T15:33:54.311" v="1113" actId="255"/>
          <ac:spMkLst>
            <pc:docMk/>
            <pc:sldMk cId="685528966" sldId="259"/>
            <ac:spMk id="29" creationId="{E43DF7E8-003F-4135-818D-2663F8FDE95B}"/>
          </ac:spMkLst>
        </pc:spChg>
        <pc:spChg chg="add mod">
          <ac:chgData name="Sanders Wang" userId="089d73b8-785c-4012-b931-81c632b6c9c7" providerId="ADAL" clId="{F75E3AE2-4CEC-4827-B1CE-9BAE1F507774}" dt="2021-07-20T15:33:54.311" v="1113" actId="255"/>
          <ac:spMkLst>
            <pc:docMk/>
            <pc:sldMk cId="685528966" sldId="259"/>
            <ac:spMk id="30" creationId="{C3C908F6-B2F7-4E3D-B08F-B0DFE8F9D171}"/>
          </ac:spMkLst>
        </pc:spChg>
        <pc:spChg chg="add mod">
          <ac:chgData name="Sanders Wang" userId="089d73b8-785c-4012-b931-81c632b6c9c7" providerId="ADAL" clId="{F75E3AE2-4CEC-4827-B1CE-9BAE1F507774}" dt="2021-07-20T15:33:54.311" v="1113" actId="255"/>
          <ac:spMkLst>
            <pc:docMk/>
            <pc:sldMk cId="685528966" sldId="259"/>
            <ac:spMk id="31" creationId="{38BDD4CA-F132-433E-BFD5-AB517F9E7275}"/>
          </ac:spMkLst>
        </pc:spChg>
        <pc:spChg chg="add mod">
          <ac:chgData name="Sanders Wang" userId="089d73b8-785c-4012-b931-81c632b6c9c7" providerId="ADAL" clId="{F75E3AE2-4CEC-4827-B1CE-9BAE1F507774}" dt="2021-07-20T15:33:54.311" v="1113" actId="255"/>
          <ac:spMkLst>
            <pc:docMk/>
            <pc:sldMk cId="685528966" sldId="259"/>
            <ac:spMk id="32" creationId="{73D3550D-0BFE-431B-A9F8-DE0A4DDA6207}"/>
          </ac:spMkLst>
        </pc:spChg>
        <pc:spChg chg="add del mod">
          <ac:chgData name="Sanders Wang" userId="089d73b8-785c-4012-b931-81c632b6c9c7" providerId="ADAL" clId="{F75E3AE2-4CEC-4827-B1CE-9BAE1F507774}" dt="2021-07-17T18:44:49.396" v="635" actId="478"/>
          <ac:spMkLst>
            <pc:docMk/>
            <pc:sldMk cId="685528966" sldId="259"/>
            <ac:spMk id="33" creationId="{C94C524B-A5F4-4F54-A349-DBC5CADA7E63}"/>
          </ac:spMkLst>
        </pc:spChg>
        <pc:grpChg chg="add mod">
          <ac:chgData name="Sanders Wang" userId="089d73b8-785c-4012-b931-81c632b6c9c7" providerId="ADAL" clId="{F75E3AE2-4CEC-4827-B1CE-9BAE1F507774}" dt="2021-07-17T18:42:01.889" v="581" actId="164"/>
          <ac:grpSpMkLst>
            <pc:docMk/>
            <pc:sldMk cId="685528966" sldId="259"/>
            <ac:grpSpMk id="11" creationId="{DCC79FC1-B6AA-4E87-ABFF-1EB0B3852BE4}"/>
          </ac:grpSpMkLst>
        </pc:grpChg>
        <pc:grpChg chg="add mod">
          <ac:chgData name="Sanders Wang" userId="089d73b8-785c-4012-b931-81c632b6c9c7" providerId="ADAL" clId="{F75E3AE2-4CEC-4827-B1CE-9BAE1F507774}" dt="2021-07-17T18:42:12.821" v="586" actId="1076"/>
          <ac:grpSpMkLst>
            <pc:docMk/>
            <pc:sldMk cId="685528966" sldId="259"/>
            <ac:grpSpMk id="12" creationId="{C942B12A-8E5D-4A38-94D2-9F41B8377497}"/>
          </ac:grpSpMkLst>
        </pc:grpChg>
        <pc:grpChg chg="add mod">
          <ac:chgData name="Sanders Wang" userId="089d73b8-785c-4012-b931-81c632b6c9c7" providerId="ADAL" clId="{F75E3AE2-4CEC-4827-B1CE-9BAE1F507774}" dt="2021-07-17T18:42:50.115" v="596" actId="571"/>
          <ac:grpSpMkLst>
            <pc:docMk/>
            <pc:sldMk cId="685528966" sldId="259"/>
            <ac:grpSpMk id="16" creationId="{897DE0C7-485B-4C9C-B3A0-5F163C356BB5}"/>
          </ac:grpSpMkLst>
        </pc:grpChg>
        <pc:grpChg chg="add mod">
          <ac:chgData name="Sanders Wang" userId="089d73b8-785c-4012-b931-81c632b6c9c7" providerId="ADAL" clId="{F75E3AE2-4CEC-4827-B1CE-9BAE1F507774}" dt="2021-07-17T18:43:04.894" v="600" actId="1035"/>
          <ac:grpSpMkLst>
            <pc:docMk/>
            <pc:sldMk cId="685528966" sldId="259"/>
            <ac:grpSpMk id="22" creationId="{5CB17F37-0031-4DFD-8004-A5EE0A31D7C2}"/>
          </ac:grpSpMkLst>
        </pc:grpChg>
      </pc:sldChg>
      <pc:sldChg chg="new del">
        <pc:chgData name="Sanders Wang" userId="089d73b8-785c-4012-b931-81c632b6c9c7" providerId="ADAL" clId="{F75E3AE2-4CEC-4827-B1CE-9BAE1F507774}" dt="2021-07-17T18:33:41.139" v="87" actId="47"/>
        <pc:sldMkLst>
          <pc:docMk/>
          <pc:sldMk cId="1969630027" sldId="259"/>
        </pc:sldMkLst>
      </pc:sldChg>
      <pc:sldChg chg="addSp delSp modSp add mod">
        <pc:chgData name="Sanders Wang" userId="089d73b8-785c-4012-b931-81c632b6c9c7" providerId="ADAL" clId="{F75E3AE2-4CEC-4827-B1CE-9BAE1F507774}" dt="2021-07-20T15:34:07.080" v="1114" actId="255"/>
        <pc:sldMkLst>
          <pc:docMk/>
          <pc:sldMk cId="1156800870" sldId="260"/>
        </pc:sldMkLst>
        <pc:spChg chg="mod">
          <ac:chgData name="Sanders Wang" userId="089d73b8-785c-4012-b931-81c632b6c9c7" providerId="ADAL" clId="{F75E3AE2-4CEC-4827-B1CE-9BAE1F507774}" dt="2021-07-17T18:45:42.525" v="655" actId="14100"/>
          <ac:spMkLst>
            <pc:docMk/>
            <pc:sldMk cId="1156800870" sldId="260"/>
            <ac:spMk id="2" creationId="{B603DE20-600B-4C1E-BF32-85557695A879}"/>
          </ac:spMkLst>
        </pc:spChg>
        <pc:spChg chg="mod">
          <ac:chgData name="Sanders Wang" userId="089d73b8-785c-4012-b931-81c632b6c9c7" providerId="ADAL" clId="{F75E3AE2-4CEC-4827-B1CE-9BAE1F507774}" dt="2021-07-20T15:34:07.080" v="1114" actId="255"/>
          <ac:spMkLst>
            <pc:docMk/>
            <pc:sldMk cId="1156800870" sldId="260"/>
            <ac:spMk id="3" creationId="{89EA2B13-96AF-4F74-979A-F9C4CB4EE7A4}"/>
          </ac:spMkLst>
        </pc:spChg>
        <pc:spChg chg="mod">
          <ac:chgData name="Sanders Wang" userId="089d73b8-785c-4012-b931-81c632b6c9c7" providerId="ADAL" clId="{F75E3AE2-4CEC-4827-B1CE-9BAE1F507774}" dt="2021-07-20T15:34:07.080" v="1114" actId="255"/>
          <ac:spMkLst>
            <pc:docMk/>
            <pc:sldMk cId="1156800870" sldId="260"/>
            <ac:spMk id="4" creationId="{CD38E76A-343D-4CCF-A795-7B8FEF067CC1}"/>
          </ac:spMkLst>
        </pc:spChg>
        <pc:spChg chg="add mod">
          <ac:chgData name="Sanders Wang" userId="089d73b8-785c-4012-b931-81c632b6c9c7" providerId="ADAL" clId="{F75E3AE2-4CEC-4827-B1CE-9BAE1F507774}" dt="2021-07-20T15:34:07.080" v="1114" actId="255"/>
          <ac:spMkLst>
            <pc:docMk/>
            <pc:sldMk cId="1156800870" sldId="260"/>
            <ac:spMk id="10" creationId="{6F3919DD-8C87-416A-B633-31B80C9DBDEB}"/>
          </ac:spMkLst>
        </pc:spChg>
        <pc:spChg chg="add mod">
          <ac:chgData name="Sanders Wang" userId="089d73b8-785c-4012-b931-81c632b6c9c7" providerId="ADAL" clId="{F75E3AE2-4CEC-4827-B1CE-9BAE1F507774}" dt="2021-07-20T15:34:07.080" v="1114" actId="255"/>
          <ac:spMkLst>
            <pc:docMk/>
            <pc:sldMk cId="1156800870" sldId="260"/>
            <ac:spMk id="19" creationId="{2E217B43-1027-46DD-BAF6-6FCFB01D4B20}"/>
          </ac:spMkLst>
        </pc:spChg>
        <pc:spChg chg="del">
          <ac:chgData name="Sanders Wang" userId="089d73b8-785c-4012-b931-81c632b6c9c7" providerId="ADAL" clId="{F75E3AE2-4CEC-4827-B1CE-9BAE1F507774}" dt="2021-07-17T18:45:52.199" v="656" actId="478"/>
          <ac:spMkLst>
            <pc:docMk/>
            <pc:sldMk cId="1156800870" sldId="260"/>
            <ac:spMk id="27" creationId="{D6B0C07A-D132-4F99-976E-D05148D6DECE}"/>
          </ac:spMkLst>
        </pc:spChg>
        <pc:spChg chg="mod">
          <ac:chgData name="Sanders Wang" userId="089d73b8-785c-4012-b931-81c632b6c9c7" providerId="ADAL" clId="{F75E3AE2-4CEC-4827-B1CE-9BAE1F507774}" dt="2021-07-20T15:34:07.080" v="1114" actId="255"/>
          <ac:spMkLst>
            <pc:docMk/>
            <pc:sldMk cId="1156800870" sldId="260"/>
            <ac:spMk id="28" creationId="{BDC685A5-F115-46CC-992C-BBD34E641B30}"/>
          </ac:spMkLst>
        </pc:spChg>
        <pc:spChg chg="del">
          <ac:chgData name="Sanders Wang" userId="089d73b8-785c-4012-b931-81c632b6c9c7" providerId="ADAL" clId="{F75E3AE2-4CEC-4827-B1CE-9BAE1F507774}" dt="2021-07-17T18:45:54.677" v="657" actId="478"/>
          <ac:spMkLst>
            <pc:docMk/>
            <pc:sldMk cId="1156800870" sldId="260"/>
            <ac:spMk id="29" creationId="{E43DF7E8-003F-4135-818D-2663F8FDE95B}"/>
          </ac:spMkLst>
        </pc:spChg>
        <pc:spChg chg="del">
          <ac:chgData name="Sanders Wang" userId="089d73b8-785c-4012-b931-81c632b6c9c7" providerId="ADAL" clId="{F75E3AE2-4CEC-4827-B1CE-9BAE1F507774}" dt="2021-07-17T18:45:54.677" v="657" actId="478"/>
          <ac:spMkLst>
            <pc:docMk/>
            <pc:sldMk cId="1156800870" sldId="260"/>
            <ac:spMk id="30" creationId="{C3C908F6-B2F7-4E3D-B08F-B0DFE8F9D171}"/>
          </ac:spMkLst>
        </pc:spChg>
        <pc:spChg chg="del">
          <ac:chgData name="Sanders Wang" userId="089d73b8-785c-4012-b931-81c632b6c9c7" providerId="ADAL" clId="{F75E3AE2-4CEC-4827-B1CE-9BAE1F507774}" dt="2021-07-17T18:45:54.677" v="657" actId="478"/>
          <ac:spMkLst>
            <pc:docMk/>
            <pc:sldMk cId="1156800870" sldId="260"/>
            <ac:spMk id="31" creationId="{38BDD4CA-F132-433E-BFD5-AB517F9E7275}"/>
          </ac:spMkLst>
        </pc:spChg>
        <pc:spChg chg="del">
          <ac:chgData name="Sanders Wang" userId="089d73b8-785c-4012-b931-81c632b6c9c7" providerId="ADAL" clId="{F75E3AE2-4CEC-4827-B1CE-9BAE1F507774}" dt="2021-07-17T18:45:54.677" v="657" actId="478"/>
          <ac:spMkLst>
            <pc:docMk/>
            <pc:sldMk cId="1156800870" sldId="260"/>
            <ac:spMk id="32" creationId="{73D3550D-0BFE-431B-A9F8-DE0A4DDA6207}"/>
          </ac:spMkLst>
        </pc:spChg>
        <pc:spChg chg="add mod">
          <ac:chgData name="Sanders Wang" userId="089d73b8-785c-4012-b931-81c632b6c9c7" providerId="ADAL" clId="{F75E3AE2-4CEC-4827-B1CE-9BAE1F507774}" dt="2021-07-20T15:34:07.080" v="1114" actId="255"/>
          <ac:spMkLst>
            <pc:docMk/>
            <pc:sldMk cId="1156800870" sldId="260"/>
            <ac:spMk id="33" creationId="{485A61E0-C3D8-46C8-A686-2D405EAFE6A9}"/>
          </ac:spMkLst>
        </pc:spChg>
        <pc:spChg chg="add mod">
          <ac:chgData name="Sanders Wang" userId="089d73b8-785c-4012-b931-81c632b6c9c7" providerId="ADAL" clId="{F75E3AE2-4CEC-4827-B1CE-9BAE1F507774}" dt="2021-07-20T15:34:07.080" v="1114" actId="255"/>
          <ac:spMkLst>
            <pc:docMk/>
            <pc:sldMk cId="1156800870" sldId="260"/>
            <ac:spMk id="34" creationId="{DB7E2C3C-CD6A-4BCA-8516-F62D3A44857F}"/>
          </ac:spMkLst>
        </pc:spChg>
        <pc:spChg chg="add mod">
          <ac:chgData name="Sanders Wang" userId="089d73b8-785c-4012-b931-81c632b6c9c7" providerId="ADAL" clId="{F75E3AE2-4CEC-4827-B1CE-9BAE1F507774}" dt="2021-07-20T15:34:07.080" v="1114" actId="255"/>
          <ac:spMkLst>
            <pc:docMk/>
            <pc:sldMk cId="1156800870" sldId="260"/>
            <ac:spMk id="35" creationId="{8CDDC497-FCBB-436C-BE96-0E84C0C2D1E9}"/>
          </ac:spMkLst>
        </pc:spChg>
        <pc:spChg chg="add mod">
          <ac:chgData name="Sanders Wang" userId="089d73b8-785c-4012-b931-81c632b6c9c7" providerId="ADAL" clId="{F75E3AE2-4CEC-4827-B1CE-9BAE1F507774}" dt="2021-07-20T15:34:07.080" v="1114" actId="255"/>
          <ac:spMkLst>
            <pc:docMk/>
            <pc:sldMk cId="1156800870" sldId="260"/>
            <ac:spMk id="36" creationId="{586A88CF-98C5-484B-9294-BFBDCFAD6A85}"/>
          </ac:spMkLst>
        </pc:spChg>
        <pc:spChg chg="add mod">
          <ac:chgData name="Sanders Wang" userId="089d73b8-785c-4012-b931-81c632b6c9c7" providerId="ADAL" clId="{F75E3AE2-4CEC-4827-B1CE-9BAE1F507774}" dt="2021-07-20T15:34:07.080" v="1114" actId="255"/>
          <ac:spMkLst>
            <pc:docMk/>
            <pc:sldMk cId="1156800870" sldId="260"/>
            <ac:spMk id="37" creationId="{B1BDC6C9-3774-4F65-B074-B12B7088E075}"/>
          </ac:spMkLst>
        </pc:spChg>
        <pc:spChg chg="add mod">
          <ac:chgData name="Sanders Wang" userId="089d73b8-785c-4012-b931-81c632b6c9c7" providerId="ADAL" clId="{F75E3AE2-4CEC-4827-B1CE-9BAE1F507774}" dt="2021-07-20T15:34:07.080" v="1114" actId="255"/>
          <ac:spMkLst>
            <pc:docMk/>
            <pc:sldMk cId="1156800870" sldId="260"/>
            <ac:spMk id="38" creationId="{E3E31749-26D9-4133-868B-3026F2508E38}"/>
          </ac:spMkLst>
        </pc:spChg>
        <pc:spChg chg="add mod">
          <ac:chgData name="Sanders Wang" userId="089d73b8-785c-4012-b931-81c632b6c9c7" providerId="ADAL" clId="{F75E3AE2-4CEC-4827-B1CE-9BAE1F507774}" dt="2021-07-20T15:34:07.080" v="1114" actId="255"/>
          <ac:spMkLst>
            <pc:docMk/>
            <pc:sldMk cId="1156800870" sldId="260"/>
            <ac:spMk id="39" creationId="{17578F10-8500-4015-9C2A-B9366729842D}"/>
          </ac:spMkLst>
        </pc:spChg>
        <pc:grpChg chg="del">
          <ac:chgData name="Sanders Wang" userId="089d73b8-785c-4012-b931-81c632b6c9c7" providerId="ADAL" clId="{F75E3AE2-4CEC-4827-B1CE-9BAE1F507774}" dt="2021-07-17T18:45:52.199" v="656" actId="478"/>
          <ac:grpSpMkLst>
            <pc:docMk/>
            <pc:sldMk cId="1156800870" sldId="260"/>
            <ac:grpSpMk id="11" creationId="{DCC79FC1-B6AA-4E87-ABFF-1EB0B3852BE4}"/>
          </ac:grpSpMkLst>
        </pc:grpChg>
        <pc:grpChg chg="del">
          <ac:chgData name="Sanders Wang" userId="089d73b8-785c-4012-b931-81c632b6c9c7" providerId="ADAL" clId="{F75E3AE2-4CEC-4827-B1CE-9BAE1F507774}" dt="2021-07-17T18:45:52.199" v="656" actId="478"/>
          <ac:grpSpMkLst>
            <pc:docMk/>
            <pc:sldMk cId="1156800870" sldId="260"/>
            <ac:grpSpMk id="12" creationId="{C942B12A-8E5D-4A38-94D2-9F41B8377497}"/>
          </ac:grpSpMkLst>
        </pc:grpChg>
        <pc:grpChg chg="del">
          <ac:chgData name="Sanders Wang" userId="089d73b8-785c-4012-b931-81c632b6c9c7" providerId="ADAL" clId="{F75E3AE2-4CEC-4827-B1CE-9BAE1F507774}" dt="2021-07-17T18:45:52.199" v="656" actId="478"/>
          <ac:grpSpMkLst>
            <pc:docMk/>
            <pc:sldMk cId="1156800870" sldId="260"/>
            <ac:grpSpMk id="16" creationId="{897DE0C7-485B-4C9C-B3A0-5F163C356BB5}"/>
          </ac:grpSpMkLst>
        </pc:grpChg>
        <pc:grpChg chg="del">
          <ac:chgData name="Sanders Wang" userId="089d73b8-785c-4012-b931-81c632b6c9c7" providerId="ADAL" clId="{F75E3AE2-4CEC-4827-B1CE-9BAE1F507774}" dt="2021-07-17T18:45:52.199" v="656" actId="478"/>
          <ac:grpSpMkLst>
            <pc:docMk/>
            <pc:sldMk cId="1156800870" sldId="260"/>
            <ac:grpSpMk id="22" creationId="{5CB17F37-0031-4DFD-8004-A5EE0A31D7C2}"/>
          </ac:grpSpMkLst>
        </pc:grpChg>
        <pc:grpChg chg="add mod">
          <ac:chgData name="Sanders Wang" userId="089d73b8-785c-4012-b931-81c632b6c9c7" providerId="ADAL" clId="{F75E3AE2-4CEC-4827-B1CE-9BAE1F507774}" dt="2021-07-17T18:51:23.787" v="894" actId="164"/>
          <ac:grpSpMkLst>
            <pc:docMk/>
            <pc:sldMk cId="1156800870" sldId="260"/>
            <ac:grpSpMk id="44" creationId="{D71ED81A-3AFA-4912-AC34-68EC6AA7AAEB}"/>
          </ac:grpSpMkLst>
        </pc:grpChg>
        <pc:grpChg chg="add mod">
          <ac:chgData name="Sanders Wang" userId="089d73b8-785c-4012-b931-81c632b6c9c7" providerId="ADAL" clId="{F75E3AE2-4CEC-4827-B1CE-9BAE1F507774}" dt="2021-07-17T18:51:23.787" v="894" actId="164"/>
          <ac:grpSpMkLst>
            <pc:docMk/>
            <pc:sldMk cId="1156800870" sldId="260"/>
            <ac:grpSpMk id="45" creationId="{2B254861-83C5-4587-958C-AD98DB205249}"/>
          </ac:grpSpMkLst>
        </pc:grpChg>
        <pc:grpChg chg="add mod">
          <ac:chgData name="Sanders Wang" userId="089d73b8-785c-4012-b931-81c632b6c9c7" providerId="ADAL" clId="{F75E3AE2-4CEC-4827-B1CE-9BAE1F507774}" dt="2021-07-17T18:51:15.963" v="893" actId="164"/>
          <ac:grpSpMkLst>
            <pc:docMk/>
            <pc:sldMk cId="1156800870" sldId="260"/>
            <ac:grpSpMk id="46" creationId="{1B908E52-725A-4BF8-8226-0EAE72479471}"/>
          </ac:grpSpMkLst>
        </pc:grpChg>
        <pc:grpChg chg="add mod">
          <ac:chgData name="Sanders Wang" userId="089d73b8-785c-4012-b931-81c632b6c9c7" providerId="ADAL" clId="{F75E3AE2-4CEC-4827-B1CE-9BAE1F507774}" dt="2021-07-17T18:51:23.787" v="894" actId="164"/>
          <ac:grpSpMkLst>
            <pc:docMk/>
            <pc:sldMk cId="1156800870" sldId="260"/>
            <ac:grpSpMk id="47" creationId="{4A2397FA-8A65-4701-A7C8-F32E125B3668}"/>
          </ac:grpSpMkLst>
        </pc:grpChg>
        <pc:grpChg chg="add mod">
          <ac:chgData name="Sanders Wang" userId="089d73b8-785c-4012-b931-81c632b6c9c7" providerId="ADAL" clId="{F75E3AE2-4CEC-4827-B1CE-9BAE1F507774}" dt="2021-07-17T18:51:28.433" v="895" actId="164"/>
          <ac:grpSpMkLst>
            <pc:docMk/>
            <pc:sldMk cId="1156800870" sldId="260"/>
            <ac:grpSpMk id="48" creationId="{49FA6B68-7D1C-43D5-99AE-C6F0C1975088}"/>
          </ac:grpSpMkLst>
        </pc:grpChg>
        <pc:grpChg chg="add mod">
          <ac:chgData name="Sanders Wang" userId="089d73b8-785c-4012-b931-81c632b6c9c7" providerId="ADAL" clId="{F75E3AE2-4CEC-4827-B1CE-9BAE1F507774}" dt="2021-07-17T18:51:36.355" v="896" actId="164"/>
          <ac:grpSpMkLst>
            <pc:docMk/>
            <pc:sldMk cId="1156800870" sldId="260"/>
            <ac:grpSpMk id="49" creationId="{5D6A5257-1C36-4786-A3BA-1C09B92456EC}"/>
          </ac:grpSpMkLst>
        </pc:grpChg>
        <pc:cxnChg chg="add mod">
          <ac:chgData name="Sanders Wang" userId="089d73b8-785c-4012-b931-81c632b6c9c7" providerId="ADAL" clId="{F75E3AE2-4CEC-4827-B1CE-9BAE1F507774}" dt="2021-07-17T18:50:58.768" v="891" actId="164"/>
          <ac:cxnSpMkLst>
            <pc:docMk/>
            <pc:sldMk cId="1156800870" sldId="260"/>
            <ac:cxnSpMk id="9" creationId="{87C7DAF8-A1FD-4692-942F-A640018E51F8}"/>
          </ac:cxnSpMkLst>
        </pc:cxnChg>
        <pc:cxnChg chg="add mod">
          <ac:chgData name="Sanders Wang" userId="089d73b8-785c-4012-b931-81c632b6c9c7" providerId="ADAL" clId="{F75E3AE2-4CEC-4827-B1CE-9BAE1F507774}" dt="2021-07-17T18:51:15.963" v="893" actId="164"/>
          <ac:cxnSpMkLst>
            <pc:docMk/>
            <pc:sldMk cId="1156800870" sldId="260"/>
            <ac:cxnSpMk id="41" creationId="{0663DD58-E0F5-4A46-97CD-8F7513ECF6AB}"/>
          </ac:cxnSpMkLst>
        </pc:cxnChg>
      </pc:sldChg>
      <pc:sldChg chg="new">
        <pc:chgData name="Sanders Wang" userId="089d73b8-785c-4012-b931-81c632b6c9c7" providerId="ADAL" clId="{F75E3AE2-4CEC-4827-B1CE-9BAE1F507774}" dt="2021-07-17T18:51:44.867" v="897" actId="680"/>
        <pc:sldMkLst>
          <pc:docMk/>
          <pc:sldMk cId="232304893" sldId="261"/>
        </pc:sldMkLst>
      </pc:sldChg>
      <pc:sldChg chg="delSp modSp add mod">
        <pc:chgData name="Sanders Wang" userId="089d73b8-785c-4012-b931-81c632b6c9c7" providerId="ADAL" clId="{F75E3AE2-4CEC-4827-B1CE-9BAE1F507774}" dt="2021-07-17T18:52:26.258" v="915" actId="478"/>
        <pc:sldMkLst>
          <pc:docMk/>
          <pc:sldMk cId="4170876382" sldId="262"/>
        </pc:sldMkLst>
        <pc:spChg chg="mod">
          <ac:chgData name="Sanders Wang" userId="089d73b8-785c-4012-b931-81c632b6c9c7" providerId="ADAL" clId="{F75E3AE2-4CEC-4827-B1CE-9BAE1F507774}" dt="2021-07-17T18:52:00.672" v="907" actId="20577"/>
          <ac:spMkLst>
            <pc:docMk/>
            <pc:sldMk cId="4170876382" sldId="262"/>
            <ac:spMk id="2" creationId="{B603DE20-600B-4C1E-BF32-85557695A879}"/>
          </ac:spMkLst>
        </pc:spChg>
        <pc:spChg chg="mod topLvl">
          <ac:chgData name="Sanders Wang" userId="089d73b8-785c-4012-b931-81c632b6c9c7" providerId="ADAL" clId="{F75E3AE2-4CEC-4827-B1CE-9BAE1F507774}" dt="2021-07-17T18:52:18.115" v="913" actId="165"/>
          <ac:spMkLst>
            <pc:docMk/>
            <pc:sldMk cId="4170876382" sldId="262"/>
            <ac:spMk id="33" creationId="{485A61E0-C3D8-46C8-A686-2D405EAFE6A9}"/>
          </ac:spMkLst>
        </pc:spChg>
        <pc:spChg chg="del mod topLvl">
          <ac:chgData name="Sanders Wang" userId="089d73b8-785c-4012-b931-81c632b6c9c7" providerId="ADAL" clId="{F75E3AE2-4CEC-4827-B1CE-9BAE1F507774}" dt="2021-07-17T18:52:24.052" v="914" actId="478"/>
          <ac:spMkLst>
            <pc:docMk/>
            <pc:sldMk cId="4170876382" sldId="262"/>
            <ac:spMk id="34" creationId="{DB7E2C3C-CD6A-4BCA-8516-F62D3A44857F}"/>
          </ac:spMkLst>
        </pc:spChg>
        <pc:grpChg chg="del">
          <ac:chgData name="Sanders Wang" userId="089d73b8-785c-4012-b931-81c632b6c9c7" providerId="ADAL" clId="{F75E3AE2-4CEC-4827-B1CE-9BAE1F507774}" dt="2021-07-17T18:52:26.258" v="915" actId="478"/>
          <ac:grpSpMkLst>
            <pc:docMk/>
            <pc:sldMk cId="4170876382" sldId="262"/>
            <ac:grpSpMk id="46" creationId="{1B908E52-725A-4BF8-8226-0EAE72479471}"/>
          </ac:grpSpMkLst>
        </pc:grpChg>
        <pc:grpChg chg="del">
          <ac:chgData name="Sanders Wang" userId="089d73b8-785c-4012-b931-81c632b6c9c7" providerId="ADAL" clId="{F75E3AE2-4CEC-4827-B1CE-9BAE1F507774}" dt="2021-07-17T18:52:11.734" v="908" actId="478"/>
          <ac:grpSpMkLst>
            <pc:docMk/>
            <pc:sldMk cId="4170876382" sldId="262"/>
            <ac:grpSpMk id="47" creationId="{4A2397FA-8A65-4701-A7C8-F32E125B3668}"/>
          </ac:grpSpMkLst>
        </pc:grpChg>
        <pc:grpChg chg="del">
          <ac:chgData name="Sanders Wang" userId="089d73b8-785c-4012-b931-81c632b6c9c7" providerId="ADAL" clId="{F75E3AE2-4CEC-4827-B1CE-9BAE1F507774}" dt="2021-07-17T18:52:18.115" v="913" actId="165"/>
          <ac:grpSpMkLst>
            <pc:docMk/>
            <pc:sldMk cId="4170876382" sldId="262"/>
            <ac:grpSpMk id="48" creationId="{49FA6B68-7D1C-43D5-99AE-C6F0C1975088}"/>
          </ac:grpSpMkLst>
        </pc:grpChg>
        <pc:cxnChg chg="mod">
          <ac:chgData name="Sanders Wang" userId="089d73b8-785c-4012-b931-81c632b6c9c7" providerId="ADAL" clId="{F75E3AE2-4CEC-4827-B1CE-9BAE1F507774}" dt="2021-07-17T18:52:26.258" v="915" actId="478"/>
          <ac:cxnSpMkLst>
            <pc:docMk/>
            <pc:sldMk cId="4170876382" sldId="262"/>
            <ac:cxnSpMk id="41" creationId="{0663DD58-E0F5-4A46-97CD-8F7513ECF6AB}"/>
          </ac:cxnSpMkLst>
        </pc:cxnChg>
      </pc:sldChg>
      <pc:sldChg chg="addSp delSp modSp add mod ord">
        <pc:chgData name="Sanders Wang" userId="089d73b8-785c-4012-b931-81c632b6c9c7" providerId="ADAL" clId="{F75E3AE2-4CEC-4827-B1CE-9BAE1F507774}" dt="2021-07-17T18:55:14.936" v="1040" actId="20577"/>
        <pc:sldMkLst>
          <pc:docMk/>
          <pc:sldMk cId="3359286519" sldId="263"/>
        </pc:sldMkLst>
        <pc:spChg chg="mod">
          <ac:chgData name="Sanders Wang" userId="089d73b8-785c-4012-b931-81c632b6c9c7" providerId="ADAL" clId="{F75E3AE2-4CEC-4827-B1CE-9BAE1F507774}" dt="2021-07-17T18:52:40.340" v="929" actId="14100"/>
          <ac:spMkLst>
            <pc:docMk/>
            <pc:sldMk cId="3359286519" sldId="263"/>
            <ac:spMk id="2" creationId="{B603DE20-600B-4C1E-BF32-85557695A879}"/>
          </ac:spMkLst>
        </pc:spChg>
        <pc:spChg chg="del">
          <ac:chgData name="Sanders Wang" userId="089d73b8-785c-4012-b931-81c632b6c9c7" providerId="ADAL" clId="{F75E3AE2-4CEC-4827-B1CE-9BAE1F507774}" dt="2021-07-17T18:52:44.788" v="930" actId="478"/>
          <ac:spMkLst>
            <pc:docMk/>
            <pc:sldMk cId="3359286519" sldId="263"/>
            <ac:spMk id="4" creationId="{CD38E76A-343D-4CCF-A795-7B8FEF067CC1}"/>
          </ac:spMkLst>
        </pc:spChg>
        <pc:spChg chg="add">
          <ac:chgData name="Sanders Wang" userId="089d73b8-785c-4012-b931-81c632b6c9c7" providerId="ADAL" clId="{F75E3AE2-4CEC-4827-B1CE-9BAE1F507774}" dt="2021-07-17T18:52:50.062" v="931" actId="11529"/>
          <ac:spMkLst>
            <pc:docMk/>
            <pc:sldMk cId="3359286519" sldId="263"/>
            <ac:spMk id="6" creationId="{82CFC802-0004-4CCD-9911-CF7B2E77F69B}"/>
          </ac:spMkLst>
        </pc:spChg>
        <pc:spChg chg="add">
          <ac:chgData name="Sanders Wang" userId="089d73b8-785c-4012-b931-81c632b6c9c7" providerId="ADAL" clId="{F75E3AE2-4CEC-4827-B1CE-9BAE1F507774}" dt="2021-07-17T18:52:54.678" v="932" actId="11529"/>
          <ac:spMkLst>
            <pc:docMk/>
            <pc:sldMk cId="3359286519" sldId="263"/>
            <ac:spMk id="9" creationId="{196768AA-F8DF-4A12-9885-4485EE3FE597}"/>
          </ac:spMkLst>
        </pc:spChg>
        <pc:spChg chg="add mod">
          <ac:chgData name="Sanders Wang" userId="089d73b8-785c-4012-b931-81c632b6c9c7" providerId="ADAL" clId="{F75E3AE2-4CEC-4827-B1CE-9BAE1F507774}" dt="2021-07-17T18:55:14.936" v="1040" actId="20577"/>
          <ac:spMkLst>
            <pc:docMk/>
            <pc:sldMk cId="3359286519" sldId="263"/>
            <ac:spMk id="33" creationId="{46991527-594D-4686-97C2-998313C99AAF}"/>
          </ac:spMkLst>
        </pc:spChg>
        <pc:grpChg chg="mod">
          <ac:chgData name="Sanders Wang" userId="089d73b8-785c-4012-b931-81c632b6c9c7" providerId="ADAL" clId="{F75E3AE2-4CEC-4827-B1CE-9BAE1F507774}" dt="2021-07-17T18:54:55.861" v="1002" actId="1036"/>
          <ac:grpSpMkLst>
            <pc:docMk/>
            <pc:sldMk cId="3359286519" sldId="263"/>
            <ac:grpSpMk id="11" creationId="{DCC79FC1-B6AA-4E87-ABFF-1EB0B3852BE4}"/>
          </ac:grpSpMkLst>
        </pc:grpChg>
        <pc:grpChg chg="mod">
          <ac:chgData name="Sanders Wang" userId="089d73b8-785c-4012-b931-81c632b6c9c7" providerId="ADAL" clId="{F75E3AE2-4CEC-4827-B1CE-9BAE1F507774}" dt="2021-07-17T18:54:55.861" v="1002" actId="1036"/>
          <ac:grpSpMkLst>
            <pc:docMk/>
            <pc:sldMk cId="3359286519" sldId="263"/>
            <ac:grpSpMk id="12" creationId="{C942B12A-8E5D-4A38-94D2-9F41B8377497}"/>
          </ac:grpSpMkLst>
        </pc:grpChg>
        <pc:grpChg chg="mod">
          <ac:chgData name="Sanders Wang" userId="089d73b8-785c-4012-b931-81c632b6c9c7" providerId="ADAL" clId="{F75E3AE2-4CEC-4827-B1CE-9BAE1F507774}" dt="2021-07-17T18:54:55.861" v="1002" actId="1036"/>
          <ac:grpSpMkLst>
            <pc:docMk/>
            <pc:sldMk cId="3359286519" sldId="263"/>
            <ac:grpSpMk id="16" creationId="{897DE0C7-485B-4C9C-B3A0-5F163C356BB5}"/>
          </ac:grpSpMkLst>
        </pc:grpChg>
        <pc:grpChg chg="mod">
          <ac:chgData name="Sanders Wang" userId="089d73b8-785c-4012-b931-81c632b6c9c7" providerId="ADAL" clId="{F75E3AE2-4CEC-4827-B1CE-9BAE1F507774}" dt="2021-07-17T18:54:55.861" v="1002" actId="1036"/>
          <ac:grpSpMkLst>
            <pc:docMk/>
            <pc:sldMk cId="3359286519" sldId="263"/>
            <ac:grpSpMk id="22" creationId="{5CB17F37-0031-4DFD-8004-A5EE0A31D7C2}"/>
          </ac:grpSpMkLst>
        </pc:grpChg>
      </pc:sldChg>
      <pc:sldChg chg="addSp delSp modSp add mod ord">
        <pc:chgData name="Sanders Wang" userId="089d73b8-785c-4012-b931-81c632b6c9c7" providerId="ADAL" clId="{F75E3AE2-4CEC-4827-B1CE-9BAE1F507774}" dt="2021-07-17T18:54:45.577" v="989" actId="20577"/>
        <pc:sldMkLst>
          <pc:docMk/>
          <pc:sldMk cId="47315760" sldId="264"/>
        </pc:sldMkLst>
        <pc:spChg chg="add mod">
          <ac:chgData name="Sanders Wang" userId="089d73b8-785c-4012-b931-81c632b6c9c7" providerId="ADAL" clId="{F75E3AE2-4CEC-4827-B1CE-9BAE1F507774}" dt="2021-07-17T18:54:45.577" v="989" actId="20577"/>
          <ac:spMkLst>
            <pc:docMk/>
            <pc:sldMk cId="47315760" sldId="264"/>
            <ac:spMk id="23" creationId="{EEB46809-CA91-4CF4-8D00-8D9F044F5DC6}"/>
          </ac:spMkLst>
        </pc:spChg>
        <pc:grpChg chg="add del mod">
          <ac:chgData name="Sanders Wang" userId="089d73b8-785c-4012-b931-81c632b6c9c7" providerId="ADAL" clId="{F75E3AE2-4CEC-4827-B1CE-9BAE1F507774}" dt="2021-07-17T18:54:30.531" v="957" actId="478"/>
          <ac:grpSpMkLst>
            <pc:docMk/>
            <pc:sldMk cId="47315760" sldId="264"/>
            <ac:grpSpMk id="47" creationId="{4A2397FA-8A65-4701-A7C8-F32E125B3668}"/>
          </ac:grpSpMkLst>
        </pc:grpChg>
        <pc:grpChg chg="mod">
          <ac:chgData name="Sanders Wang" userId="089d73b8-785c-4012-b931-81c632b6c9c7" providerId="ADAL" clId="{F75E3AE2-4CEC-4827-B1CE-9BAE1F507774}" dt="2021-07-17T18:54:33.041" v="966" actId="1036"/>
          <ac:grpSpMkLst>
            <pc:docMk/>
            <pc:sldMk cId="47315760" sldId="264"/>
            <ac:grpSpMk id="48" creationId="{49FA6B68-7D1C-43D5-99AE-C6F0C1975088}"/>
          </ac:grpSpMkLst>
        </pc:grpChg>
        <pc:grpChg chg="ord">
          <ac:chgData name="Sanders Wang" userId="089d73b8-785c-4012-b931-81c632b6c9c7" providerId="ADAL" clId="{F75E3AE2-4CEC-4827-B1CE-9BAE1F507774}" dt="2021-07-17T18:53:07.317" v="936" actId="166"/>
          <ac:grpSpMkLst>
            <pc:docMk/>
            <pc:sldMk cId="47315760" sldId="264"/>
            <ac:grpSpMk id="49" creationId="{5D6A5257-1C36-4786-A3BA-1C09B92456EC}"/>
          </ac:grpSpMkLst>
        </pc:grpChg>
      </pc:sldChg>
      <pc:sldChg chg="addSp delSp modSp add mod ord">
        <pc:chgData name="Sanders Wang" userId="089d73b8-785c-4012-b931-81c632b6c9c7" providerId="ADAL" clId="{F75E3AE2-4CEC-4827-B1CE-9BAE1F507774}" dt="2021-07-17T18:56:29.469" v="1083" actId="20577"/>
        <pc:sldMkLst>
          <pc:docMk/>
          <pc:sldMk cId="1773884552" sldId="265"/>
        </pc:sldMkLst>
        <pc:spChg chg="mod">
          <ac:chgData name="Sanders Wang" userId="089d73b8-785c-4012-b931-81c632b6c9c7" providerId="ADAL" clId="{F75E3AE2-4CEC-4827-B1CE-9BAE1F507774}" dt="2021-07-17T18:56:29.469" v="1083" actId="20577"/>
          <ac:spMkLst>
            <pc:docMk/>
            <pc:sldMk cId="1773884552" sldId="265"/>
            <ac:spMk id="2" creationId="{B603DE20-600B-4C1E-BF32-85557695A879}"/>
          </ac:spMkLst>
        </pc:spChg>
        <pc:spChg chg="topLvl">
          <ac:chgData name="Sanders Wang" userId="089d73b8-785c-4012-b931-81c632b6c9c7" providerId="ADAL" clId="{F75E3AE2-4CEC-4827-B1CE-9BAE1F507774}" dt="2021-07-17T18:55:30.266" v="1044" actId="478"/>
          <ac:spMkLst>
            <pc:docMk/>
            <pc:sldMk cId="1773884552" sldId="265"/>
            <ac:spMk id="3" creationId="{89EA2B13-96AF-4F74-979A-F9C4CB4EE7A4}"/>
          </ac:spMkLst>
        </pc:spChg>
        <pc:spChg chg="del topLvl">
          <ac:chgData name="Sanders Wang" userId="089d73b8-785c-4012-b931-81c632b6c9c7" providerId="ADAL" clId="{F75E3AE2-4CEC-4827-B1CE-9BAE1F507774}" dt="2021-07-17T18:55:30.266" v="1044" actId="478"/>
          <ac:spMkLst>
            <pc:docMk/>
            <pc:sldMk cId="1773884552" sldId="265"/>
            <ac:spMk id="4" creationId="{CD38E76A-343D-4CCF-A795-7B8FEF067CC1}"/>
          </ac:spMkLst>
        </pc:spChg>
        <pc:spChg chg="add">
          <ac:chgData name="Sanders Wang" userId="089d73b8-785c-4012-b931-81c632b6c9c7" providerId="ADAL" clId="{F75E3AE2-4CEC-4827-B1CE-9BAE1F507774}" dt="2021-07-17T18:55:36.134" v="1045" actId="11529"/>
          <ac:spMkLst>
            <pc:docMk/>
            <pc:sldMk cId="1773884552" sldId="265"/>
            <ac:spMk id="5" creationId="{7701EAE2-287F-4820-B727-B2043CF84DD3}"/>
          </ac:spMkLst>
        </pc:spChg>
        <pc:spChg chg="add">
          <ac:chgData name="Sanders Wang" userId="089d73b8-785c-4012-b931-81c632b6c9c7" providerId="ADAL" clId="{F75E3AE2-4CEC-4827-B1CE-9BAE1F507774}" dt="2021-07-17T18:55:41.359" v="1046" actId="11529"/>
          <ac:spMkLst>
            <pc:docMk/>
            <pc:sldMk cId="1773884552" sldId="265"/>
            <ac:spMk id="6" creationId="{614A153C-78C7-4455-AF78-38803387F207}"/>
          </ac:spMkLst>
        </pc:spChg>
        <pc:spChg chg="add mod">
          <ac:chgData name="Sanders Wang" userId="089d73b8-785c-4012-b931-81c632b6c9c7" providerId="ADAL" clId="{F75E3AE2-4CEC-4827-B1CE-9BAE1F507774}" dt="2021-07-17T18:55:51.409" v="1060" actId="20577"/>
          <ac:spMkLst>
            <pc:docMk/>
            <pc:sldMk cId="1773884552" sldId="265"/>
            <ac:spMk id="10" creationId="{5D94442A-B994-413F-BA93-12CBD5BB89CC}"/>
          </ac:spMkLst>
        </pc:spChg>
        <pc:spChg chg="add mod">
          <ac:chgData name="Sanders Wang" userId="089d73b8-785c-4012-b931-81c632b6c9c7" providerId="ADAL" clId="{F75E3AE2-4CEC-4827-B1CE-9BAE1F507774}" dt="2021-07-17T18:55:57.049" v="1063" actId="20577"/>
          <ac:spMkLst>
            <pc:docMk/>
            <pc:sldMk cId="1773884552" sldId="265"/>
            <ac:spMk id="11" creationId="{C42EA713-C6F8-4DD0-9B97-A265C6DBD6A6}"/>
          </ac:spMkLst>
        </pc:spChg>
        <pc:spChg chg="add mod">
          <ac:chgData name="Sanders Wang" userId="089d73b8-785c-4012-b931-81c632b6c9c7" providerId="ADAL" clId="{F75E3AE2-4CEC-4827-B1CE-9BAE1F507774}" dt="2021-07-17T18:56:08.403" v="1068" actId="1076"/>
          <ac:spMkLst>
            <pc:docMk/>
            <pc:sldMk cId="1773884552" sldId="265"/>
            <ac:spMk id="12" creationId="{4D21B45A-DD35-41B9-A575-AF0FFCAF6C28}"/>
          </ac:spMkLst>
        </pc:spChg>
        <pc:spChg chg="add mod">
          <ac:chgData name="Sanders Wang" userId="089d73b8-785c-4012-b931-81c632b6c9c7" providerId="ADAL" clId="{F75E3AE2-4CEC-4827-B1CE-9BAE1F507774}" dt="2021-07-17T18:56:13.030" v="1071" actId="20577"/>
          <ac:spMkLst>
            <pc:docMk/>
            <pc:sldMk cId="1773884552" sldId="265"/>
            <ac:spMk id="13" creationId="{DA9E2662-7E6A-4AE9-A427-3DC3605199D5}"/>
          </ac:spMkLst>
        </pc:spChg>
        <pc:spChg chg="add mod">
          <ac:chgData name="Sanders Wang" userId="089d73b8-785c-4012-b931-81c632b6c9c7" providerId="ADAL" clId="{F75E3AE2-4CEC-4827-B1CE-9BAE1F507774}" dt="2021-07-17T18:56:17.958" v="1074" actId="20577"/>
          <ac:spMkLst>
            <pc:docMk/>
            <pc:sldMk cId="1773884552" sldId="265"/>
            <ac:spMk id="14" creationId="{74DB58F5-840C-409B-BADE-33F631EE419B}"/>
          </ac:spMkLst>
        </pc:spChg>
        <pc:spChg chg="mod">
          <ac:chgData name="Sanders Wang" userId="089d73b8-785c-4012-b931-81c632b6c9c7" providerId="ADAL" clId="{F75E3AE2-4CEC-4827-B1CE-9BAE1F507774}" dt="2021-07-17T18:55:45.597" v="1058" actId="1036"/>
          <ac:spMkLst>
            <pc:docMk/>
            <pc:sldMk cId="1773884552" sldId="265"/>
            <ac:spMk id="28" creationId="{BDC685A5-F115-46CC-992C-BBD34E641B30}"/>
          </ac:spMkLst>
        </pc:spChg>
        <pc:spChg chg="mod">
          <ac:chgData name="Sanders Wang" userId="089d73b8-785c-4012-b931-81c632b6c9c7" providerId="ADAL" clId="{F75E3AE2-4CEC-4827-B1CE-9BAE1F507774}" dt="2021-07-17T18:55:45.597" v="1058" actId="1036"/>
          <ac:spMkLst>
            <pc:docMk/>
            <pc:sldMk cId="1773884552" sldId="265"/>
            <ac:spMk id="33" creationId="{485A61E0-C3D8-46C8-A686-2D405EAFE6A9}"/>
          </ac:spMkLst>
        </pc:spChg>
        <pc:grpChg chg="del">
          <ac:chgData name="Sanders Wang" userId="089d73b8-785c-4012-b931-81c632b6c9c7" providerId="ADAL" clId="{F75E3AE2-4CEC-4827-B1CE-9BAE1F507774}" dt="2021-07-17T18:55:30.266" v="1044" actId="478"/>
          <ac:grpSpMkLst>
            <pc:docMk/>
            <pc:sldMk cId="1773884552" sldId="265"/>
            <ac:grpSpMk id="49" creationId="{5D6A5257-1C36-4786-A3BA-1C09B92456EC}"/>
          </ac:grpSpMkLst>
        </pc:grpChg>
      </pc:sldChg>
      <pc:sldChg chg="new del">
        <pc:chgData name="Sanders Wang" userId="089d73b8-785c-4012-b931-81c632b6c9c7" providerId="ADAL" clId="{F75E3AE2-4CEC-4827-B1CE-9BAE1F507774}" dt="2021-07-20T15:32:59.670" v="1108" actId="47"/>
        <pc:sldMkLst>
          <pc:docMk/>
          <pc:sldMk cId="2873714285" sldId="266"/>
        </pc:sldMkLst>
      </pc:sldChg>
      <pc:sldChg chg="addSp delSp modSp new mod ord">
        <pc:chgData name="Sanders Wang" userId="089d73b8-785c-4012-b931-81c632b6c9c7" providerId="ADAL" clId="{F75E3AE2-4CEC-4827-B1CE-9BAE1F507774}" dt="2021-07-20T15:43:00.655" v="1384" actId="1076"/>
        <pc:sldMkLst>
          <pc:docMk/>
          <pc:sldMk cId="3615448307" sldId="266"/>
        </pc:sldMkLst>
        <pc:spChg chg="add mod">
          <ac:chgData name="Sanders Wang" userId="089d73b8-785c-4012-b931-81c632b6c9c7" providerId="ADAL" clId="{F75E3AE2-4CEC-4827-B1CE-9BAE1F507774}" dt="2021-07-20T15:34:50.903" v="1201" actId="14100"/>
          <ac:spMkLst>
            <pc:docMk/>
            <pc:sldMk cId="3615448307" sldId="266"/>
            <ac:spMk id="2" creationId="{3425BE8C-EAEE-4805-B302-7222C3459864}"/>
          </ac:spMkLst>
        </pc:spChg>
        <pc:spChg chg="add del mod">
          <ac:chgData name="Sanders Wang" userId="089d73b8-785c-4012-b931-81c632b6c9c7" providerId="ADAL" clId="{F75E3AE2-4CEC-4827-B1CE-9BAE1F507774}" dt="2021-07-20T15:35:04.619" v="1211" actId="478"/>
          <ac:spMkLst>
            <pc:docMk/>
            <pc:sldMk cId="3615448307" sldId="266"/>
            <ac:spMk id="3" creationId="{66D6DB50-7DB8-4041-8024-0D89DF76A086}"/>
          </ac:spMkLst>
        </pc:spChg>
        <pc:spChg chg="add mod">
          <ac:chgData name="Sanders Wang" userId="089d73b8-785c-4012-b931-81c632b6c9c7" providerId="ADAL" clId="{F75E3AE2-4CEC-4827-B1CE-9BAE1F507774}" dt="2021-07-20T15:42:50.536" v="1365" actId="20577"/>
          <ac:spMkLst>
            <pc:docMk/>
            <pc:sldMk cId="3615448307" sldId="266"/>
            <ac:spMk id="4" creationId="{31EB8143-8B60-4317-8D90-55AB4D350921}"/>
          </ac:spMkLst>
        </pc:spChg>
        <pc:spChg chg="add mod">
          <ac:chgData name="Sanders Wang" userId="089d73b8-785c-4012-b931-81c632b6c9c7" providerId="ADAL" clId="{F75E3AE2-4CEC-4827-B1CE-9BAE1F507774}" dt="2021-07-20T15:38:29.580" v="1244" actId="164"/>
          <ac:spMkLst>
            <pc:docMk/>
            <pc:sldMk cId="3615448307" sldId="266"/>
            <ac:spMk id="5" creationId="{FF8D2B17-C48C-4C83-AE78-FB0CF47CDE66}"/>
          </ac:spMkLst>
        </pc:spChg>
        <pc:spChg chg="add mod">
          <ac:chgData name="Sanders Wang" userId="089d73b8-785c-4012-b931-81c632b6c9c7" providerId="ADAL" clId="{F75E3AE2-4CEC-4827-B1CE-9BAE1F507774}" dt="2021-07-20T15:42:01.607" v="1284" actId="1076"/>
          <ac:spMkLst>
            <pc:docMk/>
            <pc:sldMk cId="3615448307" sldId="266"/>
            <ac:spMk id="9" creationId="{24D2B347-B4C0-488F-8A8B-9DA831FD0D96}"/>
          </ac:spMkLst>
        </pc:spChg>
        <pc:spChg chg="add mod">
          <ac:chgData name="Sanders Wang" userId="089d73b8-785c-4012-b931-81c632b6c9c7" providerId="ADAL" clId="{F75E3AE2-4CEC-4827-B1CE-9BAE1F507774}" dt="2021-07-20T15:41:45.564" v="1280" actId="1076"/>
          <ac:spMkLst>
            <pc:docMk/>
            <pc:sldMk cId="3615448307" sldId="266"/>
            <ac:spMk id="10" creationId="{CE8D3C54-CE89-42BE-A151-169930EF0CDF}"/>
          </ac:spMkLst>
        </pc:spChg>
        <pc:spChg chg="add mod">
          <ac:chgData name="Sanders Wang" userId="089d73b8-785c-4012-b931-81c632b6c9c7" providerId="ADAL" clId="{F75E3AE2-4CEC-4827-B1CE-9BAE1F507774}" dt="2021-07-20T15:42:21.640" v="1300" actId="1076"/>
          <ac:spMkLst>
            <pc:docMk/>
            <pc:sldMk cId="3615448307" sldId="266"/>
            <ac:spMk id="13" creationId="{F32036F8-F1FB-40A4-AB59-B765B86FFC27}"/>
          </ac:spMkLst>
        </pc:spChg>
        <pc:spChg chg="add mod">
          <ac:chgData name="Sanders Wang" userId="089d73b8-785c-4012-b931-81c632b6c9c7" providerId="ADAL" clId="{F75E3AE2-4CEC-4827-B1CE-9BAE1F507774}" dt="2021-07-20T15:42:18.795" v="1299" actId="571"/>
          <ac:spMkLst>
            <pc:docMk/>
            <pc:sldMk cId="3615448307" sldId="266"/>
            <ac:spMk id="14" creationId="{B1C9E8DB-BBCB-4359-97E9-3FA5734D7011}"/>
          </ac:spMkLst>
        </pc:spChg>
        <pc:spChg chg="add mod">
          <ac:chgData name="Sanders Wang" userId="089d73b8-785c-4012-b931-81c632b6c9c7" providerId="ADAL" clId="{F75E3AE2-4CEC-4827-B1CE-9BAE1F507774}" dt="2021-07-20T15:43:00.655" v="1384" actId="1076"/>
          <ac:spMkLst>
            <pc:docMk/>
            <pc:sldMk cId="3615448307" sldId="266"/>
            <ac:spMk id="15" creationId="{0F43AB86-E9E8-48BF-A160-B43B4D17B566}"/>
          </ac:spMkLst>
        </pc:spChg>
        <pc:grpChg chg="add mod">
          <ac:chgData name="Sanders Wang" userId="089d73b8-785c-4012-b931-81c632b6c9c7" providerId="ADAL" clId="{F75E3AE2-4CEC-4827-B1CE-9BAE1F507774}" dt="2021-07-20T15:38:29.580" v="1244" actId="164"/>
          <ac:grpSpMkLst>
            <pc:docMk/>
            <pc:sldMk cId="3615448307" sldId="266"/>
            <ac:grpSpMk id="8" creationId="{5EB1CF9E-EA6B-44CD-B7EE-6F0D2421D1A5}"/>
          </ac:grpSpMkLst>
        </pc:grpChg>
        <pc:cxnChg chg="add mod">
          <ac:chgData name="Sanders Wang" userId="089d73b8-785c-4012-b931-81c632b6c9c7" providerId="ADAL" clId="{F75E3AE2-4CEC-4827-B1CE-9BAE1F507774}" dt="2021-07-20T15:38:29.580" v="1244" actId="164"/>
          <ac:cxnSpMkLst>
            <pc:docMk/>
            <pc:sldMk cId="3615448307" sldId="266"/>
            <ac:cxnSpMk id="7" creationId="{B96AE5A6-8C94-4626-A2EC-CF89465F2F35}"/>
          </ac:cxnSpMkLst>
        </pc:cxnChg>
        <pc:cxnChg chg="add mod">
          <ac:chgData name="Sanders Wang" userId="089d73b8-785c-4012-b931-81c632b6c9c7" providerId="ADAL" clId="{F75E3AE2-4CEC-4827-B1CE-9BAE1F507774}" dt="2021-07-20T15:41:58.254" v="1283" actId="13822"/>
          <ac:cxnSpMkLst>
            <pc:docMk/>
            <pc:sldMk cId="3615448307" sldId="266"/>
            <ac:cxnSpMk id="12" creationId="{1355239C-F35A-42F5-ADE5-A0BF653A41E2}"/>
          </ac:cxnSpMkLst>
        </pc:cxnChg>
      </pc:sldChg>
    </pc:docChg>
  </pc:docChgLst>
  <pc:docChgLst>
    <pc:chgData name="Sanders Wang" userId="089d73b8-785c-4012-b931-81c632b6c9c7" providerId="ADAL" clId="{7271041F-E03E-4741-9AD0-61038EAF0D2D}"/>
    <pc:docChg chg="undo custSel modSld">
      <pc:chgData name="Sanders Wang" userId="089d73b8-785c-4012-b931-81c632b6c9c7" providerId="ADAL" clId="{7271041F-E03E-4741-9AD0-61038EAF0D2D}" dt="2021-07-20T18:22:57.738" v="819" actId="1076"/>
      <pc:docMkLst>
        <pc:docMk/>
      </pc:docMkLst>
      <pc:sldChg chg="addSp delSp modSp">
        <pc:chgData name="Sanders Wang" userId="089d73b8-785c-4012-b931-81c632b6c9c7" providerId="ADAL" clId="{7271041F-E03E-4741-9AD0-61038EAF0D2D}" dt="2021-07-20T18:22:57.738" v="819" actId="1076"/>
        <pc:sldMkLst>
          <pc:docMk/>
          <pc:sldMk cId="3615448307" sldId="266"/>
        </pc:sldMkLst>
        <pc:spChg chg="add mod">
          <ac:chgData name="Sanders Wang" userId="089d73b8-785c-4012-b931-81c632b6c9c7" providerId="ADAL" clId="{7271041F-E03E-4741-9AD0-61038EAF0D2D}" dt="2021-07-20T18:06:14.835" v="567" actId="1076"/>
          <ac:spMkLst>
            <pc:docMk/>
            <pc:sldMk cId="3615448307" sldId="266"/>
            <ac:spMk id="3" creationId="{FC7B5C87-8DD3-3B4A-A3FD-1C5DB7D6757F}"/>
          </ac:spMkLst>
        </pc:spChg>
        <pc:spChg chg="add mod">
          <ac:chgData name="Sanders Wang" userId="089d73b8-785c-4012-b931-81c632b6c9c7" providerId="ADAL" clId="{7271041F-E03E-4741-9AD0-61038EAF0D2D}" dt="2021-07-20T18:21:56.646" v="782" actId="1076"/>
          <ac:spMkLst>
            <pc:docMk/>
            <pc:sldMk cId="3615448307" sldId="266"/>
            <ac:spMk id="6" creationId="{0F5C7281-047C-0047-A81F-8BCF2343CAA8}"/>
          </ac:spMkLst>
        </pc:spChg>
        <pc:spChg chg="mod">
          <ac:chgData name="Sanders Wang" userId="089d73b8-785c-4012-b931-81c632b6c9c7" providerId="ADAL" clId="{7271041F-E03E-4741-9AD0-61038EAF0D2D}" dt="2021-07-20T18:09:01.871" v="633" actId="1076"/>
          <ac:spMkLst>
            <pc:docMk/>
            <pc:sldMk cId="3615448307" sldId="266"/>
            <ac:spMk id="9" creationId="{24D2B347-B4C0-488F-8A8B-9DA831FD0D96}"/>
          </ac:spMkLst>
        </pc:spChg>
        <pc:spChg chg="add del mod">
          <ac:chgData name="Sanders Wang" userId="089d73b8-785c-4012-b931-81c632b6c9c7" providerId="ADAL" clId="{7271041F-E03E-4741-9AD0-61038EAF0D2D}" dt="2021-07-20T17:49:28.487" v="175" actId="21"/>
          <ac:spMkLst>
            <pc:docMk/>
            <pc:sldMk cId="3615448307" sldId="266"/>
            <ac:spMk id="11" creationId="{BB829A12-F3EF-9549-A20B-E3FBD3991D7C}"/>
          </ac:spMkLst>
        </pc:spChg>
        <pc:spChg chg="mod">
          <ac:chgData name="Sanders Wang" userId="089d73b8-785c-4012-b931-81c632b6c9c7" providerId="ADAL" clId="{7271041F-E03E-4741-9AD0-61038EAF0D2D}" dt="2021-07-20T18:04:20.122" v="480" actId="1076"/>
          <ac:spMkLst>
            <pc:docMk/>
            <pc:sldMk cId="3615448307" sldId="266"/>
            <ac:spMk id="13" creationId="{F32036F8-F1FB-40A4-AB59-B765B86FFC27}"/>
          </ac:spMkLst>
        </pc:spChg>
        <pc:spChg chg="mod">
          <ac:chgData name="Sanders Wang" userId="089d73b8-785c-4012-b931-81c632b6c9c7" providerId="ADAL" clId="{7271041F-E03E-4741-9AD0-61038EAF0D2D}" dt="2021-07-20T18:21:34.998" v="778" actId="1076"/>
          <ac:spMkLst>
            <pc:docMk/>
            <pc:sldMk cId="3615448307" sldId="266"/>
            <ac:spMk id="15" creationId="{0F43AB86-E9E8-48BF-A160-B43B4D17B566}"/>
          </ac:spMkLst>
        </pc:spChg>
        <pc:spChg chg="add del mod">
          <ac:chgData name="Sanders Wang" userId="089d73b8-785c-4012-b931-81c632b6c9c7" providerId="ADAL" clId="{7271041F-E03E-4741-9AD0-61038EAF0D2D}" dt="2021-07-20T18:21:28.360" v="777" actId="478"/>
          <ac:spMkLst>
            <pc:docMk/>
            <pc:sldMk cId="3615448307" sldId="266"/>
            <ac:spMk id="19" creationId="{2B5F1FFC-78CC-9A49-B7A9-6A59681E841A}"/>
          </ac:spMkLst>
        </pc:spChg>
        <pc:spChg chg="mod">
          <ac:chgData name="Sanders Wang" userId="089d73b8-785c-4012-b931-81c632b6c9c7" providerId="ADAL" clId="{7271041F-E03E-4741-9AD0-61038EAF0D2D}" dt="2021-07-20T18:16:20.873" v="716" actId="20577"/>
          <ac:spMkLst>
            <pc:docMk/>
            <pc:sldMk cId="3615448307" sldId="266"/>
            <ac:spMk id="21" creationId="{40E64BAD-22CE-844E-9CEC-00F2CF057DD4}"/>
          </ac:spMkLst>
        </pc:spChg>
        <pc:spChg chg="add mod">
          <ac:chgData name="Sanders Wang" userId="089d73b8-785c-4012-b931-81c632b6c9c7" providerId="ADAL" clId="{7271041F-E03E-4741-9AD0-61038EAF0D2D}" dt="2021-07-20T18:01:22.840" v="451" actId="20577"/>
          <ac:spMkLst>
            <pc:docMk/>
            <pc:sldMk cId="3615448307" sldId="266"/>
            <ac:spMk id="27" creationId="{8F4023F0-6400-9947-85C4-A62C3EA4F8D7}"/>
          </ac:spMkLst>
        </pc:spChg>
        <pc:spChg chg="add mod">
          <ac:chgData name="Sanders Wang" userId="089d73b8-785c-4012-b931-81c632b6c9c7" providerId="ADAL" clId="{7271041F-E03E-4741-9AD0-61038EAF0D2D}" dt="2021-07-20T18:21:42.366" v="779" actId="1076"/>
          <ac:spMkLst>
            <pc:docMk/>
            <pc:sldMk cId="3615448307" sldId="266"/>
            <ac:spMk id="29" creationId="{DA4E67F4-D501-8C42-B359-E8D6B9497735}"/>
          </ac:spMkLst>
        </pc:spChg>
        <pc:spChg chg="add mod">
          <ac:chgData name="Sanders Wang" userId="089d73b8-785c-4012-b931-81c632b6c9c7" providerId="ADAL" clId="{7271041F-E03E-4741-9AD0-61038EAF0D2D}" dt="2021-07-20T17:54:47.538" v="289" actId="1076"/>
          <ac:spMkLst>
            <pc:docMk/>
            <pc:sldMk cId="3615448307" sldId="266"/>
            <ac:spMk id="31" creationId="{0A3B7488-02B2-E544-AEC1-1CC4C27F6889}"/>
          </ac:spMkLst>
        </pc:spChg>
        <pc:spChg chg="add mod">
          <ac:chgData name="Sanders Wang" userId="089d73b8-785c-4012-b931-81c632b6c9c7" providerId="ADAL" clId="{7271041F-E03E-4741-9AD0-61038EAF0D2D}" dt="2021-07-20T18:08:56.372" v="632" actId="1076"/>
          <ac:spMkLst>
            <pc:docMk/>
            <pc:sldMk cId="3615448307" sldId="266"/>
            <ac:spMk id="33" creationId="{07D61A18-65EC-7640-A619-ACAA66F51518}"/>
          </ac:spMkLst>
        </pc:spChg>
        <pc:spChg chg="add mod">
          <ac:chgData name="Sanders Wang" userId="089d73b8-785c-4012-b931-81c632b6c9c7" providerId="ADAL" clId="{7271041F-E03E-4741-9AD0-61038EAF0D2D}" dt="2021-07-20T17:58:37.643" v="405" actId="1076"/>
          <ac:spMkLst>
            <pc:docMk/>
            <pc:sldMk cId="3615448307" sldId="266"/>
            <ac:spMk id="35" creationId="{D55192DD-90B2-714E-B460-E44F6565B44F}"/>
          </ac:spMkLst>
        </pc:spChg>
        <pc:spChg chg="add mod">
          <ac:chgData name="Sanders Wang" userId="089d73b8-785c-4012-b931-81c632b6c9c7" providerId="ADAL" clId="{7271041F-E03E-4741-9AD0-61038EAF0D2D}" dt="2021-07-20T18:22:17.226" v="783" actId="1076"/>
          <ac:spMkLst>
            <pc:docMk/>
            <pc:sldMk cId="3615448307" sldId="266"/>
            <ac:spMk id="37" creationId="{3E2F7217-D591-E74D-B4F1-799992F71C97}"/>
          </ac:spMkLst>
        </pc:spChg>
        <pc:spChg chg="add mod">
          <ac:chgData name="Sanders Wang" userId="089d73b8-785c-4012-b931-81c632b6c9c7" providerId="ADAL" clId="{7271041F-E03E-4741-9AD0-61038EAF0D2D}" dt="2021-07-20T18:06:06.585" v="565" actId="1076"/>
          <ac:spMkLst>
            <pc:docMk/>
            <pc:sldMk cId="3615448307" sldId="266"/>
            <ac:spMk id="39" creationId="{6706E34C-8CB4-4948-A2AE-85AE9D401B61}"/>
          </ac:spMkLst>
        </pc:spChg>
        <pc:spChg chg="add mod">
          <ac:chgData name="Sanders Wang" userId="089d73b8-785c-4012-b931-81c632b6c9c7" providerId="ADAL" clId="{7271041F-E03E-4741-9AD0-61038EAF0D2D}" dt="2021-07-20T18:21:51.955" v="781" actId="1076"/>
          <ac:spMkLst>
            <pc:docMk/>
            <pc:sldMk cId="3615448307" sldId="266"/>
            <ac:spMk id="41" creationId="{4E1E14F2-B460-E041-BB83-DA86A182D706}"/>
          </ac:spMkLst>
        </pc:spChg>
        <pc:spChg chg="mod">
          <ac:chgData name="Sanders Wang" userId="089d73b8-785c-4012-b931-81c632b6c9c7" providerId="ADAL" clId="{7271041F-E03E-4741-9AD0-61038EAF0D2D}" dt="2021-07-20T18:09:58.223" v="688" actId="20577"/>
          <ac:spMkLst>
            <pc:docMk/>
            <pc:sldMk cId="3615448307" sldId="266"/>
            <ac:spMk id="43" creationId="{9B5DCD62-CC74-4444-A9B9-E01827EC63E1}"/>
          </ac:spMkLst>
        </pc:spChg>
        <pc:spChg chg="add mod">
          <ac:chgData name="Sanders Wang" userId="089d73b8-785c-4012-b931-81c632b6c9c7" providerId="ADAL" clId="{7271041F-E03E-4741-9AD0-61038EAF0D2D}" dt="2021-07-20T18:19:24.357" v="772" actId="1076"/>
          <ac:spMkLst>
            <pc:docMk/>
            <pc:sldMk cId="3615448307" sldId="266"/>
            <ac:spMk id="47" creationId="{D513EBF8-6995-D147-A568-7B3B7CC1010A}"/>
          </ac:spMkLst>
        </pc:spChg>
        <pc:spChg chg="add del">
          <ac:chgData name="Sanders Wang" userId="089d73b8-785c-4012-b931-81c632b6c9c7" providerId="ADAL" clId="{7271041F-E03E-4741-9AD0-61038EAF0D2D}" dt="2021-07-20T18:21:21.179" v="774" actId="22"/>
          <ac:spMkLst>
            <pc:docMk/>
            <pc:sldMk cId="3615448307" sldId="266"/>
            <ac:spMk id="49" creationId="{0D6B98E8-AA44-4940-A866-8E740991BF21}"/>
          </ac:spMkLst>
        </pc:spChg>
        <pc:spChg chg="add del">
          <ac:chgData name="Sanders Wang" userId="089d73b8-785c-4012-b931-81c632b6c9c7" providerId="ADAL" clId="{7271041F-E03E-4741-9AD0-61038EAF0D2D}" dt="2021-07-20T18:21:25.133" v="776" actId="22"/>
          <ac:spMkLst>
            <pc:docMk/>
            <pc:sldMk cId="3615448307" sldId="266"/>
            <ac:spMk id="51" creationId="{370B1C3B-9DEB-4040-B539-441B6C8B2121}"/>
          </ac:spMkLst>
        </pc:spChg>
        <pc:spChg chg="add mod">
          <ac:chgData name="Sanders Wang" userId="089d73b8-785c-4012-b931-81c632b6c9c7" providerId="ADAL" clId="{7271041F-E03E-4741-9AD0-61038EAF0D2D}" dt="2021-07-20T18:22:57.738" v="819" actId="1076"/>
          <ac:spMkLst>
            <pc:docMk/>
            <pc:sldMk cId="3615448307" sldId="266"/>
            <ac:spMk id="53" creationId="{B29651D6-E6CF-AA46-A0A6-84BAA4D9E63A}"/>
          </ac:spMkLst>
        </pc:spChg>
        <pc:grpChg chg="add mod">
          <ac:chgData name="Sanders Wang" userId="089d73b8-785c-4012-b931-81c632b6c9c7" providerId="ADAL" clId="{7271041F-E03E-4741-9AD0-61038EAF0D2D}" dt="2021-07-20T18:17:20.270" v="738" actId="1076"/>
          <ac:grpSpMkLst>
            <pc:docMk/>
            <pc:sldMk cId="3615448307" sldId="266"/>
            <ac:grpSpMk id="23" creationId="{9D35D1EE-394D-8B42-9956-18514B3943CB}"/>
          </ac:grpSpMkLst>
        </pc:grpChg>
        <pc:grpChg chg="add mod">
          <ac:chgData name="Sanders Wang" userId="089d73b8-785c-4012-b931-81c632b6c9c7" providerId="ADAL" clId="{7271041F-E03E-4741-9AD0-61038EAF0D2D}" dt="2021-07-20T18:10:05.937" v="689" actId="1076"/>
          <ac:grpSpMkLst>
            <pc:docMk/>
            <pc:sldMk cId="3615448307" sldId="266"/>
            <ac:grpSpMk id="45" creationId="{D8EDCB7F-92DE-6946-A807-CAD2DDC1EDF8}"/>
          </ac:grpSpMkLst>
        </pc:grpChg>
        <pc:cxnChg chg="mod">
          <ac:chgData name="Sanders Wang" userId="089d73b8-785c-4012-b931-81c632b6c9c7" providerId="ADAL" clId="{7271041F-E03E-4741-9AD0-61038EAF0D2D}" dt="2021-07-20T18:06:25.358" v="569" actId="1076"/>
          <ac:cxnSpMkLst>
            <pc:docMk/>
            <pc:sldMk cId="3615448307" sldId="266"/>
            <ac:cxnSpMk id="12" creationId="{1355239C-F35A-42F5-ADE5-A0BF653A41E2}"/>
          </ac:cxnSpMkLst>
        </pc:cxnChg>
        <pc:cxnChg chg="add mod">
          <ac:chgData name="Sanders Wang" userId="089d73b8-785c-4012-b931-81c632b6c9c7" providerId="ADAL" clId="{7271041F-E03E-4741-9AD0-61038EAF0D2D}" dt="2021-07-20T18:17:02.443" v="731" actId="1076"/>
          <ac:cxnSpMkLst>
            <pc:docMk/>
            <pc:sldMk cId="3615448307" sldId="266"/>
            <ac:cxnSpMk id="25" creationId="{8E231006-6B6F-6E40-B5A2-9072AD73674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0DB1-F6EE-44F5-86F7-BC0F658B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CF405-EC4C-4AE6-A9C7-21018F5DF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0FA39-709C-4A35-89AA-280AEE96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278C-C757-418D-9180-E9CD21542A75}" type="datetimeFigureOut">
              <a:rPr lang="sv-SE" smtClean="0"/>
              <a:t>2021-07-20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933FA-2EF8-4381-87CC-28A84C70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37F2F-F747-4921-8452-C2DF676D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DC05-A0CC-4DC0-90C8-3620DB49D7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977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576E-4C0F-4294-9CCE-CE928E90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81BAD-BEDC-4DF5-8962-003E76845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35DB2-CB7F-40FE-BFFD-C41B1211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278C-C757-418D-9180-E9CD21542A75}" type="datetimeFigureOut">
              <a:rPr lang="sv-SE" smtClean="0"/>
              <a:t>2021-07-20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E49AB-CCC2-4C07-9404-7202CCBE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0ED9-DA41-42FE-B57F-DA9CEE25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DC05-A0CC-4DC0-90C8-3620DB49D7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854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4CD02-AB8A-4DDD-B35A-5C8B1F663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EA341-A9FA-43F1-8240-34BDA620F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F0BD1-270C-4094-A81E-7D2D9EB7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278C-C757-418D-9180-E9CD21542A75}" type="datetimeFigureOut">
              <a:rPr lang="sv-SE" smtClean="0"/>
              <a:t>2021-07-20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6C030-6E42-47B0-A6C3-DCE19678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FE0E5-B850-4B7D-9793-F087D6C6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DC05-A0CC-4DC0-90C8-3620DB49D7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805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3553-0432-48C7-914E-7DA21291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2BDE-2477-4297-B213-36BCB98ED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207FC-0659-474F-B1D2-85510038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278C-C757-418D-9180-E9CD21542A75}" type="datetimeFigureOut">
              <a:rPr lang="sv-SE" smtClean="0"/>
              <a:t>2021-07-20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933D3-5166-4F12-AB6D-71AA5E2B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1DBA-999B-43CB-9A27-8A671576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DC05-A0CC-4DC0-90C8-3620DB49D7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8745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CC53-34A7-49CA-A359-30A7AAA9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D3201-9B0C-4E5E-AF39-8904988D7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30FFB-4624-4520-8391-41EC9FA1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278C-C757-418D-9180-E9CD21542A75}" type="datetimeFigureOut">
              <a:rPr lang="sv-SE" smtClean="0"/>
              <a:t>2021-07-20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6FE8F-229D-496D-8685-18D7DCC7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6F4D4-4D6F-406B-B01E-A94EB75A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DC05-A0CC-4DC0-90C8-3620DB49D7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553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9523-F376-43FD-94BD-F63F96EF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6187-A1B4-44F3-9A47-345810D6D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3A25C-D6CF-4413-8604-4B7474273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72BDC-9AA3-479A-8994-7C116DE3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278C-C757-418D-9180-E9CD21542A75}" type="datetimeFigureOut">
              <a:rPr lang="sv-SE" smtClean="0"/>
              <a:t>2021-07-20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B3664-E317-48B3-8A7E-67215FA6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A2D65-85BE-4FA5-A5EF-D7F1A815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DC05-A0CC-4DC0-90C8-3620DB49D7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8505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2314-3F33-4CF0-9DE3-F5D9E32F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5363F-0320-47BF-A7F0-7081A163E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089FD-EE95-4C0F-A18D-5EA016FAA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C4BE6-4CF6-4880-9F31-86C13A4F2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303F5-EDB5-48B1-82D4-F22221B1E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CB5633-C890-4116-A670-B0844FC42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278C-C757-418D-9180-E9CD21542A75}" type="datetimeFigureOut">
              <a:rPr lang="sv-SE" smtClean="0"/>
              <a:t>2021-07-20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DB2E0E-4968-4D22-9239-03358EFF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74F16-6F7A-47EB-9FAE-EB9C977A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DC05-A0CC-4DC0-90C8-3620DB49D7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070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8350-A850-48B0-AA3F-79B20346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A0042-212D-41E8-B1F1-D090D58D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278C-C757-418D-9180-E9CD21542A75}" type="datetimeFigureOut">
              <a:rPr lang="sv-SE" smtClean="0"/>
              <a:t>2021-07-20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EC1D2-A77E-4224-9F6B-D73458B4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24C13-7023-47B0-BF29-92167D34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DC05-A0CC-4DC0-90C8-3620DB49D7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224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2B0D0-D264-487B-B99F-7213DC97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278C-C757-418D-9180-E9CD21542A75}" type="datetimeFigureOut">
              <a:rPr lang="sv-SE" smtClean="0"/>
              <a:t>2021-07-20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C82DD-3C30-4077-8995-E9494E15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12321-9174-4431-8E7A-1459B685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DC05-A0CC-4DC0-90C8-3620DB49D7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869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AF76-954B-4E96-BACF-9C8E0739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8121A-0EBE-46E8-AE10-2BD88481B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5D41-010C-4B21-9186-B33FEAEFB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D8C9D-DD60-44FA-B768-42FC3B4C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278C-C757-418D-9180-E9CD21542A75}" type="datetimeFigureOut">
              <a:rPr lang="sv-SE" smtClean="0"/>
              <a:t>2021-07-20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E3508-D320-4D1B-B6F3-D6B15801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D9E5C-F092-4DC9-8CCE-3D046E69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DC05-A0CC-4DC0-90C8-3620DB49D7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106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7941-477C-437A-A020-65C79C8C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683C48-9EA6-453B-B4F9-31863AC45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BE01A-B6E1-4FFC-9D9B-29C5DD5E3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CB4CE-63A4-412A-B864-3B80D233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278C-C757-418D-9180-E9CD21542A75}" type="datetimeFigureOut">
              <a:rPr lang="sv-SE" smtClean="0"/>
              <a:t>2021-07-20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2964E-F7F6-4B29-8D5C-A8E22D56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49BFD-F20C-4682-99B8-EC353F6D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DC05-A0CC-4DC0-90C8-3620DB49D7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827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C0F96-7F49-447A-9E51-1D1AD8D6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BEC7F-1FF8-4E3A-84EC-9C1224D58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DC8E6-A1AA-48F4-81AE-FE8635A90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9278C-C757-418D-9180-E9CD21542A75}" type="datetimeFigureOut">
              <a:rPr lang="sv-SE" smtClean="0"/>
              <a:t>2021-07-20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2532C-55DC-44D1-B7CC-B8C0395CB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2D3F6-1A0D-4D45-A285-C5BED4115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8DC05-A0CC-4DC0-90C8-3620DB49D7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698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D40A-1D45-4538-B5D2-0A5294520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/>
              <a:t>Pier 17 abstract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D9ADA-0854-49B7-A11F-CE5C858B2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073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3DE20-600B-4C1E-BF32-85557695A879}"/>
              </a:ext>
            </a:extLst>
          </p:cNvPr>
          <p:cNvSpPr txBox="1"/>
          <p:nvPr/>
        </p:nvSpPr>
        <p:spPr>
          <a:xfrm>
            <a:off x="-1" y="0"/>
            <a:ext cx="22383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100" b="1" dirty="0"/>
              <a:t>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A2B13-96AF-4F74-979A-F9C4CB4EE7A4}"/>
              </a:ext>
            </a:extLst>
          </p:cNvPr>
          <p:cNvSpPr txBox="1"/>
          <p:nvPr/>
        </p:nvSpPr>
        <p:spPr>
          <a:xfrm>
            <a:off x="561975" y="704850"/>
            <a:ext cx="253312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/>
              <a:t>.constructor(other type) =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C685A5-F115-46CC-992C-BBD34E641B30}"/>
              </a:ext>
            </a:extLst>
          </p:cNvPr>
          <p:cNvSpPr txBox="1"/>
          <p:nvPr/>
        </p:nvSpPr>
        <p:spPr>
          <a:xfrm>
            <a:off x="561975" y="1897380"/>
            <a:ext cx="11131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/>
              <a:t>.repr() = ...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5A61E0-C3D8-46C8-A686-2D405EAFE6A9}"/>
              </a:ext>
            </a:extLst>
          </p:cNvPr>
          <p:cNvSpPr txBox="1"/>
          <p:nvPr/>
        </p:nvSpPr>
        <p:spPr>
          <a:xfrm>
            <a:off x="561975" y="2540675"/>
            <a:ext cx="10492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/>
              <a:t>.exec(obj)</a:t>
            </a: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7701EAE2-287F-4820-B727-B2043CF84DD3}"/>
              </a:ext>
            </a:extLst>
          </p:cNvPr>
          <p:cNvSpPr/>
          <p:nvPr/>
        </p:nvSpPr>
        <p:spPr>
          <a:xfrm>
            <a:off x="1087655" y="1058793"/>
            <a:ext cx="125128" cy="3539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614A153C-78C7-4455-AF78-38803387F207}"/>
              </a:ext>
            </a:extLst>
          </p:cNvPr>
          <p:cNvSpPr/>
          <p:nvPr/>
        </p:nvSpPr>
        <p:spPr>
          <a:xfrm>
            <a:off x="3003082" y="1058793"/>
            <a:ext cx="125128" cy="35394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94442A-B994-413F-BA93-12CBD5BB89CC}"/>
              </a:ext>
            </a:extLst>
          </p:cNvPr>
          <p:cNvSpPr txBox="1"/>
          <p:nvPr/>
        </p:nvSpPr>
        <p:spPr>
          <a:xfrm>
            <a:off x="1212783" y="1070624"/>
            <a:ext cx="2888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2EA713-C6F8-4DD0-9B97-A265C6DBD6A6}"/>
              </a:ext>
            </a:extLst>
          </p:cNvPr>
          <p:cNvSpPr txBox="1"/>
          <p:nvPr/>
        </p:nvSpPr>
        <p:spPr>
          <a:xfrm>
            <a:off x="1539677" y="1060176"/>
            <a:ext cx="29848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21B45A-DD35-41B9-A575-AF0FFCAF6C28}"/>
              </a:ext>
            </a:extLst>
          </p:cNvPr>
          <p:cNvSpPr txBox="1"/>
          <p:nvPr/>
        </p:nvSpPr>
        <p:spPr>
          <a:xfrm>
            <a:off x="1939894" y="1070623"/>
            <a:ext cx="2776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/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9E2662-7E6A-4AE9-A427-3DC3605199D5}"/>
              </a:ext>
            </a:extLst>
          </p:cNvPr>
          <p:cNvSpPr txBox="1"/>
          <p:nvPr/>
        </p:nvSpPr>
        <p:spPr>
          <a:xfrm>
            <a:off x="2252020" y="1060590"/>
            <a:ext cx="29848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/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DB58F5-840C-409B-BADE-33F631EE419B}"/>
              </a:ext>
            </a:extLst>
          </p:cNvPr>
          <p:cNvSpPr txBox="1"/>
          <p:nvPr/>
        </p:nvSpPr>
        <p:spPr>
          <a:xfrm>
            <a:off x="2589555" y="1070622"/>
            <a:ext cx="29367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7388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0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25BE8C-EAEE-4805-B302-7222C3459864}"/>
              </a:ext>
            </a:extLst>
          </p:cNvPr>
          <p:cNvSpPr txBox="1"/>
          <p:nvPr/>
        </p:nvSpPr>
        <p:spPr>
          <a:xfrm>
            <a:off x="0" y="0"/>
            <a:ext cx="22955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100" b="1" dirty="0"/>
              <a:t>Personal lifestyle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B8143-8B60-4317-8D90-55AB4D350921}"/>
              </a:ext>
            </a:extLst>
          </p:cNvPr>
          <p:cNvSpPr txBox="1"/>
          <p:nvPr/>
        </p:nvSpPr>
        <p:spPr>
          <a:xfrm>
            <a:off x="995810" y="719040"/>
            <a:ext cx="41560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/>
              <a:t>Identity(Personal information, personality ...)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B1CF9E-EA6B-44CD-B7EE-6F0D2421D1A5}"/>
              </a:ext>
            </a:extLst>
          </p:cNvPr>
          <p:cNvGrpSpPr/>
          <p:nvPr/>
        </p:nvGrpSpPr>
        <p:grpSpPr>
          <a:xfrm>
            <a:off x="1276350" y="1379548"/>
            <a:ext cx="1176302" cy="353943"/>
            <a:chOff x="1276350" y="1379548"/>
            <a:chExt cx="1176302" cy="3539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8D2B17-C48C-4C83-AE78-FB0CF47CDE66}"/>
                </a:ext>
              </a:extLst>
            </p:cNvPr>
            <p:cNvSpPr txBox="1"/>
            <p:nvPr/>
          </p:nvSpPr>
          <p:spPr>
            <a:xfrm>
              <a:off x="1541697" y="1379548"/>
              <a:ext cx="910955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700" dirty="0"/>
                <a:t>Lifestyle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96AE5A6-8C94-4626-A2EC-CF89465F2F35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1276350" y="1548825"/>
              <a:ext cx="265347" cy="7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4D2B347-B4C0-488F-8A8B-9DA831FD0D96}"/>
              </a:ext>
            </a:extLst>
          </p:cNvPr>
          <p:cNvSpPr txBox="1"/>
          <p:nvPr/>
        </p:nvSpPr>
        <p:spPr>
          <a:xfrm rot="16200000">
            <a:off x="-90525" y="3460678"/>
            <a:ext cx="105830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b="1" dirty="0"/>
              <a:t>Dynamics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D3C54-CE89-42BE-A151-169930EF0CDF}"/>
              </a:ext>
            </a:extLst>
          </p:cNvPr>
          <p:cNvSpPr txBox="1"/>
          <p:nvPr/>
        </p:nvSpPr>
        <p:spPr>
          <a:xfrm rot="16200000">
            <a:off x="70356" y="1114249"/>
            <a:ext cx="77200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b="1" dirty="0"/>
              <a:t>Statics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55239C-F35A-42F5-ADE5-A0BF653A41E2}"/>
              </a:ext>
            </a:extLst>
          </p:cNvPr>
          <p:cNvCxnSpPr/>
          <p:nvPr/>
        </p:nvCxnSpPr>
        <p:spPr>
          <a:xfrm>
            <a:off x="0" y="197167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2036F8-F1FB-40A4-AB59-B765B86FFC27}"/>
              </a:ext>
            </a:extLst>
          </p:cNvPr>
          <p:cNvSpPr txBox="1"/>
          <p:nvPr/>
        </p:nvSpPr>
        <p:spPr>
          <a:xfrm>
            <a:off x="1048645" y="2661584"/>
            <a:ext cx="11573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/>
              <a:t>Production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43AB86-E9E8-48BF-A160-B43B4D17B566}"/>
              </a:ext>
            </a:extLst>
          </p:cNvPr>
          <p:cNvSpPr txBox="1"/>
          <p:nvPr/>
        </p:nvSpPr>
        <p:spPr>
          <a:xfrm>
            <a:off x="3040431" y="3551604"/>
            <a:ext cx="157491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/>
              <a:t>Entertainement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7B5C87-8DD3-3B4A-A3FD-1C5DB7D6757F}"/>
              </a:ext>
            </a:extLst>
          </p:cNvPr>
          <p:cNvSpPr txBox="1"/>
          <p:nvPr/>
        </p:nvSpPr>
        <p:spPr>
          <a:xfrm>
            <a:off x="2932232" y="2666665"/>
            <a:ext cx="537591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700" dirty="0"/>
              <a:t>Production management , time management, priorities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C7281-047C-0047-A81F-8BCF2343CAA8}"/>
              </a:ext>
            </a:extLst>
          </p:cNvPr>
          <p:cNvSpPr txBox="1"/>
          <p:nvPr/>
        </p:nvSpPr>
        <p:spPr>
          <a:xfrm flipH="1">
            <a:off x="3944993" y="3159735"/>
            <a:ext cx="1419992" cy="35311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/>
              <a:t>Households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35D1EE-394D-8B42-9956-18514B3943CB}"/>
              </a:ext>
            </a:extLst>
          </p:cNvPr>
          <p:cNvGrpSpPr/>
          <p:nvPr/>
        </p:nvGrpSpPr>
        <p:grpSpPr>
          <a:xfrm>
            <a:off x="7630525" y="3014280"/>
            <a:ext cx="4754333" cy="353943"/>
            <a:chOff x="1276350" y="1379548"/>
            <a:chExt cx="4754333" cy="35394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E64BAD-22CE-844E-9CEC-00F2CF057DD4}"/>
                </a:ext>
              </a:extLst>
            </p:cNvPr>
            <p:cNvSpPr txBox="1"/>
            <p:nvPr/>
          </p:nvSpPr>
          <p:spPr>
            <a:xfrm>
              <a:off x="1541697" y="1379548"/>
              <a:ext cx="448898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/>
                <a:t>Technology, objectives(space), object prettifying </a:t>
              </a:r>
              <a:endParaRPr lang="sv-SE" sz="17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8CF78DD-63A0-7242-AD97-D9266B1801D3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1276350" y="1548825"/>
              <a:ext cx="265347" cy="7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231006-6B6F-6E40-B5A2-9072AD736746}"/>
              </a:ext>
            </a:extLst>
          </p:cNvPr>
          <p:cNvCxnSpPr/>
          <p:nvPr/>
        </p:nvCxnSpPr>
        <p:spPr>
          <a:xfrm>
            <a:off x="0" y="519087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4023F0-6400-9947-85C4-A62C3EA4F8D7}"/>
              </a:ext>
            </a:extLst>
          </p:cNvPr>
          <p:cNvSpPr txBox="1"/>
          <p:nvPr/>
        </p:nvSpPr>
        <p:spPr>
          <a:xfrm rot="16200000">
            <a:off x="-286246" y="5510266"/>
            <a:ext cx="148520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/>
              <a:t>Outer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4E67F4-D501-8C42-B359-E8D6B9497735}"/>
              </a:ext>
            </a:extLst>
          </p:cNvPr>
          <p:cNvSpPr txBox="1"/>
          <p:nvPr/>
        </p:nvSpPr>
        <p:spPr>
          <a:xfrm flipH="1">
            <a:off x="1048645" y="3563208"/>
            <a:ext cx="1419992" cy="35394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/>
              <a:t>Life essential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3B7488-02B2-E544-AEC1-1CC4C27F6889}"/>
              </a:ext>
            </a:extLst>
          </p:cNvPr>
          <p:cNvSpPr txBox="1"/>
          <p:nvPr/>
        </p:nvSpPr>
        <p:spPr>
          <a:xfrm flipH="1">
            <a:off x="7040182" y="3291322"/>
            <a:ext cx="621163" cy="35311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/>
              <a:t>Text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D61A18-65EC-7640-A619-ACAA66F51518}"/>
              </a:ext>
            </a:extLst>
          </p:cNvPr>
          <p:cNvSpPr txBox="1"/>
          <p:nvPr/>
        </p:nvSpPr>
        <p:spPr>
          <a:xfrm flipH="1">
            <a:off x="1009328" y="4580562"/>
            <a:ext cx="1604580" cy="35311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/>
              <a:t>Outer daily life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5192DD-90B2-714E-B460-E44F6565B44F}"/>
              </a:ext>
            </a:extLst>
          </p:cNvPr>
          <p:cNvSpPr txBox="1"/>
          <p:nvPr/>
        </p:nvSpPr>
        <p:spPr>
          <a:xfrm flipH="1">
            <a:off x="5620191" y="728245"/>
            <a:ext cx="1419991" cy="35394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/>
              <a:t>Appearance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2F7217-D591-E74D-B4F1-799992F71C97}"/>
              </a:ext>
            </a:extLst>
          </p:cNvPr>
          <p:cNvSpPr txBox="1"/>
          <p:nvPr/>
        </p:nvSpPr>
        <p:spPr>
          <a:xfrm flipH="1">
            <a:off x="1048645" y="2164471"/>
            <a:ext cx="1555768" cy="35394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/>
              <a:t>Daily routine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06E34C-8CB4-4948-A2AE-85AE9D401B61}"/>
              </a:ext>
            </a:extLst>
          </p:cNvPr>
          <p:cNvSpPr txBox="1"/>
          <p:nvPr/>
        </p:nvSpPr>
        <p:spPr>
          <a:xfrm flipH="1">
            <a:off x="1051035" y="3151680"/>
            <a:ext cx="2805446" cy="35394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/>
              <a:t>Budget (Income / outcome)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1E14F2-B460-E041-BB83-DA86A182D706}"/>
              </a:ext>
            </a:extLst>
          </p:cNvPr>
          <p:cNvSpPr txBox="1"/>
          <p:nvPr/>
        </p:nvSpPr>
        <p:spPr>
          <a:xfrm flipH="1">
            <a:off x="2979439" y="4571811"/>
            <a:ext cx="2747519" cy="35394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/>
              <a:t>Partition in group/ society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EDCB7F-92DE-6946-A807-CAD2DDC1EDF8}"/>
              </a:ext>
            </a:extLst>
          </p:cNvPr>
          <p:cNvGrpSpPr/>
          <p:nvPr/>
        </p:nvGrpSpPr>
        <p:grpSpPr>
          <a:xfrm>
            <a:off x="5773992" y="4607189"/>
            <a:ext cx="2974358" cy="353943"/>
            <a:chOff x="1276350" y="1379548"/>
            <a:chExt cx="2974358" cy="35394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B5DCD62-CC74-4444-A9B9-E01827EC63E1}"/>
                </a:ext>
              </a:extLst>
            </p:cNvPr>
            <p:cNvSpPr txBox="1"/>
            <p:nvPr/>
          </p:nvSpPr>
          <p:spPr>
            <a:xfrm>
              <a:off x="1541697" y="1379548"/>
              <a:ext cx="270901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dirty="0"/>
                <a:t>Other person, group, society</a:t>
              </a:r>
              <a:endParaRPr lang="sv-SE" sz="17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9BCA441-6D8A-EE49-A089-2E456B1E53FB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1276350" y="1548825"/>
              <a:ext cx="265347" cy="7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513EBF8-6995-D147-A568-7B3B7CC1010A}"/>
              </a:ext>
            </a:extLst>
          </p:cNvPr>
          <p:cNvSpPr txBox="1"/>
          <p:nvPr/>
        </p:nvSpPr>
        <p:spPr>
          <a:xfrm flipH="1">
            <a:off x="7393844" y="761519"/>
            <a:ext cx="2123281" cy="35394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err="1"/>
              <a:t>Estado</a:t>
            </a:r>
            <a:r>
              <a:rPr lang="en-US" sz="1700" dirty="0"/>
              <a:t>(status)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9651D6-E6CF-AA46-A0A6-84BAA4D9E63A}"/>
              </a:ext>
            </a:extLst>
          </p:cNvPr>
          <p:cNvSpPr txBox="1"/>
          <p:nvPr/>
        </p:nvSpPr>
        <p:spPr>
          <a:xfrm flipH="1">
            <a:off x="4654989" y="2197196"/>
            <a:ext cx="2123281" cy="35394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/>
              <a:t>Self-development</a:t>
            </a:r>
          </a:p>
        </p:txBody>
      </p:sp>
    </p:spTree>
    <p:extLst>
      <p:ext uri="{BB962C8B-B14F-4D97-AF65-F5344CB8AC3E}">
        <p14:creationId xmlns:p14="http://schemas.microsoft.com/office/powerpoint/2010/main" val="361544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129F4C-1BBB-4565-8174-BACBF0DFF559}"/>
              </a:ext>
            </a:extLst>
          </p:cNvPr>
          <p:cNvCxnSpPr/>
          <p:nvPr/>
        </p:nvCxnSpPr>
        <p:spPr>
          <a:xfrm flipH="1">
            <a:off x="0" y="0"/>
            <a:ext cx="1219200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E7B176-C2ED-4346-9893-C324EC5CFF13}"/>
              </a:ext>
            </a:extLst>
          </p:cNvPr>
          <p:cNvCxnSpPr/>
          <p:nvPr/>
        </p:nvCxnSpPr>
        <p:spPr>
          <a:xfrm>
            <a:off x="0" y="0"/>
            <a:ext cx="1219200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2AB9935-EE3D-4A40-A65B-D9EAF05F59AB}"/>
              </a:ext>
            </a:extLst>
          </p:cNvPr>
          <p:cNvSpPr/>
          <p:nvPr/>
        </p:nvSpPr>
        <p:spPr>
          <a:xfrm>
            <a:off x="1981200" y="1104899"/>
            <a:ext cx="8248650" cy="4638675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210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EB1CF1-510F-4911-AF42-0983ABDD156B}"/>
              </a:ext>
            </a:extLst>
          </p:cNvPr>
          <p:cNvCxnSpPr>
            <a:cxnSpLocks/>
          </p:cNvCxnSpPr>
          <p:nvPr/>
        </p:nvCxnSpPr>
        <p:spPr>
          <a:xfrm flipV="1">
            <a:off x="776080" y="5603599"/>
            <a:ext cx="2447925" cy="48577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8179A1-AB5F-441C-A0EF-F9F6D8088533}"/>
              </a:ext>
            </a:extLst>
          </p:cNvPr>
          <p:cNvSpPr txBox="1"/>
          <p:nvPr/>
        </p:nvSpPr>
        <p:spPr>
          <a:xfrm>
            <a:off x="5524500" y="136952"/>
            <a:ext cx="1143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100" b="1" dirty="0"/>
              <a:t>Space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39A47F-EB43-4CF5-82DD-A69BBCEEE0A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667500" y="344701"/>
            <a:ext cx="55245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CA43DB-D185-4674-8072-432A8DA4B982}"/>
              </a:ext>
            </a:extLst>
          </p:cNvPr>
          <p:cNvCxnSpPr>
            <a:stCxn id="11" idx="1"/>
          </p:cNvCxnSpPr>
          <p:nvPr/>
        </p:nvCxnSpPr>
        <p:spPr>
          <a:xfrm flipH="1">
            <a:off x="0" y="344701"/>
            <a:ext cx="55245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D419740-F13D-43EA-8691-4A93D2C9E14E}"/>
              </a:ext>
            </a:extLst>
          </p:cNvPr>
          <p:cNvSpPr/>
          <p:nvPr/>
        </p:nvSpPr>
        <p:spPr>
          <a:xfrm>
            <a:off x="6667500" y="2616267"/>
            <a:ext cx="1709530" cy="1292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10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86825D-27EA-4A44-8567-86992F2196EB}"/>
              </a:ext>
            </a:extLst>
          </p:cNvPr>
          <p:cNvCxnSpPr/>
          <p:nvPr/>
        </p:nvCxnSpPr>
        <p:spPr>
          <a:xfrm>
            <a:off x="3209925" y="1597092"/>
            <a:ext cx="691515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0AD6D10-E678-4693-B2A8-E8395C3A0CA0}"/>
              </a:ext>
            </a:extLst>
          </p:cNvPr>
          <p:cNvCxnSpPr/>
          <p:nvPr/>
        </p:nvCxnSpPr>
        <p:spPr>
          <a:xfrm>
            <a:off x="762000" y="6146934"/>
            <a:ext cx="691515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5F5779E-22F9-4B5D-9A47-BF6F77545677}"/>
              </a:ext>
            </a:extLst>
          </p:cNvPr>
          <p:cNvCxnSpPr/>
          <p:nvPr/>
        </p:nvCxnSpPr>
        <p:spPr>
          <a:xfrm>
            <a:off x="3209925" y="5515176"/>
            <a:ext cx="691515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2876E5-EE6F-42EC-948E-27657BF05F2A}"/>
              </a:ext>
            </a:extLst>
          </p:cNvPr>
          <p:cNvCxnSpPr>
            <a:cxnSpLocks/>
          </p:cNvCxnSpPr>
          <p:nvPr/>
        </p:nvCxnSpPr>
        <p:spPr>
          <a:xfrm flipV="1">
            <a:off x="762000" y="1597092"/>
            <a:ext cx="2447925" cy="48577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1BDBFCA-5310-4757-B7C9-DF900CE37BEA}"/>
              </a:ext>
            </a:extLst>
          </p:cNvPr>
          <p:cNvCxnSpPr>
            <a:cxnSpLocks/>
          </p:cNvCxnSpPr>
          <p:nvPr/>
        </p:nvCxnSpPr>
        <p:spPr>
          <a:xfrm flipV="1">
            <a:off x="7653547" y="1588541"/>
            <a:ext cx="2447925" cy="48577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25D173B-CAB8-44E1-A7DF-7B9002990EF1}"/>
              </a:ext>
            </a:extLst>
          </p:cNvPr>
          <p:cNvCxnSpPr>
            <a:cxnSpLocks/>
          </p:cNvCxnSpPr>
          <p:nvPr/>
        </p:nvCxnSpPr>
        <p:spPr>
          <a:xfrm flipV="1">
            <a:off x="7691230" y="5523728"/>
            <a:ext cx="2433845" cy="62320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D4DDF8-5897-46AF-8E5A-6E6F7AC0F11F}"/>
              </a:ext>
            </a:extLst>
          </p:cNvPr>
          <p:cNvCxnSpPr>
            <a:cxnSpLocks/>
          </p:cNvCxnSpPr>
          <p:nvPr/>
        </p:nvCxnSpPr>
        <p:spPr>
          <a:xfrm flipV="1">
            <a:off x="7691230" y="2118245"/>
            <a:ext cx="0" cy="4054301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07C0E1E-5065-4D8B-ABD3-5360B917FA4B}"/>
              </a:ext>
            </a:extLst>
          </p:cNvPr>
          <p:cNvCxnSpPr>
            <a:cxnSpLocks/>
          </p:cNvCxnSpPr>
          <p:nvPr/>
        </p:nvCxnSpPr>
        <p:spPr>
          <a:xfrm flipV="1">
            <a:off x="10101472" y="1588541"/>
            <a:ext cx="0" cy="4054301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B837256-F55D-43A5-830A-F6C0DABCCDB7}"/>
              </a:ext>
            </a:extLst>
          </p:cNvPr>
          <p:cNvCxnSpPr>
            <a:cxnSpLocks/>
          </p:cNvCxnSpPr>
          <p:nvPr/>
        </p:nvCxnSpPr>
        <p:spPr>
          <a:xfrm flipV="1">
            <a:off x="3224005" y="1549298"/>
            <a:ext cx="0" cy="4054301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6935696-E6E6-4AE7-9005-BCE1A0CC176A}"/>
              </a:ext>
            </a:extLst>
          </p:cNvPr>
          <p:cNvSpPr/>
          <p:nvPr/>
        </p:nvSpPr>
        <p:spPr>
          <a:xfrm>
            <a:off x="2524125" y="4362657"/>
            <a:ext cx="1709530" cy="1292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46F79C-213D-4647-AB38-AF4ED8BC58AC}"/>
              </a:ext>
            </a:extLst>
          </p:cNvPr>
          <p:cNvSpPr/>
          <p:nvPr/>
        </p:nvSpPr>
        <p:spPr>
          <a:xfrm>
            <a:off x="2828925" y="1714086"/>
            <a:ext cx="1709530" cy="1292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1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222D5F-28B9-41E4-8167-E0D885BCF325}"/>
              </a:ext>
            </a:extLst>
          </p:cNvPr>
          <p:cNvCxnSpPr/>
          <p:nvPr/>
        </p:nvCxnSpPr>
        <p:spPr>
          <a:xfrm>
            <a:off x="776080" y="2082867"/>
            <a:ext cx="691515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1CEE074-F67D-437D-A7A6-6818F5BCC63C}"/>
              </a:ext>
            </a:extLst>
          </p:cNvPr>
          <p:cNvCxnSpPr>
            <a:cxnSpLocks/>
          </p:cNvCxnSpPr>
          <p:nvPr/>
        </p:nvCxnSpPr>
        <p:spPr>
          <a:xfrm flipV="1">
            <a:off x="762000" y="2073380"/>
            <a:ext cx="0" cy="4054301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900ACC7-100D-4E23-B398-BB9473076C1A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8377030" y="2458424"/>
            <a:ext cx="628649" cy="803887"/>
          </a:xfrm>
          <a:prstGeom prst="straightConnector1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nector: Elbow 52">
            <a:extLst>
              <a:ext uri="{FF2B5EF4-FFF2-40B4-BE49-F238E27FC236}">
                <a16:creationId xmlns:a16="http://schemas.microsoft.com/office/drawing/2014/main" id="{432A174A-3B16-4708-8E4E-48C085CCD6F6}"/>
              </a:ext>
            </a:extLst>
          </p:cNvPr>
          <p:cNvCxnSpPr>
            <a:cxnSpLocks/>
          </p:cNvCxnSpPr>
          <p:nvPr/>
        </p:nvCxnSpPr>
        <p:spPr>
          <a:xfrm flipV="1">
            <a:off x="8988648" y="2458204"/>
            <a:ext cx="1539012" cy="220"/>
          </a:xfrm>
          <a:prstGeom prst="straightConnector1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EB4A59D-CFC3-40DC-A125-7BE34C457ED1}"/>
              </a:ext>
            </a:extLst>
          </p:cNvPr>
          <p:cNvSpPr txBox="1"/>
          <p:nvPr/>
        </p:nvSpPr>
        <p:spPr>
          <a:xfrm>
            <a:off x="9506369" y="2040584"/>
            <a:ext cx="1143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100" b="1" dirty="0">
                <a:solidFill>
                  <a:schemeClr val="accent2"/>
                </a:solidFill>
              </a:rPr>
              <a:t>Object</a:t>
            </a:r>
          </a:p>
        </p:txBody>
      </p:sp>
      <p:cxnSp>
        <p:nvCxnSpPr>
          <p:cNvPr id="61" name="Connector: Elbow 52">
            <a:extLst>
              <a:ext uri="{FF2B5EF4-FFF2-40B4-BE49-F238E27FC236}">
                <a16:creationId xmlns:a16="http://schemas.microsoft.com/office/drawing/2014/main" id="{9BDE34AA-DCD9-4325-ACC8-471E020A0ED8}"/>
              </a:ext>
            </a:extLst>
          </p:cNvPr>
          <p:cNvCxnSpPr>
            <a:cxnSpLocks/>
          </p:cNvCxnSpPr>
          <p:nvPr/>
        </p:nvCxnSpPr>
        <p:spPr>
          <a:xfrm flipV="1">
            <a:off x="8517419" y="1083474"/>
            <a:ext cx="628649" cy="803887"/>
          </a:xfrm>
          <a:prstGeom prst="straightConnector1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Connector: Elbow 52">
            <a:extLst>
              <a:ext uri="{FF2B5EF4-FFF2-40B4-BE49-F238E27FC236}">
                <a16:creationId xmlns:a16="http://schemas.microsoft.com/office/drawing/2014/main" id="{0F897DBC-2EA0-4FF8-954B-D879DAB4AE8B}"/>
              </a:ext>
            </a:extLst>
          </p:cNvPr>
          <p:cNvCxnSpPr>
            <a:cxnSpLocks/>
          </p:cNvCxnSpPr>
          <p:nvPr/>
        </p:nvCxnSpPr>
        <p:spPr>
          <a:xfrm flipV="1">
            <a:off x="9129037" y="1083254"/>
            <a:ext cx="1539012" cy="220"/>
          </a:xfrm>
          <a:prstGeom prst="straightConnector1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175F3A3-8E1D-41DA-AF53-9FE6B12F9E82}"/>
              </a:ext>
            </a:extLst>
          </p:cNvPr>
          <p:cNvSpPr txBox="1"/>
          <p:nvPr/>
        </p:nvSpPr>
        <p:spPr>
          <a:xfrm>
            <a:off x="9429750" y="703256"/>
            <a:ext cx="14469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100" b="1" dirty="0">
                <a:solidFill>
                  <a:schemeClr val="accent2"/>
                </a:solidFill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48298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BEF4F8-08CC-449E-9479-778A1E50B880}"/>
              </a:ext>
            </a:extLst>
          </p:cNvPr>
          <p:cNvSpPr txBox="1"/>
          <p:nvPr/>
        </p:nvSpPr>
        <p:spPr>
          <a:xfrm>
            <a:off x="1457326" y="0"/>
            <a:ext cx="1143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100" b="1" dirty="0"/>
              <a:t>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AE28F-77E7-418A-A351-372035BE18D1}"/>
              </a:ext>
            </a:extLst>
          </p:cNvPr>
          <p:cNvSpPr txBox="1"/>
          <p:nvPr/>
        </p:nvSpPr>
        <p:spPr>
          <a:xfrm>
            <a:off x="5410201" y="0"/>
            <a:ext cx="13715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100" b="1" dirty="0"/>
              <a:t>Sequence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EF6FF5-B640-4031-8A7D-93EC175DD359}"/>
              </a:ext>
            </a:extLst>
          </p:cNvPr>
          <p:cNvSpPr txBox="1"/>
          <p:nvPr/>
        </p:nvSpPr>
        <p:spPr>
          <a:xfrm>
            <a:off x="9620249" y="0"/>
            <a:ext cx="10477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100" b="1" dirty="0"/>
              <a:t>Object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CE257-5DCE-4A55-A978-7D64ECF72E1B}"/>
              </a:ext>
            </a:extLst>
          </p:cNvPr>
          <p:cNvSpPr/>
          <p:nvPr/>
        </p:nvSpPr>
        <p:spPr>
          <a:xfrm>
            <a:off x="304800" y="695325"/>
            <a:ext cx="3362321" cy="1847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88D8BD-454C-4316-A032-CB714F1E5988}"/>
              </a:ext>
            </a:extLst>
          </p:cNvPr>
          <p:cNvSpPr/>
          <p:nvPr/>
        </p:nvSpPr>
        <p:spPr>
          <a:xfrm>
            <a:off x="2190750" y="1076325"/>
            <a:ext cx="20002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62B1AB-C646-4307-BF81-066656ABC9DE}"/>
              </a:ext>
            </a:extLst>
          </p:cNvPr>
          <p:cNvSpPr/>
          <p:nvPr/>
        </p:nvSpPr>
        <p:spPr>
          <a:xfrm>
            <a:off x="981075" y="1438275"/>
            <a:ext cx="20002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73AFCC7-AF73-4F61-BEB2-27A3420171AB}"/>
              </a:ext>
            </a:extLst>
          </p:cNvPr>
          <p:cNvSpPr/>
          <p:nvPr/>
        </p:nvSpPr>
        <p:spPr>
          <a:xfrm>
            <a:off x="2600326" y="1528762"/>
            <a:ext cx="20002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BE8B16-1721-4399-8E97-508C504C154E}"/>
              </a:ext>
            </a:extLst>
          </p:cNvPr>
          <p:cNvSpPr/>
          <p:nvPr/>
        </p:nvSpPr>
        <p:spPr>
          <a:xfrm>
            <a:off x="2190749" y="2243137"/>
            <a:ext cx="20002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87E1BD-EBD2-4113-9DBB-9275F7A3D935}"/>
              </a:ext>
            </a:extLst>
          </p:cNvPr>
          <p:cNvSpPr/>
          <p:nvPr/>
        </p:nvSpPr>
        <p:spPr>
          <a:xfrm>
            <a:off x="1257301" y="2252662"/>
            <a:ext cx="20002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C8FB41-11C4-471D-B5BD-D105416A7E2D}"/>
              </a:ext>
            </a:extLst>
          </p:cNvPr>
          <p:cNvSpPr/>
          <p:nvPr/>
        </p:nvSpPr>
        <p:spPr>
          <a:xfrm>
            <a:off x="1352550" y="985837"/>
            <a:ext cx="20002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DBDB3F-920A-4531-BEDB-7FDC4266E5C6}"/>
              </a:ext>
            </a:extLst>
          </p:cNvPr>
          <p:cNvGrpSpPr/>
          <p:nvPr/>
        </p:nvGrpSpPr>
        <p:grpSpPr>
          <a:xfrm>
            <a:off x="4705350" y="695324"/>
            <a:ext cx="2419348" cy="923925"/>
            <a:chOff x="4705350" y="695324"/>
            <a:chExt cx="2419348" cy="923925"/>
          </a:xfrm>
        </p:grpSpPr>
        <p:sp>
          <p:nvSpPr>
            <p:cNvPr id="17" name="Left Bracket 16">
              <a:extLst>
                <a:ext uri="{FF2B5EF4-FFF2-40B4-BE49-F238E27FC236}">
                  <a16:creationId xmlns:a16="http://schemas.microsoft.com/office/drawing/2014/main" id="{76158E14-09F0-4747-A89B-6FB1A09267DE}"/>
                </a:ext>
              </a:extLst>
            </p:cNvPr>
            <p:cNvSpPr/>
            <p:nvPr/>
          </p:nvSpPr>
          <p:spPr>
            <a:xfrm>
              <a:off x="4705350" y="695325"/>
              <a:ext cx="257172" cy="833437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Right Bracket 17">
              <a:extLst>
                <a:ext uri="{FF2B5EF4-FFF2-40B4-BE49-F238E27FC236}">
                  <a16:creationId xmlns:a16="http://schemas.microsoft.com/office/drawing/2014/main" id="{5AF52E26-F6BA-4FD8-8642-102ECF7A47A3}"/>
                </a:ext>
              </a:extLst>
            </p:cNvPr>
            <p:cNvSpPr/>
            <p:nvPr/>
          </p:nvSpPr>
          <p:spPr>
            <a:xfrm>
              <a:off x="6867529" y="695324"/>
              <a:ext cx="257169" cy="9239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2CB0047-1399-4FDB-88F6-58FB051B7016}"/>
              </a:ext>
            </a:extLst>
          </p:cNvPr>
          <p:cNvSpPr/>
          <p:nvPr/>
        </p:nvSpPr>
        <p:spPr>
          <a:xfrm>
            <a:off x="9558338" y="633993"/>
            <a:ext cx="885824" cy="857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20404BF-E29B-40F0-8701-6D11E8998E33}"/>
              </a:ext>
            </a:extLst>
          </p:cNvPr>
          <p:cNvGrpSpPr/>
          <p:nvPr/>
        </p:nvGrpSpPr>
        <p:grpSpPr>
          <a:xfrm>
            <a:off x="8096248" y="2813049"/>
            <a:ext cx="3758943" cy="1433875"/>
            <a:chOff x="8096248" y="1619248"/>
            <a:chExt cx="3758943" cy="1433875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4637CD0-A577-4CFC-B626-2B6A2FBB6218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flipH="1">
              <a:off x="8839199" y="1619249"/>
              <a:ext cx="1162052" cy="704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05A2780-935D-4F5C-AB52-019BFA780985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10001250" y="1619248"/>
              <a:ext cx="1181106" cy="714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8B45A80-9B7B-49E5-A3D4-E1753FE45E2F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>
              <a:off x="10001252" y="1619249"/>
              <a:ext cx="0" cy="1079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2115A0-7D16-4496-B702-8A204FB126B6}"/>
                </a:ext>
              </a:extLst>
            </p:cNvPr>
            <p:cNvSpPr txBox="1"/>
            <p:nvPr/>
          </p:nvSpPr>
          <p:spPr>
            <a:xfrm>
              <a:off x="8096248" y="2324098"/>
              <a:ext cx="148590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700" b="1" dirty="0"/>
                <a:t>Virutal Object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B01AF0-6E9E-4F0D-95A9-AADE5808B535}"/>
                </a:ext>
              </a:extLst>
            </p:cNvPr>
            <p:cNvSpPr txBox="1"/>
            <p:nvPr/>
          </p:nvSpPr>
          <p:spPr>
            <a:xfrm>
              <a:off x="9172576" y="2699180"/>
              <a:ext cx="165735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700" b="1" dirty="0"/>
                <a:t>Concrete Object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3AD4269-9752-4C3C-BDF4-71EF293DCDF4}"/>
                </a:ext>
              </a:extLst>
            </p:cNvPr>
            <p:cNvSpPr txBox="1"/>
            <p:nvPr/>
          </p:nvSpPr>
          <p:spPr>
            <a:xfrm>
              <a:off x="10509521" y="2333624"/>
              <a:ext cx="134567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700" b="1" dirty="0"/>
                <a:t>Exec. Object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DA70FC2-B838-4645-9A60-4580284DCAB7}"/>
              </a:ext>
            </a:extLst>
          </p:cNvPr>
          <p:cNvGrpSpPr/>
          <p:nvPr/>
        </p:nvGrpSpPr>
        <p:grpSpPr>
          <a:xfrm>
            <a:off x="4216528" y="2863849"/>
            <a:ext cx="3758943" cy="1429241"/>
            <a:chOff x="8096248" y="1619248"/>
            <a:chExt cx="3758943" cy="142924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8A581A-F512-4D69-A512-07966826F65E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8955550" y="1619249"/>
              <a:ext cx="1045702" cy="704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7C6767-4302-4748-B89A-AE44C47D2123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10001250" y="1619248"/>
              <a:ext cx="1181106" cy="714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9E3AA9E-3204-4AA6-B80F-211AF8C992DF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>
              <a:off x="9990038" y="1619248"/>
              <a:ext cx="0" cy="1075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02C84E-AA24-45B9-9DB3-4B0137D27934}"/>
                </a:ext>
              </a:extLst>
            </p:cNvPr>
            <p:cNvSpPr txBox="1"/>
            <p:nvPr/>
          </p:nvSpPr>
          <p:spPr>
            <a:xfrm>
              <a:off x="8096248" y="2324098"/>
              <a:ext cx="1718603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700" b="1" dirty="0"/>
                <a:t>Virutal Sequence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7DE9456-F947-4AC2-B110-CEBD413449D2}"/>
                </a:ext>
              </a:extLst>
            </p:cNvPr>
            <p:cNvSpPr txBox="1"/>
            <p:nvPr/>
          </p:nvSpPr>
          <p:spPr>
            <a:xfrm>
              <a:off x="9017993" y="2694546"/>
              <a:ext cx="1944089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700" b="1" dirty="0"/>
                <a:t>Concrete Sequence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4268E85-FEE9-43C6-8F11-B6F398730445}"/>
                </a:ext>
              </a:extLst>
            </p:cNvPr>
            <p:cNvSpPr txBox="1"/>
            <p:nvPr/>
          </p:nvSpPr>
          <p:spPr>
            <a:xfrm>
              <a:off x="10509521" y="2333624"/>
              <a:ext cx="134567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700" b="1" dirty="0"/>
                <a:t>Algorithm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807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3DE20-600B-4C1E-BF32-85557695A879}"/>
              </a:ext>
            </a:extLst>
          </p:cNvPr>
          <p:cNvSpPr txBox="1"/>
          <p:nvPr/>
        </p:nvSpPr>
        <p:spPr>
          <a:xfrm>
            <a:off x="0" y="0"/>
            <a:ext cx="18868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100" b="1" dirty="0"/>
              <a:t>Abstact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A2B13-96AF-4F74-979A-F9C4CB4EE7A4}"/>
              </a:ext>
            </a:extLst>
          </p:cNvPr>
          <p:cNvSpPr txBox="1"/>
          <p:nvPr/>
        </p:nvSpPr>
        <p:spPr>
          <a:xfrm>
            <a:off x="561975" y="704850"/>
            <a:ext cx="253312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/>
              <a:t>.constructor(other type) =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8E76A-343D-4CCF-A795-7B8FEF067CC1}"/>
              </a:ext>
            </a:extLst>
          </p:cNvPr>
          <p:cNvSpPr txBox="1"/>
          <p:nvPr/>
        </p:nvSpPr>
        <p:spPr>
          <a:xfrm>
            <a:off x="916013" y="994202"/>
            <a:ext cx="182505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/>
              <a:t>Virutal object type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C79FC1-B6AA-4E87-ABFF-1EB0B3852BE4}"/>
              </a:ext>
            </a:extLst>
          </p:cNvPr>
          <p:cNvGrpSpPr/>
          <p:nvPr/>
        </p:nvGrpSpPr>
        <p:grpSpPr>
          <a:xfrm>
            <a:off x="647700" y="1637497"/>
            <a:ext cx="2447404" cy="1742316"/>
            <a:chOff x="647700" y="1637497"/>
            <a:chExt cx="2447404" cy="174231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BF25B7-34C2-4A41-9820-C337FAB4E146}"/>
                </a:ext>
              </a:extLst>
            </p:cNvPr>
            <p:cNvSpPr txBox="1"/>
            <p:nvPr/>
          </p:nvSpPr>
          <p:spPr>
            <a:xfrm>
              <a:off x="647700" y="1637497"/>
              <a:ext cx="611065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700" dirty="0"/>
                <a:t>a + 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BDD4FE-275C-4850-AD57-347D540ECF18}"/>
                </a:ext>
              </a:extLst>
            </p:cNvPr>
            <p:cNvSpPr/>
            <p:nvPr/>
          </p:nvSpPr>
          <p:spPr>
            <a:xfrm>
              <a:off x="1149439" y="2398738"/>
              <a:ext cx="1208210" cy="9810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F0AFBA8-D8A0-4702-8626-1396D49EB652}"/>
                </a:ext>
              </a:extLst>
            </p:cNvPr>
            <p:cNvSpPr/>
            <p:nvPr/>
          </p:nvSpPr>
          <p:spPr>
            <a:xfrm>
              <a:off x="1886894" y="2079606"/>
              <a:ext cx="1208210" cy="98107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7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942B12A-8E5D-4A38-94D2-9F41B8377497}"/>
              </a:ext>
            </a:extLst>
          </p:cNvPr>
          <p:cNvGrpSpPr/>
          <p:nvPr/>
        </p:nvGrpSpPr>
        <p:grpSpPr>
          <a:xfrm>
            <a:off x="4872298" y="1686684"/>
            <a:ext cx="1709949" cy="1742316"/>
            <a:chOff x="647700" y="1637497"/>
            <a:chExt cx="1709949" cy="17423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E006CB-255F-4811-B440-6C9A6F42F392}"/>
                </a:ext>
              </a:extLst>
            </p:cNvPr>
            <p:cNvSpPr txBox="1"/>
            <p:nvPr/>
          </p:nvSpPr>
          <p:spPr>
            <a:xfrm>
              <a:off x="647700" y="1637497"/>
              <a:ext cx="569387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700" dirty="0"/>
                <a:t>a - b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074A0A-0EC1-46B5-A569-D091AEA89FDD}"/>
                </a:ext>
              </a:extLst>
            </p:cNvPr>
            <p:cNvSpPr/>
            <p:nvPr/>
          </p:nvSpPr>
          <p:spPr>
            <a:xfrm>
              <a:off x="1149439" y="2398738"/>
              <a:ext cx="1208210" cy="9810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7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7572CD-7FBF-4BCF-9F5F-AE31F4D5B907}"/>
                </a:ext>
              </a:extLst>
            </p:cNvPr>
            <p:cNvSpPr/>
            <p:nvPr/>
          </p:nvSpPr>
          <p:spPr>
            <a:xfrm>
              <a:off x="1886894" y="2398738"/>
              <a:ext cx="470755" cy="98107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7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7DE0C7-485B-4C9C-B3A0-5F163C356BB5}"/>
              </a:ext>
            </a:extLst>
          </p:cNvPr>
          <p:cNvGrpSpPr/>
          <p:nvPr/>
        </p:nvGrpSpPr>
        <p:grpSpPr>
          <a:xfrm>
            <a:off x="647700" y="3513922"/>
            <a:ext cx="2321014" cy="1742316"/>
            <a:chOff x="647700" y="1637497"/>
            <a:chExt cx="2321014" cy="174231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5108C9-9804-4459-AEB7-AF0AA5D88B14}"/>
                </a:ext>
              </a:extLst>
            </p:cNvPr>
            <p:cNvSpPr txBox="1"/>
            <p:nvPr/>
          </p:nvSpPr>
          <p:spPr>
            <a:xfrm>
              <a:off x="647700" y="1637497"/>
              <a:ext cx="611065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700" dirty="0"/>
                <a:t>a * b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43CB54-F0BB-491B-AF88-3B3938BCC4AC}"/>
                </a:ext>
              </a:extLst>
            </p:cNvPr>
            <p:cNvSpPr/>
            <p:nvPr/>
          </p:nvSpPr>
          <p:spPr>
            <a:xfrm>
              <a:off x="1149439" y="2398738"/>
              <a:ext cx="611065" cy="9810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7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6812DC2-E6BA-4BA4-9470-8FD6290EB7E3}"/>
                </a:ext>
              </a:extLst>
            </p:cNvPr>
            <p:cNvSpPr/>
            <p:nvPr/>
          </p:nvSpPr>
          <p:spPr>
            <a:xfrm>
              <a:off x="1753544" y="2398738"/>
              <a:ext cx="611065" cy="9810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7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B615FE-A5D7-493D-A17C-63F5F9E7BD35}"/>
                </a:ext>
              </a:extLst>
            </p:cNvPr>
            <p:cNvSpPr/>
            <p:nvPr/>
          </p:nvSpPr>
          <p:spPr>
            <a:xfrm>
              <a:off x="2357649" y="2398737"/>
              <a:ext cx="611065" cy="9810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7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CB17F37-0031-4DFD-8004-A5EE0A31D7C2}"/>
              </a:ext>
            </a:extLst>
          </p:cNvPr>
          <p:cNvGrpSpPr/>
          <p:nvPr/>
        </p:nvGrpSpPr>
        <p:grpSpPr>
          <a:xfrm>
            <a:off x="4872298" y="3542497"/>
            <a:ext cx="2321014" cy="1742316"/>
            <a:chOff x="647700" y="1637497"/>
            <a:chExt cx="2321014" cy="174231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937AD4-00A1-438A-9802-18F0C32DCD5C}"/>
                </a:ext>
              </a:extLst>
            </p:cNvPr>
            <p:cNvSpPr txBox="1"/>
            <p:nvPr/>
          </p:nvSpPr>
          <p:spPr>
            <a:xfrm>
              <a:off x="647700" y="1637497"/>
              <a:ext cx="58702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700" dirty="0"/>
                <a:t>a / b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CA2D5F-37A8-484E-8678-B2A0E1988CA6}"/>
                </a:ext>
              </a:extLst>
            </p:cNvPr>
            <p:cNvSpPr/>
            <p:nvPr/>
          </p:nvSpPr>
          <p:spPr>
            <a:xfrm>
              <a:off x="1149439" y="2398738"/>
              <a:ext cx="611065" cy="9810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7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1D7DC09-4B87-4647-905B-9E0E17421011}"/>
                </a:ext>
              </a:extLst>
            </p:cNvPr>
            <p:cNvSpPr/>
            <p:nvPr/>
          </p:nvSpPr>
          <p:spPr>
            <a:xfrm>
              <a:off x="1753544" y="2398738"/>
              <a:ext cx="611065" cy="9810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7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A9C7FF-AA03-4716-8DC0-BC392EBCDC39}"/>
                </a:ext>
              </a:extLst>
            </p:cNvPr>
            <p:cNvSpPr/>
            <p:nvPr/>
          </p:nvSpPr>
          <p:spPr>
            <a:xfrm>
              <a:off x="2357649" y="2398737"/>
              <a:ext cx="611065" cy="9810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70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6B0C07A-D132-4F99-976E-D05148D6DECE}"/>
              </a:ext>
            </a:extLst>
          </p:cNvPr>
          <p:cNvSpPr txBox="1"/>
          <p:nvPr/>
        </p:nvSpPr>
        <p:spPr>
          <a:xfrm>
            <a:off x="352425" y="5509855"/>
            <a:ext cx="62068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/>
              <a:t>a R 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C685A5-F115-46CC-992C-BBD34E641B30}"/>
              </a:ext>
            </a:extLst>
          </p:cNvPr>
          <p:cNvSpPr txBox="1"/>
          <p:nvPr/>
        </p:nvSpPr>
        <p:spPr>
          <a:xfrm>
            <a:off x="352425" y="6153150"/>
            <a:ext cx="6110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/>
              <a:t>a &lt;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3DF7E8-003F-4135-818D-2663F8FDE95B}"/>
              </a:ext>
            </a:extLst>
          </p:cNvPr>
          <p:cNvSpPr txBox="1"/>
          <p:nvPr/>
        </p:nvSpPr>
        <p:spPr>
          <a:xfrm>
            <a:off x="1448011" y="6153150"/>
            <a:ext cx="6110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/>
              <a:t>a &gt;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C908F6-B2F7-4E3D-B08F-B0DFE8F9D171}"/>
              </a:ext>
            </a:extLst>
          </p:cNvPr>
          <p:cNvSpPr txBox="1"/>
          <p:nvPr/>
        </p:nvSpPr>
        <p:spPr>
          <a:xfrm>
            <a:off x="2375078" y="6161113"/>
            <a:ext cx="6110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/>
              <a:t>a = 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BDD4CA-F132-433E-BFD5-AB517F9E7275}"/>
              </a:ext>
            </a:extLst>
          </p:cNvPr>
          <p:cNvSpPr txBox="1"/>
          <p:nvPr/>
        </p:nvSpPr>
        <p:spPr>
          <a:xfrm>
            <a:off x="3470664" y="6161113"/>
            <a:ext cx="6110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/>
              <a:t>a ~ 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D3550D-0BFE-431B-A9F8-DE0A4DDA6207}"/>
              </a:ext>
            </a:extLst>
          </p:cNvPr>
          <p:cNvSpPr txBox="1"/>
          <p:nvPr/>
        </p:nvSpPr>
        <p:spPr>
          <a:xfrm>
            <a:off x="4583983" y="6153150"/>
            <a:ext cx="6110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/>
              <a:t>a ≠ b</a:t>
            </a:r>
          </a:p>
        </p:txBody>
      </p:sp>
    </p:spTree>
    <p:extLst>
      <p:ext uri="{BB962C8B-B14F-4D97-AF65-F5344CB8AC3E}">
        <p14:creationId xmlns:p14="http://schemas.microsoft.com/office/powerpoint/2010/main" val="68552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3DE20-600B-4C1E-BF32-85557695A879}"/>
              </a:ext>
            </a:extLst>
          </p:cNvPr>
          <p:cNvSpPr txBox="1"/>
          <p:nvPr/>
        </p:nvSpPr>
        <p:spPr>
          <a:xfrm>
            <a:off x="-1" y="0"/>
            <a:ext cx="22383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100" b="1" dirty="0"/>
              <a:t>Concrete Object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D6A5257-1C36-4786-A3BA-1C09B92456EC}"/>
              </a:ext>
            </a:extLst>
          </p:cNvPr>
          <p:cNvGrpSpPr/>
          <p:nvPr/>
        </p:nvGrpSpPr>
        <p:grpSpPr>
          <a:xfrm>
            <a:off x="561975" y="704850"/>
            <a:ext cx="2533129" cy="643295"/>
            <a:chOff x="561975" y="704850"/>
            <a:chExt cx="2533129" cy="6432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EA2B13-96AF-4F74-979A-F9C4CB4EE7A4}"/>
                </a:ext>
              </a:extLst>
            </p:cNvPr>
            <p:cNvSpPr txBox="1"/>
            <p:nvPr/>
          </p:nvSpPr>
          <p:spPr>
            <a:xfrm>
              <a:off x="561975" y="704850"/>
              <a:ext cx="2533129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700" dirty="0"/>
                <a:t>.constructor(other type) =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38E76A-343D-4CCF-A795-7B8FEF067CC1}"/>
                </a:ext>
              </a:extLst>
            </p:cNvPr>
            <p:cNvSpPr txBox="1"/>
            <p:nvPr/>
          </p:nvSpPr>
          <p:spPr>
            <a:xfrm>
              <a:off x="916013" y="994202"/>
              <a:ext cx="182505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700" dirty="0"/>
                <a:t>Virutal object type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DC685A5-F115-46CC-992C-BBD34E641B30}"/>
              </a:ext>
            </a:extLst>
          </p:cNvPr>
          <p:cNvSpPr txBox="1"/>
          <p:nvPr/>
        </p:nvSpPr>
        <p:spPr>
          <a:xfrm>
            <a:off x="561975" y="1637497"/>
            <a:ext cx="11131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/>
              <a:t>.repr() = ...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FA6B68-7D1C-43D5-99AE-C6F0C1975088}"/>
              </a:ext>
            </a:extLst>
          </p:cNvPr>
          <p:cNvGrpSpPr/>
          <p:nvPr/>
        </p:nvGrpSpPr>
        <p:grpSpPr>
          <a:xfrm>
            <a:off x="561975" y="2280792"/>
            <a:ext cx="5482586" cy="353943"/>
            <a:chOff x="561975" y="2280792"/>
            <a:chExt cx="5482586" cy="3539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5A61E0-C3D8-46C8-A686-2D405EAFE6A9}"/>
                </a:ext>
              </a:extLst>
            </p:cNvPr>
            <p:cNvSpPr txBox="1"/>
            <p:nvPr/>
          </p:nvSpPr>
          <p:spPr>
            <a:xfrm>
              <a:off x="561975" y="2280792"/>
              <a:ext cx="169001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700" dirty="0"/>
                <a:t>.setProperty(obj)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B7E2C3C-CD6A-4BCA-8516-F62D3A44857F}"/>
                </a:ext>
              </a:extLst>
            </p:cNvPr>
            <p:cNvSpPr txBox="1"/>
            <p:nvPr/>
          </p:nvSpPr>
          <p:spPr>
            <a:xfrm>
              <a:off x="4410075" y="2280792"/>
              <a:ext cx="163448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700" dirty="0"/>
                <a:t>.getProperty() = 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397FA-8A65-4701-A7C8-F32E125B3668}"/>
              </a:ext>
            </a:extLst>
          </p:cNvPr>
          <p:cNvGrpSpPr/>
          <p:nvPr/>
        </p:nvGrpSpPr>
        <p:grpSpPr>
          <a:xfrm>
            <a:off x="561975" y="2634735"/>
            <a:ext cx="6200775" cy="1213365"/>
            <a:chOff x="561975" y="2634735"/>
            <a:chExt cx="6200775" cy="121336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71ED81A-3AFA-4912-AC34-68EC6AA7AAEB}"/>
                </a:ext>
              </a:extLst>
            </p:cNvPr>
            <p:cNvGrpSpPr/>
            <p:nvPr/>
          </p:nvGrpSpPr>
          <p:grpSpPr>
            <a:xfrm>
              <a:off x="561975" y="2634735"/>
              <a:ext cx="1569148" cy="1213365"/>
              <a:chOff x="561975" y="2634735"/>
              <a:chExt cx="1569148" cy="1213365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DDC497-FCBB-436C-BE96-0E84C0C2D1E9}"/>
                  </a:ext>
                </a:extLst>
              </p:cNvPr>
              <p:cNvSpPr txBox="1"/>
              <p:nvPr/>
            </p:nvSpPr>
            <p:spPr>
              <a:xfrm>
                <a:off x="561975" y="2634735"/>
                <a:ext cx="1569148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1700" dirty="0"/>
                  <a:t>.force(... forces)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7C7DAF8-A1FD-4692-942F-A640018E51F8}"/>
                  </a:ext>
                </a:extLst>
              </p:cNvPr>
              <p:cNvCxnSpPr/>
              <p:nvPr/>
            </p:nvCxnSpPr>
            <p:spPr>
              <a:xfrm flipV="1">
                <a:off x="916013" y="3105150"/>
                <a:ext cx="988987" cy="7429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B254861-83C5-4587-958C-AD98DB205249}"/>
                </a:ext>
              </a:extLst>
            </p:cNvPr>
            <p:cNvGrpSpPr/>
            <p:nvPr/>
          </p:nvGrpSpPr>
          <p:grpSpPr>
            <a:xfrm>
              <a:off x="4410075" y="2634735"/>
              <a:ext cx="2352675" cy="794265"/>
              <a:chOff x="4410075" y="2634735"/>
              <a:chExt cx="2352675" cy="794265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86A88CF-98C5-484B-9294-BFBDCFAD6A85}"/>
                  </a:ext>
                </a:extLst>
              </p:cNvPr>
              <p:cNvSpPr txBox="1"/>
              <p:nvPr/>
            </p:nvSpPr>
            <p:spPr>
              <a:xfrm>
                <a:off x="4410075" y="2634735"/>
                <a:ext cx="1146596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1700" dirty="0"/>
                  <a:t>.move(t) = </a:t>
                </a:r>
              </a:p>
            </p:txBody>
          </p:sp>
          <p:sp>
            <p:nvSpPr>
              <p:cNvPr id="10" name="Left Bracket 9">
                <a:extLst>
                  <a:ext uri="{FF2B5EF4-FFF2-40B4-BE49-F238E27FC236}">
                    <a16:creationId xmlns:a16="http://schemas.microsoft.com/office/drawing/2014/main" id="{6F3919DD-8C87-416A-B633-31B80C9DBDEB}"/>
                  </a:ext>
                </a:extLst>
              </p:cNvPr>
              <p:cNvSpPr/>
              <p:nvPr/>
            </p:nvSpPr>
            <p:spPr>
              <a:xfrm>
                <a:off x="4752975" y="2988678"/>
                <a:ext cx="180975" cy="440322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 sz="1700"/>
              </a:p>
            </p:txBody>
          </p:sp>
          <p:sp>
            <p:nvSpPr>
              <p:cNvPr id="19" name="Right Bracket 18">
                <a:extLst>
                  <a:ext uri="{FF2B5EF4-FFF2-40B4-BE49-F238E27FC236}">
                    <a16:creationId xmlns:a16="http://schemas.microsoft.com/office/drawing/2014/main" id="{2E217B43-1027-46DD-BAF6-6FCFB01D4B20}"/>
                  </a:ext>
                </a:extLst>
              </p:cNvPr>
              <p:cNvSpPr/>
              <p:nvPr/>
            </p:nvSpPr>
            <p:spPr>
              <a:xfrm>
                <a:off x="6581775" y="2988678"/>
                <a:ext cx="180975" cy="440322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 sz="170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B908E52-725A-4BF8-8226-0EAE72479471}"/>
              </a:ext>
            </a:extLst>
          </p:cNvPr>
          <p:cNvGrpSpPr/>
          <p:nvPr/>
        </p:nvGrpSpPr>
        <p:grpSpPr>
          <a:xfrm>
            <a:off x="561975" y="4434960"/>
            <a:ext cx="3586162" cy="1969084"/>
            <a:chOff x="561975" y="4434960"/>
            <a:chExt cx="3586162" cy="196908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1BDC6C9-3774-4F65-B074-B12B7088E075}"/>
                </a:ext>
              </a:extLst>
            </p:cNvPr>
            <p:cNvSpPr txBox="1"/>
            <p:nvPr/>
          </p:nvSpPr>
          <p:spPr>
            <a:xfrm>
              <a:off x="561975" y="4434960"/>
              <a:ext cx="1809919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700" dirty="0"/>
                <a:t>.compound(other)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E31749-26D9-4133-868B-3026F2508E38}"/>
                </a:ext>
              </a:extLst>
            </p:cNvPr>
            <p:cNvSpPr/>
            <p:nvPr/>
          </p:nvSpPr>
          <p:spPr>
            <a:xfrm>
              <a:off x="902964" y="5384869"/>
              <a:ext cx="1211586" cy="10191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7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7578F10-8500-4015-9C2A-B9366729842D}"/>
                </a:ext>
              </a:extLst>
            </p:cNvPr>
            <p:cNvSpPr/>
            <p:nvPr/>
          </p:nvSpPr>
          <p:spPr>
            <a:xfrm>
              <a:off x="2936551" y="4875281"/>
              <a:ext cx="1211586" cy="101917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70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663DD58-E0F5-4A46-97CD-8F7513ECF6AB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 flipV="1">
              <a:off x="2114550" y="5384869"/>
              <a:ext cx="822001" cy="509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680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3DE20-600B-4C1E-BF32-85557695A879}"/>
              </a:ext>
            </a:extLst>
          </p:cNvPr>
          <p:cNvSpPr txBox="1"/>
          <p:nvPr/>
        </p:nvSpPr>
        <p:spPr>
          <a:xfrm>
            <a:off x="-1" y="0"/>
            <a:ext cx="22383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100" b="1" dirty="0"/>
              <a:t>Exec. Object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D6A5257-1C36-4786-A3BA-1C09B92456EC}"/>
              </a:ext>
            </a:extLst>
          </p:cNvPr>
          <p:cNvGrpSpPr/>
          <p:nvPr/>
        </p:nvGrpSpPr>
        <p:grpSpPr>
          <a:xfrm>
            <a:off x="561975" y="704850"/>
            <a:ext cx="2533129" cy="643295"/>
            <a:chOff x="561975" y="704850"/>
            <a:chExt cx="2533129" cy="6432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EA2B13-96AF-4F74-979A-F9C4CB4EE7A4}"/>
                </a:ext>
              </a:extLst>
            </p:cNvPr>
            <p:cNvSpPr txBox="1"/>
            <p:nvPr/>
          </p:nvSpPr>
          <p:spPr>
            <a:xfrm>
              <a:off x="561975" y="704850"/>
              <a:ext cx="2533129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700" dirty="0"/>
                <a:t>.constructor(other type) =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38E76A-343D-4CCF-A795-7B8FEF067CC1}"/>
                </a:ext>
              </a:extLst>
            </p:cNvPr>
            <p:cNvSpPr txBox="1"/>
            <p:nvPr/>
          </p:nvSpPr>
          <p:spPr>
            <a:xfrm>
              <a:off x="916013" y="994202"/>
              <a:ext cx="182505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700" dirty="0"/>
                <a:t>Virutal object type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DC685A5-F115-46CC-992C-BBD34E641B30}"/>
              </a:ext>
            </a:extLst>
          </p:cNvPr>
          <p:cNvSpPr txBox="1"/>
          <p:nvPr/>
        </p:nvSpPr>
        <p:spPr>
          <a:xfrm>
            <a:off x="561975" y="1637497"/>
            <a:ext cx="11131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/>
              <a:t>.repr() = ...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5A61E0-C3D8-46C8-A686-2D405EAFE6A9}"/>
              </a:ext>
            </a:extLst>
          </p:cNvPr>
          <p:cNvSpPr txBox="1"/>
          <p:nvPr/>
        </p:nvSpPr>
        <p:spPr>
          <a:xfrm>
            <a:off x="561975" y="2280792"/>
            <a:ext cx="10492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/>
              <a:t>.exec(obj)</a:t>
            </a:r>
          </a:p>
        </p:txBody>
      </p:sp>
    </p:spTree>
    <p:extLst>
      <p:ext uri="{BB962C8B-B14F-4D97-AF65-F5344CB8AC3E}">
        <p14:creationId xmlns:p14="http://schemas.microsoft.com/office/powerpoint/2010/main" val="417087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3DE20-600B-4C1E-BF32-85557695A879}"/>
              </a:ext>
            </a:extLst>
          </p:cNvPr>
          <p:cNvSpPr txBox="1"/>
          <p:nvPr/>
        </p:nvSpPr>
        <p:spPr>
          <a:xfrm>
            <a:off x="-1" y="0"/>
            <a:ext cx="21849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100" b="1" dirty="0"/>
              <a:t>Abstact Sequence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A2B13-96AF-4F74-979A-F9C4CB4EE7A4}"/>
              </a:ext>
            </a:extLst>
          </p:cNvPr>
          <p:cNvSpPr txBox="1"/>
          <p:nvPr/>
        </p:nvSpPr>
        <p:spPr>
          <a:xfrm>
            <a:off x="561975" y="704850"/>
            <a:ext cx="253312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/>
              <a:t>.constructor(other type) =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C79FC1-B6AA-4E87-ABFF-1EB0B3852BE4}"/>
              </a:ext>
            </a:extLst>
          </p:cNvPr>
          <p:cNvGrpSpPr/>
          <p:nvPr/>
        </p:nvGrpSpPr>
        <p:grpSpPr>
          <a:xfrm>
            <a:off x="647700" y="1935881"/>
            <a:ext cx="2447404" cy="1742316"/>
            <a:chOff x="647700" y="1637497"/>
            <a:chExt cx="2447404" cy="174231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BF25B7-34C2-4A41-9820-C337FAB4E146}"/>
                </a:ext>
              </a:extLst>
            </p:cNvPr>
            <p:cNvSpPr txBox="1"/>
            <p:nvPr/>
          </p:nvSpPr>
          <p:spPr>
            <a:xfrm>
              <a:off x="647700" y="1637497"/>
              <a:ext cx="611065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700" dirty="0"/>
                <a:t>a + 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BDD4FE-275C-4850-AD57-347D540ECF18}"/>
                </a:ext>
              </a:extLst>
            </p:cNvPr>
            <p:cNvSpPr/>
            <p:nvPr/>
          </p:nvSpPr>
          <p:spPr>
            <a:xfrm>
              <a:off x="1149439" y="2398738"/>
              <a:ext cx="1208210" cy="9810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F0AFBA8-D8A0-4702-8626-1396D49EB652}"/>
                </a:ext>
              </a:extLst>
            </p:cNvPr>
            <p:cNvSpPr/>
            <p:nvPr/>
          </p:nvSpPr>
          <p:spPr>
            <a:xfrm>
              <a:off x="1886894" y="2079606"/>
              <a:ext cx="1208210" cy="98107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942B12A-8E5D-4A38-94D2-9F41B8377497}"/>
              </a:ext>
            </a:extLst>
          </p:cNvPr>
          <p:cNvGrpSpPr/>
          <p:nvPr/>
        </p:nvGrpSpPr>
        <p:grpSpPr>
          <a:xfrm>
            <a:off x="4872298" y="1985068"/>
            <a:ext cx="1709949" cy="1742316"/>
            <a:chOff x="647700" y="1637497"/>
            <a:chExt cx="1709949" cy="17423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E006CB-255F-4811-B440-6C9A6F42F392}"/>
                </a:ext>
              </a:extLst>
            </p:cNvPr>
            <p:cNvSpPr txBox="1"/>
            <p:nvPr/>
          </p:nvSpPr>
          <p:spPr>
            <a:xfrm>
              <a:off x="647700" y="1637497"/>
              <a:ext cx="569387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700" dirty="0"/>
                <a:t>a - b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074A0A-0EC1-46B5-A569-D091AEA89FDD}"/>
                </a:ext>
              </a:extLst>
            </p:cNvPr>
            <p:cNvSpPr/>
            <p:nvPr/>
          </p:nvSpPr>
          <p:spPr>
            <a:xfrm>
              <a:off x="1149439" y="2398738"/>
              <a:ext cx="1208210" cy="9810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7572CD-7FBF-4BCF-9F5F-AE31F4D5B907}"/>
                </a:ext>
              </a:extLst>
            </p:cNvPr>
            <p:cNvSpPr/>
            <p:nvPr/>
          </p:nvSpPr>
          <p:spPr>
            <a:xfrm>
              <a:off x="1886894" y="2398738"/>
              <a:ext cx="470755" cy="98107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7DE0C7-485B-4C9C-B3A0-5F163C356BB5}"/>
              </a:ext>
            </a:extLst>
          </p:cNvPr>
          <p:cNvGrpSpPr/>
          <p:nvPr/>
        </p:nvGrpSpPr>
        <p:grpSpPr>
          <a:xfrm>
            <a:off x="647700" y="3812306"/>
            <a:ext cx="2321014" cy="1742316"/>
            <a:chOff x="647700" y="1637497"/>
            <a:chExt cx="2321014" cy="174231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5108C9-9804-4459-AEB7-AF0AA5D88B14}"/>
                </a:ext>
              </a:extLst>
            </p:cNvPr>
            <p:cNvSpPr txBox="1"/>
            <p:nvPr/>
          </p:nvSpPr>
          <p:spPr>
            <a:xfrm>
              <a:off x="647700" y="1637497"/>
              <a:ext cx="611065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700" dirty="0"/>
                <a:t>a * b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43CB54-F0BB-491B-AF88-3B3938BCC4AC}"/>
                </a:ext>
              </a:extLst>
            </p:cNvPr>
            <p:cNvSpPr/>
            <p:nvPr/>
          </p:nvSpPr>
          <p:spPr>
            <a:xfrm>
              <a:off x="1149439" y="2398738"/>
              <a:ext cx="611065" cy="9810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6812DC2-E6BA-4BA4-9470-8FD6290EB7E3}"/>
                </a:ext>
              </a:extLst>
            </p:cNvPr>
            <p:cNvSpPr/>
            <p:nvPr/>
          </p:nvSpPr>
          <p:spPr>
            <a:xfrm>
              <a:off x="1753544" y="2398738"/>
              <a:ext cx="611065" cy="9810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B615FE-A5D7-493D-A17C-63F5F9E7BD35}"/>
                </a:ext>
              </a:extLst>
            </p:cNvPr>
            <p:cNvSpPr/>
            <p:nvPr/>
          </p:nvSpPr>
          <p:spPr>
            <a:xfrm>
              <a:off x="2357649" y="2398737"/>
              <a:ext cx="611065" cy="9810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CB17F37-0031-4DFD-8004-A5EE0A31D7C2}"/>
              </a:ext>
            </a:extLst>
          </p:cNvPr>
          <p:cNvGrpSpPr/>
          <p:nvPr/>
        </p:nvGrpSpPr>
        <p:grpSpPr>
          <a:xfrm>
            <a:off x="4872298" y="3840881"/>
            <a:ext cx="2321014" cy="1742316"/>
            <a:chOff x="647700" y="1637497"/>
            <a:chExt cx="2321014" cy="174231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937AD4-00A1-438A-9802-18F0C32DCD5C}"/>
                </a:ext>
              </a:extLst>
            </p:cNvPr>
            <p:cNvSpPr txBox="1"/>
            <p:nvPr/>
          </p:nvSpPr>
          <p:spPr>
            <a:xfrm>
              <a:off x="647700" y="1637497"/>
              <a:ext cx="58702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700" dirty="0"/>
                <a:t>a / b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CA2D5F-37A8-484E-8678-B2A0E1988CA6}"/>
                </a:ext>
              </a:extLst>
            </p:cNvPr>
            <p:cNvSpPr/>
            <p:nvPr/>
          </p:nvSpPr>
          <p:spPr>
            <a:xfrm>
              <a:off x="1149439" y="2398738"/>
              <a:ext cx="611065" cy="9810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1D7DC09-4B87-4647-905B-9E0E17421011}"/>
                </a:ext>
              </a:extLst>
            </p:cNvPr>
            <p:cNvSpPr/>
            <p:nvPr/>
          </p:nvSpPr>
          <p:spPr>
            <a:xfrm>
              <a:off x="1753544" y="2398738"/>
              <a:ext cx="611065" cy="9810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A9C7FF-AA03-4716-8DC0-BC392EBCDC39}"/>
                </a:ext>
              </a:extLst>
            </p:cNvPr>
            <p:cNvSpPr/>
            <p:nvPr/>
          </p:nvSpPr>
          <p:spPr>
            <a:xfrm>
              <a:off x="2357649" y="2398737"/>
              <a:ext cx="611065" cy="9810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6B0C07A-D132-4F99-976E-D05148D6DECE}"/>
              </a:ext>
            </a:extLst>
          </p:cNvPr>
          <p:cNvSpPr txBox="1"/>
          <p:nvPr/>
        </p:nvSpPr>
        <p:spPr>
          <a:xfrm>
            <a:off x="352425" y="5509855"/>
            <a:ext cx="62068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/>
              <a:t>a R 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C685A5-F115-46CC-992C-BBD34E641B30}"/>
              </a:ext>
            </a:extLst>
          </p:cNvPr>
          <p:cNvSpPr txBox="1"/>
          <p:nvPr/>
        </p:nvSpPr>
        <p:spPr>
          <a:xfrm>
            <a:off x="352425" y="6153150"/>
            <a:ext cx="6110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/>
              <a:t>a &lt;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3DF7E8-003F-4135-818D-2663F8FDE95B}"/>
              </a:ext>
            </a:extLst>
          </p:cNvPr>
          <p:cNvSpPr txBox="1"/>
          <p:nvPr/>
        </p:nvSpPr>
        <p:spPr>
          <a:xfrm>
            <a:off x="1448011" y="6153150"/>
            <a:ext cx="6110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/>
              <a:t>a &gt;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C908F6-B2F7-4E3D-B08F-B0DFE8F9D171}"/>
              </a:ext>
            </a:extLst>
          </p:cNvPr>
          <p:cNvSpPr txBox="1"/>
          <p:nvPr/>
        </p:nvSpPr>
        <p:spPr>
          <a:xfrm>
            <a:off x="2375078" y="6161113"/>
            <a:ext cx="6110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/>
              <a:t>a = 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BDD4CA-F132-433E-BFD5-AB517F9E7275}"/>
              </a:ext>
            </a:extLst>
          </p:cNvPr>
          <p:cNvSpPr txBox="1"/>
          <p:nvPr/>
        </p:nvSpPr>
        <p:spPr>
          <a:xfrm>
            <a:off x="3470664" y="6161113"/>
            <a:ext cx="6110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/>
              <a:t>a ~ 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D3550D-0BFE-431B-A9F8-DE0A4DDA6207}"/>
              </a:ext>
            </a:extLst>
          </p:cNvPr>
          <p:cNvSpPr txBox="1"/>
          <p:nvPr/>
        </p:nvSpPr>
        <p:spPr>
          <a:xfrm>
            <a:off x="4583983" y="615315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/>
              <a:t>a </a:t>
            </a:r>
            <a:r>
              <a:rPr lang="sv-SE" dirty="0"/>
              <a:t>≠</a:t>
            </a:r>
            <a:r>
              <a:rPr lang="sv-SE" sz="1700" dirty="0"/>
              <a:t> b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82CFC802-0004-4CCD-9911-CF7B2E77F69B}"/>
              </a:ext>
            </a:extLst>
          </p:cNvPr>
          <p:cNvSpPr/>
          <p:nvPr/>
        </p:nvSpPr>
        <p:spPr>
          <a:xfrm>
            <a:off x="1258765" y="1058793"/>
            <a:ext cx="98397" cy="40729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196768AA-F8DF-4A12-9885-4485EE3FE597}"/>
              </a:ext>
            </a:extLst>
          </p:cNvPr>
          <p:cNvSpPr/>
          <p:nvPr/>
        </p:nvSpPr>
        <p:spPr>
          <a:xfrm>
            <a:off x="3095104" y="1058793"/>
            <a:ext cx="98397" cy="40729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991527-594D-4686-97C2-998313C99AAF}"/>
              </a:ext>
            </a:extLst>
          </p:cNvPr>
          <p:cNvSpPr txBox="1"/>
          <p:nvPr/>
        </p:nvSpPr>
        <p:spPr>
          <a:xfrm>
            <a:off x="660372" y="1599344"/>
            <a:ext cx="15533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/>
              <a:t>.add(), .delete()</a:t>
            </a:r>
          </a:p>
        </p:txBody>
      </p:sp>
    </p:spTree>
    <p:extLst>
      <p:ext uri="{BB962C8B-B14F-4D97-AF65-F5344CB8AC3E}">
        <p14:creationId xmlns:p14="http://schemas.microsoft.com/office/powerpoint/2010/main" val="335928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3DE20-600B-4C1E-BF32-85557695A879}"/>
              </a:ext>
            </a:extLst>
          </p:cNvPr>
          <p:cNvSpPr txBox="1"/>
          <p:nvPr/>
        </p:nvSpPr>
        <p:spPr>
          <a:xfrm>
            <a:off x="-1" y="0"/>
            <a:ext cx="22383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100" b="1" dirty="0"/>
              <a:t>Concrete Object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C685A5-F115-46CC-992C-BBD34E641B30}"/>
              </a:ext>
            </a:extLst>
          </p:cNvPr>
          <p:cNvSpPr txBox="1"/>
          <p:nvPr/>
        </p:nvSpPr>
        <p:spPr>
          <a:xfrm>
            <a:off x="561975" y="1637497"/>
            <a:ext cx="11131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/>
              <a:t>.repr() = ...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FA6B68-7D1C-43D5-99AE-C6F0C1975088}"/>
              </a:ext>
            </a:extLst>
          </p:cNvPr>
          <p:cNvGrpSpPr/>
          <p:nvPr/>
        </p:nvGrpSpPr>
        <p:grpSpPr>
          <a:xfrm>
            <a:off x="561975" y="2454047"/>
            <a:ext cx="5482586" cy="353943"/>
            <a:chOff x="561975" y="2280792"/>
            <a:chExt cx="5482586" cy="3539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5A61E0-C3D8-46C8-A686-2D405EAFE6A9}"/>
                </a:ext>
              </a:extLst>
            </p:cNvPr>
            <p:cNvSpPr txBox="1"/>
            <p:nvPr/>
          </p:nvSpPr>
          <p:spPr>
            <a:xfrm>
              <a:off x="561975" y="2280792"/>
              <a:ext cx="169001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700" dirty="0"/>
                <a:t>.setProperty(obj)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B7E2C3C-CD6A-4BCA-8516-F62D3A44857F}"/>
                </a:ext>
              </a:extLst>
            </p:cNvPr>
            <p:cNvSpPr txBox="1"/>
            <p:nvPr/>
          </p:nvSpPr>
          <p:spPr>
            <a:xfrm>
              <a:off x="4410075" y="2280792"/>
              <a:ext cx="1634486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700" dirty="0"/>
                <a:t>.getProperty() = 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397FA-8A65-4701-A7C8-F32E125B3668}"/>
              </a:ext>
            </a:extLst>
          </p:cNvPr>
          <p:cNvGrpSpPr/>
          <p:nvPr/>
        </p:nvGrpSpPr>
        <p:grpSpPr>
          <a:xfrm>
            <a:off x="561975" y="2788737"/>
            <a:ext cx="6200775" cy="1213365"/>
            <a:chOff x="561975" y="2634735"/>
            <a:chExt cx="6200775" cy="121336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71ED81A-3AFA-4912-AC34-68EC6AA7AAEB}"/>
                </a:ext>
              </a:extLst>
            </p:cNvPr>
            <p:cNvGrpSpPr/>
            <p:nvPr/>
          </p:nvGrpSpPr>
          <p:grpSpPr>
            <a:xfrm>
              <a:off x="561975" y="2634735"/>
              <a:ext cx="1569148" cy="1213365"/>
              <a:chOff x="561975" y="2634735"/>
              <a:chExt cx="1569148" cy="1213365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DDC497-FCBB-436C-BE96-0E84C0C2D1E9}"/>
                  </a:ext>
                </a:extLst>
              </p:cNvPr>
              <p:cNvSpPr txBox="1"/>
              <p:nvPr/>
            </p:nvSpPr>
            <p:spPr>
              <a:xfrm>
                <a:off x="561975" y="2634735"/>
                <a:ext cx="1569148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1700" dirty="0"/>
                  <a:t>.force(... forces)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7C7DAF8-A1FD-4692-942F-A640018E51F8}"/>
                  </a:ext>
                </a:extLst>
              </p:cNvPr>
              <p:cNvCxnSpPr/>
              <p:nvPr/>
            </p:nvCxnSpPr>
            <p:spPr>
              <a:xfrm flipV="1">
                <a:off x="916013" y="3105150"/>
                <a:ext cx="988987" cy="7429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B254861-83C5-4587-958C-AD98DB205249}"/>
                </a:ext>
              </a:extLst>
            </p:cNvPr>
            <p:cNvGrpSpPr/>
            <p:nvPr/>
          </p:nvGrpSpPr>
          <p:grpSpPr>
            <a:xfrm>
              <a:off x="4410075" y="2634735"/>
              <a:ext cx="2352675" cy="794265"/>
              <a:chOff x="4410075" y="2634735"/>
              <a:chExt cx="2352675" cy="794265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86A88CF-98C5-484B-9294-BFBDCFAD6A85}"/>
                  </a:ext>
                </a:extLst>
              </p:cNvPr>
              <p:cNvSpPr txBox="1"/>
              <p:nvPr/>
            </p:nvSpPr>
            <p:spPr>
              <a:xfrm>
                <a:off x="4410075" y="2634735"/>
                <a:ext cx="1146596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1700" dirty="0"/>
                  <a:t>.move(t) = </a:t>
                </a:r>
              </a:p>
            </p:txBody>
          </p:sp>
          <p:sp>
            <p:nvSpPr>
              <p:cNvPr id="10" name="Left Bracket 9">
                <a:extLst>
                  <a:ext uri="{FF2B5EF4-FFF2-40B4-BE49-F238E27FC236}">
                    <a16:creationId xmlns:a16="http://schemas.microsoft.com/office/drawing/2014/main" id="{6F3919DD-8C87-416A-B633-31B80C9DBDEB}"/>
                  </a:ext>
                </a:extLst>
              </p:cNvPr>
              <p:cNvSpPr/>
              <p:nvPr/>
            </p:nvSpPr>
            <p:spPr>
              <a:xfrm>
                <a:off x="4752975" y="2988678"/>
                <a:ext cx="180975" cy="440322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Right Bracket 18">
                <a:extLst>
                  <a:ext uri="{FF2B5EF4-FFF2-40B4-BE49-F238E27FC236}">
                    <a16:creationId xmlns:a16="http://schemas.microsoft.com/office/drawing/2014/main" id="{2E217B43-1027-46DD-BAF6-6FCFB01D4B20}"/>
                  </a:ext>
                </a:extLst>
              </p:cNvPr>
              <p:cNvSpPr/>
              <p:nvPr/>
            </p:nvSpPr>
            <p:spPr>
              <a:xfrm>
                <a:off x="6581775" y="2988678"/>
                <a:ext cx="180975" cy="440322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B908E52-725A-4BF8-8226-0EAE72479471}"/>
              </a:ext>
            </a:extLst>
          </p:cNvPr>
          <p:cNvGrpSpPr/>
          <p:nvPr/>
        </p:nvGrpSpPr>
        <p:grpSpPr>
          <a:xfrm>
            <a:off x="561975" y="4434960"/>
            <a:ext cx="3586162" cy="1969084"/>
            <a:chOff x="561975" y="4434960"/>
            <a:chExt cx="3586162" cy="196908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1BDC6C9-3774-4F65-B074-B12B7088E075}"/>
                </a:ext>
              </a:extLst>
            </p:cNvPr>
            <p:cNvSpPr txBox="1"/>
            <p:nvPr/>
          </p:nvSpPr>
          <p:spPr>
            <a:xfrm>
              <a:off x="561975" y="4434960"/>
              <a:ext cx="1809919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700" dirty="0"/>
                <a:t>.compound(other)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E31749-26D9-4133-868B-3026F2508E38}"/>
                </a:ext>
              </a:extLst>
            </p:cNvPr>
            <p:cNvSpPr/>
            <p:nvPr/>
          </p:nvSpPr>
          <p:spPr>
            <a:xfrm>
              <a:off x="902964" y="5384869"/>
              <a:ext cx="1211586" cy="10191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7578F10-8500-4015-9C2A-B9366729842D}"/>
                </a:ext>
              </a:extLst>
            </p:cNvPr>
            <p:cNvSpPr/>
            <p:nvPr/>
          </p:nvSpPr>
          <p:spPr>
            <a:xfrm>
              <a:off x="2936551" y="4875281"/>
              <a:ext cx="1211586" cy="1019175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663DD58-E0F5-4A46-97CD-8F7513ECF6AB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 flipV="1">
              <a:off x="2114550" y="5384869"/>
              <a:ext cx="822001" cy="509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D6A5257-1C36-4786-A3BA-1C09B92456EC}"/>
              </a:ext>
            </a:extLst>
          </p:cNvPr>
          <p:cNvGrpSpPr/>
          <p:nvPr/>
        </p:nvGrpSpPr>
        <p:grpSpPr>
          <a:xfrm>
            <a:off x="561975" y="704850"/>
            <a:ext cx="2533129" cy="643295"/>
            <a:chOff x="561975" y="704850"/>
            <a:chExt cx="2533129" cy="6432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EA2B13-96AF-4F74-979A-F9C4CB4EE7A4}"/>
                </a:ext>
              </a:extLst>
            </p:cNvPr>
            <p:cNvSpPr txBox="1"/>
            <p:nvPr/>
          </p:nvSpPr>
          <p:spPr>
            <a:xfrm>
              <a:off x="561975" y="704850"/>
              <a:ext cx="2533129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700" dirty="0"/>
                <a:t>.constructor(other type) =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38E76A-343D-4CCF-A795-7B8FEF067CC1}"/>
                </a:ext>
              </a:extLst>
            </p:cNvPr>
            <p:cNvSpPr txBox="1"/>
            <p:nvPr/>
          </p:nvSpPr>
          <p:spPr>
            <a:xfrm>
              <a:off x="916013" y="994202"/>
              <a:ext cx="182505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700" dirty="0"/>
                <a:t>Virutal object type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EB46809-CA91-4CF4-8D00-8D9F044F5DC6}"/>
              </a:ext>
            </a:extLst>
          </p:cNvPr>
          <p:cNvSpPr txBox="1"/>
          <p:nvPr/>
        </p:nvSpPr>
        <p:spPr>
          <a:xfrm>
            <a:off x="561975" y="1997130"/>
            <a:ext cx="155331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700" dirty="0"/>
              <a:t>.add(), .delete()</a:t>
            </a:r>
          </a:p>
        </p:txBody>
      </p:sp>
    </p:spTree>
    <p:extLst>
      <p:ext uri="{BB962C8B-B14F-4D97-AF65-F5344CB8AC3E}">
        <p14:creationId xmlns:p14="http://schemas.microsoft.com/office/powerpoint/2010/main" val="4731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258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Pier 17 abstract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Sanders Wang</dc:creator>
  <cp:lastModifiedBy>Sanders Wang</cp:lastModifiedBy>
  <cp:revision>11</cp:revision>
  <dcterms:created xsi:type="dcterms:W3CDTF">2021-07-17T18:19:36Z</dcterms:created>
  <dcterms:modified xsi:type="dcterms:W3CDTF">2021-07-20T18:23:02Z</dcterms:modified>
</cp:coreProperties>
</file>