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50BD-1152-4900-A4A3-884156D19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B8403-4B8D-4F61-8E27-BABEDA838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7264-28A2-4509-A9D5-855EEED4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10F-B766-450A-A193-D563D5BBC18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5FFC-D28B-455A-9C4D-5739A664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CAD8-9AE7-473C-8BD5-09293BAE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5EE6-E774-42E1-BF63-CAA17FA5435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550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1AAD-C435-47FC-8A6A-68A1677F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E1A2-A778-417B-A4ED-B7BE16340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35D1-A95F-49B0-A19E-3CF95781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10F-B766-450A-A193-D563D5BBC18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0ED5-07BB-410D-BABC-C091183F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B4088-6770-475F-824E-D2358074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5EE6-E774-42E1-BF63-CAA17FA5435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64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EC518-8781-4CAC-A929-159EFD8D9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873E4-1946-4A0D-8EF9-369C3A760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C956A-B1CB-40C5-9BA7-C6AC8DC3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10F-B766-450A-A193-D563D5BBC18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97A0-1F07-43F4-8800-02D2C0D8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D0DE-C126-4010-94BB-8283BCB5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5EE6-E774-42E1-BF63-CAA17FA5435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126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A7BA-5C7E-4115-942B-78ED8069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F912-FA53-4F9D-BBA3-0C02C646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306FB-C4CC-4EEB-85CF-82AE4D4A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10F-B766-450A-A193-D563D5BBC18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4E57C-5253-4B45-B7C6-83BB394B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2D34-082D-4C91-A9A8-5239A9AB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5EE6-E774-42E1-BF63-CAA17FA5435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0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B9AE-A910-4733-87BE-C99FFBB0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2E284-F04C-4FFE-B08B-4DDBDE2C4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4B70-2250-4A6A-B989-1F9207E8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10F-B766-450A-A193-D563D5BBC18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D529-DE61-4975-99FD-1B286494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744D-D457-4E29-B06D-D64B43ED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5EE6-E774-42E1-BF63-CAA17FA5435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819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821A-6A12-4460-A123-4BCE02B6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114C-8568-4DE2-BCD5-7345AC638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3F218-05B6-4903-A7E2-BE46EB751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68087-C933-491E-BB1A-4A40416F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10F-B766-450A-A193-D563D5BBC18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49B6C-F767-4A67-852C-C6DCEBE4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4B3AF-B620-4F1C-933E-5649C2E9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5EE6-E774-42E1-BF63-CAA17FA5435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590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7015-6721-43B7-9B2F-B83AA96C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1F70-1D09-48CF-8B4E-87473EFAE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D129A-03BB-4EA1-90B1-4EFDC5A36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F2422-A370-4B8E-B9BB-D166B86A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BEED8-EC7E-4676-8B43-5E6CDD829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46AFC-1D7C-4424-A0AC-E7B0BAE3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10F-B766-450A-A193-D563D5BBC18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848EF-894B-4850-A3F0-C850D6AF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A365D-CA1B-4163-82AA-C1E2E5AA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5EE6-E774-42E1-BF63-CAA17FA5435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345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CA29-0BA9-4CDB-95FA-A2786D74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DC326-0DE5-4E01-8DD7-79A94978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10F-B766-450A-A193-D563D5BBC18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3A1D3-8771-4E5B-AC32-4041F324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84A9D-89CB-4B77-B175-7247FF16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5EE6-E774-42E1-BF63-CAA17FA5435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194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EACB4-369D-48AA-ABB1-EFF8F9FD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10F-B766-450A-A193-D563D5BBC18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0BD2F-8246-4110-9742-CCEB13F8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C9B98-8F19-41D7-BBFD-40915A73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5EE6-E774-42E1-BF63-CAA17FA5435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166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8C63-4659-468F-B260-956D26DF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CDFF-32A1-4CFA-9684-DB4DD826F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FE106-0618-4A53-B90D-1929B45DF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28B3F-3D43-4949-B0F2-12DAE332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10F-B766-450A-A193-D563D5BBC18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3B67-C68B-4C22-A324-823D05DC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DA050-4E64-4D97-AF88-8583A363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5EE6-E774-42E1-BF63-CAA17FA5435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53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BF0C-9E5E-4D29-AD25-DD53F564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45AD4-E0EA-44B9-9818-71F58CB44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4DB65-1708-42FD-9AB6-BACF6865E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09979-5B42-4970-9923-ECD8473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10F-B766-450A-A193-D563D5BBC18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D07E0-B695-41AF-8994-3E8F547D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16E1D-D7DE-43BB-A0DE-27746FC9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5EE6-E774-42E1-BF63-CAA17FA5435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034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CD067-3D9B-409C-9F59-91908173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550E5-8C99-492E-AC13-BE88C7DC8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2E2F4-892C-44F6-A6A9-8CA7BBFD1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FE10F-B766-450A-A193-D563D5BBC18E}" type="datetimeFigureOut">
              <a:rPr lang="nl-BE" smtClean="0"/>
              <a:t>8/11/2017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EEE8-8EA3-40B2-9929-80DECCCD2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6C354-B601-4EBF-BF0F-2653898D3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5EE6-E774-42E1-BF63-CAA17FA5435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712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-norant/backendASPCoreIdent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9818-FC44-45EA-9A3A-80B5C7382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ASP CORE IDENTITY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FC1E2-EE44-4C67-80A0-04DE5DE5D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545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E9BF-2620-4199-A03A-429FC0F32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https://github.com/mo-norant/backendASPCoreIdentity</a:t>
            </a:r>
            <a:endParaRPr lang="nl-BE" dirty="0"/>
          </a:p>
          <a:p>
            <a:r>
              <a:rPr lang="nl-BE" dirty="0"/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90800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8A73-C89A-4311-BE58-D66B1677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Snel wat 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6610-5C48-4B73-A065-9771D7A7E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Startup.cs</a:t>
            </a:r>
          </a:p>
          <a:p>
            <a:pPr lvl="1"/>
            <a:r>
              <a:rPr lang="nl-BE" dirty="0"/>
              <a:t>Policies</a:t>
            </a:r>
          </a:p>
          <a:p>
            <a:pPr lvl="1"/>
            <a:r>
              <a:rPr lang="nl-BE" dirty="0"/>
              <a:t>Authorities</a:t>
            </a:r>
          </a:p>
          <a:p>
            <a:pPr lvl="1"/>
            <a:r>
              <a:rPr lang="nl-BE" dirty="0"/>
              <a:t>Wachtwoordvalidatie</a:t>
            </a:r>
          </a:p>
          <a:p>
            <a:r>
              <a:rPr lang="nl-BE" dirty="0"/>
              <a:t>Config</a:t>
            </a:r>
          </a:p>
          <a:p>
            <a:pPr lvl="1"/>
            <a:r>
              <a:rPr lang="nl-BE" dirty="0"/>
              <a:t>Clients</a:t>
            </a:r>
          </a:p>
          <a:p>
            <a:r>
              <a:rPr lang="nl-BE" dirty="0"/>
              <a:t>Swagger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3174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Class_diagram">
            <a:extLst>
              <a:ext uri="{FF2B5EF4-FFF2-40B4-BE49-F238E27FC236}">
                <a16:creationId xmlns:a16="http://schemas.microsoft.com/office/drawing/2014/main" id="{FDD13124-918B-4B69-88A5-B00C3DDDA8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02538"/>
            <a:ext cx="7188199" cy="264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C85FB-0835-46D6-8841-D758F539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ontwerpen</a:t>
            </a:r>
          </a:p>
        </p:txBody>
      </p:sp>
    </p:spTree>
    <p:extLst>
      <p:ext uri="{BB962C8B-B14F-4D97-AF65-F5344CB8AC3E}">
        <p14:creationId xmlns:p14="http://schemas.microsoft.com/office/powerpoint/2010/main" val="141035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C4EDE-6511-4A82-8A7C-09362D8D4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EF Migraties en updates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78E50A-1AE3-4643-B0B9-052617F85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8532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ASP CORE IDENTITY 4</vt:lpstr>
      <vt:lpstr>PowerPoint Presentation</vt:lpstr>
      <vt:lpstr>Snel wat theorie</vt:lpstr>
      <vt:lpstr>Database ontwerpen</vt:lpstr>
      <vt:lpstr>EF Migraties en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CORE IDENTITY 4</dc:title>
  <dc:creator>Mo Bouzim</dc:creator>
  <cp:lastModifiedBy>Bouzim Mo [student]</cp:lastModifiedBy>
  <cp:revision>3</cp:revision>
  <dcterms:created xsi:type="dcterms:W3CDTF">2017-11-08T20:08:55Z</dcterms:created>
  <dcterms:modified xsi:type="dcterms:W3CDTF">2017-11-08T20:35:36Z</dcterms:modified>
</cp:coreProperties>
</file>