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72E2-D60A-4A6D-AABE-8C94DBD86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7D4DB-C5CF-479D-B174-AA6E32843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0132C-4460-4736-BA6E-CF6C1F22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46ED-C393-4B30-9F36-FF252052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43D2-7263-4AE2-B19D-48CF0AD5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9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1DA8-58A6-473D-904C-EE35CCC1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7FDD2-85CE-464E-B84A-97D6395C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E7A2B-295D-4241-BB0A-9AF969B0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919F7-480B-4E6C-8F24-CD61488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EE20B-B7F2-43BE-8FB5-C4D1137F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4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4ADAF-4276-4A12-B342-FC17F003A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A8B5A-C5FE-4962-A6D0-6EE0EDA29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EF80-D0C1-48B7-A1CF-BC9EA62F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4BA1-272F-4B3C-A079-72A7BCAB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15BC-A7C2-4B34-9419-DD7512D0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16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CD75-EEFF-48DF-BF5D-B2577E69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3F30-FFD0-4843-8470-E9FF229A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76ABA-4F24-42F1-B5DE-2E329880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4C0FD-4CE0-4CD9-B36B-BD14CA92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51A-70DE-4829-B586-822F04BA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1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EB6F-03A1-478F-9956-5CBD2364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039DE-E1BA-48A5-9CEC-AB38F03F5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1A4F-4FDC-495A-AE71-C1D960DE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FEA9F-1843-446F-8190-C366EE4C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B0F3-BCC3-4B41-B6D6-34419E73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7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4F0D-D9A1-4AF7-BABE-058B1EA5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3826-CE09-42E1-AA30-31CB36662E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DC06C-377A-4AB1-AD5E-FF28471E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923F3-475D-441F-A120-7A85EF8D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D5B93-C44E-45DA-8C29-DF519687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9336-1CDD-429A-AAE4-B6AC2B90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1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F36-928E-4EF4-9059-635FABC9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A1B9B-ADF7-4B15-A2AE-A7ABD7D1D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EB806-53B8-4233-8814-F7320055F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B62A49-1A78-4DEA-86C2-1FF21ACF1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FE282-2EB0-495A-8A77-73698B76A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53CC5-FD12-43D4-B4C5-9D1795A5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1B8C2-1B4B-48E2-A4D0-766B7CD1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EF96B-346C-4600-BB73-8C578501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28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3D1B-AD77-4DF6-9B25-3ACE8B84F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AE3B-1568-46AD-8231-EE4B86D3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E7260-464D-42B0-9A6A-8DF57CB5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48A20-C146-43FF-9FD6-AE9F1E5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26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382C7-5642-4EA1-862F-B1D8A774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3AFAC-F865-419D-90AA-872074DE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78C5B-8C49-44CD-A772-8D17214C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6D12-60E2-4174-801A-616359FC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68FE-72D0-4EBB-99D0-CAA93CE79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B0CD0-4489-4B91-B9A2-FA1663BF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00D7-3341-473A-819E-270F6D2E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9A974-1CDE-4B6B-8CEC-5C71AD39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FB1C-B6DA-4613-A95D-BB55D303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236D-3ADF-4BD8-ACD2-7F665391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9A53D-BD72-47AE-9156-66566CDB8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6BA79-C4FC-48E0-98ED-A4DBE1EC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75CA4-9D58-406F-9CB4-81F29D164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94CD-3BC3-4051-B7FD-2D3C4E11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182BD-B4BB-4329-910B-7E2AB1A4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82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356F6-29A7-4F4D-A268-4E09FA58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C594-321C-4CC6-BFA9-A8FE44831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2018E-B975-48E5-868E-F362A31D5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40BC3-F56D-487B-B933-077000B9A748}" type="datetimeFigureOut">
              <a:rPr lang="en-IN" smtClean="0"/>
              <a:t>04-05-2021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BAC51-5CCA-423A-83FE-992B26051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0F560-8FFB-4B2B-91C2-2770479E5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9C253-F489-4D41-9D55-5B5E5BC32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A4C0A-1B40-4D84-A429-D0D52B3AD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936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JavaScript</a:t>
            </a:r>
          </a:p>
        </p:txBody>
      </p:sp>
    </p:spTree>
    <p:extLst>
      <p:ext uri="{BB962C8B-B14F-4D97-AF65-F5344CB8AC3E}">
        <p14:creationId xmlns:p14="http://schemas.microsoft.com/office/powerpoint/2010/main" val="1888897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&lt;body&gt;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id="p1"&gt;A Paragraph.&lt;/p&gt;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()"&gt;Try it&lt;/button&gt;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("p1").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"Paragraph changed.";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262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JavaScript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File: myscript.js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HTML: &lt;script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="myscript.js"&gt;&lt;/script&gt;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24639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("p1").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+ 6;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28250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+ 6);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content.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+ 6)"&gt;Try it&lt;/button&gt;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0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 + 6);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08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console.log()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console.log(5 + 6);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output, </a:t>
            </a:r>
            <a:r>
              <a:rPr lang="fr-F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lang="fr-F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F12 and click console.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97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window.print</a:t>
            </a:r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window.print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()"&gt;Print this page&lt;/button&gt;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3891629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Statements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x, y, z;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5;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6;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= x + y;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value of z is " + z + ".";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60553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Functions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x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3);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x;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a *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04947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an object: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person =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"John",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"Doe",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     :  5566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some data from the object: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person.firstName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person.lastName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9653D4-913E-48C2-A0A5-05A62332D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Create an object: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person =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"John",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"Doe",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id     : 5566,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function() {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this.firstName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this.lastName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Display data from the object:</a:t>
            </a:r>
          </a:p>
          <a:p>
            <a:pPr marL="0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person.fullName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8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76C6-5268-453D-A9EA-033C5A5C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326CF-C805-4AEA-B929-7639DDF86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program the behaviour of web pages.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important to learn for the web developers.</a:t>
            </a:r>
          </a:p>
        </p:txBody>
      </p:sp>
    </p:spTree>
    <p:extLst>
      <p:ext uri="{BB962C8B-B14F-4D97-AF65-F5344CB8AC3E}">
        <p14:creationId xmlns:p14="http://schemas.microsoft.com/office/powerpoint/2010/main" val="1012928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“if-else”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greeting;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time = new Date().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(time &lt; 10)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greeting = "Good morning";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if (time &lt; 20)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greeting = "Good day";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else {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greeting = "Good evening";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greeting;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32629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“switch”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day;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(new Date().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0: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day = "Sunday";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case 1: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day = "Monday";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break; //Up to case 6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"Today is " + day;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56377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“for”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cars = ["BMW", "Volvo", "Saab", "Ford", "Fiat", "Audi"];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text = "";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cars.length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+= cars[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36253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“while”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text = "";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10)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+= "&lt;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number is "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28968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“do-while”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&lt;script&gt;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text = ""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 += "&lt;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number is " +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10);</a:t>
            </a:r>
          </a:p>
          <a:p>
            <a:pPr marL="0" indent="0"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("demo").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text;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58113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BC03-5D9A-49D3-8CAB-EC7E28A6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DFA8-8A78-4FFF-8C00-97DA92FA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('p1').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Date()"&gt;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Here.&lt;/button&gt;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id=“p1"&gt;&lt;/p&gt;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2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HTML 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id="p1"&gt;Original&lt;/p&gt;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("p1").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"Changed!"'&gt;Click Here&lt;/button&gt;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425204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HTML Attribute Values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='bulbon.gif'"&gt;Turn on the light&lt;/button&gt;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="bulboff.gif" style="width:100px"&gt;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myImage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='bulboff.gif'"&gt;Turn off the light&lt;/button&gt;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585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Changing HTML Styles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id="p1"&gt;JavaScript can change the style of an HTML element.&lt;/p&gt;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('p1').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style.fontSize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='35px'"&gt;Change Font Size&lt;/button&gt;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96992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Hiding HTML Elements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id="p1"&gt;JavaScript can hide HTML elements.&lt;/p&gt;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('p1').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style.display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='none'"&gt;Click Me!&lt;/button&gt;</a:t>
            </a:r>
          </a:p>
        </p:txBody>
      </p:sp>
    </p:spTree>
    <p:extLst>
      <p:ext uri="{BB962C8B-B14F-4D97-AF65-F5344CB8AC3E}">
        <p14:creationId xmlns:p14="http://schemas.microsoft.com/office/powerpoint/2010/main" val="222528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Unhiding HTML Elements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 "p1" style="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display:none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"&gt;I am here!&lt;/p&gt;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('p1').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style.display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='block'"&gt;Click to show hidden content&lt;/button&gt;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8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FBCB-AFA6-4B0D-B412-0CDF606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in &lt;head&gt;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471D-5B5B-40EC-B244-40C8CC52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&lt;head&gt;&lt;script&gt;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("p1").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"Paragraph changed.";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&lt;/script&gt;&lt;/head&gt;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 id="p1"&gt;A Paragraph.&lt;/p&gt;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 type="button" onclick="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()"&gt;Try it&lt;/button&gt;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2792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1146</Words>
  <Application>Microsoft Office PowerPoint</Application>
  <PresentationFormat>Widescreen</PresentationFormat>
  <Paragraphs>189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Introduction to JavaScript</vt:lpstr>
      <vt:lpstr>JavaScript</vt:lpstr>
      <vt:lpstr>Date and Time</vt:lpstr>
      <vt:lpstr>Changing HTML Content</vt:lpstr>
      <vt:lpstr>Changing HTML Attribute Values</vt:lpstr>
      <vt:lpstr>Changing HTML Styles</vt:lpstr>
      <vt:lpstr>Hiding HTML Elements</vt:lpstr>
      <vt:lpstr>Unhiding HTML Elements</vt:lpstr>
      <vt:lpstr>JavaScript in &lt;head&gt;</vt:lpstr>
      <vt:lpstr>JavaScript in &lt;body&gt;</vt:lpstr>
      <vt:lpstr>External JavaScript</vt:lpstr>
      <vt:lpstr>Using innerHTML</vt:lpstr>
      <vt:lpstr>Using document.write()</vt:lpstr>
      <vt:lpstr>Using window.alert()</vt:lpstr>
      <vt:lpstr>Using console.log()</vt:lpstr>
      <vt:lpstr>Using window.print()</vt:lpstr>
      <vt:lpstr>JavaScript Statements</vt:lpstr>
      <vt:lpstr>JavaScript Functions</vt:lpstr>
      <vt:lpstr>JavaScript Objects</vt:lpstr>
      <vt:lpstr>JavaScript “if-else”</vt:lpstr>
      <vt:lpstr>JavaScript “switch”</vt:lpstr>
      <vt:lpstr>JavaScript “for”</vt:lpstr>
      <vt:lpstr>JavaScript “while”</vt:lpstr>
      <vt:lpstr>JavaScript “do-while”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Moin Hasan</dc:creator>
  <cp:lastModifiedBy>Moin Hasan</cp:lastModifiedBy>
  <cp:revision>37</cp:revision>
  <dcterms:created xsi:type="dcterms:W3CDTF">2021-04-15T03:54:20Z</dcterms:created>
  <dcterms:modified xsi:type="dcterms:W3CDTF">2021-05-04T04:17:54Z</dcterms:modified>
</cp:coreProperties>
</file>