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0" r:id="rId4"/>
    <p:sldId id="281" r:id="rId5"/>
    <p:sldId id="282" r:id="rId6"/>
    <p:sldId id="283" r:id="rId7"/>
    <p:sldId id="285" r:id="rId8"/>
    <p:sldId id="284" r:id="rId9"/>
    <p:sldId id="286" r:id="rId10"/>
    <p:sldId id="287" r:id="rId11"/>
    <p:sldId id="288" r:id="rId12"/>
    <p:sldId id="28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172E2-D60A-4A6D-AABE-8C94DBD86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97D4DB-C5CF-479D-B174-AA6E32843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0132C-4460-4736-BA6E-CF6C1F22C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0BC3-F56D-487B-B933-077000B9A748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A46ED-C393-4B30-9F36-FF2520529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043D2-7263-4AE2-B19D-48CF0AD5B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C253-F489-4D41-9D55-5B5E5BC32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096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D1DA8-58A6-473D-904C-EE35CCC12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7FDD2-85CE-464E-B84A-97D6395C6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E7A2B-295D-4241-BB0A-9AF969B0A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0BC3-F56D-487B-B933-077000B9A748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919F7-480B-4E6C-8F24-CD61488D4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EE20B-B7F2-43BE-8FB5-C4D1137FD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C253-F489-4D41-9D55-5B5E5BC32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47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24ADAF-4276-4A12-B342-FC17F003AA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0A8B5A-C5FE-4962-A6D0-6EE0EDA29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8EF80-D0C1-48B7-A1CF-BC9EA62FC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0BC3-F56D-487B-B933-077000B9A748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B4BA1-272F-4B3C-A079-72A7BCABD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815BC-A7C2-4B34-9419-DD7512D02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C253-F489-4D41-9D55-5B5E5BC32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160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6CD75-EEFF-48DF-BF5D-B2577E695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83F30-FFD0-4843-8470-E9FF229A5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76ABA-4F24-42F1-B5DE-2E329880A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0BC3-F56D-487B-B933-077000B9A748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4C0FD-4CE0-4CD9-B36B-BD14CA921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4A51A-70DE-4829-B586-822F04BAB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C253-F489-4D41-9D55-5B5E5BC32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561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5EB6F-03A1-478F-9956-5CBD23642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039DE-E1BA-48A5-9CEC-AB38F03F5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B1A4F-4FDC-495A-AE71-C1D960DE5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0BC3-F56D-487B-B933-077000B9A748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FEA9F-1843-446F-8190-C366EE4C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FB0F3-BCC3-4B41-B6D6-34419E73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C253-F489-4D41-9D55-5B5E5BC32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979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A4F0D-D9A1-4AF7-BABE-058B1EA5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3826-CE09-42E1-AA30-31CB36662E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ADC06C-377A-4AB1-AD5E-FF28471ED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923F3-475D-441F-A120-7A85EF8D9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0BC3-F56D-487B-B933-077000B9A748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D5B93-C44E-45DA-8C29-DF5196870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69336-1CDD-429A-AAE4-B6AC2B90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C253-F489-4D41-9D55-5B5E5BC32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217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A1F36-928E-4EF4-9059-635FABC96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A1B9B-ADF7-4B15-A2AE-A7ABD7D1D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AEB806-53B8-4233-8814-F7320055F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B62A49-1A78-4DEA-86C2-1FF21ACF1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BFE282-2EB0-495A-8A77-73698B76AC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153CC5-FD12-43D4-B4C5-9D1795A57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0BC3-F56D-487B-B933-077000B9A748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B1B8C2-1B4B-48E2-A4D0-766B7CD18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EEF96B-346C-4600-BB73-8C578501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C253-F489-4D41-9D55-5B5E5BC32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283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13D1B-AD77-4DF6-9B25-3ACE8B84F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77AE3B-1568-46AD-8231-EE4B86D37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0BC3-F56D-487B-B933-077000B9A748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DE7260-464D-42B0-9A6A-8DF57CB53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D48A20-C146-43FF-9FD6-AE9F1E570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C253-F489-4D41-9D55-5B5E5BC32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260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7382C7-5642-4EA1-862F-B1D8A7746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0BC3-F56D-487B-B933-077000B9A748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F3AFAC-F865-419D-90AA-872074DE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78C5B-8C49-44CD-A772-8D17214C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C253-F489-4D41-9D55-5B5E5BC32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81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E6D12-60E2-4174-801A-616359FC4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C68FE-72D0-4EBB-99D0-CAA93CE79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B0CD0-4489-4B91-B9A2-FA1663BF1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00D7-3341-473A-819E-270F6D2E9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0BC3-F56D-487B-B933-077000B9A748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9A974-1CDE-4B6B-8CEC-5C71AD39D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CFB1C-B6DA-4613-A95D-BB55D3030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C253-F489-4D41-9D55-5B5E5BC32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406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7236D-3ADF-4BD8-ACD2-7F6653917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89A53D-BD72-47AE-9156-66566CDB8E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6BA79-C4FC-48E0-98ED-A4DBE1EC2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75CA4-9D58-406F-9CB4-81F29D164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0BC3-F56D-487B-B933-077000B9A748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D494CD-3BC3-4051-B7FD-2D3C4E11F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182BD-B4BB-4329-910B-7E2AB1A46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C253-F489-4D41-9D55-5B5E5BC32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826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5356F6-29A7-4F4D-A268-4E09FA582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BC594-321C-4CC6-BFA9-A8FE44831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2018E-B975-48E5-868E-F362A31D5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40BC3-F56D-487B-B933-077000B9A748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BAC51-5CCA-423A-83FE-992B26051F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0F560-8FFB-4B2B-91C2-2770479E5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9C253-F489-4D41-9D55-5B5E5BC32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29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BA4C0A-1B40-4D84-A429-D0D52B3AD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1936"/>
          </a:xfrm>
        </p:spPr>
        <p:txBody>
          <a:bodyPr>
            <a:normAutofit/>
          </a:bodyPr>
          <a:lstStyle/>
          <a:p>
            <a:pPr algn="ctr"/>
            <a: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HTML DOM</a:t>
            </a:r>
          </a:p>
        </p:txBody>
      </p:sp>
    </p:spTree>
    <p:extLst>
      <p:ext uri="{BB962C8B-B14F-4D97-AF65-F5344CB8AC3E}">
        <p14:creationId xmlns:p14="http://schemas.microsoft.com/office/powerpoint/2010/main" val="1888897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176C6-5268-453D-A9EA-033C5A5CF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“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onchange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326CF-C805-4AEA-B929-7639DDF862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myFunction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var x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x.value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x.value.toUpperCase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89207-8390-47C3-8114-5696AB57E8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your name: &lt;input type="text" id="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onchange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myFunction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()"&gt;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&lt;p&gt;When you leave the input field, a function is triggered which transforms the input text to upper case.&lt;/p&gt;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334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176C6-5268-453D-A9EA-033C5A5CF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“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onmouseover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and “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onmouseout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326CF-C805-4AEA-B929-7639DDF862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&lt;div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onmouseover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(this)"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onmouseout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(this)"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style="background-color:#D94A38;width:120px;height:20px;padding:40px;"&gt;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Mouse Over Me&lt;/div&gt;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89207-8390-47C3-8114-5696AB57E8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obj.innerHTML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"Thank You"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mOut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obj.innerHTML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"Mouse Over Me"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814432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176C6-5268-453D-A9EA-033C5A5CF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“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onmousedown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and “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onmousup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326CF-C805-4AEA-B929-7639DDF862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&lt;div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onmousedown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mDown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(this)"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onmouseup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(this)"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style="background-color:#D94A38;width:90px;height:20px;padding:40px;"&gt;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Me&lt;/div&gt;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89207-8390-47C3-8114-5696AB57E8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mDown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obj.style.backgroundColor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"#1ec5e5";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obj.innerHTML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"Release Me";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mUp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obj.style.backgroundColor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="#D94A38";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obj.innerHTML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="Thank You";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881323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176C6-5268-453D-A9EA-033C5A5CF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DOM: Document Object Model</a:t>
            </a:r>
          </a:p>
        </p:txBody>
      </p:sp>
      <p:pic>
        <p:nvPicPr>
          <p:cNvPr id="1026" name="Picture 2" descr="DOM HTML tree">
            <a:extLst>
              <a:ext uri="{FF2B5EF4-FFF2-40B4-BE49-F238E27FC236}">
                <a16:creationId xmlns:a16="http://schemas.microsoft.com/office/drawing/2014/main" id="{9079AC24-8BAB-45AC-8B74-070879ED77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670" y="1690688"/>
            <a:ext cx="6864626" cy="48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928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176C6-5268-453D-A9EA-033C5A5CF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Elements by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326CF-C805-4AEA-B929-7639DDF86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("demo").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__________</a:t>
            </a:r>
          </a:p>
        </p:txBody>
      </p:sp>
    </p:spTree>
    <p:extLst>
      <p:ext uri="{BB962C8B-B14F-4D97-AF65-F5344CB8AC3E}">
        <p14:creationId xmlns:p14="http://schemas.microsoft.com/office/powerpoint/2010/main" val="3658662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176C6-5268-453D-A9EA-033C5A5CF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Elements by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326CF-C805-4AEA-B929-7639DDF86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&lt;p&gt;Hello World!&lt;/p&gt;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&lt;p&gt;This example demonstrates the &lt;b&gt;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getElementsByTagName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&lt;/b&gt; method.&lt;/p&gt;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 id="demo"&gt;&lt;/p&gt;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x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document.getElementsByTagName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("p");</a:t>
            </a:r>
          </a:p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("demo").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'The text in first paragraph (index 0) is: ' + x[0].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801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176C6-5268-453D-A9EA-033C5A5CF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Elements by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326CF-C805-4AEA-B929-7639DDF86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&lt;p&gt;Hello World!&lt;/p&gt;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 class="intro"&gt;The DOM is very useful.&lt;/p&gt;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 class="intro"&gt;This example demonstrates the &lt;b&gt;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getElementsByClassName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&lt;/b&gt; method.&lt;/p&gt;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 id="demo"&gt;&lt;/p&gt;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x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document.getElementsByClassName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("intro");</a:t>
            </a:r>
          </a:p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("demo").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'The first paragraph (index 0) with class="intro": ' + x[0].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264131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176C6-5268-453D-A9EA-033C5A5CF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Elements by CSS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326CF-C805-4AEA-B929-7639DDF86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&lt;p&gt;Hello World!&lt;/p&gt;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 class="intro"&gt;The DOM is very useful.&lt;/p&gt;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 class="intro"&gt;This example demonstrates the &lt;b&gt;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querySelectorAll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&lt;/b&gt; method.&lt;/p&gt;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 id="demo"&gt;&lt;/p&gt;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x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document.querySelectorAll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p.intro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("demo").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'The first paragraph (index 0) with class="intro": ' + x[0].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374280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176C6-5268-453D-A9EA-033C5A5CF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Elements by Object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326CF-C805-4AEA-B929-7639DDF86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doument.anchors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document.body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document.forms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document.head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document.images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document.links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145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176C6-5268-453D-A9EA-033C5A5CF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Elements by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document.forms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326CF-C805-4AEA-B929-7639DDF862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&lt;form id="frm1" action="/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action_page.php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First name: &lt;input type="text" name="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value="Donald"&gt;&lt;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Last name: &lt;input type="text" name="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lname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value="Duck"&gt;&lt;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&lt;input type="submit" value="Submit"&gt;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&lt;/form&gt; 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&lt;p&gt;Click "Try it" to display the value of each element in the form.&lt;/p&gt;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&lt;button onclick="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myFunction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()"&gt;Try it&lt;/button&gt;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 id="demo"&gt;&lt;/p&gt;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1EA69-319E-4088-8CB7-8AE8A32E25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myFunction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var x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document.forms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["frm1"];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var text = "";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var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 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x.length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text +=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x.elements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].value + "&lt;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&gt;";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("demo").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text;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252348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176C6-5268-453D-A9EA-033C5A5CF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“onload”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326CF-C805-4AEA-B929-7639DDF86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&lt;body onload="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checkCookies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()"&gt;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 id="demo"&gt;&lt;/p&gt;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checkCookies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var text = "";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if 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navigator.cookieEnabled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true) {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text = "Cookies are enabled.";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 else {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text = "Cookies are not enabled.";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("demo").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text;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119389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862</Words>
  <Application>Microsoft Office PowerPoint</Application>
  <PresentationFormat>Widescreen</PresentationFormat>
  <Paragraphs>123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JavaScript HTML DOM</vt:lpstr>
      <vt:lpstr>DOM: Document Object Model</vt:lpstr>
      <vt:lpstr>Finding Elements by ID</vt:lpstr>
      <vt:lpstr>Finding Elements by Tag</vt:lpstr>
      <vt:lpstr>Finding Elements by Class</vt:lpstr>
      <vt:lpstr>Finding Elements by CSS Selector</vt:lpstr>
      <vt:lpstr>Finding Elements by Object Collections</vt:lpstr>
      <vt:lpstr>Finding Elements by document.forms</vt:lpstr>
      <vt:lpstr>The “onload” Event</vt:lpstr>
      <vt:lpstr>The “onchange” Event</vt:lpstr>
      <vt:lpstr>The “onmouseover” and “onmouseout” Events</vt:lpstr>
      <vt:lpstr>The “onmousedown” and “onmousup” Events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Moin Hasan</dc:creator>
  <cp:lastModifiedBy>Moin Hasan</cp:lastModifiedBy>
  <cp:revision>60</cp:revision>
  <dcterms:created xsi:type="dcterms:W3CDTF">2021-04-15T03:54:20Z</dcterms:created>
  <dcterms:modified xsi:type="dcterms:W3CDTF">2021-05-03T07:22:57Z</dcterms:modified>
</cp:coreProperties>
</file>