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7" r:id="rId2"/>
    <p:sldId id="265" r:id="rId3"/>
    <p:sldId id="256" r:id="rId4"/>
    <p:sldId id="257" r:id="rId5"/>
    <p:sldId id="258" r:id="rId6"/>
    <p:sldId id="259" r:id="rId7"/>
    <p:sldId id="260" r:id="rId8"/>
    <p:sldId id="261" r:id="rId9"/>
    <p:sldId id="262" r:id="rId10"/>
    <p:sldId id="263" r:id="rId11"/>
    <p:sldId id="264" r:id="rId12"/>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68EF42-3C5B-4237-A582-4EFF476330D8}" v="13" dt="2024-10-11T00:36:18.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3" d="100"/>
          <a:sy n="63" d="100"/>
        </p:scale>
        <p:origin x="5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 Sahil" userId="f3a7cc131a60e808" providerId="LiveId" clId="{1968EF42-3C5B-4237-A582-4EFF476330D8}"/>
    <pc:docChg chg="undo custSel addSld delSld modSld sldOrd modMainMaster">
      <pc:chgData name="Mo Sahil" userId="f3a7cc131a60e808" providerId="LiveId" clId="{1968EF42-3C5B-4237-A582-4EFF476330D8}" dt="2024-10-11T00:36:26.762" v="226" actId="14100"/>
      <pc:docMkLst>
        <pc:docMk/>
      </pc:docMkLst>
      <pc:sldChg chg="addSp delSp modSp mod ord">
        <pc:chgData name="Mo Sahil" userId="f3a7cc131a60e808" providerId="LiveId" clId="{1968EF42-3C5B-4237-A582-4EFF476330D8}" dt="2024-10-11T00:35:41.682" v="204" actId="14100"/>
        <pc:sldMkLst>
          <pc:docMk/>
          <pc:sldMk cId="0" sldId="256"/>
        </pc:sldMkLst>
        <pc:spChg chg="mod">
          <ac:chgData name="Mo Sahil" userId="f3a7cc131a60e808" providerId="LiveId" clId="{1968EF42-3C5B-4237-A582-4EFF476330D8}" dt="2024-10-10T23:49:35.151" v="5" actId="20577"/>
          <ac:spMkLst>
            <pc:docMk/>
            <pc:sldMk cId="0" sldId="256"/>
            <ac:spMk id="5" creationId="{00000000-0000-0000-0000-000000000000}"/>
          </ac:spMkLst>
        </pc:spChg>
        <pc:picChg chg="del">
          <ac:chgData name="Mo Sahil" userId="f3a7cc131a60e808" providerId="LiveId" clId="{1968EF42-3C5B-4237-A582-4EFF476330D8}" dt="2024-10-11T00:03:03.208" v="47" actId="478"/>
          <ac:picMkLst>
            <pc:docMk/>
            <pc:sldMk cId="0" sldId="256"/>
            <ac:picMk id="3" creationId="{00000000-0000-0000-0000-000000000000}"/>
          </ac:picMkLst>
        </pc:picChg>
        <pc:picChg chg="add mod">
          <ac:chgData name="Mo Sahil" userId="f3a7cc131a60e808" providerId="LiveId" clId="{1968EF42-3C5B-4237-A582-4EFF476330D8}" dt="2024-10-11T00:03:16.966" v="52" actId="1076"/>
          <ac:picMkLst>
            <pc:docMk/>
            <pc:sldMk cId="0" sldId="256"/>
            <ac:picMk id="7" creationId="{673BBDA5-9254-2582-A8B1-721EEC2B6516}"/>
          </ac:picMkLst>
        </pc:picChg>
        <pc:picChg chg="add mod">
          <ac:chgData name="Mo Sahil" userId="f3a7cc131a60e808" providerId="LiveId" clId="{1968EF42-3C5B-4237-A582-4EFF476330D8}" dt="2024-10-11T00:35:41.682" v="204" actId="14100"/>
          <ac:picMkLst>
            <pc:docMk/>
            <pc:sldMk cId="0" sldId="256"/>
            <ac:picMk id="9" creationId="{A824A537-69E0-3514-4242-312D577F611E}"/>
          </ac:picMkLst>
        </pc:picChg>
      </pc:sldChg>
      <pc:sldChg chg="addSp modSp mod modClrScheme chgLayout">
        <pc:chgData name="Mo Sahil" userId="f3a7cc131a60e808" providerId="LiveId" clId="{1968EF42-3C5B-4237-A582-4EFF476330D8}" dt="2024-10-11T00:35:53.061" v="209" actId="14100"/>
        <pc:sldMkLst>
          <pc:docMk/>
          <pc:sldMk cId="0" sldId="257"/>
        </pc:sldMkLst>
        <pc:spChg chg="mod">
          <ac:chgData name="Mo Sahil" userId="f3a7cc131a60e808" providerId="LiveId" clId="{1968EF42-3C5B-4237-A582-4EFF476330D8}" dt="2024-10-10T23:50:43.342" v="12" actId="20577"/>
          <ac:spMkLst>
            <pc:docMk/>
            <pc:sldMk cId="0" sldId="257"/>
            <ac:spMk id="4" creationId="{00000000-0000-0000-0000-000000000000}"/>
          </ac:spMkLst>
        </pc:spChg>
        <pc:spChg chg="mod">
          <ac:chgData name="Mo Sahil" userId="f3a7cc131a60e808" providerId="LiveId" clId="{1968EF42-3C5B-4237-A582-4EFF476330D8}" dt="2024-10-10T23:51:02.088" v="14" actId="20577"/>
          <ac:spMkLst>
            <pc:docMk/>
            <pc:sldMk cId="0" sldId="257"/>
            <ac:spMk id="6" creationId="{00000000-0000-0000-0000-000000000000}"/>
          </ac:spMkLst>
        </pc:spChg>
        <pc:spChg chg="mod">
          <ac:chgData name="Mo Sahil" userId="f3a7cc131a60e808" providerId="LiveId" clId="{1968EF42-3C5B-4237-A582-4EFF476330D8}" dt="2024-10-10T23:51:31.126" v="16" actId="20577"/>
          <ac:spMkLst>
            <pc:docMk/>
            <pc:sldMk cId="0" sldId="257"/>
            <ac:spMk id="8" creationId="{00000000-0000-0000-0000-000000000000}"/>
          </ac:spMkLst>
        </pc:spChg>
        <pc:picChg chg="add mod">
          <ac:chgData name="Mo Sahil" userId="f3a7cc131a60e808" providerId="LiveId" clId="{1968EF42-3C5B-4237-A582-4EFF476330D8}" dt="2024-10-11T00:35:53.061" v="209" actId="14100"/>
          <ac:picMkLst>
            <pc:docMk/>
            <pc:sldMk cId="0" sldId="257"/>
            <ac:picMk id="10" creationId="{7055D1CE-BC7D-467B-1345-C236C53E37BC}"/>
          </ac:picMkLst>
        </pc:picChg>
      </pc:sldChg>
      <pc:sldChg chg="addSp delSp modSp mod">
        <pc:chgData name="Mo Sahil" userId="f3a7cc131a60e808" providerId="LiveId" clId="{1968EF42-3C5B-4237-A582-4EFF476330D8}" dt="2024-10-11T00:36:02.108" v="215" actId="14100"/>
        <pc:sldMkLst>
          <pc:docMk/>
          <pc:sldMk cId="0" sldId="258"/>
        </pc:sldMkLst>
        <pc:spChg chg="mod">
          <ac:chgData name="Mo Sahil" userId="f3a7cc131a60e808" providerId="LiveId" clId="{1968EF42-3C5B-4237-A582-4EFF476330D8}" dt="2024-10-10T23:52:48.829" v="24" actId="20577"/>
          <ac:spMkLst>
            <pc:docMk/>
            <pc:sldMk cId="0" sldId="258"/>
            <ac:spMk id="15" creationId="{00000000-0000-0000-0000-000000000000}"/>
          </ac:spMkLst>
        </pc:spChg>
        <pc:spChg chg="mod">
          <ac:chgData name="Mo Sahil" userId="f3a7cc131a60e808" providerId="LiveId" clId="{1968EF42-3C5B-4237-A582-4EFF476330D8}" dt="2024-10-10T23:53:26.123" v="26" actId="20577"/>
          <ac:spMkLst>
            <pc:docMk/>
            <pc:sldMk cId="0" sldId="258"/>
            <ac:spMk id="20" creationId="{00000000-0000-0000-0000-000000000000}"/>
          </ac:spMkLst>
        </pc:spChg>
        <pc:picChg chg="mod">
          <ac:chgData name="Mo Sahil" userId="f3a7cc131a60e808" providerId="LiveId" clId="{1968EF42-3C5B-4237-A582-4EFF476330D8}" dt="2024-10-11T00:04:31.467" v="59" actId="1036"/>
          <ac:picMkLst>
            <pc:docMk/>
            <pc:sldMk cId="0" sldId="258"/>
            <ac:picMk id="2" creationId="{00000000-0000-0000-0000-000000000000}"/>
          </ac:picMkLst>
        </pc:picChg>
        <pc:picChg chg="del">
          <ac:chgData name="Mo Sahil" userId="f3a7cc131a60e808" providerId="LiveId" clId="{1968EF42-3C5B-4237-A582-4EFF476330D8}" dt="2024-10-11T00:03:33.522" v="53" actId="478"/>
          <ac:picMkLst>
            <pc:docMk/>
            <pc:sldMk cId="0" sldId="258"/>
            <ac:picMk id="3" creationId="{00000000-0000-0000-0000-000000000000}"/>
          </ac:picMkLst>
        </pc:picChg>
        <pc:picChg chg="add mod">
          <ac:chgData name="Mo Sahil" userId="f3a7cc131a60e808" providerId="LiveId" clId="{1968EF42-3C5B-4237-A582-4EFF476330D8}" dt="2024-10-11T00:16:02.559" v="112" actId="1035"/>
          <ac:picMkLst>
            <pc:docMk/>
            <pc:sldMk cId="0" sldId="258"/>
            <ac:picMk id="22" creationId="{AE2D7B29-AE58-A149-EC96-C83AA9B0B343}"/>
          </ac:picMkLst>
        </pc:picChg>
        <pc:picChg chg="add mod">
          <ac:chgData name="Mo Sahil" userId="f3a7cc131a60e808" providerId="LiveId" clId="{1968EF42-3C5B-4237-A582-4EFF476330D8}" dt="2024-10-11T00:36:02.108" v="215" actId="14100"/>
          <ac:picMkLst>
            <pc:docMk/>
            <pc:sldMk cId="0" sldId="258"/>
            <ac:picMk id="24" creationId="{CBF28BE1-7250-B30D-AFEE-A4817D5EA672}"/>
          </ac:picMkLst>
        </pc:picChg>
      </pc:sldChg>
      <pc:sldChg chg="addSp delSp modSp mod">
        <pc:chgData name="Mo Sahil" userId="f3a7cc131a60e808" providerId="LiveId" clId="{1968EF42-3C5B-4237-A582-4EFF476330D8}" dt="2024-10-11T00:08:58.289" v="70" actId="1076"/>
        <pc:sldMkLst>
          <pc:docMk/>
          <pc:sldMk cId="0" sldId="259"/>
        </pc:sldMkLst>
        <pc:spChg chg="mod">
          <ac:chgData name="Mo Sahil" userId="f3a7cc131a60e808" providerId="LiveId" clId="{1968EF42-3C5B-4237-A582-4EFF476330D8}" dt="2024-10-10T23:54:03.752" v="28" actId="20577"/>
          <ac:spMkLst>
            <pc:docMk/>
            <pc:sldMk cId="0" sldId="259"/>
            <ac:spMk id="8" creationId="{00000000-0000-0000-0000-000000000000}"/>
          </ac:spMkLst>
        </pc:spChg>
        <pc:spChg chg="mod">
          <ac:chgData name="Mo Sahil" userId="f3a7cc131a60e808" providerId="LiveId" clId="{1968EF42-3C5B-4237-A582-4EFF476330D8}" dt="2024-10-10T23:54:29.063" v="32" actId="20577"/>
          <ac:spMkLst>
            <pc:docMk/>
            <pc:sldMk cId="0" sldId="259"/>
            <ac:spMk id="12" creationId="{00000000-0000-0000-0000-000000000000}"/>
          </ac:spMkLst>
        </pc:spChg>
        <pc:spChg chg="mod">
          <ac:chgData name="Mo Sahil" userId="f3a7cc131a60e808" providerId="LiveId" clId="{1968EF42-3C5B-4237-A582-4EFF476330D8}" dt="2024-10-10T23:54:58.045" v="34" actId="20577"/>
          <ac:spMkLst>
            <pc:docMk/>
            <pc:sldMk cId="0" sldId="259"/>
            <ac:spMk id="16" creationId="{00000000-0000-0000-0000-000000000000}"/>
          </ac:spMkLst>
        </pc:spChg>
        <pc:picChg chg="del">
          <ac:chgData name="Mo Sahil" userId="f3a7cc131a60e808" providerId="LiveId" clId="{1968EF42-3C5B-4237-A582-4EFF476330D8}" dt="2024-10-11T00:04:42.776" v="60" actId="478"/>
          <ac:picMkLst>
            <pc:docMk/>
            <pc:sldMk cId="0" sldId="259"/>
            <ac:picMk id="3" creationId="{00000000-0000-0000-0000-000000000000}"/>
          </ac:picMkLst>
        </pc:picChg>
        <pc:picChg chg="add del mod">
          <ac:chgData name="Mo Sahil" userId="f3a7cc131a60e808" providerId="LiveId" clId="{1968EF42-3C5B-4237-A582-4EFF476330D8}" dt="2024-10-11T00:07:04.505" v="65" actId="478"/>
          <ac:picMkLst>
            <pc:docMk/>
            <pc:sldMk cId="0" sldId="259"/>
            <ac:picMk id="18" creationId="{DEA98232-7266-99ED-F1A9-FBEBAFAF104C}"/>
          </ac:picMkLst>
        </pc:picChg>
        <pc:picChg chg="add del mod">
          <ac:chgData name="Mo Sahil" userId="f3a7cc131a60e808" providerId="LiveId" clId="{1968EF42-3C5B-4237-A582-4EFF476330D8}" dt="2024-10-11T00:07:08.967" v="68" actId="478"/>
          <ac:picMkLst>
            <pc:docMk/>
            <pc:sldMk cId="0" sldId="259"/>
            <ac:picMk id="20" creationId="{B77393F5-EAE8-5005-25CE-487248E17A26}"/>
          </ac:picMkLst>
        </pc:picChg>
        <pc:picChg chg="add mod">
          <ac:chgData name="Mo Sahil" userId="f3a7cc131a60e808" providerId="LiveId" clId="{1968EF42-3C5B-4237-A582-4EFF476330D8}" dt="2024-10-11T00:08:58.289" v="70" actId="1076"/>
          <ac:picMkLst>
            <pc:docMk/>
            <pc:sldMk cId="0" sldId="259"/>
            <ac:picMk id="22" creationId="{A09EF6A4-D741-B42F-94D0-EE43D06D8489}"/>
          </ac:picMkLst>
        </pc:picChg>
      </pc:sldChg>
      <pc:sldChg chg="addSp delSp modSp mod">
        <pc:chgData name="Mo Sahil" userId="f3a7cc131a60e808" providerId="LiveId" clId="{1968EF42-3C5B-4237-A582-4EFF476330D8}" dt="2024-10-11T00:13:23.074" v="91" actId="1035"/>
        <pc:sldMkLst>
          <pc:docMk/>
          <pc:sldMk cId="0" sldId="260"/>
        </pc:sldMkLst>
        <pc:spChg chg="mod">
          <ac:chgData name="Mo Sahil" userId="f3a7cc131a60e808" providerId="LiveId" clId="{1968EF42-3C5B-4237-A582-4EFF476330D8}" dt="2024-10-10T23:55:55.034" v="37" actId="313"/>
          <ac:spMkLst>
            <pc:docMk/>
            <pc:sldMk cId="0" sldId="260"/>
            <ac:spMk id="10" creationId="{00000000-0000-0000-0000-000000000000}"/>
          </ac:spMkLst>
        </pc:spChg>
        <pc:picChg chg="del">
          <ac:chgData name="Mo Sahil" userId="f3a7cc131a60e808" providerId="LiveId" clId="{1968EF42-3C5B-4237-A582-4EFF476330D8}" dt="2024-10-11T00:09:10.367" v="71" actId="478"/>
          <ac:picMkLst>
            <pc:docMk/>
            <pc:sldMk cId="0" sldId="260"/>
            <ac:picMk id="3" creationId="{00000000-0000-0000-0000-000000000000}"/>
          </ac:picMkLst>
        </pc:picChg>
        <pc:picChg chg="add del mod">
          <ac:chgData name="Mo Sahil" userId="f3a7cc131a60e808" providerId="LiveId" clId="{1968EF42-3C5B-4237-A582-4EFF476330D8}" dt="2024-10-11T00:12:25.333" v="74" actId="478"/>
          <ac:picMkLst>
            <pc:docMk/>
            <pc:sldMk cId="0" sldId="260"/>
            <ac:picMk id="15" creationId="{2174DECB-6E61-C18A-A521-5EA2ADDD1F27}"/>
          </ac:picMkLst>
        </pc:picChg>
        <pc:picChg chg="add mod">
          <ac:chgData name="Mo Sahil" userId="f3a7cc131a60e808" providerId="LiveId" clId="{1968EF42-3C5B-4237-A582-4EFF476330D8}" dt="2024-10-11T00:12:31.083" v="76" actId="1076"/>
          <ac:picMkLst>
            <pc:docMk/>
            <pc:sldMk cId="0" sldId="260"/>
            <ac:picMk id="17" creationId="{D589B68F-4764-CDED-1826-602F21C22299}"/>
          </ac:picMkLst>
        </pc:picChg>
        <pc:picChg chg="add del mod">
          <ac:chgData name="Mo Sahil" userId="f3a7cc131a60e808" providerId="LiveId" clId="{1968EF42-3C5B-4237-A582-4EFF476330D8}" dt="2024-10-11T00:13:23.074" v="91" actId="1035"/>
          <ac:picMkLst>
            <pc:docMk/>
            <pc:sldMk cId="0" sldId="260"/>
            <ac:picMk id="19" creationId="{55E3528F-FE37-636C-67CA-B3E956C87395}"/>
          </ac:picMkLst>
        </pc:picChg>
      </pc:sldChg>
      <pc:sldChg chg="addSp delSp modSp mod">
        <pc:chgData name="Mo Sahil" userId="f3a7cc131a60e808" providerId="LiveId" clId="{1968EF42-3C5B-4237-A582-4EFF476330D8}" dt="2024-10-11T00:36:13.938" v="221" actId="14100"/>
        <pc:sldMkLst>
          <pc:docMk/>
          <pc:sldMk cId="0" sldId="261"/>
        </pc:sldMkLst>
        <pc:spChg chg="mod">
          <ac:chgData name="Mo Sahil" userId="f3a7cc131a60e808" providerId="LiveId" clId="{1968EF42-3C5B-4237-A582-4EFF476330D8}" dt="2024-10-10T23:58:44.100" v="44" actId="1076"/>
          <ac:spMkLst>
            <pc:docMk/>
            <pc:sldMk cId="0" sldId="261"/>
            <ac:spMk id="4" creationId="{00000000-0000-0000-0000-000000000000}"/>
          </ac:spMkLst>
        </pc:spChg>
        <pc:spChg chg="mod">
          <ac:chgData name="Mo Sahil" userId="f3a7cc131a60e808" providerId="LiveId" clId="{1968EF42-3C5B-4237-A582-4EFF476330D8}" dt="2024-10-10T23:57:03.057" v="39" actId="20577"/>
          <ac:spMkLst>
            <pc:docMk/>
            <pc:sldMk cId="0" sldId="261"/>
            <ac:spMk id="7" creationId="{00000000-0000-0000-0000-000000000000}"/>
          </ac:spMkLst>
        </pc:spChg>
        <pc:spChg chg="mod">
          <ac:chgData name="Mo Sahil" userId="f3a7cc131a60e808" providerId="LiveId" clId="{1968EF42-3C5B-4237-A582-4EFF476330D8}" dt="2024-10-10T23:57:51.498" v="43" actId="20577"/>
          <ac:spMkLst>
            <pc:docMk/>
            <pc:sldMk cId="0" sldId="261"/>
            <ac:spMk id="13" creationId="{00000000-0000-0000-0000-000000000000}"/>
          </ac:spMkLst>
        </pc:spChg>
        <pc:picChg chg="mod">
          <ac:chgData name="Mo Sahil" userId="f3a7cc131a60e808" providerId="LiveId" clId="{1968EF42-3C5B-4237-A582-4EFF476330D8}" dt="2024-10-11T00:14:41.031" v="101" actId="1076"/>
          <ac:picMkLst>
            <pc:docMk/>
            <pc:sldMk cId="0" sldId="261"/>
            <ac:picMk id="2" creationId="{00000000-0000-0000-0000-000000000000}"/>
          </ac:picMkLst>
        </pc:picChg>
        <pc:picChg chg="add del mod">
          <ac:chgData name="Mo Sahil" userId="f3a7cc131a60e808" providerId="LiveId" clId="{1968EF42-3C5B-4237-A582-4EFF476330D8}" dt="2024-10-11T00:14:12.072" v="93" actId="478"/>
          <ac:picMkLst>
            <pc:docMk/>
            <pc:sldMk cId="0" sldId="261"/>
            <ac:picMk id="3" creationId="{00000000-0000-0000-0000-000000000000}"/>
          </ac:picMkLst>
        </pc:picChg>
        <pc:picChg chg="add mod">
          <ac:chgData name="Mo Sahil" userId="f3a7cc131a60e808" providerId="LiveId" clId="{1968EF42-3C5B-4237-A582-4EFF476330D8}" dt="2024-10-11T00:14:36.320" v="99" actId="14100"/>
          <ac:picMkLst>
            <pc:docMk/>
            <pc:sldMk cId="0" sldId="261"/>
            <ac:picMk id="15" creationId="{270C5A21-2D98-83BF-416A-9B2A9BC3BD96}"/>
          </ac:picMkLst>
        </pc:picChg>
        <pc:picChg chg="add mod">
          <ac:chgData name="Mo Sahil" userId="f3a7cc131a60e808" providerId="LiveId" clId="{1968EF42-3C5B-4237-A582-4EFF476330D8}" dt="2024-10-11T00:36:13.938" v="221" actId="14100"/>
          <ac:picMkLst>
            <pc:docMk/>
            <pc:sldMk cId="0" sldId="261"/>
            <ac:picMk id="17" creationId="{3ED80161-E3F4-75A3-2AE4-5E31500944CF}"/>
          </ac:picMkLst>
        </pc:picChg>
        <pc:picChg chg="add mod">
          <ac:chgData name="Mo Sahil" userId="f3a7cc131a60e808" providerId="LiveId" clId="{1968EF42-3C5B-4237-A582-4EFF476330D8}" dt="2024-10-11T00:13:10.465" v="82"/>
          <ac:picMkLst>
            <pc:docMk/>
            <pc:sldMk cId="0" sldId="261"/>
            <ac:picMk id="19" creationId="{55E3528F-FE37-636C-67CA-B3E956C87395}"/>
          </ac:picMkLst>
        </pc:picChg>
      </pc:sldChg>
      <pc:sldChg chg="addSp delSp modSp mod">
        <pc:chgData name="Mo Sahil" userId="f3a7cc131a60e808" providerId="LiveId" clId="{1968EF42-3C5B-4237-A582-4EFF476330D8}" dt="2024-10-11T00:15:41.297" v="109" actId="1076"/>
        <pc:sldMkLst>
          <pc:docMk/>
          <pc:sldMk cId="0" sldId="262"/>
        </pc:sldMkLst>
        <pc:picChg chg="mod">
          <ac:chgData name="Mo Sahil" userId="f3a7cc131a60e808" providerId="LiveId" clId="{1968EF42-3C5B-4237-A582-4EFF476330D8}" dt="2024-10-11T00:15:33.733" v="107" actId="1076"/>
          <ac:picMkLst>
            <pc:docMk/>
            <pc:sldMk cId="0" sldId="262"/>
            <ac:picMk id="2" creationId="{00000000-0000-0000-0000-000000000000}"/>
          </ac:picMkLst>
        </pc:picChg>
        <pc:picChg chg="del">
          <ac:chgData name="Mo Sahil" userId="f3a7cc131a60e808" providerId="LiveId" clId="{1968EF42-3C5B-4237-A582-4EFF476330D8}" dt="2024-10-11T00:14:55.094" v="102" actId="478"/>
          <ac:picMkLst>
            <pc:docMk/>
            <pc:sldMk cId="0" sldId="262"/>
            <ac:picMk id="3" creationId="{00000000-0000-0000-0000-000000000000}"/>
          </ac:picMkLst>
        </pc:picChg>
        <pc:picChg chg="add mod">
          <ac:chgData name="Mo Sahil" userId="f3a7cc131a60e808" providerId="LiveId" clId="{1968EF42-3C5B-4237-A582-4EFF476330D8}" dt="2024-10-11T00:15:41.297" v="109" actId="1076"/>
          <ac:picMkLst>
            <pc:docMk/>
            <pc:sldMk cId="0" sldId="262"/>
            <ac:picMk id="18" creationId="{367B60F0-6D9D-5147-4A37-47CC4F2A2C9D}"/>
          </ac:picMkLst>
        </pc:picChg>
      </pc:sldChg>
      <pc:sldChg chg="addSp delSp modSp mod">
        <pc:chgData name="Mo Sahil" userId="f3a7cc131a60e808" providerId="LiveId" clId="{1968EF42-3C5B-4237-A582-4EFF476330D8}" dt="2024-10-11T00:36:26.762" v="226" actId="14100"/>
        <pc:sldMkLst>
          <pc:docMk/>
          <pc:sldMk cId="0" sldId="264"/>
        </pc:sldMkLst>
        <pc:picChg chg="del">
          <ac:chgData name="Mo Sahil" userId="f3a7cc131a60e808" providerId="LiveId" clId="{1968EF42-3C5B-4237-A582-4EFF476330D8}" dt="2024-10-11T00:15:53.915" v="110" actId="478"/>
          <ac:picMkLst>
            <pc:docMk/>
            <pc:sldMk cId="0" sldId="264"/>
            <ac:picMk id="3" creationId="{00000000-0000-0000-0000-000000000000}"/>
          </ac:picMkLst>
        </pc:picChg>
        <pc:picChg chg="add mod">
          <ac:chgData name="Mo Sahil" userId="f3a7cc131a60e808" providerId="LiveId" clId="{1968EF42-3C5B-4237-A582-4EFF476330D8}" dt="2024-10-11T00:16:08.479" v="113"/>
          <ac:picMkLst>
            <pc:docMk/>
            <pc:sldMk cId="0" sldId="264"/>
            <ac:picMk id="6" creationId="{CD2E9F58-2BE0-E0F2-066A-F1DDF929771F}"/>
          </ac:picMkLst>
        </pc:picChg>
        <pc:picChg chg="add mod">
          <ac:chgData name="Mo Sahil" userId="f3a7cc131a60e808" providerId="LiveId" clId="{1968EF42-3C5B-4237-A582-4EFF476330D8}" dt="2024-10-11T00:36:26.762" v="226" actId="14100"/>
          <ac:picMkLst>
            <pc:docMk/>
            <pc:sldMk cId="0" sldId="264"/>
            <ac:picMk id="8" creationId="{A404DDC6-F879-CF7A-709D-E360B5B2EBA1}"/>
          </ac:picMkLst>
        </pc:picChg>
      </pc:sldChg>
      <pc:sldChg chg="addSp delSp modSp add mod modClrScheme chgLayout">
        <pc:chgData name="Mo Sahil" userId="f3a7cc131a60e808" providerId="LiveId" clId="{1968EF42-3C5B-4237-A582-4EFF476330D8}" dt="2024-10-11T00:35:26.339" v="198" actId="14100"/>
        <pc:sldMkLst>
          <pc:docMk/>
          <pc:sldMk cId="2702865852" sldId="265"/>
        </pc:sldMkLst>
        <pc:spChg chg="mod">
          <ac:chgData name="Mo Sahil" userId="f3a7cc131a60e808" providerId="LiveId" clId="{1968EF42-3C5B-4237-A582-4EFF476330D8}" dt="2024-10-11T00:19:50.018" v="181" actId="122"/>
          <ac:spMkLst>
            <pc:docMk/>
            <pc:sldMk cId="2702865852" sldId="265"/>
            <ac:spMk id="2" creationId="{00000000-0000-0000-0000-000000000000}"/>
          </ac:spMkLst>
        </pc:spChg>
        <pc:spChg chg="del">
          <ac:chgData name="Mo Sahil" userId="f3a7cc131a60e808" providerId="LiveId" clId="{1968EF42-3C5B-4237-A582-4EFF476330D8}" dt="2024-10-11T00:17:18.256" v="123" actId="478"/>
          <ac:spMkLst>
            <pc:docMk/>
            <pc:sldMk cId="2702865852" sldId="265"/>
            <ac:spMk id="3" creationId="{00000000-0000-0000-0000-000000000000}"/>
          </ac:spMkLst>
        </pc:spChg>
        <pc:spChg chg="del">
          <ac:chgData name="Mo Sahil" userId="f3a7cc131a60e808" providerId="LiveId" clId="{1968EF42-3C5B-4237-A582-4EFF476330D8}" dt="2024-10-11T00:17:27.461" v="127" actId="478"/>
          <ac:spMkLst>
            <pc:docMk/>
            <pc:sldMk cId="2702865852" sldId="265"/>
            <ac:spMk id="4" creationId="{00000000-0000-0000-0000-000000000000}"/>
          </ac:spMkLst>
        </pc:spChg>
        <pc:spChg chg="del mod">
          <ac:chgData name="Mo Sahil" userId="f3a7cc131a60e808" providerId="LiveId" clId="{1968EF42-3C5B-4237-A582-4EFF476330D8}" dt="2024-10-11T00:17:23.063" v="125" actId="478"/>
          <ac:spMkLst>
            <pc:docMk/>
            <pc:sldMk cId="2702865852" sldId="265"/>
            <ac:spMk id="5" creationId="{00000000-0000-0000-0000-000000000000}"/>
          </ac:spMkLst>
        </pc:spChg>
        <pc:spChg chg="del">
          <ac:chgData name="Mo Sahil" userId="f3a7cc131a60e808" providerId="LiveId" clId="{1968EF42-3C5B-4237-A582-4EFF476330D8}" dt="2024-10-11T00:17:30.164" v="128" actId="478"/>
          <ac:spMkLst>
            <pc:docMk/>
            <pc:sldMk cId="2702865852" sldId="265"/>
            <ac:spMk id="6" creationId="{00000000-0000-0000-0000-000000000000}"/>
          </ac:spMkLst>
        </pc:spChg>
        <pc:spChg chg="del">
          <ac:chgData name="Mo Sahil" userId="f3a7cc131a60e808" providerId="LiveId" clId="{1968EF42-3C5B-4237-A582-4EFF476330D8}" dt="2024-10-11T00:17:25.105" v="126" actId="478"/>
          <ac:spMkLst>
            <pc:docMk/>
            <pc:sldMk cId="2702865852" sldId="265"/>
            <ac:spMk id="7" creationId="{00000000-0000-0000-0000-000000000000}"/>
          </ac:spMkLst>
        </pc:spChg>
        <pc:spChg chg="del">
          <ac:chgData name="Mo Sahil" userId="f3a7cc131a60e808" providerId="LiveId" clId="{1968EF42-3C5B-4237-A582-4EFF476330D8}" dt="2024-10-11T00:17:31.862" v="129" actId="478"/>
          <ac:spMkLst>
            <pc:docMk/>
            <pc:sldMk cId="2702865852" sldId="265"/>
            <ac:spMk id="8" creationId="{00000000-0000-0000-0000-000000000000}"/>
          </ac:spMkLst>
        </pc:spChg>
        <pc:picChg chg="add mod">
          <ac:chgData name="Mo Sahil" userId="f3a7cc131a60e808" providerId="LiveId" clId="{1968EF42-3C5B-4237-A582-4EFF476330D8}" dt="2024-10-11T00:19:38.181" v="178" actId="1076"/>
          <ac:picMkLst>
            <pc:docMk/>
            <pc:sldMk cId="2702865852" sldId="265"/>
            <ac:picMk id="10" creationId="{44434564-CDDF-4DE1-053E-ACE63C5826AC}"/>
          </ac:picMkLst>
        </pc:picChg>
        <pc:picChg chg="add mod">
          <ac:chgData name="Mo Sahil" userId="f3a7cc131a60e808" providerId="LiveId" clId="{1968EF42-3C5B-4237-A582-4EFF476330D8}" dt="2024-10-11T00:35:26.339" v="198" actId="14100"/>
          <ac:picMkLst>
            <pc:docMk/>
            <pc:sldMk cId="2702865852" sldId="265"/>
            <ac:picMk id="12" creationId="{20087976-49A7-3BB0-98E6-54000C661378}"/>
          </ac:picMkLst>
        </pc:picChg>
      </pc:sldChg>
      <pc:sldChg chg="delSp add del mod">
        <pc:chgData name="Mo Sahil" userId="f3a7cc131a60e808" providerId="LiveId" clId="{1968EF42-3C5B-4237-A582-4EFF476330D8}" dt="2024-10-11T00:26:37.230" v="187" actId="47"/>
        <pc:sldMkLst>
          <pc:docMk/>
          <pc:sldMk cId="740896040" sldId="266"/>
        </pc:sldMkLst>
        <pc:picChg chg="del">
          <ac:chgData name="Mo Sahil" userId="f3a7cc131a60e808" providerId="LiveId" clId="{1968EF42-3C5B-4237-A582-4EFF476330D8}" dt="2024-10-11T00:20:56.073" v="185" actId="478"/>
          <ac:picMkLst>
            <pc:docMk/>
            <pc:sldMk cId="740896040" sldId="266"/>
            <ac:picMk id="7" creationId="{673BBDA5-9254-2582-A8B1-721EEC2B6516}"/>
          </ac:picMkLst>
        </pc:picChg>
      </pc:sldChg>
      <pc:sldChg chg="modSp add mod">
        <pc:chgData name="Mo Sahil" userId="f3a7cc131a60e808" providerId="LiveId" clId="{1968EF42-3C5B-4237-A582-4EFF476330D8}" dt="2024-10-11T00:31:51.741" v="192" actId="207"/>
        <pc:sldMkLst>
          <pc:docMk/>
          <pc:sldMk cId="0" sldId="267"/>
        </pc:sldMkLst>
        <pc:spChg chg="mod">
          <ac:chgData name="Mo Sahil" userId="f3a7cc131a60e808" providerId="LiveId" clId="{1968EF42-3C5B-4237-A582-4EFF476330D8}" dt="2024-10-11T00:27:14.888" v="188" actId="1076"/>
          <ac:spMkLst>
            <pc:docMk/>
            <pc:sldMk cId="0" sldId="267"/>
            <ac:spMk id="4" creationId="{00000000-0000-0000-0000-000000000000}"/>
          </ac:spMkLst>
        </pc:spChg>
        <pc:spChg chg="mod">
          <ac:chgData name="Mo Sahil" userId="f3a7cc131a60e808" providerId="LiveId" clId="{1968EF42-3C5B-4237-A582-4EFF476330D8}" dt="2024-10-11T00:31:51.741" v="192" actId="207"/>
          <ac:spMkLst>
            <pc:docMk/>
            <pc:sldMk cId="0" sldId="267"/>
            <ac:spMk id="5" creationId="{00000000-0000-0000-0000-000000000000}"/>
          </ac:spMkLst>
        </pc:spChg>
      </pc:sldChg>
      <pc:sldMasterChg chg="modSldLayout">
        <pc:chgData name="Mo Sahil" userId="f3a7cc131a60e808" providerId="LiveId" clId="{1968EF42-3C5B-4237-A582-4EFF476330D8}" dt="2024-10-11T00:33:00.614" v="193"/>
        <pc:sldMasterMkLst>
          <pc:docMk/>
          <pc:sldMasterMk cId="0" sldId="2147483648"/>
        </pc:sldMasterMkLst>
        <pc:sldLayoutChg chg="setBg">
          <pc:chgData name="Mo Sahil" userId="f3a7cc131a60e808" providerId="LiveId" clId="{1968EF42-3C5B-4237-A582-4EFF476330D8}" dt="2024-10-11T00:33:00.614" v="193"/>
          <pc:sldLayoutMkLst>
            <pc:docMk/>
            <pc:sldMasterMk cId="0" sldId="2147483648"/>
            <pc:sldLayoutMk cId="0" sldId="21474836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9781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742076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C"/>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52610" y="2353747"/>
            <a:ext cx="4869061" cy="3521988"/>
          </a:xfrm>
          <a:prstGeom prst="rect">
            <a:avLst/>
          </a:prstGeom>
        </p:spPr>
      </p:pic>
      <p:sp>
        <p:nvSpPr>
          <p:cNvPr id="4" name="Text 0"/>
          <p:cNvSpPr/>
          <p:nvPr/>
        </p:nvSpPr>
        <p:spPr>
          <a:xfrm>
            <a:off x="864036" y="424412"/>
            <a:ext cx="7415927" cy="1064657"/>
          </a:xfrm>
          <a:prstGeom prst="rect">
            <a:avLst/>
          </a:prstGeom>
          <a:noFill/>
          <a:ln/>
        </p:spPr>
        <p:txBody>
          <a:bodyPr wrap="none" lIns="0" tIns="0" rIns="0" bIns="0" rtlCol="0" anchor="t"/>
          <a:lstStyle/>
          <a:p>
            <a:pPr marL="0" indent="0">
              <a:lnSpc>
                <a:spcPts val="8350"/>
              </a:lnSpc>
              <a:buNone/>
            </a:pPr>
            <a:r>
              <a:rPr lang="en-US" sz="6700" b="1" kern="0" spc="-201" dirty="0">
                <a:solidFill>
                  <a:srgbClr val="FFFFFF"/>
                </a:solidFill>
                <a:latin typeface="Inter Bold" pitchFamily="34" charset="0"/>
                <a:ea typeface="Inter Bold" pitchFamily="34" charset="-122"/>
                <a:cs typeface="Inter Bold" pitchFamily="34" charset="-120"/>
              </a:rPr>
              <a:t>Introduction</a:t>
            </a:r>
            <a:endParaRPr lang="en-US" sz="6700" dirty="0"/>
          </a:p>
        </p:txBody>
      </p:sp>
      <p:sp>
        <p:nvSpPr>
          <p:cNvPr id="5" name="Text 1"/>
          <p:cNvSpPr/>
          <p:nvPr/>
        </p:nvSpPr>
        <p:spPr>
          <a:xfrm>
            <a:off x="864037" y="3054548"/>
            <a:ext cx="7415927" cy="2243165"/>
          </a:xfrm>
          <a:prstGeom prst="rect">
            <a:avLst/>
          </a:prstGeom>
          <a:noFill/>
          <a:ln/>
        </p:spPr>
        <p:txBody>
          <a:bodyPr wrap="square" lIns="0" tIns="0" rIns="0" bIns="0" rtlCol="0" anchor="t"/>
          <a:lstStyle/>
          <a:p>
            <a:pPr marL="0" indent="0">
              <a:lnSpc>
                <a:spcPts val="3100"/>
              </a:lnSpc>
              <a:buNone/>
            </a:pPr>
            <a:r>
              <a:rPr lang="en-GB" sz="2000" dirty="0">
                <a:solidFill>
                  <a:schemeClr val="bg1"/>
                </a:solidFill>
              </a:rPr>
              <a:t>My name is Mo Sahil (Reg. No. 12216811). This project is part of the Summer PEP evaluation conducted by Lovely Professional University in collaboration with Hitbullseye. The program consisted of 84 hours focused on competitive programming, aimed at enhancing problem-solving skills and algorithmic thinking.</a:t>
            </a:r>
            <a:endParaRPr lang="en-US" sz="19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6654" y="1781413"/>
            <a:ext cx="4920972" cy="4666774"/>
          </a:xfrm>
          <a:prstGeom prst="rect">
            <a:avLst/>
          </a:prstGeom>
        </p:spPr>
      </p:pic>
      <p:sp>
        <p:nvSpPr>
          <p:cNvPr id="4" name="Text 0"/>
          <p:cNvSpPr/>
          <p:nvPr/>
        </p:nvSpPr>
        <p:spPr>
          <a:xfrm>
            <a:off x="791528" y="623173"/>
            <a:ext cx="5709166" cy="706755"/>
          </a:xfrm>
          <a:prstGeom prst="rect">
            <a:avLst/>
          </a:prstGeom>
          <a:noFill/>
          <a:ln/>
        </p:spPr>
        <p:txBody>
          <a:bodyPr wrap="none" lIns="0" tIns="0" rIns="0" bIns="0" rtlCol="0" anchor="t"/>
          <a:lstStyle/>
          <a:p>
            <a:pPr marL="0" indent="0">
              <a:lnSpc>
                <a:spcPts val="5550"/>
              </a:lnSpc>
              <a:buNone/>
            </a:pPr>
            <a:r>
              <a:rPr lang="en-US" sz="4450" b="1" kern="0" spc="-134" dirty="0">
                <a:solidFill>
                  <a:srgbClr val="FFFFFF"/>
                </a:solidFill>
                <a:latin typeface="Inter Bold" pitchFamily="34" charset="0"/>
                <a:ea typeface="Inter Bold" pitchFamily="34" charset="-122"/>
                <a:cs typeface="Inter Bold" pitchFamily="34" charset="-120"/>
              </a:rPr>
              <a:t>Future Enhancements</a:t>
            </a:r>
            <a:endParaRPr lang="en-US" sz="4450" dirty="0"/>
          </a:p>
        </p:txBody>
      </p:sp>
      <p:sp>
        <p:nvSpPr>
          <p:cNvPr id="5" name="Shape 1"/>
          <p:cNvSpPr/>
          <p:nvPr/>
        </p:nvSpPr>
        <p:spPr>
          <a:xfrm>
            <a:off x="791528" y="1923455"/>
            <a:ext cx="508754" cy="508754"/>
          </a:xfrm>
          <a:prstGeom prst="roundRect">
            <a:avLst>
              <a:gd name="adj" fmla="val 18670"/>
            </a:avLst>
          </a:prstGeom>
          <a:solidFill>
            <a:srgbClr val="110080"/>
          </a:solidFill>
          <a:ln w="7620">
            <a:solidFill>
              <a:srgbClr val="2A1999"/>
            </a:solidFill>
            <a:prstDash val="solid"/>
          </a:ln>
        </p:spPr>
        <p:txBody>
          <a:bodyPr/>
          <a:lstStyle/>
          <a:p>
            <a:endParaRPr lang="en-IN"/>
          </a:p>
        </p:txBody>
      </p:sp>
      <p:sp>
        <p:nvSpPr>
          <p:cNvPr id="6" name="Text 2"/>
          <p:cNvSpPr/>
          <p:nvPr/>
        </p:nvSpPr>
        <p:spPr>
          <a:xfrm>
            <a:off x="977860" y="2008227"/>
            <a:ext cx="136088" cy="339209"/>
          </a:xfrm>
          <a:prstGeom prst="rect">
            <a:avLst/>
          </a:prstGeom>
          <a:noFill/>
          <a:ln/>
        </p:spPr>
        <p:txBody>
          <a:bodyPr wrap="none" lIns="0" tIns="0" rIns="0" bIns="0" rtlCol="0" anchor="t"/>
          <a:lstStyle/>
          <a:p>
            <a:pPr marL="0" indent="0" algn="ctr">
              <a:lnSpc>
                <a:spcPts val="2650"/>
              </a:lnSpc>
              <a:buNone/>
            </a:pPr>
            <a:r>
              <a:rPr lang="en-US" sz="2650" b="1" kern="0" spc="-80" dirty="0">
                <a:solidFill>
                  <a:srgbClr val="E5E0DF"/>
                </a:solidFill>
                <a:latin typeface="Inter Bold" pitchFamily="34" charset="0"/>
                <a:ea typeface="Inter Bold" pitchFamily="34" charset="-122"/>
                <a:cs typeface="Inter Bold" pitchFamily="34" charset="-120"/>
              </a:rPr>
              <a:t>1</a:t>
            </a:r>
            <a:endParaRPr lang="en-US" sz="2650" dirty="0"/>
          </a:p>
        </p:txBody>
      </p:sp>
      <p:sp>
        <p:nvSpPr>
          <p:cNvPr id="7" name="Text 3"/>
          <p:cNvSpPr/>
          <p:nvPr/>
        </p:nvSpPr>
        <p:spPr>
          <a:xfrm>
            <a:off x="1526381" y="1923455"/>
            <a:ext cx="2826901" cy="353258"/>
          </a:xfrm>
          <a:prstGeom prst="rect">
            <a:avLst/>
          </a:prstGeom>
          <a:noFill/>
          <a:ln/>
        </p:spPr>
        <p:txBody>
          <a:bodyPr wrap="none" lIns="0" tIns="0" rIns="0" bIns="0" rtlCol="0" anchor="t"/>
          <a:lstStyle/>
          <a:p>
            <a:pPr marL="0" indent="0">
              <a:lnSpc>
                <a:spcPts val="2750"/>
              </a:lnSpc>
              <a:buNone/>
            </a:pPr>
            <a:r>
              <a:rPr lang="en-US" sz="2200" b="1" kern="0" spc="-67" dirty="0">
                <a:solidFill>
                  <a:srgbClr val="E5E0DF"/>
                </a:solidFill>
                <a:latin typeface="Inter Bold" pitchFamily="34" charset="0"/>
                <a:ea typeface="Inter Bold" pitchFamily="34" charset="-122"/>
                <a:cs typeface="Inter Bold" pitchFamily="34" charset="-120"/>
              </a:rPr>
              <a:t>Pencil Marks</a:t>
            </a:r>
            <a:endParaRPr lang="en-US" sz="2200" dirty="0"/>
          </a:p>
        </p:txBody>
      </p:sp>
      <p:sp>
        <p:nvSpPr>
          <p:cNvPr id="8" name="Text 4"/>
          <p:cNvSpPr/>
          <p:nvPr/>
        </p:nvSpPr>
        <p:spPr>
          <a:xfrm>
            <a:off x="1526381" y="2412325"/>
            <a:ext cx="6826091" cy="1085136"/>
          </a:xfrm>
          <a:prstGeom prst="rect">
            <a:avLst/>
          </a:prstGeom>
          <a:noFill/>
          <a:ln/>
        </p:spPr>
        <p:txBody>
          <a:bodyPr wrap="square" lIns="0" tIns="0" rIns="0" bIns="0" rtlCol="0" anchor="t"/>
          <a:lstStyle/>
          <a:p>
            <a:pPr marL="0" indent="0">
              <a:lnSpc>
                <a:spcPts val="2800"/>
              </a:lnSpc>
              <a:buNone/>
            </a:pPr>
            <a:r>
              <a:rPr lang="en-US" sz="1750" kern="0" spc="-36" dirty="0">
                <a:solidFill>
                  <a:srgbClr val="E5E0DF"/>
                </a:solidFill>
                <a:latin typeface="Inter" pitchFamily="34" charset="0"/>
                <a:ea typeface="Inter" pitchFamily="34" charset="-122"/>
                <a:cs typeface="Inter" pitchFamily="34" charset="-120"/>
              </a:rPr>
              <a:t>Implement support for pencil marks, allowing users to enter potential candidates for each cell. This can be helpful for solving more challenging Sudoku puzzles.</a:t>
            </a:r>
            <a:endParaRPr lang="en-US" sz="1750" dirty="0"/>
          </a:p>
        </p:txBody>
      </p:sp>
      <p:sp>
        <p:nvSpPr>
          <p:cNvPr id="9" name="Shape 5"/>
          <p:cNvSpPr/>
          <p:nvPr/>
        </p:nvSpPr>
        <p:spPr>
          <a:xfrm>
            <a:off x="791528" y="3977878"/>
            <a:ext cx="508754" cy="508754"/>
          </a:xfrm>
          <a:prstGeom prst="roundRect">
            <a:avLst>
              <a:gd name="adj" fmla="val 18670"/>
            </a:avLst>
          </a:prstGeom>
          <a:solidFill>
            <a:srgbClr val="110080"/>
          </a:solidFill>
          <a:ln w="7620">
            <a:solidFill>
              <a:srgbClr val="2A1999"/>
            </a:solidFill>
            <a:prstDash val="solid"/>
          </a:ln>
        </p:spPr>
        <p:txBody>
          <a:bodyPr/>
          <a:lstStyle/>
          <a:p>
            <a:endParaRPr lang="en-IN"/>
          </a:p>
        </p:txBody>
      </p:sp>
      <p:sp>
        <p:nvSpPr>
          <p:cNvPr id="10" name="Text 6"/>
          <p:cNvSpPr/>
          <p:nvPr/>
        </p:nvSpPr>
        <p:spPr>
          <a:xfrm>
            <a:off x="944166" y="4062651"/>
            <a:ext cx="203478" cy="339209"/>
          </a:xfrm>
          <a:prstGeom prst="rect">
            <a:avLst/>
          </a:prstGeom>
          <a:noFill/>
          <a:ln/>
        </p:spPr>
        <p:txBody>
          <a:bodyPr wrap="none" lIns="0" tIns="0" rIns="0" bIns="0" rtlCol="0" anchor="t"/>
          <a:lstStyle/>
          <a:p>
            <a:pPr marL="0" indent="0" algn="ctr">
              <a:lnSpc>
                <a:spcPts val="2650"/>
              </a:lnSpc>
              <a:buNone/>
            </a:pPr>
            <a:r>
              <a:rPr lang="en-US" sz="2650" b="1" kern="0" spc="-80" dirty="0">
                <a:solidFill>
                  <a:srgbClr val="E5E0DF"/>
                </a:solidFill>
                <a:latin typeface="Inter Bold" pitchFamily="34" charset="0"/>
                <a:ea typeface="Inter Bold" pitchFamily="34" charset="-122"/>
                <a:cs typeface="Inter Bold" pitchFamily="34" charset="-120"/>
              </a:rPr>
              <a:t>2</a:t>
            </a:r>
            <a:endParaRPr lang="en-US" sz="2650" dirty="0"/>
          </a:p>
        </p:txBody>
      </p:sp>
      <p:sp>
        <p:nvSpPr>
          <p:cNvPr id="11" name="Text 7"/>
          <p:cNvSpPr/>
          <p:nvPr/>
        </p:nvSpPr>
        <p:spPr>
          <a:xfrm>
            <a:off x="1526381" y="3977878"/>
            <a:ext cx="2826901" cy="353258"/>
          </a:xfrm>
          <a:prstGeom prst="rect">
            <a:avLst/>
          </a:prstGeom>
          <a:noFill/>
          <a:ln/>
        </p:spPr>
        <p:txBody>
          <a:bodyPr wrap="none" lIns="0" tIns="0" rIns="0" bIns="0" rtlCol="0" anchor="t"/>
          <a:lstStyle/>
          <a:p>
            <a:pPr marL="0" indent="0">
              <a:lnSpc>
                <a:spcPts val="2750"/>
              </a:lnSpc>
              <a:buNone/>
            </a:pPr>
            <a:r>
              <a:rPr lang="en-US" sz="2200" b="1" kern="0" spc="-67" dirty="0">
                <a:solidFill>
                  <a:srgbClr val="E5E0DF"/>
                </a:solidFill>
                <a:latin typeface="Inter Bold" pitchFamily="34" charset="0"/>
                <a:ea typeface="Inter Bold" pitchFamily="34" charset="-122"/>
                <a:cs typeface="Inter Bold" pitchFamily="34" charset="-120"/>
              </a:rPr>
              <a:t>Difficulty Levels</a:t>
            </a:r>
            <a:endParaRPr lang="en-US" sz="2200" dirty="0"/>
          </a:p>
        </p:txBody>
      </p:sp>
      <p:sp>
        <p:nvSpPr>
          <p:cNvPr id="12" name="Text 8"/>
          <p:cNvSpPr/>
          <p:nvPr/>
        </p:nvSpPr>
        <p:spPr>
          <a:xfrm>
            <a:off x="1526381" y="4466749"/>
            <a:ext cx="6826091" cy="1085136"/>
          </a:xfrm>
          <a:prstGeom prst="rect">
            <a:avLst/>
          </a:prstGeom>
          <a:noFill/>
          <a:ln/>
        </p:spPr>
        <p:txBody>
          <a:bodyPr wrap="square" lIns="0" tIns="0" rIns="0" bIns="0" rtlCol="0" anchor="t"/>
          <a:lstStyle/>
          <a:p>
            <a:pPr marL="0" indent="0">
              <a:lnSpc>
                <a:spcPts val="2800"/>
              </a:lnSpc>
              <a:buNone/>
            </a:pPr>
            <a:r>
              <a:rPr lang="en-US" sz="1750" kern="0" spc="-36" dirty="0">
                <a:solidFill>
                  <a:srgbClr val="E5E0DF"/>
                </a:solidFill>
                <a:latin typeface="Inter" pitchFamily="34" charset="0"/>
                <a:ea typeface="Inter" pitchFamily="34" charset="-122"/>
                <a:cs typeface="Inter" pitchFamily="34" charset="-120"/>
              </a:rPr>
              <a:t>Allow users to select different difficulty levels for the Sudoku puzzles. This can be achieved by generating puzzles with varying numbers of pre-filled cells.</a:t>
            </a:r>
            <a:endParaRPr lang="en-US" sz="1750" dirty="0"/>
          </a:p>
        </p:txBody>
      </p:sp>
      <p:sp>
        <p:nvSpPr>
          <p:cNvPr id="13" name="Shape 9"/>
          <p:cNvSpPr/>
          <p:nvPr/>
        </p:nvSpPr>
        <p:spPr>
          <a:xfrm>
            <a:off x="791528" y="6032302"/>
            <a:ext cx="508754" cy="508754"/>
          </a:xfrm>
          <a:prstGeom prst="roundRect">
            <a:avLst>
              <a:gd name="adj" fmla="val 18670"/>
            </a:avLst>
          </a:prstGeom>
          <a:solidFill>
            <a:srgbClr val="110080"/>
          </a:solidFill>
          <a:ln w="7620">
            <a:solidFill>
              <a:srgbClr val="2A1999"/>
            </a:solidFill>
            <a:prstDash val="solid"/>
          </a:ln>
        </p:spPr>
        <p:txBody>
          <a:bodyPr/>
          <a:lstStyle/>
          <a:p>
            <a:endParaRPr lang="en-IN"/>
          </a:p>
        </p:txBody>
      </p:sp>
      <p:sp>
        <p:nvSpPr>
          <p:cNvPr id="14" name="Text 10"/>
          <p:cNvSpPr/>
          <p:nvPr/>
        </p:nvSpPr>
        <p:spPr>
          <a:xfrm>
            <a:off x="941546" y="6117074"/>
            <a:ext cx="208717" cy="339209"/>
          </a:xfrm>
          <a:prstGeom prst="rect">
            <a:avLst/>
          </a:prstGeom>
          <a:noFill/>
          <a:ln/>
        </p:spPr>
        <p:txBody>
          <a:bodyPr wrap="none" lIns="0" tIns="0" rIns="0" bIns="0" rtlCol="0" anchor="t"/>
          <a:lstStyle/>
          <a:p>
            <a:pPr marL="0" indent="0" algn="ctr">
              <a:lnSpc>
                <a:spcPts val="2650"/>
              </a:lnSpc>
              <a:buNone/>
            </a:pPr>
            <a:r>
              <a:rPr lang="en-US" sz="2650" b="1" kern="0" spc="-80" dirty="0">
                <a:solidFill>
                  <a:srgbClr val="E5E0DF"/>
                </a:solidFill>
                <a:latin typeface="Inter Bold" pitchFamily="34" charset="0"/>
                <a:ea typeface="Inter Bold" pitchFamily="34" charset="-122"/>
                <a:cs typeface="Inter Bold" pitchFamily="34" charset="-120"/>
              </a:rPr>
              <a:t>3</a:t>
            </a:r>
            <a:endParaRPr lang="en-US" sz="2650" dirty="0"/>
          </a:p>
        </p:txBody>
      </p:sp>
      <p:sp>
        <p:nvSpPr>
          <p:cNvPr id="15" name="Text 11"/>
          <p:cNvSpPr/>
          <p:nvPr/>
        </p:nvSpPr>
        <p:spPr>
          <a:xfrm>
            <a:off x="1526381" y="6032302"/>
            <a:ext cx="2826901" cy="353258"/>
          </a:xfrm>
          <a:prstGeom prst="rect">
            <a:avLst/>
          </a:prstGeom>
          <a:noFill/>
          <a:ln/>
        </p:spPr>
        <p:txBody>
          <a:bodyPr wrap="none" lIns="0" tIns="0" rIns="0" bIns="0" rtlCol="0" anchor="t"/>
          <a:lstStyle/>
          <a:p>
            <a:pPr marL="0" indent="0">
              <a:lnSpc>
                <a:spcPts val="2750"/>
              </a:lnSpc>
              <a:buNone/>
            </a:pPr>
            <a:r>
              <a:rPr lang="en-US" sz="2200" b="1" kern="0" spc="-67" dirty="0">
                <a:solidFill>
                  <a:srgbClr val="E5E0DF"/>
                </a:solidFill>
                <a:latin typeface="Inter Bold" pitchFamily="34" charset="0"/>
                <a:ea typeface="Inter Bold" pitchFamily="34" charset="-122"/>
                <a:cs typeface="Inter Bold" pitchFamily="34" charset="-120"/>
              </a:rPr>
              <a:t>Puzzle Generation</a:t>
            </a:r>
            <a:endParaRPr lang="en-US" sz="2200" dirty="0"/>
          </a:p>
        </p:txBody>
      </p:sp>
      <p:sp>
        <p:nvSpPr>
          <p:cNvPr id="16" name="Text 12"/>
          <p:cNvSpPr/>
          <p:nvPr/>
        </p:nvSpPr>
        <p:spPr>
          <a:xfrm>
            <a:off x="1526381" y="6521172"/>
            <a:ext cx="6826091" cy="1085136"/>
          </a:xfrm>
          <a:prstGeom prst="rect">
            <a:avLst/>
          </a:prstGeom>
          <a:noFill/>
          <a:ln/>
        </p:spPr>
        <p:txBody>
          <a:bodyPr wrap="square" lIns="0" tIns="0" rIns="0" bIns="0" rtlCol="0" anchor="t"/>
          <a:lstStyle/>
          <a:p>
            <a:pPr marL="0" indent="0">
              <a:lnSpc>
                <a:spcPts val="2800"/>
              </a:lnSpc>
              <a:buNone/>
            </a:pPr>
            <a:r>
              <a:rPr lang="en-US" sz="1750" kern="0" spc="-36" dirty="0">
                <a:solidFill>
                  <a:srgbClr val="E5E0DF"/>
                </a:solidFill>
                <a:latin typeface="Inter" pitchFamily="34" charset="0"/>
                <a:ea typeface="Inter" pitchFamily="34" charset="-122"/>
                <a:cs typeface="Inter" pitchFamily="34" charset="-120"/>
              </a:rPr>
              <a:t>Add functionality to generate new Sudoku puzzles. This can be done using algorithms that create valid Sudoku puzzles with different difficulty levels.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4" name="Text 0"/>
          <p:cNvSpPr/>
          <p:nvPr/>
        </p:nvSpPr>
        <p:spPr>
          <a:xfrm>
            <a:off x="6350437" y="2358747"/>
            <a:ext cx="6172200" cy="771525"/>
          </a:xfrm>
          <a:prstGeom prst="rect">
            <a:avLst/>
          </a:prstGeom>
          <a:noFill/>
          <a:ln/>
        </p:spPr>
        <p:txBody>
          <a:bodyPr wrap="none" lIns="0" tIns="0" rIns="0" bIns="0" rtlCol="0" anchor="t"/>
          <a:lstStyle/>
          <a:p>
            <a:pPr marL="0" indent="0">
              <a:lnSpc>
                <a:spcPts val="6050"/>
              </a:lnSpc>
              <a:buNone/>
            </a:pPr>
            <a:r>
              <a:rPr lang="en-US" sz="4850" b="1" kern="0" spc="-146" dirty="0">
                <a:solidFill>
                  <a:srgbClr val="FFFFFF"/>
                </a:solidFill>
                <a:latin typeface="Inter Bold" pitchFamily="34" charset="0"/>
                <a:ea typeface="Inter Bold" pitchFamily="34" charset="-122"/>
                <a:cs typeface="Inter Bold" pitchFamily="34" charset="-120"/>
              </a:rPr>
              <a:t>Conclusion</a:t>
            </a:r>
            <a:endParaRPr lang="en-US" sz="4850" dirty="0"/>
          </a:p>
        </p:txBody>
      </p:sp>
      <p:sp>
        <p:nvSpPr>
          <p:cNvPr id="5" name="Text 1"/>
          <p:cNvSpPr/>
          <p:nvPr/>
        </p:nvSpPr>
        <p:spPr>
          <a:xfrm>
            <a:off x="6350437" y="3500557"/>
            <a:ext cx="7415927" cy="2370296"/>
          </a:xfrm>
          <a:prstGeom prst="rect">
            <a:avLst/>
          </a:prstGeom>
          <a:noFill/>
          <a:ln/>
        </p:spPr>
        <p:txBody>
          <a:bodyPr wrap="square" lIns="0" tIns="0" rIns="0" bIns="0" rtlCol="0" anchor="t"/>
          <a:lstStyle/>
          <a:p>
            <a:pPr marL="0" indent="0">
              <a:lnSpc>
                <a:spcPts val="3100"/>
              </a:lnSpc>
              <a:buNone/>
            </a:pPr>
            <a:r>
              <a:rPr lang="en-US" sz="1900" kern="0" spc="-39" dirty="0">
                <a:solidFill>
                  <a:srgbClr val="E5E0DF"/>
                </a:solidFill>
                <a:latin typeface="Inter" pitchFamily="34" charset="0"/>
                <a:ea typeface="Inter" pitchFamily="34" charset="-122"/>
                <a:cs typeface="Inter" pitchFamily="34" charset="-120"/>
              </a:rPr>
              <a:t>This Java Swing application provides a user-friendly and efficient way to solve Sudoku puzzles. It features a visually appealing interface, a robust Sudoku solver algorithm, and clear feedback to the user. The application can be further enhanced by adding features such as pencil marks, difficulty levels, and puzzle generation.</a:t>
            </a:r>
            <a:endParaRPr lang="en-US" sz="1900" dirty="0"/>
          </a:p>
        </p:txBody>
      </p:sp>
      <p:pic>
        <p:nvPicPr>
          <p:cNvPr id="6" name="Picture 5">
            <a:extLst>
              <a:ext uri="{FF2B5EF4-FFF2-40B4-BE49-F238E27FC236}">
                <a16:creationId xmlns:a16="http://schemas.microsoft.com/office/drawing/2014/main" id="{CD2E9F58-2BE0-E0F2-066A-F1DDF929771F}"/>
              </a:ext>
            </a:extLst>
          </p:cNvPr>
          <p:cNvPicPr>
            <a:picLocks noChangeAspect="1"/>
          </p:cNvPicPr>
          <p:nvPr/>
        </p:nvPicPr>
        <p:blipFill>
          <a:blip r:embed="rId4"/>
          <a:stretch>
            <a:fillRect/>
          </a:stretch>
        </p:blipFill>
        <p:spPr>
          <a:xfrm>
            <a:off x="241621" y="1313485"/>
            <a:ext cx="4879224" cy="4943237"/>
          </a:xfrm>
          <a:prstGeom prst="rect">
            <a:avLst/>
          </a:prstGeom>
        </p:spPr>
      </p:pic>
      <p:pic>
        <p:nvPicPr>
          <p:cNvPr id="8" name="Picture 7" descr="A black rectangle with white text&#10;&#10;Description automatically generated">
            <a:extLst>
              <a:ext uri="{FF2B5EF4-FFF2-40B4-BE49-F238E27FC236}">
                <a16:creationId xmlns:a16="http://schemas.microsoft.com/office/drawing/2014/main" id="{A404DDC6-F879-CF7A-709D-E360B5B2EBA1}"/>
              </a:ext>
            </a:extLst>
          </p:cNvPr>
          <p:cNvPicPr>
            <a:picLocks noChangeAspect="1"/>
          </p:cNvPicPr>
          <p:nvPr/>
        </p:nvPicPr>
        <p:blipFill>
          <a:blip r:embed="rId5"/>
          <a:stretch>
            <a:fillRect/>
          </a:stretch>
        </p:blipFill>
        <p:spPr>
          <a:xfrm>
            <a:off x="12435551" y="7219809"/>
            <a:ext cx="2194849" cy="10097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554186" y="452704"/>
            <a:ext cx="9358852" cy="771525"/>
          </a:xfrm>
          <a:prstGeom prst="rect">
            <a:avLst/>
          </a:prstGeom>
          <a:noFill/>
          <a:ln/>
        </p:spPr>
        <p:txBody>
          <a:bodyPr wrap="none" lIns="0" tIns="0" rIns="0" bIns="0" rtlCol="0" anchor="t"/>
          <a:lstStyle/>
          <a:p>
            <a:pPr marL="0" indent="0" algn="ctr">
              <a:lnSpc>
                <a:spcPts val="6050"/>
              </a:lnSpc>
              <a:buNone/>
            </a:pPr>
            <a:r>
              <a:rPr lang="en-US" sz="4850" b="1" kern="0" spc="-146" dirty="0">
                <a:solidFill>
                  <a:srgbClr val="FFFFFF"/>
                </a:solidFill>
                <a:latin typeface="Inter Bold" pitchFamily="34" charset="0"/>
                <a:ea typeface="Inter Bold" pitchFamily="34" charset="-122"/>
                <a:cs typeface="Inter Bold" pitchFamily="34" charset="-120"/>
              </a:rPr>
              <a:t>Certificate</a:t>
            </a:r>
            <a:endParaRPr lang="en-US" sz="4850" dirty="0"/>
          </a:p>
        </p:txBody>
      </p:sp>
      <p:pic>
        <p:nvPicPr>
          <p:cNvPr id="10" name="Picture 9">
            <a:extLst>
              <a:ext uri="{FF2B5EF4-FFF2-40B4-BE49-F238E27FC236}">
                <a16:creationId xmlns:a16="http://schemas.microsoft.com/office/drawing/2014/main" id="{44434564-CDDF-4DE1-053E-ACE63C5826AC}"/>
              </a:ext>
            </a:extLst>
          </p:cNvPr>
          <p:cNvPicPr>
            <a:picLocks noChangeAspect="1"/>
          </p:cNvPicPr>
          <p:nvPr/>
        </p:nvPicPr>
        <p:blipFill>
          <a:blip r:embed="rId3"/>
          <a:stretch>
            <a:fillRect/>
          </a:stretch>
        </p:blipFill>
        <p:spPr>
          <a:xfrm>
            <a:off x="2554186" y="1412915"/>
            <a:ext cx="9358852" cy="6612841"/>
          </a:xfrm>
          <a:prstGeom prst="rect">
            <a:avLst/>
          </a:prstGeom>
        </p:spPr>
      </p:pic>
      <p:pic>
        <p:nvPicPr>
          <p:cNvPr id="12" name="Picture 11" descr="A black rectangle with white text&#10;&#10;Description automatically generated">
            <a:extLst>
              <a:ext uri="{FF2B5EF4-FFF2-40B4-BE49-F238E27FC236}">
                <a16:creationId xmlns:a16="http://schemas.microsoft.com/office/drawing/2014/main" id="{20087976-49A7-3BB0-98E6-54000C661378}"/>
              </a:ext>
            </a:extLst>
          </p:cNvPr>
          <p:cNvPicPr>
            <a:picLocks noChangeAspect="1"/>
          </p:cNvPicPr>
          <p:nvPr/>
        </p:nvPicPr>
        <p:blipFill>
          <a:blip r:embed="rId4"/>
          <a:stretch>
            <a:fillRect/>
          </a:stretch>
        </p:blipFill>
        <p:spPr>
          <a:xfrm>
            <a:off x="12770912" y="7219809"/>
            <a:ext cx="1757888" cy="1009791"/>
          </a:xfrm>
          <a:prstGeom prst="rect">
            <a:avLst/>
          </a:prstGeom>
        </p:spPr>
      </p:pic>
    </p:spTree>
    <p:extLst>
      <p:ext uri="{BB962C8B-B14F-4D97-AF65-F5344CB8AC3E}">
        <p14:creationId xmlns:p14="http://schemas.microsoft.com/office/powerpoint/2010/main" val="2702865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4" name="Text 0"/>
          <p:cNvSpPr/>
          <p:nvPr/>
        </p:nvSpPr>
        <p:spPr>
          <a:xfrm>
            <a:off x="6350437" y="1345049"/>
            <a:ext cx="7415927" cy="3193971"/>
          </a:xfrm>
          <a:prstGeom prst="rect">
            <a:avLst/>
          </a:prstGeom>
          <a:noFill/>
          <a:ln/>
        </p:spPr>
        <p:txBody>
          <a:bodyPr wrap="square" lIns="0" tIns="0" rIns="0" bIns="0" rtlCol="0" anchor="t"/>
          <a:lstStyle/>
          <a:p>
            <a:pPr marL="0" indent="0">
              <a:lnSpc>
                <a:spcPts val="8350"/>
              </a:lnSpc>
              <a:buNone/>
            </a:pPr>
            <a:r>
              <a:rPr lang="en-US" sz="6700" b="1" kern="0" spc="-201" dirty="0">
                <a:solidFill>
                  <a:srgbClr val="FFFFFF"/>
                </a:solidFill>
                <a:latin typeface="Inter Bold" pitchFamily="34" charset="0"/>
                <a:ea typeface="Inter Bold" pitchFamily="34" charset="-122"/>
                <a:cs typeface="Inter Bold" pitchFamily="34" charset="-120"/>
              </a:rPr>
              <a:t>Sudoku Solver: A Java Swing Application</a:t>
            </a:r>
            <a:endParaRPr lang="en-US" sz="6700" dirty="0"/>
          </a:p>
        </p:txBody>
      </p:sp>
      <p:sp>
        <p:nvSpPr>
          <p:cNvPr id="5" name="Text 1"/>
          <p:cNvSpPr/>
          <p:nvPr/>
        </p:nvSpPr>
        <p:spPr>
          <a:xfrm>
            <a:off x="6350437" y="4909304"/>
            <a:ext cx="7415927" cy="1975247"/>
          </a:xfrm>
          <a:prstGeom prst="rect">
            <a:avLst/>
          </a:prstGeom>
          <a:noFill/>
          <a:ln/>
        </p:spPr>
        <p:txBody>
          <a:bodyPr wrap="square" lIns="0" tIns="0" rIns="0" bIns="0" rtlCol="0" anchor="t"/>
          <a:lstStyle/>
          <a:p>
            <a:pPr marL="0" indent="0">
              <a:lnSpc>
                <a:spcPts val="3100"/>
              </a:lnSpc>
              <a:buNone/>
            </a:pPr>
            <a:r>
              <a:rPr lang="en-US" sz="1900" kern="0" spc="-39" dirty="0">
                <a:solidFill>
                  <a:srgbClr val="E5E0DF"/>
                </a:solidFill>
                <a:latin typeface="Inter" pitchFamily="34" charset="0"/>
                <a:ea typeface="Inter" pitchFamily="34" charset="-122"/>
                <a:cs typeface="Inter" pitchFamily="34" charset="-120"/>
              </a:rPr>
              <a:t>This Java application provides a user-friendly interface for solving Sudoku puzzles. It allows users to input a Sudoku puzzle, solve it, and clear the board. The application uses a backtracking algorithm to find a solution, and it visually updates the board as the algorithm progresses.</a:t>
            </a:r>
            <a:endParaRPr lang="en-US" sz="1900" dirty="0"/>
          </a:p>
        </p:txBody>
      </p:sp>
      <p:pic>
        <p:nvPicPr>
          <p:cNvPr id="7" name="Picture 6">
            <a:extLst>
              <a:ext uri="{FF2B5EF4-FFF2-40B4-BE49-F238E27FC236}">
                <a16:creationId xmlns:a16="http://schemas.microsoft.com/office/drawing/2014/main" id="{673BBDA5-9254-2582-A8B1-721EEC2B6516}"/>
              </a:ext>
            </a:extLst>
          </p:cNvPr>
          <p:cNvPicPr>
            <a:picLocks noChangeAspect="1"/>
          </p:cNvPicPr>
          <p:nvPr/>
        </p:nvPicPr>
        <p:blipFill>
          <a:blip r:embed="rId4"/>
          <a:stretch>
            <a:fillRect/>
          </a:stretch>
        </p:blipFill>
        <p:spPr>
          <a:xfrm>
            <a:off x="487950" y="1714038"/>
            <a:ext cx="4411258" cy="4469048"/>
          </a:xfrm>
          <a:prstGeom prst="rect">
            <a:avLst/>
          </a:prstGeom>
        </p:spPr>
      </p:pic>
      <p:pic>
        <p:nvPicPr>
          <p:cNvPr id="9" name="Picture 8" descr="A black rectangle with white text&#10;&#10;Description automatically generated">
            <a:extLst>
              <a:ext uri="{FF2B5EF4-FFF2-40B4-BE49-F238E27FC236}">
                <a16:creationId xmlns:a16="http://schemas.microsoft.com/office/drawing/2014/main" id="{A824A537-69E0-3514-4242-312D577F611E}"/>
              </a:ext>
            </a:extLst>
          </p:cNvPr>
          <p:cNvPicPr>
            <a:picLocks noChangeAspect="1"/>
          </p:cNvPicPr>
          <p:nvPr/>
        </p:nvPicPr>
        <p:blipFill>
          <a:blip r:embed="rId5"/>
          <a:stretch>
            <a:fillRect/>
          </a:stretch>
        </p:blipFill>
        <p:spPr>
          <a:xfrm>
            <a:off x="12379028" y="7219809"/>
            <a:ext cx="2251372" cy="10097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412915"/>
            <a:ext cx="6172200" cy="771525"/>
          </a:xfrm>
          <a:prstGeom prst="rect">
            <a:avLst/>
          </a:prstGeom>
          <a:noFill/>
          <a:ln/>
        </p:spPr>
        <p:txBody>
          <a:bodyPr wrap="none" lIns="0" tIns="0" rIns="0" bIns="0" rtlCol="0" anchor="t"/>
          <a:lstStyle/>
          <a:p>
            <a:pPr marL="0" indent="0">
              <a:lnSpc>
                <a:spcPts val="6050"/>
              </a:lnSpc>
              <a:buNone/>
            </a:pPr>
            <a:r>
              <a:rPr lang="en-US" sz="4850" b="1" kern="0" spc="-146" dirty="0">
                <a:solidFill>
                  <a:srgbClr val="FFFFFF"/>
                </a:solidFill>
                <a:latin typeface="Inter Bold" pitchFamily="34" charset="0"/>
                <a:ea typeface="Inter Bold" pitchFamily="34" charset="-122"/>
                <a:cs typeface="Inter Bold" pitchFamily="34" charset="-120"/>
              </a:rPr>
              <a:t>User Interface</a:t>
            </a:r>
            <a:endParaRPr lang="en-US" sz="4850" dirty="0"/>
          </a:p>
        </p:txBody>
      </p:sp>
      <p:sp>
        <p:nvSpPr>
          <p:cNvPr id="3" name="Text 1"/>
          <p:cNvSpPr/>
          <p:nvPr/>
        </p:nvSpPr>
        <p:spPr>
          <a:xfrm>
            <a:off x="864037" y="2801541"/>
            <a:ext cx="3086100" cy="385763"/>
          </a:xfrm>
          <a:prstGeom prst="rect">
            <a:avLst/>
          </a:prstGeom>
          <a:noFill/>
          <a:ln/>
        </p:spPr>
        <p:txBody>
          <a:bodyPr wrap="none" lIns="0" tIns="0" rIns="0" bIns="0" rtlCol="0" anchor="t"/>
          <a:lstStyle/>
          <a:p>
            <a:pPr marL="0" indent="0">
              <a:lnSpc>
                <a:spcPts val="3000"/>
              </a:lnSpc>
              <a:buNone/>
            </a:pPr>
            <a:r>
              <a:rPr lang="en-US" sz="2400" b="1" kern="0" spc="-73" dirty="0">
                <a:solidFill>
                  <a:srgbClr val="FFFFFF"/>
                </a:solidFill>
                <a:latin typeface="Inter Bold" pitchFamily="34" charset="0"/>
                <a:ea typeface="Inter Bold" pitchFamily="34" charset="-122"/>
                <a:cs typeface="Inter Bold" pitchFamily="34" charset="-120"/>
              </a:rPr>
              <a:t>Input Grid</a:t>
            </a:r>
            <a:endParaRPr lang="en-US" sz="2400" dirty="0"/>
          </a:p>
        </p:txBody>
      </p:sp>
      <p:sp>
        <p:nvSpPr>
          <p:cNvPr id="4" name="Text 2"/>
          <p:cNvSpPr/>
          <p:nvPr/>
        </p:nvSpPr>
        <p:spPr>
          <a:xfrm>
            <a:off x="864037" y="3434120"/>
            <a:ext cx="3898821" cy="3160395"/>
          </a:xfrm>
          <a:prstGeom prst="rect">
            <a:avLst/>
          </a:prstGeom>
          <a:noFill/>
          <a:ln/>
        </p:spPr>
        <p:txBody>
          <a:bodyPr wrap="square" lIns="0" tIns="0" rIns="0" bIns="0" rtlCol="0" anchor="t"/>
          <a:lstStyle/>
          <a:p>
            <a:pPr marL="0" indent="0">
              <a:lnSpc>
                <a:spcPts val="3100"/>
              </a:lnSpc>
              <a:buNone/>
            </a:pPr>
            <a:r>
              <a:rPr lang="en-US" sz="1900" kern="0" spc="-39" dirty="0">
                <a:solidFill>
                  <a:srgbClr val="E5E0DF"/>
                </a:solidFill>
                <a:latin typeface="Inter" pitchFamily="34" charset="0"/>
                <a:ea typeface="Inter" pitchFamily="34" charset="-122"/>
                <a:cs typeface="Inter" pitchFamily="34" charset="-120"/>
              </a:rPr>
              <a:t>The application features a 9x9 grid of text fields where users can input the Sudoku puzzle. Each cell represents a square on the Sudoku board. Users can enter numbers from 1 to 9 or leave a cell blank to indicate an unknown value.</a:t>
            </a:r>
            <a:endParaRPr lang="en-US" sz="1900" dirty="0"/>
          </a:p>
        </p:txBody>
      </p:sp>
      <p:sp>
        <p:nvSpPr>
          <p:cNvPr id="5" name="Text 3"/>
          <p:cNvSpPr/>
          <p:nvPr/>
        </p:nvSpPr>
        <p:spPr>
          <a:xfrm>
            <a:off x="5372695" y="2801541"/>
            <a:ext cx="3086100" cy="385763"/>
          </a:xfrm>
          <a:prstGeom prst="rect">
            <a:avLst/>
          </a:prstGeom>
          <a:noFill/>
          <a:ln/>
        </p:spPr>
        <p:txBody>
          <a:bodyPr wrap="none" lIns="0" tIns="0" rIns="0" bIns="0" rtlCol="0" anchor="t"/>
          <a:lstStyle/>
          <a:p>
            <a:pPr marL="0" indent="0">
              <a:lnSpc>
                <a:spcPts val="3000"/>
              </a:lnSpc>
              <a:buNone/>
            </a:pPr>
            <a:r>
              <a:rPr lang="en-US" sz="2400" b="1" kern="0" spc="-73" dirty="0">
                <a:solidFill>
                  <a:srgbClr val="FFFFFF"/>
                </a:solidFill>
                <a:latin typeface="Inter Bold" pitchFamily="34" charset="0"/>
                <a:ea typeface="Inter Bold" pitchFamily="34" charset="-122"/>
                <a:cs typeface="Inter Bold" pitchFamily="34" charset="-120"/>
              </a:rPr>
              <a:t>Solve Button</a:t>
            </a:r>
            <a:endParaRPr lang="en-US" sz="2400" dirty="0"/>
          </a:p>
        </p:txBody>
      </p:sp>
      <p:sp>
        <p:nvSpPr>
          <p:cNvPr id="6" name="Text 4"/>
          <p:cNvSpPr/>
          <p:nvPr/>
        </p:nvSpPr>
        <p:spPr>
          <a:xfrm>
            <a:off x="5372695" y="3434120"/>
            <a:ext cx="3898821" cy="3160395"/>
          </a:xfrm>
          <a:prstGeom prst="rect">
            <a:avLst/>
          </a:prstGeom>
          <a:noFill/>
          <a:ln/>
        </p:spPr>
        <p:txBody>
          <a:bodyPr wrap="square" lIns="0" tIns="0" rIns="0" bIns="0" rtlCol="0" anchor="t"/>
          <a:lstStyle/>
          <a:p>
            <a:pPr marL="0" indent="0">
              <a:lnSpc>
                <a:spcPts val="3100"/>
              </a:lnSpc>
              <a:buNone/>
            </a:pPr>
            <a:r>
              <a:rPr lang="en-US" sz="1900" kern="0" spc="-39" dirty="0">
                <a:solidFill>
                  <a:srgbClr val="E5E0DF"/>
                </a:solidFill>
                <a:latin typeface="Inter" pitchFamily="34" charset="0"/>
                <a:ea typeface="Inter" pitchFamily="34" charset="-122"/>
                <a:cs typeface="Inter" pitchFamily="34" charset="-120"/>
              </a:rPr>
              <a:t>The "Solve" button triggers the Sudoku solver algorithm. When clicked, the application attempts to find a solution for the input puzzle. The algorithm will visually update the board as it progresses, highlighting the cells that are being considered.</a:t>
            </a:r>
            <a:endParaRPr lang="en-US" sz="1900" dirty="0"/>
          </a:p>
        </p:txBody>
      </p:sp>
      <p:sp>
        <p:nvSpPr>
          <p:cNvPr id="7" name="Text 5"/>
          <p:cNvSpPr/>
          <p:nvPr/>
        </p:nvSpPr>
        <p:spPr>
          <a:xfrm>
            <a:off x="9881354" y="2801541"/>
            <a:ext cx="3086100" cy="385763"/>
          </a:xfrm>
          <a:prstGeom prst="rect">
            <a:avLst/>
          </a:prstGeom>
          <a:noFill/>
          <a:ln/>
        </p:spPr>
        <p:txBody>
          <a:bodyPr wrap="none" lIns="0" tIns="0" rIns="0" bIns="0" rtlCol="0" anchor="t"/>
          <a:lstStyle/>
          <a:p>
            <a:pPr marL="0" indent="0">
              <a:lnSpc>
                <a:spcPts val="3000"/>
              </a:lnSpc>
              <a:buNone/>
            </a:pPr>
            <a:r>
              <a:rPr lang="en-US" sz="2400" b="1" kern="0" spc="-73" dirty="0">
                <a:solidFill>
                  <a:srgbClr val="FFFFFF"/>
                </a:solidFill>
                <a:latin typeface="Inter Bold" pitchFamily="34" charset="0"/>
                <a:ea typeface="Inter Bold" pitchFamily="34" charset="-122"/>
                <a:cs typeface="Inter Bold" pitchFamily="34" charset="-120"/>
              </a:rPr>
              <a:t>Clear Button</a:t>
            </a:r>
            <a:endParaRPr lang="en-US" sz="2400" dirty="0"/>
          </a:p>
        </p:txBody>
      </p:sp>
      <p:sp>
        <p:nvSpPr>
          <p:cNvPr id="8" name="Text 6"/>
          <p:cNvSpPr/>
          <p:nvPr/>
        </p:nvSpPr>
        <p:spPr>
          <a:xfrm>
            <a:off x="9881354" y="3434120"/>
            <a:ext cx="3898821" cy="1975247"/>
          </a:xfrm>
          <a:prstGeom prst="rect">
            <a:avLst/>
          </a:prstGeom>
          <a:noFill/>
          <a:ln/>
        </p:spPr>
        <p:txBody>
          <a:bodyPr wrap="square" lIns="0" tIns="0" rIns="0" bIns="0" rtlCol="0" anchor="t"/>
          <a:lstStyle/>
          <a:p>
            <a:pPr marL="0" indent="0">
              <a:lnSpc>
                <a:spcPts val="3100"/>
              </a:lnSpc>
              <a:buNone/>
            </a:pPr>
            <a:r>
              <a:rPr lang="en-US" sz="1900" kern="0" spc="-39" dirty="0">
                <a:solidFill>
                  <a:srgbClr val="E5E0DF"/>
                </a:solidFill>
                <a:latin typeface="Inter" pitchFamily="34" charset="0"/>
                <a:ea typeface="Inter" pitchFamily="34" charset="-122"/>
                <a:cs typeface="Inter" pitchFamily="34" charset="-120"/>
              </a:rPr>
              <a:t>The "Clear" button resets the input grid to its initial state. This allows users to start a new puzzle or clear any mistakes they may have made during input.</a:t>
            </a:r>
            <a:endParaRPr lang="en-US" sz="1900" dirty="0"/>
          </a:p>
        </p:txBody>
      </p:sp>
      <p:pic>
        <p:nvPicPr>
          <p:cNvPr id="10" name="Picture 9" descr="A black rectangle with white text&#10;&#10;Description automatically generated">
            <a:extLst>
              <a:ext uri="{FF2B5EF4-FFF2-40B4-BE49-F238E27FC236}">
                <a16:creationId xmlns:a16="http://schemas.microsoft.com/office/drawing/2014/main" id="{7055D1CE-BC7D-467B-1345-C236C53E37BC}"/>
              </a:ext>
            </a:extLst>
          </p:cNvPr>
          <p:cNvPicPr>
            <a:picLocks noChangeAspect="1"/>
          </p:cNvPicPr>
          <p:nvPr/>
        </p:nvPicPr>
        <p:blipFill>
          <a:blip r:embed="rId3"/>
          <a:stretch>
            <a:fillRect/>
          </a:stretch>
        </p:blipFill>
        <p:spPr>
          <a:xfrm>
            <a:off x="12457795" y="7219809"/>
            <a:ext cx="2172606" cy="100979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4514"/>
            <a:ext cx="5486400" cy="8229600"/>
          </a:xfrm>
          <a:prstGeom prst="rect">
            <a:avLst/>
          </a:prstGeom>
        </p:spPr>
      </p:pic>
      <p:sp>
        <p:nvSpPr>
          <p:cNvPr id="4" name="Text 0"/>
          <p:cNvSpPr/>
          <p:nvPr/>
        </p:nvSpPr>
        <p:spPr>
          <a:xfrm>
            <a:off x="6169343" y="689134"/>
            <a:ext cx="5604986" cy="609838"/>
          </a:xfrm>
          <a:prstGeom prst="rect">
            <a:avLst/>
          </a:prstGeom>
          <a:noFill/>
          <a:ln/>
        </p:spPr>
        <p:txBody>
          <a:bodyPr wrap="none" lIns="0" tIns="0" rIns="0" bIns="0" rtlCol="0" anchor="t"/>
          <a:lstStyle/>
          <a:p>
            <a:pPr marL="0" indent="0">
              <a:lnSpc>
                <a:spcPts val="4800"/>
              </a:lnSpc>
              <a:buNone/>
            </a:pPr>
            <a:r>
              <a:rPr lang="en-US" sz="3800" b="1" kern="0" spc="-115" dirty="0">
                <a:solidFill>
                  <a:srgbClr val="FFFFFF"/>
                </a:solidFill>
                <a:latin typeface="Inter Bold" pitchFamily="34" charset="0"/>
                <a:ea typeface="Inter Bold" pitchFamily="34" charset="-122"/>
                <a:cs typeface="Inter Bold" pitchFamily="34" charset="-120"/>
              </a:rPr>
              <a:t>Sudoku Solver Algorithm</a:t>
            </a:r>
            <a:endParaRPr lang="en-US" sz="3800" dirty="0"/>
          </a:p>
        </p:txBody>
      </p:sp>
      <p:sp>
        <p:nvSpPr>
          <p:cNvPr id="5" name="Shape 1"/>
          <p:cNvSpPr/>
          <p:nvPr/>
        </p:nvSpPr>
        <p:spPr>
          <a:xfrm>
            <a:off x="6450568" y="1591628"/>
            <a:ext cx="22860" cy="5948839"/>
          </a:xfrm>
          <a:prstGeom prst="roundRect">
            <a:avLst>
              <a:gd name="adj" fmla="val 358560"/>
            </a:avLst>
          </a:prstGeom>
          <a:solidFill>
            <a:srgbClr val="2A1999"/>
          </a:solidFill>
          <a:ln/>
        </p:spPr>
        <p:txBody>
          <a:bodyPr/>
          <a:lstStyle/>
          <a:p>
            <a:endParaRPr lang="en-IN"/>
          </a:p>
        </p:txBody>
      </p:sp>
      <p:sp>
        <p:nvSpPr>
          <p:cNvPr id="6" name="Shape 2"/>
          <p:cNvSpPr/>
          <p:nvPr/>
        </p:nvSpPr>
        <p:spPr>
          <a:xfrm>
            <a:off x="6658689" y="2019300"/>
            <a:ext cx="682943" cy="22860"/>
          </a:xfrm>
          <a:prstGeom prst="roundRect">
            <a:avLst>
              <a:gd name="adj" fmla="val 358560"/>
            </a:avLst>
          </a:prstGeom>
          <a:solidFill>
            <a:srgbClr val="2A1999"/>
          </a:solidFill>
          <a:ln/>
        </p:spPr>
        <p:txBody>
          <a:bodyPr/>
          <a:lstStyle/>
          <a:p>
            <a:endParaRPr lang="en-IN"/>
          </a:p>
        </p:txBody>
      </p:sp>
      <p:sp>
        <p:nvSpPr>
          <p:cNvPr id="7" name="Shape 3"/>
          <p:cNvSpPr/>
          <p:nvPr/>
        </p:nvSpPr>
        <p:spPr>
          <a:xfrm>
            <a:off x="6242447" y="1811179"/>
            <a:ext cx="439103" cy="439102"/>
          </a:xfrm>
          <a:prstGeom prst="roundRect">
            <a:avLst>
              <a:gd name="adj" fmla="val 18667"/>
            </a:avLst>
          </a:prstGeom>
          <a:solidFill>
            <a:srgbClr val="110080"/>
          </a:solidFill>
          <a:ln w="7620">
            <a:solidFill>
              <a:srgbClr val="2A1999"/>
            </a:solidFill>
            <a:prstDash val="solid"/>
          </a:ln>
        </p:spPr>
        <p:txBody>
          <a:bodyPr/>
          <a:lstStyle/>
          <a:p>
            <a:endParaRPr lang="en-IN"/>
          </a:p>
        </p:txBody>
      </p:sp>
      <p:sp>
        <p:nvSpPr>
          <p:cNvPr id="8" name="Text 4"/>
          <p:cNvSpPr/>
          <p:nvPr/>
        </p:nvSpPr>
        <p:spPr>
          <a:xfrm>
            <a:off x="6403181" y="1884283"/>
            <a:ext cx="117515" cy="292775"/>
          </a:xfrm>
          <a:prstGeom prst="rect">
            <a:avLst/>
          </a:prstGeom>
          <a:noFill/>
          <a:ln/>
        </p:spPr>
        <p:txBody>
          <a:bodyPr wrap="none" lIns="0" tIns="0" rIns="0" bIns="0" rtlCol="0" anchor="t"/>
          <a:lstStyle/>
          <a:p>
            <a:pPr marL="0" indent="0" algn="ctr">
              <a:lnSpc>
                <a:spcPts val="2300"/>
              </a:lnSpc>
              <a:buNone/>
            </a:pPr>
            <a:r>
              <a:rPr lang="en-US" sz="2300" b="1" kern="0" spc="-69" dirty="0">
                <a:solidFill>
                  <a:srgbClr val="E5E0DF"/>
                </a:solidFill>
                <a:latin typeface="Inter Bold" pitchFamily="34" charset="0"/>
                <a:ea typeface="Inter Bold" pitchFamily="34" charset="-122"/>
                <a:cs typeface="Inter Bold" pitchFamily="34" charset="-120"/>
              </a:rPr>
              <a:t>1</a:t>
            </a:r>
            <a:endParaRPr lang="en-US" sz="2300" dirty="0"/>
          </a:p>
        </p:txBody>
      </p:sp>
      <p:sp>
        <p:nvSpPr>
          <p:cNvPr id="9" name="Text 5"/>
          <p:cNvSpPr/>
          <p:nvPr/>
        </p:nvSpPr>
        <p:spPr>
          <a:xfrm>
            <a:off x="7535347" y="1786771"/>
            <a:ext cx="2439472" cy="304919"/>
          </a:xfrm>
          <a:prstGeom prst="rect">
            <a:avLst/>
          </a:prstGeom>
          <a:noFill/>
          <a:ln/>
        </p:spPr>
        <p:txBody>
          <a:bodyPr wrap="none" lIns="0" tIns="0" rIns="0" bIns="0" rtlCol="0" anchor="t"/>
          <a:lstStyle/>
          <a:p>
            <a:pPr marL="0" indent="0" algn="l">
              <a:lnSpc>
                <a:spcPts val="2400"/>
              </a:lnSpc>
              <a:buNone/>
            </a:pPr>
            <a:r>
              <a:rPr lang="en-US" sz="1900" b="1" kern="0" spc="-58" dirty="0">
                <a:solidFill>
                  <a:srgbClr val="E5E0DF"/>
                </a:solidFill>
                <a:latin typeface="Inter Bold" pitchFamily="34" charset="0"/>
                <a:ea typeface="Inter Bold" pitchFamily="34" charset="-122"/>
                <a:cs typeface="Inter Bold" pitchFamily="34" charset="-120"/>
              </a:rPr>
              <a:t>Input Validation</a:t>
            </a:r>
            <a:endParaRPr lang="en-US" sz="1900" dirty="0"/>
          </a:p>
        </p:txBody>
      </p:sp>
      <p:sp>
        <p:nvSpPr>
          <p:cNvPr id="10" name="Text 6"/>
          <p:cNvSpPr/>
          <p:nvPr/>
        </p:nvSpPr>
        <p:spPr>
          <a:xfrm>
            <a:off x="7535347" y="2208728"/>
            <a:ext cx="6412111" cy="936546"/>
          </a:xfrm>
          <a:prstGeom prst="rect">
            <a:avLst/>
          </a:prstGeom>
          <a:noFill/>
          <a:ln/>
        </p:spPr>
        <p:txBody>
          <a:bodyPr wrap="square" lIns="0" tIns="0" rIns="0" bIns="0" rtlCol="0" anchor="t"/>
          <a:lstStyle/>
          <a:p>
            <a:pPr marL="0" indent="0" algn="l">
              <a:lnSpc>
                <a:spcPts val="2450"/>
              </a:lnSpc>
              <a:buNone/>
            </a:pPr>
            <a:r>
              <a:rPr lang="en-US" sz="1500" kern="0" spc="-31" dirty="0">
                <a:solidFill>
                  <a:srgbClr val="E5E0DF"/>
                </a:solidFill>
                <a:latin typeface="Inter" pitchFamily="34" charset="0"/>
                <a:ea typeface="Inter" pitchFamily="34" charset="-122"/>
                <a:cs typeface="Inter" pitchFamily="34" charset="-120"/>
              </a:rPr>
              <a:t>The algorithm first validates the user's input to ensure that it is a valid Sudoku puzzle. It checks if all numbers are within the range of 1 to 9 and if the initial configuration adheres to Sudoku rules.</a:t>
            </a:r>
            <a:endParaRPr lang="en-US" sz="1500" dirty="0"/>
          </a:p>
        </p:txBody>
      </p:sp>
      <p:sp>
        <p:nvSpPr>
          <p:cNvPr id="11" name="Shape 7"/>
          <p:cNvSpPr/>
          <p:nvPr/>
        </p:nvSpPr>
        <p:spPr>
          <a:xfrm>
            <a:off x="6658689" y="3963233"/>
            <a:ext cx="682943" cy="22860"/>
          </a:xfrm>
          <a:prstGeom prst="roundRect">
            <a:avLst>
              <a:gd name="adj" fmla="val 358560"/>
            </a:avLst>
          </a:prstGeom>
          <a:solidFill>
            <a:srgbClr val="2A1999"/>
          </a:solidFill>
          <a:ln/>
        </p:spPr>
        <p:txBody>
          <a:bodyPr/>
          <a:lstStyle/>
          <a:p>
            <a:endParaRPr lang="en-IN"/>
          </a:p>
        </p:txBody>
      </p:sp>
      <p:sp>
        <p:nvSpPr>
          <p:cNvPr id="12" name="Shape 8"/>
          <p:cNvSpPr/>
          <p:nvPr/>
        </p:nvSpPr>
        <p:spPr>
          <a:xfrm>
            <a:off x="6242447" y="3755112"/>
            <a:ext cx="439103" cy="439102"/>
          </a:xfrm>
          <a:prstGeom prst="roundRect">
            <a:avLst>
              <a:gd name="adj" fmla="val 18667"/>
            </a:avLst>
          </a:prstGeom>
          <a:solidFill>
            <a:srgbClr val="110080"/>
          </a:solidFill>
          <a:ln w="7620">
            <a:solidFill>
              <a:srgbClr val="2A1999"/>
            </a:solidFill>
            <a:prstDash val="solid"/>
          </a:ln>
        </p:spPr>
        <p:txBody>
          <a:bodyPr/>
          <a:lstStyle/>
          <a:p>
            <a:endParaRPr lang="en-IN"/>
          </a:p>
        </p:txBody>
      </p:sp>
      <p:sp>
        <p:nvSpPr>
          <p:cNvPr id="13" name="Text 9"/>
          <p:cNvSpPr/>
          <p:nvPr/>
        </p:nvSpPr>
        <p:spPr>
          <a:xfrm>
            <a:off x="6374130" y="3828217"/>
            <a:ext cx="175617" cy="292775"/>
          </a:xfrm>
          <a:prstGeom prst="rect">
            <a:avLst/>
          </a:prstGeom>
          <a:noFill/>
          <a:ln/>
        </p:spPr>
        <p:txBody>
          <a:bodyPr wrap="none" lIns="0" tIns="0" rIns="0" bIns="0" rtlCol="0" anchor="t"/>
          <a:lstStyle/>
          <a:p>
            <a:pPr marL="0" indent="0" algn="ctr">
              <a:lnSpc>
                <a:spcPts val="2300"/>
              </a:lnSpc>
              <a:buNone/>
            </a:pPr>
            <a:r>
              <a:rPr lang="en-US" sz="2300" b="1" kern="0" spc="-69" dirty="0">
                <a:solidFill>
                  <a:srgbClr val="E5E0DF"/>
                </a:solidFill>
                <a:latin typeface="Inter Bold" pitchFamily="34" charset="0"/>
                <a:ea typeface="Inter Bold" pitchFamily="34" charset="-122"/>
                <a:cs typeface="Inter Bold" pitchFamily="34" charset="-120"/>
              </a:rPr>
              <a:t>2</a:t>
            </a:r>
            <a:endParaRPr lang="en-US" sz="2300" dirty="0"/>
          </a:p>
        </p:txBody>
      </p:sp>
      <p:sp>
        <p:nvSpPr>
          <p:cNvPr id="14" name="Text 10"/>
          <p:cNvSpPr/>
          <p:nvPr/>
        </p:nvSpPr>
        <p:spPr>
          <a:xfrm>
            <a:off x="7535347" y="3730704"/>
            <a:ext cx="2439472" cy="304919"/>
          </a:xfrm>
          <a:prstGeom prst="rect">
            <a:avLst/>
          </a:prstGeom>
          <a:noFill/>
          <a:ln/>
        </p:spPr>
        <p:txBody>
          <a:bodyPr wrap="none" lIns="0" tIns="0" rIns="0" bIns="0" rtlCol="0" anchor="t"/>
          <a:lstStyle/>
          <a:p>
            <a:pPr marL="0" indent="0" algn="l">
              <a:lnSpc>
                <a:spcPts val="2400"/>
              </a:lnSpc>
              <a:buNone/>
            </a:pPr>
            <a:r>
              <a:rPr lang="en-US" sz="1900" b="1" kern="0" spc="-58" dirty="0">
                <a:solidFill>
                  <a:srgbClr val="E5E0DF"/>
                </a:solidFill>
                <a:latin typeface="Inter Bold" pitchFamily="34" charset="0"/>
                <a:ea typeface="Inter Bold" pitchFamily="34" charset="-122"/>
                <a:cs typeface="Inter Bold" pitchFamily="34" charset="-120"/>
              </a:rPr>
              <a:t>Backtracking</a:t>
            </a:r>
            <a:endParaRPr lang="en-US" sz="1900" dirty="0"/>
          </a:p>
        </p:txBody>
      </p:sp>
      <p:sp>
        <p:nvSpPr>
          <p:cNvPr id="15" name="Text 11"/>
          <p:cNvSpPr/>
          <p:nvPr/>
        </p:nvSpPr>
        <p:spPr>
          <a:xfrm>
            <a:off x="7535347" y="4152662"/>
            <a:ext cx="6412111" cy="1248728"/>
          </a:xfrm>
          <a:prstGeom prst="rect">
            <a:avLst/>
          </a:prstGeom>
          <a:noFill/>
          <a:ln/>
        </p:spPr>
        <p:txBody>
          <a:bodyPr wrap="square" lIns="0" tIns="0" rIns="0" bIns="0" rtlCol="0" anchor="t"/>
          <a:lstStyle/>
          <a:p>
            <a:pPr marL="0" indent="0" algn="l">
              <a:lnSpc>
                <a:spcPts val="2450"/>
              </a:lnSpc>
              <a:buNone/>
            </a:pPr>
            <a:r>
              <a:rPr lang="en-US" sz="1500" kern="0" spc="-31" dirty="0">
                <a:solidFill>
                  <a:srgbClr val="E5E0DF"/>
                </a:solidFill>
                <a:latin typeface="Inter" pitchFamily="34" charset="0"/>
                <a:ea typeface="Inter" pitchFamily="34" charset="-122"/>
                <a:cs typeface="Inter" pitchFamily="34" charset="-120"/>
              </a:rPr>
              <a:t>The algorithm uses a backtracking approach to find a solution. It iterates through each empty cell and tries to fill it with a number from 1 to 9. If a number is valid (doesn't violate Sudoku rules), the algorithm recursively calls itself to try and solve the rest of the puzzle.</a:t>
            </a:r>
            <a:endParaRPr lang="en-US" sz="1500" dirty="0"/>
          </a:p>
        </p:txBody>
      </p:sp>
      <p:sp>
        <p:nvSpPr>
          <p:cNvPr id="16" name="Shape 12"/>
          <p:cNvSpPr/>
          <p:nvPr/>
        </p:nvSpPr>
        <p:spPr>
          <a:xfrm>
            <a:off x="6658689" y="6219349"/>
            <a:ext cx="682943" cy="22860"/>
          </a:xfrm>
          <a:prstGeom prst="roundRect">
            <a:avLst>
              <a:gd name="adj" fmla="val 358560"/>
            </a:avLst>
          </a:prstGeom>
          <a:solidFill>
            <a:srgbClr val="2A1999"/>
          </a:solidFill>
          <a:ln/>
        </p:spPr>
        <p:txBody>
          <a:bodyPr/>
          <a:lstStyle/>
          <a:p>
            <a:endParaRPr lang="en-IN"/>
          </a:p>
        </p:txBody>
      </p:sp>
      <p:sp>
        <p:nvSpPr>
          <p:cNvPr id="17" name="Shape 13"/>
          <p:cNvSpPr/>
          <p:nvPr/>
        </p:nvSpPr>
        <p:spPr>
          <a:xfrm>
            <a:off x="6242447" y="6011228"/>
            <a:ext cx="439103" cy="439102"/>
          </a:xfrm>
          <a:prstGeom prst="roundRect">
            <a:avLst>
              <a:gd name="adj" fmla="val 18667"/>
            </a:avLst>
          </a:prstGeom>
          <a:solidFill>
            <a:srgbClr val="110080"/>
          </a:solidFill>
          <a:ln w="7620">
            <a:solidFill>
              <a:srgbClr val="2A1999"/>
            </a:solidFill>
            <a:prstDash val="solid"/>
          </a:ln>
        </p:spPr>
        <p:txBody>
          <a:bodyPr/>
          <a:lstStyle/>
          <a:p>
            <a:endParaRPr lang="en-IN"/>
          </a:p>
        </p:txBody>
      </p:sp>
      <p:sp>
        <p:nvSpPr>
          <p:cNvPr id="18" name="Text 14"/>
          <p:cNvSpPr/>
          <p:nvPr/>
        </p:nvSpPr>
        <p:spPr>
          <a:xfrm>
            <a:off x="6371868" y="6084332"/>
            <a:ext cx="180142" cy="292775"/>
          </a:xfrm>
          <a:prstGeom prst="rect">
            <a:avLst/>
          </a:prstGeom>
          <a:noFill/>
          <a:ln/>
        </p:spPr>
        <p:txBody>
          <a:bodyPr wrap="none" lIns="0" tIns="0" rIns="0" bIns="0" rtlCol="0" anchor="t"/>
          <a:lstStyle/>
          <a:p>
            <a:pPr marL="0" indent="0" algn="ctr">
              <a:lnSpc>
                <a:spcPts val="2300"/>
              </a:lnSpc>
              <a:buNone/>
            </a:pPr>
            <a:r>
              <a:rPr lang="en-US" sz="2300" b="1" kern="0" spc="-69" dirty="0">
                <a:solidFill>
                  <a:srgbClr val="E5E0DF"/>
                </a:solidFill>
                <a:latin typeface="Inter Bold" pitchFamily="34" charset="0"/>
                <a:ea typeface="Inter Bold" pitchFamily="34" charset="-122"/>
                <a:cs typeface="Inter Bold" pitchFamily="34" charset="-120"/>
              </a:rPr>
              <a:t>3</a:t>
            </a:r>
            <a:endParaRPr lang="en-US" sz="2300" dirty="0"/>
          </a:p>
        </p:txBody>
      </p:sp>
      <p:sp>
        <p:nvSpPr>
          <p:cNvPr id="19" name="Text 15"/>
          <p:cNvSpPr/>
          <p:nvPr/>
        </p:nvSpPr>
        <p:spPr>
          <a:xfrm>
            <a:off x="7535347" y="5986820"/>
            <a:ext cx="2439472" cy="304919"/>
          </a:xfrm>
          <a:prstGeom prst="rect">
            <a:avLst/>
          </a:prstGeom>
          <a:noFill/>
          <a:ln/>
        </p:spPr>
        <p:txBody>
          <a:bodyPr wrap="none" lIns="0" tIns="0" rIns="0" bIns="0" rtlCol="0" anchor="t"/>
          <a:lstStyle/>
          <a:p>
            <a:pPr marL="0" indent="0" algn="l">
              <a:lnSpc>
                <a:spcPts val="2400"/>
              </a:lnSpc>
              <a:buNone/>
            </a:pPr>
            <a:r>
              <a:rPr lang="en-US" sz="1900" b="1" kern="0" spc="-58" dirty="0">
                <a:solidFill>
                  <a:srgbClr val="E5E0DF"/>
                </a:solidFill>
                <a:latin typeface="Inter Bold" pitchFamily="34" charset="0"/>
                <a:ea typeface="Inter Bold" pitchFamily="34" charset="-122"/>
                <a:cs typeface="Inter Bold" pitchFamily="34" charset="-120"/>
              </a:rPr>
              <a:t>Solution Verification</a:t>
            </a:r>
            <a:endParaRPr lang="en-US" sz="1900" dirty="0"/>
          </a:p>
        </p:txBody>
      </p:sp>
      <p:sp>
        <p:nvSpPr>
          <p:cNvPr id="20" name="Text 16"/>
          <p:cNvSpPr/>
          <p:nvPr/>
        </p:nvSpPr>
        <p:spPr>
          <a:xfrm>
            <a:off x="7535347" y="6408777"/>
            <a:ext cx="6412111" cy="936546"/>
          </a:xfrm>
          <a:prstGeom prst="rect">
            <a:avLst/>
          </a:prstGeom>
          <a:noFill/>
          <a:ln/>
        </p:spPr>
        <p:txBody>
          <a:bodyPr wrap="square" lIns="0" tIns="0" rIns="0" bIns="0" rtlCol="0" anchor="t"/>
          <a:lstStyle/>
          <a:p>
            <a:pPr marL="0" indent="0" algn="l">
              <a:lnSpc>
                <a:spcPts val="2450"/>
              </a:lnSpc>
              <a:buNone/>
            </a:pPr>
            <a:r>
              <a:rPr lang="en-US" sz="1500" kern="0" spc="-31" dirty="0">
                <a:solidFill>
                  <a:srgbClr val="E5E0DF"/>
                </a:solidFill>
                <a:latin typeface="Inter" pitchFamily="34" charset="0"/>
                <a:ea typeface="Inter" pitchFamily="34" charset="-122"/>
                <a:cs typeface="Inter" pitchFamily="34" charset="-120"/>
              </a:rPr>
              <a:t>If the algorithm successfully finds a solution, it updates the board with the solved values. If no solution is found, the algorithm returns false, indicating that the input puzzle is either invalid or has no solution.</a:t>
            </a:r>
            <a:endParaRPr lang="en-US" sz="1500" dirty="0"/>
          </a:p>
        </p:txBody>
      </p:sp>
      <p:pic>
        <p:nvPicPr>
          <p:cNvPr id="22" name="Picture 21">
            <a:extLst>
              <a:ext uri="{FF2B5EF4-FFF2-40B4-BE49-F238E27FC236}">
                <a16:creationId xmlns:a16="http://schemas.microsoft.com/office/drawing/2014/main" id="{AE2D7B29-AE58-A149-EC96-C83AA9B0B343}"/>
              </a:ext>
            </a:extLst>
          </p:cNvPr>
          <p:cNvPicPr>
            <a:picLocks noChangeAspect="1"/>
          </p:cNvPicPr>
          <p:nvPr/>
        </p:nvPicPr>
        <p:blipFill>
          <a:blip r:embed="rId4"/>
          <a:stretch>
            <a:fillRect/>
          </a:stretch>
        </p:blipFill>
        <p:spPr>
          <a:xfrm>
            <a:off x="241621" y="1298971"/>
            <a:ext cx="4879224" cy="4943237"/>
          </a:xfrm>
          <a:prstGeom prst="rect">
            <a:avLst/>
          </a:prstGeom>
        </p:spPr>
      </p:pic>
      <p:pic>
        <p:nvPicPr>
          <p:cNvPr id="24" name="Picture 23" descr="A black rectangle with white text&#10;&#10;Description automatically generated">
            <a:extLst>
              <a:ext uri="{FF2B5EF4-FFF2-40B4-BE49-F238E27FC236}">
                <a16:creationId xmlns:a16="http://schemas.microsoft.com/office/drawing/2014/main" id="{CBF28BE1-7250-B30D-AFEE-A4817D5EA672}"/>
              </a:ext>
            </a:extLst>
          </p:cNvPr>
          <p:cNvPicPr>
            <a:picLocks noChangeAspect="1"/>
          </p:cNvPicPr>
          <p:nvPr/>
        </p:nvPicPr>
        <p:blipFill>
          <a:blip r:embed="rId5"/>
          <a:stretch>
            <a:fillRect/>
          </a:stretch>
        </p:blipFill>
        <p:spPr>
          <a:xfrm>
            <a:off x="12538684" y="7219809"/>
            <a:ext cx="2091716" cy="10097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0"/>
          <p:cNvSpPr/>
          <p:nvPr/>
        </p:nvSpPr>
        <p:spPr>
          <a:xfrm>
            <a:off x="758190" y="597098"/>
            <a:ext cx="5415796" cy="676989"/>
          </a:xfrm>
          <a:prstGeom prst="rect">
            <a:avLst/>
          </a:prstGeom>
          <a:noFill/>
          <a:ln/>
        </p:spPr>
        <p:txBody>
          <a:bodyPr wrap="none" lIns="0" tIns="0" rIns="0" bIns="0" rtlCol="0" anchor="t"/>
          <a:lstStyle/>
          <a:p>
            <a:pPr marL="0" indent="0">
              <a:lnSpc>
                <a:spcPts val="5300"/>
              </a:lnSpc>
              <a:buNone/>
            </a:pPr>
            <a:r>
              <a:rPr lang="en-US" sz="4250" b="1" kern="0" spc="-128" dirty="0">
                <a:solidFill>
                  <a:srgbClr val="FFFFFF"/>
                </a:solidFill>
                <a:latin typeface="Inter Bold" pitchFamily="34" charset="0"/>
                <a:ea typeface="Inter Bold" pitchFamily="34" charset="-122"/>
                <a:cs typeface="Inter Bold" pitchFamily="34" charset="-120"/>
              </a:rPr>
              <a:t>Visual Updates</a:t>
            </a:r>
            <a:endParaRPr lang="en-US" sz="4250" dirty="0"/>
          </a:p>
        </p:txBody>
      </p:sp>
      <p:sp>
        <p:nvSpPr>
          <p:cNvPr id="5" name="Shape 1"/>
          <p:cNvSpPr/>
          <p:nvPr/>
        </p:nvSpPr>
        <p:spPr>
          <a:xfrm>
            <a:off x="758190" y="1842611"/>
            <a:ext cx="487323" cy="487323"/>
          </a:xfrm>
          <a:prstGeom prst="roundRect">
            <a:avLst>
              <a:gd name="adj" fmla="val 18671"/>
            </a:avLst>
          </a:prstGeom>
          <a:solidFill>
            <a:srgbClr val="110080"/>
          </a:solidFill>
          <a:ln w="7620">
            <a:solidFill>
              <a:srgbClr val="2A1999"/>
            </a:solidFill>
            <a:prstDash val="solid"/>
          </a:ln>
        </p:spPr>
        <p:txBody>
          <a:bodyPr/>
          <a:lstStyle/>
          <a:p>
            <a:endParaRPr lang="en-IN"/>
          </a:p>
        </p:txBody>
      </p:sp>
      <p:sp>
        <p:nvSpPr>
          <p:cNvPr id="6" name="Text 2"/>
          <p:cNvSpPr/>
          <p:nvPr/>
        </p:nvSpPr>
        <p:spPr>
          <a:xfrm>
            <a:off x="936665" y="1923812"/>
            <a:ext cx="130373" cy="324922"/>
          </a:xfrm>
          <a:prstGeom prst="rect">
            <a:avLst/>
          </a:prstGeom>
          <a:noFill/>
          <a:ln/>
        </p:spPr>
        <p:txBody>
          <a:bodyPr wrap="none" lIns="0" tIns="0" rIns="0" bIns="0" rtlCol="0" anchor="t"/>
          <a:lstStyle/>
          <a:p>
            <a:pPr marL="0" indent="0" algn="ctr">
              <a:lnSpc>
                <a:spcPts val="2550"/>
              </a:lnSpc>
              <a:buNone/>
            </a:pPr>
            <a:r>
              <a:rPr lang="en-US" sz="2550" b="1" kern="0" spc="-77" dirty="0">
                <a:solidFill>
                  <a:srgbClr val="E5E0DF"/>
                </a:solidFill>
                <a:latin typeface="Inter Bold" pitchFamily="34" charset="0"/>
                <a:ea typeface="Inter Bold" pitchFamily="34" charset="-122"/>
                <a:cs typeface="Inter Bold" pitchFamily="34" charset="-120"/>
              </a:rPr>
              <a:t>1</a:t>
            </a:r>
            <a:endParaRPr lang="en-US" sz="2550" dirty="0"/>
          </a:p>
        </p:txBody>
      </p:sp>
      <p:sp>
        <p:nvSpPr>
          <p:cNvPr id="7" name="Text 3"/>
          <p:cNvSpPr/>
          <p:nvPr/>
        </p:nvSpPr>
        <p:spPr>
          <a:xfrm>
            <a:off x="1462088" y="1842611"/>
            <a:ext cx="2707838" cy="338376"/>
          </a:xfrm>
          <a:prstGeom prst="rect">
            <a:avLst/>
          </a:prstGeom>
          <a:noFill/>
          <a:ln/>
        </p:spPr>
        <p:txBody>
          <a:bodyPr wrap="none" lIns="0" tIns="0" rIns="0" bIns="0" rtlCol="0" anchor="t"/>
          <a:lstStyle/>
          <a:p>
            <a:pPr marL="0" indent="0">
              <a:lnSpc>
                <a:spcPts val="2650"/>
              </a:lnSpc>
              <a:buNone/>
            </a:pPr>
            <a:r>
              <a:rPr lang="en-US" sz="2100" b="1" kern="0" spc="-64" dirty="0">
                <a:solidFill>
                  <a:srgbClr val="E5E0DF"/>
                </a:solidFill>
                <a:latin typeface="Inter Bold" pitchFamily="34" charset="0"/>
                <a:ea typeface="Inter Bold" pitchFamily="34" charset="-122"/>
                <a:cs typeface="Inter Bold" pitchFamily="34" charset="-120"/>
              </a:rPr>
              <a:t>Cell Highlighting</a:t>
            </a:r>
            <a:endParaRPr lang="en-US" sz="2100" dirty="0"/>
          </a:p>
        </p:txBody>
      </p:sp>
      <p:sp>
        <p:nvSpPr>
          <p:cNvPr id="8" name="Text 4"/>
          <p:cNvSpPr/>
          <p:nvPr/>
        </p:nvSpPr>
        <p:spPr>
          <a:xfrm>
            <a:off x="1462088" y="2310884"/>
            <a:ext cx="6923723" cy="1385888"/>
          </a:xfrm>
          <a:prstGeom prst="rect">
            <a:avLst/>
          </a:prstGeom>
          <a:noFill/>
          <a:ln/>
        </p:spPr>
        <p:txBody>
          <a:bodyPr wrap="square" lIns="0" tIns="0" rIns="0" bIns="0" rtlCol="0" anchor="t"/>
          <a:lstStyle/>
          <a:p>
            <a:pPr marL="0" indent="0">
              <a:lnSpc>
                <a:spcPts val="2700"/>
              </a:lnSpc>
              <a:buNone/>
            </a:pPr>
            <a:r>
              <a:rPr lang="en-US" sz="1700" kern="0" spc="-34" dirty="0">
                <a:solidFill>
                  <a:srgbClr val="E5E0DF"/>
                </a:solidFill>
                <a:latin typeface="Inter" pitchFamily="34" charset="0"/>
                <a:ea typeface="Inter" pitchFamily="34" charset="-122"/>
                <a:cs typeface="Inter" pitchFamily="34" charset="-120"/>
              </a:rPr>
              <a:t>As the algorithm progresses, it highlights the cells that are being considered. This provides visual feedback to the user about the algorithm's progress and helps them understand how the solution is being found.</a:t>
            </a:r>
            <a:endParaRPr lang="en-US" sz="1700" dirty="0"/>
          </a:p>
        </p:txBody>
      </p:sp>
      <p:sp>
        <p:nvSpPr>
          <p:cNvPr id="9" name="Shape 5"/>
          <p:cNvSpPr/>
          <p:nvPr/>
        </p:nvSpPr>
        <p:spPr>
          <a:xfrm>
            <a:off x="758190" y="4156948"/>
            <a:ext cx="487323" cy="487323"/>
          </a:xfrm>
          <a:prstGeom prst="roundRect">
            <a:avLst>
              <a:gd name="adj" fmla="val 18671"/>
            </a:avLst>
          </a:prstGeom>
          <a:solidFill>
            <a:srgbClr val="110080"/>
          </a:solidFill>
          <a:ln w="7620">
            <a:solidFill>
              <a:srgbClr val="2A1999"/>
            </a:solidFill>
            <a:prstDash val="solid"/>
          </a:ln>
        </p:spPr>
        <p:txBody>
          <a:bodyPr/>
          <a:lstStyle/>
          <a:p>
            <a:endParaRPr lang="en-IN"/>
          </a:p>
        </p:txBody>
      </p:sp>
      <p:sp>
        <p:nvSpPr>
          <p:cNvPr id="10" name="Text 6"/>
          <p:cNvSpPr/>
          <p:nvPr/>
        </p:nvSpPr>
        <p:spPr>
          <a:xfrm>
            <a:off x="904399" y="4238149"/>
            <a:ext cx="194905" cy="324922"/>
          </a:xfrm>
          <a:prstGeom prst="rect">
            <a:avLst/>
          </a:prstGeom>
          <a:noFill/>
          <a:ln/>
        </p:spPr>
        <p:txBody>
          <a:bodyPr wrap="none" lIns="0" tIns="0" rIns="0" bIns="0" rtlCol="0" anchor="t"/>
          <a:lstStyle/>
          <a:p>
            <a:pPr marL="0" indent="0" algn="ctr">
              <a:lnSpc>
                <a:spcPts val="2550"/>
              </a:lnSpc>
              <a:buNone/>
            </a:pPr>
            <a:r>
              <a:rPr lang="en-US" sz="2550" b="1" kern="0" spc="-77" dirty="0">
                <a:solidFill>
                  <a:srgbClr val="E5E0DF"/>
                </a:solidFill>
                <a:latin typeface="Inter Bold" pitchFamily="34" charset="0"/>
                <a:ea typeface="Inter Bold" pitchFamily="34" charset="-122"/>
                <a:cs typeface="Inter Bold" pitchFamily="34" charset="-120"/>
              </a:rPr>
              <a:t>2</a:t>
            </a:r>
            <a:endParaRPr lang="en-US" sz="2550" dirty="0"/>
          </a:p>
        </p:txBody>
      </p:sp>
      <p:sp>
        <p:nvSpPr>
          <p:cNvPr id="11" name="Text 7"/>
          <p:cNvSpPr/>
          <p:nvPr/>
        </p:nvSpPr>
        <p:spPr>
          <a:xfrm>
            <a:off x="1462088" y="4156948"/>
            <a:ext cx="2707838" cy="338376"/>
          </a:xfrm>
          <a:prstGeom prst="rect">
            <a:avLst/>
          </a:prstGeom>
          <a:noFill/>
          <a:ln/>
        </p:spPr>
        <p:txBody>
          <a:bodyPr wrap="none" lIns="0" tIns="0" rIns="0" bIns="0" rtlCol="0" anchor="t"/>
          <a:lstStyle/>
          <a:p>
            <a:pPr marL="0" indent="0">
              <a:lnSpc>
                <a:spcPts val="2650"/>
              </a:lnSpc>
              <a:buNone/>
            </a:pPr>
            <a:r>
              <a:rPr lang="en-US" sz="2100" b="1" kern="0" spc="-64" dirty="0">
                <a:solidFill>
                  <a:srgbClr val="E5E0DF"/>
                </a:solidFill>
                <a:latin typeface="Inter Bold" pitchFamily="34" charset="0"/>
                <a:ea typeface="Inter Bold" pitchFamily="34" charset="-122"/>
                <a:cs typeface="Inter Bold" pitchFamily="34" charset="-120"/>
              </a:rPr>
              <a:t>Color Coding</a:t>
            </a:r>
            <a:endParaRPr lang="en-US" sz="2100" dirty="0"/>
          </a:p>
        </p:txBody>
      </p:sp>
      <p:sp>
        <p:nvSpPr>
          <p:cNvPr id="12" name="Text 8"/>
          <p:cNvSpPr/>
          <p:nvPr/>
        </p:nvSpPr>
        <p:spPr>
          <a:xfrm>
            <a:off x="1462088" y="4625221"/>
            <a:ext cx="6923723" cy="1039416"/>
          </a:xfrm>
          <a:prstGeom prst="rect">
            <a:avLst/>
          </a:prstGeom>
          <a:noFill/>
          <a:ln/>
        </p:spPr>
        <p:txBody>
          <a:bodyPr wrap="square" lIns="0" tIns="0" rIns="0" bIns="0" rtlCol="0" anchor="t"/>
          <a:lstStyle/>
          <a:p>
            <a:pPr marL="0" indent="0">
              <a:lnSpc>
                <a:spcPts val="2700"/>
              </a:lnSpc>
              <a:buNone/>
            </a:pPr>
            <a:r>
              <a:rPr lang="en-US" sz="1700" kern="0" spc="-34" dirty="0">
                <a:solidFill>
                  <a:srgbClr val="E5E0DF"/>
                </a:solidFill>
                <a:latin typeface="Inter" pitchFamily="34" charset="0"/>
                <a:ea typeface="Inter" pitchFamily="34" charset="-122"/>
                <a:cs typeface="Inter" pitchFamily="34" charset="-120"/>
              </a:rPr>
              <a:t>The application uses color coding to distinguish between the initial input values and the values that are filled in by the algorithm. This helps users easily identify the original puzzle and the solved values.</a:t>
            </a:r>
            <a:endParaRPr lang="en-US" sz="1700" dirty="0"/>
          </a:p>
        </p:txBody>
      </p:sp>
      <p:sp>
        <p:nvSpPr>
          <p:cNvPr id="13" name="Shape 9"/>
          <p:cNvSpPr/>
          <p:nvPr/>
        </p:nvSpPr>
        <p:spPr>
          <a:xfrm>
            <a:off x="758190" y="6124813"/>
            <a:ext cx="487323" cy="487323"/>
          </a:xfrm>
          <a:prstGeom prst="roundRect">
            <a:avLst>
              <a:gd name="adj" fmla="val 18671"/>
            </a:avLst>
          </a:prstGeom>
          <a:solidFill>
            <a:srgbClr val="110080"/>
          </a:solidFill>
          <a:ln w="7620">
            <a:solidFill>
              <a:srgbClr val="2A1999"/>
            </a:solidFill>
            <a:prstDash val="solid"/>
          </a:ln>
        </p:spPr>
        <p:txBody>
          <a:bodyPr/>
          <a:lstStyle/>
          <a:p>
            <a:endParaRPr lang="en-IN"/>
          </a:p>
        </p:txBody>
      </p:sp>
      <p:sp>
        <p:nvSpPr>
          <p:cNvPr id="14" name="Text 10"/>
          <p:cNvSpPr/>
          <p:nvPr/>
        </p:nvSpPr>
        <p:spPr>
          <a:xfrm>
            <a:off x="901779" y="6206014"/>
            <a:ext cx="200025" cy="324922"/>
          </a:xfrm>
          <a:prstGeom prst="rect">
            <a:avLst/>
          </a:prstGeom>
          <a:noFill/>
          <a:ln/>
        </p:spPr>
        <p:txBody>
          <a:bodyPr wrap="none" lIns="0" tIns="0" rIns="0" bIns="0" rtlCol="0" anchor="t"/>
          <a:lstStyle/>
          <a:p>
            <a:pPr marL="0" indent="0" algn="ctr">
              <a:lnSpc>
                <a:spcPts val="2550"/>
              </a:lnSpc>
              <a:buNone/>
            </a:pPr>
            <a:r>
              <a:rPr lang="en-US" sz="2550" b="1" kern="0" spc="-77" dirty="0">
                <a:solidFill>
                  <a:srgbClr val="E5E0DF"/>
                </a:solidFill>
                <a:latin typeface="Inter Bold" pitchFamily="34" charset="0"/>
                <a:ea typeface="Inter Bold" pitchFamily="34" charset="-122"/>
                <a:cs typeface="Inter Bold" pitchFamily="34" charset="-120"/>
              </a:rPr>
              <a:t>3</a:t>
            </a:r>
            <a:endParaRPr lang="en-US" sz="2550" dirty="0"/>
          </a:p>
        </p:txBody>
      </p:sp>
      <p:sp>
        <p:nvSpPr>
          <p:cNvPr id="15" name="Text 11"/>
          <p:cNvSpPr/>
          <p:nvPr/>
        </p:nvSpPr>
        <p:spPr>
          <a:xfrm>
            <a:off x="1462088" y="6124813"/>
            <a:ext cx="2707838" cy="338376"/>
          </a:xfrm>
          <a:prstGeom prst="rect">
            <a:avLst/>
          </a:prstGeom>
          <a:noFill/>
          <a:ln/>
        </p:spPr>
        <p:txBody>
          <a:bodyPr wrap="none" lIns="0" tIns="0" rIns="0" bIns="0" rtlCol="0" anchor="t"/>
          <a:lstStyle/>
          <a:p>
            <a:pPr marL="0" indent="0">
              <a:lnSpc>
                <a:spcPts val="2650"/>
              </a:lnSpc>
              <a:buNone/>
            </a:pPr>
            <a:r>
              <a:rPr lang="en-US" sz="2100" b="1" kern="0" spc="-64" dirty="0">
                <a:solidFill>
                  <a:srgbClr val="E5E0DF"/>
                </a:solidFill>
                <a:latin typeface="Inter Bold" pitchFamily="34" charset="0"/>
                <a:ea typeface="Inter Bold" pitchFamily="34" charset="-122"/>
                <a:cs typeface="Inter Bold" pitchFamily="34" charset="-120"/>
              </a:rPr>
              <a:t>Status Message</a:t>
            </a:r>
            <a:endParaRPr lang="en-US" sz="2100" dirty="0"/>
          </a:p>
        </p:txBody>
      </p:sp>
      <p:sp>
        <p:nvSpPr>
          <p:cNvPr id="16" name="Text 12"/>
          <p:cNvSpPr/>
          <p:nvPr/>
        </p:nvSpPr>
        <p:spPr>
          <a:xfrm>
            <a:off x="1462088" y="6593086"/>
            <a:ext cx="6923723" cy="1039416"/>
          </a:xfrm>
          <a:prstGeom prst="rect">
            <a:avLst/>
          </a:prstGeom>
          <a:noFill/>
          <a:ln/>
        </p:spPr>
        <p:txBody>
          <a:bodyPr wrap="square" lIns="0" tIns="0" rIns="0" bIns="0" rtlCol="0" anchor="t"/>
          <a:lstStyle/>
          <a:p>
            <a:pPr marL="0" indent="0">
              <a:lnSpc>
                <a:spcPts val="2700"/>
              </a:lnSpc>
              <a:buNone/>
            </a:pPr>
            <a:r>
              <a:rPr lang="en-US" sz="1700" kern="0" spc="-34" dirty="0">
                <a:solidFill>
                  <a:srgbClr val="E5E0DF"/>
                </a:solidFill>
                <a:latin typeface="Inter" pitchFamily="34" charset="0"/>
                <a:ea typeface="Inter" pitchFamily="34" charset="-122"/>
                <a:cs typeface="Inter" pitchFamily="34" charset="-120"/>
              </a:rPr>
              <a:t>A status message is displayed to inform the user about the algorithm's progress. The message indicates whether the input is valid, if a solution is found, or if an error occurred.</a:t>
            </a:r>
            <a:endParaRPr lang="en-US" sz="1700" dirty="0"/>
          </a:p>
        </p:txBody>
      </p:sp>
      <p:pic>
        <p:nvPicPr>
          <p:cNvPr id="22" name="Picture 21">
            <a:extLst>
              <a:ext uri="{FF2B5EF4-FFF2-40B4-BE49-F238E27FC236}">
                <a16:creationId xmlns:a16="http://schemas.microsoft.com/office/drawing/2014/main" id="{A09EF6A4-D741-B42F-94D0-EE43D06D8489}"/>
              </a:ext>
            </a:extLst>
          </p:cNvPr>
          <p:cNvPicPr>
            <a:picLocks noChangeAspect="1"/>
          </p:cNvPicPr>
          <p:nvPr/>
        </p:nvPicPr>
        <p:blipFill>
          <a:blip r:embed="rId4"/>
          <a:stretch>
            <a:fillRect/>
          </a:stretch>
        </p:blipFill>
        <p:spPr>
          <a:xfrm>
            <a:off x="9144000" y="1274087"/>
            <a:ext cx="5830114" cy="474411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0"/>
          <p:cNvSpPr/>
          <p:nvPr/>
        </p:nvSpPr>
        <p:spPr>
          <a:xfrm>
            <a:off x="765691" y="601861"/>
            <a:ext cx="5469136" cy="683657"/>
          </a:xfrm>
          <a:prstGeom prst="rect">
            <a:avLst/>
          </a:prstGeom>
          <a:noFill/>
          <a:ln/>
        </p:spPr>
        <p:txBody>
          <a:bodyPr wrap="none" lIns="0" tIns="0" rIns="0" bIns="0" rtlCol="0" anchor="t"/>
          <a:lstStyle/>
          <a:p>
            <a:pPr marL="0" indent="0">
              <a:lnSpc>
                <a:spcPts val="5350"/>
              </a:lnSpc>
              <a:buNone/>
            </a:pPr>
            <a:r>
              <a:rPr lang="en-US" sz="4300" b="1" kern="0" spc="-129" dirty="0">
                <a:solidFill>
                  <a:srgbClr val="FFFFFF"/>
                </a:solidFill>
                <a:latin typeface="Inter Bold" pitchFamily="34" charset="0"/>
                <a:ea typeface="Inter Bold" pitchFamily="34" charset="-122"/>
                <a:cs typeface="Inter Bold" pitchFamily="34" charset="-120"/>
              </a:rPr>
              <a:t>Code Structure</a:t>
            </a:r>
            <a:endParaRPr lang="en-US" sz="4300" dirty="0"/>
          </a:p>
        </p:txBody>
      </p:sp>
      <p:sp>
        <p:nvSpPr>
          <p:cNvPr id="5" name="Shape 1"/>
          <p:cNvSpPr/>
          <p:nvPr/>
        </p:nvSpPr>
        <p:spPr>
          <a:xfrm>
            <a:off x="765691" y="1613654"/>
            <a:ext cx="7612618" cy="1975485"/>
          </a:xfrm>
          <a:prstGeom prst="roundRect">
            <a:avLst>
              <a:gd name="adj" fmla="val 4651"/>
            </a:avLst>
          </a:prstGeom>
          <a:solidFill>
            <a:srgbClr val="110080"/>
          </a:solidFill>
          <a:ln w="7620">
            <a:solidFill>
              <a:srgbClr val="2A1999"/>
            </a:solidFill>
            <a:prstDash val="solid"/>
          </a:ln>
        </p:spPr>
        <p:txBody>
          <a:bodyPr/>
          <a:lstStyle/>
          <a:p>
            <a:endParaRPr lang="en-IN"/>
          </a:p>
        </p:txBody>
      </p:sp>
      <p:sp>
        <p:nvSpPr>
          <p:cNvPr id="6" name="Text 2"/>
          <p:cNvSpPr/>
          <p:nvPr/>
        </p:nvSpPr>
        <p:spPr>
          <a:xfrm>
            <a:off x="992029" y="1839992"/>
            <a:ext cx="2734508" cy="341828"/>
          </a:xfrm>
          <a:prstGeom prst="rect">
            <a:avLst/>
          </a:prstGeom>
          <a:noFill/>
          <a:ln/>
        </p:spPr>
        <p:txBody>
          <a:bodyPr wrap="none" lIns="0" tIns="0" rIns="0" bIns="0" rtlCol="0" anchor="t"/>
          <a:lstStyle/>
          <a:p>
            <a:pPr marL="0" indent="0">
              <a:lnSpc>
                <a:spcPts val="2650"/>
              </a:lnSpc>
              <a:buNone/>
            </a:pPr>
            <a:r>
              <a:rPr lang="en-US" sz="2150" b="1" kern="0" spc="-65" dirty="0">
                <a:solidFill>
                  <a:srgbClr val="E5E0DF"/>
                </a:solidFill>
                <a:latin typeface="Inter Bold" pitchFamily="34" charset="0"/>
                <a:ea typeface="Inter Bold" pitchFamily="34" charset="-122"/>
                <a:cs typeface="Inter Bold" pitchFamily="34" charset="-120"/>
              </a:rPr>
              <a:t>SudokuSolver Class</a:t>
            </a:r>
            <a:endParaRPr lang="en-US" sz="2150" dirty="0"/>
          </a:p>
        </p:txBody>
      </p:sp>
      <p:sp>
        <p:nvSpPr>
          <p:cNvPr id="7" name="Text 3"/>
          <p:cNvSpPr/>
          <p:nvPr/>
        </p:nvSpPr>
        <p:spPr>
          <a:xfrm>
            <a:off x="992029" y="2313027"/>
            <a:ext cx="7159943" cy="1049774"/>
          </a:xfrm>
          <a:prstGeom prst="rect">
            <a:avLst/>
          </a:prstGeom>
          <a:noFill/>
          <a:ln/>
        </p:spPr>
        <p:txBody>
          <a:bodyPr wrap="square" lIns="0" tIns="0" rIns="0" bIns="0" rtlCol="0" anchor="t"/>
          <a:lstStyle/>
          <a:p>
            <a:pPr marL="0" indent="0">
              <a:lnSpc>
                <a:spcPts val="2750"/>
              </a:lnSpc>
              <a:buNone/>
            </a:pPr>
            <a:r>
              <a:rPr lang="en-US" sz="1700" kern="0" spc="-34" dirty="0">
                <a:solidFill>
                  <a:srgbClr val="E5E0DF"/>
                </a:solidFill>
                <a:latin typeface="Inter" pitchFamily="34" charset="0"/>
                <a:ea typeface="Inter" pitchFamily="34" charset="-122"/>
                <a:cs typeface="Inter" pitchFamily="34" charset="-120"/>
              </a:rPr>
              <a:t>The main class of the application, responsible for creating the user interface, handling user interactions, and implementing the Sudoku solver algorithm.</a:t>
            </a:r>
            <a:endParaRPr lang="en-US" sz="1700" dirty="0"/>
          </a:p>
        </p:txBody>
      </p:sp>
      <p:sp>
        <p:nvSpPr>
          <p:cNvPr id="8" name="Shape 4"/>
          <p:cNvSpPr/>
          <p:nvPr/>
        </p:nvSpPr>
        <p:spPr>
          <a:xfrm>
            <a:off x="765691" y="3807857"/>
            <a:ext cx="7612618" cy="1975485"/>
          </a:xfrm>
          <a:prstGeom prst="roundRect">
            <a:avLst>
              <a:gd name="adj" fmla="val 4651"/>
            </a:avLst>
          </a:prstGeom>
          <a:solidFill>
            <a:srgbClr val="110080"/>
          </a:solidFill>
          <a:ln w="7620">
            <a:solidFill>
              <a:srgbClr val="2A1999"/>
            </a:solidFill>
            <a:prstDash val="solid"/>
          </a:ln>
        </p:spPr>
        <p:txBody>
          <a:bodyPr/>
          <a:lstStyle/>
          <a:p>
            <a:endParaRPr lang="en-IN"/>
          </a:p>
        </p:txBody>
      </p:sp>
      <p:sp>
        <p:nvSpPr>
          <p:cNvPr id="9" name="Text 5"/>
          <p:cNvSpPr/>
          <p:nvPr/>
        </p:nvSpPr>
        <p:spPr>
          <a:xfrm>
            <a:off x="992029" y="4034195"/>
            <a:ext cx="3316248" cy="341828"/>
          </a:xfrm>
          <a:prstGeom prst="rect">
            <a:avLst/>
          </a:prstGeom>
          <a:noFill/>
          <a:ln/>
        </p:spPr>
        <p:txBody>
          <a:bodyPr wrap="none" lIns="0" tIns="0" rIns="0" bIns="0" rtlCol="0" anchor="t"/>
          <a:lstStyle/>
          <a:p>
            <a:pPr marL="0" indent="0">
              <a:lnSpc>
                <a:spcPts val="2650"/>
              </a:lnSpc>
              <a:buNone/>
            </a:pPr>
            <a:r>
              <a:rPr lang="en-US" sz="2150" b="1" kern="0" spc="-65" dirty="0">
                <a:solidFill>
                  <a:srgbClr val="E5E0DF"/>
                </a:solidFill>
                <a:latin typeface="Inter Bold" pitchFamily="34" charset="0"/>
                <a:ea typeface="Inter Bold" pitchFamily="34" charset="-122"/>
                <a:cs typeface="Inter Bold" pitchFamily="34" charset="-120"/>
              </a:rPr>
              <a:t>SolveButtonListener Class</a:t>
            </a:r>
            <a:endParaRPr lang="en-US" sz="2150" dirty="0"/>
          </a:p>
        </p:txBody>
      </p:sp>
      <p:sp>
        <p:nvSpPr>
          <p:cNvPr id="10" name="Text 6"/>
          <p:cNvSpPr/>
          <p:nvPr/>
        </p:nvSpPr>
        <p:spPr>
          <a:xfrm>
            <a:off x="992029" y="4507230"/>
            <a:ext cx="7159943" cy="1049774"/>
          </a:xfrm>
          <a:prstGeom prst="rect">
            <a:avLst/>
          </a:prstGeom>
          <a:noFill/>
          <a:ln/>
        </p:spPr>
        <p:txBody>
          <a:bodyPr wrap="square" lIns="0" tIns="0" rIns="0" bIns="0" rtlCol="0" anchor="t"/>
          <a:lstStyle/>
          <a:p>
            <a:pPr marL="0" indent="0">
              <a:lnSpc>
                <a:spcPts val="2750"/>
              </a:lnSpc>
              <a:buNone/>
            </a:pPr>
            <a:r>
              <a:rPr lang="en-US" sz="1700" kern="0" spc="-34" dirty="0">
                <a:solidFill>
                  <a:srgbClr val="E5E0DF"/>
                </a:solidFill>
                <a:latin typeface="Inter" pitchFamily="34" charset="0"/>
                <a:ea typeface="Inter" pitchFamily="34" charset="-122"/>
                <a:cs typeface="Inter" pitchFamily="34" charset="-120"/>
              </a:rPr>
              <a:t>An inner class that implements the ActionListener interface. It handles the "Solve“ button click event, triggering the Sudoku solver algorithm and updating the user interface.</a:t>
            </a:r>
            <a:endParaRPr lang="en-US" sz="1700" dirty="0"/>
          </a:p>
        </p:txBody>
      </p:sp>
      <p:sp>
        <p:nvSpPr>
          <p:cNvPr id="11" name="Shape 7"/>
          <p:cNvSpPr/>
          <p:nvPr/>
        </p:nvSpPr>
        <p:spPr>
          <a:xfrm>
            <a:off x="765691" y="6002060"/>
            <a:ext cx="7612618" cy="1625560"/>
          </a:xfrm>
          <a:prstGeom prst="roundRect">
            <a:avLst>
              <a:gd name="adj" fmla="val 5652"/>
            </a:avLst>
          </a:prstGeom>
          <a:solidFill>
            <a:srgbClr val="110080"/>
          </a:solidFill>
          <a:ln w="7620">
            <a:solidFill>
              <a:srgbClr val="2A1999"/>
            </a:solidFill>
            <a:prstDash val="solid"/>
          </a:ln>
        </p:spPr>
        <p:txBody>
          <a:bodyPr/>
          <a:lstStyle/>
          <a:p>
            <a:endParaRPr lang="en-IN"/>
          </a:p>
        </p:txBody>
      </p:sp>
      <p:sp>
        <p:nvSpPr>
          <p:cNvPr id="12" name="Text 8"/>
          <p:cNvSpPr/>
          <p:nvPr/>
        </p:nvSpPr>
        <p:spPr>
          <a:xfrm>
            <a:off x="992029" y="6228398"/>
            <a:ext cx="3286958" cy="341828"/>
          </a:xfrm>
          <a:prstGeom prst="rect">
            <a:avLst/>
          </a:prstGeom>
          <a:noFill/>
          <a:ln/>
        </p:spPr>
        <p:txBody>
          <a:bodyPr wrap="none" lIns="0" tIns="0" rIns="0" bIns="0" rtlCol="0" anchor="t"/>
          <a:lstStyle/>
          <a:p>
            <a:pPr marL="0" indent="0">
              <a:lnSpc>
                <a:spcPts val="2650"/>
              </a:lnSpc>
              <a:buNone/>
            </a:pPr>
            <a:r>
              <a:rPr lang="en-US" sz="2150" b="1" kern="0" spc="-65" dirty="0">
                <a:solidFill>
                  <a:srgbClr val="E5E0DF"/>
                </a:solidFill>
                <a:latin typeface="Inter Bold" pitchFamily="34" charset="0"/>
                <a:ea typeface="Inter Bold" pitchFamily="34" charset="-122"/>
                <a:cs typeface="Inter Bold" pitchFamily="34" charset="-120"/>
              </a:rPr>
              <a:t>ClearButtonListener Class</a:t>
            </a:r>
            <a:endParaRPr lang="en-US" sz="2150" dirty="0"/>
          </a:p>
        </p:txBody>
      </p:sp>
      <p:sp>
        <p:nvSpPr>
          <p:cNvPr id="13" name="Text 9"/>
          <p:cNvSpPr/>
          <p:nvPr/>
        </p:nvSpPr>
        <p:spPr>
          <a:xfrm>
            <a:off x="992029" y="6701433"/>
            <a:ext cx="7159943" cy="699849"/>
          </a:xfrm>
          <a:prstGeom prst="rect">
            <a:avLst/>
          </a:prstGeom>
          <a:noFill/>
          <a:ln/>
        </p:spPr>
        <p:txBody>
          <a:bodyPr wrap="square" lIns="0" tIns="0" rIns="0" bIns="0" rtlCol="0" anchor="t"/>
          <a:lstStyle/>
          <a:p>
            <a:pPr marL="0" indent="0">
              <a:lnSpc>
                <a:spcPts val="2750"/>
              </a:lnSpc>
              <a:buNone/>
            </a:pPr>
            <a:r>
              <a:rPr lang="en-US" sz="1700" kern="0" spc="-34" dirty="0">
                <a:solidFill>
                  <a:srgbClr val="E5E0DF"/>
                </a:solidFill>
                <a:latin typeface="Inter" pitchFamily="34" charset="0"/>
                <a:ea typeface="Inter" pitchFamily="34" charset="-122"/>
                <a:cs typeface="Inter" pitchFamily="34" charset="-120"/>
              </a:rPr>
              <a:t>An inner class that implements the ActionListener interface. It handles the "Clear" button click event, resetting the input grid to its initial state.</a:t>
            </a:r>
            <a:endParaRPr lang="en-US" sz="1700" dirty="0"/>
          </a:p>
        </p:txBody>
      </p:sp>
      <p:pic>
        <p:nvPicPr>
          <p:cNvPr id="17" name="Picture 16">
            <a:extLst>
              <a:ext uri="{FF2B5EF4-FFF2-40B4-BE49-F238E27FC236}">
                <a16:creationId xmlns:a16="http://schemas.microsoft.com/office/drawing/2014/main" id="{D589B68F-4764-CDED-1826-602F21C22299}"/>
              </a:ext>
            </a:extLst>
          </p:cNvPr>
          <p:cNvPicPr>
            <a:picLocks noChangeAspect="1"/>
          </p:cNvPicPr>
          <p:nvPr/>
        </p:nvPicPr>
        <p:blipFill>
          <a:blip r:embed="rId4"/>
          <a:stretch>
            <a:fillRect/>
          </a:stretch>
        </p:blipFill>
        <p:spPr>
          <a:xfrm>
            <a:off x="9418307" y="609084"/>
            <a:ext cx="4734586" cy="2429214"/>
          </a:xfrm>
          <a:prstGeom prst="rect">
            <a:avLst/>
          </a:prstGeom>
        </p:spPr>
      </p:pic>
      <p:pic>
        <p:nvPicPr>
          <p:cNvPr id="19" name="Picture 18">
            <a:extLst>
              <a:ext uri="{FF2B5EF4-FFF2-40B4-BE49-F238E27FC236}">
                <a16:creationId xmlns:a16="http://schemas.microsoft.com/office/drawing/2014/main" id="{55E3528F-FE37-636C-67CA-B3E956C87395}"/>
              </a:ext>
            </a:extLst>
          </p:cNvPr>
          <p:cNvPicPr>
            <a:picLocks noChangeAspect="1"/>
          </p:cNvPicPr>
          <p:nvPr/>
        </p:nvPicPr>
        <p:blipFill>
          <a:blip r:embed="rId5"/>
          <a:stretch>
            <a:fillRect/>
          </a:stretch>
        </p:blipFill>
        <p:spPr>
          <a:xfrm>
            <a:off x="9561202" y="3280230"/>
            <a:ext cx="4448796" cy="478221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4" name="Text 0"/>
          <p:cNvSpPr/>
          <p:nvPr/>
        </p:nvSpPr>
        <p:spPr>
          <a:xfrm>
            <a:off x="6186726" y="729675"/>
            <a:ext cx="5002292" cy="625197"/>
          </a:xfrm>
          <a:prstGeom prst="rect">
            <a:avLst/>
          </a:prstGeom>
          <a:noFill/>
          <a:ln/>
        </p:spPr>
        <p:txBody>
          <a:bodyPr wrap="none" lIns="0" tIns="0" rIns="0" bIns="0" rtlCol="0" anchor="t"/>
          <a:lstStyle/>
          <a:p>
            <a:pPr marL="0" indent="0">
              <a:lnSpc>
                <a:spcPts val="4900"/>
              </a:lnSpc>
              <a:buNone/>
            </a:pPr>
            <a:r>
              <a:rPr lang="en-US" sz="3900" b="1" kern="0" spc="-118" dirty="0">
                <a:solidFill>
                  <a:srgbClr val="FFFFFF"/>
                </a:solidFill>
                <a:latin typeface="Inter Bold" pitchFamily="34" charset="0"/>
                <a:ea typeface="Inter Bold" pitchFamily="34" charset="-122"/>
                <a:cs typeface="Inter Bold" pitchFamily="34" charset="-120"/>
              </a:rPr>
              <a:t>Key Methods</a:t>
            </a:r>
            <a:endParaRPr lang="en-US" sz="3900" dirty="0"/>
          </a:p>
        </p:txBody>
      </p:sp>
      <p:pic>
        <p:nvPicPr>
          <p:cNvPr id="5" name="Image 2" descr="preencoded.png"/>
          <p:cNvPicPr>
            <a:picLocks noChangeAspect="1"/>
          </p:cNvPicPr>
          <p:nvPr/>
        </p:nvPicPr>
        <p:blipFill>
          <a:blip r:embed="rId4"/>
          <a:stretch>
            <a:fillRect/>
          </a:stretch>
        </p:blipFill>
        <p:spPr>
          <a:xfrm>
            <a:off x="6186726" y="1727478"/>
            <a:ext cx="1000363" cy="2113359"/>
          </a:xfrm>
          <a:prstGeom prst="rect">
            <a:avLst/>
          </a:prstGeom>
        </p:spPr>
      </p:pic>
      <p:sp>
        <p:nvSpPr>
          <p:cNvPr id="6" name="Text 1"/>
          <p:cNvSpPr/>
          <p:nvPr/>
        </p:nvSpPr>
        <p:spPr>
          <a:xfrm>
            <a:off x="7487126" y="1927503"/>
            <a:ext cx="3050143" cy="312658"/>
          </a:xfrm>
          <a:prstGeom prst="rect">
            <a:avLst/>
          </a:prstGeom>
          <a:noFill/>
          <a:ln/>
        </p:spPr>
        <p:txBody>
          <a:bodyPr wrap="none" lIns="0" tIns="0" rIns="0" bIns="0" rtlCol="0" anchor="t"/>
          <a:lstStyle/>
          <a:p>
            <a:pPr marL="0" indent="0" algn="l">
              <a:lnSpc>
                <a:spcPts val="2450"/>
              </a:lnSpc>
              <a:buNone/>
            </a:pPr>
            <a:r>
              <a:rPr lang="en-US" sz="1950" b="1" kern="0" spc="-59" dirty="0">
                <a:solidFill>
                  <a:srgbClr val="E5E0DF"/>
                </a:solidFill>
                <a:latin typeface="Inter Bold" pitchFamily="34" charset="0"/>
                <a:ea typeface="Inter Bold" pitchFamily="34" charset="-122"/>
                <a:cs typeface="Inter Bold" pitchFamily="34" charset="-120"/>
              </a:rPr>
              <a:t>solveSudoku(int[][] board)</a:t>
            </a:r>
            <a:endParaRPr lang="en-US" sz="1950" dirty="0"/>
          </a:p>
        </p:txBody>
      </p:sp>
      <p:sp>
        <p:nvSpPr>
          <p:cNvPr id="7" name="Text 2"/>
          <p:cNvSpPr/>
          <p:nvPr/>
        </p:nvSpPr>
        <p:spPr>
          <a:xfrm>
            <a:off x="7487126" y="2360176"/>
            <a:ext cx="6442948" cy="1280636"/>
          </a:xfrm>
          <a:prstGeom prst="rect">
            <a:avLst/>
          </a:prstGeom>
          <a:noFill/>
          <a:ln/>
        </p:spPr>
        <p:txBody>
          <a:bodyPr wrap="square" lIns="0" tIns="0" rIns="0" bIns="0" rtlCol="0" anchor="t"/>
          <a:lstStyle/>
          <a:p>
            <a:pPr marL="0" indent="0" algn="l">
              <a:lnSpc>
                <a:spcPts val="2500"/>
              </a:lnSpc>
              <a:buNone/>
            </a:pPr>
            <a:r>
              <a:rPr lang="en-US" sz="1550" kern="0" spc="-32" dirty="0">
                <a:solidFill>
                  <a:srgbClr val="E5E0DF"/>
                </a:solidFill>
                <a:latin typeface="Inter" pitchFamily="34" charset="0"/>
                <a:ea typeface="Inter" pitchFamily="34" charset="-122"/>
                <a:cs typeface="Inter" pitchFamily="34" charset="-120"/>
              </a:rPr>
              <a:t>The recursive backtracking algorithm that attempts to find a solution for the input Sudoku puzzle. It iterates through each empty cell and tries to fill it with a valid number. If a valid number is found, it recursively calls itself to try and solve the rest of the puzzle.</a:t>
            </a:r>
            <a:endParaRPr lang="en-US" sz="1550" dirty="0"/>
          </a:p>
        </p:txBody>
      </p:sp>
      <p:pic>
        <p:nvPicPr>
          <p:cNvPr id="8" name="Image 3" descr="preencoded.png"/>
          <p:cNvPicPr>
            <a:picLocks noChangeAspect="1"/>
          </p:cNvPicPr>
          <p:nvPr/>
        </p:nvPicPr>
        <p:blipFill>
          <a:blip r:embed="rId5"/>
          <a:stretch>
            <a:fillRect/>
          </a:stretch>
        </p:blipFill>
        <p:spPr>
          <a:xfrm>
            <a:off x="6186726" y="3840837"/>
            <a:ext cx="1000363" cy="1793200"/>
          </a:xfrm>
          <a:prstGeom prst="rect">
            <a:avLst/>
          </a:prstGeom>
        </p:spPr>
      </p:pic>
      <p:sp>
        <p:nvSpPr>
          <p:cNvPr id="9" name="Text 3"/>
          <p:cNvSpPr/>
          <p:nvPr/>
        </p:nvSpPr>
        <p:spPr>
          <a:xfrm>
            <a:off x="7487126" y="4040862"/>
            <a:ext cx="4926449" cy="312658"/>
          </a:xfrm>
          <a:prstGeom prst="rect">
            <a:avLst/>
          </a:prstGeom>
          <a:noFill/>
          <a:ln/>
        </p:spPr>
        <p:txBody>
          <a:bodyPr wrap="none" lIns="0" tIns="0" rIns="0" bIns="0" rtlCol="0" anchor="t"/>
          <a:lstStyle/>
          <a:p>
            <a:pPr marL="0" indent="0" algn="l">
              <a:lnSpc>
                <a:spcPts val="2450"/>
              </a:lnSpc>
              <a:buNone/>
            </a:pPr>
            <a:r>
              <a:rPr lang="en-US" sz="1950" b="1" kern="0" spc="-59" dirty="0">
                <a:solidFill>
                  <a:srgbClr val="E5E0DF"/>
                </a:solidFill>
                <a:latin typeface="Inter Bold" pitchFamily="34" charset="0"/>
                <a:ea typeface="Inter Bold" pitchFamily="34" charset="-122"/>
                <a:cs typeface="Inter Bold" pitchFamily="34" charset="-120"/>
              </a:rPr>
              <a:t>isSafe(int[][] board, int row, int col, int num)</a:t>
            </a:r>
            <a:endParaRPr lang="en-US" sz="1950" dirty="0"/>
          </a:p>
        </p:txBody>
      </p:sp>
      <p:sp>
        <p:nvSpPr>
          <p:cNvPr id="10" name="Text 4"/>
          <p:cNvSpPr/>
          <p:nvPr/>
        </p:nvSpPr>
        <p:spPr>
          <a:xfrm>
            <a:off x="7487126" y="4473535"/>
            <a:ext cx="6442948" cy="960477"/>
          </a:xfrm>
          <a:prstGeom prst="rect">
            <a:avLst/>
          </a:prstGeom>
          <a:noFill/>
          <a:ln/>
        </p:spPr>
        <p:txBody>
          <a:bodyPr wrap="square" lIns="0" tIns="0" rIns="0" bIns="0" rtlCol="0" anchor="t"/>
          <a:lstStyle/>
          <a:p>
            <a:pPr marL="0" indent="0" algn="l">
              <a:lnSpc>
                <a:spcPts val="2500"/>
              </a:lnSpc>
              <a:buNone/>
            </a:pPr>
            <a:r>
              <a:rPr lang="en-US" sz="1550" kern="0" spc="-32" dirty="0">
                <a:solidFill>
                  <a:srgbClr val="E5E0DF"/>
                </a:solidFill>
                <a:latin typeface="Inter" pitchFamily="34" charset="0"/>
                <a:ea typeface="Inter" pitchFamily="34" charset="-122"/>
                <a:cs typeface="Inter" pitchFamily="34" charset="-120"/>
              </a:rPr>
              <a:t>A helper method that checks if placing a given number in a specific cell is valid according to Sudoku rules. It checks if the number already exists in the same row, column, or 3x3 subgrid.</a:t>
            </a:r>
            <a:endParaRPr lang="en-US" sz="1550" dirty="0"/>
          </a:p>
        </p:txBody>
      </p:sp>
      <p:pic>
        <p:nvPicPr>
          <p:cNvPr id="11" name="Image 4" descr="preencoded.png"/>
          <p:cNvPicPr>
            <a:picLocks noChangeAspect="1"/>
          </p:cNvPicPr>
          <p:nvPr/>
        </p:nvPicPr>
        <p:blipFill>
          <a:blip r:embed="rId6"/>
          <a:stretch>
            <a:fillRect/>
          </a:stretch>
        </p:blipFill>
        <p:spPr>
          <a:xfrm>
            <a:off x="6186726" y="5634038"/>
            <a:ext cx="1000363" cy="1793200"/>
          </a:xfrm>
          <a:prstGeom prst="rect">
            <a:avLst/>
          </a:prstGeom>
        </p:spPr>
      </p:pic>
      <p:sp>
        <p:nvSpPr>
          <p:cNvPr id="12" name="Text 5"/>
          <p:cNvSpPr/>
          <p:nvPr/>
        </p:nvSpPr>
        <p:spPr>
          <a:xfrm>
            <a:off x="7487126" y="5834063"/>
            <a:ext cx="3183612" cy="312658"/>
          </a:xfrm>
          <a:prstGeom prst="rect">
            <a:avLst/>
          </a:prstGeom>
          <a:noFill/>
          <a:ln/>
        </p:spPr>
        <p:txBody>
          <a:bodyPr wrap="none" lIns="0" tIns="0" rIns="0" bIns="0" rtlCol="0" anchor="t"/>
          <a:lstStyle/>
          <a:p>
            <a:pPr marL="0" indent="0" algn="l">
              <a:lnSpc>
                <a:spcPts val="2450"/>
              </a:lnSpc>
              <a:buNone/>
            </a:pPr>
            <a:r>
              <a:rPr lang="en-US" sz="1950" b="1" kern="0" spc="-59" dirty="0">
                <a:solidFill>
                  <a:srgbClr val="E5E0DF"/>
                </a:solidFill>
                <a:latin typeface="Inter Bold" pitchFamily="34" charset="0"/>
                <a:ea typeface="Inter Bold" pitchFamily="34" charset="-122"/>
                <a:cs typeface="Inter Bold" pitchFamily="34" charset="-120"/>
              </a:rPr>
              <a:t>isValidSudoku(int[][] board)</a:t>
            </a:r>
            <a:endParaRPr lang="en-US" sz="1950" dirty="0"/>
          </a:p>
        </p:txBody>
      </p:sp>
      <p:sp>
        <p:nvSpPr>
          <p:cNvPr id="13" name="Text 6"/>
          <p:cNvSpPr/>
          <p:nvPr/>
        </p:nvSpPr>
        <p:spPr>
          <a:xfrm>
            <a:off x="7487126" y="6266736"/>
            <a:ext cx="6442948" cy="960477"/>
          </a:xfrm>
          <a:prstGeom prst="rect">
            <a:avLst/>
          </a:prstGeom>
          <a:noFill/>
          <a:ln/>
        </p:spPr>
        <p:txBody>
          <a:bodyPr wrap="square" lIns="0" tIns="0" rIns="0" bIns="0" rtlCol="0" anchor="t"/>
          <a:lstStyle/>
          <a:p>
            <a:pPr marL="0" indent="0" algn="l">
              <a:lnSpc>
                <a:spcPts val="2500"/>
              </a:lnSpc>
              <a:buNone/>
            </a:pPr>
            <a:r>
              <a:rPr lang="en-US" sz="1550" kern="0" spc="-32" dirty="0">
                <a:solidFill>
                  <a:srgbClr val="E5E0DF"/>
                </a:solidFill>
                <a:latin typeface="Inter" pitchFamily="34" charset="0"/>
                <a:ea typeface="Inter" pitchFamily="34" charset="-122"/>
                <a:cs typeface="Inter" pitchFamily="34" charset="-120"/>
              </a:rPr>
              <a:t>A method that validates the user's input to ensure that it is a valid Sudoku puzzle. It checks if all numbers are within the range of 1 to 9 and if the initial configuration adheres to Sudoku rules.</a:t>
            </a:r>
            <a:endParaRPr lang="en-US" sz="1550" dirty="0"/>
          </a:p>
        </p:txBody>
      </p:sp>
      <p:pic>
        <p:nvPicPr>
          <p:cNvPr id="15" name="Picture 14">
            <a:extLst>
              <a:ext uri="{FF2B5EF4-FFF2-40B4-BE49-F238E27FC236}">
                <a16:creationId xmlns:a16="http://schemas.microsoft.com/office/drawing/2014/main" id="{270C5A21-2D98-83BF-416A-9B2A9BC3BD96}"/>
              </a:ext>
            </a:extLst>
          </p:cNvPr>
          <p:cNvPicPr>
            <a:picLocks noChangeAspect="1"/>
          </p:cNvPicPr>
          <p:nvPr/>
        </p:nvPicPr>
        <p:blipFill>
          <a:blip r:embed="rId7"/>
          <a:stretch>
            <a:fillRect/>
          </a:stretch>
        </p:blipFill>
        <p:spPr>
          <a:xfrm>
            <a:off x="232229" y="1712117"/>
            <a:ext cx="4934857" cy="5269253"/>
          </a:xfrm>
          <a:prstGeom prst="rect">
            <a:avLst/>
          </a:prstGeom>
        </p:spPr>
      </p:pic>
      <p:pic>
        <p:nvPicPr>
          <p:cNvPr id="17" name="Picture 16" descr="A black rectangle with white text&#10;&#10;Description automatically generated">
            <a:extLst>
              <a:ext uri="{FF2B5EF4-FFF2-40B4-BE49-F238E27FC236}">
                <a16:creationId xmlns:a16="http://schemas.microsoft.com/office/drawing/2014/main" id="{3ED80161-E3F4-75A3-2AE4-5E31500944CF}"/>
              </a:ext>
            </a:extLst>
          </p:cNvPr>
          <p:cNvPicPr>
            <a:picLocks noChangeAspect="1"/>
          </p:cNvPicPr>
          <p:nvPr/>
        </p:nvPicPr>
        <p:blipFill>
          <a:blip r:embed="rId8"/>
          <a:stretch>
            <a:fillRect/>
          </a:stretch>
        </p:blipFill>
        <p:spPr>
          <a:xfrm>
            <a:off x="12425844" y="7211185"/>
            <a:ext cx="2204556" cy="100979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4" name="Text 0"/>
          <p:cNvSpPr/>
          <p:nvPr/>
        </p:nvSpPr>
        <p:spPr>
          <a:xfrm>
            <a:off x="527566" y="416600"/>
            <a:ext cx="3768923" cy="471130"/>
          </a:xfrm>
          <a:prstGeom prst="rect">
            <a:avLst/>
          </a:prstGeom>
          <a:noFill/>
          <a:ln/>
        </p:spPr>
        <p:txBody>
          <a:bodyPr wrap="none" lIns="0" tIns="0" rIns="0" bIns="0" rtlCol="0" anchor="t"/>
          <a:lstStyle/>
          <a:p>
            <a:pPr marL="0" indent="0">
              <a:lnSpc>
                <a:spcPts val="3700"/>
              </a:lnSpc>
              <a:buNone/>
            </a:pPr>
            <a:r>
              <a:rPr lang="en-US" sz="2950" b="1" kern="0" spc="-89" dirty="0">
                <a:solidFill>
                  <a:srgbClr val="FFFFFF"/>
                </a:solidFill>
                <a:latin typeface="Inter Bold" pitchFamily="34" charset="0"/>
                <a:ea typeface="Inter Bold" pitchFamily="34" charset="-122"/>
                <a:cs typeface="Inter Bold" pitchFamily="34" charset="-120"/>
              </a:rPr>
              <a:t>Swing Utilities</a:t>
            </a:r>
            <a:endParaRPr lang="en-US" sz="2950" dirty="0"/>
          </a:p>
        </p:txBody>
      </p:sp>
      <p:pic>
        <p:nvPicPr>
          <p:cNvPr id="5" name="Image 2" descr="preencoded.png"/>
          <p:cNvPicPr>
            <a:picLocks noChangeAspect="1"/>
          </p:cNvPicPr>
          <p:nvPr/>
        </p:nvPicPr>
        <p:blipFill>
          <a:blip r:embed="rId4"/>
          <a:stretch>
            <a:fillRect/>
          </a:stretch>
        </p:blipFill>
        <p:spPr>
          <a:xfrm>
            <a:off x="527566" y="1113830"/>
            <a:ext cx="376833" cy="376833"/>
          </a:xfrm>
          <a:prstGeom prst="rect">
            <a:avLst/>
          </a:prstGeom>
        </p:spPr>
      </p:pic>
      <p:sp>
        <p:nvSpPr>
          <p:cNvPr id="6" name="Text 1"/>
          <p:cNvSpPr/>
          <p:nvPr/>
        </p:nvSpPr>
        <p:spPr>
          <a:xfrm>
            <a:off x="527566" y="1641396"/>
            <a:ext cx="1884402" cy="235506"/>
          </a:xfrm>
          <a:prstGeom prst="rect">
            <a:avLst/>
          </a:prstGeom>
          <a:noFill/>
          <a:ln/>
        </p:spPr>
        <p:txBody>
          <a:bodyPr wrap="none" lIns="0" tIns="0" rIns="0" bIns="0" rtlCol="0" anchor="t"/>
          <a:lstStyle/>
          <a:p>
            <a:pPr marL="0" indent="0" algn="l">
              <a:lnSpc>
                <a:spcPts val="1850"/>
              </a:lnSpc>
              <a:buNone/>
            </a:pPr>
            <a:r>
              <a:rPr lang="en-US" sz="1450" b="1" kern="0" spc="-45" dirty="0">
                <a:solidFill>
                  <a:srgbClr val="E5E0DF"/>
                </a:solidFill>
                <a:latin typeface="Inter Bold" pitchFamily="34" charset="0"/>
                <a:ea typeface="Inter Bold" pitchFamily="34" charset="-122"/>
                <a:cs typeface="Inter Bold" pitchFamily="34" charset="-120"/>
              </a:rPr>
              <a:t>GridLayout</a:t>
            </a:r>
            <a:endParaRPr lang="en-US" sz="1450" dirty="0"/>
          </a:p>
        </p:txBody>
      </p:sp>
      <p:sp>
        <p:nvSpPr>
          <p:cNvPr id="7" name="Text 2"/>
          <p:cNvSpPr/>
          <p:nvPr/>
        </p:nvSpPr>
        <p:spPr>
          <a:xfrm>
            <a:off x="527566" y="1967270"/>
            <a:ext cx="8088868" cy="482203"/>
          </a:xfrm>
          <a:prstGeom prst="rect">
            <a:avLst/>
          </a:prstGeom>
          <a:noFill/>
          <a:ln/>
        </p:spPr>
        <p:txBody>
          <a:bodyPr wrap="square" lIns="0" tIns="0" rIns="0" bIns="0" rtlCol="0" anchor="t"/>
          <a:lstStyle/>
          <a:p>
            <a:pPr marL="0" indent="0" algn="l">
              <a:lnSpc>
                <a:spcPts val="1850"/>
              </a:lnSpc>
              <a:buNone/>
            </a:pPr>
            <a:r>
              <a:rPr lang="en-US" sz="1150" kern="0" spc="-24" dirty="0">
                <a:solidFill>
                  <a:srgbClr val="E5E0DF"/>
                </a:solidFill>
                <a:latin typeface="Inter" pitchFamily="34" charset="0"/>
                <a:ea typeface="Inter" pitchFamily="34" charset="-122"/>
                <a:cs typeface="Inter" pitchFamily="34" charset="-120"/>
              </a:rPr>
              <a:t>The GridLayout manager is used to arrange the input grid cells in a 9x9 grid layout. It ensures that all cells have equal size and spacing.</a:t>
            </a:r>
            <a:endParaRPr lang="en-US" sz="1150" dirty="0"/>
          </a:p>
        </p:txBody>
      </p:sp>
      <p:pic>
        <p:nvPicPr>
          <p:cNvPr id="8" name="Image 3" descr="preencoded.png"/>
          <p:cNvPicPr>
            <a:picLocks noChangeAspect="1"/>
          </p:cNvPicPr>
          <p:nvPr/>
        </p:nvPicPr>
        <p:blipFill>
          <a:blip r:embed="rId5"/>
          <a:stretch>
            <a:fillRect/>
          </a:stretch>
        </p:blipFill>
        <p:spPr>
          <a:xfrm>
            <a:off x="527566" y="2901672"/>
            <a:ext cx="376833" cy="376833"/>
          </a:xfrm>
          <a:prstGeom prst="rect">
            <a:avLst/>
          </a:prstGeom>
        </p:spPr>
      </p:pic>
      <p:sp>
        <p:nvSpPr>
          <p:cNvPr id="9" name="Text 3"/>
          <p:cNvSpPr/>
          <p:nvPr/>
        </p:nvSpPr>
        <p:spPr>
          <a:xfrm>
            <a:off x="527566" y="3429238"/>
            <a:ext cx="1884402" cy="235506"/>
          </a:xfrm>
          <a:prstGeom prst="rect">
            <a:avLst/>
          </a:prstGeom>
          <a:noFill/>
          <a:ln/>
        </p:spPr>
        <p:txBody>
          <a:bodyPr wrap="none" lIns="0" tIns="0" rIns="0" bIns="0" rtlCol="0" anchor="t"/>
          <a:lstStyle/>
          <a:p>
            <a:pPr marL="0" indent="0" algn="l">
              <a:lnSpc>
                <a:spcPts val="1850"/>
              </a:lnSpc>
              <a:buNone/>
            </a:pPr>
            <a:r>
              <a:rPr lang="en-US" sz="1450" b="1" kern="0" spc="-45" dirty="0">
                <a:solidFill>
                  <a:srgbClr val="E5E0DF"/>
                </a:solidFill>
                <a:latin typeface="Inter Bold" pitchFamily="34" charset="0"/>
                <a:ea typeface="Inter Bold" pitchFamily="34" charset="-122"/>
                <a:cs typeface="Inter Bold" pitchFamily="34" charset="-120"/>
              </a:rPr>
              <a:t>JButton</a:t>
            </a:r>
            <a:endParaRPr lang="en-US" sz="1450" dirty="0"/>
          </a:p>
        </p:txBody>
      </p:sp>
      <p:sp>
        <p:nvSpPr>
          <p:cNvPr id="10" name="Text 4"/>
          <p:cNvSpPr/>
          <p:nvPr/>
        </p:nvSpPr>
        <p:spPr>
          <a:xfrm>
            <a:off x="527566" y="3755112"/>
            <a:ext cx="8088868" cy="482203"/>
          </a:xfrm>
          <a:prstGeom prst="rect">
            <a:avLst/>
          </a:prstGeom>
          <a:noFill/>
          <a:ln/>
        </p:spPr>
        <p:txBody>
          <a:bodyPr wrap="square" lIns="0" tIns="0" rIns="0" bIns="0" rtlCol="0" anchor="t"/>
          <a:lstStyle/>
          <a:p>
            <a:pPr marL="0" indent="0" algn="l">
              <a:lnSpc>
                <a:spcPts val="1850"/>
              </a:lnSpc>
              <a:buNone/>
            </a:pPr>
            <a:r>
              <a:rPr lang="en-US" sz="1150" kern="0" spc="-24" dirty="0">
                <a:solidFill>
                  <a:srgbClr val="E5E0DF"/>
                </a:solidFill>
                <a:latin typeface="Inter" pitchFamily="34" charset="0"/>
                <a:ea typeface="Inter" pitchFamily="34" charset="-122"/>
                <a:cs typeface="Inter" pitchFamily="34" charset="-120"/>
              </a:rPr>
              <a:t>JButton components are used to create the "Solve" and "Clear" buttons. These buttons trigger specific actions when clicked, such as starting the solver algorithm or resetting the input grid.</a:t>
            </a:r>
            <a:endParaRPr lang="en-US" sz="1150" dirty="0"/>
          </a:p>
        </p:txBody>
      </p:sp>
      <p:pic>
        <p:nvPicPr>
          <p:cNvPr id="11" name="Image 4" descr="preencoded.png"/>
          <p:cNvPicPr>
            <a:picLocks noChangeAspect="1"/>
          </p:cNvPicPr>
          <p:nvPr/>
        </p:nvPicPr>
        <p:blipFill>
          <a:blip r:embed="rId6"/>
          <a:stretch>
            <a:fillRect/>
          </a:stretch>
        </p:blipFill>
        <p:spPr>
          <a:xfrm>
            <a:off x="527566" y="4689515"/>
            <a:ext cx="376833" cy="376833"/>
          </a:xfrm>
          <a:prstGeom prst="rect">
            <a:avLst/>
          </a:prstGeom>
        </p:spPr>
      </p:pic>
      <p:sp>
        <p:nvSpPr>
          <p:cNvPr id="12" name="Text 5"/>
          <p:cNvSpPr/>
          <p:nvPr/>
        </p:nvSpPr>
        <p:spPr>
          <a:xfrm>
            <a:off x="527566" y="5217081"/>
            <a:ext cx="1884402" cy="235506"/>
          </a:xfrm>
          <a:prstGeom prst="rect">
            <a:avLst/>
          </a:prstGeom>
          <a:noFill/>
          <a:ln/>
        </p:spPr>
        <p:txBody>
          <a:bodyPr wrap="none" lIns="0" tIns="0" rIns="0" bIns="0" rtlCol="0" anchor="t"/>
          <a:lstStyle/>
          <a:p>
            <a:pPr marL="0" indent="0" algn="l">
              <a:lnSpc>
                <a:spcPts val="1850"/>
              </a:lnSpc>
              <a:buNone/>
            </a:pPr>
            <a:r>
              <a:rPr lang="en-US" sz="1450" b="1" kern="0" spc="-45" dirty="0">
                <a:solidFill>
                  <a:srgbClr val="E5E0DF"/>
                </a:solidFill>
                <a:latin typeface="Inter Bold" pitchFamily="34" charset="0"/>
                <a:ea typeface="Inter Bold" pitchFamily="34" charset="-122"/>
                <a:cs typeface="Inter Bold" pitchFamily="34" charset="-120"/>
              </a:rPr>
              <a:t>JTextField</a:t>
            </a:r>
            <a:endParaRPr lang="en-US" sz="1450" dirty="0"/>
          </a:p>
        </p:txBody>
      </p:sp>
      <p:sp>
        <p:nvSpPr>
          <p:cNvPr id="13" name="Text 6"/>
          <p:cNvSpPr/>
          <p:nvPr/>
        </p:nvSpPr>
        <p:spPr>
          <a:xfrm>
            <a:off x="527566" y="5542955"/>
            <a:ext cx="8088868" cy="482203"/>
          </a:xfrm>
          <a:prstGeom prst="rect">
            <a:avLst/>
          </a:prstGeom>
          <a:noFill/>
          <a:ln/>
        </p:spPr>
        <p:txBody>
          <a:bodyPr wrap="square" lIns="0" tIns="0" rIns="0" bIns="0" rtlCol="0" anchor="t"/>
          <a:lstStyle/>
          <a:p>
            <a:pPr marL="0" indent="0" algn="l">
              <a:lnSpc>
                <a:spcPts val="1850"/>
              </a:lnSpc>
              <a:buNone/>
            </a:pPr>
            <a:r>
              <a:rPr lang="en-US" sz="1150" kern="0" spc="-24" dirty="0">
                <a:solidFill>
                  <a:srgbClr val="E5E0DF"/>
                </a:solidFill>
                <a:latin typeface="Inter" pitchFamily="34" charset="0"/>
                <a:ea typeface="Inter" pitchFamily="34" charset="-122"/>
                <a:cs typeface="Inter" pitchFamily="34" charset="-120"/>
              </a:rPr>
              <a:t>JTextField components are used to create the input cells for the Sudoku puzzle. Users can enter numbers into these fields, and the application can read and update their values.</a:t>
            </a:r>
            <a:endParaRPr lang="en-US" sz="1150" dirty="0"/>
          </a:p>
        </p:txBody>
      </p:sp>
      <p:pic>
        <p:nvPicPr>
          <p:cNvPr id="14" name="Image 5" descr="preencoded.png"/>
          <p:cNvPicPr>
            <a:picLocks noChangeAspect="1"/>
          </p:cNvPicPr>
          <p:nvPr/>
        </p:nvPicPr>
        <p:blipFill>
          <a:blip r:embed="rId7"/>
          <a:stretch>
            <a:fillRect/>
          </a:stretch>
        </p:blipFill>
        <p:spPr>
          <a:xfrm>
            <a:off x="527566" y="6477357"/>
            <a:ext cx="376833" cy="376833"/>
          </a:xfrm>
          <a:prstGeom prst="rect">
            <a:avLst/>
          </a:prstGeom>
        </p:spPr>
      </p:pic>
      <p:sp>
        <p:nvSpPr>
          <p:cNvPr id="15" name="Text 7"/>
          <p:cNvSpPr/>
          <p:nvPr/>
        </p:nvSpPr>
        <p:spPr>
          <a:xfrm>
            <a:off x="527566" y="7004923"/>
            <a:ext cx="1884402" cy="235506"/>
          </a:xfrm>
          <a:prstGeom prst="rect">
            <a:avLst/>
          </a:prstGeom>
          <a:noFill/>
          <a:ln/>
        </p:spPr>
        <p:txBody>
          <a:bodyPr wrap="none" lIns="0" tIns="0" rIns="0" bIns="0" rtlCol="0" anchor="t"/>
          <a:lstStyle/>
          <a:p>
            <a:pPr marL="0" indent="0" algn="l">
              <a:lnSpc>
                <a:spcPts val="1850"/>
              </a:lnSpc>
              <a:buNone/>
            </a:pPr>
            <a:r>
              <a:rPr lang="en-US" sz="1450" b="1" kern="0" spc="-45" dirty="0">
                <a:solidFill>
                  <a:srgbClr val="E5E0DF"/>
                </a:solidFill>
                <a:latin typeface="Inter Bold" pitchFamily="34" charset="0"/>
                <a:ea typeface="Inter Bold" pitchFamily="34" charset="-122"/>
                <a:cs typeface="Inter Bold" pitchFamily="34" charset="-120"/>
              </a:rPr>
              <a:t>JLabel</a:t>
            </a:r>
            <a:endParaRPr lang="en-US" sz="1450" dirty="0"/>
          </a:p>
        </p:txBody>
      </p:sp>
      <p:sp>
        <p:nvSpPr>
          <p:cNvPr id="16" name="Text 8"/>
          <p:cNvSpPr/>
          <p:nvPr/>
        </p:nvSpPr>
        <p:spPr>
          <a:xfrm>
            <a:off x="527566" y="7330797"/>
            <a:ext cx="8088868" cy="482203"/>
          </a:xfrm>
          <a:prstGeom prst="rect">
            <a:avLst/>
          </a:prstGeom>
          <a:noFill/>
          <a:ln/>
        </p:spPr>
        <p:txBody>
          <a:bodyPr wrap="square" lIns="0" tIns="0" rIns="0" bIns="0" rtlCol="0" anchor="t"/>
          <a:lstStyle/>
          <a:p>
            <a:pPr marL="0" indent="0" algn="l">
              <a:lnSpc>
                <a:spcPts val="1850"/>
              </a:lnSpc>
              <a:buNone/>
            </a:pPr>
            <a:r>
              <a:rPr lang="en-US" sz="1150" kern="0" spc="-24" dirty="0">
                <a:solidFill>
                  <a:srgbClr val="E5E0DF"/>
                </a:solidFill>
                <a:latin typeface="Inter" pitchFamily="34" charset="0"/>
                <a:ea typeface="Inter" pitchFamily="34" charset="-122"/>
                <a:cs typeface="Inter" pitchFamily="34" charset="-120"/>
              </a:rPr>
              <a:t>JLabel components are used to display status messages and other information to the user. The status message is updated to reflect the progress of the Sudoku solver algorithm.</a:t>
            </a:r>
            <a:endParaRPr lang="en-US" sz="1150" dirty="0"/>
          </a:p>
        </p:txBody>
      </p:sp>
      <p:pic>
        <p:nvPicPr>
          <p:cNvPr id="18" name="Picture 17">
            <a:extLst>
              <a:ext uri="{FF2B5EF4-FFF2-40B4-BE49-F238E27FC236}">
                <a16:creationId xmlns:a16="http://schemas.microsoft.com/office/drawing/2014/main" id="{367B60F0-6D9D-5147-4A37-47CC4F2A2C9D}"/>
              </a:ext>
            </a:extLst>
          </p:cNvPr>
          <p:cNvPicPr>
            <a:picLocks noChangeAspect="1"/>
          </p:cNvPicPr>
          <p:nvPr/>
        </p:nvPicPr>
        <p:blipFill>
          <a:blip r:embed="rId8"/>
          <a:stretch>
            <a:fillRect/>
          </a:stretch>
        </p:blipFill>
        <p:spPr>
          <a:xfrm>
            <a:off x="9468542" y="1302246"/>
            <a:ext cx="4837316" cy="488667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1049</Words>
  <Application>Microsoft Office PowerPoint</Application>
  <PresentationFormat>Custom</PresentationFormat>
  <Paragraphs>78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Mo Sahil</cp:lastModifiedBy>
  <cp:revision>2</cp:revision>
  <dcterms:created xsi:type="dcterms:W3CDTF">2024-10-10T23:48:11Z</dcterms:created>
  <dcterms:modified xsi:type="dcterms:W3CDTF">2024-10-11T08:47:56Z</dcterms:modified>
</cp:coreProperties>
</file>