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sldIdLst>
    <p:sldId id="256" r:id="rId2"/>
    <p:sldId id="326" r:id="rId3"/>
    <p:sldId id="318" r:id="rId4"/>
    <p:sldId id="32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5637"/>
  </p:normalViewPr>
  <p:slideViewPr>
    <p:cSldViewPr snapToGrid="0">
      <p:cViewPr varScale="1">
        <p:scale>
          <a:sx n="109" d="100"/>
          <a:sy n="109" d="100"/>
        </p:scale>
        <p:origin x="61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D6F77-8F8C-4845-A7E6-3AD8C195FB37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EE7C-6BE9-AF47-A02D-EA93943F4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0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22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2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97E0BB-FCF8-930F-2980-CBB45698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83D409-40F1-0E4B-A5CF-147CF2CAA000}" type="datetime1">
              <a:rPr lang="ja-JP" altLang="en-US" smtClean="0"/>
              <a:t>2024/10/9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50BD4E-E1C3-78C9-4672-4E351086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615C1C-D39E-D35B-D29F-7C41C953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r>
              <a:rPr lang="en-US"/>
              <a:t>/n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233C87-63E7-874E-A5EF-DB37685A35FE}" type="datetime1">
              <a:rPr lang="ja-JP" altLang="en-US" smtClean="0"/>
              <a:t>2024/10/9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r>
              <a:rPr lang="en-US" dirty="0"/>
              <a:t>/n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  <a:lvl2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2pPr>
            <a:lvl3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3pPr>
            <a:lvl4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4pPr>
            <a:lvl5pPr>
              <a:defRPr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59B5AC-7CAD-223C-D463-DE903D94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A4E926-6570-314E-B162-2804F62089A4}" type="datetime1">
              <a:rPr lang="ja-JP" altLang="en-US" smtClean="0"/>
              <a:t>2024/10/9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2EADEA-30A8-1093-B2A5-13D53C3B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9057F1-AB97-8DF2-9E08-9A3EA855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r>
              <a:rPr lang="en-US"/>
              <a:t>/n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r>
              <a:rPr lang="en-US" dirty="0"/>
              <a:t>/n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B166BD72-7F15-9AFF-3579-46348DE77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B9DC9F46-B687-2082-EBC5-3F32A32D1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C3D9-8D49-8A4C-94CC-E32A0C7F9B5F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0601-9E43-CFF5-9213-15A61DF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44" y="1122363"/>
            <a:ext cx="8351520" cy="2620582"/>
          </a:xfrm>
        </p:spPr>
        <p:txBody>
          <a:bodyPr>
            <a:normAutofit/>
          </a:bodyPr>
          <a:lstStyle/>
          <a:p>
            <a:r>
              <a:rPr kumimoji="1" lang="en-US" altLang="ja-JP" sz="44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Main text</a:t>
            </a:r>
            <a:endParaRPr kumimoji="1" lang="ja-JP" altLang="en-US" sz="44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317453-2659-04C0-4374-F182FDA7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3" y="4169664"/>
            <a:ext cx="8351519" cy="963168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20041054</a:t>
            </a:r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　</a:t>
            </a:r>
            <a:r>
              <a:rPr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大豆生田幹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57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50228"/>
          </a:xfrm>
        </p:spPr>
        <p:txBody>
          <a:bodyPr/>
          <a:lstStyle/>
          <a:p>
            <a:r>
              <a:rPr lang="en-US" altLang="ja-JP" dirty="0"/>
              <a:t>section</a:t>
            </a:r>
          </a:p>
          <a:p>
            <a:pPr lvl="1"/>
            <a:r>
              <a:rPr lang="en-US" altLang="ja-JP" sz="1500" dirty="0"/>
              <a:t>Subection01</a:t>
            </a:r>
          </a:p>
          <a:p>
            <a:pPr lvl="1"/>
            <a:r>
              <a:rPr lang="en-US" altLang="ja-JP" sz="1500" dirty="0"/>
              <a:t>Subection02</a:t>
            </a:r>
          </a:p>
          <a:p>
            <a:pPr lvl="1"/>
            <a:r>
              <a:rPr lang="en-US" altLang="ja-JP" sz="1500" dirty="0"/>
              <a:t>Subection03</a:t>
            </a:r>
          </a:p>
          <a:p>
            <a:pPr lvl="1"/>
            <a:endParaRPr lang="en-US" altLang="ja-JP" sz="1500" dirty="0"/>
          </a:p>
          <a:p>
            <a:r>
              <a:rPr lang="en-US" altLang="ja-JP" dirty="0"/>
              <a:t>section</a:t>
            </a:r>
          </a:p>
          <a:p>
            <a:pPr lvl="1"/>
            <a:r>
              <a:rPr lang="en-US" altLang="ja-JP" sz="1500" dirty="0"/>
              <a:t>Subection01</a:t>
            </a:r>
          </a:p>
          <a:p>
            <a:pPr lvl="1"/>
            <a:r>
              <a:rPr lang="en-US" altLang="ja-JP" sz="1500" dirty="0"/>
              <a:t>Subection02</a:t>
            </a:r>
          </a:p>
          <a:p>
            <a:pPr lvl="1"/>
            <a:r>
              <a:rPr lang="en-US" altLang="ja-JP" sz="1500" dirty="0"/>
              <a:t>Subection03</a:t>
            </a:r>
          </a:p>
          <a:p>
            <a:pPr marL="342900" lvl="1" indent="0">
              <a:buNone/>
            </a:pPr>
            <a:endParaRPr lang="en-US" altLang="ja-JP" sz="15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9113C7-E66C-09A9-4CA3-02EC269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4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64A9F-DC19-9CAD-C3FE-B4957F30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section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AE497-2E95-EDBE-9C01-258962D48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detail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BA5218-EB3B-11FF-0581-CAFD9057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7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5022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/>
              <a:t>こんにちは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66C4F2-9C85-EA99-DF64-A25D537E9172}"/>
              </a:ext>
            </a:extLst>
          </p:cNvPr>
          <p:cNvSpPr txBox="1"/>
          <p:nvPr/>
        </p:nvSpPr>
        <p:spPr>
          <a:xfrm>
            <a:off x="711775" y="6037428"/>
            <a:ext cx="45917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b="0" i="0">
                <a:solidFill>
                  <a:srgbClr val="8F949A"/>
                </a:solidFill>
                <a:effectLst/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写真</a:t>
            </a:r>
            <a:endParaRPr lang="ja-JP" altLang="en-US" sz="10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98103D-1D4E-E42E-B2E7-EB014FF8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76" y="3637722"/>
            <a:ext cx="4151063" cy="2331932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6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23562</TotalTime>
  <Words>31</Words>
  <Application>Microsoft Macintosh PowerPoint</Application>
  <PresentationFormat>画面に合わせる (4:3)</PresentationFormat>
  <Paragraphs>22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Hiragino Kaku Gothic Std W8</vt:lpstr>
      <vt:lpstr>游ゴシック</vt:lpstr>
      <vt:lpstr>Aptos</vt:lpstr>
      <vt:lpstr>Arial</vt:lpstr>
      <vt:lpstr>Office テーマ</vt:lpstr>
      <vt:lpstr>Main text</vt:lpstr>
      <vt:lpstr>目次</vt:lpstr>
      <vt:lpstr>section</vt:lpstr>
      <vt:lpstr>導入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シュバルツシルト時空における 光源の軌道予測 </dc:title>
  <dc:creator>幹 大豆生田</dc:creator>
  <cp:lastModifiedBy>幹 大豆生田</cp:lastModifiedBy>
  <cp:revision>463</cp:revision>
  <dcterms:created xsi:type="dcterms:W3CDTF">2024-07-01T13:42:07Z</dcterms:created>
  <dcterms:modified xsi:type="dcterms:W3CDTF">2024-10-08T15:05:11Z</dcterms:modified>
</cp:coreProperties>
</file>