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3"/>
  </p:notesMasterIdLst>
  <p:sldIdLst>
    <p:sldId id="256" r:id="rId2"/>
    <p:sldId id="325" r:id="rId3"/>
    <p:sldId id="264" r:id="rId4"/>
    <p:sldId id="261" r:id="rId5"/>
    <p:sldId id="316" r:id="rId6"/>
    <p:sldId id="319" r:id="rId7"/>
    <p:sldId id="320" r:id="rId8"/>
    <p:sldId id="321" r:id="rId9"/>
    <p:sldId id="322" r:id="rId10"/>
    <p:sldId id="323" r:id="rId11"/>
    <p:sldId id="324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DecoType Naskh Variants" panose="02010400000000000000" pitchFamily="2" charset="-78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Sakkal Majalla" panose="02000000000000000000" pitchFamily="2" charset="-78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  <p:embeddedFont>
      <p:font typeface="Titillium Web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831"/>
    <a:srgbClr val="00ADB5"/>
    <a:srgbClr val="393E4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80D4F-DC41-4041-AC1D-1B3EB3A347D7}" v="4" dt="2024-02-11T19:21:19.383"/>
  </p1510:revLst>
</p1510:revInfo>
</file>

<file path=ppt/tableStyles.xml><?xml version="1.0" encoding="utf-8"?>
<a:tblStyleLst xmlns:a="http://schemas.openxmlformats.org/drawingml/2006/main" def="{4B2F9697-C46C-439C-A3AB-5A8AF02DB1B4}">
  <a:tblStyle styleId="{4B2F9697-C46C-439C-A3AB-5A8AF02DB1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07" autoAdjust="0"/>
  </p:normalViewPr>
  <p:slideViewPr>
    <p:cSldViewPr snapToGrid="0">
      <p:cViewPr varScale="1">
        <p:scale>
          <a:sx n="100" d="100"/>
          <a:sy n="100" d="100"/>
        </p:scale>
        <p:origin x="5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Saif" userId="da2e02194afa681a" providerId="LiveId" clId="{BC6581CC-54FC-4EB5-967D-E8BAC2279F6D}"/>
    <pc:docChg chg="custSel delSld modSld">
      <pc:chgData name="Mo Saif" userId="da2e02194afa681a" providerId="LiveId" clId="{BC6581CC-54FC-4EB5-967D-E8BAC2279F6D}" dt="2023-10-05T17:41:09.765" v="44" actId="478"/>
      <pc:docMkLst>
        <pc:docMk/>
      </pc:docMkLst>
      <pc:sldChg chg="modSp mod">
        <pc:chgData name="Mo Saif" userId="da2e02194afa681a" providerId="LiveId" clId="{BC6581CC-54FC-4EB5-967D-E8BAC2279F6D}" dt="2023-10-05T17:35:01.851" v="1" actId="108"/>
        <pc:sldMkLst>
          <pc:docMk/>
          <pc:sldMk cId="1694863096" sldId="323"/>
        </pc:sldMkLst>
        <pc:spChg chg="mod">
          <ac:chgData name="Mo Saif" userId="da2e02194afa681a" providerId="LiveId" clId="{BC6581CC-54FC-4EB5-967D-E8BAC2279F6D}" dt="2023-10-05T17:35:01.851" v="1" actId="108"/>
          <ac:spMkLst>
            <pc:docMk/>
            <pc:sldMk cId="1694863096" sldId="323"/>
            <ac:spMk id="1536" creationId="{00000000-0000-0000-0000-000000000000}"/>
          </ac:spMkLst>
        </pc:spChg>
      </pc:sldChg>
      <pc:sldChg chg="addSp delSp modSp mod">
        <pc:chgData name="Mo Saif" userId="da2e02194afa681a" providerId="LiveId" clId="{BC6581CC-54FC-4EB5-967D-E8BAC2279F6D}" dt="2023-10-05T17:41:09.765" v="44" actId="478"/>
        <pc:sldMkLst>
          <pc:docMk/>
          <pc:sldMk cId="2571107862" sldId="324"/>
        </pc:sldMkLst>
        <pc:spChg chg="add del mod">
          <ac:chgData name="Mo Saif" userId="da2e02194afa681a" providerId="LiveId" clId="{BC6581CC-54FC-4EB5-967D-E8BAC2279F6D}" dt="2023-10-05T17:41:09.765" v="44" actId="478"/>
          <ac:spMkLst>
            <pc:docMk/>
            <pc:sldMk cId="2571107862" sldId="324"/>
            <ac:spMk id="14" creationId="{645C427C-B6CA-70D3-C7E2-920570F358F7}"/>
          </ac:spMkLst>
        </pc:spChg>
      </pc:sldChg>
      <pc:sldChg chg="del">
        <pc:chgData name="Mo Saif" userId="da2e02194afa681a" providerId="LiveId" clId="{BC6581CC-54FC-4EB5-967D-E8BAC2279F6D}" dt="2023-10-05T17:28:23.200" v="0" actId="2696"/>
        <pc:sldMkLst>
          <pc:docMk/>
          <pc:sldMk cId="1343190558" sldId="328"/>
        </pc:sldMkLst>
      </pc:sldChg>
    </pc:docChg>
  </pc:docChgLst>
  <pc:docChgLst>
    <pc:chgData name="Mo Saif" userId="da2e02194afa681a" providerId="LiveId" clId="{ECA80D4F-DC41-4041-AC1D-1B3EB3A347D7}"/>
    <pc:docChg chg="undo custSel addSld delSld modSld sldOrd">
      <pc:chgData name="Mo Saif" userId="da2e02194afa681a" providerId="LiveId" clId="{ECA80D4F-DC41-4041-AC1D-1B3EB3A347D7}" dt="2024-02-11T19:33:13.563" v="404"/>
      <pc:docMkLst>
        <pc:docMk/>
      </pc:docMkLst>
      <pc:sldChg chg="modSp mod modNotesTx">
        <pc:chgData name="Mo Saif" userId="da2e02194afa681a" providerId="LiveId" clId="{ECA80D4F-DC41-4041-AC1D-1B3EB3A347D7}" dt="2024-02-11T16:23:10.623" v="254" actId="20577"/>
        <pc:sldMkLst>
          <pc:docMk/>
          <pc:sldMk cId="0" sldId="261"/>
        </pc:sldMkLst>
        <pc:spChg chg="mod">
          <ac:chgData name="Mo Saif" userId="da2e02194afa681a" providerId="LiveId" clId="{ECA80D4F-DC41-4041-AC1D-1B3EB3A347D7}" dt="2024-02-11T16:23:10.623" v="254" actId="20577"/>
          <ac:spMkLst>
            <pc:docMk/>
            <pc:sldMk cId="0" sldId="261"/>
            <ac:spMk id="1476" creationId="{00000000-0000-0000-0000-000000000000}"/>
          </ac:spMkLst>
        </pc:spChg>
      </pc:sldChg>
      <pc:sldChg chg="modNotesTx">
        <pc:chgData name="Mo Saif" userId="da2e02194afa681a" providerId="LiveId" clId="{ECA80D4F-DC41-4041-AC1D-1B3EB3A347D7}" dt="2024-02-11T19:21:46.981" v="366" actId="33524"/>
        <pc:sldMkLst>
          <pc:docMk/>
          <pc:sldMk cId="0" sldId="264"/>
        </pc:sldMkLst>
      </pc:sldChg>
      <pc:sldChg chg="del">
        <pc:chgData name="Mo Saif" userId="da2e02194afa681a" providerId="LiveId" clId="{ECA80D4F-DC41-4041-AC1D-1B3EB3A347D7}" dt="2024-02-09T15:03:07.278" v="33" actId="2696"/>
        <pc:sldMkLst>
          <pc:docMk/>
          <pc:sldMk cId="0" sldId="265"/>
        </pc:sldMkLst>
      </pc:sldChg>
      <pc:sldChg chg="modSp mod">
        <pc:chgData name="Mo Saif" userId="da2e02194afa681a" providerId="LiveId" clId="{ECA80D4F-DC41-4041-AC1D-1B3EB3A347D7}" dt="2024-02-09T15:01:23.746" v="9" actId="20577"/>
        <pc:sldMkLst>
          <pc:docMk/>
          <pc:sldMk cId="3550077309" sldId="316"/>
        </pc:sldMkLst>
        <pc:spChg chg="mod">
          <ac:chgData name="Mo Saif" userId="da2e02194afa681a" providerId="LiveId" clId="{ECA80D4F-DC41-4041-AC1D-1B3EB3A347D7}" dt="2024-02-09T15:01:23.746" v="9" actId="20577"/>
          <ac:spMkLst>
            <pc:docMk/>
            <pc:sldMk cId="3550077309" sldId="316"/>
            <ac:spMk id="1475" creationId="{00000000-0000-0000-0000-000000000000}"/>
          </ac:spMkLst>
        </pc:spChg>
      </pc:sldChg>
      <pc:sldChg chg="delSp modSp mod modNotesTx">
        <pc:chgData name="Mo Saif" userId="da2e02194afa681a" providerId="LiveId" clId="{ECA80D4F-DC41-4041-AC1D-1B3EB3A347D7}" dt="2024-02-11T19:22:37.782" v="369" actId="33524"/>
        <pc:sldMkLst>
          <pc:docMk/>
          <pc:sldMk cId="3421190588" sldId="321"/>
        </pc:sldMkLst>
        <pc:spChg chg="del">
          <ac:chgData name="Mo Saif" userId="da2e02194afa681a" providerId="LiveId" clId="{ECA80D4F-DC41-4041-AC1D-1B3EB3A347D7}" dt="2024-02-09T21:40:16.802" v="247" actId="478"/>
          <ac:spMkLst>
            <pc:docMk/>
            <pc:sldMk cId="3421190588" sldId="321"/>
            <ac:spMk id="12" creationId="{2CBFB611-CDA8-F13B-315D-4BFE3B272780}"/>
          </ac:spMkLst>
        </pc:spChg>
        <pc:spChg chg="mod">
          <ac:chgData name="Mo Saif" userId="da2e02194afa681a" providerId="LiveId" clId="{ECA80D4F-DC41-4041-AC1D-1B3EB3A347D7}" dt="2024-02-09T21:40:23.191" v="248" actId="1076"/>
          <ac:spMkLst>
            <pc:docMk/>
            <pc:sldMk cId="3421190588" sldId="321"/>
            <ac:spMk id="1536" creationId="{00000000-0000-0000-0000-000000000000}"/>
          </ac:spMkLst>
        </pc:spChg>
        <pc:grpChg chg="mod">
          <ac:chgData name="Mo Saif" userId="da2e02194afa681a" providerId="LiveId" clId="{ECA80D4F-DC41-4041-AC1D-1B3EB3A347D7}" dt="2024-02-09T21:40:28.910" v="249" actId="1076"/>
          <ac:grpSpMkLst>
            <pc:docMk/>
            <pc:sldMk cId="3421190588" sldId="321"/>
            <ac:grpSpMk id="9" creationId="{C4A982B7-9AFF-8830-3AB8-BD827ECEEF7E}"/>
          </ac:grpSpMkLst>
        </pc:grpChg>
        <pc:grpChg chg="mod">
          <ac:chgData name="Mo Saif" userId="da2e02194afa681a" providerId="LiveId" clId="{ECA80D4F-DC41-4041-AC1D-1B3EB3A347D7}" dt="2024-02-09T21:40:33.765" v="250" actId="1076"/>
          <ac:grpSpMkLst>
            <pc:docMk/>
            <pc:sldMk cId="3421190588" sldId="321"/>
            <ac:grpSpMk id="13" creationId="{0760703C-0BEC-F903-62FC-FBDEB7280EC4}"/>
          </ac:grpSpMkLst>
        </pc:grpChg>
      </pc:sldChg>
      <pc:sldChg chg="modSp mod modNotesTx">
        <pc:chgData name="Mo Saif" userId="da2e02194afa681a" providerId="LiveId" clId="{ECA80D4F-DC41-4041-AC1D-1B3EB3A347D7}" dt="2024-02-11T19:25:37.707" v="398"/>
        <pc:sldMkLst>
          <pc:docMk/>
          <pc:sldMk cId="2482397775" sldId="322"/>
        </pc:sldMkLst>
        <pc:spChg chg="mod">
          <ac:chgData name="Mo Saif" userId="da2e02194afa681a" providerId="LiveId" clId="{ECA80D4F-DC41-4041-AC1D-1B3EB3A347D7}" dt="2024-02-09T15:02:18.938" v="16" actId="20577"/>
          <ac:spMkLst>
            <pc:docMk/>
            <pc:sldMk cId="2482397775" sldId="322"/>
            <ac:spMk id="1539" creationId="{00000000-0000-0000-0000-000000000000}"/>
          </ac:spMkLst>
        </pc:spChg>
      </pc:sldChg>
      <pc:sldChg chg="modSp mod modNotesTx">
        <pc:chgData name="Mo Saif" userId="da2e02194afa681a" providerId="LiveId" clId="{ECA80D4F-DC41-4041-AC1D-1B3EB3A347D7}" dt="2024-02-11T19:26:00.858" v="403" actId="115"/>
        <pc:sldMkLst>
          <pc:docMk/>
          <pc:sldMk cId="1694863096" sldId="323"/>
        </pc:sldMkLst>
        <pc:spChg chg="mod">
          <ac:chgData name="Mo Saif" userId="da2e02194afa681a" providerId="LiveId" clId="{ECA80D4F-DC41-4041-AC1D-1B3EB3A347D7}" dt="2024-02-09T15:02:27.670" v="24" actId="20577"/>
          <ac:spMkLst>
            <pc:docMk/>
            <pc:sldMk cId="1694863096" sldId="323"/>
            <ac:spMk id="1539" creationId="{00000000-0000-0000-0000-000000000000}"/>
          </ac:spMkLst>
        </pc:spChg>
      </pc:sldChg>
      <pc:sldChg chg="modSp mod modNotesTx">
        <pc:chgData name="Mo Saif" userId="da2e02194afa681a" providerId="LiveId" clId="{ECA80D4F-DC41-4041-AC1D-1B3EB3A347D7}" dt="2024-02-11T19:33:13.563" v="404"/>
        <pc:sldMkLst>
          <pc:docMk/>
          <pc:sldMk cId="2571107862" sldId="324"/>
        </pc:sldMkLst>
        <pc:spChg chg="mod">
          <ac:chgData name="Mo Saif" userId="da2e02194afa681a" providerId="LiveId" clId="{ECA80D4F-DC41-4041-AC1D-1B3EB3A347D7}" dt="2024-02-09T15:02:34.373" v="29" actId="20577"/>
          <ac:spMkLst>
            <pc:docMk/>
            <pc:sldMk cId="2571107862" sldId="324"/>
            <ac:spMk id="1539" creationId="{00000000-0000-0000-0000-000000000000}"/>
          </ac:spMkLst>
        </pc:spChg>
      </pc:sldChg>
      <pc:sldChg chg="addSp delSp modSp add mod ord">
        <pc:chgData name="Mo Saif" userId="da2e02194afa681a" providerId="LiveId" clId="{ECA80D4F-DC41-4041-AC1D-1B3EB3A347D7}" dt="2024-02-09T15:05:47.403" v="227"/>
        <pc:sldMkLst>
          <pc:docMk/>
          <pc:sldMk cId="138800784" sldId="325"/>
        </pc:sldMkLst>
        <pc:spChg chg="del">
          <ac:chgData name="Mo Saif" userId="da2e02194afa681a" providerId="LiveId" clId="{ECA80D4F-DC41-4041-AC1D-1B3EB3A347D7}" dt="2024-02-09T15:03:45.774" v="47" actId="478"/>
          <ac:spMkLst>
            <pc:docMk/>
            <pc:sldMk cId="138800784" sldId="325"/>
            <ac:spMk id="2" creationId="{5650E314-6818-B2DB-5389-8DD831271E6F}"/>
          </ac:spMkLst>
        </pc:spChg>
        <pc:spChg chg="del">
          <ac:chgData name="Mo Saif" userId="da2e02194afa681a" providerId="LiveId" clId="{ECA80D4F-DC41-4041-AC1D-1B3EB3A347D7}" dt="2024-02-09T15:03:47.344" v="48" actId="478"/>
          <ac:spMkLst>
            <pc:docMk/>
            <pc:sldMk cId="138800784" sldId="325"/>
            <ac:spMk id="17" creationId="{933EDFA2-4860-55A2-3910-DA03375BA3C4}"/>
          </ac:spMkLst>
        </pc:spChg>
        <pc:spChg chg="mod">
          <ac:chgData name="Mo Saif" userId="da2e02194afa681a" providerId="LiveId" clId="{ECA80D4F-DC41-4041-AC1D-1B3EB3A347D7}" dt="2024-02-09T15:05:31.500" v="226" actId="20577"/>
          <ac:spMkLst>
            <pc:docMk/>
            <pc:sldMk cId="138800784" sldId="325"/>
            <ac:spMk id="1536" creationId="{E901279D-1446-840F-9E4B-E3D6CE7AF30C}"/>
          </ac:spMkLst>
        </pc:spChg>
        <pc:spChg chg="mod">
          <ac:chgData name="Mo Saif" userId="da2e02194afa681a" providerId="LiveId" clId="{ECA80D4F-DC41-4041-AC1D-1B3EB3A347D7}" dt="2024-02-09T15:03:24.605" v="43" actId="20577"/>
          <ac:spMkLst>
            <pc:docMk/>
            <pc:sldMk cId="138800784" sldId="325"/>
            <ac:spMk id="1539" creationId="{7994BF12-F021-F08E-62AE-5DB58CE83E9D}"/>
          </ac:spMkLst>
        </pc:spChg>
        <pc:grpChg chg="del">
          <ac:chgData name="Mo Saif" userId="da2e02194afa681a" providerId="LiveId" clId="{ECA80D4F-DC41-4041-AC1D-1B3EB3A347D7}" dt="2024-02-09T15:03:44.317" v="46" actId="478"/>
          <ac:grpSpMkLst>
            <pc:docMk/>
            <pc:sldMk cId="138800784" sldId="325"/>
            <ac:grpSpMk id="3" creationId="{6394CFAA-B4E6-56AB-3A94-16DE641DE56C}"/>
          </ac:grpSpMkLst>
        </pc:grpChg>
        <pc:grpChg chg="del">
          <ac:chgData name="Mo Saif" userId="da2e02194afa681a" providerId="LiveId" clId="{ECA80D4F-DC41-4041-AC1D-1B3EB3A347D7}" dt="2024-02-09T15:03:42.276" v="45" actId="478"/>
          <ac:grpSpMkLst>
            <pc:docMk/>
            <pc:sldMk cId="138800784" sldId="325"/>
            <ac:grpSpMk id="7" creationId="{449D102B-11E7-ED27-C5F0-01435D9A5A6A}"/>
          </ac:grpSpMkLst>
        </pc:grpChg>
        <pc:grpChg chg="del">
          <ac:chgData name="Mo Saif" userId="da2e02194afa681a" providerId="LiveId" clId="{ECA80D4F-DC41-4041-AC1D-1B3EB3A347D7}" dt="2024-02-09T15:03:36.427" v="44" actId="478"/>
          <ac:grpSpMkLst>
            <pc:docMk/>
            <pc:sldMk cId="138800784" sldId="325"/>
            <ac:grpSpMk id="10" creationId="{A97AC8AA-0364-11E1-367F-36F90BAD1F2E}"/>
          </ac:grpSpMkLst>
        </pc:grpChg>
        <pc:cxnChg chg="add mod">
          <ac:chgData name="Mo Saif" userId="da2e02194afa681a" providerId="LiveId" clId="{ECA80D4F-DC41-4041-AC1D-1B3EB3A347D7}" dt="2024-02-09T15:05:47.403" v="227"/>
          <ac:cxnSpMkLst>
            <pc:docMk/>
            <pc:sldMk cId="138800784" sldId="325"/>
            <ac:cxnSpMk id="18" creationId="{8EFF5A39-5151-9708-5819-B3BE4ADF53FB}"/>
          </ac:cxnSpMkLst>
        </pc:cxnChg>
      </pc:sldChg>
      <pc:sldChg chg="del">
        <pc:chgData name="Mo Saif" userId="da2e02194afa681a" providerId="LiveId" clId="{ECA80D4F-DC41-4041-AC1D-1B3EB3A347D7}" dt="2024-02-09T15:01:37.705" v="10" actId="2696"/>
        <pc:sldMkLst>
          <pc:docMk/>
          <pc:sldMk cId="2721991874" sldId="328"/>
        </pc:sldMkLst>
      </pc:sldChg>
      <pc:sldChg chg="new del">
        <pc:chgData name="Mo Saif" userId="da2e02194afa681a" providerId="LiveId" clId="{ECA80D4F-DC41-4041-AC1D-1B3EB3A347D7}" dt="2024-02-09T15:01:05.079" v="1" actId="680"/>
        <pc:sldMkLst>
          <pc:docMk/>
          <pc:sldMk cId="3468582714" sldId="329"/>
        </pc:sldMkLst>
      </pc:sldChg>
      <pc:sldMasterChg chg="delSldLayout">
        <pc:chgData name="Mo Saif" userId="da2e02194afa681a" providerId="LiveId" clId="{ECA80D4F-DC41-4041-AC1D-1B3EB3A347D7}" dt="2024-02-09T15:03:07.278" v="33" actId="2696"/>
        <pc:sldMasterMkLst>
          <pc:docMk/>
          <pc:sldMasterMk cId="0" sldId="2147483698"/>
        </pc:sldMasterMkLst>
        <pc:sldLayoutChg chg="del">
          <pc:chgData name="Mo Saif" userId="da2e02194afa681a" providerId="LiveId" clId="{ECA80D4F-DC41-4041-AC1D-1B3EB3A347D7}" dt="2024-02-09T15:03:07.278" v="33" actId="2696"/>
          <pc:sldLayoutMkLst>
            <pc:docMk/>
            <pc:sldMasterMk cId="0" sldId="2147483698"/>
            <pc:sldLayoutMk cId="0" sldId="2147483688"/>
          </pc:sldLayoutMkLst>
        </pc:sldLayoutChg>
      </pc:sldMasterChg>
    </pc:docChg>
  </pc:docChgLst>
  <pc:docChgLst>
    <pc:chgData name="Mo Saif" userId="da2e02194afa681a" providerId="LiveId" clId="{6F5FAD5A-1D1C-4148-9056-F0049BD308F2}"/>
    <pc:docChg chg="addSld delSld modSld">
      <pc:chgData name="Mo Saif" userId="da2e02194afa681a" providerId="LiveId" clId="{6F5FAD5A-1D1C-4148-9056-F0049BD308F2}" dt="2024-01-18T19:09:38.374" v="63" actId="2696"/>
      <pc:docMkLst>
        <pc:docMk/>
      </pc:docMkLst>
      <pc:sldChg chg="modSp mod">
        <pc:chgData name="Mo Saif" userId="da2e02194afa681a" providerId="LiveId" clId="{6F5FAD5A-1D1C-4148-9056-F0049BD308F2}" dt="2024-01-18T19:08:19.450" v="42" actId="20577"/>
        <pc:sldMkLst>
          <pc:docMk/>
          <pc:sldMk cId="0" sldId="261"/>
        </pc:sldMkLst>
        <pc:spChg chg="mod">
          <ac:chgData name="Mo Saif" userId="da2e02194afa681a" providerId="LiveId" clId="{6F5FAD5A-1D1C-4148-9056-F0049BD308F2}" dt="2024-01-18T19:08:19.450" v="42" actId="20577"/>
          <ac:spMkLst>
            <pc:docMk/>
            <pc:sldMk cId="0" sldId="261"/>
            <ac:spMk id="1476" creationId="{00000000-0000-0000-0000-000000000000}"/>
          </ac:spMkLst>
        </pc:spChg>
      </pc:sldChg>
      <pc:sldChg chg="modSp mod">
        <pc:chgData name="Mo Saif" userId="da2e02194afa681a" providerId="LiveId" clId="{6F5FAD5A-1D1C-4148-9056-F0049BD308F2}" dt="2024-01-18T19:08:55.657" v="62" actId="1076"/>
        <pc:sldMkLst>
          <pc:docMk/>
          <pc:sldMk cId="3550077309" sldId="316"/>
        </pc:sldMkLst>
        <pc:spChg chg="mod">
          <ac:chgData name="Mo Saif" userId="da2e02194afa681a" providerId="LiveId" clId="{6F5FAD5A-1D1C-4148-9056-F0049BD308F2}" dt="2024-01-18T19:08:55.657" v="62" actId="1076"/>
          <ac:spMkLst>
            <pc:docMk/>
            <pc:sldMk cId="3550077309" sldId="316"/>
            <ac:spMk id="1475" creationId="{00000000-0000-0000-0000-000000000000}"/>
          </ac:spMkLst>
        </pc:spChg>
      </pc:sldChg>
      <pc:sldChg chg="del">
        <pc:chgData name="Mo Saif" userId="da2e02194afa681a" providerId="LiveId" clId="{6F5FAD5A-1D1C-4148-9056-F0049BD308F2}" dt="2024-01-18T19:09:38.374" v="63" actId="2696"/>
        <pc:sldMkLst>
          <pc:docMk/>
          <pc:sldMk cId="1398542403" sldId="327"/>
        </pc:sldMkLst>
      </pc:sldChg>
      <pc:sldChg chg="modSp add mod">
        <pc:chgData name="Mo Saif" userId="da2e02194afa681a" providerId="LiveId" clId="{6F5FAD5A-1D1C-4148-9056-F0049BD308F2}" dt="2024-01-18T19:08:32.945" v="52" actId="20577"/>
        <pc:sldMkLst>
          <pc:docMk/>
          <pc:sldMk cId="2721991874" sldId="328"/>
        </pc:sldMkLst>
        <pc:spChg chg="mod">
          <ac:chgData name="Mo Saif" userId="da2e02194afa681a" providerId="LiveId" clId="{6F5FAD5A-1D1C-4148-9056-F0049BD308F2}" dt="2024-01-18T19:08:32.945" v="52" actId="20577"/>
          <ac:spMkLst>
            <pc:docMk/>
            <pc:sldMk cId="2721991874" sldId="328"/>
            <ac:spMk id="1475" creationId="{00000000-0000-0000-0000-000000000000}"/>
          </ac:spMkLst>
        </pc:spChg>
      </pc:sldChg>
      <pc:sldMasterChg chg="delSldLayout">
        <pc:chgData name="Mo Saif" userId="da2e02194afa681a" providerId="LiveId" clId="{6F5FAD5A-1D1C-4148-9056-F0049BD308F2}" dt="2024-01-18T19:09:38.374" v="63" actId="2696"/>
        <pc:sldMasterMkLst>
          <pc:docMk/>
          <pc:sldMasterMk cId="0" sldId="2147483698"/>
        </pc:sldMasterMkLst>
        <pc:sldLayoutChg chg="del">
          <pc:chgData name="Mo Saif" userId="da2e02194afa681a" providerId="LiveId" clId="{6F5FAD5A-1D1C-4148-9056-F0049BD308F2}" dt="2024-01-18T19:09:38.374" v="63" actId="2696"/>
          <pc:sldLayoutMkLst>
            <pc:docMk/>
            <pc:sldMasterMk cId="0" sldId="2147483698"/>
            <pc:sldLayoutMk cId="0" sldId="2147483663"/>
          </pc:sldLayoutMkLst>
        </pc:sldLayoutChg>
      </pc:sldMasterChg>
    </pc:docChg>
  </pc:docChgLst>
  <pc:docChgLst>
    <pc:chgData name="Mo Saif" userId="da2e02194afa681a" providerId="LiveId" clId="{1A9C4765-5CEE-400B-B13F-9AAA0E422934}"/>
    <pc:docChg chg="modSld">
      <pc:chgData name="Mo Saif" userId="da2e02194afa681a" providerId="LiveId" clId="{1A9C4765-5CEE-400B-B13F-9AAA0E422934}" dt="2023-12-29T20:01:03.017" v="1" actId="6549"/>
      <pc:docMkLst>
        <pc:docMk/>
      </pc:docMkLst>
      <pc:sldChg chg="modNotesTx">
        <pc:chgData name="Mo Saif" userId="da2e02194afa681a" providerId="LiveId" clId="{1A9C4765-5CEE-400B-B13F-9AAA0E422934}" dt="2023-12-29T20:00:53.027" v="0" actId="6549"/>
        <pc:sldMkLst>
          <pc:docMk/>
          <pc:sldMk cId="1694863096" sldId="323"/>
        </pc:sldMkLst>
      </pc:sldChg>
      <pc:sldChg chg="modNotesTx">
        <pc:chgData name="Mo Saif" userId="da2e02194afa681a" providerId="LiveId" clId="{1A9C4765-5CEE-400B-B13F-9AAA0E422934}" dt="2023-12-29T20:01:03.017" v="1" actId="6549"/>
        <pc:sldMkLst>
          <pc:docMk/>
          <pc:sldMk cId="2571107862" sldId="324"/>
        </pc:sldMkLst>
      </pc:sldChg>
    </pc:docChg>
  </pc:docChgLst>
  <pc:docChgLst>
    <pc:chgData name="Mo Saif" userId="da2e02194afa681a" providerId="LiveId" clId="{981D770F-6CF1-45D3-AEF5-1F0417D372AF}"/>
    <pc:docChg chg="undo custSel addSld delSld modSld sldOrd delMainMaster">
      <pc:chgData name="Mo Saif" userId="da2e02194afa681a" providerId="LiveId" clId="{981D770F-6CF1-45D3-AEF5-1F0417D372AF}" dt="2023-08-20T10:37:17.037" v="3865" actId="20577"/>
      <pc:docMkLst>
        <pc:docMk/>
      </pc:docMkLst>
      <pc:sldChg chg="delSp modSp mod setBg">
        <pc:chgData name="Mo Saif" userId="da2e02194afa681a" providerId="LiveId" clId="{981D770F-6CF1-45D3-AEF5-1F0417D372AF}" dt="2023-08-08T18:52:22.372" v="203" actId="20577"/>
        <pc:sldMkLst>
          <pc:docMk/>
          <pc:sldMk cId="0" sldId="256"/>
        </pc:sldMkLst>
        <pc:spChg chg="mod">
          <ac:chgData name="Mo Saif" userId="da2e02194afa681a" providerId="LiveId" clId="{981D770F-6CF1-45D3-AEF5-1F0417D372AF}" dt="2023-08-08T17:44:21.426" v="182" actId="207"/>
          <ac:spMkLst>
            <pc:docMk/>
            <pc:sldMk cId="0" sldId="256"/>
            <ac:spMk id="791" creationId="{00000000-0000-0000-0000-000000000000}"/>
          </ac:spMkLst>
        </pc:spChg>
        <pc:spChg chg="mod">
          <ac:chgData name="Mo Saif" userId="da2e02194afa681a" providerId="LiveId" clId="{981D770F-6CF1-45D3-AEF5-1F0417D372AF}" dt="2023-08-08T18:52:22.372" v="203" actId="20577"/>
          <ac:spMkLst>
            <pc:docMk/>
            <pc:sldMk cId="0" sldId="256"/>
            <ac:spMk id="792" creationId="{00000000-0000-0000-0000-000000000000}"/>
          </ac:spMkLst>
        </pc:spChg>
        <pc:spChg chg="del mod">
          <ac:chgData name="Mo Saif" userId="da2e02194afa681a" providerId="LiveId" clId="{981D770F-6CF1-45D3-AEF5-1F0417D372AF}" dt="2023-08-08T18:48:59.116" v="184" actId="478"/>
          <ac:spMkLst>
            <pc:docMk/>
            <pc:sldMk cId="0" sldId="256"/>
            <ac:spMk id="1033" creationId="{00000000-0000-0000-0000-000000000000}"/>
          </ac:spMkLst>
        </pc:spChg>
      </pc:sldChg>
      <pc:sldChg chg="del">
        <pc:chgData name="Mo Saif" userId="da2e02194afa681a" providerId="LiveId" clId="{981D770F-6CF1-45D3-AEF5-1F0417D372AF}" dt="2023-08-07T19:35:00.181" v="2" actId="2696"/>
        <pc:sldMkLst>
          <pc:docMk/>
          <pc:sldMk cId="0" sldId="257"/>
        </pc:sldMkLst>
      </pc:sldChg>
      <pc:sldChg chg="del">
        <pc:chgData name="Mo Saif" userId="da2e02194afa681a" providerId="LiveId" clId="{981D770F-6CF1-45D3-AEF5-1F0417D372AF}" dt="2023-08-07T19:34:55.896" v="1" actId="2696"/>
        <pc:sldMkLst>
          <pc:docMk/>
          <pc:sldMk cId="0" sldId="258"/>
        </pc:sldMkLst>
      </pc:sldChg>
      <pc:sldChg chg="del">
        <pc:chgData name="Mo Saif" userId="da2e02194afa681a" providerId="LiveId" clId="{981D770F-6CF1-45D3-AEF5-1F0417D372AF}" dt="2023-08-18T11:11:34.202" v="3144" actId="47"/>
        <pc:sldMkLst>
          <pc:docMk/>
          <pc:sldMk cId="0" sldId="259"/>
        </pc:sldMkLst>
      </pc:sldChg>
      <pc:sldChg chg="del">
        <pc:chgData name="Mo Saif" userId="da2e02194afa681a" providerId="LiveId" clId="{981D770F-6CF1-45D3-AEF5-1F0417D372AF}" dt="2023-08-18T11:11:34.635" v="3145" actId="47"/>
        <pc:sldMkLst>
          <pc:docMk/>
          <pc:sldMk cId="0" sldId="260"/>
        </pc:sldMkLst>
      </pc:sldChg>
      <pc:sldChg chg="delSp modSp mod ord modNotesTx">
        <pc:chgData name="Mo Saif" userId="da2e02194afa681a" providerId="LiveId" clId="{981D770F-6CF1-45D3-AEF5-1F0417D372AF}" dt="2023-08-17T18:41:42.209" v="2883" actId="20577"/>
        <pc:sldMkLst>
          <pc:docMk/>
          <pc:sldMk cId="0" sldId="261"/>
        </pc:sldMkLst>
        <pc:spChg chg="mod">
          <ac:chgData name="Mo Saif" userId="da2e02194afa681a" providerId="LiveId" clId="{981D770F-6CF1-45D3-AEF5-1F0417D372AF}" dt="2023-08-15T17:48:03.667" v="432" actId="403"/>
          <ac:spMkLst>
            <pc:docMk/>
            <pc:sldMk cId="0" sldId="261"/>
            <ac:spMk id="1475" creationId="{00000000-0000-0000-0000-000000000000}"/>
          </ac:spMkLst>
        </pc:spChg>
        <pc:spChg chg="mod">
          <ac:chgData name="Mo Saif" userId="da2e02194afa681a" providerId="LiveId" clId="{981D770F-6CF1-45D3-AEF5-1F0417D372AF}" dt="2023-08-15T18:06:14.251" v="766" actId="113"/>
          <ac:spMkLst>
            <pc:docMk/>
            <pc:sldMk cId="0" sldId="261"/>
            <ac:spMk id="1476" creationId="{00000000-0000-0000-0000-000000000000}"/>
          </ac:spMkLst>
        </pc:spChg>
        <pc:grpChg chg="del">
          <ac:chgData name="Mo Saif" userId="da2e02194afa681a" providerId="LiveId" clId="{981D770F-6CF1-45D3-AEF5-1F0417D372AF}" dt="2023-08-15T17:47:31.555" v="428" actId="478"/>
          <ac:grpSpMkLst>
            <pc:docMk/>
            <pc:sldMk cId="0" sldId="261"/>
            <ac:grpSpMk id="1477" creationId="{00000000-0000-0000-0000-000000000000}"/>
          </ac:grpSpMkLst>
        </pc:grpChg>
        <pc:cxnChg chg="mod">
          <ac:chgData name="Mo Saif" userId="da2e02194afa681a" providerId="LiveId" clId="{981D770F-6CF1-45D3-AEF5-1F0417D372AF}" dt="2023-08-15T17:48:17.128" v="438" actId="208"/>
          <ac:cxnSpMkLst>
            <pc:docMk/>
            <pc:sldMk cId="0" sldId="261"/>
            <ac:cxnSpMk id="1500" creationId="{00000000-0000-0000-0000-000000000000}"/>
          </ac:cxnSpMkLst>
        </pc:cxnChg>
      </pc:sldChg>
      <pc:sldChg chg="del">
        <pc:chgData name="Mo Saif" userId="da2e02194afa681a" providerId="LiveId" clId="{981D770F-6CF1-45D3-AEF5-1F0417D372AF}" dt="2023-08-18T11:11:35.167" v="3146" actId="47"/>
        <pc:sldMkLst>
          <pc:docMk/>
          <pc:sldMk cId="0" sldId="262"/>
        </pc:sldMkLst>
      </pc:sldChg>
      <pc:sldChg chg="del">
        <pc:chgData name="Mo Saif" userId="da2e02194afa681a" providerId="LiveId" clId="{981D770F-6CF1-45D3-AEF5-1F0417D372AF}" dt="2023-08-18T11:11:35.753" v="3147" actId="47"/>
        <pc:sldMkLst>
          <pc:docMk/>
          <pc:sldMk cId="0" sldId="263"/>
        </pc:sldMkLst>
      </pc:sldChg>
      <pc:sldChg chg="addSp delSp modSp mod ord">
        <pc:chgData name="Mo Saif" userId="da2e02194afa681a" providerId="LiveId" clId="{981D770F-6CF1-45D3-AEF5-1F0417D372AF}" dt="2023-08-17T16:17:31.487" v="1540" actId="13822"/>
        <pc:sldMkLst>
          <pc:docMk/>
          <pc:sldMk cId="0" sldId="264"/>
        </pc:sldMkLst>
        <pc:spChg chg="mod">
          <ac:chgData name="Mo Saif" userId="da2e02194afa681a" providerId="LiveId" clId="{981D770F-6CF1-45D3-AEF5-1F0417D372AF}" dt="2023-08-15T17:21:14.535" v="397" actId="403"/>
          <ac:spMkLst>
            <pc:docMk/>
            <pc:sldMk cId="0" sldId="264"/>
            <ac:spMk id="1535" creationId="{00000000-0000-0000-0000-000000000000}"/>
          </ac:spMkLst>
        </pc:spChg>
        <pc:spChg chg="mod">
          <ac:chgData name="Mo Saif" userId="da2e02194afa681a" providerId="LiveId" clId="{981D770F-6CF1-45D3-AEF5-1F0417D372AF}" dt="2023-08-15T17:21:56.675" v="404" actId="404"/>
          <ac:spMkLst>
            <pc:docMk/>
            <pc:sldMk cId="0" sldId="264"/>
            <ac:spMk id="1536" creationId="{00000000-0000-0000-0000-000000000000}"/>
          </ac:spMkLst>
        </pc:spChg>
        <pc:spChg chg="mod">
          <ac:chgData name="Mo Saif" userId="da2e02194afa681a" providerId="LiveId" clId="{981D770F-6CF1-45D3-AEF5-1F0417D372AF}" dt="2023-08-15T17:24:26.045" v="413" actId="13926"/>
          <ac:spMkLst>
            <pc:docMk/>
            <pc:sldMk cId="0" sldId="264"/>
            <ac:spMk id="1537" creationId="{00000000-0000-0000-0000-000000000000}"/>
          </ac:spMkLst>
        </pc:spChg>
        <pc:spChg chg="mod">
          <ac:chgData name="Mo Saif" userId="da2e02194afa681a" providerId="LiveId" clId="{981D770F-6CF1-45D3-AEF5-1F0417D372AF}" dt="2023-08-15T17:24:20.507" v="412" actId="13926"/>
          <ac:spMkLst>
            <pc:docMk/>
            <pc:sldMk cId="0" sldId="264"/>
            <ac:spMk id="1538" creationId="{00000000-0000-0000-0000-000000000000}"/>
          </ac:spMkLst>
        </pc:spChg>
        <pc:spChg chg="mod">
          <ac:chgData name="Mo Saif" userId="da2e02194afa681a" providerId="LiveId" clId="{981D770F-6CF1-45D3-AEF5-1F0417D372AF}" dt="2023-08-15T17:48:11.008" v="437" actId="404"/>
          <ac:spMkLst>
            <pc:docMk/>
            <pc:sldMk cId="0" sldId="264"/>
            <ac:spMk id="1539" creationId="{00000000-0000-0000-0000-000000000000}"/>
          </ac:spMkLst>
        </pc:spChg>
        <pc:grpChg chg="del">
          <ac:chgData name="Mo Saif" userId="da2e02194afa681a" providerId="LiveId" clId="{981D770F-6CF1-45D3-AEF5-1F0417D372AF}" dt="2023-08-15T17:21:59.559" v="405" actId="478"/>
          <ac:grpSpMkLst>
            <pc:docMk/>
            <pc:sldMk cId="0" sldId="264"/>
            <ac:grpSpMk id="1540" creationId="{00000000-0000-0000-0000-000000000000}"/>
          </ac:grpSpMkLst>
        </pc:grpChg>
        <pc:cxnChg chg="add del mod">
          <ac:chgData name="Mo Saif" userId="da2e02194afa681a" providerId="LiveId" clId="{981D770F-6CF1-45D3-AEF5-1F0417D372AF}" dt="2023-08-15T17:26:17.778" v="420" actId="478"/>
          <ac:cxnSpMkLst>
            <pc:docMk/>
            <pc:sldMk cId="0" sldId="264"/>
            <ac:cxnSpMk id="2" creationId="{F152CA50-7CC3-A1BB-5190-ABBCFEAEBBC1}"/>
          </ac:cxnSpMkLst>
        </pc:cxnChg>
        <pc:cxnChg chg="add mod">
          <ac:chgData name="Mo Saif" userId="da2e02194afa681a" providerId="LiveId" clId="{981D770F-6CF1-45D3-AEF5-1F0417D372AF}" dt="2023-08-17T16:17:31.487" v="1540" actId="13822"/>
          <ac:cxnSpMkLst>
            <pc:docMk/>
            <pc:sldMk cId="0" sldId="264"/>
            <ac:cxnSpMk id="6" creationId="{E29E5007-124D-E4C5-B0C9-12AB38BD4C25}"/>
          </ac:cxnSpMkLst>
        </pc:cxnChg>
      </pc:sldChg>
      <pc:sldChg chg="addSp modSp mod ord modNotesTx">
        <pc:chgData name="Mo Saif" userId="da2e02194afa681a" providerId="LiveId" clId="{981D770F-6CF1-45D3-AEF5-1F0417D372AF}" dt="2023-08-19T16:07:33.342" v="3425" actId="1076"/>
        <pc:sldMkLst>
          <pc:docMk/>
          <pc:sldMk cId="0" sldId="265"/>
        </pc:sldMkLst>
        <pc:spChg chg="add mod">
          <ac:chgData name="Mo Saif" userId="da2e02194afa681a" providerId="LiveId" clId="{981D770F-6CF1-45D3-AEF5-1F0417D372AF}" dt="2023-08-19T16:04:43.425" v="3369" actId="207"/>
          <ac:spMkLst>
            <pc:docMk/>
            <pc:sldMk cId="0" sldId="265"/>
            <ac:spMk id="2" creationId="{B4CCC292-A6F6-C31A-B8E7-6C5BDB7F272F}"/>
          </ac:spMkLst>
        </pc:spChg>
        <pc:spChg chg="mod">
          <ac:chgData name="Mo Saif" userId="da2e02194afa681a" providerId="LiveId" clId="{981D770F-6CF1-45D3-AEF5-1F0417D372AF}" dt="2023-08-19T16:06:07.202" v="3415" actId="1076"/>
          <ac:spMkLst>
            <pc:docMk/>
            <pc:sldMk cId="0" sldId="265"/>
            <ac:spMk id="1601" creationId="{00000000-0000-0000-0000-000000000000}"/>
          </ac:spMkLst>
        </pc:spChg>
        <pc:spChg chg="mod">
          <ac:chgData name="Mo Saif" userId="da2e02194afa681a" providerId="LiveId" clId="{981D770F-6CF1-45D3-AEF5-1F0417D372AF}" dt="2023-08-19T16:06:14.526" v="3416" actId="1076"/>
          <ac:spMkLst>
            <pc:docMk/>
            <pc:sldMk cId="0" sldId="265"/>
            <ac:spMk id="1602" creationId="{00000000-0000-0000-0000-000000000000}"/>
          </ac:spMkLst>
        </pc:spChg>
        <pc:spChg chg="mod">
          <ac:chgData name="Mo Saif" userId="da2e02194afa681a" providerId="LiveId" clId="{981D770F-6CF1-45D3-AEF5-1F0417D372AF}" dt="2023-08-19T16:06:26.428" v="3418" actId="1076"/>
          <ac:spMkLst>
            <pc:docMk/>
            <pc:sldMk cId="0" sldId="265"/>
            <ac:spMk id="1603" creationId="{00000000-0000-0000-0000-000000000000}"/>
          </ac:spMkLst>
        </pc:spChg>
        <pc:spChg chg="mod">
          <ac:chgData name="Mo Saif" userId="da2e02194afa681a" providerId="LiveId" clId="{981D770F-6CF1-45D3-AEF5-1F0417D372AF}" dt="2023-08-19T16:06:31.778" v="3419" actId="1076"/>
          <ac:spMkLst>
            <pc:docMk/>
            <pc:sldMk cId="0" sldId="265"/>
            <ac:spMk id="1604" creationId="{00000000-0000-0000-0000-000000000000}"/>
          </ac:spMkLst>
        </pc:spChg>
        <pc:spChg chg="mod">
          <ac:chgData name="Mo Saif" userId="da2e02194afa681a" providerId="LiveId" clId="{981D770F-6CF1-45D3-AEF5-1F0417D372AF}" dt="2023-08-19T16:07:30.235" v="3424" actId="1076"/>
          <ac:spMkLst>
            <pc:docMk/>
            <pc:sldMk cId="0" sldId="265"/>
            <ac:spMk id="1605" creationId="{00000000-0000-0000-0000-000000000000}"/>
          </ac:spMkLst>
        </pc:spChg>
        <pc:spChg chg="mod">
          <ac:chgData name="Mo Saif" userId="da2e02194afa681a" providerId="LiveId" clId="{981D770F-6CF1-45D3-AEF5-1F0417D372AF}" dt="2023-08-19T16:07:26.796" v="3423" actId="1076"/>
          <ac:spMkLst>
            <pc:docMk/>
            <pc:sldMk cId="0" sldId="265"/>
            <ac:spMk id="1606" creationId="{00000000-0000-0000-0000-000000000000}"/>
          </ac:spMkLst>
        </pc:spChg>
        <pc:spChg chg="mod">
          <ac:chgData name="Mo Saif" userId="da2e02194afa681a" providerId="LiveId" clId="{981D770F-6CF1-45D3-AEF5-1F0417D372AF}" dt="2023-08-19T16:06:19.377" v="3417" actId="1076"/>
          <ac:spMkLst>
            <pc:docMk/>
            <pc:sldMk cId="0" sldId="265"/>
            <ac:spMk id="1607" creationId="{00000000-0000-0000-0000-000000000000}"/>
          </ac:spMkLst>
        </pc:spChg>
        <pc:spChg chg="mod">
          <ac:chgData name="Mo Saif" userId="da2e02194afa681a" providerId="LiveId" clId="{981D770F-6CF1-45D3-AEF5-1F0417D372AF}" dt="2023-08-19T16:07:33.342" v="3425" actId="1076"/>
          <ac:spMkLst>
            <pc:docMk/>
            <pc:sldMk cId="0" sldId="265"/>
            <ac:spMk id="1608" creationId="{00000000-0000-0000-0000-000000000000}"/>
          </ac:spMkLst>
        </pc:spChg>
      </pc:sldChg>
      <pc:sldChg chg="del">
        <pc:chgData name="Mo Saif" userId="da2e02194afa681a" providerId="LiveId" clId="{981D770F-6CF1-45D3-AEF5-1F0417D372AF}" dt="2023-08-18T11:11:36.760" v="3148" actId="47"/>
        <pc:sldMkLst>
          <pc:docMk/>
          <pc:sldMk cId="0" sldId="266"/>
        </pc:sldMkLst>
      </pc:sldChg>
      <pc:sldChg chg="del">
        <pc:chgData name="Mo Saif" userId="da2e02194afa681a" providerId="LiveId" clId="{981D770F-6CF1-45D3-AEF5-1F0417D372AF}" dt="2023-08-18T11:11:37.322" v="3149" actId="47"/>
        <pc:sldMkLst>
          <pc:docMk/>
          <pc:sldMk cId="0" sldId="267"/>
        </pc:sldMkLst>
      </pc:sldChg>
      <pc:sldChg chg="del">
        <pc:chgData name="Mo Saif" userId="da2e02194afa681a" providerId="LiveId" clId="{981D770F-6CF1-45D3-AEF5-1F0417D372AF}" dt="2023-08-18T11:11:40.243" v="3150" actId="47"/>
        <pc:sldMkLst>
          <pc:docMk/>
          <pc:sldMk cId="0" sldId="268"/>
        </pc:sldMkLst>
      </pc:sldChg>
      <pc:sldChg chg="del">
        <pc:chgData name="Mo Saif" userId="da2e02194afa681a" providerId="LiveId" clId="{981D770F-6CF1-45D3-AEF5-1F0417D372AF}" dt="2023-08-18T11:33:51.185" v="3281" actId="47"/>
        <pc:sldMkLst>
          <pc:docMk/>
          <pc:sldMk cId="0" sldId="269"/>
        </pc:sldMkLst>
      </pc:sldChg>
      <pc:sldChg chg="del">
        <pc:chgData name="Mo Saif" userId="da2e02194afa681a" providerId="LiveId" clId="{981D770F-6CF1-45D3-AEF5-1F0417D372AF}" dt="2023-08-18T11:11:43.471" v="3151" actId="47"/>
        <pc:sldMkLst>
          <pc:docMk/>
          <pc:sldMk cId="0" sldId="270"/>
        </pc:sldMkLst>
      </pc:sldChg>
      <pc:sldChg chg="del">
        <pc:chgData name="Mo Saif" userId="da2e02194afa681a" providerId="LiveId" clId="{981D770F-6CF1-45D3-AEF5-1F0417D372AF}" dt="2023-08-18T11:11:43.875" v="3152" actId="47"/>
        <pc:sldMkLst>
          <pc:docMk/>
          <pc:sldMk cId="0" sldId="271"/>
        </pc:sldMkLst>
      </pc:sldChg>
      <pc:sldChg chg="del">
        <pc:chgData name="Mo Saif" userId="da2e02194afa681a" providerId="LiveId" clId="{981D770F-6CF1-45D3-AEF5-1F0417D372AF}" dt="2023-08-18T11:11:44.276" v="3153" actId="47"/>
        <pc:sldMkLst>
          <pc:docMk/>
          <pc:sldMk cId="0" sldId="272"/>
        </pc:sldMkLst>
      </pc:sldChg>
      <pc:sldChg chg="del">
        <pc:chgData name="Mo Saif" userId="da2e02194afa681a" providerId="LiveId" clId="{981D770F-6CF1-45D3-AEF5-1F0417D372AF}" dt="2023-08-18T11:11:44.630" v="3154" actId="47"/>
        <pc:sldMkLst>
          <pc:docMk/>
          <pc:sldMk cId="0" sldId="273"/>
        </pc:sldMkLst>
      </pc:sldChg>
      <pc:sldChg chg="addSp delSp modSp del mod ord">
        <pc:chgData name="Mo Saif" userId="da2e02194afa681a" providerId="LiveId" clId="{981D770F-6CF1-45D3-AEF5-1F0417D372AF}" dt="2023-08-17T16:18:30.658" v="1551" actId="47"/>
        <pc:sldMkLst>
          <pc:docMk/>
          <pc:sldMk cId="0" sldId="274"/>
        </pc:sldMkLst>
        <pc:spChg chg="del mod">
          <ac:chgData name="Mo Saif" userId="da2e02194afa681a" providerId="LiveId" clId="{981D770F-6CF1-45D3-AEF5-1F0417D372AF}" dt="2023-08-17T16:06:53.626" v="1481" actId="478"/>
          <ac:spMkLst>
            <pc:docMk/>
            <pc:sldMk cId="0" sldId="274"/>
            <ac:spMk id="2072" creationId="{00000000-0000-0000-0000-000000000000}"/>
          </ac:spMkLst>
        </pc:spChg>
        <pc:spChg chg="mod">
          <ac:chgData name="Mo Saif" userId="da2e02194afa681a" providerId="LiveId" clId="{981D770F-6CF1-45D3-AEF5-1F0417D372AF}" dt="2023-08-17T16:08:04.340" v="1506" actId="20577"/>
          <ac:spMkLst>
            <pc:docMk/>
            <pc:sldMk cId="0" sldId="274"/>
            <ac:spMk id="2073" creationId="{00000000-0000-0000-0000-000000000000}"/>
          </ac:spMkLst>
        </pc:spChg>
        <pc:spChg chg="mod">
          <ac:chgData name="Mo Saif" userId="da2e02194afa681a" providerId="LiveId" clId="{981D770F-6CF1-45D3-AEF5-1F0417D372AF}" dt="2023-08-17T16:05:20.794" v="1473" actId="207"/>
          <ac:spMkLst>
            <pc:docMk/>
            <pc:sldMk cId="0" sldId="274"/>
            <ac:spMk id="2076" creationId="{00000000-0000-0000-0000-000000000000}"/>
          </ac:spMkLst>
        </pc:spChg>
        <pc:spChg chg="mod">
          <ac:chgData name="Mo Saif" userId="da2e02194afa681a" providerId="LiveId" clId="{981D770F-6CF1-45D3-AEF5-1F0417D372AF}" dt="2023-08-17T16:05:20.794" v="1473" actId="207"/>
          <ac:spMkLst>
            <pc:docMk/>
            <pc:sldMk cId="0" sldId="274"/>
            <ac:spMk id="2077" creationId="{00000000-0000-0000-0000-000000000000}"/>
          </ac:spMkLst>
        </pc:spChg>
        <pc:spChg chg="mod">
          <ac:chgData name="Mo Saif" userId="da2e02194afa681a" providerId="LiveId" clId="{981D770F-6CF1-45D3-AEF5-1F0417D372AF}" dt="2023-08-17T16:05:28.646" v="1474" actId="207"/>
          <ac:spMkLst>
            <pc:docMk/>
            <pc:sldMk cId="0" sldId="274"/>
            <ac:spMk id="2079" creationId="{00000000-0000-0000-0000-000000000000}"/>
          </ac:spMkLst>
        </pc:spChg>
        <pc:spChg chg="mod">
          <ac:chgData name="Mo Saif" userId="da2e02194afa681a" providerId="LiveId" clId="{981D770F-6CF1-45D3-AEF5-1F0417D372AF}" dt="2023-08-17T16:05:28.646" v="1474" actId="207"/>
          <ac:spMkLst>
            <pc:docMk/>
            <pc:sldMk cId="0" sldId="274"/>
            <ac:spMk id="2080" creationId="{00000000-0000-0000-0000-000000000000}"/>
          </ac:spMkLst>
        </pc:spChg>
        <pc:spChg chg="mod">
          <ac:chgData name="Mo Saif" userId="da2e02194afa681a" providerId="LiveId" clId="{981D770F-6CF1-45D3-AEF5-1F0417D372AF}" dt="2023-08-17T16:05:32.923" v="1475" actId="207"/>
          <ac:spMkLst>
            <pc:docMk/>
            <pc:sldMk cId="0" sldId="274"/>
            <ac:spMk id="2082" creationId="{00000000-0000-0000-0000-000000000000}"/>
          </ac:spMkLst>
        </pc:spChg>
        <pc:spChg chg="mod">
          <ac:chgData name="Mo Saif" userId="da2e02194afa681a" providerId="LiveId" clId="{981D770F-6CF1-45D3-AEF5-1F0417D372AF}" dt="2023-08-17T16:05:32.923" v="1475" actId="207"/>
          <ac:spMkLst>
            <pc:docMk/>
            <pc:sldMk cId="0" sldId="274"/>
            <ac:spMk id="2083" creationId="{00000000-0000-0000-0000-000000000000}"/>
          </ac:spMkLst>
        </pc:spChg>
        <pc:spChg chg="mod">
          <ac:chgData name="Mo Saif" userId="da2e02194afa681a" providerId="LiveId" clId="{981D770F-6CF1-45D3-AEF5-1F0417D372AF}" dt="2023-08-17T16:05:17.794" v="1472" actId="207"/>
          <ac:spMkLst>
            <pc:docMk/>
            <pc:sldMk cId="0" sldId="274"/>
            <ac:spMk id="2085" creationId="{00000000-0000-0000-0000-000000000000}"/>
          </ac:spMkLst>
        </pc:spChg>
        <pc:spChg chg="mod">
          <ac:chgData name="Mo Saif" userId="da2e02194afa681a" providerId="LiveId" clId="{981D770F-6CF1-45D3-AEF5-1F0417D372AF}" dt="2023-08-17T16:05:17.794" v="1472" actId="207"/>
          <ac:spMkLst>
            <pc:docMk/>
            <pc:sldMk cId="0" sldId="274"/>
            <ac:spMk id="2086" creationId="{00000000-0000-0000-0000-000000000000}"/>
          </ac:spMkLst>
        </pc:spChg>
        <pc:grpChg chg="del mod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075" creationId="{00000000-0000-0000-0000-000000000000}"/>
          </ac:grpSpMkLst>
        </pc:grpChg>
        <pc:grpChg chg="del mod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078" creationId="{00000000-0000-0000-0000-000000000000}"/>
          </ac:grpSpMkLst>
        </pc:grpChg>
        <pc:grpChg chg="del mod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081" creationId="{00000000-0000-0000-0000-000000000000}"/>
          </ac:grpSpMkLst>
        </pc:grpChg>
        <pc:grpChg chg="del mod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084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087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090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093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096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099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102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105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108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111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114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117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120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123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126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129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6:53.626" v="1481" actId="478"/>
          <ac:grpSpMkLst>
            <pc:docMk/>
            <pc:sldMk cId="0" sldId="274"/>
            <ac:grpSpMk id="2132" creationId="{00000000-0000-0000-0000-000000000000}"/>
          </ac:grpSpMkLst>
        </pc:grpChg>
        <pc:grpChg chg="del">
          <ac:chgData name="Mo Saif" userId="da2e02194afa681a" providerId="LiveId" clId="{981D770F-6CF1-45D3-AEF5-1F0417D372AF}" dt="2023-08-17T15:57:54.871" v="1455" actId="478"/>
          <ac:grpSpMkLst>
            <pc:docMk/>
            <pc:sldMk cId="0" sldId="274"/>
            <ac:grpSpMk id="2135" creationId="{00000000-0000-0000-0000-000000000000}"/>
          </ac:grpSpMkLst>
        </pc:grpChg>
        <pc:grpChg chg="del">
          <ac:chgData name="Mo Saif" userId="da2e02194afa681a" providerId="LiveId" clId="{981D770F-6CF1-45D3-AEF5-1F0417D372AF}" dt="2023-08-17T16:08:16.265" v="1507" actId="478"/>
          <ac:grpSpMkLst>
            <pc:docMk/>
            <pc:sldMk cId="0" sldId="274"/>
            <ac:grpSpMk id="2147" creationId="{00000000-0000-0000-0000-000000000000}"/>
          </ac:grpSpMkLst>
        </pc:grpChg>
        <pc:graphicFrameChg chg="add del mod modGraphic">
          <ac:chgData name="Mo Saif" userId="da2e02194afa681a" providerId="LiveId" clId="{981D770F-6CF1-45D3-AEF5-1F0417D372AF}" dt="2023-08-17T16:10:20.059" v="1513" actId="478"/>
          <ac:graphicFrameMkLst>
            <pc:docMk/>
            <pc:sldMk cId="0" sldId="274"/>
            <ac:graphicFrameMk id="2" creationId="{ECDCE2E0-DF9E-2614-448C-946B7C6D6463}"/>
          </ac:graphicFrameMkLst>
        </pc:graphicFrameChg>
        <pc:graphicFrameChg chg="add del mod modGraphic">
          <ac:chgData name="Mo Saif" userId="da2e02194afa681a" providerId="LiveId" clId="{981D770F-6CF1-45D3-AEF5-1F0417D372AF}" dt="2023-08-17T16:16:28.921" v="1536" actId="478"/>
          <ac:graphicFrameMkLst>
            <pc:docMk/>
            <pc:sldMk cId="0" sldId="274"/>
            <ac:graphicFrameMk id="3" creationId="{59CCB6B4-97D2-B1F8-138D-49532EEFFF42}"/>
          </ac:graphicFrameMkLst>
        </pc:graphicFrameChg>
        <pc:graphicFrameChg chg="add del mod">
          <ac:chgData name="Mo Saif" userId="da2e02194afa681a" providerId="LiveId" clId="{981D770F-6CF1-45D3-AEF5-1F0417D372AF}" dt="2023-08-17T16:14:44.374" v="1519"/>
          <ac:graphicFrameMkLst>
            <pc:docMk/>
            <pc:sldMk cId="0" sldId="274"/>
            <ac:graphicFrameMk id="4" creationId="{1479C172-C93D-97FD-4A01-83F72082FAC3}"/>
          </ac:graphicFrameMkLst>
        </pc:graphicFrameChg>
        <pc:graphicFrameChg chg="del modGraphic">
          <ac:chgData name="Mo Saif" userId="da2e02194afa681a" providerId="LiveId" clId="{981D770F-6CF1-45D3-AEF5-1F0417D372AF}" dt="2023-08-17T16:07:00.791" v="1482" actId="478"/>
          <ac:graphicFrameMkLst>
            <pc:docMk/>
            <pc:sldMk cId="0" sldId="274"/>
            <ac:graphicFrameMk id="2074" creationId="{00000000-0000-0000-0000-000000000000}"/>
          </ac:graphicFrameMkLst>
        </pc:graphicFrameChg>
        <pc:cxnChg chg="add mod">
          <ac:chgData name="Mo Saif" userId="da2e02194afa681a" providerId="LiveId" clId="{981D770F-6CF1-45D3-AEF5-1F0417D372AF}" dt="2023-08-17T16:17:36.925" v="1541"/>
          <ac:cxnSpMkLst>
            <pc:docMk/>
            <pc:sldMk cId="0" sldId="274"/>
            <ac:cxnSpMk id="5" creationId="{14686490-3C55-155D-B05F-2E4C2D37A7AE}"/>
          </ac:cxnSpMkLst>
        </pc:cxnChg>
      </pc:sldChg>
      <pc:sldChg chg="modSp del mod">
        <pc:chgData name="Mo Saif" userId="da2e02194afa681a" providerId="LiveId" clId="{981D770F-6CF1-45D3-AEF5-1F0417D372AF}" dt="2023-08-18T11:11:45.009" v="3155" actId="47"/>
        <pc:sldMkLst>
          <pc:docMk/>
          <pc:sldMk cId="0" sldId="275"/>
        </pc:sldMkLst>
        <pc:spChg chg="mod">
          <ac:chgData name="Mo Saif" userId="da2e02194afa681a" providerId="LiveId" clId="{981D770F-6CF1-45D3-AEF5-1F0417D372AF}" dt="2023-08-08T18:54:08.022" v="205" actId="207"/>
          <ac:spMkLst>
            <pc:docMk/>
            <pc:sldMk cId="0" sldId="275"/>
            <ac:spMk id="2223" creationId="{00000000-0000-0000-0000-000000000000}"/>
          </ac:spMkLst>
        </pc:spChg>
        <pc:spChg chg="mod">
          <ac:chgData name="Mo Saif" userId="da2e02194afa681a" providerId="LiveId" clId="{981D770F-6CF1-45D3-AEF5-1F0417D372AF}" dt="2023-08-08T18:54:08.022" v="205" actId="207"/>
          <ac:spMkLst>
            <pc:docMk/>
            <pc:sldMk cId="0" sldId="275"/>
            <ac:spMk id="2224" creationId="{00000000-0000-0000-0000-000000000000}"/>
          </ac:spMkLst>
        </pc:spChg>
        <pc:spChg chg="mod">
          <ac:chgData name="Mo Saif" userId="da2e02194afa681a" providerId="LiveId" clId="{981D770F-6CF1-45D3-AEF5-1F0417D372AF}" dt="2023-08-08T18:54:08.022" v="205" actId="207"/>
          <ac:spMkLst>
            <pc:docMk/>
            <pc:sldMk cId="0" sldId="275"/>
            <ac:spMk id="2225" creationId="{00000000-0000-0000-0000-000000000000}"/>
          </ac:spMkLst>
        </pc:spChg>
        <pc:spChg chg="mod">
          <ac:chgData name="Mo Saif" userId="da2e02194afa681a" providerId="LiveId" clId="{981D770F-6CF1-45D3-AEF5-1F0417D372AF}" dt="2023-08-08T18:54:08.022" v="205" actId="207"/>
          <ac:spMkLst>
            <pc:docMk/>
            <pc:sldMk cId="0" sldId="275"/>
            <ac:spMk id="2226" creationId="{00000000-0000-0000-0000-000000000000}"/>
          </ac:spMkLst>
        </pc:spChg>
        <pc:spChg chg="mod">
          <ac:chgData name="Mo Saif" userId="da2e02194afa681a" providerId="LiveId" clId="{981D770F-6CF1-45D3-AEF5-1F0417D372AF}" dt="2023-08-08T18:54:08.022" v="205" actId="207"/>
          <ac:spMkLst>
            <pc:docMk/>
            <pc:sldMk cId="0" sldId="275"/>
            <ac:spMk id="2227" creationId="{00000000-0000-0000-0000-000000000000}"/>
          </ac:spMkLst>
        </pc:spChg>
        <pc:spChg chg="mod">
          <ac:chgData name="Mo Saif" userId="da2e02194afa681a" providerId="LiveId" clId="{981D770F-6CF1-45D3-AEF5-1F0417D372AF}" dt="2023-08-08T18:54:08.022" v="205" actId="207"/>
          <ac:spMkLst>
            <pc:docMk/>
            <pc:sldMk cId="0" sldId="275"/>
            <ac:spMk id="2228" creationId="{00000000-0000-0000-0000-000000000000}"/>
          </ac:spMkLst>
        </pc:spChg>
        <pc:grpChg chg="mod">
          <ac:chgData name="Mo Saif" userId="da2e02194afa681a" providerId="LiveId" clId="{981D770F-6CF1-45D3-AEF5-1F0417D372AF}" dt="2023-08-08T18:54:08.022" v="205" actId="207"/>
          <ac:grpSpMkLst>
            <pc:docMk/>
            <pc:sldMk cId="0" sldId="275"/>
            <ac:grpSpMk id="2222" creationId="{00000000-0000-0000-0000-000000000000}"/>
          </ac:grpSpMkLst>
        </pc:grpChg>
      </pc:sldChg>
      <pc:sldChg chg="del">
        <pc:chgData name="Mo Saif" userId="da2e02194afa681a" providerId="LiveId" clId="{981D770F-6CF1-45D3-AEF5-1F0417D372AF}" dt="2023-08-18T11:11:45.564" v="3156" actId="47"/>
        <pc:sldMkLst>
          <pc:docMk/>
          <pc:sldMk cId="0" sldId="276"/>
        </pc:sldMkLst>
      </pc:sldChg>
      <pc:sldChg chg="del">
        <pc:chgData name="Mo Saif" userId="da2e02194afa681a" providerId="LiveId" clId="{981D770F-6CF1-45D3-AEF5-1F0417D372AF}" dt="2023-08-18T11:11:46.775" v="3157" actId="47"/>
        <pc:sldMkLst>
          <pc:docMk/>
          <pc:sldMk cId="0" sldId="277"/>
        </pc:sldMkLst>
      </pc:sldChg>
      <pc:sldChg chg="del">
        <pc:chgData name="Mo Saif" userId="da2e02194afa681a" providerId="LiveId" clId="{981D770F-6CF1-45D3-AEF5-1F0417D372AF}" dt="2023-08-18T11:11:47.747" v="3158" actId="47"/>
        <pc:sldMkLst>
          <pc:docMk/>
          <pc:sldMk cId="0" sldId="278"/>
        </pc:sldMkLst>
      </pc:sldChg>
      <pc:sldChg chg="del">
        <pc:chgData name="Mo Saif" userId="da2e02194afa681a" providerId="LiveId" clId="{981D770F-6CF1-45D3-AEF5-1F0417D372AF}" dt="2023-08-18T11:11:48.311" v="3159" actId="47"/>
        <pc:sldMkLst>
          <pc:docMk/>
          <pc:sldMk cId="0" sldId="279"/>
        </pc:sldMkLst>
      </pc:sldChg>
      <pc:sldChg chg="del">
        <pc:chgData name="Mo Saif" userId="da2e02194afa681a" providerId="LiveId" clId="{981D770F-6CF1-45D3-AEF5-1F0417D372AF}" dt="2023-08-18T11:11:49.050" v="3160" actId="47"/>
        <pc:sldMkLst>
          <pc:docMk/>
          <pc:sldMk cId="0" sldId="280"/>
        </pc:sldMkLst>
      </pc:sldChg>
      <pc:sldChg chg="del">
        <pc:chgData name="Mo Saif" userId="da2e02194afa681a" providerId="LiveId" clId="{981D770F-6CF1-45D3-AEF5-1F0417D372AF}" dt="2023-08-18T11:11:49.953" v="3161" actId="47"/>
        <pc:sldMkLst>
          <pc:docMk/>
          <pc:sldMk cId="0" sldId="281"/>
        </pc:sldMkLst>
      </pc:sldChg>
      <pc:sldChg chg="del">
        <pc:chgData name="Mo Saif" userId="da2e02194afa681a" providerId="LiveId" clId="{981D770F-6CF1-45D3-AEF5-1F0417D372AF}" dt="2023-08-18T11:11:51.357" v="3162" actId="47"/>
        <pc:sldMkLst>
          <pc:docMk/>
          <pc:sldMk cId="0" sldId="282"/>
        </pc:sldMkLst>
      </pc:sldChg>
      <pc:sldChg chg="addSp delSp modSp del mod ord">
        <pc:chgData name="Mo Saif" userId="da2e02194afa681a" providerId="LiveId" clId="{981D770F-6CF1-45D3-AEF5-1F0417D372AF}" dt="2023-08-19T16:04:49.897" v="3370" actId="2696"/>
        <pc:sldMkLst>
          <pc:docMk/>
          <pc:sldMk cId="0" sldId="283"/>
        </pc:sldMkLst>
        <pc:spChg chg="add del mod">
          <ac:chgData name="Mo Saif" userId="da2e02194afa681a" providerId="LiveId" clId="{981D770F-6CF1-45D3-AEF5-1F0417D372AF}" dt="2023-08-18T11:30:23.971" v="3227" actId="478"/>
          <ac:spMkLst>
            <pc:docMk/>
            <pc:sldMk cId="0" sldId="283"/>
            <ac:spMk id="3" creationId="{90122481-2647-5518-DEC0-7BE34E394327}"/>
          </ac:spMkLst>
        </pc:spChg>
        <pc:spChg chg="add del mod">
          <ac:chgData name="Mo Saif" userId="da2e02194afa681a" providerId="LiveId" clId="{981D770F-6CF1-45D3-AEF5-1F0417D372AF}" dt="2023-08-18T11:31:56.612" v="3247" actId="478"/>
          <ac:spMkLst>
            <pc:docMk/>
            <pc:sldMk cId="0" sldId="283"/>
            <ac:spMk id="5" creationId="{8DD6315B-2F4B-B33C-032E-29CF5223AA35}"/>
          </ac:spMkLst>
        </pc:spChg>
        <pc:spChg chg="mod">
          <ac:chgData name="Mo Saif" userId="da2e02194afa681a" providerId="LiveId" clId="{981D770F-6CF1-45D3-AEF5-1F0417D372AF}" dt="2023-08-18T11:31:32.449" v="3244" actId="1076"/>
          <ac:spMkLst>
            <pc:docMk/>
            <pc:sldMk cId="0" sldId="283"/>
            <ac:spMk id="2822" creationId="{00000000-0000-0000-0000-000000000000}"/>
          </ac:spMkLst>
        </pc:spChg>
        <pc:spChg chg="del mod">
          <ac:chgData name="Mo Saif" userId="da2e02194afa681a" providerId="LiveId" clId="{981D770F-6CF1-45D3-AEF5-1F0417D372AF}" dt="2023-08-18T11:31:50.427" v="3246" actId="478"/>
          <ac:spMkLst>
            <pc:docMk/>
            <pc:sldMk cId="0" sldId="283"/>
            <ac:spMk id="2823" creationId="{00000000-0000-0000-0000-000000000000}"/>
          </ac:spMkLst>
        </pc:spChg>
        <pc:spChg chg="del">
          <ac:chgData name="Mo Saif" userId="da2e02194afa681a" providerId="LiveId" clId="{981D770F-6CF1-45D3-AEF5-1F0417D372AF}" dt="2023-08-18T11:30:21.449" v="3226" actId="478"/>
          <ac:spMkLst>
            <pc:docMk/>
            <pc:sldMk cId="0" sldId="283"/>
            <ac:spMk id="2824" creationId="{00000000-0000-0000-0000-000000000000}"/>
          </ac:spMkLst>
        </pc:spChg>
        <pc:grpChg chg="del">
          <ac:chgData name="Mo Saif" userId="da2e02194afa681a" providerId="LiveId" clId="{981D770F-6CF1-45D3-AEF5-1F0417D372AF}" dt="2023-08-18T11:30:14.996" v="3224" actId="478"/>
          <ac:grpSpMkLst>
            <pc:docMk/>
            <pc:sldMk cId="0" sldId="283"/>
            <ac:grpSpMk id="2810" creationId="{00000000-0000-0000-0000-000000000000}"/>
          </ac:grpSpMkLst>
        </pc:grpChg>
        <pc:grpChg chg="del">
          <ac:chgData name="Mo Saif" userId="da2e02194afa681a" providerId="LiveId" clId="{981D770F-6CF1-45D3-AEF5-1F0417D372AF}" dt="2023-08-18T11:30:18.131" v="3225" actId="478"/>
          <ac:grpSpMkLst>
            <pc:docMk/>
            <pc:sldMk cId="0" sldId="283"/>
            <ac:grpSpMk id="2825" creationId="{00000000-0000-0000-0000-000000000000}"/>
          </ac:grpSpMkLst>
        </pc:grpChg>
        <pc:grpChg chg="del">
          <ac:chgData name="Mo Saif" userId="da2e02194afa681a" providerId="LiveId" clId="{981D770F-6CF1-45D3-AEF5-1F0417D372AF}" dt="2023-08-18T11:30:13.529" v="3223" actId="478"/>
          <ac:grpSpMkLst>
            <pc:docMk/>
            <pc:sldMk cId="0" sldId="283"/>
            <ac:grpSpMk id="2869" creationId="{00000000-0000-0000-0000-000000000000}"/>
          </ac:grpSpMkLst>
        </pc:grpChg>
      </pc:sldChg>
      <pc:sldChg chg="del">
        <pc:chgData name="Mo Saif" userId="da2e02194afa681a" providerId="LiveId" clId="{981D770F-6CF1-45D3-AEF5-1F0417D372AF}" dt="2023-08-18T11:11:56.455" v="3163" actId="47"/>
        <pc:sldMkLst>
          <pc:docMk/>
          <pc:sldMk cId="0" sldId="284"/>
        </pc:sldMkLst>
      </pc:sldChg>
      <pc:sldChg chg="del">
        <pc:chgData name="Mo Saif" userId="da2e02194afa681a" providerId="LiveId" clId="{981D770F-6CF1-45D3-AEF5-1F0417D372AF}" dt="2023-08-18T11:11:57.073" v="3164" actId="47"/>
        <pc:sldMkLst>
          <pc:docMk/>
          <pc:sldMk cId="0" sldId="285"/>
        </pc:sldMkLst>
      </pc:sldChg>
      <pc:sldChg chg="del">
        <pc:chgData name="Mo Saif" userId="da2e02194afa681a" providerId="LiveId" clId="{981D770F-6CF1-45D3-AEF5-1F0417D372AF}" dt="2023-08-18T11:11:57.897" v="3165" actId="47"/>
        <pc:sldMkLst>
          <pc:docMk/>
          <pc:sldMk cId="0" sldId="286"/>
        </pc:sldMkLst>
      </pc:sldChg>
      <pc:sldChg chg="del">
        <pc:chgData name="Mo Saif" userId="da2e02194afa681a" providerId="LiveId" clId="{981D770F-6CF1-45D3-AEF5-1F0417D372AF}" dt="2023-08-18T11:11:58.430" v="3166" actId="47"/>
        <pc:sldMkLst>
          <pc:docMk/>
          <pc:sldMk cId="0" sldId="287"/>
        </pc:sldMkLst>
      </pc:sldChg>
      <pc:sldChg chg="del">
        <pc:chgData name="Mo Saif" userId="da2e02194afa681a" providerId="LiveId" clId="{981D770F-6CF1-45D3-AEF5-1F0417D372AF}" dt="2023-08-18T11:11:59.094" v="3167" actId="47"/>
        <pc:sldMkLst>
          <pc:docMk/>
          <pc:sldMk cId="0" sldId="288"/>
        </pc:sldMkLst>
      </pc:sldChg>
      <pc:sldChg chg="del">
        <pc:chgData name="Mo Saif" userId="da2e02194afa681a" providerId="LiveId" clId="{981D770F-6CF1-45D3-AEF5-1F0417D372AF}" dt="2023-08-18T11:11:59.580" v="3168" actId="47"/>
        <pc:sldMkLst>
          <pc:docMk/>
          <pc:sldMk cId="0" sldId="289"/>
        </pc:sldMkLst>
      </pc:sldChg>
      <pc:sldChg chg="del">
        <pc:chgData name="Mo Saif" userId="da2e02194afa681a" providerId="LiveId" clId="{981D770F-6CF1-45D3-AEF5-1F0417D372AF}" dt="2023-08-18T11:12:00.166" v="3169" actId="47"/>
        <pc:sldMkLst>
          <pc:docMk/>
          <pc:sldMk cId="0" sldId="290"/>
        </pc:sldMkLst>
      </pc:sldChg>
      <pc:sldChg chg="del">
        <pc:chgData name="Mo Saif" userId="da2e02194afa681a" providerId="LiveId" clId="{981D770F-6CF1-45D3-AEF5-1F0417D372AF}" dt="2023-08-18T11:12:01.228" v="3170" actId="47"/>
        <pc:sldMkLst>
          <pc:docMk/>
          <pc:sldMk cId="0" sldId="291"/>
        </pc:sldMkLst>
      </pc:sldChg>
      <pc:sldChg chg="del">
        <pc:chgData name="Mo Saif" userId="da2e02194afa681a" providerId="LiveId" clId="{981D770F-6CF1-45D3-AEF5-1F0417D372AF}" dt="2023-08-18T11:12:01.750" v="3171" actId="47"/>
        <pc:sldMkLst>
          <pc:docMk/>
          <pc:sldMk cId="0" sldId="292"/>
        </pc:sldMkLst>
      </pc:sldChg>
      <pc:sldChg chg="del">
        <pc:chgData name="Mo Saif" userId="da2e02194afa681a" providerId="LiveId" clId="{981D770F-6CF1-45D3-AEF5-1F0417D372AF}" dt="2023-08-18T11:12:02.251" v="3172" actId="47"/>
        <pc:sldMkLst>
          <pc:docMk/>
          <pc:sldMk cId="0" sldId="293"/>
        </pc:sldMkLst>
      </pc:sldChg>
      <pc:sldChg chg="del">
        <pc:chgData name="Mo Saif" userId="da2e02194afa681a" providerId="LiveId" clId="{981D770F-6CF1-45D3-AEF5-1F0417D372AF}" dt="2023-08-18T11:12:02.772" v="3173" actId="47"/>
        <pc:sldMkLst>
          <pc:docMk/>
          <pc:sldMk cId="0" sldId="294"/>
        </pc:sldMkLst>
      </pc:sldChg>
      <pc:sldChg chg="del">
        <pc:chgData name="Mo Saif" userId="da2e02194afa681a" providerId="LiveId" clId="{981D770F-6CF1-45D3-AEF5-1F0417D372AF}" dt="2023-08-18T11:12:03.194" v="3174" actId="47"/>
        <pc:sldMkLst>
          <pc:docMk/>
          <pc:sldMk cId="0" sldId="295"/>
        </pc:sldMkLst>
      </pc:sldChg>
      <pc:sldChg chg="del">
        <pc:chgData name="Mo Saif" userId="da2e02194afa681a" providerId="LiveId" clId="{981D770F-6CF1-45D3-AEF5-1F0417D372AF}" dt="2023-08-18T11:12:04.157" v="3175" actId="47"/>
        <pc:sldMkLst>
          <pc:docMk/>
          <pc:sldMk cId="0" sldId="296"/>
        </pc:sldMkLst>
      </pc:sldChg>
      <pc:sldChg chg="del">
        <pc:chgData name="Mo Saif" userId="da2e02194afa681a" providerId="LiveId" clId="{981D770F-6CF1-45D3-AEF5-1F0417D372AF}" dt="2023-08-18T11:12:05.688" v="3176" actId="47"/>
        <pc:sldMkLst>
          <pc:docMk/>
          <pc:sldMk cId="0" sldId="297"/>
        </pc:sldMkLst>
      </pc:sldChg>
      <pc:sldChg chg="del">
        <pc:chgData name="Mo Saif" userId="da2e02194afa681a" providerId="LiveId" clId="{981D770F-6CF1-45D3-AEF5-1F0417D372AF}" dt="2023-08-18T11:12:06.435" v="3177" actId="47"/>
        <pc:sldMkLst>
          <pc:docMk/>
          <pc:sldMk cId="0" sldId="298"/>
        </pc:sldMkLst>
      </pc:sldChg>
      <pc:sldChg chg="del">
        <pc:chgData name="Mo Saif" userId="da2e02194afa681a" providerId="LiveId" clId="{981D770F-6CF1-45D3-AEF5-1F0417D372AF}" dt="2023-08-18T11:12:07.854" v="3178" actId="47"/>
        <pc:sldMkLst>
          <pc:docMk/>
          <pc:sldMk cId="0" sldId="299"/>
        </pc:sldMkLst>
      </pc:sldChg>
      <pc:sldChg chg="del">
        <pc:chgData name="Mo Saif" userId="da2e02194afa681a" providerId="LiveId" clId="{981D770F-6CF1-45D3-AEF5-1F0417D372AF}" dt="2023-08-18T11:12:08.857" v="3179" actId="47"/>
        <pc:sldMkLst>
          <pc:docMk/>
          <pc:sldMk cId="0" sldId="300"/>
        </pc:sldMkLst>
      </pc:sldChg>
      <pc:sldChg chg="del">
        <pc:chgData name="Mo Saif" userId="da2e02194afa681a" providerId="LiveId" clId="{981D770F-6CF1-45D3-AEF5-1F0417D372AF}" dt="2023-08-18T11:12:09.891" v="3180" actId="47"/>
        <pc:sldMkLst>
          <pc:docMk/>
          <pc:sldMk cId="0" sldId="301"/>
        </pc:sldMkLst>
      </pc:sldChg>
      <pc:sldChg chg="del">
        <pc:chgData name="Mo Saif" userId="da2e02194afa681a" providerId="LiveId" clId="{981D770F-6CF1-45D3-AEF5-1F0417D372AF}" dt="2023-08-18T11:12:11.813" v="3181" actId="47"/>
        <pc:sldMkLst>
          <pc:docMk/>
          <pc:sldMk cId="0" sldId="302"/>
        </pc:sldMkLst>
      </pc:sldChg>
      <pc:sldChg chg="del">
        <pc:chgData name="Mo Saif" userId="da2e02194afa681a" providerId="LiveId" clId="{981D770F-6CF1-45D3-AEF5-1F0417D372AF}" dt="2023-08-18T11:12:13.370" v="3182" actId="47"/>
        <pc:sldMkLst>
          <pc:docMk/>
          <pc:sldMk cId="0" sldId="303"/>
        </pc:sldMkLst>
      </pc:sldChg>
      <pc:sldChg chg="del">
        <pc:chgData name="Mo Saif" userId="da2e02194afa681a" providerId="LiveId" clId="{981D770F-6CF1-45D3-AEF5-1F0417D372AF}" dt="2023-08-18T11:12:14.371" v="3183" actId="47"/>
        <pc:sldMkLst>
          <pc:docMk/>
          <pc:sldMk cId="0" sldId="304"/>
        </pc:sldMkLst>
      </pc:sldChg>
      <pc:sldChg chg="del">
        <pc:chgData name="Mo Saif" userId="da2e02194afa681a" providerId="LiveId" clId="{981D770F-6CF1-45D3-AEF5-1F0417D372AF}" dt="2023-08-18T11:12:15.782" v="3184" actId="47"/>
        <pc:sldMkLst>
          <pc:docMk/>
          <pc:sldMk cId="0" sldId="305"/>
        </pc:sldMkLst>
      </pc:sldChg>
      <pc:sldChg chg="del">
        <pc:chgData name="Mo Saif" userId="da2e02194afa681a" providerId="LiveId" clId="{981D770F-6CF1-45D3-AEF5-1F0417D372AF}" dt="2023-08-18T11:12:16.526" v="3185" actId="47"/>
        <pc:sldMkLst>
          <pc:docMk/>
          <pc:sldMk cId="0" sldId="306"/>
        </pc:sldMkLst>
      </pc:sldChg>
      <pc:sldChg chg="del">
        <pc:chgData name="Mo Saif" userId="da2e02194afa681a" providerId="LiveId" clId="{981D770F-6CF1-45D3-AEF5-1F0417D372AF}" dt="2023-08-18T11:12:17.613" v="3186" actId="47"/>
        <pc:sldMkLst>
          <pc:docMk/>
          <pc:sldMk cId="0" sldId="307"/>
        </pc:sldMkLst>
      </pc:sldChg>
      <pc:sldChg chg="del">
        <pc:chgData name="Mo Saif" userId="da2e02194afa681a" providerId="LiveId" clId="{981D770F-6CF1-45D3-AEF5-1F0417D372AF}" dt="2023-08-18T11:35:59.936" v="3309" actId="47"/>
        <pc:sldMkLst>
          <pc:docMk/>
          <pc:sldMk cId="0" sldId="308"/>
        </pc:sldMkLst>
      </pc:sldChg>
      <pc:sldChg chg="del">
        <pc:chgData name="Mo Saif" userId="da2e02194afa681a" providerId="LiveId" clId="{981D770F-6CF1-45D3-AEF5-1F0417D372AF}" dt="2023-08-18T11:36:00.391" v="3310" actId="47"/>
        <pc:sldMkLst>
          <pc:docMk/>
          <pc:sldMk cId="0" sldId="309"/>
        </pc:sldMkLst>
      </pc:sldChg>
      <pc:sldChg chg="del">
        <pc:chgData name="Mo Saif" userId="da2e02194afa681a" providerId="LiveId" clId="{981D770F-6CF1-45D3-AEF5-1F0417D372AF}" dt="2023-08-18T11:36:00.892" v="3311" actId="47"/>
        <pc:sldMkLst>
          <pc:docMk/>
          <pc:sldMk cId="0" sldId="310"/>
        </pc:sldMkLst>
      </pc:sldChg>
      <pc:sldChg chg="del">
        <pc:chgData name="Mo Saif" userId="da2e02194afa681a" providerId="LiveId" clId="{981D770F-6CF1-45D3-AEF5-1F0417D372AF}" dt="2023-08-18T11:36:01.109" v="3312" actId="47"/>
        <pc:sldMkLst>
          <pc:docMk/>
          <pc:sldMk cId="0" sldId="311"/>
        </pc:sldMkLst>
      </pc:sldChg>
      <pc:sldChg chg="del">
        <pc:chgData name="Mo Saif" userId="da2e02194afa681a" providerId="LiveId" clId="{981D770F-6CF1-45D3-AEF5-1F0417D372AF}" dt="2023-08-18T11:36:01.325" v="3313" actId="47"/>
        <pc:sldMkLst>
          <pc:docMk/>
          <pc:sldMk cId="0" sldId="312"/>
        </pc:sldMkLst>
      </pc:sldChg>
      <pc:sldChg chg="del">
        <pc:chgData name="Mo Saif" userId="da2e02194afa681a" providerId="LiveId" clId="{981D770F-6CF1-45D3-AEF5-1F0417D372AF}" dt="2023-08-18T11:36:02.157" v="3314" actId="47"/>
        <pc:sldMkLst>
          <pc:docMk/>
          <pc:sldMk cId="0" sldId="313"/>
        </pc:sldMkLst>
      </pc:sldChg>
      <pc:sldChg chg="del">
        <pc:chgData name="Mo Saif" userId="da2e02194afa681a" providerId="LiveId" clId="{981D770F-6CF1-45D3-AEF5-1F0417D372AF}" dt="2023-08-18T11:36:02.580" v="3315" actId="47"/>
        <pc:sldMkLst>
          <pc:docMk/>
          <pc:sldMk cId="0" sldId="314"/>
        </pc:sldMkLst>
      </pc:sldChg>
      <pc:sldChg chg="del">
        <pc:chgData name="Mo Saif" userId="da2e02194afa681a" providerId="LiveId" clId="{981D770F-6CF1-45D3-AEF5-1F0417D372AF}" dt="2023-08-18T11:36:03.978" v="3316" actId="47"/>
        <pc:sldMkLst>
          <pc:docMk/>
          <pc:sldMk cId="0" sldId="315"/>
        </pc:sldMkLst>
      </pc:sldChg>
      <pc:sldChg chg="modSp add mod modNotesTx">
        <pc:chgData name="Mo Saif" userId="da2e02194afa681a" providerId="LiveId" clId="{981D770F-6CF1-45D3-AEF5-1F0417D372AF}" dt="2023-08-17T18:41:52.480" v="2884" actId="20577"/>
        <pc:sldMkLst>
          <pc:docMk/>
          <pc:sldMk cId="3550077309" sldId="316"/>
        </pc:sldMkLst>
        <pc:spChg chg="mod">
          <ac:chgData name="Mo Saif" userId="da2e02194afa681a" providerId="LiveId" clId="{981D770F-6CF1-45D3-AEF5-1F0417D372AF}" dt="2023-08-15T18:07:37.783" v="770"/>
          <ac:spMkLst>
            <pc:docMk/>
            <pc:sldMk cId="3550077309" sldId="316"/>
            <ac:spMk id="1475" creationId="{00000000-0000-0000-0000-000000000000}"/>
          </ac:spMkLst>
        </pc:spChg>
        <pc:spChg chg="mod">
          <ac:chgData name="Mo Saif" userId="da2e02194afa681a" providerId="LiveId" clId="{981D770F-6CF1-45D3-AEF5-1F0417D372AF}" dt="2023-08-17T15:34:08.483" v="1452" actId="20577"/>
          <ac:spMkLst>
            <pc:docMk/>
            <pc:sldMk cId="3550077309" sldId="316"/>
            <ac:spMk id="1476" creationId="{00000000-0000-0000-0000-000000000000}"/>
          </ac:spMkLst>
        </pc:spChg>
      </pc:sldChg>
      <pc:sldChg chg="add del">
        <pc:chgData name="Mo Saif" userId="da2e02194afa681a" providerId="LiveId" clId="{981D770F-6CF1-45D3-AEF5-1F0417D372AF}" dt="2023-08-15T18:07:16.239" v="768"/>
        <pc:sldMkLst>
          <pc:docMk/>
          <pc:sldMk cId="4077311466" sldId="316"/>
        </pc:sldMkLst>
      </pc:sldChg>
      <pc:sldChg chg="modSp add del mod">
        <pc:chgData name="Mo Saif" userId="da2e02194afa681a" providerId="LiveId" clId="{981D770F-6CF1-45D3-AEF5-1F0417D372AF}" dt="2023-08-17T16:18:29.205" v="1550" actId="47"/>
        <pc:sldMkLst>
          <pc:docMk/>
          <pc:sldMk cId="922166669" sldId="317"/>
        </pc:sldMkLst>
        <pc:spChg chg="mod">
          <ac:chgData name="Mo Saif" userId="da2e02194afa681a" providerId="LiveId" clId="{981D770F-6CF1-45D3-AEF5-1F0417D372AF}" dt="2023-08-17T16:18:04.350" v="1547" actId="20577"/>
          <ac:spMkLst>
            <pc:docMk/>
            <pc:sldMk cId="922166669" sldId="317"/>
            <ac:spMk id="2073" creationId="{00000000-0000-0000-0000-000000000000}"/>
          </ac:spMkLst>
        </pc:spChg>
      </pc:sldChg>
      <pc:sldChg chg="modSp add del mod ord">
        <pc:chgData name="Mo Saif" userId="da2e02194afa681a" providerId="LiveId" clId="{981D770F-6CF1-45D3-AEF5-1F0417D372AF}" dt="2023-08-17T16:29:50.991" v="1882" actId="47"/>
        <pc:sldMkLst>
          <pc:docMk/>
          <pc:sldMk cId="1334129455" sldId="318"/>
        </pc:sldMkLst>
        <pc:spChg chg="mod">
          <ac:chgData name="Mo Saif" userId="da2e02194afa681a" providerId="LiveId" clId="{981D770F-6CF1-45D3-AEF5-1F0417D372AF}" dt="2023-08-17T16:19:15.940" v="1623" actId="20577"/>
          <ac:spMkLst>
            <pc:docMk/>
            <pc:sldMk cId="1334129455" sldId="318"/>
            <ac:spMk id="1539" creationId="{00000000-0000-0000-0000-000000000000}"/>
          </ac:spMkLst>
        </pc:spChg>
      </pc:sldChg>
      <pc:sldChg chg="addSp delSp modSp add mod ord modAnim">
        <pc:chgData name="Mo Saif" userId="da2e02194afa681a" providerId="LiveId" clId="{981D770F-6CF1-45D3-AEF5-1F0417D372AF}" dt="2023-08-17T17:33:04.569" v="2188"/>
        <pc:sldMkLst>
          <pc:docMk/>
          <pc:sldMk cId="1012099259" sldId="319"/>
        </pc:sldMkLst>
        <pc:spChg chg="add mod">
          <ac:chgData name="Mo Saif" userId="da2e02194afa681a" providerId="LiveId" clId="{981D770F-6CF1-45D3-AEF5-1F0417D372AF}" dt="2023-08-17T17:30:56.558" v="2175" actId="1076"/>
          <ac:spMkLst>
            <pc:docMk/>
            <pc:sldMk cId="1012099259" sldId="319"/>
            <ac:spMk id="4" creationId="{AB1DA5C3-73E8-0866-F797-157CBCCC4712}"/>
          </ac:spMkLst>
        </pc:spChg>
        <pc:spChg chg="mod">
          <ac:chgData name="Mo Saif" userId="da2e02194afa681a" providerId="LiveId" clId="{981D770F-6CF1-45D3-AEF5-1F0417D372AF}" dt="2023-08-17T16:20:42.812" v="1646" actId="20577"/>
          <ac:spMkLst>
            <pc:docMk/>
            <pc:sldMk cId="1012099259" sldId="319"/>
            <ac:spMk id="1535" creationId="{00000000-0000-0000-0000-000000000000}"/>
          </ac:spMkLst>
        </pc:spChg>
        <pc:spChg chg="mod">
          <ac:chgData name="Mo Saif" userId="da2e02194afa681a" providerId="LiveId" clId="{981D770F-6CF1-45D3-AEF5-1F0417D372AF}" dt="2023-08-17T16:20:55.885" v="1650" actId="20577"/>
          <ac:spMkLst>
            <pc:docMk/>
            <pc:sldMk cId="1012099259" sldId="319"/>
            <ac:spMk id="1536" creationId="{00000000-0000-0000-0000-000000000000}"/>
          </ac:spMkLst>
        </pc:spChg>
        <pc:spChg chg="mod">
          <ac:chgData name="Mo Saif" userId="da2e02194afa681a" providerId="LiveId" clId="{981D770F-6CF1-45D3-AEF5-1F0417D372AF}" dt="2023-08-17T16:29:03.554" v="1878" actId="20577"/>
          <ac:spMkLst>
            <pc:docMk/>
            <pc:sldMk cId="1012099259" sldId="319"/>
            <ac:spMk id="1537" creationId="{00000000-0000-0000-0000-000000000000}"/>
          </ac:spMkLst>
        </pc:spChg>
        <pc:spChg chg="mod">
          <ac:chgData name="Mo Saif" userId="da2e02194afa681a" providerId="LiveId" clId="{981D770F-6CF1-45D3-AEF5-1F0417D372AF}" dt="2023-08-17T16:29:12.333" v="1879" actId="14100"/>
          <ac:spMkLst>
            <pc:docMk/>
            <pc:sldMk cId="1012099259" sldId="319"/>
            <ac:spMk id="1538" creationId="{00000000-0000-0000-0000-000000000000}"/>
          </ac:spMkLst>
        </pc:spChg>
        <pc:spChg chg="mod">
          <ac:chgData name="Mo Saif" userId="da2e02194afa681a" providerId="LiveId" clId="{981D770F-6CF1-45D3-AEF5-1F0417D372AF}" dt="2023-08-17T16:18:59.815" v="1605" actId="20577"/>
          <ac:spMkLst>
            <pc:docMk/>
            <pc:sldMk cId="1012099259" sldId="319"/>
            <ac:spMk id="1539" creationId="{00000000-0000-0000-0000-000000000000}"/>
          </ac:spMkLst>
        </pc:spChg>
        <pc:graphicFrameChg chg="add del mod modGraphic">
          <ac:chgData name="Mo Saif" userId="da2e02194afa681a" providerId="LiveId" clId="{981D770F-6CF1-45D3-AEF5-1F0417D372AF}" dt="2023-08-17T16:27:57.627" v="1852" actId="478"/>
          <ac:graphicFrameMkLst>
            <pc:docMk/>
            <pc:sldMk cId="1012099259" sldId="319"/>
            <ac:graphicFrameMk id="2" creationId="{52F4342D-579A-E18C-54FF-7FAB7C2B9C9C}"/>
          </ac:graphicFrameMkLst>
        </pc:graphicFrameChg>
        <pc:graphicFrameChg chg="add del mod">
          <ac:chgData name="Mo Saif" userId="da2e02194afa681a" providerId="LiveId" clId="{981D770F-6CF1-45D3-AEF5-1F0417D372AF}" dt="2023-08-17T16:29:16.759" v="1880" actId="478"/>
          <ac:graphicFrameMkLst>
            <pc:docMk/>
            <pc:sldMk cId="1012099259" sldId="319"/>
            <ac:graphicFrameMk id="3" creationId="{AC5D27A8-3BAD-5831-6D11-5F7DD674E646}"/>
          </ac:graphicFrameMkLst>
        </pc:graphicFrameChg>
        <pc:cxnChg chg="mod">
          <ac:chgData name="Mo Saif" userId="da2e02194afa681a" providerId="LiveId" clId="{981D770F-6CF1-45D3-AEF5-1F0417D372AF}" dt="2023-08-17T17:30:50.932" v="2174" actId="1076"/>
          <ac:cxnSpMkLst>
            <pc:docMk/>
            <pc:sldMk cId="1012099259" sldId="319"/>
            <ac:cxnSpMk id="6" creationId="{E29E5007-124D-E4C5-B0C9-12AB38BD4C25}"/>
          </ac:cxnSpMkLst>
        </pc:cxnChg>
      </pc:sldChg>
      <pc:sldChg chg="addSp delSp modSp add mod modAnim">
        <pc:chgData name="Mo Saif" userId="da2e02194afa681a" providerId="LiveId" clId="{981D770F-6CF1-45D3-AEF5-1F0417D372AF}" dt="2023-08-17T17:40:11.002" v="2212" actId="33524"/>
        <pc:sldMkLst>
          <pc:docMk/>
          <pc:sldMk cId="953922670" sldId="320"/>
        </pc:sldMkLst>
        <pc:spChg chg="add mod">
          <ac:chgData name="Mo Saif" userId="da2e02194afa681a" providerId="LiveId" clId="{981D770F-6CF1-45D3-AEF5-1F0417D372AF}" dt="2023-08-17T17:26:46.937" v="2114" actId="782"/>
          <ac:spMkLst>
            <pc:docMk/>
            <pc:sldMk cId="953922670" sldId="320"/>
            <ac:spMk id="2" creationId="{EE005591-559A-209B-A640-710812177C59}"/>
          </ac:spMkLst>
        </pc:spChg>
        <pc:spChg chg="add mod">
          <ac:chgData name="Mo Saif" userId="da2e02194afa681a" providerId="LiveId" clId="{981D770F-6CF1-45D3-AEF5-1F0417D372AF}" dt="2023-08-17T17:40:11.002" v="2212" actId="33524"/>
          <ac:spMkLst>
            <pc:docMk/>
            <pc:sldMk cId="953922670" sldId="320"/>
            <ac:spMk id="5" creationId="{B4F7C55D-D9D0-2323-F7B6-DDF8D0193321}"/>
          </ac:spMkLst>
        </pc:spChg>
        <pc:spChg chg="mod">
          <ac:chgData name="Mo Saif" userId="da2e02194afa681a" providerId="LiveId" clId="{981D770F-6CF1-45D3-AEF5-1F0417D372AF}" dt="2023-08-17T16:30:24.308" v="1904" actId="20577"/>
          <ac:spMkLst>
            <pc:docMk/>
            <pc:sldMk cId="953922670" sldId="320"/>
            <ac:spMk id="1535" creationId="{00000000-0000-0000-0000-000000000000}"/>
          </ac:spMkLst>
        </pc:spChg>
        <pc:spChg chg="mod">
          <ac:chgData name="Mo Saif" userId="da2e02194afa681a" providerId="LiveId" clId="{981D770F-6CF1-45D3-AEF5-1F0417D372AF}" dt="2023-08-17T16:30:10.717" v="1893" actId="20577"/>
          <ac:spMkLst>
            <pc:docMk/>
            <pc:sldMk cId="953922670" sldId="320"/>
            <ac:spMk id="1536" creationId="{00000000-0000-0000-0000-000000000000}"/>
          </ac:spMkLst>
        </pc:spChg>
        <pc:spChg chg="mod">
          <ac:chgData name="Mo Saif" userId="da2e02194afa681a" providerId="LiveId" clId="{981D770F-6CF1-45D3-AEF5-1F0417D372AF}" dt="2023-08-17T17:30:05.901" v="2169" actId="20577"/>
          <ac:spMkLst>
            <pc:docMk/>
            <pc:sldMk cId="953922670" sldId="320"/>
            <ac:spMk id="1537" creationId="{00000000-0000-0000-0000-000000000000}"/>
          </ac:spMkLst>
        </pc:spChg>
        <pc:spChg chg="mod">
          <ac:chgData name="Mo Saif" userId="da2e02194afa681a" providerId="LiveId" clId="{981D770F-6CF1-45D3-AEF5-1F0417D372AF}" dt="2023-08-17T17:28:15.246" v="2142" actId="20577"/>
          <ac:spMkLst>
            <pc:docMk/>
            <pc:sldMk cId="953922670" sldId="320"/>
            <ac:spMk id="1538" creationId="{00000000-0000-0000-0000-000000000000}"/>
          </ac:spMkLst>
        </pc:spChg>
        <pc:spChg chg="mod">
          <ac:chgData name="Mo Saif" userId="da2e02194afa681a" providerId="LiveId" clId="{981D770F-6CF1-45D3-AEF5-1F0417D372AF}" dt="2023-08-17T17:34:46.797" v="2194" actId="20577"/>
          <ac:spMkLst>
            <pc:docMk/>
            <pc:sldMk cId="953922670" sldId="320"/>
            <ac:spMk id="1539" creationId="{00000000-0000-0000-0000-000000000000}"/>
          </ac:spMkLst>
        </pc:spChg>
        <pc:graphicFrameChg chg="add del mod">
          <ac:chgData name="Mo Saif" userId="da2e02194afa681a" providerId="LiveId" clId="{981D770F-6CF1-45D3-AEF5-1F0417D372AF}" dt="2023-08-17T17:28:44.973" v="2143" actId="478"/>
          <ac:graphicFrameMkLst>
            <pc:docMk/>
            <pc:sldMk cId="953922670" sldId="320"/>
            <ac:graphicFrameMk id="3" creationId="{7C7B97B8-EC6D-D7E4-02BA-02E37C5EC2E8}"/>
          </ac:graphicFrameMkLst>
        </pc:graphicFrameChg>
        <pc:graphicFrameChg chg="add del mod">
          <ac:chgData name="Mo Saif" userId="da2e02194afa681a" providerId="LiveId" clId="{981D770F-6CF1-45D3-AEF5-1F0417D372AF}" dt="2023-08-17T17:30:15.544" v="2170" actId="478"/>
          <ac:graphicFrameMkLst>
            <pc:docMk/>
            <pc:sldMk cId="953922670" sldId="320"/>
            <ac:graphicFrameMk id="4" creationId="{B7B02BCC-CA38-550E-6AA7-2F5E2921A89E}"/>
          </ac:graphicFrameMkLst>
        </pc:graphicFrameChg>
        <pc:cxnChg chg="mod">
          <ac:chgData name="Mo Saif" userId="da2e02194afa681a" providerId="LiveId" clId="{981D770F-6CF1-45D3-AEF5-1F0417D372AF}" dt="2023-08-17T17:30:43.463" v="2173" actId="1076"/>
          <ac:cxnSpMkLst>
            <pc:docMk/>
            <pc:sldMk cId="953922670" sldId="320"/>
            <ac:cxnSpMk id="6" creationId="{E29E5007-124D-E4C5-B0C9-12AB38BD4C25}"/>
          </ac:cxnSpMkLst>
        </pc:cxnChg>
      </pc:sldChg>
      <pc:sldChg chg="addSp delSp modSp add mod ord modNotesTx">
        <pc:chgData name="Mo Saif" userId="da2e02194afa681a" providerId="LiveId" clId="{981D770F-6CF1-45D3-AEF5-1F0417D372AF}" dt="2023-08-18T11:41:33.931" v="3318"/>
        <pc:sldMkLst>
          <pc:docMk/>
          <pc:sldMk cId="3421190588" sldId="321"/>
        </pc:sldMkLst>
        <pc:spChg chg="add del mod">
          <ac:chgData name="Mo Saif" userId="da2e02194afa681a" providerId="LiveId" clId="{981D770F-6CF1-45D3-AEF5-1F0417D372AF}" dt="2023-08-17T18:14:47.271" v="2235" actId="478"/>
          <ac:spMkLst>
            <pc:docMk/>
            <pc:sldMk cId="3421190588" sldId="321"/>
            <ac:spMk id="3" creationId="{1E07AD92-3050-19C2-E5D0-763FD9A01F57}"/>
          </ac:spMkLst>
        </pc:spChg>
        <pc:spChg chg="add del mod">
          <ac:chgData name="Mo Saif" userId="da2e02194afa681a" providerId="LiveId" clId="{981D770F-6CF1-45D3-AEF5-1F0417D372AF}" dt="2023-08-17T18:14:54.628" v="2237" actId="478"/>
          <ac:spMkLst>
            <pc:docMk/>
            <pc:sldMk cId="3421190588" sldId="321"/>
            <ac:spMk id="5" creationId="{D2FCCA3E-733C-60E6-1013-00EF822A60C8}"/>
          </ac:spMkLst>
        </pc:spChg>
        <pc:spChg chg="add del mod">
          <ac:chgData name="Mo Saif" userId="da2e02194afa681a" providerId="LiveId" clId="{981D770F-6CF1-45D3-AEF5-1F0417D372AF}" dt="2023-08-17T18:15:23.320" v="2241" actId="478"/>
          <ac:spMkLst>
            <pc:docMk/>
            <pc:sldMk cId="3421190588" sldId="321"/>
            <ac:spMk id="8" creationId="{83103527-E02C-3B2F-CAAF-4ED747E82B94}"/>
          </ac:spMkLst>
        </pc:spChg>
        <pc:spChg chg="mod">
          <ac:chgData name="Mo Saif" userId="da2e02194afa681a" providerId="LiveId" clId="{981D770F-6CF1-45D3-AEF5-1F0417D372AF}" dt="2023-08-17T18:18:09.967" v="2282" actId="208"/>
          <ac:spMkLst>
            <pc:docMk/>
            <pc:sldMk cId="3421190588" sldId="321"/>
            <ac:spMk id="10" creationId="{E58F4B83-2F8F-2926-7003-1B626FA11AD0}"/>
          </ac:spMkLst>
        </pc:spChg>
        <pc:spChg chg="mod">
          <ac:chgData name="Mo Saif" userId="da2e02194afa681a" providerId="LiveId" clId="{981D770F-6CF1-45D3-AEF5-1F0417D372AF}" dt="2023-08-17T18:18:09.967" v="2282" actId="208"/>
          <ac:spMkLst>
            <pc:docMk/>
            <pc:sldMk cId="3421190588" sldId="321"/>
            <ac:spMk id="11" creationId="{B4B20B04-AC22-08D2-A057-40123D45C0A7}"/>
          </ac:spMkLst>
        </pc:spChg>
        <pc:spChg chg="add mod">
          <ac:chgData name="Mo Saif" userId="da2e02194afa681a" providerId="LiveId" clId="{981D770F-6CF1-45D3-AEF5-1F0417D372AF}" dt="2023-08-17T18:19:51.646" v="2286" actId="1076"/>
          <ac:spMkLst>
            <pc:docMk/>
            <pc:sldMk cId="3421190588" sldId="321"/>
            <ac:spMk id="12" creationId="{2CBFB611-CDA8-F13B-315D-4BFE3B272780}"/>
          </ac:spMkLst>
        </pc:spChg>
        <pc:spChg chg="mod">
          <ac:chgData name="Mo Saif" userId="da2e02194afa681a" providerId="LiveId" clId="{981D770F-6CF1-45D3-AEF5-1F0417D372AF}" dt="2023-08-17T18:21:21.769" v="2293" actId="208"/>
          <ac:spMkLst>
            <pc:docMk/>
            <pc:sldMk cId="3421190588" sldId="321"/>
            <ac:spMk id="14" creationId="{36D5AD6B-F756-127D-3F19-FA33D32F2258}"/>
          </ac:spMkLst>
        </pc:spChg>
        <pc:spChg chg="mod">
          <ac:chgData name="Mo Saif" userId="da2e02194afa681a" providerId="LiveId" clId="{981D770F-6CF1-45D3-AEF5-1F0417D372AF}" dt="2023-08-17T18:21:21.769" v="2293" actId="208"/>
          <ac:spMkLst>
            <pc:docMk/>
            <pc:sldMk cId="3421190588" sldId="321"/>
            <ac:spMk id="15" creationId="{88C4FFD2-3BF8-87DB-9C13-0CB53B127CCA}"/>
          </ac:spMkLst>
        </pc:spChg>
        <pc:spChg chg="del">
          <ac:chgData name="Mo Saif" userId="da2e02194afa681a" providerId="LiveId" clId="{981D770F-6CF1-45D3-AEF5-1F0417D372AF}" dt="2023-08-17T18:14:50.353" v="2236" actId="478"/>
          <ac:spMkLst>
            <pc:docMk/>
            <pc:sldMk cId="3421190588" sldId="321"/>
            <ac:spMk id="1535" creationId="{00000000-0000-0000-0000-000000000000}"/>
          </ac:spMkLst>
        </pc:spChg>
        <pc:spChg chg="mod">
          <ac:chgData name="Mo Saif" userId="da2e02194afa681a" providerId="LiveId" clId="{981D770F-6CF1-45D3-AEF5-1F0417D372AF}" dt="2023-08-17T18:20:38.461" v="2290" actId="12"/>
          <ac:spMkLst>
            <pc:docMk/>
            <pc:sldMk cId="3421190588" sldId="321"/>
            <ac:spMk id="1536" creationId="{00000000-0000-0000-0000-000000000000}"/>
          </ac:spMkLst>
        </pc:spChg>
        <pc:spChg chg="del">
          <ac:chgData name="Mo Saif" userId="da2e02194afa681a" providerId="LiveId" clId="{981D770F-6CF1-45D3-AEF5-1F0417D372AF}" dt="2023-08-17T18:14:44.531" v="2234" actId="478"/>
          <ac:spMkLst>
            <pc:docMk/>
            <pc:sldMk cId="3421190588" sldId="321"/>
            <ac:spMk id="1537" creationId="{00000000-0000-0000-0000-000000000000}"/>
          </ac:spMkLst>
        </pc:spChg>
        <pc:spChg chg="del mod">
          <ac:chgData name="Mo Saif" userId="da2e02194afa681a" providerId="LiveId" clId="{981D770F-6CF1-45D3-AEF5-1F0417D372AF}" dt="2023-08-17T18:15:19.737" v="2240" actId="478"/>
          <ac:spMkLst>
            <pc:docMk/>
            <pc:sldMk cId="3421190588" sldId="321"/>
            <ac:spMk id="1538" creationId="{00000000-0000-0000-0000-000000000000}"/>
          </ac:spMkLst>
        </pc:spChg>
        <pc:spChg chg="mod">
          <ac:chgData name="Mo Saif" userId="da2e02194afa681a" providerId="LiveId" clId="{981D770F-6CF1-45D3-AEF5-1F0417D372AF}" dt="2023-08-17T18:14:29.296" v="2233" actId="20577"/>
          <ac:spMkLst>
            <pc:docMk/>
            <pc:sldMk cId="3421190588" sldId="321"/>
            <ac:spMk id="1539" creationId="{00000000-0000-0000-0000-000000000000}"/>
          </ac:spMkLst>
        </pc:spChg>
        <pc:grpChg chg="add mod">
          <ac:chgData name="Mo Saif" userId="da2e02194afa681a" providerId="LiveId" clId="{981D770F-6CF1-45D3-AEF5-1F0417D372AF}" dt="2023-08-17T18:18:07.308" v="2281" actId="1076"/>
          <ac:grpSpMkLst>
            <pc:docMk/>
            <pc:sldMk cId="3421190588" sldId="321"/>
            <ac:grpSpMk id="9" creationId="{C4A982B7-9AFF-8830-3AB8-BD827ECEEF7E}"/>
          </ac:grpSpMkLst>
        </pc:grpChg>
        <pc:grpChg chg="add mod">
          <ac:chgData name="Mo Saif" userId="da2e02194afa681a" providerId="LiveId" clId="{981D770F-6CF1-45D3-AEF5-1F0417D372AF}" dt="2023-08-17T18:21:20.065" v="2292" actId="1076"/>
          <ac:grpSpMkLst>
            <pc:docMk/>
            <pc:sldMk cId="3421190588" sldId="321"/>
            <ac:grpSpMk id="13" creationId="{0760703C-0BEC-F903-62FC-FBDEB7280EC4}"/>
          </ac:grpSpMkLst>
        </pc:grpChg>
        <pc:cxnChg chg="del">
          <ac:chgData name="Mo Saif" userId="da2e02194afa681a" providerId="LiveId" clId="{981D770F-6CF1-45D3-AEF5-1F0417D372AF}" dt="2023-08-17T18:14:58.577" v="2238" actId="478"/>
          <ac:cxnSpMkLst>
            <pc:docMk/>
            <pc:sldMk cId="3421190588" sldId="321"/>
            <ac:cxnSpMk id="6" creationId="{E29E5007-124D-E4C5-B0C9-12AB38BD4C25}"/>
          </ac:cxnSpMkLst>
        </pc:cxnChg>
      </pc:sldChg>
      <pc:sldChg chg="delSp modSp add mod modNotesTx">
        <pc:chgData name="Mo Saif" userId="da2e02194afa681a" providerId="LiveId" clId="{981D770F-6CF1-45D3-AEF5-1F0417D372AF}" dt="2023-08-19T16:05:26.649" v="3397" actId="20577"/>
        <pc:sldMkLst>
          <pc:docMk/>
          <pc:sldMk cId="2482397775" sldId="322"/>
        </pc:sldMkLst>
        <pc:spChg chg="del">
          <ac:chgData name="Mo Saif" userId="da2e02194afa681a" providerId="LiveId" clId="{981D770F-6CF1-45D3-AEF5-1F0417D372AF}" dt="2023-08-17T18:43:34.787" v="2912" actId="478"/>
          <ac:spMkLst>
            <pc:docMk/>
            <pc:sldMk cId="2482397775" sldId="322"/>
            <ac:spMk id="12" creationId="{2CBFB611-CDA8-F13B-315D-4BFE3B272780}"/>
          </ac:spMkLst>
        </pc:spChg>
        <pc:spChg chg="mod">
          <ac:chgData name="Mo Saif" userId="da2e02194afa681a" providerId="LiveId" clId="{981D770F-6CF1-45D3-AEF5-1F0417D372AF}" dt="2023-08-17T18:59:58.349" v="3006" actId="20577"/>
          <ac:spMkLst>
            <pc:docMk/>
            <pc:sldMk cId="2482397775" sldId="322"/>
            <ac:spMk id="1536" creationId="{00000000-0000-0000-0000-000000000000}"/>
          </ac:spMkLst>
        </pc:spChg>
        <pc:spChg chg="mod">
          <ac:chgData name="Mo Saif" userId="da2e02194afa681a" providerId="LiveId" clId="{981D770F-6CF1-45D3-AEF5-1F0417D372AF}" dt="2023-08-19T16:05:26.649" v="3397" actId="20577"/>
          <ac:spMkLst>
            <pc:docMk/>
            <pc:sldMk cId="2482397775" sldId="322"/>
            <ac:spMk id="1539" creationId="{00000000-0000-0000-0000-000000000000}"/>
          </ac:spMkLst>
        </pc:spChg>
        <pc:grpChg chg="del">
          <ac:chgData name="Mo Saif" userId="da2e02194afa681a" providerId="LiveId" clId="{981D770F-6CF1-45D3-AEF5-1F0417D372AF}" dt="2023-08-17T18:43:32.757" v="2911" actId="478"/>
          <ac:grpSpMkLst>
            <pc:docMk/>
            <pc:sldMk cId="2482397775" sldId="322"/>
            <ac:grpSpMk id="9" creationId="{C4A982B7-9AFF-8830-3AB8-BD827ECEEF7E}"/>
          </ac:grpSpMkLst>
        </pc:grpChg>
        <pc:grpChg chg="del">
          <ac:chgData name="Mo Saif" userId="da2e02194afa681a" providerId="LiveId" clId="{981D770F-6CF1-45D3-AEF5-1F0417D372AF}" dt="2023-08-17T18:43:30.266" v="2910" actId="478"/>
          <ac:grpSpMkLst>
            <pc:docMk/>
            <pc:sldMk cId="2482397775" sldId="322"/>
            <ac:grpSpMk id="13" creationId="{0760703C-0BEC-F903-62FC-FBDEB7280EC4}"/>
          </ac:grpSpMkLst>
        </pc:grpChg>
      </pc:sldChg>
      <pc:sldChg chg="addSp modSp add mod">
        <pc:chgData name="Mo Saif" userId="da2e02194afa681a" providerId="LiveId" clId="{981D770F-6CF1-45D3-AEF5-1F0417D372AF}" dt="2023-08-19T16:05:35.919" v="3405" actId="20577"/>
        <pc:sldMkLst>
          <pc:docMk/>
          <pc:sldMk cId="1694863096" sldId="323"/>
        </pc:sldMkLst>
        <pc:spChg chg="add mod">
          <ac:chgData name="Mo Saif" userId="da2e02194afa681a" providerId="LiveId" clId="{981D770F-6CF1-45D3-AEF5-1F0417D372AF}" dt="2023-08-18T11:11:25.118" v="3143" actId="207"/>
          <ac:spMkLst>
            <pc:docMk/>
            <pc:sldMk cId="1694863096" sldId="323"/>
            <ac:spMk id="2" creationId="{BC292C34-CCA9-9F49-2B80-E34034B6EA39}"/>
          </ac:spMkLst>
        </pc:spChg>
        <pc:spChg chg="mod">
          <ac:chgData name="Mo Saif" userId="da2e02194afa681a" providerId="LiveId" clId="{981D770F-6CF1-45D3-AEF5-1F0417D372AF}" dt="2023-08-18T11:12:48.231" v="3189" actId="207"/>
          <ac:spMkLst>
            <pc:docMk/>
            <pc:sldMk cId="1694863096" sldId="323"/>
            <ac:spMk id="4" creationId="{E0B66C6D-1B4A-6180-3A22-4CA77F51A9F3}"/>
          </ac:spMkLst>
        </pc:spChg>
        <pc:spChg chg="mod">
          <ac:chgData name="Mo Saif" userId="da2e02194afa681a" providerId="LiveId" clId="{981D770F-6CF1-45D3-AEF5-1F0417D372AF}" dt="2023-08-18T11:12:48.231" v="3189" actId="207"/>
          <ac:spMkLst>
            <pc:docMk/>
            <pc:sldMk cId="1694863096" sldId="323"/>
            <ac:spMk id="5" creationId="{C2144EA5-7778-DB5F-D719-D1F530294BCA}"/>
          </ac:spMkLst>
        </pc:spChg>
        <pc:spChg chg="mod">
          <ac:chgData name="Mo Saif" userId="da2e02194afa681a" providerId="LiveId" clId="{981D770F-6CF1-45D3-AEF5-1F0417D372AF}" dt="2023-08-18T11:12:48.231" v="3189" actId="207"/>
          <ac:spMkLst>
            <pc:docMk/>
            <pc:sldMk cId="1694863096" sldId="323"/>
            <ac:spMk id="6" creationId="{430A8F2D-69EF-7B89-3E2C-A09ABCAC345D}"/>
          </ac:spMkLst>
        </pc:spChg>
        <pc:spChg chg="mod">
          <ac:chgData name="Mo Saif" userId="da2e02194afa681a" providerId="LiveId" clId="{981D770F-6CF1-45D3-AEF5-1F0417D372AF}" dt="2023-08-18T11:13:42.041" v="3192" actId="207"/>
          <ac:spMkLst>
            <pc:docMk/>
            <pc:sldMk cId="1694863096" sldId="323"/>
            <ac:spMk id="8" creationId="{0FF6F29D-A7FF-D5F3-E71B-76A5E9376962}"/>
          </ac:spMkLst>
        </pc:spChg>
        <pc:spChg chg="mod">
          <ac:chgData name="Mo Saif" userId="da2e02194afa681a" providerId="LiveId" clId="{981D770F-6CF1-45D3-AEF5-1F0417D372AF}" dt="2023-08-18T11:13:42.041" v="3192" actId="207"/>
          <ac:spMkLst>
            <pc:docMk/>
            <pc:sldMk cId="1694863096" sldId="323"/>
            <ac:spMk id="9" creationId="{E57E926A-9E28-0B22-F50F-F3EA0A31FE2B}"/>
          </ac:spMkLst>
        </pc:spChg>
        <pc:spChg chg="mod">
          <ac:chgData name="Mo Saif" userId="da2e02194afa681a" providerId="LiveId" clId="{981D770F-6CF1-45D3-AEF5-1F0417D372AF}" dt="2023-08-18T11:14:12.447" v="3195" actId="207"/>
          <ac:spMkLst>
            <pc:docMk/>
            <pc:sldMk cId="1694863096" sldId="323"/>
            <ac:spMk id="11" creationId="{E8B1F7A8-9F59-0230-11AB-3511A160BD42}"/>
          </ac:spMkLst>
        </pc:spChg>
        <pc:spChg chg="mod">
          <ac:chgData name="Mo Saif" userId="da2e02194afa681a" providerId="LiveId" clId="{981D770F-6CF1-45D3-AEF5-1F0417D372AF}" dt="2023-08-18T11:14:12.447" v="3195" actId="207"/>
          <ac:spMkLst>
            <pc:docMk/>
            <pc:sldMk cId="1694863096" sldId="323"/>
            <ac:spMk id="12" creationId="{E8F610E4-14B3-023F-543A-2858511D5904}"/>
          </ac:spMkLst>
        </pc:spChg>
        <pc:spChg chg="mod">
          <ac:chgData name="Mo Saif" userId="da2e02194afa681a" providerId="LiveId" clId="{981D770F-6CF1-45D3-AEF5-1F0417D372AF}" dt="2023-08-18T11:14:12.447" v="3195" actId="207"/>
          <ac:spMkLst>
            <pc:docMk/>
            <pc:sldMk cId="1694863096" sldId="323"/>
            <ac:spMk id="13" creationId="{8421BB79-2EB0-279E-1EFA-8AFC34B10E0F}"/>
          </ac:spMkLst>
        </pc:spChg>
        <pc:spChg chg="mod">
          <ac:chgData name="Mo Saif" userId="da2e02194afa681a" providerId="LiveId" clId="{981D770F-6CF1-45D3-AEF5-1F0417D372AF}" dt="2023-08-18T11:14:12.447" v="3195" actId="207"/>
          <ac:spMkLst>
            <pc:docMk/>
            <pc:sldMk cId="1694863096" sldId="323"/>
            <ac:spMk id="14" creationId="{8AA8C17A-C861-A766-F65A-456EEAF275A4}"/>
          </ac:spMkLst>
        </pc:spChg>
        <pc:spChg chg="mod">
          <ac:chgData name="Mo Saif" userId="da2e02194afa681a" providerId="LiveId" clId="{981D770F-6CF1-45D3-AEF5-1F0417D372AF}" dt="2023-08-18T11:14:12.447" v="3195" actId="207"/>
          <ac:spMkLst>
            <pc:docMk/>
            <pc:sldMk cId="1694863096" sldId="323"/>
            <ac:spMk id="15" creationId="{EE0CC3A0-AEFC-DDC6-F699-F6D514E43C16}"/>
          </ac:spMkLst>
        </pc:spChg>
        <pc:spChg chg="mod">
          <ac:chgData name="Mo Saif" userId="da2e02194afa681a" providerId="LiveId" clId="{981D770F-6CF1-45D3-AEF5-1F0417D372AF}" dt="2023-08-18T11:14:12.447" v="3195" actId="207"/>
          <ac:spMkLst>
            <pc:docMk/>
            <pc:sldMk cId="1694863096" sldId="323"/>
            <ac:spMk id="16" creationId="{898431F0-F5A5-6B0B-DAED-24A99CFE56F7}"/>
          </ac:spMkLst>
        </pc:spChg>
        <pc:spChg chg="add mod">
          <ac:chgData name="Mo Saif" userId="da2e02194afa681a" providerId="LiveId" clId="{981D770F-6CF1-45D3-AEF5-1F0417D372AF}" dt="2023-08-18T11:15:27.541" v="3199" actId="207"/>
          <ac:spMkLst>
            <pc:docMk/>
            <pc:sldMk cId="1694863096" sldId="323"/>
            <ac:spMk id="17" creationId="{9BB74040-623A-2BD5-B499-3AFB93464412}"/>
          </ac:spMkLst>
        </pc:spChg>
        <pc:spChg chg="mod">
          <ac:chgData name="Mo Saif" userId="da2e02194afa681a" providerId="LiveId" clId="{981D770F-6CF1-45D3-AEF5-1F0417D372AF}" dt="2023-08-18T11:35:14.825" v="3304" actId="20577"/>
          <ac:spMkLst>
            <pc:docMk/>
            <pc:sldMk cId="1694863096" sldId="323"/>
            <ac:spMk id="1536" creationId="{00000000-0000-0000-0000-000000000000}"/>
          </ac:spMkLst>
        </pc:spChg>
        <pc:spChg chg="mod">
          <ac:chgData name="Mo Saif" userId="da2e02194afa681a" providerId="LiveId" clId="{981D770F-6CF1-45D3-AEF5-1F0417D372AF}" dt="2023-08-19T16:05:35.919" v="3405" actId="20577"/>
          <ac:spMkLst>
            <pc:docMk/>
            <pc:sldMk cId="1694863096" sldId="323"/>
            <ac:spMk id="1539" creationId="{00000000-0000-0000-0000-000000000000}"/>
          </ac:spMkLst>
        </pc:spChg>
        <pc:grpChg chg="add mod">
          <ac:chgData name="Mo Saif" userId="da2e02194afa681a" providerId="LiveId" clId="{981D770F-6CF1-45D3-AEF5-1F0417D372AF}" dt="2023-08-18T11:35:34.171" v="3307" actId="1076"/>
          <ac:grpSpMkLst>
            <pc:docMk/>
            <pc:sldMk cId="1694863096" sldId="323"/>
            <ac:grpSpMk id="3" creationId="{FB3FDB97-3EF2-75DC-ADBB-186FA2AB94E0}"/>
          </ac:grpSpMkLst>
        </pc:grpChg>
        <pc:grpChg chg="add mod">
          <ac:chgData name="Mo Saif" userId="da2e02194afa681a" providerId="LiveId" clId="{981D770F-6CF1-45D3-AEF5-1F0417D372AF}" dt="2023-08-18T11:13:42.041" v="3192" actId="207"/>
          <ac:grpSpMkLst>
            <pc:docMk/>
            <pc:sldMk cId="1694863096" sldId="323"/>
            <ac:grpSpMk id="7" creationId="{4F506123-17D2-EC1B-283E-A46F0B385225}"/>
          </ac:grpSpMkLst>
        </pc:grpChg>
        <pc:grpChg chg="add mod">
          <ac:chgData name="Mo Saif" userId="da2e02194afa681a" providerId="LiveId" clId="{981D770F-6CF1-45D3-AEF5-1F0417D372AF}" dt="2023-08-18T11:35:38.532" v="3308" actId="1076"/>
          <ac:grpSpMkLst>
            <pc:docMk/>
            <pc:sldMk cId="1694863096" sldId="323"/>
            <ac:grpSpMk id="10" creationId="{764BDB06-9866-4A0B-5E08-40BD34205B38}"/>
          </ac:grpSpMkLst>
        </pc:grpChg>
      </pc:sldChg>
      <pc:sldChg chg="addSp modSp add mod">
        <pc:chgData name="Mo Saif" userId="da2e02194afa681a" providerId="LiveId" clId="{981D770F-6CF1-45D3-AEF5-1F0417D372AF}" dt="2023-08-19T16:05:44.730" v="3413" actId="20577"/>
        <pc:sldMkLst>
          <pc:docMk/>
          <pc:sldMk cId="2571107862" sldId="324"/>
        </pc:sldMkLst>
        <pc:spChg chg="add mod">
          <ac:chgData name="Mo Saif" userId="da2e02194afa681a" providerId="LiveId" clId="{981D770F-6CF1-45D3-AEF5-1F0417D372AF}" dt="2023-08-18T11:42:09.245" v="3324" actId="1076"/>
          <ac:spMkLst>
            <pc:docMk/>
            <pc:sldMk cId="2571107862" sldId="324"/>
            <ac:spMk id="2" creationId="{1DEAFD08-F301-119A-F37C-EDEB4DD49FBF}"/>
          </ac:spMkLst>
        </pc:spChg>
        <pc:spChg chg="mod">
          <ac:chgData name="Mo Saif" userId="da2e02194afa681a" providerId="LiveId" clId="{981D770F-6CF1-45D3-AEF5-1F0417D372AF}" dt="2023-08-18T11:18:37.546" v="3216" actId="207"/>
          <ac:spMkLst>
            <pc:docMk/>
            <pc:sldMk cId="2571107862" sldId="324"/>
            <ac:spMk id="4" creationId="{869D19DD-92CC-A641-B764-391693314000}"/>
          </ac:spMkLst>
        </pc:spChg>
        <pc:spChg chg="mod">
          <ac:chgData name="Mo Saif" userId="da2e02194afa681a" providerId="LiveId" clId="{981D770F-6CF1-45D3-AEF5-1F0417D372AF}" dt="2023-08-18T11:18:37.546" v="3216" actId="207"/>
          <ac:spMkLst>
            <pc:docMk/>
            <pc:sldMk cId="2571107862" sldId="324"/>
            <ac:spMk id="5" creationId="{0935186F-1001-29CC-FCAB-D1A10A7833E4}"/>
          </ac:spMkLst>
        </pc:spChg>
        <pc:spChg chg="mod">
          <ac:chgData name="Mo Saif" userId="da2e02194afa681a" providerId="LiveId" clId="{981D770F-6CF1-45D3-AEF5-1F0417D372AF}" dt="2023-08-18T11:18:37.546" v="3216" actId="207"/>
          <ac:spMkLst>
            <pc:docMk/>
            <pc:sldMk cId="2571107862" sldId="324"/>
            <ac:spMk id="6" creationId="{BCB1508D-4F32-F70A-81AB-DB36D5E2D1F8}"/>
          </ac:spMkLst>
        </pc:spChg>
        <pc:spChg chg="mod">
          <ac:chgData name="Mo Saif" userId="da2e02194afa681a" providerId="LiveId" clId="{981D770F-6CF1-45D3-AEF5-1F0417D372AF}" dt="2023-08-18T11:18:37.546" v="3216" actId="207"/>
          <ac:spMkLst>
            <pc:docMk/>
            <pc:sldMk cId="2571107862" sldId="324"/>
            <ac:spMk id="7" creationId="{8F9743DB-BCDF-E797-E505-B33997BF5706}"/>
          </ac:spMkLst>
        </pc:spChg>
        <pc:spChg chg="mod">
          <ac:chgData name="Mo Saif" userId="da2e02194afa681a" providerId="LiveId" clId="{981D770F-6CF1-45D3-AEF5-1F0417D372AF}" dt="2023-08-18T11:18:37.546" v="3216" actId="207"/>
          <ac:spMkLst>
            <pc:docMk/>
            <pc:sldMk cId="2571107862" sldId="324"/>
            <ac:spMk id="8" creationId="{28011516-EB94-9191-337B-40D6CBEAE8FD}"/>
          </ac:spMkLst>
        </pc:spChg>
        <pc:spChg chg="mod">
          <ac:chgData name="Mo Saif" userId="da2e02194afa681a" providerId="LiveId" clId="{981D770F-6CF1-45D3-AEF5-1F0417D372AF}" dt="2023-08-18T11:19:30.284" v="3219" actId="207"/>
          <ac:spMkLst>
            <pc:docMk/>
            <pc:sldMk cId="2571107862" sldId="324"/>
            <ac:spMk id="10" creationId="{82454EB4-7C0E-44A6-DCB1-99000742E5C9}"/>
          </ac:spMkLst>
        </pc:spChg>
        <pc:spChg chg="mod">
          <ac:chgData name="Mo Saif" userId="da2e02194afa681a" providerId="LiveId" clId="{981D770F-6CF1-45D3-AEF5-1F0417D372AF}" dt="2023-08-18T11:19:30.284" v="3219" actId="207"/>
          <ac:spMkLst>
            <pc:docMk/>
            <pc:sldMk cId="2571107862" sldId="324"/>
            <ac:spMk id="11" creationId="{8994CC43-FFC2-7DD1-7FF4-011456A44017}"/>
          </ac:spMkLst>
        </pc:spChg>
        <pc:spChg chg="mod">
          <ac:chgData name="Mo Saif" userId="da2e02194afa681a" providerId="LiveId" clId="{981D770F-6CF1-45D3-AEF5-1F0417D372AF}" dt="2023-08-18T11:19:30.284" v="3219" actId="207"/>
          <ac:spMkLst>
            <pc:docMk/>
            <pc:sldMk cId="2571107862" sldId="324"/>
            <ac:spMk id="12" creationId="{B8748D35-0953-8220-4984-A6B51617772F}"/>
          </ac:spMkLst>
        </pc:spChg>
        <pc:spChg chg="mod">
          <ac:chgData name="Mo Saif" userId="da2e02194afa681a" providerId="LiveId" clId="{981D770F-6CF1-45D3-AEF5-1F0417D372AF}" dt="2023-08-18T11:19:30.284" v="3219" actId="207"/>
          <ac:spMkLst>
            <pc:docMk/>
            <pc:sldMk cId="2571107862" sldId="324"/>
            <ac:spMk id="13" creationId="{4FAE3266-E95F-4731-760A-AFADC0BD3E34}"/>
          </ac:spMkLst>
        </pc:spChg>
        <pc:spChg chg="mod">
          <ac:chgData name="Mo Saif" userId="da2e02194afa681a" providerId="LiveId" clId="{981D770F-6CF1-45D3-AEF5-1F0417D372AF}" dt="2023-08-18T11:17:39.464" v="3213" actId="20577"/>
          <ac:spMkLst>
            <pc:docMk/>
            <pc:sldMk cId="2571107862" sldId="324"/>
            <ac:spMk id="1536" creationId="{00000000-0000-0000-0000-000000000000}"/>
          </ac:spMkLst>
        </pc:spChg>
        <pc:spChg chg="mod">
          <ac:chgData name="Mo Saif" userId="da2e02194afa681a" providerId="LiveId" clId="{981D770F-6CF1-45D3-AEF5-1F0417D372AF}" dt="2023-08-19T16:05:44.730" v="3413" actId="20577"/>
          <ac:spMkLst>
            <pc:docMk/>
            <pc:sldMk cId="2571107862" sldId="324"/>
            <ac:spMk id="1539" creationId="{00000000-0000-0000-0000-000000000000}"/>
          </ac:spMkLst>
        </pc:spChg>
        <pc:grpChg chg="add mod">
          <ac:chgData name="Mo Saif" userId="da2e02194afa681a" providerId="LiveId" clId="{981D770F-6CF1-45D3-AEF5-1F0417D372AF}" dt="2023-08-18T11:18:37.546" v="3216" actId="207"/>
          <ac:grpSpMkLst>
            <pc:docMk/>
            <pc:sldMk cId="2571107862" sldId="324"/>
            <ac:grpSpMk id="3" creationId="{817C2FCC-1346-C98B-AA89-94D63C7E37B7}"/>
          </ac:grpSpMkLst>
        </pc:grpChg>
        <pc:grpChg chg="add mod">
          <ac:chgData name="Mo Saif" userId="da2e02194afa681a" providerId="LiveId" clId="{981D770F-6CF1-45D3-AEF5-1F0417D372AF}" dt="2023-08-18T11:42:15.975" v="3325" actId="1076"/>
          <ac:grpSpMkLst>
            <pc:docMk/>
            <pc:sldMk cId="2571107862" sldId="324"/>
            <ac:grpSpMk id="9" creationId="{C19E513C-9240-6FCF-5E09-3D19CC690EDF}"/>
          </ac:grpSpMkLst>
        </pc:grpChg>
      </pc:sldChg>
      <pc:sldChg chg="modSp add del mod ord">
        <pc:chgData name="Mo Saif" userId="da2e02194afa681a" providerId="LiveId" clId="{981D770F-6CF1-45D3-AEF5-1F0417D372AF}" dt="2023-08-19T16:04:54.324" v="3371" actId="47"/>
        <pc:sldMkLst>
          <pc:docMk/>
          <pc:sldMk cId="1206755221" sldId="325"/>
        </pc:sldMkLst>
        <pc:spChg chg="mod">
          <ac:chgData name="Mo Saif" userId="da2e02194afa681a" providerId="LiveId" clId="{981D770F-6CF1-45D3-AEF5-1F0417D372AF}" dt="2023-08-18T11:32:48.143" v="3268" actId="20577"/>
          <ac:spMkLst>
            <pc:docMk/>
            <pc:sldMk cId="1206755221" sldId="325"/>
            <ac:spMk id="2822" creationId="{00000000-0000-0000-0000-000000000000}"/>
          </ac:spMkLst>
        </pc:spChg>
      </pc:sldChg>
      <pc:sldChg chg="modSp add del mod ord">
        <pc:chgData name="Mo Saif" userId="da2e02194afa681a" providerId="LiveId" clId="{981D770F-6CF1-45D3-AEF5-1F0417D372AF}" dt="2023-08-19T16:05:53.469" v="3414" actId="2696"/>
        <pc:sldMkLst>
          <pc:docMk/>
          <pc:sldMk cId="778686920" sldId="326"/>
        </pc:sldMkLst>
        <pc:spChg chg="mod">
          <ac:chgData name="Mo Saif" userId="da2e02194afa681a" providerId="LiveId" clId="{981D770F-6CF1-45D3-AEF5-1F0417D372AF}" dt="2023-08-18T11:33:21.465" v="3280" actId="20577"/>
          <ac:spMkLst>
            <pc:docMk/>
            <pc:sldMk cId="778686920" sldId="326"/>
            <ac:spMk id="2822" creationId="{00000000-0000-0000-0000-000000000000}"/>
          </ac:spMkLst>
        </pc:spChg>
      </pc:sldChg>
      <pc:sldChg chg="addSp delSp modSp add mod ord">
        <pc:chgData name="Mo Saif" userId="da2e02194afa681a" providerId="LiveId" clId="{981D770F-6CF1-45D3-AEF5-1F0417D372AF}" dt="2023-08-18T15:49:44.517" v="3343" actId="1076"/>
        <pc:sldMkLst>
          <pc:docMk/>
          <pc:sldMk cId="1398542403" sldId="327"/>
        </pc:sldMkLst>
        <pc:spChg chg="del mod">
          <ac:chgData name="Mo Saif" userId="da2e02194afa681a" providerId="LiveId" clId="{981D770F-6CF1-45D3-AEF5-1F0417D372AF}" dt="2023-08-18T15:45:53.318" v="3338" actId="478"/>
          <ac:spMkLst>
            <pc:docMk/>
            <pc:sldMk cId="1398542403" sldId="327"/>
            <ac:spMk id="2822" creationId="{00000000-0000-0000-0000-000000000000}"/>
          </ac:spMkLst>
        </pc:spChg>
        <pc:picChg chg="add del mod">
          <ac:chgData name="Mo Saif" userId="da2e02194afa681a" providerId="LiveId" clId="{981D770F-6CF1-45D3-AEF5-1F0417D372AF}" dt="2023-08-18T15:45:02.717" v="3332" actId="478"/>
          <ac:picMkLst>
            <pc:docMk/>
            <pc:sldMk cId="1398542403" sldId="327"/>
            <ac:picMk id="3" creationId="{7FCDB1E5-2A3B-040A-B6EF-E58CB05AFFAA}"/>
          </ac:picMkLst>
        </pc:picChg>
        <pc:picChg chg="add mod">
          <ac:chgData name="Mo Saif" userId="da2e02194afa681a" providerId="LiveId" clId="{981D770F-6CF1-45D3-AEF5-1F0417D372AF}" dt="2023-08-18T15:49:44.517" v="3343" actId="1076"/>
          <ac:picMkLst>
            <pc:docMk/>
            <pc:sldMk cId="1398542403" sldId="327"/>
            <ac:picMk id="4" creationId="{5C75D4E0-2FC9-A921-9E6B-F171300B7653}"/>
          </ac:picMkLst>
        </pc:picChg>
      </pc:sldChg>
      <pc:sldChg chg="addSp modSp add mod ord">
        <pc:chgData name="Mo Saif" userId="da2e02194afa681a" providerId="LiveId" clId="{981D770F-6CF1-45D3-AEF5-1F0417D372AF}" dt="2023-08-20T10:37:17.037" v="3865" actId="20577"/>
        <pc:sldMkLst>
          <pc:docMk/>
          <pc:sldMk cId="1343190558" sldId="328"/>
        </pc:sldMkLst>
        <pc:spChg chg="add mod">
          <ac:chgData name="Mo Saif" userId="da2e02194afa681a" providerId="LiveId" clId="{981D770F-6CF1-45D3-AEF5-1F0417D372AF}" dt="2023-08-20T10:33:49.764" v="3830" actId="1076"/>
          <ac:spMkLst>
            <pc:docMk/>
            <pc:sldMk cId="1343190558" sldId="328"/>
            <ac:spMk id="3" creationId="{79F65925-6BDF-C7C8-A6BF-62BC5F6BB027}"/>
          </ac:spMkLst>
        </pc:spChg>
        <pc:spChg chg="add mod">
          <ac:chgData name="Mo Saif" userId="da2e02194afa681a" providerId="LiveId" clId="{981D770F-6CF1-45D3-AEF5-1F0417D372AF}" dt="2023-08-20T10:34:05.936" v="3831" actId="1076"/>
          <ac:spMkLst>
            <pc:docMk/>
            <pc:sldMk cId="1343190558" sldId="328"/>
            <ac:spMk id="4" creationId="{6022414F-2415-DFCF-ED09-90D9DCC6FB6F}"/>
          </ac:spMkLst>
        </pc:spChg>
        <pc:spChg chg="add mod">
          <ac:chgData name="Mo Saif" userId="da2e02194afa681a" providerId="LiveId" clId="{981D770F-6CF1-45D3-AEF5-1F0417D372AF}" dt="2023-08-20T10:37:17.037" v="3865" actId="20577"/>
          <ac:spMkLst>
            <pc:docMk/>
            <pc:sldMk cId="1343190558" sldId="328"/>
            <ac:spMk id="7" creationId="{443BD9AC-CEDC-D4DD-CD63-6773616A7148}"/>
          </ac:spMkLst>
        </pc:spChg>
        <pc:spChg chg="mod">
          <ac:chgData name="Mo Saif" userId="da2e02194afa681a" providerId="LiveId" clId="{981D770F-6CF1-45D3-AEF5-1F0417D372AF}" dt="2023-08-20T10:33:23.516" v="3826" actId="1076"/>
          <ac:spMkLst>
            <pc:docMk/>
            <pc:sldMk cId="1343190558" sldId="328"/>
            <ac:spMk id="1535" creationId="{00000000-0000-0000-0000-000000000000}"/>
          </ac:spMkLst>
        </pc:spChg>
        <pc:spChg chg="mod">
          <ac:chgData name="Mo Saif" userId="da2e02194afa681a" providerId="LiveId" clId="{981D770F-6CF1-45D3-AEF5-1F0417D372AF}" dt="2023-08-20T10:32:45.635" v="3821" actId="1076"/>
          <ac:spMkLst>
            <pc:docMk/>
            <pc:sldMk cId="1343190558" sldId="328"/>
            <ac:spMk id="1536" creationId="{00000000-0000-0000-0000-000000000000}"/>
          </ac:spMkLst>
        </pc:spChg>
        <pc:spChg chg="mod">
          <ac:chgData name="Mo Saif" userId="da2e02194afa681a" providerId="LiveId" clId="{981D770F-6CF1-45D3-AEF5-1F0417D372AF}" dt="2023-08-20T10:33:31.111" v="3827" actId="1076"/>
          <ac:spMkLst>
            <pc:docMk/>
            <pc:sldMk cId="1343190558" sldId="328"/>
            <ac:spMk id="1537" creationId="{00000000-0000-0000-0000-000000000000}"/>
          </ac:spMkLst>
        </pc:spChg>
        <pc:spChg chg="mod">
          <ac:chgData name="Mo Saif" userId="da2e02194afa681a" providerId="LiveId" clId="{981D770F-6CF1-45D3-AEF5-1F0417D372AF}" dt="2023-08-20T10:34:22.092" v="3835" actId="14100"/>
          <ac:spMkLst>
            <pc:docMk/>
            <pc:sldMk cId="1343190558" sldId="328"/>
            <ac:spMk id="1538" creationId="{00000000-0000-0000-0000-000000000000}"/>
          </ac:spMkLst>
        </pc:spChg>
        <pc:spChg chg="mod">
          <ac:chgData name="Mo Saif" userId="da2e02194afa681a" providerId="LiveId" clId="{981D770F-6CF1-45D3-AEF5-1F0417D372AF}" dt="2023-08-20T10:32:37.151" v="3820" actId="1076"/>
          <ac:spMkLst>
            <pc:docMk/>
            <pc:sldMk cId="1343190558" sldId="328"/>
            <ac:spMk id="1539" creationId="{00000000-0000-0000-0000-000000000000}"/>
          </ac:spMkLst>
        </pc:spChg>
        <pc:cxnChg chg="add mod">
          <ac:chgData name="Mo Saif" userId="da2e02194afa681a" providerId="LiveId" clId="{981D770F-6CF1-45D3-AEF5-1F0417D372AF}" dt="2023-08-20T10:32:33.602" v="3819" actId="1076"/>
          <ac:cxnSpMkLst>
            <pc:docMk/>
            <pc:sldMk cId="1343190558" sldId="328"/>
            <ac:cxnSpMk id="2" creationId="{9F873E25-C04D-0310-D5CA-4F1AF2CAF186}"/>
          </ac:cxnSpMkLst>
        </pc:cxnChg>
        <pc:cxnChg chg="add mod">
          <ac:chgData name="Mo Saif" userId="da2e02194afa681a" providerId="LiveId" clId="{981D770F-6CF1-45D3-AEF5-1F0417D372AF}" dt="2023-08-20T10:33:43.286" v="3829" actId="1076"/>
          <ac:cxnSpMkLst>
            <pc:docMk/>
            <pc:sldMk cId="1343190558" sldId="328"/>
            <ac:cxnSpMk id="5" creationId="{66331598-2AEE-CCA5-00C7-6DE2B654454B}"/>
          </ac:cxnSpMkLst>
        </pc:cxnChg>
        <pc:cxnChg chg="mod">
          <ac:chgData name="Mo Saif" userId="da2e02194afa681a" providerId="LiveId" clId="{981D770F-6CF1-45D3-AEF5-1F0417D372AF}" dt="2023-08-20T10:33:12.708" v="3825" actId="1076"/>
          <ac:cxnSpMkLst>
            <pc:docMk/>
            <pc:sldMk cId="1343190558" sldId="328"/>
            <ac:cxnSpMk id="6" creationId="{E29E5007-124D-E4C5-B0C9-12AB38BD4C25}"/>
          </ac:cxnSpMkLst>
        </pc:cxnChg>
      </pc:sldChg>
      <pc:sldMasterChg chg="delSldLayout">
        <pc:chgData name="Mo Saif" userId="da2e02194afa681a" providerId="LiveId" clId="{981D770F-6CF1-45D3-AEF5-1F0417D372AF}" dt="2023-08-18T11:33:51.185" v="3281" actId="47"/>
        <pc:sldMasterMkLst>
          <pc:docMk/>
          <pc:sldMasterMk cId="0" sldId="2147483698"/>
        </pc:sldMasterMkLst>
        <pc:sldLayoutChg chg="del">
          <pc:chgData name="Mo Saif" userId="da2e02194afa681a" providerId="LiveId" clId="{981D770F-6CF1-45D3-AEF5-1F0417D372AF}" dt="2023-08-18T11:11:34.202" v="3144" actId="47"/>
          <pc:sldLayoutMkLst>
            <pc:docMk/>
            <pc:sldMasterMk cId="0" sldId="2147483698"/>
            <pc:sldLayoutMk cId="0" sldId="2147483649"/>
          </pc:sldLayoutMkLst>
        </pc:sldLayoutChg>
        <pc:sldLayoutChg chg="del">
          <pc:chgData name="Mo Saif" userId="da2e02194afa681a" providerId="LiveId" clId="{981D770F-6CF1-45D3-AEF5-1F0417D372AF}" dt="2023-08-07T19:35:00.181" v="2" actId="2696"/>
          <pc:sldLayoutMkLst>
            <pc:docMk/>
            <pc:sldMasterMk cId="0" sldId="2147483698"/>
            <pc:sldLayoutMk cId="0" sldId="2147483650"/>
          </pc:sldLayoutMkLst>
        </pc:sldLayoutChg>
        <pc:sldLayoutChg chg="del">
          <pc:chgData name="Mo Saif" userId="da2e02194afa681a" providerId="LiveId" clId="{981D770F-6CF1-45D3-AEF5-1F0417D372AF}" dt="2023-08-18T11:11:35.753" v="3147" actId="47"/>
          <pc:sldLayoutMkLst>
            <pc:docMk/>
            <pc:sldMasterMk cId="0" sldId="2147483698"/>
            <pc:sldLayoutMk cId="0" sldId="2147483652"/>
          </pc:sldLayoutMkLst>
        </pc:sldLayoutChg>
        <pc:sldLayoutChg chg="del">
          <pc:chgData name="Mo Saif" userId="da2e02194afa681a" providerId="LiveId" clId="{981D770F-6CF1-45D3-AEF5-1F0417D372AF}" dt="2023-08-18T11:12:02.772" v="3173" actId="47"/>
          <pc:sldLayoutMkLst>
            <pc:docMk/>
            <pc:sldMasterMk cId="0" sldId="2147483698"/>
            <pc:sldLayoutMk cId="0" sldId="2147483653"/>
          </pc:sldLayoutMkLst>
        </pc:sldLayoutChg>
        <pc:sldLayoutChg chg="del">
          <pc:chgData name="Mo Saif" userId="da2e02194afa681a" providerId="LiveId" clId="{981D770F-6CF1-45D3-AEF5-1F0417D372AF}" dt="2023-08-18T11:11:44.276" v="3153" actId="47"/>
          <pc:sldLayoutMkLst>
            <pc:docMk/>
            <pc:sldMasterMk cId="0" sldId="2147483698"/>
            <pc:sldLayoutMk cId="0" sldId="2147483654"/>
          </pc:sldLayoutMkLst>
        </pc:sldLayoutChg>
        <pc:sldLayoutChg chg="del">
          <pc:chgData name="Mo Saif" userId="da2e02194afa681a" providerId="LiveId" clId="{981D770F-6CF1-45D3-AEF5-1F0417D372AF}" dt="2023-08-18T11:11:37.322" v="3149" actId="47"/>
          <pc:sldLayoutMkLst>
            <pc:docMk/>
            <pc:sldMasterMk cId="0" sldId="2147483698"/>
            <pc:sldLayoutMk cId="0" sldId="2147483656"/>
          </pc:sldLayoutMkLst>
        </pc:sldLayoutChg>
        <pc:sldLayoutChg chg="del">
          <pc:chgData name="Mo Saif" userId="da2e02194afa681a" providerId="LiveId" clId="{981D770F-6CF1-45D3-AEF5-1F0417D372AF}" dt="2023-08-18T11:12:00.166" v="3169" actId="47"/>
          <pc:sldLayoutMkLst>
            <pc:docMk/>
            <pc:sldMasterMk cId="0" sldId="2147483698"/>
            <pc:sldLayoutMk cId="0" sldId="2147483657"/>
          </pc:sldLayoutMkLst>
        </pc:sldLayoutChg>
        <pc:sldLayoutChg chg="del">
          <pc:chgData name="Mo Saif" userId="da2e02194afa681a" providerId="LiveId" clId="{981D770F-6CF1-45D3-AEF5-1F0417D372AF}" dt="2023-08-07T19:34:55.896" v="1" actId="2696"/>
          <pc:sldLayoutMkLst>
            <pc:docMk/>
            <pc:sldMasterMk cId="0" sldId="2147483698"/>
            <pc:sldLayoutMk cId="0" sldId="2147483659"/>
          </pc:sldLayoutMkLst>
        </pc:sldLayoutChg>
        <pc:sldLayoutChg chg="del">
          <pc:chgData name="Mo Saif" userId="da2e02194afa681a" providerId="LiveId" clId="{981D770F-6CF1-45D3-AEF5-1F0417D372AF}" dt="2023-08-18T11:11:35.167" v="3146" actId="47"/>
          <pc:sldLayoutMkLst>
            <pc:docMk/>
            <pc:sldMasterMk cId="0" sldId="2147483698"/>
            <pc:sldLayoutMk cId="0" sldId="2147483660"/>
          </pc:sldLayoutMkLst>
        </pc:sldLayoutChg>
        <pc:sldLayoutChg chg="del">
          <pc:chgData name="Mo Saif" userId="da2e02194afa681a" providerId="LiveId" clId="{981D770F-6CF1-45D3-AEF5-1F0417D372AF}" dt="2023-08-18T11:33:51.185" v="3281" actId="47"/>
          <pc:sldLayoutMkLst>
            <pc:docMk/>
            <pc:sldMasterMk cId="0" sldId="2147483698"/>
            <pc:sldLayoutMk cId="0" sldId="2147483661"/>
          </pc:sldLayoutMkLst>
        </pc:sldLayoutChg>
        <pc:sldLayoutChg chg="del">
          <pc:chgData name="Mo Saif" userId="da2e02194afa681a" providerId="LiveId" clId="{981D770F-6CF1-45D3-AEF5-1F0417D372AF}" dt="2023-08-18T11:11:45.564" v="3156" actId="47"/>
          <pc:sldLayoutMkLst>
            <pc:docMk/>
            <pc:sldMasterMk cId="0" sldId="2147483698"/>
            <pc:sldLayoutMk cId="0" sldId="2147483662"/>
          </pc:sldLayoutMkLst>
        </pc:sldLayoutChg>
        <pc:sldLayoutChg chg="del">
          <pc:chgData name="Mo Saif" userId="da2e02194afa681a" providerId="LiveId" clId="{981D770F-6CF1-45D3-AEF5-1F0417D372AF}" dt="2023-08-18T11:11:59.094" v="3167" actId="47"/>
          <pc:sldLayoutMkLst>
            <pc:docMk/>
            <pc:sldMasterMk cId="0" sldId="2147483698"/>
            <pc:sldLayoutMk cId="0" sldId="2147483664"/>
          </pc:sldLayoutMkLst>
        </pc:sldLayoutChg>
        <pc:sldLayoutChg chg="del">
          <pc:chgData name="Mo Saif" userId="da2e02194afa681a" providerId="LiveId" clId="{981D770F-6CF1-45D3-AEF5-1F0417D372AF}" dt="2023-08-18T11:12:01.228" v="3170" actId="47"/>
          <pc:sldLayoutMkLst>
            <pc:docMk/>
            <pc:sldMasterMk cId="0" sldId="2147483698"/>
            <pc:sldLayoutMk cId="0" sldId="2147483665"/>
          </pc:sldLayoutMkLst>
        </pc:sldLayoutChg>
        <pc:sldLayoutChg chg="del">
          <pc:chgData name="Mo Saif" userId="da2e02194afa681a" providerId="LiveId" clId="{981D770F-6CF1-45D3-AEF5-1F0417D372AF}" dt="2023-08-18T11:11:43.471" v="3151" actId="47"/>
          <pc:sldLayoutMkLst>
            <pc:docMk/>
            <pc:sldMasterMk cId="0" sldId="2147483698"/>
            <pc:sldLayoutMk cId="0" sldId="2147483666"/>
          </pc:sldLayoutMkLst>
        </pc:sldLayoutChg>
        <pc:sldLayoutChg chg="del">
          <pc:chgData name="Mo Saif" userId="da2e02194afa681a" providerId="LiveId" clId="{981D770F-6CF1-45D3-AEF5-1F0417D372AF}" dt="2023-08-18T11:11:44.630" v="3154" actId="47"/>
          <pc:sldLayoutMkLst>
            <pc:docMk/>
            <pc:sldMasterMk cId="0" sldId="2147483698"/>
            <pc:sldLayoutMk cId="0" sldId="2147483667"/>
          </pc:sldLayoutMkLst>
        </pc:sldLayoutChg>
        <pc:sldLayoutChg chg="del">
          <pc:chgData name="Mo Saif" userId="da2e02194afa681a" providerId="LiveId" clId="{981D770F-6CF1-45D3-AEF5-1F0417D372AF}" dt="2023-08-17T16:18:30.658" v="1551" actId="47"/>
          <pc:sldLayoutMkLst>
            <pc:docMk/>
            <pc:sldMasterMk cId="0" sldId="2147483698"/>
            <pc:sldLayoutMk cId="0" sldId="2147483668"/>
          </pc:sldLayoutMkLst>
        </pc:sldLayoutChg>
        <pc:sldLayoutChg chg="del">
          <pc:chgData name="Mo Saif" userId="da2e02194afa681a" providerId="LiveId" clId="{981D770F-6CF1-45D3-AEF5-1F0417D372AF}" dt="2023-08-18T11:11:47.747" v="3158" actId="47"/>
          <pc:sldLayoutMkLst>
            <pc:docMk/>
            <pc:sldMasterMk cId="0" sldId="2147483698"/>
            <pc:sldLayoutMk cId="0" sldId="2147483669"/>
          </pc:sldLayoutMkLst>
        </pc:sldLayoutChg>
        <pc:sldLayoutChg chg="del">
          <pc:chgData name="Mo Saif" userId="da2e02194afa681a" providerId="LiveId" clId="{981D770F-6CF1-45D3-AEF5-1F0417D372AF}" dt="2023-08-18T11:11:49.953" v="3161" actId="47"/>
          <pc:sldLayoutMkLst>
            <pc:docMk/>
            <pc:sldMasterMk cId="0" sldId="2147483698"/>
            <pc:sldLayoutMk cId="0" sldId="2147483670"/>
          </pc:sldLayoutMkLst>
        </pc:sldLayoutChg>
        <pc:sldLayoutChg chg="del">
          <pc:chgData name="Mo Saif" userId="da2e02194afa681a" providerId="LiveId" clId="{981D770F-6CF1-45D3-AEF5-1F0417D372AF}" dt="2023-08-18T11:11:57.073" v="3164" actId="47"/>
          <pc:sldLayoutMkLst>
            <pc:docMk/>
            <pc:sldMasterMk cId="0" sldId="2147483698"/>
            <pc:sldLayoutMk cId="0" sldId="2147483671"/>
          </pc:sldLayoutMkLst>
        </pc:sldLayoutChg>
        <pc:sldLayoutChg chg="del">
          <pc:chgData name="Mo Saif" userId="da2e02194afa681a" providerId="LiveId" clId="{981D770F-6CF1-45D3-AEF5-1F0417D372AF}" dt="2023-08-18T11:11:59.580" v="3168" actId="47"/>
          <pc:sldLayoutMkLst>
            <pc:docMk/>
            <pc:sldMasterMk cId="0" sldId="2147483698"/>
            <pc:sldLayoutMk cId="0" sldId="2147483672"/>
          </pc:sldLayoutMkLst>
        </pc:sldLayoutChg>
        <pc:sldLayoutChg chg="del">
          <pc:chgData name="Mo Saif" userId="da2e02194afa681a" providerId="LiveId" clId="{981D770F-6CF1-45D3-AEF5-1F0417D372AF}" dt="2023-08-18T11:12:01.750" v="3171" actId="47"/>
          <pc:sldLayoutMkLst>
            <pc:docMk/>
            <pc:sldMasterMk cId="0" sldId="2147483698"/>
            <pc:sldLayoutMk cId="0" sldId="2147483673"/>
          </pc:sldLayoutMkLst>
        </pc:sldLayoutChg>
        <pc:sldLayoutChg chg="del">
          <pc:chgData name="Mo Saif" userId="da2e02194afa681a" providerId="LiveId" clId="{981D770F-6CF1-45D3-AEF5-1F0417D372AF}" dt="2023-08-18T11:12:02.251" v="3172" actId="47"/>
          <pc:sldLayoutMkLst>
            <pc:docMk/>
            <pc:sldMasterMk cId="0" sldId="2147483698"/>
            <pc:sldLayoutMk cId="0" sldId="2147483674"/>
          </pc:sldLayoutMkLst>
        </pc:sldLayoutChg>
        <pc:sldLayoutChg chg="del">
          <pc:chgData name="Mo Saif" userId="da2e02194afa681a" providerId="LiveId" clId="{981D770F-6CF1-45D3-AEF5-1F0417D372AF}" dt="2023-08-18T11:11:45.009" v="3155" actId="47"/>
          <pc:sldLayoutMkLst>
            <pc:docMk/>
            <pc:sldMasterMk cId="0" sldId="2147483698"/>
            <pc:sldLayoutMk cId="0" sldId="2147483675"/>
          </pc:sldLayoutMkLst>
        </pc:sldLayoutChg>
        <pc:sldLayoutChg chg="del">
          <pc:chgData name="Mo Saif" userId="da2e02194afa681a" providerId="LiveId" clId="{981D770F-6CF1-45D3-AEF5-1F0417D372AF}" dt="2023-08-18T11:11:58.430" v="3166" actId="47"/>
          <pc:sldLayoutMkLst>
            <pc:docMk/>
            <pc:sldMasterMk cId="0" sldId="2147483698"/>
            <pc:sldLayoutMk cId="0" sldId="2147483676"/>
          </pc:sldLayoutMkLst>
        </pc:sldLayoutChg>
        <pc:sldLayoutChg chg="del">
          <pc:chgData name="Mo Saif" userId="da2e02194afa681a" providerId="LiveId" clId="{981D770F-6CF1-45D3-AEF5-1F0417D372AF}" dt="2023-08-18T11:12:04.157" v="3175" actId="47"/>
          <pc:sldLayoutMkLst>
            <pc:docMk/>
            <pc:sldMasterMk cId="0" sldId="2147483698"/>
            <pc:sldLayoutMk cId="0" sldId="2147483677"/>
          </pc:sldLayoutMkLst>
        </pc:sldLayoutChg>
        <pc:sldLayoutChg chg="del">
          <pc:chgData name="Mo Saif" userId="da2e02194afa681a" providerId="LiveId" clId="{981D770F-6CF1-45D3-AEF5-1F0417D372AF}" dt="2023-08-18T11:11:34.635" v="3145" actId="47"/>
          <pc:sldLayoutMkLst>
            <pc:docMk/>
            <pc:sldMasterMk cId="0" sldId="2147483698"/>
            <pc:sldLayoutMk cId="0" sldId="2147483678"/>
          </pc:sldLayoutMkLst>
        </pc:sldLayoutChg>
        <pc:sldLayoutChg chg="del">
          <pc:chgData name="Mo Saif" userId="da2e02194afa681a" providerId="LiveId" clId="{981D770F-6CF1-45D3-AEF5-1F0417D372AF}" dt="2023-08-18T11:11:48.311" v="3159" actId="47"/>
          <pc:sldLayoutMkLst>
            <pc:docMk/>
            <pc:sldMasterMk cId="0" sldId="2147483698"/>
            <pc:sldLayoutMk cId="0" sldId="2147483679"/>
          </pc:sldLayoutMkLst>
        </pc:sldLayoutChg>
        <pc:sldLayoutChg chg="del">
          <pc:chgData name="Mo Saif" userId="da2e02194afa681a" providerId="LiveId" clId="{981D770F-6CF1-45D3-AEF5-1F0417D372AF}" dt="2023-08-18T11:11:40.243" v="3150" actId="47"/>
          <pc:sldLayoutMkLst>
            <pc:docMk/>
            <pc:sldMasterMk cId="0" sldId="2147483698"/>
            <pc:sldLayoutMk cId="0" sldId="2147483680"/>
          </pc:sldLayoutMkLst>
        </pc:sldLayoutChg>
        <pc:sldLayoutChg chg="del">
          <pc:chgData name="Mo Saif" userId="da2e02194afa681a" providerId="LiveId" clId="{981D770F-6CF1-45D3-AEF5-1F0417D372AF}" dt="2023-08-18T11:12:05.688" v="3176" actId="47"/>
          <pc:sldLayoutMkLst>
            <pc:docMk/>
            <pc:sldMasterMk cId="0" sldId="2147483698"/>
            <pc:sldLayoutMk cId="0" sldId="2147483681"/>
          </pc:sldLayoutMkLst>
        </pc:sldLayoutChg>
        <pc:sldLayoutChg chg="del">
          <pc:chgData name="Mo Saif" userId="da2e02194afa681a" providerId="LiveId" clId="{981D770F-6CF1-45D3-AEF5-1F0417D372AF}" dt="2023-08-18T11:11:56.455" v="3163" actId="47"/>
          <pc:sldLayoutMkLst>
            <pc:docMk/>
            <pc:sldMasterMk cId="0" sldId="2147483698"/>
            <pc:sldLayoutMk cId="0" sldId="2147483682"/>
          </pc:sldLayoutMkLst>
        </pc:sldLayoutChg>
        <pc:sldLayoutChg chg="del">
          <pc:chgData name="Mo Saif" userId="da2e02194afa681a" providerId="LiveId" clId="{981D770F-6CF1-45D3-AEF5-1F0417D372AF}" dt="2023-08-18T11:11:36.760" v="3148" actId="47"/>
          <pc:sldLayoutMkLst>
            <pc:docMk/>
            <pc:sldMasterMk cId="0" sldId="2147483698"/>
            <pc:sldLayoutMk cId="0" sldId="2147483683"/>
          </pc:sldLayoutMkLst>
        </pc:sldLayoutChg>
        <pc:sldLayoutChg chg="del">
          <pc:chgData name="Mo Saif" userId="da2e02194afa681a" providerId="LiveId" clId="{981D770F-6CF1-45D3-AEF5-1F0417D372AF}" dt="2023-08-18T11:11:49.050" v="3160" actId="47"/>
          <pc:sldLayoutMkLst>
            <pc:docMk/>
            <pc:sldMasterMk cId="0" sldId="2147483698"/>
            <pc:sldLayoutMk cId="0" sldId="2147483684"/>
          </pc:sldLayoutMkLst>
        </pc:sldLayoutChg>
        <pc:sldLayoutChg chg="del">
          <pc:chgData name="Mo Saif" userId="da2e02194afa681a" providerId="LiveId" clId="{981D770F-6CF1-45D3-AEF5-1F0417D372AF}" dt="2023-08-18T11:11:51.357" v="3162" actId="47"/>
          <pc:sldLayoutMkLst>
            <pc:docMk/>
            <pc:sldMasterMk cId="0" sldId="2147483698"/>
            <pc:sldLayoutMk cId="0" sldId="2147483685"/>
          </pc:sldLayoutMkLst>
        </pc:sldLayoutChg>
        <pc:sldLayoutChg chg="del">
          <pc:chgData name="Mo Saif" userId="da2e02194afa681a" providerId="LiveId" clId="{981D770F-6CF1-45D3-AEF5-1F0417D372AF}" dt="2023-08-18T11:11:57.897" v="3165" actId="47"/>
          <pc:sldLayoutMkLst>
            <pc:docMk/>
            <pc:sldMasterMk cId="0" sldId="2147483698"/>
            <pc:sldLayoutMk cId="0" sldId="2147483686"/>
          </pc:sldLayoutMkLst>
        </pc:sldLayoutChg>
        <pc:sldLayoutChg chg="del">
          <pc:chgData name="Mo Saif" userId="da2e02194afa681a" providerId="LiveId" clId="{981D770F-6CF1-45D3-AEF5-1F0417D372AF}" dt="2023-08-18T11:11:46.775" v="3157" actId="47"/>
          <pc:sldLayoutMkLst>
            <pc:docMk/>
            <pc:sldMasterMk cId="0" sldId="2147483698"/>
            <pc:sldLayoutMk cId="0" sldId="2147483687"/>
          </pc:sldLayoutMkLst>
        </pc:sldLayoutChg>
        <pc:sldLayoutChg chg="del">
          <pc:chgData name="Mo Saif" userId="da2e02194afa681a" providerId="LiveId" clId="{981D770F-6CF1-45D3-AEF5-1F0417D372AF}" dt="2023-08-18T11:11:43.875" v="3152" actId="47"/>
          <pc:sldLayoutMkLst>
            <pc:docMk/>
            <pc:sldMasterMk cId="0" sldId="2147483698"/>
            <pc:sldLayoutMk cId="0" sldId="2147483689"/>
          </pc:sldLayoutMkLst>
        </pc:sldLayoutChg>
        <pc:sldLayoutChg chg="del">
          <pc:chgData name="Mo Saif" userId="da2e02194afa681a" providerId="LiveId" clId="{981D770F-6CF1-45D3-AEF5-1F0417D372AF}" dt="2023-08-18T11:12:03.194" v="3174" actId="47"/>
          <pc:sldLayoutMkLst>
            <pc:docMk/>
            <pc:sldMasterMk cId="0" sldId="2147483698"/>
            <pc:sldLayoutMk cId="0" sldId="2147483690"/>
          </pc:sldLayoutMkLst>
        </pc:sldLayoutChg>
      </pc:sldMasterChg>
      <pc:sldMasterChg chg="del delSldLayout">
        <pc:chgData name="Mo Saif" userId="da2e02194afa681a" providerId="LiveId" clId="{981D770F-6CF1-45D3-AEF5-1F0417D372AF}" dt="2023-08-18T11:36:03.978" v="3316" actId="47"/>
        <pc:sldMasterMkLst>
          <pc:docMk/>
          <pc:sldMasterMk cId="0" sldId="2147483699"/>
        </pc:sldMasterMkLst>
        <pc:sldLayoutChg chg="del">
          <pc:chgData name="Mo Saif" userId="da2e02194afa681a" providerId="LiveId" clId="{981D770F-6CF1-45D3-AEF5-1F0417D372AF}" dt="2023-08-18T11:36:03.978" v="3316" actId="47"/>
          <pc:sldLayoutMkLst>
            <pc:docMk/>
            <pc:sldMasterMk cId="0" sldId="2147483699"/>
            <pc:sldLayoutMk cId="0" sldId="2147483696"/>
          </pc:sldLayoutMkLst>
        </pc:sldLayoutChg>
        <pc:sldLayoutChg chg="del">
          <pc:chgData name="Mo Saif" userId="da2e02194afa681a" providerId="LiveId" clId="{981D770F-6CF1-45D3-AEF5-1F0417D372AF}" dt="2023-08-18T11:35:59.936" v="3309" actId="47"/>
          <pc:sldLayoutMkLst>
            <pc:docMk/>
            <pc:sldMasterMk cId="0" sldId="2147483699"/>
            <pc:sldLayoutMk cId="0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wdoo3.com/%D8%A7%D9%84%D9%81%D8%B1%D9%82_%D8%A8%D9%8A%D9%86_%D8%A7%D9%84%D9%81%D8%A7%D8%A6%D8%AF%D8%A9_%D8%A7%D9%84%D8%A8%D8%B3%D9%8A%D8%B7%D8%A9_%D9%88%D8%A7%D9%84%D9%81%D8%A7%D8%A6%D8%AF%D8%A9_%D8%A7%D9%84%D9%85%D8%B1%D9%83%D8%A8%D8%A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ad2331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ad2331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b="1" i="0" u="sng" dirty="0">
                <a:solidFill>
                  <a:schemeClr val="tx1"/>
                </a:solidFill>
              </a:rPr>
              <a:t>تأتي العواقب تباعا في حاله عدم سداد قسط البنك</a:t>
            </a:r>
            <a:endParaRPr b="1" i="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04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https://www.youtube.com/watch?v=aDleVuoLjdc&amp;ab_channel=%D9%82%D9%86%D8%A7%D8%A9%D8%A7%D9%84%D8%A7%D8%B3%D8%AA%D9%82%D8%A7%D9%85%D8%A9%D8%A7%D9%84%D9%81%D8%B6%D8%A7%D8%A6%D9%8A%D8%A9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28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>
          <a:extLst>
            <a:ext uri="{FF2B5EF4-FFF2-40B4-BE49-F238E27FC236}">
              <a16:creationId xmlns:a16="http://schemas.microsoft.com/office/drawing/2014/main" id="{387D1A8F-3138-93D8-3909-182EFBD93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>
            <a:extLst>
              <a:ext uri="{FF2B5EF4-FFF2-40B4-BE49-F238E27FC236}">
                <a16:creationId xmlns:a16="http://schemas.microsoft.com/office/drawing/2014/main" id="{290200CD-A8D4-A47C-6FA8-F2007A53EB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>
            <a:extLst>
              <a:ext uri="{FF2B5EF4-FFF2-40B4-BE49-F238E27FC236}">
                <a16:creationId xmlns:a16="http://schemas.microsoft.com/office/drawing/2014/main" id="{AB5CA121-D87C-35C6-1F3E-ECC87672E2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31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dirty="0"/>
              <a:t>اقرء أكثر عن الفرق بين الفائدة البسيطة والمركبة: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b="0" i="0" u="sng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https://mawdoo3.com/%D8%A7%D9%84%D9%81%D8%B1%D9%82_%D8%A8%D9%8A%D9%86_%D8%A7%D9%84%D9%81%D8%A7%D8%A6%D8%AF%D8%A9_%D8%A7%D9%84%D8%A8%D8%B3%D9%8A%D8%B7%D8%A9_%D9%88%D8%A7%D9%84%D9%81%D8%A7%D8%A6%D8%AF%D8%A9_%D8%A7%D9%84%D9%85%D8%B1%D9%83%D8%A8%D8%A9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f67d8f6e7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f67d8f6e7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ar-OM" dirty="0"/>
              <a:t>القانون باللغة الإنجليزية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en-US" sz="1100" dirty="0"/>
              <a:t>FV = PV(1 + r)</a:t>
            </a:r>
            <a:endParaRPr lang="ar-OM" altLang="en-US" sz="1100" baseline="30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en-US" sz="1100" baseline="30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f67d8f6e7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f67d8f6e7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ar-OM" sz="1100" b="1" i="0" u="sng" dirty="0">
                <a:highlight>
                  <a:srgbClr val="FFFF00"/>
                </a:highlight>
                <a:latin typeface="+mn-lt"/>
              </a:rPr>
              <a:t>لتحويل المدة الى شهري يجب ضرب المدة في 12,اما الفائدة فيجب تقسيمها من 12.</a:t>
            </a:r>
            <a:endParaRPr lang="en-US" sz="1100" b="1" i="0" u="sng" dirty="0">
              <a:highlight>
                <a:srgbClr val="FFFF00"/>
              </a:highlight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ar-OM" sz="11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100" dirty="0">
                <a:latin typeface="+mn-lt"/>
              </a:rPr>
              <a:t>اسم المعادلة باللغة الإنجليزية: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+mn-lt"/>
              </a:rPr>
              <a:t>Present value annuity formula</a:t>
            </a:r>
          </a:p>
        </p:txBody>
      </p:sp>
    </p:spTree>
    <p:extLst>
      <p:ext uri="{BB962C8B-B14F-4D97-AF65-F5344CB8AC3E}">
        <p14:creationId xmlns:p14="http://schemas.microsoft.com/office/powerpoint/2010/main" val="315755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618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23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dirty="0"/>
              <a:t>الغرامة: توجد غرامة على الدفع المسبق في بعض اشتراطات القروض, تكتب نسبة الغرامة في تفاصيل القرض.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dirty="0"/>
              <a:t>الفائدة: يخسر البنك الفائدة من السنوات التي دفعت عنها. مثال: إذا كان لديك قرض لمدة 20 سنة, وقمت بالدفع المسبق بعد 5 سنوات, فسيخسر البنك الفائدة التي كان سيحصل عليها من 15 سنة المتبقية.</a:t>
            </a:r>
          </a:p>
        </p:txBody>
      </p:sp>
    </p:spTree>
    <p:extLst>
      <p:ext uri="{BB962C8B-B14F-4D97-AF65-F5344CB8AC3E}">
        <p14:creationId xmlns:p14="http://schemas.microsoft.com/office/powerpoint/2010/main" val="2502063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b="0" i="0" dirty="0">
                <a:solidFill>
                  <a:srgbClr val="E2EEFF"/>
                </a:solidFill>
                <a:effectLst/>
                <a:latin typeface="Helvetica Neue"/>
              </a:rPr>
              <a:t>سورة البقرة/275</a:t>
            </a:r>
            <a:endParaRPr lang="en-US" b="0" i="0" dirty="0">
              <a:solidFill>
                <a:srgbClr val="E2EEFF"/>
              </a:solidFill>
              <a:effectLst/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b="0" i="0" dirty="0">
                <a:solidFill>
                  <a:srgbClr val="E2EEFF"/>
                </a:solidFill>
                <a:effectLst/>
                <a:latin typeface="Helvetica Neue"/>
              </a:rPr>
              <a:t>https://dorar.net/hadith/sharh/17200</a:t>
            </a:r>
            <a:endParaRPr lang="ar-OM" b="0" i="0" dirty="0">
              <a:solidFill>
                <a:srgbClr val="E2EEFF"/>
              </a:solidFill>
              <a:effectLst/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https://www.elbalad.news/5655520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866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85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87100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583475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10475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590130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>
            <a:off x="2167596" y="1296043"/>
            <a:ext cx="4791724" cy="3091200"/>
            <a:chOff x="2167596" y="1296043"/>
            <a:chExt cx="4791724" cy="3091200"/>
          </a:xfrm>
        </p:grpSpPr>
        <p:sp>
          <p:nvSpPr>
            <p:cNvPr id="60" name="Google Shape;60;p5"/>
            <p:cNvSpPr/>
            <p:nvPr/>
          </p:nvSpPr>
          <p:spPr>
            <a:xfrm>
              <a:off x="5731399" y="16797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690748" y="43455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806042" y="129604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983101" y="42019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3914121" y="1709680"/>
              <a:ext cx="99806" cy="99809"/>
              <a:chOff x="3688596" y="3879680"/>
              <a:chExt cx="99806" cy="99809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5"/>
            <p:cNvSpPr/>
            <p:nvPr/>
          </p:nvSpPr>
          <p:spPr>
            <a:xfrm>
              <a:off x="2167596" y="40990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860676" y="15673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3156400" y="1683438"/>
            <a:ext cx="28311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2215775" y="2425050"/>
            <a:ext cx="47127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9"/>
          <p:cNvGrpSpPr/>
          <p:nvPr/>
        </p:nvGrpSpPr>
        <p:grpSpPr>
          <a:xfrm>
            <a:off x="485951" y="490092"/>
            <a:ext cx="7775897" cy="3768771"/>
            <a:chOff x="485951" y="490092"/>
            <a:chExt cx="7775897" cy="3768771"/>
          </a:xfrm>
        </p:grpSpPr>
        <p:grpSp>
          <p:nvGrpSpPr>
            <p:cNvPr id="121" name="Google Shape;121;p9"/>
            <p:cNvGrpSpPr/>
            <p:nvPr/>
          </p:nvGrpSpPr>
          <p:grpSpPr>
            <a:xfrm>
              <a:off x="1223481" y="490092"/>
              <a:ext cx="6384146" cy="3768771"/>
              <a:chOff x="1223481" y="490092"/>
              <a:chExt cx="6384146" cy="3768771"/>
            </a:xfrm>
          </p:grpSpPr>
          <p:sp>
            <p:nvSpPr>
              <p:cNvPr id="122" name="Google Shape;122;p9"/>
              <p:cNvSpPr/>
              <p:nvPr/>
            </p:nvSpPr>
            <p:spPr>
              <a:xfrm>
                <a:off x="4235683" y="4090560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2292371" y="490092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7180399" y="63374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1223481" y="14111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" name="Google Shape;126;p9"/>
              <p:cNvGrpSpPr/>
              <p:nvPr/>
            </p:nvGrpSpPr>
            <p:grpSpPr>
              <a:xfrm>
                <a:off x="2014096" y="4159055"/>
                <a:ext cx="99806" cy="99809"/>
                <a:chOff x="3688596" y="3879680"/>
                <a:chExt cx="99806" cy="99809"/>
              </a:xfrm>
            </p:grpSpPr>
            <p:sp>
              <p:nvSpPr>
                <p:cNvPr id="127" name="Google Shape;127;p9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9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9" name="Google Shape;129;p9"/>
              <p:cNvSpPr/>
              <p:nvPr/>
            </p:nvSpPr>
            <p:spPr>
              <a:xfrm flipH="1">
                <a:off x="7507821" y="3756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85951" y="2967297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8084792" y="1962518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BLANK_1_1_1_1_1_1_1_1_1_1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BLANK_1_1_1_1_1_1_1_1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2">
  <p:cSld name="BLANK_1_1_1_1_1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3">
  <p:cSld name="BLANK_1_1_1_1_1_1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4">
  <p:cSld name="BLANK_1_1_1_1_1_1_1_1_1_1_1_1_1_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pattFill prst="pct5">
          <a:fgClr>
            <a:srgbClr val="EEEEEE"/>
          </a:fgClr>
          <a:bgClr>
            <a:srgbClr val="EEEEEE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rgbClr val="EEEEEE"/>
          </a:fgClr>
          <a:bgClr>
            <a:srgbClr val="EEEEEE"/>
          </a:bgClr>
        </a:patt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3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6600" dirty="0">
                <a:solidFill>
                  <a:srgbClr val="393E46"/>
                </a:solidFill>
                <a:latin typeface="Sakkal Majalla" panose="02000000000000000000" pitchFamily="2" charset="-78"/>
                <a:ea typeface="Titillium Web Light"/>
                <a:cs typeface="Sakkal Majalla" panose="02000000000000000000" pitchFamily="2" charset="-78"/>
                <a:sym typeface="Titillium Web Light"/>
              </a:rPr>
              <a:t>القروض البنكية</a:t>
            </a:r>
            <a:endParaRPr sz="6600" dirty="0">
              <a:solidFill>
                <a:srgbClr val="393E46"/>
              </a:solidFill>
              <a:latin typeface="Sakkal Majalla" panose="02000000000000000000" pitchFamily="2" charset="-78"/>
              <a:ea typeface="Titillium Web Light"/>
              <a:cs typeface="Sakkal Majalla" panose="02000000000000000000" pitchFamily="2" charset="-78"/>
              <a:sym typeface="Titillium Web Light"/>
            </a:endParaRPr>
          </a:p>
        </p:txBody>
      </p:sp>
      <p:sp>
        <p:nvSpPr>
          <p:cNvPr id="792" name="Google Shape;792;p53"/>
          <p:cNvSpPr txBox="1">
            <a:spLocks noGrp="1"/>
          </p:cNvSpPr>
          <p:nvPr>
            <p:ph type="subTitle" idx="1"/>
          </p:nvPr>
        </p:nvSpPr>
        <p:spPr>
          <a:xfrm>
            <a:off x="4143475" y="2994014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dirty="0">
                <a:solidFill>
                  <a:srgbClr val="222831"/>
                </a:solidFill>
                <a:cs typeface="DecoType Naskh Variants" panose="02010400000000000000" pitchFamily="2" charset="-78"/>
              </a:rPr>
              <a:t>مقدمة في القروض البنكية </a:t>
            </a:r>
            <a:endParaRPr lang="en-US" dirty="0">
              <a:solidFill>
                <a:srgbClr val="222831"/>
              </a:solidFill>
              <a:cs typeface="DecoType Naskh Variants" panose="02010400000000000000" pitchFamily="2" charset="-7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dirty="0">
                <a:solidFill>
                  <a:srgbClr val="222831"/>
                </a:solidFill>
                <a:cs typeface="DecoType Naskh Variants" panose="02010400000000000000" pitchFamily="2" charset="-78"/>
              </a:rPr>
              <a:t>محمد الخنبشي</a:t>
            </a:r>
            <a:endParaRPr dirty="0">
              <a:solidFill>
                <a:srgbClr val="222831"/>
              </a:solidFill>
              <a:cs typeface="DecoType Naskh Variants" panose="02010400000000000000" pitchFamily="2" charset="-78"/>
            </a:endParaRPr>
          </a:p>
        </p:txBody>
      </p:sp>
      <p:grpSp>
        <p:nvGrpSpPr>
          <p:cNvPr id="793" name="Google Shape;793;p53"/>
          <p:cNvGrpSpPr/>
          <p:nvPr/>
        </p:nvGrpSpPr>
        <p:grpSpPr>
          <a:xfrm>
            <a:off x="720023" y="1118374"/>
            <a:ext cx="3217179" cy="2906760"/>
            <a:chOff x="720023" y="1118374"/>
            <a:chExt cx="3217179" cy="2906760"/>
          </a:xfrm>
        </p:grpSpPr>
        <p:grpSp>
          <p:nvGrpSpPr>
            <p:cNvPr id="794" name="Google Shape;794;p53"/>
            <p:cNvGrpSpPr/>
            <p:nvPr/>
          </p:nvGrpSpPr>
          <p:grpSpPr>
            <a:xfrm>
              <a:off x="720023" y="1118374"/>
              <a:ext cx="2459727" cy="2108357"/>
              <a:chOff x="1187043" y="662769"/>
              <a:chExt cx="2921985" cy="2504582"/>
            </a:xfrm>
          </p:grpSpPr>
          <p:sp>
            <p:nvSpPr>
              <p:cNvPr id="795" name="Google Shape;795;p53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3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3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3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3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3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3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3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3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3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highlight>
                    <a:srgbClr val="00ADB5"/>
                  </a:highlight>
                </a:endParaRPr>
              </a:p>
            </p:txBody>
          </p:sp>
        </p:grpSp>
        <p:grpSp>
          <p:nvGrpSpPr>
            <p:cNvPr id="805" name="Google Shape;805;p53"/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806" name="Google Shape;806;p53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07" name="Google Shape;807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2" name="Google Shape;852;p53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53" name="Google Shape;853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chemeClr val="accent2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53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899" name="Google Shape;899;p53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53"/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931" name="Google Shape;931;p5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53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w="73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53"/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53"/>
          <p:cNvGrpSpPr/>
          <p:nvPr/>
        </p:nvGrpSpPr>
        <p:grpSpPr>
          <a:xfrm>
            <a:off x="842924" y="602581"/>
            <a:ext cx="7277341" cy="3794550"/>
            <a:chOff x="842924" y="602581"/>
            <a:chExt cx="7277341" cy="3794550"/>
          </a:xfrm>
        </p:grpSpPr>
        <p:grpSp>
          <p:nvGrpSpPr>
            <p:cNvPr id="1023" name="Google Shape;1023;p53"/>
            <p:cNvGrpSpPr/>
            <p:nvPr/>
          </p:nvGrpSpPr>
          <p:grpSpPr>
            <a:xfrm>
              <a:off x="842924" y="602581"/>
              <a:ext cx="7277341" cy="3794550"/>
              <a:chOff x="842924" y="602581"/>
              <a:chExt cx="7277341" cy="3794550"/>
            </a:xfrm>
          </p:grpSpPr>
          <p:sp>
            <p:nvSpPr>
              <p:cNvPr id="1024" name="Google Shape;1024;p53"/>
              <p:cNvSpPr/>
              <p:nvPr/>
            </p:nvSpPr>
            <p:spPr>
              <a:xfrm>
                <a:off x="3079946" y="42036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7103076" y="6025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7977768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5386256" y="7023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842924" y="420365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3499281" y="20926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2640896" y="8321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4235803" y="4355310"/>
                <a:ext cx="672408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2" fill="none" extrusionOk="0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53"/>
            <p:cNvGrpSpPr/>
            <p:nvPr/>
          </p:nvGrpSpPr>
          <p:grpSpPr>
            <a:xfrm>
              <a:off x="1553321" y="707255"/>
              <a:ext cx="99806" cy="99809"/>
              <a:chOff x="3688596" y="3879680"/>
              <a:chExt cx="99806" cy="99809"/>
            </a:xfrm>
          </p:grpSpPr>
          <p:sp>
            <p:nvSpPr>
              <p:cNvPr id="1035" name="Google Shape;1035;p5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61"/>
          <p:cNvSpPr txBox="1">
            <a:spLocks noGrp="1"/>
          </p:cNvSpPr>
          <p:nvPr>
            <p:ph type="subTitle" idx="2"/>
          </p:nvPr>
        </p:nvSpPr>
        <p:spPr>
          <a:xfrm>
            <a:off x="2074606" y="1017725"/>
            <a:ext cx="3913237" cy="386890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رسوم وعقوبات</a:t>
            </a:r>
            <a:endParaRPr lang="ar-OM" sz="2800" dirty="0">
              <a:solidFill>
                <a:srgbClr val="22283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indent="-4572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OM" sz="2800" b="1" i="0" dirty="0"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التصنيف الائتماني</a:t>
            </a:r>
          </a:p>
          <a:p>
            <a:pPr lvl="0" indent="-4572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فقدان الممتلكات</a:t>
            </a:r>
          </a:p>
          <a:p>
            <a:pPr lvl="0" indent="-4572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القضايا القانونية</a:t>
            </a:r>
          </a:p>
          <a:p>
            <a:pPr lvl="0" indent="-4572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التوتر النفسي والعاطفي</a:t>
            </a:r>
          </a:p>
        </p:txBody>
      </p:sp>
      <p:sp>
        <p:nvSpPr>
          <p:cNvPr id="1539" name="Google Shape;153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4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العواقب</a:t>
            </a:r>
            <a:endParaRPr sz="4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Google Shape;12545;p106">
            <a:extLst>
              <a:ext uri="{FF2B5EF4-FFF2-40B4-BE49-F238E27FC236}">
                <a16:creationId xmlns:a16="http://schemas.microsoft.com/office/drawing/2014/main" id="{BC292C34-CCA9-9F49-2B80-E34034B6EA39}"/>
              </a:ext>
            </a:extLst>
          </p:cNvPr>
          <p:cNvSpPr/>
          <p:nvPr/>
        </p:nvSpPr>
        <p:spPr>
          <a:xfrm>
            <a:off x="3025363" y="3451258"/>
            <a:ext cx="366348" cy="373412"/>
          </a:xfrm>
          <a:custGeom>
            <a:avLst/>
            <a:gdLst/>
            <a:ahLst/>
            <a:cxnLst/>
            <a:rect l="l" t="t" r="r" b="b"/>
            <a:pathLst>
              <a:path w="12446" h="12686" extrusionOk="0">
                <a:moveTo>
                  <a:pt x="6176" y="808"/>
                </a:moveTo>
                <a:cubicBezTo>
                  <a:pt x="6428" y="808"/>
                  <a:pt x="6554" y="997"/>
                  <a:pt x="6554" y="1249"/>
                </a:cubicBezTo>
                <a:cubicBezTo>
                  <a:pt x="6554" y="1497"/>
                  <a:pt x="6359" y="1667"/>
                  <a:pt x="6153" y="1667"/>
                </a:cubicBezTo>
                <a:cubicBezTo>
                  <a:pt x="6097" y="1667"/>
                  <a:pt x="6041" y="1654"/>
                  <a:pt x="5987" y="1627"/>
                </a:cubicBezTo>
                <a:cubicBezTo>
                  <a:pt x="5829" y="1564"/>
                  <a:pt x="5735" y="1438"/>
                  <a:pt x="5735" y="1249"/>
                </a:cubicBezTo>
                <a:cubicBezTo>
                  <a:pt x="5766" y="997"/>
                  <a:pt x="5924" y="808"/>
                  <a:pt x="6176" y="808"/>
                </a:cubicBezTo>
                <a:close/>
                <a:moveTo>
                  <a:pt x="1986" y="2541"/>
                </a:moveTo>
                <a:lnTo>
                  <a:pt x="3088" y="5755"/>
                </a:lnTo>
                <a:lnTo>
                  <a:pt x="946" y="5755"/>
                </a:lnTo>
                <a:lnTo>
                  <a:pt x="1986" y="2541"/>
                </a:lnTo>
                <a:close/>
                <a:moveTo>
                  <a:pt x="10303" y="2541"/>
                </a:moveTo>
                <a:lnTo>
                  <a:pt x="11374" y="5755"/>
                </a:lnTo>
                <a:lnTo>
                  <a:pt x="9200" y="5755"/>
                </a:lnTo>
                <a:lnTo>
                  <a:pt x="10303" y="2541"/>
                </a:lnTo>
                <a:close/>
                <a:moveTo>
                  <a:pt x="3183" y="6605"/>
                </a:moveTo>
                <a:cubicBezTo>
                  <a:pt x="3025" y="7109"/>
                  <a:pt x="2584" y="7424"/>
                  <a:pt x="2049" y="7424"/>
                </a:cubicBezTo>
                <a:cubicBezTo>
                  <a:pt x="1481" y="7424"/>
                  <a:pt x="1040" y="7078"/>
                  <a:pt x="851" y="6605"/>
                </a:cubicBezTo>
                <a:close/>
                <a:moveTo>
                  <a:pt x="11437" y="6605"/>
                </a:moveTo>
                <a:cubicBezTo>
                  <a:pt x="11279" y="7109"/>
                  <a:pt x="10870" y="7424"/>
                  <a:pt x="10303" y="7424"/>
                </a:cubicBezTo>
                <a:cubicBezTo>
                  <a:pt x="9767" y="7424"/>
                  <a:pt x="9326" y="7078"/>
                  <a:pt x="9137" y="6605"/>
                </a:cubicBezTo>
                <a:close/>
                <a:moveTo>
                  <a:pt x="6617" y="2415"/>
                </a:moveTo>
                <a:lnTo>
                  <a:pt x="6617" y="8558"/>
                </a:lnTo>
                <a:lnTo>
                  <a:pt x="5766" y="8558"/>
                </a:lnTo>
                <a:lnTo>
                  <a:pt x="5766" y="2415"/>
                </a:lnTo>
                <a:cubicBezTo>
                  <a:pt x="5908" y="2462"/>
                  <a:pt x="6050" y="2486"/>
                  <a:pt x="6191" y="2486"/>
                </a:cubicBezTo>
                <a:cubicBezTo>
                  <a:pt x="6333" y="2486"/>
                  <a:pt x="6475" y="2462"/>
                  <a:pt x="6617" y="2415"/>
                </a:cubicBezTo>
                <a:close/>
                <a:moveTo>
                  <a:pt x="8255" y="9346"/>
                </a:moveTo>
                <a:lnTo>
                  <a:pt x="8255" y="10165"/>
                </a:lnTo>
                <a:lnTo>
                  <a:pt x="4128" y="10165"/>
                </a:lnTo>
                <a:lnTo>
                  <a:pt x="4128" y="9346"/>
                </a:lnTo>
                <a:close/>
                <a:moveTo>
                  <a:pt x="9074" y="11016"/>
                </a:moveTo>
                <a:lnTo>
                  <a:pt x="9074" y="11835"/>
                </a:lnTo>
                <a:lnTo>
                  <a:pt x="3309" y="11835"/>
                </a:lnTo>
                <a:lnTo>
                  <a:pt x="3309" y="11016"/>
                </a:lnTo>
                <a:close/>
                <a:moveTo>
                  <a:pt x="6265" y="1"/>
                </a:moveTo>
                <a:cubicBezTo>
                  <a:pt x="5747" y="1"/>
                  <a:pt x="5253" y="326"/>
                  <a:pt x="5073" y="840"/>
                </a:cubicBezTo>
                <a:lnTo>
                  <a:pt x="1292" y="840"/>
                </a:lnTo>
                <a:cubicBezTo>
                  <a:pt x="1103" y="840"/>
                  <a:pt x="914" y="997"/>
                  <a:pt x="851" y="1186"/>
                </a:cubicBezTo>
                <a:cubicBezTo>
                  <a:pt x="820" y="1438"/>
                  <a:pt x="1009" y="1659"/>
                  <a:pt x="1261" y="1659"/>
                </a:cubicBezTo>
                <a:lnTo>
                  <a:pt x="1481" y="1659"/>
                </a:lnTo>
                <a:cubicBezTo>
                  <a:pt x="30" y="6044"/>
                  <a:pt x="1" y="6133"/>
                  <a:pt x="1" y="6133"/>
                </a:cubicBezTo>
                <a:lnTo>
                  <a:pt x="1" y="6133"/>
                </a:lnTo>
                <a:cubicBezTo>
                  <a:pt x="1" y="6133"/>
                  <a:pt x="1" y="6133"/>
                  <a:pt x="1" y="6133"/>
                </a:cubicBezTo>
                <a:lnTo>
                  <a:pt x="1" y="6196"/>
                </a:lnTo>
                <a:cubicBezTo>
                  <a:pt x="1" y="6479"/>
                  <a:pt x="64" y="6763"/>
                  <a:pt x="158" y="6983"/>
                </a:cubicBezTo>
                <a:cubicBezTo>
                  <a:pt x="464" y="7784"/>
                  <a:pt x="1229" y="8250"/>
                  <a:pt x="2042" y="8250"/>
                </a:cubicBezTo>
                <a:cubicBezTo>
                  <a:pt x="2317" y="8250"/>
                  <a:pt x="2597" y="8197"/>
                  <a:pt x="2868" y="8086"/>
                </a:cubicBezTo>
                <a:cubicBezTo>
                  <a:pt x="3403" y="7865"/>
                  <a:pt x="3844" y="7393"/>
                  <a:pt x="4033" y="6794"/>
                </a:cubicBezTo>
                <a:cubicBezTo>
                  <a:pt x="4128" y="6542"/>
                  <a:pt x="4159" y="6290"/>
                  <a:pt x="4128" y="6164"/>
                </a:cubicBezTo>
                <a:lnTo>
                  <a:pt x="4128" y="6038"/>
                </a:lnTo>
                <a:cubicBezTo>
                  <a:pt x="4128" y="6007"/>
                  <a:pt x="2679" y="1659"/>
                  <a:pt x="2679" y="1627"/>
                </a:cubicBezTo>
                <a:lnTo>
                  <a:pt x="4978" y="1627"/>
                </a:lnTo>
                <a:lnTo>
                  <a:pt x="4978" y="8527"/>
                </a:lnTo>
                <a:lnTo>
                  <a:pt x="3781" y="8527"/>
                </a:lnTo>
                <a:cubicBezTo>
                  <a:pt x="3529" y="8527"/>
                  <a:pt x="3340" y="8716"/>
                  <a:pt x="3340" y="8968"/>
                </a:cubicBezTo>
                <a:lnTo>
                  <a:pt x="3340" y="10165"/>
                </a:lnTo>
                <a:lnTo>
                  <a:pt x="2931" y="10165"/>
                </a:lnTo>
                <a:cubicBezTo>
                  <a:pt x="2710" y="10165"/>
                  <a:pt x="2521" y="10386"/>
                  <a:pt x="2521" y="10606"/>
                </a:cubicBezTo>
                <a:lnTo>
                  <a:pt x="2521" y="12245"/>
                </a:lnTo>
                <a:cubicBezTo>
                  <a:pt x="2521" y="12497"/>
                  <a:pt x="2710" y="12686"/>
                  <a:pt x="2931" y="12686"/>
                </a:cubicBezTo>
                <a:lnTo>
                  <a:pt x="9547" y="12686"/>
                </a:lnTo>
                <a:cubicBezTo>
                  <a:pt x="9673" y="12686"/>
                  <a:pt x="9767" y="12654"/>
                  <a:pt x="9830" y="12560"/>
                </a:cubicBezTo>
                <a:cubicBezTo>
                  <a:pt x="9925" y="12497"/>
                  <a:pt x="9956" y="12371"/>
                  <a:pt x="9956" y="12308"/>
                </a:cubicBezTo>
                <a:lnTo>
                  <a:pt x="9956" y="10638"/>
                </a:lnTo>
                <a:cubicBezTo>
                  <a:pt x="9956" y="10417"/>
                  <a:pt x="9767" y="10228"/>
                  <a:pt x="9515" y="10228"/>
                </a:cubicBezTo>
                <a:lnTo>
                  <a:pt x="9137" y="10228"/>
                </a:lnTo>
                <a:lnTo>
                  <a:pt x="9137" y="8968"/>
                </a:lnTo>
                <a:cubicBezTo>
                  <a:pt x="9137" y="8716"/>
                  <a:pt x="8917" y="8527"/>
                  <a:pt x="8696" y="8527"/>
                </a:cubicBezTo>
                <a:lnTo>
                  <a:pt x="7467" y="8527"/>
                </a:lnTo>
                <a:lnTo>
                  <a:pt x="7467" y="1627"/>
                </a:lnTo>
                <a:lnTo>
                  <a:pt x="9799" y="1627"/>
                </a:lnTo>
                <a:cubicBezTo>
                  <a:pt x="9799" y="1659"/>
                  <a:pt x="8350" y="6038"/>
                  <a:pt x="8350" y="6070"/>
                </a:cubicBezTo>
                <a:lnTo>
                  <a:pt x="8350" y="6164"/>
                </a:lnTo>
                <a:lnTo>
                  <a:pt x="8350" y="6227"/>
                </a:lnTo>
                <a:cubicBezTo>
                  <a:pt x="8350" y="6952"/>
                  <a:pt x="8696" y="7550"/>
                  <a:pt x="9232" y="7928"/>
                </a:cubicBezTo>
                <a:cubicBezTo>
                  <a:pt x="9601" y="8178"/>
                  <a:pt x="10011" y="8295"/>
                  <a:pt x="10411" y="8295"/>
                </a:cubicBezTo>
                <a:cubicBezTo>
                  <a:pt x="11275" y="8295"/>
                  <a:pt x="12092" y="7751"/>
                  <a:pt x="12351" y="6826"/>
                </a:cubicBezTo>
                <a:cubicBezTo>
                  <a:pt x="12382" y="6637"/>
                  <a:pt x="12445" y="6448"/>
                  <a:pt x="12445" y="6227"/>
                </a:cubicBezTo>
                <a:cubicBezTo>
                  <a:pt x="12382" y="6164"/>
                  <a:pt x="12351" y="6133"/>
                  <a:pt x="12351" y="6070"/>
                </a:cubicBezTo>
                <a:lnTo>
                  <a:pt x="10901" y="1659"/>
                </a:lnTo>
                <a:lnTo>
                  <a:pt x="11153" y="1659"/>
                </a:lnTo>
                <a:cubicBezTo>
                  <a:pt x="11342" y="1659"/>
                  <a:pt x="11532" y="1501"/>
                  <a:pt x="11563" y="1312"/>
                </a:cubicBezTo>
                <a:cubicBezTo>
                  <a:pt x="11626" y="1092"/>
                  <a:pt x="11406" y="840"/>
                  <a:pt x="11185" y="840"/>
                </a:cubicBezTo>
                <a:lnTo>
                  <a:pt x="7404" y="840"/>
                </a:lnTo>
                <a:cubicBezTo>
                  <a:pt x="7278" y="462"/>
                  <a:pt x="6963" y="178"/>
                  <a:pt x="6617" y="52"/>
                </a:cubicBezTo>
                <a:cubicBezTo>
                  <a:pt x="6501" y="17"/>
                  <a:pt x="6382" y="1"/>
                  <a:pt x="6265" y="1"/>
                </a:cubicBezTo>
                <a:close/>
              </a:path>
            </a:pathLst>
          </a:custGeom>
          <a:solidFill>
            <a:srgbClr val="00AD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2347;p105">
            <a:extLst>
              <a:ext uri="{FF2B5EF4-FFF2-40B4-BE49-F238E27FC236}">
                <a16:creationId xmlns:a16="http://schemas.microsoft.com/office/drawing/2014/main" id="{FB3FDB97-3EF2-75DC-ADBB-186FA2AB94E0}"/>
              </a:ext>
            </a:extLst>
          </p:cNvPr>
          <p:cNvGrpSpPr/>
          <p:nvPr/>
        </p:nvGrpSpPr>
        <p:grpSpPr>
          <a:xfrm>
            <a:off x="3201752" y="2860018"/>
            <a:ext cx="344622" cy="340204"/>
            <a:chOff x="6238300" y="1426975"/>
            <a:chExt cx="489450" cy="483175"/>
          </a:xfrm>
          <a:solidFill>
            <a:srgbClr val="00ADB5"/>
          </a:solidFill>
        </p:grpSpPr>
        <p:sp>
          <p:nvSpPr>
            <p:cNvPr id="4" name="Google Shape;12348;p105">
              <a:extLst>
                <a:ext uri="{FF2B5EF4-FFF2-40B4-BE49-F238E27FC236}">
                  <a16:creationId xmlns:a16="http://schemas.microsoft.com/office/drawing/2014/main" id="{E0B66C6D-1B4A-6180-3A22-4CA77F51A9F3}"/>
                </a:ext>
              </a:extLst>
            </p:cNvPr>
            <p:cNvSpPr/>
            <p:nvPr/>
          </p:nvSpPr>
          <p:spPr>
            <a:xfrm>
              <a:off x="6238300" y="1426975"/>
              <a:ext cx="489450" cy="483175"/>
            </a:xfrm>
            <a:custGeom>
              <a:avLst/>
              <a:gdLst/>
              <a:ahLst/>
              <a:cxnLst/>
              <a:rect l="l" t="t" r="r" b="b"/>
              <a:pathLst>
                <a:path w="19578" h="19327" extrusionOk="0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12349;p105">
              <a:extLst>
                <a:ext uri="{FF2B5EF4-FFF2-40B4-BE49-F238E27FC236}">
                  <a16:creationId xmlns:a16="http://schemas.microsoft.com/office/drawing/2014/main" id="{C2144EA5-7778-DB5F-D719-D1F530294BCA}"/>
                </a:ext>
              </a:extLst>
            </p:cNvPr>
            <p:cNvSpPr/>
            <p:nvPr/>
          </p:nvSpPr>
          <p:spPr>
            <a:xfrm>
              <a:off x="6426850" y="1596875"/>
              <a:ext cx="115150" cy="113250"/>
            </a:xfrm>
            <a:custGeom>
              <a:avLst/>
              <a:gdLst/>
              <a:ahLst/>
              <a:cxnLst/>
              <a:rect l="l" t="t" r="r" b="b"/>
              <a:pathLst>
                <a:path w="4606" h="4530" extrusionOk="0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12350;p105">
              <a:extLst>
                <a:ext uri="{FF2B5EF4-FFF2-40B4-BE49-F238E27FC236}">
                  <a16:creationId xmlns:a16="http://schemas.microsoft.com/office/drawing/2014/main" id="{430A8F2D-69EF-7B89-3E2C-A09ABCAC345D}"/>
                </a:ext>
              </a:extLst>
            </p:cNvPr>
            <p:cNvSpPr/>
            <p:nvPr/>
          </p:nvSpPr>
          <p:spPr>
            <a:xfrm>
              <a:off x="6485350" y="1796900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" name="Google Shape;12980;p107">
            <a:extLst>
              <a:ext uri="{FF2B5EF4-FFF2-40B4-BE49-F238E27FC236}">
                <a16:creationId xmlns:a16="http://schemas.microsoft.com/office/drawing/2014/main" id="{4F506123-17D2-EC1B-283E-A46F0B385225}"/>
              </a:ext>
            </a:extLst>
          </p:cNvPr>
          <p:cNvGrpSpPr/>
          <p:nvPr/>
        </p:nvGrpSpPr>
        <p:grpSpPr>
          <a:xfrm>
            <a:off x="3011793" y="2198614"/>
            <a:ext cx="379918" cy="366038"/>
            <a:chOff x="-63665750" y="1914325"/>
            <a:chExt cx="328450" cy="316450"/>
          </a:xfrm>
          <a:solidFill>
            <a:srgbClr val="00ADB5"/>
          </a:solidFill>
        </p:grpSpPr>
        <p:sp>
          <p:nvSpPr>
            <p:cNvPr id="8" name="Google Shape;12981;p107">
              <a:extLst>
                <a:ext uri="{FF2B5EF4-FFF2-40B4-BE49-F238E27FC236}">
                  <a16:creationId xmlns:a16="http://schemas.microsoft.com/office/drawing/2014/main" id="{0FF6F29D-A7FF-D5F3-E71B-76A5E9376962}"/>
                </a:ext>
              </a:extLst>
            </p:cNvPr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82;p107">
              <a:extLst>
                <a:ext uri="{FF2B5EF4-FFF2-40B4-BE49-F238E27FC236}">
                  <a16:creationId xmlns:a16="http://schemas.microsoft.com/office/drawing/2014/main" id="{E57E926A-9E28-0B22-F50F-F3EA0A31FE2B}"/>
                </a:ext>
              </a:extLst>
            </p:cNvPr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2890;p107">
            <a:extLst>
              <a:ext uri="{FF2B5EF4-FFF2-40B4-BE49-F238E27FC236}">
                <a16:creationId xmlns:a16="http://schemas.microsoft.com/office/drawing/2014/main" id="{764BDB06-9866-4A0B-5E08-40BD34205B38}"/>
              </a:ext>
            </a:extLst>
          </p:cNvPr>
          <p:cNvGrpSpPr/>
          <p:nvPr/>
        </p:nvGrpSpPr>
        <p:grpSpPr>
          <a:xfrm>
            <a:off x="3317914" y="1557776"/>
            <a:ext cx="366269" cy="359907"/>
            <a:chOff x="-60988625" y="2310475"/>
            <a:chExt cx="316650" cy="311150"/>
          </a:xfrm>
          <a:solidFill>
            <a:srgbClr val="00ADB5"/>
          </a:solidFill>
        </p:grpSpPr>
        <p:sp>
          <p:nvSpPr>
            <p:cNvPr id="11" name="Google Shape;12891;p107">
              <a:extLst>
                <a:ext uri="{FF2B5EF4-FFF2-40B4-BE49-F238E27FC236}">
                  <a16:creationId xmlns:a16="http://schemas.microsoft.com/office/drawing/2014/main" id="{E8B1F7A8-9F59-0230-11AB-3511A160BD42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92;p107">
              <a:extLst>
                <a:ext uri="{FF2B5EF4-FFF2-40B4-BE49-F238E27FC236}">
                  <a16:creationId xmlns:a16="http://schemas.microsoft.com/office/drawing/2014/main" id="{E8F610E4-14B3-023F-543A-2858511D5904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893;p107">
              <a:extLst>
                <a:ext uri="{FF2B5EF4-FFF2-40B4-BE49-F238E27FC236}">
                  <a16:creationId xmlns:a16="http://schemas.microsoft.com/office/drawing/2014/main" id="{8421BB79-2EB0-279E-1EFA-8AFC34B10E0F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94;p107">
              <a:extLst>
                <a:ext uri="{FF2B5EF4-FFF2-40B4-BE49-F238E27FC236}">
                  <a16:creationId xmlns:a16="http://schemas.microsoft.com/office/drawing/2014/main" id="{8AA8C17A-C861-A766-F65A-456EEAF275A4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95;p107">
              <a:extLst>
                <a:ext uri="{FF2B5EF4-FFF2-40B4-BE49-F238E27FC236}">
                  <a16:creationId xmlns:a16="http://schemas.microsoft.com/office/drawing/2014/main" id="{EE0CC3A0-AEFC-DDC6-F699-F6D514E43C16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96;p107">
              <a:extLst>
                <a:ext uri="{FF2B5EF4-FFF2-40B4-BE49-F238E27FC236}">
                  <a16:creationId xmlns:a16="http://schemas.microsoft.com/office/drawing/2014/main" id="{898431F0-F5A5-6B0B-DAED-24A99CFE56F7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2760;p106">
            <a:extLst>
              <a:ext uri="{FF2B5EF4-FFF2-40B4-BE49-F238E27FC236}">
                <a16:creationId xmlns:a16="http://schemas.microsoft.com/office/drawing/2014/main" id="{9BB74040-623A-2BD5-B499-3AFB93464412}"/>
              </a:ext>
            </a:extLst>
          </p:cNvPr>
          <p:cNvSpPr/>
          <p:nvPr/>
        </p:nvSpPr>
        <p:spPr>
          <a:xfrm>
            <a:off x="2429191" y="4125775"/>
            <a:ext cx="354136" cy="354136"/>
          </a:xfrm>
          <a:custGeom>
            <a:avLst/>
            <a:gdLst/>
            <a:ahLst/>
            <a:cxnLst/>
            <a:rect l="l" t="t" r="r" b="b"/>
            <a:pathLst>
              <a:path w="11847" h="11847" extrusionOk="0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rgbClr val="00AD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86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61"/>
          <p:cNvSpPr txBox="1">
            <a:spLocks noGrp="1"/>
          </p:cNvSpPr>
          <p:nvPr>
            <p:ph type="subTitle" idx="2"/>
          </p:nvPr>
        </p:nvSpPr>
        <p:spPr>
          <a:xfrm>
            <a:off x="5014452" y="1037389"/>
            <a:ext cx="2320411" cy="225641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OM" sz="2800" b="1" i="0" dirty="0"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الحج</a:t>
            </a:r>
          </a:p>
        </p:txBody>
      </p:sp>
      <p:sp>
        <p:nvSpPr>
          <p:cNvPr id="1539" name="Google Shape;153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4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العواقب</a:t>
            </a:r>
            <a:endParaRPr sz="4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" name="Google Shape;1536;p61">
            <a:extLst>
              <a:ext uri="{FF2B5EF4-FFF2-40B4-BE49-F238E27FC236}">
                <a16:creationId xmlns:a16="http://schemas.microsoft.com/office/drawing/2014/main" id="{1DEAFD08-F301-119A-F37C-EDEB4DD49FBF}"/>
              </a:ext>
            </a:extLst>
          </p:cNvPr>
          <p:cNvSpPr txBox="1">
            <a:spLocks/>
          </p:cNvSpPr>
          <p:nvPr/>
        </p:nvSpPr>
        <p:spPr>
          <a:xfrm>
            <a:off x="1347021" y="1032473"/>
            <a:ext cx="2320411" cy="225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التقاعد</a:t>
            </a:r>
          </a:p>
        </p:txBody>
      </p:sp>
      <p:grpSp>
        <p:nvGrpSpPr>
          <p:cNvPr id="3" name="Google Shape;12567;p106">
            <a:extLst>
              <a:ext uri="{FF2B5EF4-FFF2-40B4-BE49-F238E27FC236}">
                <a16:creationId xmlns:a16="http://schemas.microsoft.com/office/drawing/2014/main" id="{817C2FCC-1346-C98B-AA89-94D63C7E37B7}"/>
              </a:ext>
            </a:extLst>
          </p:cNvPr>
          <p:cNvGrpSpPr/>
          <p:nvPr/>
        </p:nvGrpSpPr>
        <p:grpSpPr>
          <a:xfrm>
            <a:off x="5684563" y="2079959"/>
            <a:ext cx="375591" cy="374678"/>
            <a:chOff x="-42796875" y="2680675"/>
            <a:chExt cx="319000" cy="318225"/>
          </a:xfrm>
          <a:solidFill>
            <a:srgbClr val="00ADB5"/>
          </a:solidFill>
        </p:grpSpPr>
        <p:sp>
          <p:nvSpPr>
            <p:cNvPr id="4" name="Google Shape;12568;p106">
              <a:extLst>
                <a:ext uri="{FF2B5EF4-FFF2-40B4-BE49-F238E27FC236}">
                  <a16:creationId xmlns:a16="http://schemas.microsoft.com/office/drawing/2014/main" id="{869D19DD-92CC-A641-B764-391693314000}"/>
                </a:ext>
              </a:extLst>
            </p:cNvPr>
            <p:cNvSpPr/>
            <p:nvPr/>
          </p:nvSpPr>
          <p:spPr>
            <a:xfrm>
              <a:off x="-42671650" y="2853950"/>
              <a:ext cx="70125" cy="21275"/>
            </a:xfrm>
            <a:custGeom>
              <a:avLst/>
              <a:gdLst/>
              <a:ahLst/>
              <a:cxnLst/>
              <a:rect l="l" t="t" r="r" b="b"/>
              <a:pathLst>
                <a:path w="2805" h="851" extrusionOk="0">
                  <a:moveTo>
                    <a:pt x="442" y="0"/>
                  </a:moveTo>
                  <a:cubicBezTo>
                    <a:pt x="190" y="0"/>
                    <a:pt x="1" y="221"/>
                    <a:pt x="1" y="410"/>
                  </a:cubicBezTo>
                  <a:cubicBezTo>
                    <a:pt x="1" y="630"/>
                    <a:pt x="190" y="851"/>
                    <a:pt x="442" y="851"/>
                  </a:cubicBezTo>
                  <a:lnTo>
                    <a:pt x="2364" y="851"/>
                  </a:lnTo>
                  <a:cubicBezTo>
                    <a:pt x="2616" y="851"/>
                    <a:pt x="2773" y="630"/>
                    <a:pt x="2773" y="410"/>
                  </a:cubicBezTo>
                  <a:cubicBezTo>
                    <a:pt x="2805" y="221"/>
                    <a:pt x="2584" y="0"/>
                    <a:pt x="2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569;p106">
              <a:extLst>
                <a:ext uri="{FF2B5EF4-FFF2-40B4-BE49-F238E27FC236}">
                  <a16:creationId xmlns:a16="http://schemas.microsoft.com/office/drawing/2014/main" id="{0935186F-1001-29CC-FCAB-D1A10A7833E4}"/>
                </a:ext>
              </a:extLst>
            </p:cNvPr>
            <p:cNvSpPr/>
            <p:nvPr/>
          </p:nvSpPr>
          <p:spPr>
            <a:xfrm>
              <a:off x="-42671650" y="2895675"/>
              <a:ext cx="70125" cy="20525"/>
            </a:xfrm>
            <a:custGeom>
              <a:avLst/>
              <a:gdLst/>
              <a:ahLst/>
              <a:cxnLst/>
              <a:rect l="l" t="t" r="r" b="b"/>
              <a:pathLst>
                <a:path w="2805" h="821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3"/>
                    <a:pt x="190" y="820"/>
                    <a:pt x="442" y="820"/>
                  </a:cubicBezTo>
                  <a:lnTo>
                    <a:pt x="2364" y="820"/>
                  </a:lnTo>
                  <a:cubicBezTo>
                    <a:pt x="2616" y="820"/>
                    <a:pt x="2773" y="631"/>
                    <a:pt x="2773" y="442"/>
                  </a:cubicBezTo>
                  <a:cubicBezTo>
                    <a:pt x="2805" y="190"/>
                    <a:pt x="2584" y="1"/>
                    <a:pt x="23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570;p106">
              <a:extLst>
                <a:ext uri="{FF2B5EF4-FFF2-40B4-BE49-F238E27FC236}">
                  <a16:creationId xmlns:a16="http://schemas.microsoft.com/office/drawing/2014/main" id="{BCB1508D-4F32-F70A-81AB-DB36D5E2D1F8}"/>
                </a:ext>
              </a:extLst>
            </p:cNvPr>
            <p:cNvSpPr/>
            <p:nvPr/>
          </p:nvSpPr>
          <p:spPr>
            <a:xfrm>
              <a:off x="-42796875" y="2680675"/>
              <a:ext cx="319000" cy="318225"/>
            </a:xfrm>
            <a:custGeom>
              <a:avLst/>
              <a:gdLst/>
              <a:ahLst/>
              <a:cxnLst/>
              <a:rect l="l" t="t" r="r" b="b"/>
              <a:pathLst>
                <a:path w="12760" h="12729" extrusionOk="0">
                  <a:moveTo>
                    <a:pt x="9011" y="882"/>
                  </a:moveTo>
                  <a:cubicBezTo>
                    <a:pt x="9168" y="882"/>
                    <a:pt x="9357" y="914"/>
                    <a:pt x="9483" y="945"/>
                  </a:cubicBezTo>
                  <a:cubicBezTo>
                    <a:pt x="9799" y="1071"/>
                    <a:pt x="10051" y="1355"/>
                    <a:pt x="10177" y="1701"/>
                  </a:cubicBezTo>
                  <a:lnTo>
                    <a:pt x="2615" y="1701"/>
                  </a:lnTo>
                  <a:cubicBezTo>
                    <a:pt x="2804" y="1229"/>
                    <a:pt x="3245" y="882"/>
                    <a:pt x="3781" y="882"/>
                  </a:cubicBezTo>
                  <a:close/>
                  <a:moveTo>
                    <a:pt x="1733" y="3623"/>
                  </a:moveTo>
                  <a:lnTo>
                    <a:pt x="1733" y="5293"/>
                  </a:lnTo>
                  <a:lnTo>
                    <a:pt x="914" y="5293"/>
                  </a:lnTo>
                  <a:lnTo>
                    <a:pt x="914" y="3623"/>
                  </a:lnTo>
                  <a:close/>
                  <a:moveTo>
                    <a:pt x="11941" y="3623"/>
                  </a:moveTo>
                  <a:lnTo>
                    <a:pt x="11941" y="5293"/>
                  </a:lnTo>
                  <a:lnTo>
                    <a:pt x="11122" y="5293"/>
                  </a:lnTo>
                  <a:lnTo>
                    <a:pt x="11122" y="3623"/>
                  </a:lnTo>
                  <a:close/>
                  <a:moveTo>
                    <a:pt x="10240" y="2521"/>
                  </a:moveTo>
                  <a:lnTo>
                    <a:pt x="10240" y="5316"/>
                  </a:lnTo>
                  <a:lnTo>
                    <a:pt x="10240" y="5316"/>
                  </a:lnTo>
                  <a:cubicBezTo>
                    <a:pt x="10144" y="5293"/>
                    <a:pt x="10003" y="5293"/>
                    <a:pt x="9862" y="5293"/>
                  </a:cubicBezTo>
                  <a:lnTo>
                    <a:pt x="6932" y="5293"/>
                  </a:lnTo>
                  <a:lnTo>
                    <a:pt x="6932" y="2521"/>
                  </a:lnTo>
                  <a:close/>
                  <a:moveTo>
                    <a:pt x="6144" y="2521"/>
                  </a:moveTo>
                  <a:lnTo>
                    <a:pt x="6144" y="5293"/>
                  </a:lnTo>
                  <a:lnTo>
                    <a:pt x="2962" y="5293"/>
                  </a:lnTo>
                  <a:cubicBezTo>
                    <a:pt x="2804" y="5293"/>
                    <a:pt x="2678" y="5293"/>
                    <a:pt x="2552" y="5324"/>
                  </a:cubicBezTo>
                  <a:lnTo>
                    <a:pt x="2552" y="2521"/>
                  </a:lnTo>
                  <a:close/>
                  <a:moveTo>
                    <a:pt x="9893" y="6207"/>
                  </a:moveTo>
                  <a:cubicBezTo>
                    <a:pt x="10555" y="6207"/>
                    <a:pt x="11122" y="6742"/>
                    <a:pt x="11122" y="7404"/>
                  </a:cubicBezTo>
                  <a:lnTo>
                    <a:pt x="11122" y="9861"/>
                  </a:lnTo>
                  <a:cubicBezTo>
                    <a:pt x="11122" y="10019"/>
                    <a:pt x="11027" y="10145"/>
                    <a:pt x="10933" y="10208"/>
                  </a:cubicBezTo>
                  <a:cubicBezTo>
                    <a:pt x="10838" y="10239"/>
                    <a:pt x="10775" y="10302"/>
                    <a:pt x="10681" y="10302"/>
                  </a:cubicBezTo>
                  <a:lnTo>
                    <a:pt x="2143" y="10302"/>
                  </a:lnTo>
                  <a:cubicBezTo>
                    <a:pt x="1922" y="10302"/>
                    <a:pt x="1796" y="10176"/>
                    <a:pt x="1733" y="10019"/>
                  </a:cubicBezTo>
                  <a:cubicBezTo>
                    <a:pt x="1702" y="9924"/>
                    <a:pt x="1733" y="10050"/>
                    <a:pt x="1733" y="8254"/>
                  </a:cubicBezTo>
                  <a:lnTo>
                    <a:pt x="1733" y="7404"/>
                  </a:lnTo>
                  <a:cubicBezTo>
                    <a:pt x="1733" y="6994"/>
                    <a:pt x="1922" y="6616"/>
                    <a:pt x="2300" y="6396"/>
                  </a:cubicBezTo>
                  <a:cubicBezTo>
                    <a:pt x="2489" y="6270"/>
                    <a:pt x="2710" y="6207"/>
                    <a:pt x="2993" y="6207"/>
                  </a:cubicBezTo>
                  <a:close/>
                  <a:moveTo>
                    <a:pt x="3403" y="11090"/>
                  </a:moveTo>
                  <a:lnTo>
                    <a:pt x="3403" y="11909"/>
                  </a:lnTo>
                  <a:lnTo>
                    <a:pt x="2552" y="11909"/>
                  </a:lnTo>
                  <a:lnTo>
                    <a:pt x="2552" y="11090"/>
                  </a:lnTo>
                  <a:close/>
                  <a:moveTo>
                    <a:pt x="10271" y="11090"/>
                  </a:moveTo>
                  <a:lnTo>
                    <a:pt x="10271" y="11909"/>
                  </a:lnTo>
                  <a:lnTo>
                    <a:pt x="9452" y="11909"/>
                  </a:lnTo>
                  <a:lnTo>
                    <a:pt x="9452" y="11090"/>
                  </a:lnTo>
                  <a:close/>
                  <a:moveTo>
                    <a:pt x="3750" y="0"/>
                  </a:moveTo>
                  <a:cubicBezTo>
                    <a:pt x="2615" y="0"/>
                    <a:pt x="1670" y="945"/>
                    <a:pt x="1670" y="2079"/>
                  </a:cubicBezTo>
                  <a:lnTo>
                    <a:pt x="1670" y="2804"/>
                  </a:lnTo>
                  <a:lnTo>
                    <a:pt x="442" y="2804"/>
                  </a:lnTo>
                  <a:cubicBezTo>
                    <a:pt x="190" y="2804"/>
                    <a:pt x="0" y="2993"/>
                    <a:pt x="0" y="3214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lnTo>
                    <a:pt x="1261" y="6112"/>
                  </a:lnTo>
                  <a:cubicBezTo>
                    <a:pt x="977" y="6459"/>
                    <a:pt x="820" y="6900"/>
                    <a:pt x="820" y="7341"/>
                  </a:cubicBezTo>
                  <a:lnTo>
                    <a:pt x="820" y="9830"/>
                  </a:lnTo>
                  <a:cubicBezTo>
                    <a:pt x="820" y="10365"/>
                    <a:pt x="1198" y="10806"/>
                    <a:pt x="1670" y="10995"/>
                  </a:cubicBezTo>
                  <a:lnTo>
                    <a:pt x="1670" y="12287"/>
                  </a:lnTo>
                  <a:cubicBezTo>
                    <a:pt x="1670" y="12539"/>
                    <a:pt x="1859" y="12728"/>
                    <a:pt x="2048" y="12728"/>
                  </a:cubicBezTo>
                  <a:lnTo>
                    <a:pt x="3718" y="12728"/>
                  </a:lnTo>
                  <a:cubicBezTo>
                    <a:pt x="3939" y="12728"/>
                    <a:pt x="4096" y="12539"/>
                    <a:pt x="4096" y="12287"/>
                  </a:cubicBezTo>
                  <a:lnTo>
                    <a:pt x="4096" y="11090"/>
                  </a:lnTo>
                  <a:lnTo>
                    <a:pt x="8507" y="11090"/>
                  </a:lnTo>
                  <a:lnTo>
                    <a:pt x="8507" y="12287"/>
                  </a:lnTo>
                  <a:cubicBezTo>
                    <a:pt x="8507" y="12539"/>
                    <a:pt x="8696" y="12728"/>
                    <a:pt x="8916" y="12728"/>
                  </a:cubicBezTo>
                  <a:lnTo>
                    <a:pt x="10555" y="12728"/>
                  </a:lnTo>
                  <a:cubicBezTo>
                    <a:pt x="10807" y="12728"/>
                    <a:pt x="10964" y="12539"/>
                    <a:pt x="10964" y="12287"/>
                  </a:cubicBezTo>
                  <a:lnTo>
                    <a:pt x="10964" y="10995"/>
                  </a:lnTo>
                  <a:cubicBezTo>
                    <a:pt x="11468" y="10838"/>
                    <a:pt x="11783" y="10365"/>
                    <a:pt x="11783" y="9830"/>
                  </a:cubicBezTo>
                  <a:lnTo>
                    <a:pt x="11783" y="7341"/>
                  </a:lnTo>
                  <a:cubicBezTo>
                    <a:pt x="11783" y="6868"/>
                    <a:pt x="11626" y="6427"/>
                    <a:pt x="11374" y="6112"/>
                  </a:cubicBezTo>
                  <a:lnTo>
                    <a:pt x="12224" y="6112"/>
                  </a:lnTo>
                  <a:cubicBezTo>
                    <a:pt x="12445" y="6112"/>
                    <a:pt x="12602" y="5923"/>
                    <a:pt x="12602" y="5671"/>
                  </a:cubicBezTo>
                  <a:lnTo>
                    <a:pt x="12602" y="3214"/>
                  </a:lnTo>
                  <a:cubicBezTo>
                    <a:pt x="12760" y="2993"/>
                    <a:pt x="12571" y="2804"/>
                    <a:pt x="12319" y="2804"/>
                  </a:cubicBezTo>
                  <a:lnTo>
                    <a:pt x="11059" y="2804"/>
                  </a:lnTo>
                  <a:lnTo>
                    <a:pt x="11059" y="2079"/>
                  </a:lnTo>
                  <a:cubicBezTo>
                    <a:pt x="11059" y="945"/>
                    <a:pt x="10145" y="0"/>
                    <a:pt x="89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571;p106">
              <a:extLst>
                <a:ext uri="{FF2B5EF4-FFF2-40B4-BE49-F238E27FC236}">
                  <a16:creationId xmlns:a16="http://schemas.microsoft.com/office/drawing/2014/main" id="{8F9743DB-BCDF-E797-E505-B33997BF5706}"/>
                </a:ext>
              </a:extLst>
            </p:cNvPr>
            <p:cNvSpPr/>
            <p:nvPr/>
          </p:nvSpPr>
          <p:spPr>
            <a:xfrm>
              <a:off x="-42753550" y="2854500"/>
              <a:ext cx="63825" cy="61700"/>
            </a:xfrm>
            <a:custGeom>
              <a:avLst/>
              <a:gdLst/>
              <a:ahLst/>
              <a:cxnLst/>
              <a:rect l="l" t="t" r="r" b="b"/>
              <a:pathLst>
                <a:path w="2553" h="2468" extrusionOk="0">
                  <a:moveTo>
                    <a:pt x="1263" y="829"/>
                  </a:moveTo>
                  <a:cubicBezTo>
                    <a:pt x="1435" y="829"/>
                    <a:pt x="1565" y="949"/>
                    <a:pt x="1639" y="1144"/>
                  </a:cubicBezTo>
                  <a:cubicBezTo>
                    <a:pt x="1718" y="1410"/>
                    <a:pt x="1483" y="1676"/>
                    <a:pt x="1218" y="1676"/>
                  </a:cubicBezTo>
                  <a:cubicBezTo>
                    <a:pt x="1170" y="1676"/>
                    <a:pt x="1120" y="1668"/>
                    <a:pt x="1071" y="1648"/>
                  </a:cubicBezTo>
                  <a:cubicBezTo>
                    <a:pt x="945" y="1616"/>
                    <a:pt x="882" y="1490"/>
                    <a:pt x="851" y="1364"/>
                  </a:cubicBezTo>
                  <a:cubicBezTo>
                    <a:pt x="756" y="1144"/>
                    <a:pt x="914" y="892"/>
                    <a:pt x="1103" y="860"/>
                  </a:cubicBezTo>
                  <a:cubicBezTo>
                    <a:pt x="1160" y="839"/>
                    <a:pt x="1213" y="829"/>
                    <a:pt x="1263" y="829"/>
                  </a:cubicBezTo>
                  <a:close/>
                  <a:moveTo>
                    <a:pt x="1234" y="0"/>
                  </a:moveTo>
                  <a:cubicBezTo>
                    <a:pt x="841" y="0"/>
                    <a:pt x="443" y="194"/>
                    <a:pt x="189" y="545"/>
                  </a:cubicBezTo>
                  <a:cubicBezTo>
                    <a:pt x="95" y="734"/>
                    <a:pt x="0" y="986"/>
                    <a:pt x="0" y="1238"/>
                  </a:cubicBezTo>
                  <a:cubicBezTo>
                    <a:pt x="0" y="1932"/>
                    <a:pt x="567" y="2467"/>
                    <a:pt x="1229" y="2467"/>
                  </a:cubicBezTo>
                  <a:cubicBezTo>
                    <a:pt x="1765" y="2467"/>
                    <a:pt x="2237" y="2121"/>
                    <a:pt x="2395" y="1616"/>
                  </a:cubicBezTo>
                  <a:cubicBezTo>
                    <a:pt x="2552" y="1081"/>
                    <a:pt x="2363" y="514"/>
                    <a:pt x="1922" y="230"/>
                  </a:cubicBezTo>
                  <a:cubicBezTo>
                    <a:pt x="1718" y="74"/>
                    <a:pt x="1477" y="0"/>
                    <a:pt x="12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572;p106">
              <a:extLst>
                <a:ext uri="{FF2B5EF4-FFF2-40B4-BE49-F238E27FC236}">
                  <a16:creationId xmlns:a16="http://schemas.microsoft.com/office/drawing/2014/main" id="{28011516-EB94-9191-337B-40D6CBEAE8FD}"/>
                </a:ext>
              </a:extLst>
            </p:cNvPr>
            <p:cNvSpPr/>
            <p:nvPr/>
          </p:nvSpPr>
          <p:spPr>
            <a:xfrm>
              <a:off x="-42581850" y="2853950"/>
              <a:ext cx="63025" cy="61475"/>
            </a:xfrm>
            <a:custGeom>
              <a:avLst/>
              <a:gdLst/>
              <a:ahLst/>
              <a:cxnLst/>
              <a:rect l="l" t="t" r="r" b="b"/>
              <a:pathLst>
                <a:path w="2521" h="2459" extrusionOk="0">
                  <a:moveTo>
                    <a:pt x="1269" y="860"/>
                  </a:moveTo>
                  <a:cubicBezTo>
                    <a:pt x="1493" y="860"/>
                    <a:pt x="1670" y="1049"/>
                    <a:pt x="1670" y="1260"/>
                  </a:cubicBezTo>
                  <a:cubicBezTo>
                    <a:pt x="1670" y="1481"/>
                    <a:pt x="1576" y="1638"/>
                    <a:pt x="1355" y="1670"/>
                  </a:cubicBezTo>
                  <a:cubicBezTo>
                    <a:pt x="1311" y="1683"/>
                    <a:pt x="1268" y="1689"/>
                    <a:pt x="1227" y="1689"/>
                  </a:cubicBezTo>
                  <a:cubicBezTo>
                    <a:pt x="1063" y="1689"/>
                    <a:pt x="927" y="1588"/>
                    <a:pt x="851" y="1386"/>
                  </a:cubicBezTo>
                  <a:cubicBezTo>
                    <a:pt x="788" y="1166"/>
                    <a:pt x="882" y="945"/>
                    <a:pt x="1135" y="882"/>
                  </a:cubicBezTo>
                  <a:cubicBezTo>
                    <a:pt x="1180" y="867"/>
                    <a:pt x="1225" y="860"/>
                    <a:pt x="1269" y="860"/>
                  </a:cubicBezTo>
                  <a:close/>
                  <a:moveTo>
                    <a:pt x="1261" y="0"/>
                  </a:moveTo>
                  <a:cubicBezTo>
                    <a:pt x="567" y="0"/>
                    <a:pt x="0" y="567"/>
                    <a:pt x="32" y="1229"/>
                  </a:cubicBezTo>
                  <a:cubicBezTo>
                    <a:pt x="32" y="1874"/>
                    <a:pt x="541" y="2459"/>
                    <a:pt x="1208" y="2459"/>
                  </a:cubicBezTo>
                  <a:cubicBezTo>
                    <a:pt x="1226" y="2459"/>
                    <a:pt x="1243" y="2458"/>
                    <a:pt x="1261" y="2458"/>
                  </a:cubicBezTo>
                  <a:cubicBezTo>
                    <a:pt x="1922" y="2458"/>
                    <a:pt x="2521" y="1891"/>
                    <a:pt x="2458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3025;p107">
            <a:extLst>
              <a:ext uri="{FF2B5EF4-FFF2-40B4-BE49-F238E27FC236}">
                <a16:creationId xmlns:a16="http://schemas.microsoft.com/office/drawing/2014/main" id="{C19E513C-9240-6FCF-5E09-3D19CC690EDF}"/>
              </a:ext>
            </a:extLst>
          </p:cNvPr>
          <p:cNvGrpSpPr/>
          <p:nvPr/>
        </p:nvGrpSpPr>
        <p:grpSpPr>
          <a:xfrm>
            <a:off x="1908092" y="1963811"/>
            <a:ext cx="353174" cy="347599"/>
            <a:chOff x="683125" y="1955275"/>
            <a:chExt cx="299325" cy="294600"/>
          </a:xfrm>
          <a:solidFill>
            <a:srgbClr val="00ADB5"/>
          </a:solidFill>
        </p:grpSpPr>
        <p:sp>
          <p:nvSpPr>
            <p:cNvPr id="10" name="Google Shape;13026;p107">
              <a:extLst>
                <a:ext uri="{FF2B5EF4-FFF2-40B4-BE49-F238E27FC236}">
                  <a16:creationId xmlns:a16="http://schemas.microsoft.com/office/drawing/2014/main" id="{82454EB4-7C0E-44A6-DCB1-99000742E5C9}"/>
                </a:ext>
              </a:extLst>
            </p:cNvPr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027;p107">
              <a:extLst>
                <a:ext uri="{FF2B5EF4-FFF2-40B4-BE49-F238E27FC236}">
                  <a16:creationId xmlns:a16="http://schemas.microsoft.com/office/drawing/2014/main" id="{8994CC43-FFC2-7DD1-7FF4-011456A44017}"/>
                </a:ext>
              </a:extLst>
            </p:cNvPr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028;p107">
              <a:extLst>
                <a:ext uri="{FF2B5EF4-FFF2-40B4-BE49-F238E27FC236}">
                  <a16:creationId xmlns:a16="http://schemas.microsoft.com/office/drawing/2014/main" id="{B8748D35-0953-8220-4984-A6B51617772F}"/>
                </a:ext>
              </a:extLst>
            </p:cNvPr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029;p107">
              <a:extLst>
                <a:ext uri="{FF2B5EF4-FFF2-40B4-BE49-F238E27FC236}">
                  <a16:creationId xmlns:a16="http://schemas.microsoft.com/office/drawing/2014/main" id="{4FAE3266-E95F-4731-760A-AFADC0BD3E34}"/>
                </a:ext>
              </a:extLst>
            </p:cNvPr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110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4">
          <a:extLst>
            <a:ext uri="{FF2B5EF4-FFF2-40B4-BE49-F238E27FC236}">
              <a16:creationId xmlns:a16="http://schemas.microsoft.com/office/drawing/2014/main" id="{260215FB-A21C-EDB6-60D0-DFA36EBC1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61">
            <a:extLst>
              <a:ext uri="{FF2B5EF4-FFF2-40B4-BE49-F238E27FC236}">
                <a16:creationId xmlns:a16="http://schemas.microsoft.com/office/drawing/2014/main" id="{E901279D-1446-840F-9E4B-E3D6CE7AF30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074606" y="1017725"/>
            <a:ext cx="3913237" cy="386890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OM" sz="2800" dirty="0">
                <a:solidFill>
                  <a:srgbClr val="22283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الفائدة البسيطة والمركبة</a:t>
            </a:r>
          </a:p>
          <a:p>
            <a:pPr lvl="0" indent="-4572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تأثير تغير الفائدة والمدة</a:t>
            </a:r>
            <a:endParaRPr lang="ar-OM" sz="2800" b="1" i="0" dirty="0"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indent="-4572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الدفع المسبق</a:t>
            </a:r>
          </a:p>
          <a:p>
            <a:pPr lvl="0" indent="-4572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العواقب</a:t>
            </a:r>
          </a:p>
        </p:txBody>
      </p:sp>
      <p:sp>
        <p:nvSpPr>
          <p:cNvPr id="1539" name="Google Shape;1539;p61">
            <a:extLst>
              <a:ext uri="{FF2B5EF4-FFF2-40B4-BE49-F238E27FC236}">
                <a16:creationId xmlns:a16="http://schemas.microsoft.com/office/drawing/2014/main" id="{7994BF12-F021-F08E-62AE-5DB58CE83E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4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المحتوى</a:t>
            </a:r>
            <a:endParaRPr sz="4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cxnSp>
        <p:nvCxnSpPr>
          <p:cNvPr id="18" name="Google Shape;1500;p58">
            <a:extLst>
              <a:ext uri="{FF2B5EF4-FFF2-40B4-BE49-F238E27FC236}">
                <a16:creationId xmlns:a16="http://schemas.microsoft.com/office/drawing/2014/main" id="{8EFF5A39-5151-9708-5819-B3BE4ADF53FB}"/>
              </a:ext>
            </a:extLst>
          </p:cNvPr>
          <p:cNvCxnSpPr/>
          <p:nvPr/>
        </p:nvCxnSpPr>
        <p:spPr>
          <a:xfrm>
            <a:off x="3713100" y="1051747"/>
            <a:ext cx="1717800" cy="0"/>
          </a:xfrm>
          <a:prstGeom prst="straightConnector1">
            <a:avLst/>
          </a:prstGeom>
          <a:noFill/>
          <a:ln w="19050" cap="flat" cmpd="sng">
            <a:solidFill>
              <a:srgbClr val="00ADB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880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1"/>
          <p:cNvSpPr txBox="1">
            <a:spLocks noGrp="1"/>
          </p:cNvSpPr>
          <p:nvPr>
            <p:ph type="subTitle" idx="1"/>
          </p:nvPr>
        </p:nvSpPr>
        <p:spPr>
          <a:xfrm>
            <a:off x="787100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الفائدة المركبة</a:t>
            </a:r>
            <a:endParaRPr sz="2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536" name="Google Shape;1536;p61"/>
          <p:cNvSpPr txBox="1">
            <a:spLocks noGrp="1"/>
          </p:cNvSpPr>
          <p:nvPr>
            <p:ph type="subTitle" idx="2"/>
          </p:nvPr>
        </p:nvSpPr>
        <p:spPr>
          <a:xfrm>
            <a:off x="5583475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الفائدة البسيطة</a:t>
            </a:r>
            <a:endParaRPr sz="2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537" name="Google Shape;1537;p61"/>
          <p:cNvSpPr txBox="1">
            <a:spLocks noGrp="1"/>
          </p:cNvSpPr>
          <p:nvPr>
            <p:ph type="subTitle" idx="3"/>
          </p:nvPr>
        </p:nvSpPr>
        <p:spPr>
          <a:xfrm>
            <a:off x="110475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الحصول على فائدة من المبلغ </a:t>
            </a:r>
            <a:r>
              <a:rPr lang="ar-OM" sz="1800" dirty="0">
                <a:highlight>
                  <a:srgbClr val="00ADB5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المقترض والفائدة </a:t>
            </a: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(فائدة على الفائدة).</a:t>
            </a:r>
            <a:endParaRPr sz="1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538" name="Google Shape;1538;p61"/>
          <p:cNvSpPr txBox="1">
            <a:spLocks noGrp="1"/>
          </p:cNvSpPr>
          <p:nvPr>
            <p:ph type="subTitle" idx="4"/>
          </p:nvPr>
        </p:nvSpPr>
        <p:spPr>
          <a:xfrm>
            <a:off x="590130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الحصول على الفائدة من المبلغ </a:t>
            </a:r>
            <a:r>
              <a:rPr lang="ar-OM" sz="1800" dirty="0">
                <a:highlight>
                  <a:srgbClr val="00ADB5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المقترض</a:t>
            </a: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فقط.</a:t>
            </a:r>
            <a:endParaRPr sz="1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539" name="Google Shape;153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4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الفائدة البسيطة والمركبة</a:t>
            </a:r>
            <a:endParaRPr sz="4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E5007-124D-E4C5-B0C9-12AB38BD4C25}"/>
              </a:ext>
            </a:extLst>
          </p:cNvPr>
          <p:cNvCxnSpPr/>
          <p:nvPr/>
        </p:nvCxnSpPr>
        <p:spPr>
          <a:xfrm>
            <a:off x="4660490" y="1366684"/>
            <a:ext cx="0" cy="2526890"/>
          </a:xfrm>
          <a:prstGeom prst="line">
            <a:avLst/>
          </a:prstGeom>
          <a:ln>
            <a:solidFill>
              <a:srgbClr val="00AD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58"/>
          <p:cNvSpPr txBox="1">
            <a:spLocks noGrp="1"/>
          </p:cNvSpPr>
          <p:nvPr>
            <p:ph type="title"/>
          </p:nvPr>
        </p:nvSpPr>
        <p:spPr>
          <a:xfrm>
            <a:off x="3156450" y="257761"/>
            <a:ext cx="28311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4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الفائدة البسيطة</a:t>
            </a:r>
          </a:p>
        </p:txBody>
      </p:sp>
      <p:sp>
        <p:nvSpPr>
          <p:cNvPr id="1476" name="Google Shape;1476;p58"/>
          <p:cNvSpPr txBox="1">
            <a:spLocks noGrp="1"/>
          </p:cNvSpPr>
          <p:nvPr>
            <p:ph type="subTitle" idx="1"/>
          </p:nvPr>
        </p:nvSpPr>
        <p:spPr>
          <a:xfrm>
            <a:off x="2579148" y="1362752"/>
            <a:ext cx="3408402" cy="3522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القانون: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= المبلغ(1+ الفائدة)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مثال: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المبلغ المقترض:  25,000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الفائدة: 4%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الحل: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= 25,000(1+0,04) =</a:t>
            </a:r>
            <a:r>
              <a:rPr lang="ar-OM" sz="2000" dirty="0">
                <a:highlight>
                  <a:srgbClr val="00ADB5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26,000 ر.ع</a:t>
            </a:r>
            <a:endParaRPr sz="2000" dirty="0">
              <a:highlight>
                <a:srgbClr val="00ADB5"/>
              </a:highligh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cxnSp>
        <p:nvCxnSpPr>
          <p:cNvPr id="1500" name="Google Shape;1500;p58"/>
          <p:cNvCxnSpPr/>
          <p:nvPr/>
        </p:nvCxnSpPr>
        <p:spPr>
          <a:xfrm>
            <a:off x="3713100" y="1051747"/>
            <a:ext cx="1717800" cy="0"/>
          </a:xfrm>
          <a:prstGeom prst="straightConnector1">
            <a:avLst/>
          </a:prstGeom>
          <a:noFill/>
          <a:ln w="19050" cap="flat" cmpd="sng">
            <a:solidFill>
              <a:srgbClr val="00ADB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58"/>
          <p:cNvSpPr txBox="1">
            <a:spLocks noGrp="1"/>
          </p:cNvSpPr>
          <p:nvPr>
            <p:ph type="title"/>
          </p:nvPr>
        </p:nvSpPr>
        <p:spPr>
          <a:xfrm>
            <a:off x="2719128" y="263876"/>
            <a:ext cx="3705744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4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الفائدة المركبة</a:t>
            </a:r>
          </a:p>
        </p:txBody>
      </p:sp>
      <p:sp>
        <p:nvSpPr>
          <p:cNvPr id="1476" name="Google Shape;1476;p58"/>
          <p:cNvSpPr txBox="1">
            <a:spLocks noGrp="1"/>
          </p:cNvSpPr>
          <p:nvPr>
            <p:ph type="subTitle" idx="1"/>
          </p:nvPr>
        </p:nvSpPr>
        <p:spPr>
          <a:xfrm>
            <a:off x="1366684" y="1362752"/>
            <a:ext cx="4620866" cy="3522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القانون: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المبلغ = القسط*(1-(1+الفائدة)^-المدة)\الفائدة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مثال: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القسط:  105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الفائدة: 4%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مدة القرض: 10 سنوات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الحل: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مبلغ القرض(القسط سنوي):</a:t>
            </a:r>
          </a:p>
          <a:p>
            <a:pPr marL="0" indent="0" algn="r" rtl="1"/>
            <a:r>
              <a:rPr lang="ar-OM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= 105*(1-(1+0,04)^-10)\0,04= </a:t>
            </a:r>
            <a:r>
              <a:rPr lang="en-US" sz="2000" dirty="0">
                <a:highlight>
                  <a:srgbClr val="00ADB5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851.64</a:t>
            </a:r>
            <a:r>
              <a:rPr lang="ar-OM" sz="1800" b="0" i="0" u="none" strike="noStrike" dirty="0">
                <a:solidFill>
                  <a:srgbClr val="000000"/>
                </a:solidFill>
                <a:effectLst/>
                <a:highlight>
                  <a:srgbClr val="00ADB5"/>
                </a:highlight>
                <a:latin typeface="Calibri" panose="020F0502020204030204" pitchFamily="34" charset="0"/>
              </a:rPr>
              <a:t> </a:t>
            </a:r>
          </a:p>
          <a:p>
            <a:pPr marL="0" indent="0" algn="r" rtl="1"/>
            <a:r>
              <a:rPr lang="ar-OM" sz="20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مبلغ القرض(القسط شهري):</a:t>
            </a:r>
          </a:p>
          <a:p>
            <a:pPr marL="0" indent="0" algn="r" rtl="1"/>
            <a:r>
              <a:rPr lang="ar-OM" sz="2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= 105*(1-(1+0,04\12)^-10*12)\(0,04\12)=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00ADB5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10,370.87</a:t>
            </a:r>
            <a:endParaRPr lang="ar-OM" sz="2400" dirty="0">
              <a:highlight>
                <a:srgbClr val="00ADB5"/>
              </a:highlight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"</a:t>
            </a:r>
            <a:r>
              <a:rPr lang="ar-OM" sz="1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في حال كان القسط شهري, يجب تحويل المدة والفائدة لتكون شهرية أيضا."</a:t>
            </a:r>
            <a:endParaRPr lang="ar-OM" sz="1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cxnSp>
        <p:nvCxnSpPr>
          <p:cNvPr id="1500" name="Google Shape;1500;p58"/>
          <p:cNvCxnSpPr/>
          <p:nvPr/>
        </p:nvCxnSpPr>
        <p:spPr>
          <a:xfrm>
            <a:off x="3713100" y="1051747"/>
            <a:ext cx="1717800" cy="0"/>
          </a:xfrm>
          <a:prstGeom prst="straightConnector1">
            <a:avLst/>
          </a:prstGeom>
          <a:noFill/>
          <a:ln w="19050" cap="flat" cmpd="sng">
            <a:solidFill>
              <a:srgbClr val="00ADB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5007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1"/>
          <p:cNvSpPr txBox="1">
            <a:spLocks noGrp="1"/>
          </p:cNvSpPr>
          <p:nvPr>
            <p:ph type="subTitle" idx="1"/>
          </p:nvPr>
        </p:nvSpPr>
        <p:spPr>
          <a:xfrm>
            <a:off x="787100" y="1192058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الفائدة = 5.25%</a:t>
            </a:r>
            <a:endParaRPr sz="2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536" name="Google Shape;1536;p61"/>
          <p:cNvSpPr txBox="1">
            <a:spLocks noGrp="1"/>
          </p:cNvSpPr>
          <p:nvPr>
            <p:ph type="subTitle" idx="2"/>
          </p:nvPr>
        </p:nvSpPr>
        <p:spPr>
          <a:xfrm>
            <a:off x="5583400" y="11847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الفائدة = 3.75%</a:t>
            </a:r>
            <a:endParaRPr sz="2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537" name="Google Shape;1537;p61"/>
          <p:cNvSpPr txBox="1">
            <a:spLocks noGrp="1"/>
          </p:cNvSpPr>
          <p:nvPr>
            <p:ph type="subTitle" idx="3"/>
          </p:nvPr>
        </p:nvSpPr>
        <p:spPr>
          <a:xfrm>
            <a:off x="550607" y="1683368"/>
            <a:ext cx="2692143" cy="2268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مدخلات: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مبلغ القرض = 30,000 ر.ع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المدة = 25 سنة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مخرجات: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القسط  = 179.77 ر.ع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المبلغ المدفوع كاملا = 53,932.29 ر.ع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فائدة البنك = </a:t>
            </a:r>
            <a:r>
              <a:rPr lang="ar-OM" sz="1800" dirty="0">
                <a:highlight>
                  <a:srgbClr val="00ADB5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23,932.29 ر.ع</a:t>
            </a:r>
          </a:p>
        </p:txBody>
      </p:sp>
      <p:sp>
        <p:nvSpPr>
          <p:cNvPr id="1538" name="Google Shape;1538;p61"/>
          <p:cNvSpPr txBox="1">
            <a:spLocks noGrp="1"/>
          </p:cNvSpPr>
          <p:nvPr>
            <p:ph type="subTitle" idx="4"/>
          </p:nvPr>
        </p:nvSpPr>
        <p:spPr>
          <a:xfrm>
            <a:off x="5417575" y="1683369"/>
            <a:ext cx="2621475" cy="221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مدخلات: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مبلغ القرض = 30,000 ر.ع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المدة = 25 سنة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مخرجات: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القسط  = 154,24 ر.ع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المبلغ المدفوع كاملا = 46,271.81 ر.ع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فائدة البنك = </a:t>
            </a:r>
            <a:r>
              <a:rPr lang="ar-OM" sz="1800" dirty="0">
                <a:highlight>
                  <a:srgbClr val="00ADB5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16,271.81 ر.ع</a:t>
            </a:r>
            <a:endParaRPr sz="1800" dirty="0">
              <a:highlight>
                <a:srgbClr val="00ADB5"/>
              </a:highligh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539" name="Google Shape;153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4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تأثير تغير الفائدة</a:t>
            </a:r>
            <a:endParaRPr sz="4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E5007-124D-E4C5-B0C9-12AB38BD4C25}"/>
              </a:ext>
            </a:extLst>
          </p:cNvPr>
          <p:cNvCxnSpPr/>
          <p:nvPr/>
        </p:nvCxnSpPr>
        <p:spPr>
          <a:xfrm>
            <a:off x="4572000" y="1366685"/>
            <a:ext cx="0" cy="2526890"/>
          </a:xfrm>
          <a:prstGeom prst="line">
            <a:avLst/>
          </a:prstGeom>
          <a:ln>
            <a:solidFill>
              <a:srgbClr val="00AD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538;p61">
            <a:extLst>
              <a:ext uri="{FF2B5EF4-FFF2-40B4-BE49-F238E27FC236}">
                <a16:creationId xmlns:a16="http://schemas.microsoft.com/office/drawing/2014/main" id="{AB1DA5C3-73E8-0866-F797-157CBCCC4712}"/>
              </a:ext>
            </a:extLst>
          </p:cNvPr>
          <p:cNvSpPr txBox="1">
            <a:spLocks/>
          </p:cNvSpPr>
          <p:nvPr/>
        </p:nvSpPr>
        <p:spPr>
          <a:xfrm>
            <a:off x="2314224" y="4006695"/>
            <a:ext cx="4515552" cy="88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rtl="1">
              <a:buFont typeface="Arial" panose="020B0604020202020204" pitchFamily="34" charset="0"/>
              <a:buChar char="•"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"زيادة الفائدة مع بقاء بقية العوامل ثابتة يؤدي الى </a:t>
            </a:r>
            <a:r>
              <a:rPr lang="ar-OM" sz="1800" dirty="0">
                <a:highlight>
                  <a:srgbClr val="00ADB5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زيادة القسط </a:t>
            </a: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الشهري المدفوع. يترتب عليه </a:t>
            </a:r>
            <a:r>
              <a:rPr lang="ar-OM" sz="1800" dirty="0">
                <a:highlight>
                  <a:srgbClr val="00ADB5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زيادة فائدة البنك </a:t>
            </a: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والعكس صحيح."</a:t>
            </a:r>
          </a:p>
        </p:txBody>
      </p:sp>
    </p:spTree>
    <p:extLst>
      <p:ext uri="{BB962C8B-B14F-4D97-AF65-F5344CB8AC3E}">
        <p14:creationId xmlns:p14="http://schemas.microsoft.com/office/powerpoint/2010/main" val="10120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1"/>
          <p:cNvSpPr txBox="1">
            <a:spLocks noGrp="1"/>
          </p:cNvSpPr>
          <p:nvPr>
            <p:ph type="subTitle" idx="1"/>
          </p:nvPr>
        </p:nvSpPr>
        <p:spPr>
          <a:xfrm>
            <a:off x="787100" y="1192058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المدة = 15 سنة</a:t>
            </a:r>
            <a:endParaRPr sz="2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536" name="Google Shape;1536;p61"/>
          <p:cNvSpPr txBox="1">
            <a:spLocks noGrp="1"/>
          </p:cNvSpPr>
          <p:nvPr>
            <p:ph type="subTitle" idx="2"/>
          </p:nvPr>
        </p:nvSpPr>
        <p:spPr>
          <a:xfrm>
            <a:off x="5583400" y="11847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المدة = 25 سنة</a:t>
            </a:r>
            <a:endParaRPr sz="2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537" name="Google Shape;1537;p61"/>
          <p:cNvSpPr txBox="1">
            <a:spLocks noGrp="1"/>
          </p:cNvSpPr>
          <p:nvPr>
            <p:ph type="subTitle" idx="3"/>
          </p:nvPr>
        </p:nvSpPr>
        <p:spPr>
          <a:xfrm>
            <a:off x="550607" y="1683368"/>
            <a:ext cx="2692143" cy="2268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مدخلات: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مبلغ القرض = 30,000 ر.ع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الفائدة  = 5%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مخرجات: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القسط  = 237,24 ر.ع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المبلغ المدفوع كاملا = 42,702.86 ر.ع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فائدة البنك = </a:t>
            </a:r>
            <a:r>
              <a:rPr lang="ar-OM" sz="1800" dirty="0">
                <a:highlight>
                  <a:srgbClr val="00ADB5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12,702.86 ر.ع</a:t>
            </a:r>
          </a:p>
        </p:txBody>
      </p:sp>
      <p:sp>
        <p:nvSpPr>
          <p:cNvPr id="1538" name="Google Shape;1538;p61"/>
          <p:cNvSpPr txBox="1">
            <a:spLocks noGrp="1"/>
          </p:cNvSpPr>
          <p:nvPr>
            <p:ph type="subTitle" idx="4"/>
          </p:nvPr>
        </p:nvSpPr>
        <p:spPr>
          <a:xfrm>
            <a:off x="5417575" y="1683369"/>
            <a:ext cx="2621475" cy="221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مدخلات: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مبلغ القرض = 30,000 ر.ع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الفائدة  = 5%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مخرجات: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القسط  = 175.38ر.ع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المبلغ المدفوع كاملا = 52,613.10ر.ع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فائدة البنك = </a:t>
            </a:r>
            <a:r>
              <a:rPr lang="ar-OM" sz="1800" dirty="0">
                <a:highlight>
                  <a:srgbClr val="00ADB5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22,613.10 ر.ع</a:t>
            </a:r>
            <a:endParaRPr sz="1800" dirty="0">
              <a:highlight>
                <a:srgbClr val="00ADB5"/>
              </a:highligh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539" name="Google Shape;153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4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تأثير تغير المدة</a:t>
            </a:r>
            <a:endParaRPr sz="4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E5007-124D-E4C5-B0C9-12AB38BD4C25}"/>
              </a:ext>
            </a:extLst>
          </p:cNvPr>
          <p:cNvCxnSpPr/>
          <p:nvPr/>
        </p:nvCxnSpPr>
        <p:spPr>
          <a:xfrm>
            <a:off x="4572000" y="1366684"/>
            <a:ext cx="0" cy="2526890"/>
          </a:xfrm>
          <a:prstGeom prst="line">
            <a:avLst/>
          </a:prstGeom>
          <a:ln>
            <a:solidFill>
              <a:srgbClr val="00AD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538;p61">
            <a:extLst>
              <a:ext uri="{FF2B5EF4-FFF2-40B4-BE49-F238E27FC236}">
                <a16:creationId xmlns:a16="http://schemas.microsoft.com/office/drawing/2014/main" id="{EE005591-559A-209B-A640-710812177C59}"/>
              </a:ext>
            </a:extLst>
          </p:cNvPr>
          <p:cNvSpPr txBox="1">
            <a:spLocks/>
          </p:cNvSpPr>
          <p:nvPr/>
        </p:nvSpPr>
        <p:spPr>
          <a:xfrm>
            <a:off x="2402714" y="4006695"/>
            <a:ext cx="4515552" cy="88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rtl="1">
              <a:buFont typeface="Arial" panose="020B0604020202020204" pitchFamily="34" charset="0"/>
              <a:buChar char="•"/>
            </a:pPr>
            <a:endParaRPr lang="ar-OM" sz="1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Google Shape;1538;p61">
            <a:extLst>
              <a:ext uri="{FF2B5EF4-FFF2-40B4-BE49-F238E27FC236}">
                <a16:creationId xmlns:a16="http://schemas.microsoft.com/office/drawing/2014/main" id="{B4F7C55D-D9D0-2323-F7B6-DDF8D0193321}"/>
              </a:ext>
            </a:extLst>
          </p:cNvPr>
          <p:cNvSpPr txBox="1">
            <a:spLocks/>
          </p:cNvSpPr>
          <p:nvPr/>
        </p:nvSpPr>
        <p:spPr>
          <a:xfrm>
            <a:off x="2199544" y="3941519"/>
            <a:ext cx="4744912" cy="88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rtl="1">
              <a:buFont typeface="Arial" panose="020B0604020202020204" pitchFamily="34" charset="0"/>
              <a:buChar char="•"/>
            </a:pP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"زيادة المدة مع بقاء بقية العوامل ثابتة يؤدي الى </a:t>
            </a:r>
            <a:r>
              <a:rPr lang="ar-OM" sz="1800" dirty="0">
                <a:highlight>
                  <a:srgbClr val="00ADB5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زيادة القسط </a:t>
            </a: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الشهري المدفوع. يؤثر </a:t>
            </a:r>
            <a:r>
              <a:rPr lang="ar-OM" sz="1800" dirty="0">
                <a:highlight>
                  <a:srgbClr val="00ADB5"/>
                </a:highlight>
                <a:latin typeface="Sakkal Majalla" panose="02000000000000000000" pitchFamily="2" charset="-78"/>
                <a:cs typeface="Sakkal Majalla" panose="02000000000000000000" pitchFamily="2" charset="-78"/>
              </a:rPr>
              <a:t>بنقصان فائدة البنك </a:t>
            </a:r>
            <a:r>
              <a:rPr lang="ar-OM" sz="1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والعكس صحيح."</a:t>
            </a:r>
          </a:p>
        </p:txBody>
      </p:sp>
    </p:spTree>
    <p:extLst>
      <p:ext uri="{BB962C8B-B14F-4D97-AF65-F5344CB8AC3E}">
        <p14:creationId xmlns:p14="http://schemas.microsoft.com/office/powerpoint/2010/main" val="95392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61"/>
          <p:cNvSpPr txBox="1">
            <a:spLocks noGrp="1"/>
          </p:cNvSpPr>
          <p:nvPr>
            <p:ph type="subTitle" idx="2"/>
          </p:nvPr>
        </p:nvSpPr>
        <p:spPr>
          <a:xfrm>
            <a:off x="2890378" y="1508604"/>
            <a:ext cx="2773500" cy="21262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4572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الغرامة</a:t>
            </a:r>
          </a:p>
          <a:p>
            <a:pPr lvl="0" indent="-4572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الفائدة</a:t>
            </a:r>
          </a:p>
          <a:p>
            <a:pPr marL="0" lvl="0" indent="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</a:p>
        </p:txBody>
      </p:sp>
      <p:sp>
        <p:nvSpPr>
          <p:cNvPr id="1539" name="Google Shape;153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4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الدفع المسبق</a:t>
            </a:r>
            <a:endParaRPr sz="4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pSp>
        <p:nvGrpSpPr>
          <p:cNvPr id="9" name="Google Shape;13110;p107">
            <a:extLst>
              <a:ext uri="{FF2B5EF4-FFF2-40B4-BE49-F238E27FC236}">
                <a16:creationId xmlns:a16="http://schemas.microsoft.com/office/drawing/2014/main" id="{C4A982B7-9AFF-8830-3AB8-BD827ECEEF7E}"/>
              </a:ext>
            </a:extLst>
          </p:cNvPr>
          <p:cNvGrpSpPr/>
          <p:nvPr/>
        </p:nvGrpSpPr>
        <p:grpSpPr>
          <a:xfrm>
            <a:off x="3925553" y="2484097"/>
            <a:ext cx="315977" cy="347599"/>
            <a:chOff x="1790525" y="2319150"/>
            <a:chExt cx="267800" cy="294600"/>
          </a:xfrm>
        </p:grpSpPr>
        <p:sp>
          <p:nvSpPr>
            <p:cNvPr id="10" name="Google Shape;13111;p107">
              <a:extLst>
                <a:ext uri="{FF2B5EF4-FFF2-40B4-BE49-F238E27FC236}">
                  <a16:creationId xmlns:a16="http://schemas.microsoft.com/office/drawing/2014/main" id="{E58F4B83-2F8F-2926-7003-1B626FA11AD0}"/>
                </a:ext>
              </a:extLst>
            </p:cNvPr>
            <p:cNvSpPr/>
            <p:nvPr/>
          </p:nvSpPr>
          <p:spPr>
            <a:xfrm>
              <a:off x="1881100" y="2423125"/>
              <a:ext cx="88225" cy="155175"/>
            </a:xfrm>
            <a:custGeom>
              <a:avLst/>
              <a:gdLst/>
              <a:ahLst/>
              <a:cxnLst/>
              <a:rect l="l" t="t" r="r" b="b"/>
              <a:pathLst>
                <a:path w="3529" h="6207" extrusionOk="0">
                  <a:moveTo>
                    <a:pt x="1418" y="1323"/>
                  </a:moveTo>
                  <a:lnTo>
                    <a:pt x="1418" y="2741"/>
                  </a:lnTo>
                  <a:lnTo>
                    <a:pt x="1072" y="2741"/>
                  </a:lnTo>
                  <a:cubicBezTo>
                    <a:pt x="882" y="2741"/>
                    <a:pt x="725" y="2583"/>
                    <a:pt x="725" y="2394"/>
                  </a:cubicBezTo>
                  <a:lnTo>
                    <a:pt x="725" y="1701"/>
                  </a:lnTo>
                  <a:cubicBezTo>
                    <a:pt x="725" y="1481"/>
                    <a:pt x="882" y="1323"/>
                    <a:pt x="1072" y="1323"/>
                  </a:cubicBezTo>
                  <a:close/>
                  <a:moveTo>
                    <a:pt x="2458" y="3466"/>
                  </a:moveTo>
                  <a:cubicBezTo>
                    <a:pt x="2647" y="3466"/>
                    <a:pt x="2804" y="3623"/>
                    <a:pt x="2804" y="3812"/>
                  </a:cubicBezTo>
                  <a:lnTo>
                    <a:pt x="2804" y="4537"/>
                  </a:lnTo>
                  <a:cubicBezTo>
                    <a:pt x="2804" y="4726"/>
                    <a:pt x="2647" y="4883"/>
                    <a:pt x="2458" y="4883"/>
                  </a:cubicBezTo>
                  <a:lnTo>
                    <a:pt x="2111" y="4883"/>
                  </a:lnTo>
                  <a:lnTo>
                    <a:pt x="2111" y="3466"/>
                  </a:lnTo>
                  <a:close/>
                  <a:moveTo>
                    <a:pt x="1796" y="0"/>
                  </a:moveTo>
                  <a:cubicBezTo>
                    <a:pt x="1576" y="0"/>
                    <a:pt x="1418" y="158"/>
                    <a:pt x="1418" y="347"/>
                  </a:cubicBezTo>
                  <a:lnTo>
                    <a:pt x="1418" y="693"/>
                  </a:lnTo>
                  <a:lnTo>
                    <a:pt x="1072" y="693"/>
                  </a:lnTo>
                  <a:cubicBezTo>
                    <a:pt x="473" y="693"/>
                    <a:pt x="63" y="1166"/>
                    <a:pt x="63" y="1733"/>
                  </a:cubicBezTo>
                  <a:lnTo>
                    <a:pt x="63" y="2426"/>
                  </a:lnTo>
                  <a:cubicBezTo>
                    <a:pt x="63" y="3025"/>
                    <a:pt x="536" y="3466"/>
                    <a:pt x="1072" y="3466"/>
                  </a:cubicBezTo>
                  <a:lnTo>
                    <a:pt x="1418" y="3466"/>
                  </a:lnTo>
                  <a:lnTo>
                    <a:pt x="1418" y="4852"/>
                  </a:lnTo>
                  <a:lnTo>
                    <a:pt x="1072" y="4852"/>
                  </a:lnTo>
                  <a:cubicBezTo>
                    <a:pt x="882" y="4852"/>
                    <a:pt x="725" y="4694"/>
                    <a:pt x="725" y="4474"/>
                  </a:cubicBezTo>
                  <a:cubicBezTo>
                    <a:pt x="725" y="4285"/>
                    <a:pt x="567" y="4127"/>
                    <a:pt x="378" y="4127"/>
                  </a:cubicBezTo>
                  <a:cubicBezTo>
                    <a:pt x="158" y="4127"/>
                    <a:pt x="0" y="4285"/>
                    <a:pt x="0" y="4474"/>
                  </a:cubicBezTo>
                  <a:cubicBezTo>
                    <a:pt x="0" y="5072"/>
                    <a:pt x="473" y="5513"/>
                    <a:pt x="1040" y="5513"/>
                  </a:cubicBezTo>
                  <a:lnTo>
                    <a:pt x="1387" y="5513"/>
                  </a:lnTo>
                  <a:lnTo>
                    <a:pt x="1387" y="5860"/>
                  </a:lnTo>
                  <a:cubicBezTo>
                    <a:pt x="1387" y="6049"/>
                    <a:pt x="1544" y="6207"/>
                    <a:pt x="1733" y="6207"/>
                  </a:cubicBezTo>
                  <a:cubicBezTo>
                    <a:pt x="1954" y="6207"/>
                    <a:pt x="2111" y="6049"/>
                    <a:pt x="2111" y="5860"/>
                  </a:cubicBezTo>
                  <a:lnTo>
                    <a:pt x="2111" y="5545"/>
                  </a:lnTo>
                  <a:lnTo>
                    <a:pt x="2458" y="5545"/>
                  </a:lnTo>
                  <a:cubicBezTo>
                    <a:pt x="3056" y="5545"/>
                    <a:pt x="3466" y="5072"/>
                    <a:pt x="3466" y="4537"/>
                  </a:cubicBezTo>
                  <a:lnTo>
                    <a:pt x="3466" y="3812"/>
                  </a:lnTo>
                  <a:cubicBezTo>
                    <a:pt x="3466" y="3214"/>
                    <a:pt x="2993" y="2804"/>
                    <a:pt x="2458" y="2804"/>
                  </a:cubicBezTo>
                  <a:lnTo>
                    <a:pt x="2111" y="2804"/>
                  </a:lnTo>
                  <a:lnTo>
                    <a:pt x="2111" y="1386"/>
                  </a:lnTo>
                  <a:lnTo>
                    <a:pt x="2458" y="1386"/>
                  </a:lnTo>
                  <a:cubicBezTo>
                    <a:pt x="2647" y="1386"/>
                    <a:pt x="2804" y="1544"/>
                    <a:pt x="2804" y="1733"/>
                  </a:cubicBezTo>
                  <a:cubicBezTo>
                    <a:pt x="2804" y="1922"/>
                    <a:pt x="2962" y="2079"/>
                    <a:pt x="3151" y="2079"/>
                  </a:cubicBezTo>
                  <a:cubicBezTo>
                    <a:pt x="3371" y="2079"/>
                    <a:pt x="3529" y="1922"/>
                    <a:pt x="3529" y="1733"/>
                  </a:cubicBezTo>
                  <a:cubicBezTo>
                    <a:pt x="3529" y="1134"/>
                    <a:pt x="3056" y="693"/>
                    <a:pt x="2489" y="693"/>
                  </a:cubicBez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ADB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12;p107">
              <a:extLst>
                <a:ext uri="{FF2B5EF4-FFF2-40B4-BE49-F238E27FC236}">
                  <a16:creationId xmlns:a16="http://schemas.microsoft.com/office/drawing/2014/main" id="{B4B20B04-AC22-08D2-A057-40123D45C0A7}"/>
                </a:ext>
              </a:extLst>
            </p:cNvPr>
            <p:cNvSpPr/>
            <p:nvPr/>
          </p:nvSpPr>
          <p:spPr>
            <a:xfrm>
              <a:off x="1790525" y="2319150"/>
              <a:ext cx="267800" cy="294600"/>
            </a:xfrm>
            <a:custGeom>
              <a:avLst/>
              <a:gdLst/>
              <a:ahLst/>
              <a:cxnLst/>
              <a:rect l="l" t="t" r="r" b="b"/>
              <a:pathLst>
                <a:path w="10712" h="11784" extrusionOk="0">
                  <a:moveTo>
                    <a:pt x="6427" y="662"/>
                  </a:moveTo>
                  <a:cubicBezTo>
                    <a:pt x="6837" y="662"/>
                    <a:pt x="7152" y="977"/>
                    <a:pt x="7152" y="1355"/>
                  </a:cubicBezTo>
                  <a:cubicBezTo>
                    <a:pt x="7152" y="1765"/>
                    <a:pt x="6837" y="2080"/>
                    <a:pt x="6427" y="2080"/>
                  </a:cubicBezTo>
                  <a:lnTo>
                    <a:pt x="6427" y="1702"/>
                  </a:lnTo>
                  <a:cubicBezTo>
                    <a:pt x="6427" y="1513"/>
                    <a:pt x="6270" y="1355"/>
                    <a:pt x="6081" y="1355"/>
                  </a:cubicBezTo>
                  <a:lnTo>
                    <a:pt x="4695" y="1355"/>
                  </a:lnTo>
                  <a:cubicBezTo>
                    <a:pt x="4505" y="1355"/>
                    <a:pt x="4348" y="1513"/>
                    <a:pt x="4348" y="1702"/>
                  </a:cubicBezTo>
                  <a:lnTo>
                    <a:pt x="4348" y="2080"/>
                  </a:lnTo>
                  <a:cubicBezTo>
                    <a:pt x="3938" y="2017"/>
                    <a:pt x="3623" y="1765"/>
                    <a:pt x="3623" y="1355"/>
                  </a:cubicBezTo>
                  <a:cubicBezTo>
                    <a:pt x="3623" y="977"/>
                    <a:pt x="3938" y="662"/>
                    <a:pt x="4348" y="662"/>
                  </a:cubicBezTo>
                  <a:close/>
                  <a:moveTo>
                    <a:pt x="5734" y="2017"/>
                  </a:moveTo>
                  <a:lnTo>
                    <a:pt x="5734" y="2741"/>
                  </a:lnTo>
                  <a:lnTo>
                    <a:pt x="5010" y="2741"/>
                  </a:lnTo>
                  <a:lnTo>
                    <a:pt x="5010" y="2017"/>
                  </a:lnTo>
                  <a:close/>
                  <a:moveTo>
                    <a:pt x="1418" y="1985"/>
                  </a:moveTo>
                  <a:lnTo>
                    <a:pt x="1859" y="2489"/>
                  </a:lnTo>
                  <a:lnTo>
                    <a:pt x="1355" y="2930"/>
                  </a:lnTo>
                  <a:lnTo>
                    <a:pt x="914" y="2426"/>
                  </a:lnTo>
                  <a:lnTo>
                    <a:pt x="1418" y="1985"/>
                  </a:lnTo>
                  <a:close/>
                  <a:moveTo>
                    <a:pt x="9357" y="1985"/>
                  </a:moveTo>
                  <a:lnTo>
                    <a:pt x="9861" y="2426"/>
                  </a:lnTo>
                  <a:lnTo>
                    <a:pt x="9420" y="2930"/>
                  </a:lnTo>
                  <a:lnTo>
                    <a:pt x="8916" y="2489"/>
                  </a:lnTo>
                  <a:lnTo>
                    <a:pt x="9357" y="1985"/>
                  </a:lnTo>
                  <a:close/>
                  <a:moveTo>
                    <a:pt x="5356" y="3434"/>
                  </a:moveTo>
                  <a:cubicBezTo>
                    <a:pt x="7467" y="3434"/>
                    <a:pt x="9200" y="5167"/>
                    <a:pt x="9200" y="7278"/>
                  </a:cubicBezTo>
                  <a:cubicBezTo>
                    <a:pt x="9200" y="9389"/>
                    <a:pt x="7498" y="11090"/>
                    <a:pt x="5356" y="11090"/>
                  </a:cubicBezTo>
                  <a:cubicBezTo>
                    <a:pt x="3277" y="11090"/>
                    <a:pt x="1544" y="9357"/>
                    <a:pt x="1544" y="7278"/>
                  </a:cubicBezTo>
                  <a:cubicBezTo>
                    <a:pt x="1576" y="5136"/>
                    <a:pt x="3277" y="3434"/>
                    <a:pt x="5356" y="3434"/>
                  </a:cubicBezTo>
                  <a:close/>
                  <a:moveTo>
                    <a:pt x="4316" y="0"/>
                  </a:moveTo>
                  <a:cubicBezTo>
                    <a:pt x="3560" y="0"/>
                    <a:pt x="2930" y="631"/>
                    <a:pt x="2930" y="1387"/>
                  </a:cubicBezTo>
                  <a:cubicBezTo>
                    <a:pt x="2930" y="2143"/>
                    <a:pt x="3560" y="2773"/>
                    <a:pt x="4316" y="2773"/>
                  </a:cubicBezTo>
                  <a:lnTo>
                    <a:pt x="4316" y="2899"/>
                  </a:lnTo>
                  <a:cubicBezTo>
                    <a:pt x="3749" y="3025"/>
                    <a:pt x="3214" y="3277"/>
                    <a:pt x="2741" y="3592"/>
                  </a:cubicBezTo>
                  <a:lnTo>
                    <a:pt x="2269" y="3056"/>
                  </a:lnTo>
                  <a:lnTo>
                    <a:pt x="2521" y="2804"/>
                  </a:lnTo>
                  <a:cubicBezTo>
                    <a:pt x="2741" y="2678"/>
                    <a:pt x="2741" y="2458"/>
                    <a:pt x="2615" y="2332"/>
                  </a:cubicBezTo>
                  <a:lnTo>
                    <a:pt x="1702" y="1292"/>
                  </a:lnTo>
                  <a:cubicBezTo>
                    <a:pt x="1631" y="1203"/>
                    <a:pt x="1530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7"/>
                  </a:lnTo>
                  <a:cubicBezTo>
                    <a:pt x="1106" y="3770"/>
                    <a:pt x="1199" y="3809"/>
                    <a:pt x="1291" y="3809"/>
                  </a:cubicBezTo>
                  <a:cubicBezTo>
                    <a:pt x="1372" y="3809"/>
                    <a:pt x="1453" y="3778"/>
                    <a:pt x="1513" y="3718"/>
                  </a:cubicBezTo>
                  <a:lnTo>
                    <a:pt x="1796" y="3498"/>
                  </a:lnTo>
                  <a:lnTo>
                    <a:pt x="2269" y="4033"/>
                  </a:lnTo>
                  <a:cubicBezTo>
                    <a:pt x="1387" y="4852"/>
                    <a:pt x="882" y="6018"/>
                    <a:pt x="882" y="7278"/>
                  </a:cubicBezTo>
                  <a:cubicBezTo>
                    <a:pt x="882" y="9735"/>
                    <a:pt x="2899" y="11783"/>
                    <a:pt x="5356" y="11783"/>
                  </a:cubicBezTo>
                  <a:cubicBezTo>
                    <a:pt x="7845" y="11783"/>
                    <a:pt x="9861" y="9735"/>
                    <a:pt x="9861" y="7278"/>
                  </a:cubicBezTo>
                  <a:cubicBezTo>
                    <a:pt x="9861" y="6081"/>
                    <a:pt x="9389" y="4915"/>
                    <a:pt x="8475" y="4033"/>
                  </a:cubicBezTo>
                  <a:lnTo>
                    <a:pt x="8948" y="3498"/>
                  </a:lnTo>
                  <a:lnTo>
                    <a:pt x="9231" y="3718"/>
                  </a:lnTo>
                  <a:cubicBezTo>
                    <a:pt x="9306" y="3778"/>
                    <a:pt x="9387" y="3809"/>
                    <a:pt x="9465" y="3809"/>
                  </a:cubicBezTo>
                  <a:cubicBezTo>
                    <a:pt x="9553" y="3809"/>
                    <a:pt x="9637" y="3770"/>
                    <a:pt x="9704" y="3687"/>
                  </a:cubicBezTo>
                  <a:lnTo>
                    <a:pt x="10617" y="2615"/>
                  </a:lnTo>
                  <a:cubicBezTo>
                    <a:pt x="10712" y="2458"/>
                    <a:pt x="10712" y="2269"/>
                    <a:pt x="10554" y="2143"/>
                  </a:cubicBezTo>
                  <a:lnTo>
                    <a:pt x="9515" y="1229"/>
                  </a:lnTo>
                  <a:cubicBezTo>
                    <a:pt x="9446" y="1188"/>
                    <a:pt x="9365" y="1165"/>
                    <a:pt x="9288" y="1165"/>
                  </a:cubicBezTo>
                  <a:cubicBezTo>
                    <a:pt x="9189" y="1165"/>
                    <a:pt x="9095" y="1203"/>
                    <a:pt x="9042" y="1292"/>
                  </a:cubicBezTo>
                  <a:lnTo>
                    <a:pt x="8129" y="2332"/>
                  </a:lnTo>
                  <a:cubicBezTo>
                    <a:pt x="8003" y="2489"/>
                    <a:pt x="8003" y="2710"/>
                    <a:pt x="8160" y="2804"/>
                  </a:cubicBezTo>
                  <a:lnTo>
                    <a:pt x="8444" y="3056"/>
                  </a:lnTo>
                  <a:lnTo>
                    <a:pt x="7971" y="3592"/>
                  </a:lnTo>
                  <a:cubicBezTo>
                    <a:pt x="7498" y="3245"/>
                    <a:pt x="6931" y="3025"/>
                    <a:pt x="6396" y="2899"/>
                  </a:cubicBezTo>
                  <a:lnTo>
                    <a:pt x="6396" y="2773"/>
                  </a:lnTo>
                  <a:cubicBezTo>
                    <a:pt x="7152" y="2773"/>
                    <a:pt x="7782" y="2143"/>
                    <a:pt x="7782" y="1387"/>
                  </a:cubicBezTo>
                  <a:cubicBezTo>
                    <a:pt x="7782" y="631"/>
                    <a:pt x="7152" y="0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ADB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2986;p107">
            <a:extLst>
              <a:ext uri="{FF2B5EF4-FFF2-40B4-BE49-F238E27FC236}">
                <a16:creationId xmlns:a16="http://schemas.microsoft.com/office/drawing/2014/main" id="{0760703C-0BEC-F903-62FC-FBDEB7280EC4}"/>
              </a:ext>
            </a:extLst>
          </p:cNvPr>
          <p:cNvGrpSpPr/>
          <p:nvPr/>
        </p:nvGrpSpPr>
        <p:grpSpPr>
          <a:xfrm>
            <a:off x="3866152" y="1625821"/>
            <a:ext cx="375378" cy="367397"/>
            <a:chOff x="-63669700" y="2646600"/>
            <a:chExt cx="324525" cy="317625"/>
          </a:xfrm>
        </p:grpSpPr>
        <p:sp>
          <p:nvSpPr>
            <p:cNvPr id="14" name="Google Shape;12987;p107">
              <a:extLst>
                <a:ext uri="{FF2B5EF4-FFF2-40B4-BE49-F238E27FC236}">
                  <a16:creationId xmlns:a16="http://schemas.microsoft.com/office/drawing/2014/main" id="{36D5AD6B-F756-127D-3F19-FA33D32F2258}"/>
                </a:ext>
              </a:extLst>
            </p:cNvPr>
            <p:cNvSpPr/>
            <p:nvPr/>
          </p:nvSpPr>
          <p:spPr>
            <a:xfrm>
              <a:off x="-63669700" y="2646600"/>
              <a:ext cx="324525" cy="317550"/>
            </a:xfrm>
            <a:custGeom>
              <a:avLst/>
              <a:gdLst/>
              <a:ahLst/>
              <a:cxnLst/>
              <a:rect l="l" t="t" r="r" b="b"/>
              <a:pathLst>
                <a:path w="12981" h="12702" extrusionOk="0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ADB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88;p107">
              <a:extLst>
                <a:ext uri="{FF2B5EF4-FFF2-40B4-BE49-F238E27FC236}">
                  <a16:creationId xmlns:a16="http://schemas.microsoft.com/office/drawing/2014/main" id="{88C4FFD2-3BF8-87DB-9C13-0CB53B127CCA}"/>
                </a:ext>
              </a:extLst>
            </p:cNvPr>
            <p:cNvSpPr/>
            <p:nvPr/>
          </p:nvSpPr>
          <p:spPr>
            <a:xfrm>
              <a:off x="-63532650" y="2901200"/>
              <a:ext cx="185900" cy="63025"/>
            </a:xfrm>
            <a:custGeom>
              <a:avLst/>
              <a:gdLst/>
              <a:ahLst/>
              <a:cxnLst/>
              <a:rect l="l" t="t" r="r" b="b"/>
              <a:pathLst>
                <a:path w="7436" h="2521" extrusionOk="0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ADB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119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61"/>
          <p:cNvSpPr txBox="1">
            <a:spLocks noGrp="1"/>
          </p:cNvSpPr>
          <p:nvPr>
            <p:ph type="subTitle" idx="2"/>
          </p:nvPr>
        </p:nvSpPr>
        <p:spPr>
          <a:xfrm>
            <a:off x="1258528" y="1017725"/>
            <a:ext cx="6371303" cy="386890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ar-OM" sz="2800" dirty="0">
                <a:solidFill>
                  <a:srgbClr val="22283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القران</a:t>
            </a:r>
          </a:p>
          <a:p>
            <a:pPr marL="0" lvl="0" indent="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ar-OM" sz="2000" b="0" i="0" dirty="0">
                <a:solidFill>
                  <a:srgbClr val="00ADB5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﴿</a:t>
            </a:r>
            <a:r>
              <a:rPr lang="ar-OM" sz="2000" b="0" i="0" dirty="0">
                <a:solidFill>
                  <a:srgbClr val="393E46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OM" sz="2000" b="0" i="0" dirty="0">
                <a:solidFill>
                  <a:srgbClr val="22283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الَّذِينَ يَأْكُلُونَ الرِّبَا لاَ يَقُومُونَ إِلاَّ كَمَا يَقُومُ الَّذِي يَتَخَبَّطُهُ الشَّيْطَانُ مِنَ الْمَسِّ ذَلِكَ بِأَنَّهُمْ قَالُواْ إِنَّمَا الْبَيْعُ مِثْلُ الرِّبَا وَأَحَلَّ اللّهُ الْبَيْعَ وَحَرَّمَ الرِّبَا </a:t>
            </a:r>
            <a:r>
              <a:rPr lang="ar-OM" sz="2000" b="0" i="0" dirty="0">
                <a:solidFill>
                  <a:srgbClr val="00ADB5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﴾</a:t>
            </a:r>
            <a:endParaRPr lang="ar-OM" sz="2800" dirty="0">
              <a:solidFill>
                <a:srgbClr val="00ADB5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0" lvl="0" indent="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الحديث</a:t>
            </a:r>
          </a:p>
          <a:p>
            <a:pPr marL="0" lvl="0" indent="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ar-OM" sz="2000" b="0" i="0" dirty="0">
                <a:solidFill>
                  <a:srgbClr val="333333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عنْ ابْنِ مَسْعُودٍ أَنَّ النَّبِيَّ ﷺ قال:</a:t>
            </a:r>
            <a:r>
              <a:rPr lang="ar-OM" sz="2000" b="0" i="0" dirty="0">
                <a:solidFill>
                  <a:srgbClr val="00ADB5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"</a:t>
            </a:r>
            <a:r>
              <a:rPr lang="ar-OM" sz="2000" b="0" i="0" dirty="0">
                <a:solidFill>
                  <a:srgbClr val="333333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 </a:t>
            </a:r>
            <a:r>
              <a:rPr lang="ar-OM" sz="2000" b="0" i="0" dirty="0">
                <a:solidFill>
                  <a:srgbClr val="22283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لَعَنَ آكِلَ الرِّبَا وَمُؤْكِلَهُ وَشَاهِدَيْهِ وَكَاتِبَهُ</a:t>
            </a:r>
            <a:r>
              <a:rPr lang="ar-OM" sz="2000" b="0" i="0" dirty="0">
                <a:solidFill>
                  <a:srgbClr val="00ADB5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"</a:t>
            </a:r>
            <a:endParaRPr lang="ar-OM" sz="2800" dirty="0">
              <a:solidFill>
                <a:srgbClr val="00ADB5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0" lvl="0" indent="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ar-OM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معجزة الاسراء والمعراج</a:t>
            </a:r>
          </a:p>
          <a:p>
            <a:pPr marL="0" lvl="0" indent="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ar-OM" sz="2000" b="0" i="0" dirty="0">
                <a:solidFill>
                  <a:srgbClr val="0D0D0D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رأى النبي صلى الله عليه وسلم في رحلته </a:t>
            </a:r>
            <a:r>
              <a:rPr lang="ar-OM" sz="2000" b="0" i="0" dirty="0">
                <a:solidFill>
                  <a:srgbClr val="00ADB5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"</a:t>
            </a:r>
            <a:r>
              <a:rPr lang="ar-OM" sz="2000" b="0" i="0" dirty="0">
                <a:solidFill>
                  <a:srgbClr val="0D0D0D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رَجُلًا يَسْبَحُ في نهر دم وَيُلْقَمُ الْحِجَارَةَ</a:t>
            </a:r>
            <a:r>
              <a:rPr lang="ar-OM" sz="2000" b="0" i="0" dirty="0">
                <a:solidFill>
                  <a:srgbClr val="00ADB5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"</a:t>
            </a:r>
            <a:endParaRPr sz="2800" b="0" dirty="0">
              <a:solidFill>
                <a:srgbClr val="00ADB5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539" name="Google Shape;153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4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العواقب</a:t>
            </a:r>
            <a:endParaRPr sz="4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2397775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ty Bank Business Plan by Slidesgo">
  <a:themeElements>
    <a:clrScheme name="Simple Light">
      <a:dk1>
        <a:srgbClr val="000000"/>
      </a:dk1>
      <a:lt1>
        <a:srgbClr val="FFFFFF"/>
      </a:lt1>
      <a:dk2>
        <a:srgbClr val="E3CFFF"/>
      </a:dk2>
      <a:lt2>
        <a:srgbClr val="BBE8F8"/>
      </a:lt2>
      <a:accent1>
        <a:srgbClr val="91B71D"/>
      </a:accent1>
      <a:accent2>
        <a:srgbClr val="F88214"/>
      </a:accent2>
      <a:accent3>
        <a:srgbClr val="875DC3"/>
      </a:accent3>
      <a:accent4>
        <a:srgbClr val="26A8D6"/>
      </a:accent4>
      <a:accent5>
        <a:srgbClr val="174FDF"/>
      </a:accent5>
      <a:accent6>
        <a:srgbClr val="A7BDF5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802</Words>
  <Application>Microsoft Office PowerPoint</Application>
  <PresentationFormat>On-screen Show (16:9)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Sakkal Majalla</vt:lpstr>
      <vt:lpstr>Bebas Neue</vt:lpstr>
      <vt:lpstr>DecoType Naskh Variants</vt:lpstr>
      <vt:lpstr>Calibri</vt:lpstr>
      <vt:lpstr>source sans pro</vt:lpstr>
      <vt:lpstr>Arial</vt:lpstr>
      <vt:lpstr>Helvetica Neue</vt:lpstr>
      <vt:lpstr>Titillium Web</vt:lpstr>
      <vt:lpstr>Montserrat</vt:lpstr>
      <vt:lpstr>Community Bank Business Plan by Slidesgo</vt:lpstr>
      <vt:lpstr>القروض البنكية</vt:lpstr>
      <vt:lpstr>المحتوى</vt:lpstr>
      <vt:lpstr>الفائدة البسيطة والمركبة</vt:lpstr>
      <vt:lpstr>الفائدة البسيطة</vt:lpstr>
      <vt:lpstr>الفائدة المركبة</vt:lpstr>
      <vt:lpstr>تأثير تغير الفائدة</vt:lpstr>
      <vt:lpstr>تأثير تغير المدة</vt:lpstr>
      <vt:lpstr>الدفع المسبق</vt:lpstr>
      <vt:lpstr>العواقب</vt:lpstr>
      <vt:lpstr>العواقب</vt:lpstr>
      <vt:lpstr>العواقب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القروض البنكية</dc:title>
  <cp:lastModifiedBy>Mo Saif</cp:lastModifiedBy>
  <cp:revision>5</cp:revision>
  <dcterms:modified xsi:type="dcterms:W3CDTF">2024-02-11T19:33:24Z</dcterms:modified>
</cp:coreProperties>
</file>