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Lst>
  <p:notesMasterIdLst>
    <p:notesMasterId r:id="rId14"/>
  </p:notesMasterIdLst>
  <p:sldIdLst>
    <p:sldId id="256" r:id="rId2"/>
    <p:sldId id="265" r:id="rId3"/>
    <p:sldId id="264" r:id="rId4"/>
    <p:sldId id="261" r:id="rId5"/>
    <p:sldId id="328" r:id="rId6"/>
    <p:sldId id="316" r:id="rId7"/>
    <p:sldId id="319" r:id="rId8"/>
    <p:sldId id="320" r:id="rId9"/>
    <p:sldId id="321" r:id="rId10"/>
    <p:sldId id="322" r:id="rId11"/>
    <p:sldId id="323" r:id="rId12"/>
    <p:sldId id="324" r:id="rId13"/>
  </p:sldIdLst>
  <p:sldSz cx="9144000" cy="5143500" type="screen16x9"/>
  <p:notesSz cx="6858000" cy="9144000"/>
  <p:embeddedFontLst>
    <p:embeddedFont>
      <p:font typeface="Bebas Neue" panose="020B0606020202050201" pitchFamily="34" charset="0"/>
      <p:regular r:id="rId15"/>
    </p:embeddedFont>
    <p:embeddedFont>
      <p:font typeface="DecoType Naskh Variants" panose="02010400000000000000" pitchFamily="2" charset="-78"/>
      <p:regular r:id="rId16"/>
    </p:embeddedFont>
    <p:embeddedFont>
      <p:font typeface="Montserrat" panose="00000500000000000000" pitchFamily="2" charset="0"/>
      <p:regular r:id="rId17"/>
      <p:bold r:id="rId18"/>
      <p:italic r:id="rId19"/>
      <p:boldItalic r:id="rId20"/>
    </p:embeddedFont>
    <p:embeddedFont>
      <p:font typeface="Sakkal Majalla" panose="02000000000000000000" pitchFamily="2" charset="-78"/>
      <p:regular r:id="rId21"/>
      <p:bold r:id="rId22"/>
    </p:embeddedFont>
    <p:embeddedFont>
      <p:font typeface="Titillium Web"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831"/>
    <a:srgbClr val="00ADB5"/>
    <a:srgbClr val="393E46"/>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2F9697-C46C-439C-A3AB-5A8AF02DB1B4}">
  <a:tblStyle styleId="{4B2F9697-C46C-439C-A3AB-5A8AF02DB1B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194" autoAdjust="0"/>
  </p:normalViewPr>
  <p:slideViewPr>
    <p:cSldViewPr snapToGrid="0">
      <p:cViewPr varScale="1">
        <p:scale>
          <a:sx n="114" d="100"/>
          <a:sy n="114" d="100"/>
        </p:scale>
        <p:origin x="126"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 Saif" userId="da2e02194afa681a" providerId="LiveId" clId="{BC6581CC-54FC-4EB5-967D-E8BAC2279F6D}"/>
    <pc:docChg chg="custSel delSld modSld">
      <pc:chgData name="Mo Saif" userId="da2e02194afa681a" providerId="LiveId" clId="{BC6581CC-54FC-4EB5-967D-E8BAC2279F6D}" dt="2023-10-05T17:41:09.765" v="44" actId="478"/>
      <pc:docMkLst>
        <pc:docMk/>
      </pc:docMkLst>
      <pc:sldChg chg="modSp mod">
        <pc:chgData name="Mo Saif" userId="da2e02194afa681a" providerId="LiveId" clId="{BC6581CC-54FC-4EB5-967D-E8BAC2279F6D}" dt="2023-10-05T17:35:01.851" v="1" actId="108"/>
        <pc:sldMkLst>
          <pc:docMk/>
          <pc:sldMk cId="1694863096" sldId="323"/>
        </pc:sldMkLst>
        <pc:spChg chg="mod">
          <ac:chgData name="Mo Saif" userId="da2e02194afa681a" providerId="LiveId" clId="{BC6581CC-54FC-4EB5-967D-E8BAC2279F6D}" dt="2023-10-05T17:35:01.851" v="1" actId="108"/>
          <ac:spMkLst>
            <pc:docMk/>
            <pc:sldMk cId="1694863096" sldId="323"/>
            <ac:spMk id="1536" creationId="{00000000-0000-0000-0000-000000000000}"/>
          </ac:spMkLst>
        </pc:spChg>
      </pc:sldChg>
      <pc:sldChg chg="addSp delSp modSp mod">
        <pc:chgData name="Mo Saif" userId="da2e02194afa681a" providerId="LiveId" clId="{BC6581CC-54FC-4EB5-967D-E8BAC2279F6D}" dt="2023-10-05T17:41:09.765" v="44" actId="478"/>
        <pc:sldMkLst>
          <pc:docMk/>
          <pc:sldMk cId="2571107862" sldId="324"/>
        </pc:sldMkLst>
        <pc:spChg chg="add del mod">
          <ac:chgData name="Mo Saif" userId="da2e02194afa681a" providerId="LiveId" clId="{BC6581CC-54FC-4EB5-967D-E8BAC2279F6D}" dt="2023-10-05T17:41:09.765" v="44" actId="478"/>
          <ac:spMkLst>
            <pc:docMk/>
            <pc:sldMk cId="2571107862" sldId="324"/>
            <ac:spMk id="14" creationId="{645C427C-B6CA-70D3-C7E2-920570F358F7}"/>
          </ac:spMkLst>
        </pc:spChg>
      </pc:sldChg>
      <pc:sldChg chg="del">
        <pc:chgData name="Mo Saif" userId="da2e02194afa681a" providerId="LiveId" clId="{BC6581CC-54FC-4EB5-967D-E8BAC2279F6D}" dt="2023-10-05T17:28:23.200" v="0" actId="2696"/>
        <pc:sldMkLst>
          <pc:docMk/>
          <pc:sldMk cId="1343190558" sldId="328"/>
        </pc:sldMkLst>
      </pc:sldChg>
    </pc:docChg>
  </pc:docChgLst>
  <pc:docChgLst>
    <pc:chgData name="Mo Saif" userId="da2e02194afa681a" providerId="LiveId" clId="{6F5FAD5A-1D1C-4148-9056-F0049BD308F2}"/>
    <pc:docChg chg="addSld delSld modSld">
      <pc:chgData name="Mo Saif" userId="da2e02194afa681a" providerId="LiveId" clId="{6F5FAD5A-1D1C-4148-9056-F0049BD308F2}" dt="2024-01-18T19:09:38.374" v="63" actId="2696"/>
      <pc:docMkLst>
        <pc:docMk/>
      </pc:docMkLst>
      <pc:sldChg chg="modSp mod">
        <pc:chgData name="Mo Saif" userId="da2e02194afa681a" providerId="LiveId" clId="{6F5FAD5A-1D1C-4148-9056-F0049BD308F2}" dt="2024-01-18T19:08:19.450" v="42" actId="20577"/>
        <pc:sldMkLst>
          <pc:docMk/>
          <pc:sldMk cId="0" sldId="261"/>
        </pc:sldMkLst>
        <pc:spChg chg="mod">
          <ac:chgData name="Mo Saif" userId="da2e02194afa681a" providerId="LiveId" clId="{6F5FAD5A-1D1C-4148-9056-F0049BD308F2}" dt="2024-01-18T19:08:19.450" v="42" actId="20577"/>
          <ac:spMkLst>
            <pc:docMk/>
            <pc:sldMk cId="0" sldId="261"/>
            <ac:spMk id="1476" creationId="{00000000-0000-0000-0000-000000000000}"/>
          </ac:spMkLst>
        </pc:spChg>
      </pc:sldChg>
      <pc:sldChg chg="modSp mod">
        <pc:chgData name="Mo Saif" userId="da2e02194afa681a" providerId="LiveId" clId="{6F5FAD5A-1D1C-4148-9056-F0049BD308F2}" dt="2024-01-18T19:08:55.657" v="62" actId="1076"/>
        <pc:sldMkLst>
          <pc:docMk/>
          <pc:sldMk cId="3550077309" sldId="316"/>
        </pc:sldMkLst>
        <pc:spChg chg="mod">
          <ac:chgData name="Mo Saif" userId="da2e02194afa681a" providerId="LiveId" clId="{6F5FAD5A-1D1C-4148-9056-F0049BD308F2}" dt="2024-01-18T19:08:55.657" v="62" actId="1076"/>
          <ac:spMkLst>
            <pc:docMk/>
            <pc:sldMk cId="3550077309" sldId="316"/>
            <ac:spMk id="1475" creationId="{00000000-0000-0000-0000-000000000000}"/>
          </ac:spMkLst>
        </pc:spChg>
      </pc:sldChg>
      <pc:sldChg chg="del">
        <pc:chgData name="Mo Saif" userId="da2e02194afa681a" providerId="LiveId" clId="{6F5FAD5A-1D1C-4148-9056-F0049BD308F2}" dt="2024-01-18T19:09:38.374" v="63" actId="2696"/>
        <pc:sldMkLst>
          <pc:docMk/>
          <pc:sldMk cId="1398542403" sldId="327"/>
        </pc:sldMkLst>
      </pc:sldChg>
      <pc:sldChg chg="modSp add mod">
        <pc:chgData name="Mo Saif" userId="da2e02194afa681a" providerId="LiveId" clId="{6F5FAD5A-1D1C-4148-9056-F0049BD308F2}" dt="2024-01-18T19:08:32.945" v="52" actId="20577"/>
        <pc:sldMkLst>
          <pc:docMk/>
          <pc:sldMk cId="2721991874" sldId="328"/>
        </pc:sldMkLst>
        <pc:spChg chg="mod">
          <ac:chgData name="Mo Saif" userId="da2e02194afa681a" providerId="LiveId" clId="{6F5FAD5A-1D1C-4148-9056-F0049BD308F2}" dt="2024-01-18T19:08:32.945" v="52" actId="20577"/>
          <ac:spMkLst>
            <pc:docMk/>
            <pc:sldMk cId="2721991874" sldId="328"/>
            <ac:spMk id="1475" creationId="{00000000-0000-0000-0000-000000000000}"/>
          </ac:spMkLst>
        </pc:spChg>
      </pc:sldChg>
      <pc:sldMasterChg chg="delSldLayout">
        <pc:chgData name="Mo Saif" userId="da2e02194afa681a" providerId="LiveId" clId="{6F5FAD5A-1D1C-4148-9056-F0049BD308F2}" dt="2024-01-18T19:09:38.374" v="63" actId="2696"/>
        <pc:sldMasterMkLst>
          <pc:docMk/>
          <pc:sldMasterMk cId="0" sldId="2147483698"/>
        </pc:sldMasterMkLst>
        <pc:sldLayoutChg chg="del">
          <pc:chgData name="Mo Saif" userId="da2e02194afa681a" providerId="LiveId" clId="{6F5FAD5A-1D1C-4148-9056-F0049BD308F2}" dt="2024-01-18T19:09:38.374" v="63" actId="2696"/>
          <pc:sldLayoutMkLst>
            <pc:docMk/>
            <pc:sldMasterMk cId="0" sldId="2147483698"/>
            <pc:sldLayoutMk cId="0" sldId="2147483663"/>
          </pc:sldLayoutMkLst>
        </pc:sldLayoutChg>
      </pc:sldMasterChg>
    </pc:docChg>
  </pc:docChgLst>
  <pc:docChgLst>
    <pc:chgData name="Mo Saif" userId="da2e02194afa681a" providerId="LiveId" clId="{1A9C4765-5CEE-400B-B13F-9AAA0E422934}"/>
    <pc:docChg chg="modSld">
      <pc:chgData name="Mo Saif" userId="da2e02194afa681a" providerId="LiveId" clId="{1A9C4765-5CEE-400B-B13F-9AAA0E422934}" dt="2023-12-29T20:01:03.017" v="1" actId="6549"/>
      <pc:docMkLst>
        <pc:docMk/>
      </pc:docMkLst>
      <pc:sldChg chg="modNotesTx">
        <pc:chgData name="Mo Saif" userId="da2e02194afa681a" providerId="LiveId" clId="{1A9C4765-5CEE-400B-B13F-9AAA0E422934}" dt="2023-12-29T20:00:53.027" v="0" actId="6549"/>
        <pc:sldMkLst>
          <pc:docMk/>
          <pc:sldMk cId="1694863096" sldId="323"/>
        </pc:sldMkLst>
      </pc:sldChg>
      <pc:sldChg chg="modNotesTx">
        <pc:chgData name="Mo Saif" userId="da2e02194afa681a" providerId="LiveId" clId="{1A9C4765-5CEE-400B-B13F-9AAA0E422934}" dt="2023-12-29T20:01:03.017" v="1" actId="6549"/>
        <pc:sldMkLst>
          <pc:docMk/>
          <pc:sldMk cId="2571107862" sldId="324"/>
        </pc:sldMkLst>
      </pc:sldChg>
    </pc:docChg>
  </pc:docChgLst>
  <pc:docChgLst>
    <pc:chgData name="Mo Saif" userId="da2e02194afa681a" providerId="LiveId" clId="{981D770F-6CF1-45D3-AEF5-1F0417D372AF}"/>
    <pc:docChg chg="undo custSel addSld delSld modSld sldOrd delMainMaster">
      <pc:chgData name="Mo Saif" userId="da2e02194afa681a" providerId="LiveId" clId="{981D770F-6CF1-45D3-AEF5-1F0417D372AF}" dt="2023-08-20T10:37:17.037" v="3865" actId="20577"/>
      <pc:docMkLst>
        <pc:docMk/>
      </pc:docMkLst>
      <pc:sldChg chg="delSp modSp mod setBg">
        <pc:chgData name="Mo Saif" userId="da2e02194afa681a" providerId="LiveId" clId="{981D770F-6CF1-45D3-AEF5-1F0417D372AF}" dt="2023-08-08T18:52:22.372" v="203" actId="20577"/>
        <pc:sldMkLst>
          <pc:docMk/>
          <pc:sldMk cId="0" sldId="256"/>
        </pc:sldMkLst>
        <pc:spChg chg="mod">
          <ac:chgData name="Mo Saif" userId="da2e02194afa681a" providerId="LiveId" clId="{981D770F-6CF1-45D3-AEF5-1F0417D372AF}" dt="2023-08-08T17:44:21.426" v="182" actId="207"/>
          <ac:spMkLst>
            <pc:docMk/>
            <pc:sldMk cId="0" sldId="256"/>
            <ac:spMk id="791" creationId="{00000000-0000-0000-0000-000000000000}"/>
          </ac:spMkLst>
        </pc:spChg>
        <pc:spChg chg="mod">
          <ac:chgData name="Mo Saif" userId="da2e02194afa681a" providerId="LiveId" clId="{981D770F-6CF1-45D3-AEF5-1F0417D372AF}" dt="2023-08-08T18:52:22.372" v="203" actId="20577"/>
          <ac:spMkLst>
            <pc:docMk/>
            <pc:sldMk cId="0" sldId="256"/>
            <ac:spMk id="792" creationId="{00000000-0000-0000-0000-000000000000}"/>
          </ac:spMkLst>
        </pc:spChg>
        <pc:spChg chg="del mod">
          <ac:chgData name="Mo Saif" userId="da2e02194afa681a" providerId="LiveId" clId="{981D770F-6CF1-45D3-AEF5-1F0417D372AF}" dt="2023-08-08T18:48:59.116" v="184" actId="478"/>
          <ac:spMkLst>
            <pc:docMk/>
            <pc:sldMk cId="0" sldId="256"/>
            <ac:spMk id="1033" creationId="{00000000-0000-0000-0000-000000000000}"/>
          </ac:spMkLst>
        </pc:spChg>
      </pc:sldChg>
      <pc:sldChg chg="del">
        <pc:chgData name="Mo Saif" userId="da2e02194afa681a" providerId="LiveId" clId="{981D770F-6CF1-45D3-AEF5-1F0417D372AF}" dt="2023-08-07T19:35:00.181" v="2" actId="2696"/>
        <pc:sldMkLst>
          <pc:docMk/>
          <pc:sldMk cId="0" sldId="257"/>
        </pc:sldMkLst>
      </pc:sldChg>
      <pc:sldChg chg="del">
        <pc:chgData name="Mo Saif" userId="da2e02194afa681a" providerId="LiveId" clId="{981D770F-6CF1-45D3-AEF5-1F0417D372AF}" dt="2023-08-07T19:34:55.896" v="1" actId="2696"/>
        <pc:sldMkLst>
          <pc:docMk/>
          <pc:sldMk cId="0" sldId="258"/>
        </pc:sldMkLst>
      </pc:sldChg>
      <pc:sldChg chg="del">
        <pc:chgData name="Mo Saif" userId="da2e02194afa681a" providerId="LiveId" clId="{981D770F-6CF1-45D3-AEF5-1F0417D372AF}" dt="2023-08-18T11:11:34.202" v="3144" actId="47"/>
        <pc:sldMkLst>
          <pc:docMk/>
          <pc:sldMk cId="0" sldId="259"/>
        </pc:sldMkLst>
      </pc:sldChg>
      <pc:sldChg chg="del">
        <pc:chgData name="Mo Saif" userId="da2e02194afa681a" providerId="LiveId" clId="{981D770F-6CF1-45D3-AEF5-1F0417D372AF}" dt="2023-08-18T11:11:34.635" v="3145" actId="47"/>
        <pc:sldMkLst>
          <pc:docMk/>
          <pc:sldMk cId="0" sldId="260"/>
        </pc:sldMkLst>
      </pc:sldChg>
      <pc:sldChg chg="delSp modSp mod ord modNotesTx">
        <pc:chgData name="Mo Saif" userId="da2e02194afa681a" providerId="LiveId" clId="{981D770F-6CF1-45D3-AEF5-1F0417D372AF}" dt="2023-08-17T18:41:42.209" v="2883" actId="20577"/>
        <pc:sldMkLst>
          <pc:docMk/>
          <pc:sldMk cId="0" sldId="261"/>
        </pc:sldMkLst>
        <pc:spChg chg="mod">
          <ac:chgData name="Mo Saif" userId="da2e02194afa681a" providerId="LiveId" clId="{981D770F-6CF1-45D3-AEF5-1F0417D372AF}" dt="2023-08-15T17:48:03.667" v="432" actId="403"/>
          <ac:spMkLst>
            <pc:docMk/>
            <pc:sldMk cId="0" sldId="261"/>
            <ac:spMk id="1475" creationId="{00000000-0000-0000-0000-000000000000}"/>
          </ac:spMkLst>
        </pc:spChg>
        <pc:spChg chg="mod">
          <ac:chgData name="Mo Saif" userId="da2e02194afa681a" providerId="LiveId" clId="{981D770F-6CF1-45D3-AEF5-1F0417D372AF}" dt="2023-08-15T18:06:14.251" v="766" actId="113"/>
          <ac:spMkLst>
            <pc:docMk/>
            <pc:sldMk cId="0" sldId="261"/>
            <ac:spMk id="1476" creationId="{00000000-0000-0000-0000-000000000000}"/>
          </ac:spMkLst>
        </pc:spChg>
        <pc:grpChg chg="del">
          <ac:chgData name="Mo Saif" userId="da2e02194afa681a" providerId="LiveId" clId="{981D770F-6CF1-45D3-AEF5-1F0417D372AF}" dt="2023-08-15T17:47:31.555" v="428" actId="478"/>
          <ac:grpSpMkLst>
            <pc:docMk/>
            <pc:sldMk cId="0" sldId="261"/>
            <ac:grpSpMk id="1477" creationId="{00000000-0000-0000-0000-000000000000}"/>
          </ac:grpSpMkLst>
        </pc:grpChg>
        <pc:cxnChg chg="mod">
          <ac:chgData name="Mo Saif" userId="da2e02194afa681a" providerId="LiveId" clId="{981D770F-6CF1-45D3-AEF5-1F0417D372AF}" dt="2023-08-15T17:48:17.128" v="438" actId="208"/>
          <ac:cxnSpMkLst>
            <pc:docMk/>
            <pc:sldMk cId="0" sldId="261"/>
            <ac:cxnSpMk id="1500" creationId="{00000000-0000-0000-0000-000000000000}"/>
          </ac:cxnSpMkLst>
        </pc:cxnChg>
      </pc:sldChg>
      <pc:sldChg chg="del">
        <pc:chgData name="Mo Saif" userId="da2e02194afa681a" providerId="LiveId" clId="{981D770F-6CF1-45D3-AEF5-1F0417D372AF}" dt="2023-08-18T11:11:35.167" v="3146" actId="47"/>
        <pc:sldMkLst>
          <pc:docMk/>
          <pc:sldMk cId="0" sldId="262"/>
        </pc:sldMkLst>
      </pc:sldChg>
      <pc:sldChg chg="del">
        <pc:chgData name="Mo Saif" userId="da2e02194afa681a" providerId="LiveId" clId="{981D770F-6CF1-45D3-AEF5-1F0417D372AF}" dt="2023-08-18T11:11:35.753" v="3147" actId="47"/>
        <pc:sldMkLst>
          <pc:docMk/>
          <pc:sldMk cId="0" sldId="263"/>
        </pc:sldMkLst>
      </pc:sldChg>
      <pc:sldChg chg="addSp delSp modSp mod ord">
        <pc:chgData name="Mo Saif" userId="da2e02194afa681a" providerId="LiveId" clId="{981D770F-6CF1-45D3-AEF5-1F0417D372AF}" dt="2023-08-17T16:17:31.487" v="1540" actId="13822"/>
        <pc:sldMkLst>
          <pc:docMk/>
          <pc:sldMk cId="0" sldId="264"/>
        </pc:sldMkLst>
        <pc:spChg chg="mod">
          <ac:chgData name="Mo Saif" userId="da2e02194afa681a" providerId="LiveId" clId="{981D770F-6CF1-45D3-AEF5-1F0417D372AF}" dt="2023-08-15T17:21:14.535" v="397" actId="403"/>
          <ac:spMkLst>
            <pc:docMk/>
            <pc:sldMk cId="0" sldId="264"/>
            <ac:spMk id="1535" creationId="{00000000-0000-0000-0000-000000000000}"/>
          </ac:spMkLst>
        </pc:spChg>
        <pc:spChg chg="mod">
          <ac:chgData name="Mo Saif" userId="da2e02194afa681a" providerId="LiveId" clId="{981D770F-6CF1-45D3-AEF5-1F0417D372AF}" dt="2023-08-15T17:21:56.675" v="404" actId="404"/>
          <ac:spMkLst>
            <pc:docMk/>
            <pc:sldMk cId="0" sldId="264"/>
            <ac:spMk id="1536" creationId="{00000000-0000-0000-0000-000000000000}"/>
          </ac:spMkLst>
        </pc:spChg>
        <pc:spChg chg="mod">
          <ac:chgData name="Mo Saif" userId="da2e02194afa681a" providerId="LiveId" clId="{981D770F-6CF1-45D3-AEF5-1F0417D372AF}" dt="2023-08-15T17:24:26.045" v="413" actId="13926"/>
          <ac:spMkLst>
            <pc:docMk/>
            <pc:sldMk cId="0" sldId="264"/>
            <ac:spMk id="1537" creationId="{00000000-0000-0000-0000-000000000000}"/>
          </ac:spMkLst>
        </pc:spChg>
        <pc:spChg chg="mod">
          <ac:chgData name="Mo Saif" userId="da2e02194afa681a" providerId="LiveId" clId="{981D770F-6CF1-45D3-AEF5-1F0417D372AF}" dt="2023-08-15T17:24:20.507" v="412" actId="13926"/>
          <ac:spMkLst>
            <pc:docMk/>
            <pc:sldMk cId="0" sldId="264"/>
            <ac:spMk id="1538" creationId="{00000000-0000-0000-0000-000000000000}"/>
          </ac:spMkLst>
        </pc:spChg>
        <pc:spChg chg="mod">
          <ac:chgData name="Mo Saif" userId="da2e02194afa681a" providerId="LiveId" clId="{981D770F-6CF1-45D3-AEF5-1F0417D372AF}" dt="2023-08-15T17:48:11.008" v="437" actId="404"/>
          <ac:spMkLst>
            <pc:docMk/>
            <pc:sldMk cId="0" sldId="264"/>
            <ac:spMk id="1539" creationId="{00000000-0000-0000-0000-000000000000}"/>
          </ac:spMkLst>
        </pc:spChg>
        <pc:grpChg chg="del">
          <ac:chgData name="Mo Saif" userId="da2e02194afa681a" providerId="LiveId" clId="{981D770F-6CF1-45D3-AEF5-1F0417D372AF}" dt="2023-08-15T17:21:59.559" v="405" actId="478"/>
          <ac:grpSpMkLst>
            <pc:docMk/>
            <pc:sldMk cId="0" sldId="264"/>
            <ac:grpSpMk id="1540" creationId="{00000000-0000-0000-0000-000000000000}"/>
          </ac:grpSpMkLst>
        </pc:grpChg>
        <pc:cxnChg chg="add del mod">
          <ac:chgData name="Mo Saif" userId="da2e02194afa681a" providerId="LiveId" clId="{981D770F-6CF1-45D3-AEF5-1F0417D372AF}" dt="2023-08-15T17:26:17.778" v="420" actId="478"/>
          <ac:cxnSpMkLst>
            <pc:docMk/>
            <pc:sldMk cId="0" sldId="264"/>
            <ac:cxnSpMk id="2" creationId="{F152CA50-7CC3-A1BB-5190-ABBCFEAEBBC1}"/>
          </ac:cxnSpMkLst>
        </pc:cxnChg>
        <pc:cxnChg chg="add mod">
          <ac:chgData name="Mo Saif" userId="da2e02194afa681a" providerId="LiveId" clId="{981D770F-6CF1-45D3-AEF5-1F0417D372AF}" dt="2023-08-17T16:17:31.487" v="1540" actId="13822"/>
          <ac:cxnSpMkLst>
            <pc:docMk/>
            <pc:sldMk cId="0" sldId="264"/>
            <ac:cxnSpMk id="6" creationId="{E29E5007-124D-E4C5-B0C9-12AB38BD4C25}"/>
          </ac:cxnSpMkLst>
        </pc:cxnChg>
      </pc:sldChg>
      <pc:sldChg chg="addSp modSp mod ord modNotesTx">
        <pc:chgData name="Mo Saif" userId="da2e02194afa681a" providerId="LiveId" clId="{981D770F-6CF1-45D3-AEF5-1F0417D372AF}" dt="2023-08-19T16:07:33.342" v="3425" actId="1076"/>
        <pc:sldMkLst>
          <pc:docMk/>
          <pc:sldMk cId="0" sldId="265"/>
        </pc:sldMkLst>
        <pc:spChg chg="add mod">
          <ac:chgData name="Mo Saif" userId="da2e02194afa681a" providerId="LiveId" clId="{981D770F-6CF1-45D3-AEF5-1F0417D372AF}" dt="2023-08-19T16:04:43.425" v="3369" actId="207"/>
          <ac:spMkLst>
            <pc:docMk/>
            <pc:sldMk cId="0" sldId="265"/>
            <ac:spMk id="2" creationId="{B4CCC292-A6F6-C31A-B8E7-6C5BDB7F272F}"/>
          </ac:spMkLst>
        </pc:spChg>
        <pc:spChg chg="mod">
          <ac:chgData name="Mo Saif" userId="da2e02194afa681a" providerId="LiveId" clId="{981D770F-6CF1-45D3-AEF5-1F0417D372AF}" dt="2023-08-19T16:06:07.202" v="3415" actId="1076"/>
          <ac:spMkLst>
            <pc:docMk/>
            <pc:sldMk cId="0" sldId="265"/>
            <ac:spMk id="1601" creationId="{00000000-0000-0000-0000-000000000000}"/>
          </ac:spMkLst>
        </pc:spChg>
        <pc:spChg chg="mod">
          <ac:chgData name="Mo Saif" userId="da2e02194afa681a" providerId="LiveId" clId="{981D770F-6CF1-45D3-AEF5-1F0417D372AF}" dt="2023-08-19T16:06:14.526" v="3416" actId="1076"/>
          <ac:spMkLst>
            <pc:docMk/>
            <pc:sldMk cId="0" sldId="265"/>
            <ac:spMk id="1602" creationId="{00000000-0000-0000-0000-000000000000}"/>
          </ac:spMkLst>
        </pc:spChg>
        <pc:spChg chg="mod">
          <ac:chgData name="Mo Saif" userId="da2e02194afa681a" providerId="LiveId" clId="{981D770F-6CF1-45D3-AEF5-1F0417D372AF}" dt="2023-08-19T16:06:26.428" v="3418" actId="1076"/>
          <ac:spMkLst>
            <pc:docMk/>
            <pc:sldMk cId="0" sldId="265"/>
            <ac:spMk id="1603" creationId="{00000000-0000-0000-0000-000000000000}"/>
          </ac:spMkLst>
        </pc:spChg>
        <pc:spChg chg="mod">
          <ac:chgData name="Mo Saif" userId="da2e02194afa681a" providerId="LiveId" clId="{981D770F-6CF1-45D3-AEF5-1F0417D372AF}" dt="2023-08-19T16:06:31.778" v="3419" actId="1076"/>
          <ac:spMkLst>
            <pc:docMk/>
            <pc:sldMk cId="0" sldId="265"/>
            <ac:spMk id="1604" creationId="{00000000-0000-0000-0000-000000000000}"/>
          </ac:spMkLst>
        </pc:spChg>
        <pc:spChg chg="mod">
          <ac:chgData name="Mo Saif" userId="da2e02194afa681a" providerId="LiveId" clId="{981D770F-6CF1-45D3-AEF5-1F0417D372AF}" dt="2023-08-19T16:07:30.235" v="3424" actId="1076"/>
          <ac:spMkLst>
            <pc:docMk/>
            <pc:sldMk cId="0" sldId="265"/>
            <ac:spMk id="1605" creationId="{00000000-0000-0000-0000-000000000000}"/>
          </ac:spMkLst>
        </pc:spChg>
        <pc:spChg chg="mod">
          <ac:chgData name="Mo Saif" userId="da2e02194afa681a" providerId="LiveId" clId="{981D770F-6CF1-45D3-AEF5-1F0417D372AF}" dt="2023-08-19T16:07:26.796" v="3423" actId="1076"/>
          <ac:spMkLst>
            <pc:docMk/>
            <pc:sldMk cId="0" sldId="265"/>
            <ac:spMk id="1606" creationId="{00000000-0000-0000-0000-000000000000}"/>
          </ac:spMkLst>
        </pc:spChg>
        <pc:spChg chg="mod">
          <ac:chgData name="Mo Saif" userId="da2e02194afa681a" providerId="LiveId" clId="{981D770F-6CF1-45D3-AEF5-1F0417D372AF}" dt="2023-08-19T16:06:19.377" v="3417" actId="1076"/>
          <ac:spMkLst>
            <pc:docMk/>
            <pc:sldMk cId="0" sldId="265"/>
            <ac:spMk id="1607" creationId="{00000000-0000-0000-0000-000000000000}"/>
          </ac:spMkLst>
        </pc:spChg>
        <pc:spChg chg="mod">
          <ac:chgData name="Mo Saif" userId="da2e02194afa681a" providerId="LiveId" clId="{981D770F-6CF1-45D3-AEF5-1F0417D372AF}" dt="2023-08-19T16:07:33.342" v="3425" actId="1076"/>
          <ac:spMkLst>
            <pc:docMk/>
            <pc:sldMk cId="0" sldId="265"/>
            <ac:spMk id="1608" creationId="{00000000-0000-0000-0000-000000000000}"/>
          </ac:spMkLst>
        </pc:spChg>
      </pc:sldChg>
      <pc:sldChg chg="del">
        <pc:chgData name="Mo Saif" userId="da2e02194afa681a" providerId="LiveId" clId="{981D770F-6CF1-45D3-AEF5-1F0417D372AF}" dt="2023-08-18T11:11:36.760" v="3148" actId="47"/>
        <pc:sldMkLst>
          <pc:docMk/>
          <pc:sldMk cId="0" sldId="266"/>
        </pc:sldMkLst>
      </pc:sldChg>
      <pc:sldChg chg="del">
        <pc:chgData name="Mo Saif" userId="da2e02194afa681a" providerId="LiveId" clId="{981D770F-6CF1-45D3-AEF5-1F0417D372AF}" dt="2023-08-18T11:11:37.322" v="3149" actId="47"/>
        <pc:sldMkLst>
          <pc:docMk/>
          <pc:sldMk cId="0" sldId="267"/>
        </pc:sldMkLst>
      </pc:sldChg>
      <pc:sldChg chg="del">
        <pc:chgData name="Mo Saif" userId="da2e02194afa681a" providerId="LiveId" clId="{981D770F-6CF1-45D3-AEF5-1F0417D372AF}" dt="2023-08-18T11:11:40.243" v="3150" actId="47"/>
        <pc:sldMkLst>
          <pc:docMk/>
          <pc:sldMk cId="0" sldId="268"/>
        </pc:sldMkLst>
      </pc:sldChg>
      <pc:sldChg chg="del">
        <pc:chgData name="Mo Saif" userId="da2e02194afa681a" providerId="LiveId" clId="{981D770F-6CF1-45D3-AEF5-1F0417D372AF}" dt="2023-08-18T11:33:51.185" v="3281" actId="47"/>
        <pc:sldMkLst>
          <pc:docMk/>
          <pc:sldMk cId="0" sldId="269"/>
        </pc:sldMkLst>
      </pc:sldChg>
      <pc:sldChg chg="del">
        <pc:chgData name="Mo Saif" userId="da2e02194afa681a" providerId="LiveId" clId="{981D770F-6CF1-45D3-AEF5-1F0417D372AF}" dt="2023-08-18T11:11:43.471" v="3151" actId="47"/>
        <pc:sldMkLst>
          <pc:docMk/>
          <pc:sldMk cId="0" sldId="270"/>
        </pc:sldMkLst>
      </pc:sldChg>
      <pc:sldChg chg="del">
        <pc:chgData name="Mo Saif" userId="da2e02194afa681a" providerId="LiveId" clId="{981D770F-6CF1-45D3-AEF5-1F0417D372AF}" dt="2023-08-18T11:11:43.875" v="3152" actId="47"/>
        <pc:sldMkLst>
          <pc:docMk/>
          <pc:sldMk cId="0" sldId="271"/>
        </pc:sldMkLst>
      </pc:sldChg>
      <pc:sldChg chg="del">
        <pc:chgData name="Mo Saif" userId="da2e02194afa681a" providerId="LiveId" clId="{981D770F-6CF1-45D3-AEF5-1F0417D372AF}" dt="2023-08-18T11:11:44.276" v="3153" actId="47"/>
        <pc:sldMkLst>
          <pc:docMk/>
          <pc:sldMk cId="0" sldId="272"/>
        </pc:sldMkLst>
      </pc:sldChg>
      <pc:sldChg chg="del">
        <pc:chgData name="Mo Saif" userId="da2e02194afa681a" providerId="LiveId" clId="{981D770F-6CF1-45D3-AEF5-1F0417D372AF}" dt="2023-08-18T11:11:44.630" v="3154" actId="47"/>
        <pc:sldMkLst>
          <pc:docMk/>
          <pc:sldMk cId="0" sldId="273"/>
        </pc:sldMkLst>
      </pc:sldChg>
      <pc:sldChg chg="addSp delSp modSp del mod ord">
        <pc:chgData name="Mo Saif" userId="da2e02194afa681a" providerId="LiveId" clId="{981D770F-6CF1-45D3-AEF5-1F0417D372AF}" dt="2023-08-17T16:18:30.658" v="1551" actId="47"/>
        <pc:sldMkLst>
          <pc:docMk/>
          <pc:sldMk cId="0" sldId="274"/>
        </pc:sldMkLst>
        <pc:spChg chg="del mod">
          <ac:chgData name="Mo Saif" userId="da2e02194afa681a" providerId="LiveId" clId="{981D770F-6CF1-45D3-AEF5-1F0417D372AF}" dt="2023-08-17T16:06:53.626" v="1481" actId="478"/>
          <ac:spMkLst>
            <pc:docMk/>
            <pc:sldMk cId="0" sldId="274"/>
            <ac:spMk id="2072" creationId="{00000000-0000-0000-0000-000000000000}"/>
          </ac:spMkLst>
        </pc:spChg>
        <pc:spChg chg="mod">
          <ac:chgData name="Mo Saif" userId="da2e02194afa681a" providerId="LiveId" clId="{981D770F-6CF1-45D3-AEF5-1F0417D372AF}" dt="2023-08-17T16:08:04.340" v="1506" actId="20577"/>
          <ac:spMkLst>
            <pc:docMk/>
            <pc:sldMk cId="0" sldId="274"/>
            <ac:spMk id="2073" creationId="{00000000-0000-0000-0000-000000000000}"/>
          </ac:spMkLst>
        </pc:spChg>
        <pc:spChg chg="mod">
          <ac:chgData name="Mo Saif" userId="da2e02194afa681a" providerId="LiveId" clId="{981D770F-6CF1-45D3-AEF5-1F0417D372AF}" dt="2023-08-17T16:05:20.794" v="1473" actId="207"/>
          <ac:spMkLst>
            <pc:docMk/>
            <pc:sldMk cId="0" sldId="274"/>
            <ac:spMk id="2076" creationId="{00000000-0000-0000-0000-000000000000}"/>
          </ac:spMkLst>
        </pc:spChg>
        <pc:spChg chg="mod">
          <ac:chgData name="Mo Saif" userId="da2e02194afa681a" providerId="LiveId" clId="{981D770F-6CF1-45D3-AEF5-1F0417D372AF}" dt="2023-08-17T16:05:20.794" v="1473" actId="207"/>
          <ac:spMkLst>
            <pc:docMk/>
            <pc:sldMk cId="0" sldId="274"/>
            <ac:spMk id="2077" creationId="{00000000-0000-0000-0000-000000000000}"/>
          </ac:spMkLst>
        </pc:spChg>
        <pc:spChg chg="mod">
          <ac:chgData name="Mo Saif" userId="da2e02194afa681a" providerId="LiveId" clId="{981D770F-6CF1-45D3-AEF5-1F0417D372AF}" dt="2023-08-17T16:05:28.646" v="1474" actId="207"/>
          <ac:spMkLst>
            <pc:docMk/>
            <pc:sldMk cId="0" sldId="274"/>
            <ac:spMk id="2079" creationId="{00000000-0000-0000-0000-000000000000}"/>
          </ac:spMkLst>
        </pc:spChg>
        <pc:spChg chg="mod">
          <ac:chgData name="Mo Saif" userId="da2e02194afa681a" providerId="LiveId" clId="{981D770F-6CF1-45D3-AEF5-1F0417D372AF}" dt="2023-08-17T16:05:28.646" v="1474" actId="207"/>
          <ac:spMkLst>
            <pc:docMk/>
            <pc:sldMk cId="0" sldId="274"/>
            <ac:spMk id="2080" creationId="{00000000-0000-0000-0000-000000000000}"/>
          </ac:spMkLst>
        </pc:spChg>
        <pc:spChg chg="mod">
          <ac:chgData name="Mo Saif" userId="da2e02194afa681a" providerId="LiveId" clId="{981D770F-6CF1-45D3-AEF5-1F0417D372AF}" dt="2023-08-17T16:05:32.923" v="1475" actId="207"/>
          <ac:spMkLst>
            <pc:docMk/>
            <pc:sldMk cId="0" sldId="274"/>
            <ac:spMk id="2082" creationId="{00000000-0000-0000-0000-000000000000}"/>
          </ac:spMkLst>
        </pc:spChg>
        <pc:spChg chg="mod">
          <ac:chgData name="Mo Saif" userId="da2e02194afa681a" providerId="LiveId" clId="{981D770F-6CF1-45D3-AEF5-1F0417D372AF}" dt="2023-08-17T16:05:32.923" v="1475" actId="207"/>
          <ac:spMkLst>
            <pc:docMk/>
            <pc:sldMk cId="0" sldId="274"/>
            <ac:spMk id="2083" creationId="{00000000-0000-0000-0000-000000000000}"/>
          </ac:spMkLst>
        </pc:spChg>
        <pc:spChg chg="mod">
          <ac:chgData name="Mo Saif" userId="da2e02194afa681a" providerId="LiveId" clId="{981D770F-6CF1-45D3-AEF5-1F0417D372AF}" dt="2023-08-17T16:05:17.794" v="1472" actId="207"/>
          <ac:spMkLst>
            <pc:docMk/>
            <pc:sldMk cId="0" sldId="274"/>
            <ac:spMk id="2085" creationId="{00000000-0000-0000-0000-000000000000}"/>
          </ac:spMkLst>
        </pc:spChg>
        <pc:spChg chg="mod">
          <ac:chgData name="Mo Saif" userId="da2e02194afa681a" providerId="LiveId" clId="{981D770F-6CF1-45D3-AEF5-1F0417D372AF}" dt="2023-08-17T16:05:17.794" v="1472" actId="207"/>
          <ac:spMkLst>
            <pc:docMk/>
            <pc:sldMk cId="0" sldId="274"/>
            <ac:spMk id="2086" creationId="{00000000-0000-0000-0000-000000000000}"/>
          </ac:spMkLst>
        </pc:spChg>
        <pc:grpChg chg="del mod">
          <ac:chgData name="Mo Saif" userId="da2e02194afa681a" providerId="LiveId" clId="{981D770F-6CF1-45D3-AEF5-1F0417D372AF}" dt="2023-08-17T16:06:53.626" v="1481" actId="478"/>
          <ac:grpSpMkLst>
            <pc:docMk/>
            <pc:sldMk cId="0" sldId="274"/>
            <ac:grpSpMk id="2075" creationId="{00000000-0000-0000-0000-000000000000}"/>
          </ac:grpSpMkLst>
        </pc:grpChg>
        <pc:grpChg chg="del mod">
          <ac:chgData name="Mo Saif" userId="da2e02194afa681a" providerId="LiveId" clId="{981D770F-6CF1-45D3-AEF5-1F0417D372AF}" dt="2023-08-17T16:06:53.626" v="1481" actId="478"/>
          <ac:grpSpMkLst>
            <pc:docMk/>
            <pc:sldMk cId="0" sldId="274"/>
            <ac:grpSpMk id="2078" creationId="{00000000-0000-0000-0000-000000000000}"/>
          </ac:grpSpMkLst>
        </pc:grpChg>
        <pc:grpChg chg="del mod">
          <ac:chgData name="Mo Saif" userId="da2e02194afa681a" providerId="LiveId" clId="{981D770F-6CF1-45D3-AEF5-1F0417D372AF}" dt="2023-08-17T16:06:53.626" v="1481" actId="478"/>
          <ac:grpSpMkLst>
            <pc:docMk/>
            <pc:sldMk cId="0" sldId="274"/>
            <ac:grpSpMk id="2081" creationId="{00000000-0000-0000-0000-000000000000}"/>
          </ac:grpSpMkLst>
        </pc:grpChg>
        <pc:grpChg chg="del mod">
          <ac:chgData name="Mo Saif" userId="da2e02194afa681a" providerId="LiveId" clId="{981D770F-6CF1-45D3-AEF5-1F0417D372AF}" dt="2023-08-17T16:06:53.626" v="1481" actId="478"/>
          <ac:grpSpMkLst>
            <pc:docMk/>
            <pc:sldMk cId="0" sldId="274"/>
            <ac:grpSpMk id="2084" creationId="{00000000-0000-0000-0000-000000000000}"/>
          </ac:grpSpMkLst>
        </pc:grpChg>
        <pc:grpChg chg="del">
          <ac:chgData name="Mo Saif" userId="da2e02194afa681a" providerId="LiveId" clId="{981D770F-6CF1-45D3-AEF5-1F0417D372AF}" dt="2023-08-17T16:06:53.626" v="1481" actId="478"/>
          <ac:grpSpMkLst>
            <pc:docMk/>
            <pc:sldMk cId="0" sldId="274"/>
            <ac:grpSpMk id="2087" creationId="{00000000-0000-0000-0000-000000000000}"/>
          </ac:grpSpMkLst>
        </pc:grpChg>
        <pc:grpChg chg="del">
          <ac:chgData name="Mo Saif" userId="da2e02194afa681a" providerId="LiveId" clId="{981D770F-6CF1-45D3-AEF5-1F0417D372AF}" dt="2023-08-17T16:06:53.626" v="1481" actId="478"/>
          <ac:grpSpMkLst>
            <pc:docMk/>
            <pc:sldMk cId="0" sldId="274"/>
            <ac:grpSpMk id="2090" creationId="{00000000-0000-0000-0000-000000000000}"/>
          </ac:grpSpMkLst>
        </pc:grpChg>
        <pc:grpChg chg="del">
          <ac:chgData name="Mo Saif" userId="da2e02194afa681a" providerId="LiveId" clId="{981D770F-6CF1-45D3-AEF5-1F0417D372AF}" dt="2023-08-17T16:06:53.626" v="1481" actId="478"/>
          <ac:grpSpMkLst>
            <pc:docMk/>
            <pc:sldMk cId="0" sldId="274"/>
            <ac:grpSpMk id="2093" creationId="{00000000-0000-0000-0000-000000000000}"/>
          </ac:grpSpMkLst>
        </pc:grpChg>
        <pc:grpChg chg="del">
          <ac:chgData name="Mo Saif" userId="da2e02194afa681a" providerId="LiveId" clId="{981D770F-6CF1-45D3-AEF5-1F0417D372AF}" dt="2023-08-17T16:06:53.626" v="1481" actId="478"/>
          <ac:grpSpMkLst>
            <pc:docMk/>
            <pc:sldMk cId="0" sldId="274"/>
            <ac:grpSpMk id="2096" creationId="{00000000-0000-0000-0000-000000000000}"/>
          </ac:grpSpMkLst>
        </pc:grpChg>
        <pc:grpChg chg="del">
          <ac:chgData name="Mo Saif" userId="da2e02194afa681a" providerId="LiveId" clId="{981D770F-6CF1-45D3-AEF5-1F0417D372AF}" dt="2023-08-17T16:06:53.626" v="1481" actId="478"/>
          <ac:grpSpMkLst>
            <pc:docMk/>
            <pc:sldMk cId="0" sldId="274"/>
            <ac:grpSpMk id="2099" creationId="{00000000-0000-0000-0000-000000000000}"/>
          </ac:grpSpMkLst>
        </pc:grpChg>
        <pc:grpChg chg="del">
          <ac:chgData name="Mo Saif" userId="da2e02194afa681a" providerId="LiveId" clId="{981D770F-6CF1-45D3-AEF5-1F0417D372AF}" dt="2023-08-17T16:06:53.626" v="1481" actId="478"/>
          <ac:grpSpMkLst>
            <pc:docMk/>
            <pc:sldMk cId="0" sldId="274"/>
            <ac:grpSpMk id="2102" creationId="{00000000-0000-0000-0000-000000000000}"/>
          </ac:grpSpMkLst>
        </pc:grpChg>
        <pc:grpChg chg="del">
          <ac:chgData name="Mo Saif" userId="da2e02194afa681a" providerId="LiveId" clId="{981D770F-6CF1-45D3-AEF5-1F0417D372AF}" dt="2023-08-17T16:06:53.626" v="1481" actId="478"/>
          <ac:grpSpMkLst>
            <pc:docMk/>
            <pc:sldMk cId="0" sldId="274"/>
            <ac:grpSpMk id="2105" creationId="{00000000-0000-0000-0000-000000000000}"/>
          </ac:grpSpMkLst>
        </pc:grpChg>
        <pc:grpChg chg="del">
          <ac:chgData name="Mo Saif" userId="da2e02194afa681a" providerId="LiveId" clId="{981D770F-6CF1-45D3-AEF5-1F0417D372AF}" dt="2023-08-17T16:06:53.626" v="1481" actId="478"/>
          <ac:grpSpMkLst>
            <pc:docMk/>
            <pc:sldMk cId="0" sldId="274"/>
            <ac:grpSpMk id="2108" creationId="{00000000-0000-0000-0000-000000000000}"/>
          </ac:grpSpMkLst>
        </pc:grpChg>
        <pc:grpChg chg="del">
          <ac:chgData name="Mo Saif" userId="da2e02194afa681a" providerId="LiveId" clId="{981D770F-6CF1-45D3-AEF5-1F0417D372AF}" dt="2023-08-17T16:06:53.626" v="1481" actId="478"/>
          <ac:grpSpMkLst>
            <pc:docMk/>
            <pc:sldMk cId="0" sldId="274"/>
            <ac:grpSpMk id="2111" creationId="{00000000-0000-0000-0000-000000000000}"/>
          </ac:grpSpMkLst>
        </pc:grpChg>
        <pc:grpChg chg="del">
          <ac:chgData name="Mo Saif" userId="da2e02194afa681a" providerId="LiveId" clId="{981D770F-6CF1-45D3-AEF5-1F0417D372AF}" dt="2023-08-17T16:06:53.626" v="1481" actId="478"/>
          <ac:grpSpMkLst>
            <pc:docMk/>
            <pc:sldMk cId="0" sldId="274"/>
            <ac:grpSpMk id="2114" creationId="{00000000-0000-0000-0000-000000000000}"/>
          </ac:grpSpMkLst>
        </pc:grpChg>
        <pc:grpChg chg="del">
          <ac:chgData name="Mo Saif" userId="da2e02194afa681a" providerId="LiveId" clId="{981D770F-6CF1-45D3-AEF5-1F0417D372AF}" dt="2023-08-17T16:06:53.626" v="1481" actId="478"/>
          <ac:grpSpMkLst>
            <pc:docMk/>
            <pc:sldMk cId="0" sldId="274"/>
            <ac:grpSpMk id="2117" creationId="{00000000-0000-0000-0000-000000000000}"/>
          </ac:grpSpMkLst>
        </pc:grpChg>
        <pc:grpChg chg="del">
          <ac:chgData name="Mo Saif" userId="da2e02194afa681a" providerId="LiveId" clId="{981D770F-6CF1-45D3-AEF5-1F0417D372AF}" dt="2023-08-17T16:06:53.626" v="1481" actId="478"/>
          <ac:grpSpMkLst>
            <pc:docMk/>
            <pc:sldMk cId="0" sldId="274"/>
            <ac:grpSpMk id="2120" creationId="{00000000-0000-0000-0000-000000000000}"/>
          </ac:grpSpMkLst>
        </pc:grpChg>
        <pc:grpChg chg="del">
          <ac:chgData name="Mo Saif" userId="da2e02194afa681a" providerId="LiveId" clId="{981D770F-6CF1-45D3-AEF5-1F0417D372AF}" dt="2023-08-17T16:06:53.626" v="1481" actId="478"/>
          <ac:grpSpMkLst>
            <pc:docMk/>
            <pc:sldMk cId="0" sldId="274"/>
            <ac:grpSpMk id="2123" creationId="{00000000-0000-0000-0000-000000000000}"/>
          </ac:grpSpMkLst>
        </pc:grpChg>
        <pc:grpChg chg="del">
          <ac:chgData name="Mo Saif" userId="da2e02194afa681a" providerId="LiveId" clId="{981D770F-6CF1-45D3-AEF5-1F0417D372AF}" dt="2023-08-17T16:06:53.626" v="1481" actId="478"/>
          <ac:grpSpMkLst>
            <pc:docMk/>
            <pc:sldMk cId="0" sldId="274"/>
            <ac:grpSpMk id="2126" creationId="{00000000-0000-0000-0000-000000000000}"/>
          </ac:grpSpMkLst>
        </pc:grpChg>
        <pc:grpChg chg="del">
          <ac:chgData name="Mo Saif" userId="da2e02194afa681a" providerId="LiveId" clId="{981D770F-6CF1-45D3-AEF5-1F0417D372AF}" dt="2023-08-17T16:06:53.626" v="1481" actId="478"/>
          <ac:grpSpMkLst>
            <pc:docMk/>
            <pc:sldMk cId="0" sldId="274"/>
            <ac:grpSpMk id="2129" creationId="{00000000-0000-0000-0000-000000000000}"/>
          </ac:grpSpMkLst>
        </pc:grpChg>
        <pc:grpChg chg="del">
          <ac:chgData name="Mo Saif" userId="da2e02194afa681a" providerId="LiveId" clId="{981D770F-6CF1-45D3-AEF5-1F0417D372AF}" dt="2023-08-17T16:06:53.626" v="1481" actId="478"/>
          <ac:grpSpMkLst>
            <pc:docMk/>
            <pc:sldMk cId="0" sldId="274"/>
            <ac:grpSpMk id="2132" creationId="{00000000-0000-0000-0000-000000000000}"/>
          </ac:grpSpMkLst>
        </pc:grpChg>
        <pc:grpChg chg="del">
          <ac:chgData name="Mo Saif" userId="da2e02194afa681a" providerId="LiveId" clId="{981D770F-6CF1-45D3-AEF5-1F0417D372AF}" dt="2023-08-17T15:57:54.871" v="1455" actId="478"/>
          <ac:grpSpMkLst>
            <pc:docMk/>
            <pc:sldMk cId="0" sldId="274"/>
            <ac:grpSpMk id="2135" creationId="{00000000-0000-0000-0000-000000000000}"/>
          </ac:grpSpMkLst>
        </pc:grpChg>
        <pc:grpChg chg="del">
          <ac:chgData name="Mo Saif" userId="da2e02194afa681a" providerId="LiveId" clId="{981D770F-6CF1-45D3-AEF5-1F0417D372AF}" dt="2023-08-17T16:08:16.265" v="1507" actId="478"/>
          <ac:grpSpMkLst>
            <pc:docMk/>
            <pc:sldMk cId="0" sldId="274"/>
            <ac:grpSpMk id="2147" creationId="{00000000-0000-0000-0000-000000000000}"/>
          </ac:grpSpMkLst>
        </pc:grpChg>
        <pc:graphicFrameChg chg="add del mod modGraphic">
          <ac:chgData name="Mo Saif" userId="da2e02194afa681a" providerId="LiveId" clId="{981D770F-6CF1-45D3-AEF5-1F0417D372AF}" dt="2023-08-17T16:10:20.059" v="1513" actId="478"/>
          <ac:graphicFrameMkLst>
            <pc:docMk/>
            <pc:sldMk cId="0" sldId="274"/>
            <ac:graphicFrameMk id="2" creationId="{ECDCE2E0-DF9E-2614-448C-946B7C6D6463}"/>
          </ac:graphicFrameMkLst>
        </pc:graphicFrameChg>
        <pc:graphicFrameChg chg="add del mod modGraphic">
          <ac:chgData name="Mo Saif" userId="da2e02194afa681a" providerId="LiveId" clId="{981D770F-6CF1-45D3-AEF5-1F0417D372AF}" dt="2023-08-17T16:16:28.921" v="1536" actId="478"/>
          <ac:graphicFrameMkLst>
            <pc:docMk/>
            <pc:sldMk cId="0" sldId="274"/>
            <ac:graphicFrameMk id="3" creationId="{59CCB6B4-97D2-B1F8-138D-49532EEFFF42}"/>
          </ac:graphicFrameMkLst>
        </pc:graphicFrameChg>
        <pc:graphicFrameChg chg="add del mod">
          <ac:chgData name="Mo Saif" userId="da2e02194afa681a" providerId="LiveId" clId="{981D770F-6CF1-45D3-AEF5-1F0417D372AF}" dt="2023-08-17T16:14:44.374" v="1519"/>
          <ac:graphicFrameMkLst>
            <pc:docMk/>
            <pc:sldMk cId="0" sldId="274"/>
            <ac:graphicFrameMk id="4" creationId="{1479C172-C93D-97FD-4A01-83F72082FAC3}"/>
          </ac:graphicFrameMkLst>
        </pc:graphicFrameChg>
        <pc:graphicFrameChg chg="del modGraphic">
          <ac:chgData name="Mo Saif" userId="da2e02194afa681a" providerId="LiveId" clId="{981D770F-6CF1-45D3-AEF5-1F0417D372AF}" dt="2023-08-17T16:07:00.791" v="1482" actId="478"/>
          <ac:graphicFrameMkLst>
            <pc:docMk/>
            <pc:sldMk cId="0" sldId="274"/>
            <ac:graphicFrameMk id="2074" creationId="{00000000-0000-0000-0000-000000000000}"/>
          </ac:graphicFrameMkLst>
        </pc:graphicFrameChg>
        <pc:cxnChg chg="add mod">
          <ac:chgData name="Mo Saif" userId="da2e02194afa681a" providerId="LiveId" clId="{981D770F-6CF1-45D3-AEF5-1F0417D372AF}" dt="2023-08-17T16:17:36.925" v="1541"/>
          <ac:cxnSpMkLst>
            <pc:docMk/>
            <pc:sldMk cId="0" sldId="274"/>
            <ac:cxnSpMk id="5" creationId="{14686490-3C55-155D-B05F-2E4C2D37A7AE}"/>
          </ac:cxnSpMkLst>
        </pc:cxnChg>
      </pc:sldChg>
      <pc:sldChg chg="modSp del mod">
        <pc:chgData name="Mo Saif" userId="da2e02194afa681a" providerId="LiveId" clId="{981D770F-6CF1-45D3-AEF5-1F0417D372AF}" dt="2023-08-18T11:11:45.009" v="3155" actId="47"/>
        <pc:sldMkLst>
          <pc:docMk/>
          <pc:sldMk cId="0" sldId="275"/>
        </pc:sldMkLst>
        <pc:spChg chg="mod">
          <ac:chgData name="Mo Saif" userId="da2e02194afa681a" providerId="LiveId" clId="{981D770F-6CF1-45D3-AEF5-1F0417D372AF}" dt="2023-08-08T18:54:08.022" v="205" actId="207"/>
          <ac:spMkLst>
            <pc:docMk/>
            <pc:sldMk cId="0" sldId="275"/>
            <ac:spMk id="2223" creationId="{00000000-0000-0000-0000-000000000000}"/>
          </ac:spMkLst>
        </pc:spChg>
        <pc:spChg chg="mod">
          <ac:chgData name="Mo Saif" userId="da2e02194afa681a" providerId="LiveId" clId="{981D770F-6CF1-45D3-AEF5-1F0417D372AF}" dt="2023-08-08T18:54:08.022" v="205" actId="207"/>
          <ac:spMkLst>
            <pc:docMk/>
            <pc:sldMk cId="0" sldId="275"/>
            <ac:spMk id="2224" creationId="{00000000-0000-0000-0000-000000000000}"/>
          </ac:spMkLst>
        </pc:spChg>
        <pc:spChg chg="mod">
          <ac:chgData name="Mo Saif" userId="da2e02194afa681a" providerId="LiveId" clId="{981D770F-6CF1-45D3-AEF5-1F0417D372AF}" dt="2023-08-08T18:54:08.022" v="205" actId="207"/>
          <ac:spMkLst>
            <pc:docMk/>
            <pc:sldMk cId="0" sldId="275"/>
            <ac:spMk id="2225" creationId="{00000000-0000-0000-0000-000000000000}"/>
          </ac:spMkLst>
        </pc:spChg>
        <pc:spChg chg="mod">
          <ac:chgData name="Mo Saif" userId="da2e02194afa681a" providerId="LiveId" clId="{981D770F-6CF1-45D3-AEF5-1F0417D372AF}" dt="2023-08-08T18:54:08.022" v="205" actId="207"/>
          <ac:spMkLst>
            <pc:docMk/>
            <pc:sldMk cId="0" sldId="275"/>
            <ac:spMk id="2226" creationId="{00000000-0000-0000-0000-000000000000}"/>
          </ac:spMkLst>
        </pc:spChg>
        <pc:spChg chg="mod">
          <ac:chgData name="Mo Saif" userId="da2e02194afa681a" providerId="LiveId" clId="{981D770F-6CF1-45D3-AEF5-1F0417D372AF}" dt="2023-08-08T18:54:08.022" v="205" actId="207"/>
          <ac:spMkLst>
            <pc:docMk/>
            <pc:sldMk cId="0" sldId="275"/>
            <ac:spMk id="2227" creationId="{00000000-0000-0000-0000-000000000000}"/>
          </ac:spMkLst>
        </pc:spChg>
        <pc:spChg chg="mod">
          <ac:chgData name="Mo Saif" userId="da2e02194afa681a" providerId="LiveId" clId="{981D770F-6CF1-45D3-AEF5-1F0417D372AF}" dt="2023-08-08T18:54:08.022" v="205" actId="207"/>
          <ac:spMkLst>
            <pc:docMk/>
            <pc:sldMk cId="0" sldId="275"/>
            <ac:spMk id="2228" creationId="{00000000-0000-0000-0000-000000000000}"/>
          </ac:spMkLst>
        </pc:spChg>
        <pc:grpChg chg="mod">
          <ac:chgData name="Mo Saif" userId="da2e02194afa681a" providerId="LiveId" clId="{981D770F-6CF1-45D3-AEF5-1F0417D372AF}" dt="2023-08-08T18:54:08.022" v="205" actId="207"/>
          <ac:grpSpMkLst>
            <pc:docMk/>
            <pc:sldMk cId="0" sldId="275"/>
            <ac:grpSpMk id="2222" creationId="{00000000-0000-0000-0000-000000000000}"/>
          </ac:grpSpMkLst>
        </pc:grpChg>
      </pc:sldChg>
      <pc:sldChg chg="del">
        <pc:chgData name="Mo Saif" userId="da2e02194afa681a" providerId="LiveId" clId="{981D770F-6CF1-45D3-AEF5-1F0417D372AF}" dt="2023-08-18T11:11:45.564" v="3156" actId="47"/>
        <pc:sldMkLst>
          <pc:docMk/>
          <pc:sldMk cId="0" sldId="276"/>
        </pc:sldMkLst>
      </pc:sldChg>
      <pc:sldChg chg="del">
        <pc:chgData name="Mo Saif" userId="da2e02194afa681a" providerId="LiveId" clId="{981D770F-6CF1-45D3-AEF5-1F0417D372AF}" dt="2023-08-18T11:11:46.775" v="3157" actId="47"/>
        <pc:sldMkLst>
          <pc:docMk/>
          <pc:sldMk cId="0" sldId="277"/>
        </pc:sldMkLst>
      </pc:sldChg>
      <pc:sldChg chg="del">
        <pc:chgData name="Mo Saif" userId="da2e02194afa681a" providerId="LiveId" clId="{981D770F-6CF1-45D3-AEF5-1F0417D372AF}" dt="2023-08-18T11:11:47.747" v="3158" actId="47"/>
        <pc:sldMkLst>
          <pc:docMk/>
          <pc:sldMk cId="0" sldId="278"/>
        </pc:sldMkLst>
      </pc:sldChg>
      <pc:sldChg chg="del">
        <pc:chgData name="Mo Saif" userId="da2e02194afa681a" providerId="LiveId" clId="{981D770F-6CF1-45D3-AEF5-1F0417D372AF}" dt="2023-08-18T11:11:48.311" v="3159" actId="47"/>
        <pc:sldMkLst>
          <pc:docMk/>
          <pc:sldMk cId="0" sldId="279"/>
        </pc:sldMkLst>
      </pc:sldChg>
      <pc:sldChg chg="del">
        <pc:chgData name="Mo Saif" userId="da2e02194afa681a" providerId="LiveId" clId="{981D770F-6CF1-45D3-AEF5-1F0417D372AF}" dt="2023-08-18T11:11:49.050" v="3160" actId="47"/>
        <pc:sldMkLst>
          <pc:docMk/>
          <pc:sldMk cId="0" sldId="280"/>
        </pc:sldMkLst>
      </pc:sldChg>
      <pc:sldChg chg="del">
        <pc:chgData name="Mo Saif" userId="da2e02194afa681a" providerId="LiveId" clId="{981D770F-6CF1-45D3-AEF5-1F0417D372AF}" dt="2023-08-18T11:11:49.953" v="3161" actId="47"/>
        <pc:sldMkLst>
          <pc:docMk/>
          <pc:sldMk cId="0" sldId="281"/>
        </pc:sldMkLst>
      </pc:sldChg>
      <pc:sldChg chg="del">
        <pc:chgData name="Mo Saif" userId="da2e02194afa681a" providerId="LiveId" clId="{981D770F-6CF1-45D3-AEF5-1F0417D372AF}" dt="2023-08-18T11:11:51.357" v="3162" actId="47"/>
        <pc:sldMkLst>
          <pc:docMk/>
          <pc:sldMk cId="0" sldId="282"/>
        </pc:sldMkLst>
      </pc:sldChg>
      <pc:sldChg chg="addSp delSp modSp del mod ord">
        <pc:chgData name="Mo Saif" userId="da2e02194afa681a" providerId="LiveId" clId="{981D770F-6CF1-45D3-AEF5-1F0417D372AF}" dt="2023-08-19T16:04:49.897" v="3370" actId="2696"/>
        <pc:sldMkLst>
          <pc:docMk/>
          <pc:sldMk cId="0" sldId="283"/>
        </pc:sldMkLst>
        <pc:spChg chg="add del mod">
          <ac:chgData name="Mo Saif" userId="da2e02194afa681a" providerId="LiveId" clId="{981D770F-6CF1-45D3-AEF5-1F0417D372AF}" dt="2023-08-18T11:30:23.971" v="3227" actId="478"/>
          <ac:spMkLst>
            <pc:docMk/>
            <pc:sldMk cId="0" sldId="283"/>
            <ac:spMk id="3" creationId="{90122481-2647-5518-DEC0-7BE34E394327}"/>
          </ac:spMkLst>
        </pc:spChg>
        <pc:spChg chg="add del mod">
          <ac:chgData name="Mo Saif" userId="da2e02194afa681a" providerId="LiveId" clId="{981D770F-6CF1-45D3-AEF5-1F0417D372AF}" dt="2023-08-18T11:31:56.612" v="3247" actId="478"/>
          <ac:spMkLst>
            <pc:docMk/>
            <pc:sldMk cId="0" sldId="283"/>
            <ac:spMk id="5" creationId="{8DD6315B-2F4B-B33C-032E-29CF5223AA35}"/>
          </ac:spMkLst>
        </pc:spChg>
        <pc:spChg chg="mod">
          <ac:chgData name="Mo Saif" userId="da2e02194afa681a" providerId="LiveId" clId="{981D770F-6CF1-45D3-AEF5-1F0417D372AF}" dt="2023-08-18T11:31:32.449" v="3244" actId="1076"/>
          <ac:spMkLst>
            <pc:docMk/>
            <pc:sldMk cId="0" sldId="283"/>
            <ac:spMk id="2822" creationId="{00000000-0000-0000-0000-000000000000}"/>
          </ac:spMkLst>
        </pc:spChg>
        <pc:spChg chg="del mod">
          <ac:chgData name="Mo Saif" userId="da2e02194afa681a" providerId="LiveId" clId="{981D770F-6CF1-45D3-AEF5-1F0417D372AF}" dt="2023-08-18T11:31:50.427" v="3246" actId="478"/>
          <ac:spMkLst>
            <pc:docMk/>
            <pc:sldMk cId="0" sldId="283"/>
            <ac:spMk id="2823" creationId="{00000000-0000-0000-0000-000000000000}"/>
          </ac:spMkLst>
        </pc:spChg>
        <pc:spChg chg="del">
          <ac:chgData name="Mo Saif" userId="da2e02194afa681a" providerId="LiveId" clId="{981D770F-6CF1-45D3-AEF5-1F0417D372AF}" dt="2023-08-18T11:30:21.449" v="3226" actId="478"/>
          <ac:spMkLst>
            <pc:docMk/>
            <pc:sldMk cId="0" sldId="283"/>
            <ac:spMk id="2824" creationId="{00000000-0000-0000-0000-000000000000}"/>
          </ac:spMkLst>
        </pc:spChg>
        <pc:grpChg chg="del">
          <ac:chgData name="Mo Saif" userId="da2e02194afa681a" providerId="LiveId" clId="{981D770F-6CF1-45D3-AEF5-1F0417D372AF}" dt="2023-08-18T11:30:14.996" v="3224" actId="478"/>
          <ac:grpSpMkLst>
            <pc:docMk/>
            <pc:sldMk cId="0" sldId="283"/>
            <ac:grpSpMk id="2810" creationId="{00000000-0000-0000-0000-000000000000}"/>
          </ac:grpSpMkLst>
        </pc:grpChg>
        <pc:grpChg chg="del">
          <ac:chgData name="Mo Saif" userId="da2e02194afa681a" providerId="LiveId" clId="{981D770F-6CF1-45D3-AEF5-1F0417D372AF}" dt="2023-08-18T11:30:18.131" v="3225" actId="478"/>
          <ac:grpSpMkLst>
            <pc:docMk/>
            <pc:sldMk cId="0" sldId="283"/>
            <ac:grpSpMk id="2825" creationId="{00000000-0000-0000-0000-000000000000}"/>
          </ac:grpSpMkLst>
        </pc:grpChg>
        <pc:grpChg chg="del">
          <ac:chgData name="Mo Saif" userId="da2e02194afa681a" providerId="LiveId" clId="{981D770F-6CF1-45D3-AEF5-1F0417D372AF}" dt="2023-08-18T11:30:13.529" v="3223" actId="478"/>
          <ac:grpSpMkLst>
            <pc:docMk/>
            <pc:sldMk cId="0" sldId="283"/>
            <ac:grpSpMk id="2869" creationId="{00000000-0000-0000-0000-000000000000}"/>
          </ac:grpSpMkLst>
        </pc:grpChg>
      </pc:sldChg>
      <pc:sldChg chg="del">
        <pc:chgData name="Mo Saif" userId="da2e02194afa681a" providerId="LiveId" clId="{981D770F-6CF1-45D3-AEF5-1F0417D372AF}" dt="2023-08-18T11:11:56.455" v="3163" actId="47"/>
        <pc:sldMkLst>
          <pc:docMk/>
          <pc:sldMk cId="0" sldId="284"/>
        </pc:sldMkLst>
      </pc:sldChg>
      <pc:sldChg chg="del">
        <pc:chgData name="Mo Saif" userId="da2e02194afa681a" providerId="LiveId" clId="{981D770F-6CF1-45D3-AEF5-1F0417D372AF}" dt="2023-08-18T11:11:57.073" v="3164" actId="47"/>
        <pc:sldMkLst>
          <pc:docMk/>
          <pc:sldMk cId="0" sldId="285"/>
        </pc:sldMkLst>
      </pc:sldChg>
      <pc:sldChg chg="del">
        <pc:chgData name="Mo Saif" userId="da2e02194afa681a" providerId="LiveId" clId="{981D770F-6CF1-45D3-AEF5-1F0417D372AF}" dt="2023-08-18T11:11:57.897" v="3165" actId="47"/>
        <pc:sldMkLst>
          <pc:docMk/>
          <pc:sldMk cId="0" sldId="286"/>
        </pc:sldMkLst>
      </pc:sldChg>
      <pc:sldChg chg="del">
        <pc:chgData name="Mo Saif" userId="da2e02194afa681a" providerId="LiveId" clId="{981D770F-6CF1-45D3-AEF5-1F0417D372AF}" dt="2023-08-18T11:11:58.430" v="3166" actId="47"/>
        <pc:sldMkLst>
          <pc:docMk/>
          <pc:sldMk cId="0" sldId="287"/>
        </pc:sldMkLst>
      </pc:sldChg>
      <pc:sldChg chg="del">
        <pc:chgData name="Mo Saif" userId="da2e02194afa681a" providerId="LiveId" clId="{981D770F-6CF1-45D3-AEF5-1F0417D372AF}" dt="2023-08-18T11:11:59.094" v="3167" actId="47"/>
        <pc:sldMkLst>
          <pc:docMk/>
          <pc:sldMk cId="0" sldId="288"/>
        </pc:sldMkLst>
      </pc:sldChg>
      <pc:sldChg chg="del">
        <pc:chgData name="Mo Saif" userId="da2e02194afa681a" providerId="LiveId" clId="{981D770F-6CF1-45D3-AEF5-1F0417D372AF}" dt="2023-08-18T11:11:59.580" v="3168" actId="47"/>
        <pc:sldMkLst>
          <pc:docMk/>
          <pc:sldMk cId="0" sldId="289"/>
        </pc:sldMkLst>
      </pc:sldChg>
      <pc:sldChg chg="del">
        <pc:chgData name="Mo Saif" userId="da2e02194afa681a" providerId="LiveId" clId="{981D770F-6CF1-45D3-AEF5-1F0417D372AF}" dt="2023-08-18T11:12:00.166" v="3169" actId="47"/>
        <pc:sldMkLst>
          <pc:docMk/>
          <pc:sldMk cId="0" sldId="290"/>
        </pc:sldMkLst>
      </pc:sldChg>
      <pc:sldChg chg="del">
        <pc:chgData name="Mo Saif" userId="da2e02194afa681a" providerId="LiveId" clId="{981D770F-6CF1-45D3-AEF5-1F0417D372AF}" dt="2023-08-18T11:12:01.228" v="3170" actId="47"/>
        <pc:sldMkLst>
          <pc:docMk/>
          <pc:sldMk cId="0" sldId="291"/>
        </pc:sldMkLst>
      </pc:sldChg>
      <pc:sldChg chg="del">
        <pc:chgData name="Mo Saif" userId="da2e02194afa681a" providerId="LiveId" clId="{981D770F-6CF1-45D3-AEF5-1F0417D372AF}" dt="2023-08-18T11:12:01.750" v="3171" actId="47"/>
        <pc:sldMkLst>
          <pc:docMk/>
          <pc:sldMk cId="0" sldId="292"/>
        </pc:sldMkLst>
      </pc:sldChg>
      <pc:sldChg chg="del">
        <pc:chgData name="Mo Saif" userId="da2e02194afa681a" providerId="LiveId" clId="{981D770F-6CF1-45D3-AEF5-1F0417D372AF}" dt="2023-08-18T11:12:02.251" v="3172" actId="47"/>
        <pc:sldMkLst>
          <pc:docMk/>
          <pc:sldMk cId="0" sldId="293"/>
        </pc:sldMkLst>
      </pc:sldChg>
      <pc:sldChg chg="del">
        <pc:chgData name="Mo Saif" userId="da2e02194afa681a" providerId="LiveId" clId="{981D770F-6CF1-45D3-AEF5-1F0417D372AF}" dt="2023-08-18T11:12:02.772" v="3173" actId="47"/>
        <pc:sldMkLst>
          <pc:docMk/>
          <pc:sldMk cId="0" sldId="294"/>
        </pc:sldMkLst>
      </pc:sldChg>
      <pc:sldChg chg="del">
        <pc:chgData name="Mo Saif" userId="da2e02194afa681a" providerId="LiveId" clId="{981D770F-6CF1-45D3-AEF5-1F0417D372AF}" dt="2023-08-18T11:12:03.194" v="3174" actId="47"/>
        <pc:sldMkLst>
          <pc:docMk/>
          <pc:sldMk cId="0" sldId="295"/>
        </pc:sldMkLst>
      </pc:sldChg>
      <pc:sldChg chg="del">
        <pc:chgData name="Mo Saif" userId="da2e02194afa681a" providerId="LiveId" clId="{981D770F-6CF1-45D3-AEF5-1F0417D372AF}" dt="2023-08-18T11:12:04.157" v="3175" actId="47"/>
        <pc:sldMkLst>
          <pc:docMk/>
          <pc:sldMk cId="0" sldId="296"/>
        </pc:sldMkLst>
      </pc:sldChg>
      <pc:sldChg chg="del">
        <pc:chgData name="Mo Saif" userId="da2e02194afa681a" providerId="LiveId" clId="{981D770F-6CF1-45D3-AEF5-1F0417D372AF}" dt="2023-08-18T11:12:05.688" v="3176" actId="47"/>
        <pc:sldMkLst>
          <pc:docMk/>
          <pc:sldMk cId="0" sldId="297"/>
        </pc:sldMkLst>
      </pc:sldChg>
      <pc:sldChg chg="del">
        <pc:chgData name="Mo Saif" userId="da2e02194afa681a" providerId="LiveId" clId="{981D770F-6CF1-45D3-AEF5-1F0417D372AF}" dt="2023-08-18T11:12:06.435" v="3177" actId="47"/>
        <pc:sldMkLst>
          <pc:docMk/>
          <pc:sldMk cId="0" sldId="298"/>
        </pc:sldMkLst>
      </pc:sldChg>
      <pc:sldChg chg="del">
        <pc:chgData name="Mo Saif" userId="da2e02194afa681a" providerId="LiveId" clId="{981D770F-6CF1-45D3-AEF5-1F0417D372AF}" dt="2023-08-18T11:12:07.854" v="3178" actId="47"/>
        <pc:sldMkLst>
          <pc:docMk/>
          <pc:sldMk cId="0" sldId="299"/>
        </pc:sldMkLst>
      </pc:sldChg>
      <pc:sldChg chg="del">
        <pc:chgData name="Mo Saif" userId="da2e02194afa681a" providerId="LiveId" clId="{981D770F-6CF1-45D3-AEF5-1F0417D372AF}" dt="2023-08-18T11:12:08.857" v="3179" actId="47"/>
        <pc:sldMkLst>
          <pc:docMk/>
          <pc:sldMk cId="0" sldId="300"/>
        </pc:sldMkLst>
      </pc:sldChg>
      <pc:sldChg chg="del">
        <pc:chgData name="Mo Saif" userId="da2e02194afa681a" providerId="LiveId" clId="{981D770F-6CF1-45D3-AEF5-1F0417D372AF}" dt="2023-08-18T11:12:09.891" v="3180" actId="47"/>
        <pc:sldMkLst>
          <pc:docMk/>
          <pc:sldMk cId="0" sldId="301"/>
        </pc:sldMkLst>
      </pc:sldChg>
      <pc:sldChg chg="del">
        <pc:chgData name="Mo Saif" userId="da2e02194afa681a" providerId="LiveId" clId="{981D770F-6CF1-45D3-AEF5-1F0417D372AF}" dt="2023-08-18T11:12:11.813" v="3181" actId="47"/>
        <pc:sldMkLst>
          <pc:docMk/>
          <pc:sldMk cId="0" sldId="302"/>
        </pc:sldMkLst>
      </pc:sldChg>
      <pc:sldChg chg="del">
        <pc:chgData name="Mo Saif" userId="da2e02194afa681a" providerId="LiveId" clId="{981D770F-6CF1-45D3-AEF5-1F0417D372AF}" dt="2023-08-18T11:12:13.370" v="3182" actId="47"/>
        <pc:sldMkLst>
          <pc:docMk/>
          <pc:sldMk cId="0" sldId="303"/>
        </pc:sldMkLst>
      </pc:sldChg>
      <pc:sldChg chg="del">
        <pc:chgData name="Mo Saif" userId="da2e02194afa681a" providerId="LiveId" clId="{981D770F-6CF1-45D3-AEF5-1F0417D372AF}" dt="2023-08-18T11:12:14.371" v="3183" actId="47"/>
        <pc:sldMkLst>
          <pc:docMk/>
          <pc:sldMk cId="0" sldId="304"/>
        </pc:sldMkLst>
      </pc:sldChg>
      <pc:sldChg chg="del">
        <pc:chgData name="Mo Saif" userId="da2e02194afa681a" providerId="LiveId" clId="{981D770F-6CF1-45D3-AEF5-1F0417D372AF}" dt="2023-08-18T11:12:15.782" v="3184" actId="47"/>
        <pc:sldMkLst>
          <pc:docMk/>
          <pc:sldMk cId="0" sldId="305"/>
        </pc:sldMkLst>
      </pc:sldChg>
      <pc:sldChg chg="del">
        <pc:chgData name="Mo Saif" userId="da2e02194afa681a" providerId="LiveId" clId="{981D770F-6CF1-45D3-AEF5-1F0417D372AF}" dt="2023-08-18T11:12:16.526" v="3185" actId="47"/>
        <pc:sldMkLst>
          <pc:docMk/>
          <pc:sldMk cId="0" sldId="306"/>
        </pc:sldMkLst>
      </pc:sldChg>
      <pc:sldChg chg="del">
        <pc:chgData name="Mo Saif" userId="da2e02194afa681a" providerId="LiveId" clId="{981D770F-6CF1-45D3-AEF5-1F0417D372AF}" dt="2023-08-18T11:12:17.613" v="3186" actId="47"/>
        <pc:sldMkLst>
          <pc:docMk/>
          <pc:sldMk cId="0" sldId="307"/>
        </pc:sldMkLst>
      </pc:sldChg>
      <pc:sldChg chg="del">
        <pc:chgData name="Mo Saif" userId="da2e02194afa681a" providerId="LiveId" clId="{981D770F-6CF1-45D3-AEF5-1F0417D372AF}" dt="2023-08-18T11:35:59.936" v="3309" actId="47"/>
        <pc:sldMkLst>
          <pc:docMk/>
          <pc:sldMk cId="0" sldId="308"/>
        </pc:sldMkLst>
      </pc:sldChg>
      <pc:sldChg chg="del">
        <pc:chgData name="Mo Saif" userId="da2e02194afa681a" providerId="LiveId" clId="{981D770F-6CF1-45D3-AEF5-1F0417D372AF}" dt="2023-08-18T11:36:00.391" v="3310" actId="47"/>
        <pc:sldMkLst>
          <pc:docMk/>
          <pc:sldMk cId="0" sldId="309"/>
        </pc:sldMkLst>
      </pc:sldChg>
      <pc:sldChg chg="del">
        <pc:chgData name="Mo Saif" userId="da2e02194afa681a" providerId="LiveId" clId="{981D770F-6CF1-45D3-AEF5-1F0417D372AF}" dt="2023-08-18T11:36:00.892" v="3311" actId="47"/>
        <pc:sldMkLst>
          <pc:docMk/>
          <pc:sldMk cId="0" sldId="310"/>
        </pc:sldMkLst>
      </pc:sldChg>
      <pc:sldChg chg="del">
        <pc:chgData name="Mo Saif" userId="da2e02194afa681a" providerId="LiveId" clId="{981D770F-6CF1-45D3-AEF5-1F0417D372AF}" dt="2023-08-18T11:36:01.109" v="3312" actId="47"/>
        <pc:sldMkLst>
          <pc:docMk/>
          <pc:sldMk cId="0" sldId="311"/>
        </pc:sldMkLst>
      </pc:sldChg>
      <pc:sldChg chg="del">
        <pc:chgData name="Mo Saif" userId="da2e02194afa681a" providerId="LiveId" clId="{981D770F-6CF1-45D3-AEF5-1F0417D372AF}" dt="2023-08-18T11:36:01.325" v="3313" actId="47"/>
        <pc:sldMkLst>
          <pc:docMk/>
          <pc:sldMk cId="0" sldId="312"/>
        </pc:sldMkLst>
      </pc:sldChg>
      <pc:sldChg chg="del">
        <pc:chgData name="Mo Saif" userId="da2e02194afa681a" providerId="LiveId" clId="{981D770F-6CF1-45D3-AEF5-1F0417D372AF}" dt="2023-08-18T11:36:02.157" v="3314" actId="47"/>
        <pc:sldMkLst>
          <pc:docMk/>
          <pc:sldMk cId="0" sldId="313"/>
        </pc:sldMkLst>
      </pc:sldChg>
      <pc:sldChg chg="del">
        <pc:chgData name="Mo Saif" userId="da2e02194afa681a" providerId="LiveId" clId="{981D770F-6CF1-45D3-AEF5-1F0417D372AF}" dt="2023-08-18T11:36:02.580" v="3315" actId="47"/>
        <pc:sldMkLst>
          <pc:docMk/>
          <pc:sldMk cId="0" sldId="314"/>
        </pc:sldMkLst>
      </pc:sldChg>
      <pc:sldChg chg="del">
        <pc:chgData name="Mo Saif" userId="da2e02194afa681a" providerId="LiveId" clId="{981D770F-6CF1-45D3-AEF5-1F0417D372AF}" dt="2023-08-18T11:36:03.978" v="3316" actId="47"/>
        <pc:sldMkLst>
          <pc:docMk/>
          <pc:sldMk cId="0" sldId="315"/>
        </pc:sldMkLst>
      </pc:sldChg>
      <pc:sldChg chg="modSp add mod modNotesTx">
        <pc:chgData name="Mo Saif" userId="da2e02194afa681a" providerId="LiveId" clId="{981D770F-6CF1-45D3-AEF5-1F0417D372AF}" dt="2023-08-17T18:41:52.480" v="2884" actId="20577"/>
        <pc:sldMkLst>
          <pc:docMk/>
          <pc:sldMk cId="3550077309" sldId="316"/>
        </pc:sldMkLst>
        <pc:spChg chg="mod">
          <ac:chgData name="Mo Saif" userId="da2e02194afa681a" providerId="LiveId" clId="{981D770F-6CF1-45D3-AEF5-1F0417D372AF}" dt="2023-08-15T18:07:37.783" v="770"/>
          <ac:spMkLst>
            <pc:docMk/>
            <pc:sldMk cId="3550077309" sldId="316"/>
            <ac:spMk id="1475" creationId="{00000000-0000-0000-0000-000000000000}"/>
          </ac:spMkLst>
        </pc:spChg>
        <pc:spChg chg="mod">
          <ac:chgData name="Mo Saif" userId="da2e02194afa681a" providerId="LiveId" clId="{981D770F-6CF1-45D3-AEF5-1F0417D372AF}" dt="2023-08-17T15:34:08.483" v="1452" actId="20577"/>
          <ac:spMkLst>
            <pc:docMk/>
            <pc:sldMk cId="3550077309" sldId="316"/>
            <ac:spMk id="1476" creationId="{00000000-0000-0000-0000-000000000000}"/>
          </ac:spMkLst>
        </pc:spChg>
      </pc:sldChg>
      <pc:sldChg chg="add del">
        <pc:chgData name="Mo Saif" userId="da2e02194afa681a" providerId="LiveId" clId="{981D770F-6CF1-45D3-AEF5-1F0417D372AF}" dt="2023-08-15T18:07:16.239" v="768"/>
        <pc:sldMkLst>
          <pc:docMk/>
          <pc:sldMk cId="4077311466" sldId="316"/>
        </pc:sldMkLst>
      </pc:sldChg>
      <pc:sldChg chg="modSp add del mod">
        <pc:chgData name="Mo Saif" userId="da2e02194afa681a" providerId="LiveId" clId="{981D770F-6CF1-45D3-AEF5-1F0417D372AF}" dt="2023-08-17T16:18:29.205" v="1550" actId="47"/>
        <pc:sldMkLst>
          <pc:docMk/>
          <pc:sldMk cId="922166669" sldId="317"/>
        </pc:sldMkLst>
        <pc:spChg chg="mod">
          <ac:chgData name="Mo Saif" userId="da2e02194afa681a" providerId="LiveId" clId="{981D770F-6CF1-45D3-AEF5-1F0417D372AF}" dt="2023-08-17T16:18:04.350" v="1547" actId="20577"/>
          <ac:spMkLst>
            <pc:docMk/>
            <pc:sldMk cId="922166669" sldId="317"/>
            <ac:spMk id="2073" creationId="{00000000-0000-0000-0000-000000000000}"/>
          </ac:spMkLst>
        </pc:spChg>
      </pc:sldChg>
      <pc:sldChg chg="modSp add del mod ord">
        <pc:chgData name="Mo Saif" userId="da2e02194afa681a" providerId="LiveId" clId="{981D770F-6CF1-45D3-AEF5-1F0417D372AF}" dt="2023-08-17T16:29:50.991" v="1882" actId="47"/>
        <pc:sldMkLst>
          <pc:docMk/>
          <pc:sldMk cId="1334129455" sldId="318"/>
        </pc:sldMkLst>
        <pc:spChg chg="mod">
          <ac:chgData name="Mo Saif" userId="da2e02194afa681a" providerId="LiveId" clId="{981D770F-6CF1-45D3-AEF5-1F0417D372AF}" dt="2023-08-17T16:19:15.940" v="1623" actId="20577"/>
          <ac:spMkLst>
            <pc:docMk/>
            <pc:sldMk cId="1334129455" sldId="318"/>
            <ac:spMk id="1539" creationId="{00000000-0000-0000-0000-000000000000}"/>
          </ac:spMkLst>
        </pc:spChg>
      </pc:sldChg>
      <pc:sldChg chg="addSp delSp modSp add mod ord modAnim">
        <pc:chgData name="Mo Saif" userId="da2e02194afa681a" providerId="LiveId" clId="{981D770F-6CF1-45D3-AEF5-1F0417D372AF}" dt="2023-08-17T17:33:04.569" v="2188"/>
        <pc:sldMkLst>
          <pc:docMk/>
          <pc:sldMk cId="1012099259" sldId="319"/>
        </pc:sldMkLst>
        <pc:spChg chg="add mod">
          <ac:chgData name="Mo Saif" userId="da2e02194afa681a" providerId="LiveId" clId="{981D770F-6CF1-45D3-AEF5-1F0417D372AF}" dt="2023-08-17T17:30:56.558" v="2175" actId="1076"/>
          <ac:spMkLst>
            <pc:docMk/>
            <pc:sldMk cId="1012099259" sldId="319"/>
            <ac:spMk id="4" creationId="{AB1DA5C3-73E8-0866-F797-157CBCCC4712}"/>
          </ac:spMkLst>
        </pc:spChg>
        <pc:spChg chg="mod">
          <ac:chgData name="Mo Saif" userId="da2e02194afa681a" providerId="LiveId" clId="{981D770F-6CF1-45D3-AEF5-1F0417D372AF}" dt="2023-08-17T16:20:42.812" v="1646" actId="20577"/>
          <ac:spMkLst>
            <pc:docMk/>
            <pc:sldMk cId="1012099259" sldId="319"/>
            <ac:spMk id="1535" creationId="{00000000-0000-0000-0000-000000000000}"/>
          </ac:spMkLst>
        </pc:spChg>
        <pc:spChg chg="mod">
          <ac:chgData name="Mo Saif" userId="da2e02194afa681a" providerId="LiveId" clId="{981D770F-6CF1-45D3-AEF5-1F0417D372AF}" dt="2023-08-17T16:20:55.885" v="1650" actId="20577"/>
          <ac:spMkLst>
            <pc:docMk/>
            <pc:sldMk cId="1012099259" sldId="319"/>
            <ac:spMk id="1536" creationId="{00000000-0000-0000-0000-000000000000}"/>
          </ac:spMkLst>
        </pc:spChg>
        <pc:spChg chg="mod">
          <ac:chgData name="Mo Saif" userId="da2e02194afa681a" providerId="LiveId" clId="{981D770F-6CF1-45D3-AEF5-1F0417D372AF}" dt="2023-08-17T16:29:03.554" v="1878" actId="20577"/>
          <ac:spMkLst>
            <pc:docMk/>
            <pc:sldMk cId="1012099259" sldId="319"/>
            <ac:spMk id="1537" creationId="{00000000-0000-0000-0000-000000000000}"/>
          </ac:spMkLst>
        </pc:spChg>
        <pc:spChg chg="mod">
          <ac:chgData name="Mo Saif" userId="da2e02194afa681a" providerId="LiveId" clId="{981D770F-6CF1-45D3-AEF5-1F0417D372AF}" dt="2023-08-17T16:29:12.333" v="1879" actId="14100"/>
          <ac:spMkLst>
            <pc:docMk/>
            <pc:sldMk cId="1012099259" sldId="319"/>
            <ac:spMk id="1538" creationId="{00000000-0000-0000-0000-000000000000}"/>
          </ac:spMkLst>
        </pc:spChg>
        <pc:spChg chg="mod">
          <ac:chgData name="Mo Saif" userId="da2e02194afa681a" providerId="LiveId" clId="{981D770F-6CF1-45D3-AEF5-1F0417D372AF}" dt="2023-08-17T16:18:59.815" v="1605" actId="20577"/>
          <ac:spMkLst>
            <pc:docMk/>
            <pc:sldMk cId="1012099259" sldId="319"/>
            <ac:spMk id="1539" creationId="{00000000-0000-0000-0000-000000000000}"/>
          </ac:spMkLst>
        </pc:spChg>
        <pc:graphicFrameChg chg="add del mod modGraphic">
          <ac:chgData name="Mo Saif" userId="da2e02194afa681a" providerId="LiveId" clId="{981D770F-6CF1-45D3-AEF5-1F0417D372AF}" dt="2023-08-17T16:27:57.627" v="1852" actId="478"/>
          <ac:graphicFrameMkLst>
            <pc:docMk/>
            <pc:sldMk cId="1012099259" sldId="319"/>
            <ac:graphicFrameMk id="2" creationId="{52F4342D-579A-E18C-54FF-7FAB7C2B9C9C}"/>
          </ac:graphicFrameMkLst>
        </pc:graphicFrameChg>
        <pc:graphicFrameChg chg="add del mod">
          <ac:chgData name="Mo Saif" userId="da2e02194afa681a" providerId="LiveId" clId="{981D770F-6CF1-45D3-AEF5-1F0417D372AF}" dt="2023-08-17T16:29:16.759" v="1880" actId="478"/>
          <ac:graphicFrameMkLst>
            <pc:docMk/>
            <pc:sldMk cId="1012099259" sldId="319"/>
            <ac:graphicFrameMk id="3" creationId="{AC5D27A8-3BAD-5831-6D11-5F7DD674E646}"/>
          </ac:graphicFrameMkLst>
        </pc:graphicFrameChg>
        <pc:cxnChg chg="mod">
          <ac:chgData name="Mo Saif" userId="da2e02194afa681a" providerId="LiveId" clId="{981D770F-6CF1-45D3-AEF5-1F0417D372AF}" dt="2023-08-17T17:30:50.932" v="2174" actId="1076"/>
          <ac:cxnSpMkLst>
            <pc:docMk/>
            <pc:sldMk cId="1012099259" sldId="319"/>
            <ac:cxnSpMk id="6" creationId="{E29E5007-124D-E4C5-B0C9-12AB38BD4C25}"/>
          </ac:cxnSpMkLst>
        </pc:cxnChg>
      </pc:sldChg>
      <pc:sldChg chg="addSp delSp modSp add mod modAnim">
        <pc:chgData name="Mo Saif" userId="da2e02194afa681a" providerId="LiveId" clId="{981D770F-6CF1-45D3-AEF5-1F0417D372AF}" dt="2023-08-17T17:40:11.002" v="2212" actId="33524"/>
        <pc:sldMkLst>
          <pc:docMk/>
          <pc:sldMk cId="953922670" sldId="320"/>
        </pc:sldMkLst>
        <pc:spChg chg="add mod">
          <ac:chgData name="Mo Saif" userId="da2e02194afa681a" providerId="LiveId" clId="{981D770F-6CF1-45D3-AEF5-1F0417D372AF}" dt="2023-08-17T17:26:46.937" v="2114" actId="782"/>
          <ac:spMkLst>
            <pc:docMk/>
            <pc:sldMk cId="953922670" sldId="320"/>
            <ac:spMk id="2" creationId="{EE005591-559A-209B-A640-710812177C59}"/>
          </ac:spMkLst>
        </pc:spChg>
        <pc:spChg chg="add mod">
          <ac:chgData name="Mo Saif" userId="da2e02194afa681a" providerId="LiveId" clId="{981D770F-6CF1-45D3-AEF5-1F0417D372AF}" dt="2023-08-17T17:40:11.002" v="2212" actId="33524"/>
          <ac:spMkLst>
            <pc:docMk/>
            <pc:sldMk cId="953922670" sldId="320"/>
            <ac:spMk id="5" creationId="{B4F7C55D-D9D0-2323-F7B6-DDF8D0193321}"/>
          </ac:spMkLst>
        </pc:spChg>
        <pc:spChg chg="mod">
          <ac:chgData name="Mo Saif" userId="da2e02194afa681a" providerId="LiveId" clId="{981D770F-6CF1-45D3-AEF5-1F0417D372AF}" dt="2023-08-17T16:30:24.308" v="1904" actId="20577"/>
          <ac:spMkLst>
            <pc:docMk/>
            <pc:sldMk cId="953922670" sldId="320"/>
            <ac:spMk id="1535" creationId="{00000000-0000-0000-0000-000000000000}"/>
          </ac:spMkLst>
        </pc:spChg>
        <pc:spChg chg="mod">
          <ac:chgData name="Mo Saif" userId="da2e02194afa681a" providerId="LiveId" clId="{981D770F-6CF1-45D3-AEF5-1F0417D372AF}" dt="2023-08-17T16:30:10.717" v="1893" actId="20577"/>
          <ac:spMkLst>
            <pc:docMk/>
            <pc:sldMk cId="953922670" sldId="320"/>
            <ac:spMk id="1536" creationId="{00000000-0000-0000-0000-000000000000}"/>
          </ac:spMkLst>
        </pc:spChg>
        <pc:spChg chg="mod">
          <ac:chgData name="Mo Saif" userId="da2e02194afa681a" providerId="LiveId" clId="{981D770F-6CF1-45D3-AEF5-1F0417D372AF}" dt="2023-08-17T17:30:05.901" v="2169" actId="20577"/>
          <ac:spMkLst>
            <pc:docMk/>
            <pc:sldMk cId="953922670" sldId="320"/>
            <ac:spMk id="1537" creationId="{00000000-0000-0000-0000-000000000000}"/>
          </ac:spMkLst>
        </pc:spChg>
        <pc:spChg chg="mod">
          <ac:chgData name="Mo Saif" userId="da2e02194afa681a" providerId="LiveId" clId="{981D770F-6CF1-45D3-AEF5-1F0417D372AF}" dt="2023-08-17T17:28:15.246" v="2142" actId="20577"/>
          <ac:spMkLst>
            <pc:docMk/>
            <pc:sldMk cId="953922670" sldId="320"/>
            <ac:spMk id="1538" creationId="{00000000-0000-0000-0000-000000000000}"/>
          </ac:spMkLst>
        </pc:spChg>
        <pc:spChg chg="mod">
          <ac:chgData name="Mo Saif" userId="da2e02194afa681a" providerId="LiveId" clId="{981D770F-6CF1-45D3-AEF5-1F0417D372AF}" dt="2023-08-17T17:34:46.797" v="2194" actId="20577"/>
          <ac:spMkLst>
            <pc:docMk/>
            <pc:sldMk cId="953922670" sldId="320"/>
            <ac:spMk id="1539" creationId="{00000000-0000-0000-0000-000000000000}"/>
          </ac:spMkLst>
        </pc:spChg>
        <pc:graphicFrameChg chg="add del mod">
          <ac:chgData name="Mo Saif" userId="da2e02194afa681a" providerId="LiveId" clId="{981D770F-6CF1-45D3-AEF5-1F0417D372AF}" dt="2023-08-17T17:28:44.973" v="2143" actId="478"/>
          <ac:graphicFrameMkLst>
            <pc:docMk/>
            <pc:sldMk cId="953922670" sldId="320"/>
            <ac:graphicFrameMk id="3" creationId="{7C7B97B8-EC6D-D7E4-02BA-02E37C5EC2E8}"/>
          </ac:graphicFrameMkLst>
        </pc:graphicFrameChg>
        <pc:graphicFrameChg chg="add del mod">
          <ac:chgData name="Mo Saif" userId="da2e02194afa681a" providerId="LiveId" clId="{981D770F-6CF1-45D3-AEF5-1F0417D372AF}" dt="2023-08-17T17:30:15.544" v="2170" actId="478"/>
          <ac:graphicFrameMkLst>
            <pc:docMk/>
            <pc:sldMk cId="953922670" sldId="320"/>
            <ac:graphicFrameMk id="4" creationId="{B7B02BCC-CA38-550E-6AA7-2F5E2921A89E}"/>
          </ac:graphicFrameMkLst>
        </pc:graphicFrameChg>
        <pc:cxnChg chg="mod">
          <ac:chgData name="Mo Saif" userId="da2e02194afa681a" providerId="LiveId" clId="{981D770F-6CF1-45D3-AEF5-1F0417D372AF}" dt="2023-08-17T17:30:43.463" v="2173" actId="1076"/>
          <ac:cxnSpMkLst>
            <pc:docMk/>
            <pc:sldMk cId="953922670" sldId="320"/>
            <ac:cxnSpMk id="6" creationId="{E29E5007-124D-E4C5-B0C9-12AB38BD4C25}"/>
          </ac:cxnSpMkLst>
        </pc:cxnChg>
      </pc:sldChg>
      <pc:sldChg chg="addSp delSp modSp add mod ord modNotesTx">
        <pc:chgData name="Mo Saif" userId="da2e02194afa681a" providerId="LiveId" clId="{981D770F-6CF1-45D3-AEF5-1F0417D372AF}" dt="2023-08-18T11:41:33.931" v="3318"/>
        <pc:sldMkLst>
          <pc:docMk/>
          <pc:sldMk cId="3421190588" sldId="321"/>
        </pc:sldMkLst>
        <pc:spChg chg="add del mod">
          <ac:chgData name="Mo Saif" userId="da2e02194afa681a" providerId="LiveId" clId="{981D770F-6CF1-45D3-AEF5-1F0417D372AF}" dt="2023-08-17T18:14:47.271" v="2235" actId="478"/>
          <ac:spMkLst>
            <pc:docMk/>
            <pc:sldMk cId="3421190588" sldId="321"/>
            <ac:spMk id="3" creationId="{1E07AD92-3050-19C2-E5D0-763FD9A01F57}"/>
          </ac:spMkLst>
        </pc:spChg>
        <pc:spChg chg="add del mod">
          <ac:chgData name="Mo Saif" userId="da2e02194afa681a" providerId="LiveId" clId="{981D770F-6CF1-45D3-AEF5-1F0417D372AF}" dt="2023-08-17T18:14:54.628" v="2237" actId="478"/>
          <ac:spMkLst>
            <pc:docMk/>
            <pc:sldMk cId="3421190588" sldId="321"/>
            <ac:spMk id="5" creationId="{D2FCCA3E-733C-60E6-1013-00EF822A60C8}"/>
          </ac:spMkLst>
        </pc:spChg>
        <pc:spChg chg="add del mod">
          <ac:chgData name="Mo Saif" userId="da2e02194afa681a" providerId="LiveId" clId="{981D770F-6CF1-45D3-AEF5-1F0417D372AF}" dt="2023-08-17T18:15:23.320" v="2241" actId="478"/>
          <ac:spMkLst>
            <pc:docMk/>
            <pc:sldMk cId="3421190588" sldId="321"/>
            <ac:spMk id="8" creationId="{83103527-E02C-3B2F-CAAF-4ED747E82B94}"/>
          </ac:spMkLst>
        </pc:spChg>
        <pc:spChg chg="mod">
          <ac:chgData name="Mo Saif" userId="da2e02194afa681a" providerId="LiveId" clId="{981D770F-6CF1-45D3-AEF5-1F0417D372AF}" dt="2023-08-17T18:18:09.967" v="2282" actId="208"/>
          <ac:spMkLst>
            <pc:docMk/>
            <pc:sldMk cId="3421190588" sldId="321"/>
            <ac:spMk id="10" creationId="{E58F4B83-2F8F-2926-7003-1B626FA11AD0}"/>
          </ac:spMkLst>
        </pc:spChg>
        <pc:spChg chg="mod">
          <ac:chgData name="Mo Saif" userId="da2e02194afa681a" providerId="LiveId" clId="{981D770F-6CF1-45D3-AEF5-1F0417D372AF}" dt="2023-08-17T18:18:09.967" v="2282" actId="208"/>
          <ac:spMkLst>
            <pc:docMk/>
            <pc:sldMk cId="3421190588" sldId="321"/>
            <ac:spMk id="11" creationId="{B4B20B04-AC22-08D2-A057-40123D45C0A7}"/>
          </ac:spMkLst>
        </pc:spChg>
        <pc:spChg chg="add mod">
          <ac:chgData name="Mo Saif" userId="da2e02194afa681a" providerId="LiveId" clId="{981D770F-6CF1-45D3-AEF5-1F0417D372AF}" dt="2023-08-17T18:19:51.646" v="2286" actId="1076"/>
          <ac:spMkLst>
            <pc:docMk/>
            <pc:sldMk cId="3421190588" sldId="321"/>
            <ac:spMk id="12" creationId="{2CBFB611-CDA8-F13B-315D-4BFE3B272780}"/>
          </ac:spMkLst>
        </pc:spChg>
        <pc:spChg chg="mod">
          <ac:chgData name="Mo Saif" userId="da2e02194afa681a" providerId="LiveId" clId="{981D770F-6CF1-45D3-AEF5-1F0417D372AF}" dt="2023-08-17T18:21:21.769" v="2293" actId="208"/>
          <ac:spMkLst>
            <pc:docMk/>
            <pc:sldMk cId="3421190588" sldId="321"/>
            <ac:spMk id="14" creationId="{36D5AD6B-F756-127D-3F19-FA33D32F2258}"/>
          </ac:spMkLst>
        </pc:spChg>
        <pc:spChg chg="mod">
          <ac:chgData name="Mo Saif" userId="da2e02194afa681a" providerId="LiveId" clId="{981D770F-6CF1-45D3-AEF5-1F0417D372AF}" dt="2023-08-17T18:21:21.769" v="2293" actId="208"/>
          <ac:spMkLst>
            <pc:docMk/>
            <pc:sldMk cId="3421190588" sldId="321"/>
            <ac:spMk id="15" creationId="{88C4FFD2-3BF8-87DB-9C13-0CB53B127CCA}"/>
          </ac:spMkLst>
        </pc:spChg>
        <pc:spChg chg="del">
          <ac:chgData name="Mo Saif" userId="da2e02194afa681a" providerId="LiveId" clId="{981D770F-6CF1-45D3-AEF5-1F0417D372AF}" dt="2023-08-17T18:14:50.353" v="2236" actId="478"/>
          <ac:spMkLst>
            <pc:docMk/>
            <pc:sldMk cId="3421190588" sldId="321"/>
            <ac:spMk id="1535" creationId="{00000000-0000-0000-0000-000000000000}"/>
          </ac:spMkLst>
        </pc:spChg>
        <pc:spChg chg="mod">
          <ac:chgData name="Mo Saif" userId="da2e02194afa681a" providerId="LiveId" clId="{981D770F-6CF1-45D3-AEF5-1F0417D372AF}" dt="2023-08-17T18:20:38.461" v="2290" actId="12"/>
          <ac:spMkLst>
            <pc:docMk/>
            <pc:sldMk cId="3421190588" sldId="321"/>
            <ac:spMk id="1536" creationId="{00000000-0000-0000-0000-000000000000}"/>
          </ac:spMkLst>
        </pc:spChg>
        <pc:spChg chg="del">
          <ac:chgData name="Mo Saif" userId="da2e02194afa681a" providerId="LiveId" clId="{981D770F-6CF1-45D3-AEF5-1F0417D372AF}" dt="2023-08-17T18:14:44.531" v="2234" actId="478"/>
          <ac:spMkLst>
            <pc:docMk/>
            <pc:sldMk cId="3421190588" sldId="321"/>
            <ac:spMk id="1537" creationId="{00000000-0000-0000-0000-000000000000}"/>
          </ac:spMkLst>
        </pc:spChg>
        <pc:spChg chg="del mod">
          <ac:chgData name="Mo Saif" userId="da2e02194afa681a" providerId="LiveId" clId="{981D770F-6CF1-45D3-AEF5-1F0417D372AF}" dt="2023-08-17T18:15:19.737" v="2240" actId="478"/>
          <ac:spMkLst>
            <pc:docMk/>
            <pc:sldMk cId="3421190588" sldId="321"/>
            <ac:spMk id="1538" creationId="{00000000-0000-0000-0000-000000000000}"/>
          </ac:spMkLst>
        </pc:spChg>
        <pc:spChg chg="mod">
          <ac:chgData name="Mo Saif" userId="da2e02194afa681a" providerId="LiveId" clId="{981D770F-6CF1-45D3-AEF5-1F0417D372AF}" dt="2023-08-17T18:14:29.296" v="2233" actId="20577"/>
          <ac:spMkLst>
            <pc:docMk/>
            <pc:sldMk cId="3421190588" sldId="321"/>
            <ac:spMk id="1539" creationId="{00000000-0000-0000-0000-000000000000}"/>
          </ac:spMkLst>
        </pc:spChg>
        <pc:grpChg chg="add mod">
          <ac:chgData name="Mo Saif" userId="da2e02194afa681a" providerId="LiveId" clId="{981D770F-6CF1-45D3-AEF5-1F0417D372AF}" dt="2023-08-17T18:18:07.308" v="2281" actId="1076"/>
          <ac:grpSpMkLst>
            <pc:docMk/>
            <pc:sldMk cId="3421190588" sldId="321"/>
            <ac:grpSpMk id="9" creationId="{C4A982B7-9AFF-8830-3AB8-BD827ECEEF7E}"/>
          </ac:grpSpMkLst>
        </pc:grpChg>
        <pc:grpChg chg="add mod">
          <ac:chgData name="Mo Saif" userId="da2e02194afa681a" providerId="LiveId" clId="{981D770F-6CF1-45D3-AEF5-1F0417D372AF}" dt="2023-08-17T18:21:20.065" v="2292" actId="1076"/>
          <ac:grpSpMkLst>
            <pc:docMk/>
            <pc:sldMk cId="3421190588" sldId="321"/>
            <ac:grpSpMk id="13" creationId="{0760703C-0BEC-F903-62FC-FBDEB7280EC4}"/>
          </ac:grpSpMkLst>
        </pc:grpChg>
        <pc:cxnChg chg="del">
          <ac:chgData name="Mo Saif" userId="da2e02194afa681a" providerId="LiveId" clId="{981D770F-6CF1-45D3-AEF5-1F0417D372AF}" dt="2023-08-17T18:14:58.577" v="2238" actId="478"/>
          <ac:cxnSpMkLst>
            <pc:docMk/>
            <pc:sldMk cId="3421190588" sldId="321"/>
            <ac:cxnSpMk id="6" creationId="{E29E5007-124D-E4C5-B0C9-12AB38BD4C25}"/>
          </ac:cxnSpMkLst>
        </pc:cxnChg>
      </pc:sldChg>
      <pc:sldChg chg="delSp modSp add mod modNotesTx">
        <pc:chgData name="Mo Saif" userId="da2e02194afa681a" providerId="LiveId" clId="{981D770F-6CF1-45D3-AEF5-1F0417D372AF}" dt="2023-08-19T16:05:26.649" v="3397" actId="20577"/>
        <pc:sldMkLst>
          <pc:docMk/>
          <pc:sldMk cId="2482397775" sldId="322"/>
        </pc:sldMkLst>
        <pc:spChg chg="del">
          <ac:chgData name="Mo Saif" userId="da2e02194afa681a" providerId="LiveId" clId="{981D770F-6CF1-45D3-AEF5-1F0417D372AF}" dt="2023-08-17T18:43:34.787" v="2912" actId="478"/>
          <ac:spMkLst>
            <pc:docMk/>
            <pc:sldMk cId="2482397775" sldId="322"/>
            <ac:spMk id="12" creationId="{2CBFB611-CDA8-F13B-315D-4BFE3B272780}"/>
          </ac:spMkLst>
        </pc:spChg>
        <pc:spChg chg="mod">
          <ac:chgData name="Mo Saif" userId="da2e02194afa681a" providerId="LiveId" clId="{981D770F-6CF1-45D3-AEF5-1F0417D372AF}" dt="2023-08-17T18:59:58.349" v="3006" actId="20577"/>
          <ac:spMkLst>
            <pc:docMk/>
            <pc:sldMk cId="2482397775" sldId="322"/>
            <ac:spMk id="1536" creationId="{00000000-0000-0000-0000-000000000000}"/>
          </ac:spMkLst>
        </pc:spChg>
        <pc:spChg chg="mod">
          <ac:chgData name="Mo Saif" userId="da2e02194afa681a" providerId="LiveId" clId="{981D770F-6CF1-45D3-AEF5-1F0417D372AF}" dt="2023-08-19T16:05:26.649" v="3397" actId="20577"/>
          <ac:spMkLst>
            <pc:docMk/>
            <pc:sldMk cId="2482397775" sldId="322"/>
            <ac:spMk id="1539" creationId="{00000000-0000-0000-0000-000000000000}"/>
          </ac:spMkLst>
        </pc:spChg>
        <pc:grpChg chg="del">
          <ac:chgData name="Mo Saif" userId="da2e02194afa681a" providerId="LiveId" clId="{981D770F-6CF1-45D3-AEF5-1F0417D372AF}" dt="2023-08-17T18:43:32.757" v="2911" actId="478"/>
          <ac:grpSpMkLst>
            <pc:docMk/>
            <pc:sldMk cId="2482397775" sldId="322"/>
            <ac:grpSpMk id="9" creationId="{C4A982B7-9AFF-8830-3AB8-BD827ECEEF7E}"/>
          </ac:grpSpMkLst>
        </pc:grpChg>
        <pc:grpChg chg="del">
          <ac:chgData name="Mo Saif" userId="da2e02194afa681a" providerId="LiveId" clId="{981D770F-6CF1-45D3-AEF5-1F0417D372AF}" dt="2023-08-17T18:43:30.266" v="2910" actId="478"/>
          <ac:grpSpMkLst>
            <pc:docMk/>
            <pc:sldMk cId="2482397775" sldId="322"/>
            <ac:grpSpMk id="13" creationId="{0760703C-0BEC-F903-62FC-FBDEB7280EC4}"/>
          </ac:grpSpMkLst>
        </pc:grpChg>
      </pc:sldChg>
      <pc:sldChg chg="addSp modSp add mod">
        <pc:chgData name="Mo Saif" userId="da2e02194afa681a" providerId="LiveId" clId="{981D770F-6CF1-45D3-AEF5-1F0417D372AF}" dt="2023-08-19T16:05:35.919" v="3405" actId="20577"/>
        <pc:sldMkLst>
          <pc:docMk/>
          <pc:sldMk cId="1694863096" sldId="323"/>
        </pc:sldMkLst>
        <pc:spChg chg="add mod">
          <ac:chgData name="Mo Saif" userId="da2e02194afa681a" providerId="LiveId" clId="{981D770F-6CF1-45D3-AEF5-1F0417D372AF}" dt="2023-08-18T11:11:25.118" v="3143" actId="207"/>
          <ac:spMkLst>
            <pc:docMk/>
            <pc:sldMk cId="1694863096" sldId="323"/>
            <ac:spMk id="2" creationId="{BC292C34-CCA9-9F49-2B80-E34034B6EA39}"/>
          </ac:spMkLst>
        </pc:spChg>
        <pc:spChg chg="mod">
          <ac:chgData name="Mo Saif" userId="da2e02194afa681a" providerId="LiveId" clId="{981D770F-6CF1-45D3-AEF5-1F0417D372AF}" dt="2023-08-18T11:12:48.231" v="3189" actId="207"/>
          <ac:spMkLst>
            <pc:docMk/>
            <pc:sldMk cId="1694863096" sldId="323"/>
            <ac:spMk id="4" creationId="{E0B66C6D-1B4A-6180-3A22-4CA77F51A9F3}"/>
          </ac:spMkLst>
        </pc:spChg>
        <pc:spChg chg="mod">
          <ac:chgData name="Mo Saif" userId="da2e02194afa681a" providerId="LiveId" clId="{981D770F-6CF1-45D3-AEF5-1F0417D372AF}" dt="2023-08-18T11:12:48.231" v="3189" actId="207"/>
          <ac:spMkLst>
            <pc:docMk/>
            <pc:sldMk cId="1694863096" sldId="323"/>
            <ac:spMk id="5" creationId="{C2144EA5-7778-DB5F-D719-D1F530294BCA}"/>
          </ac:spMkLst>
        </pc:spChg>
        <pc:spChg chg="mod">
          <ac:chgData name="Mo Saif" userId="da2e02194afa681a" providerId="LiveId" clId="{981D770F-6CF1-45D3-AEF5-1F0417D372AF}" dt="2023-08-18T11:12:48.231" v="3189" actId="207"/>
          <ac:spMkLst>
            <pc:docMk/>
            <pc:sldMk cId="1694863096" sldId="323"/>
            <ac:spMk id="6" creationId="{430A8F2D-69EF-7B89-3E2C-A09ABCAC345D}"/>
          </ac:spMkLst>
        </pc:spChg>
        <pc:spChg chg="mod">
          <ac:chgData name="Mo Saif" userId="da2e02194afa681a" providerId="LiveId" clId="{981D770F-6CF1-45D3-AEF5-1F0417D372AF}" dt="2023-08-18T11:13:42.041" v="3192" actId="207"/>
          <ac:spMkLst>
            <pc:docMk/>
            <pc:sldMk cId="1694863096" sldId="323"/>
            <ac:spMk id="8" creationId="{0FF6F29D-A7FF-D5F3-E71B-76A5E9376962}"/>
          </ac:spMkLst>
        </pc:spChg>
        <pc:spChg chg="mod">
          <ac:chgData name="Mo Saif" userId="da2e02194afa681a" providerId="LiveId" clId="{981D770F-6CF1-45D3-AEF5-1F0417D372AF}" dt="2023-08-18T11:13:42.041" v="3192" actId="207"/>
          <ac:spMkLst>
            <pc:docMk/>
            <pc:sldMk cId="1694863096" sldId="323"/>
            <ac:spMk id="9" creationId="{E57E926A-9E28-0B22-F50F-F3EA0A31FE2B}"/>
          </ac:spMkLst>
        </pc:spChg>
        <pc:spChg chg="mod">
          <ac:chgData name="Mo Saif" userId="da2e02194afa681a" providerId="LiveId" clId="{981D770F-6CF1-45D3-AEF5-1F0417D372AF}" dt="2023-08-18T11:14:12.447" v="3195" actId="207"/>
          <ac:spMkLst>
            <pc:docMk/>
            <pc:sldMk cId="1694863096" sldId="323"/>
            <ac:spMk id="11" creationId="{E8B1F7A8-9F59-0230-11AB-3511A160BD42}"/>
          </ac:spMkLst>
        </pc:spChg>
        <pc:spChg chg="mod">
          <ac:chgData name="Mo Saif" userId="da2e02194afa681a" providerId="LiveId" clId="{981D770F-6CF1-45D3-AEF5-1F0417D372AF}" dt="2023-08-18T11:14:12.447" v="3195" actId="207"/>
          <ac:spMkLst>
            <pc:docMk/>
            <pc:sldMk cId="1694863096" sldId="323"/>
            <ac:spMk id="12" creationId="{E8F610E4-14B3-023F-543A-2858511D5904}"/>
          </ac:spMkLst>
        </pc:spChg>
        <pc:spChg chg="mod">
          <ac:chgData name="Mo Saif" userId="da2e02194afa681a" providerId="LiveId" clId="{981D770F-6CF1-45D3-AEF5-1F0417D372AF}" dt="2023-08-18T11:14:12.447" v="3195" actId="207"/>
          <ac:spMkLst>
            <pc:docMk/>
            <pc:sldMk cId="1694863096" sldId="323"/>
            <ac:spMk id="13" creationId="{8421BB79-2EB0-279E-1EFA-8AFC34B10E0F}"/>
          </ac:spMkLst>
        </pc:spChg>
        <pc:spChg chg="mod">
          <ac:chgData name="Mo Saif" userId="da2e02194afa681a" providerId="LiveId" clId="{981D770F-6CF1-45D3-AEF5-1F0417D372AF}" dt="2023-08-18T11:14:12.447" v="3195" actId="207"/>
          <ac:spMkLst>
            <pc:docMk/>
            <pc:sldMk cId="1694863096" sldId="323"/>
            <ac:spMk id="14" creationId="{8AA8C17A-C861-A766-F65A-456EEAF275A4}"/>
          </ac:spMkLst>
        </pc:spChg>
        <pc:spChg chg="mod">
          <ac:chgData name="Mo Saif" userId="da2e02194afa681a" providerId="LiveId" clId="{981D770F-6CF1-45D3-AEF5-1F0417D372AF}" dt="2023-08-18T11:14:12.447" v="3195" actId="207"/>
          <ac:spMkLst>
            <pc:docMk/>
            <pc:sldMk cId="1694863096" sldId="323"/>
            <ac:spMk id="15" creationId="{EE0CC3A0-AEFC-DDC6-F699-F6D514E43C16}"/>
          </ac:spMkLst>
        </pc:spChg>
        <pc:spChg chg="mod">
          <ac:chgData name="Mo Saif" userId="da2e02194afa681a" providerId="LiveId" clId="{981D770F-6CF1-45D3-AEF5-1F0417D372AF}" dt="2023-08-18T11:14:12.447" v="3195" actId="207"/>
          <ac:spMkLst>
            <pc:docMk/>
            <pc:sldMk cId="1694863096" sldId="323"/>
            <ac:spMk id="16" creationId="{898431F0-F5A5-6B0B-DAED-24A99CFE56F7}"/>
          </ac:spMkLst>
        </pc:spChg>
        <pc:spChg chg="add mod">
          <ac:chgData name="Mo Saif" userId="da2e02194afa681a" providerId="LiveId" clId="{981D770F-6CF1-45D3-AEF5-1F0417D372AF}" dt="2023-08-18T11:15:27.541" v="3199" actId="207"/>
          <ac:spMkLst>
            <pc:docMk/>
            <pc:sldMk cId="1694863096" sldId="323"/>
            <ac:spMk id="17" creationId="{9BB74040-623A-2BD5-B499-3AFB93464412}"/>
          </ac:spMkLst>
        </pc:spChg>
        <pc:spChg chg="mod">
          <ac:chgData name="Mo Saif" userId="da2e02194afa681a" providerId="LiveId" clId="{981D770F-6CF1-45D3-AEF5-1F0417D372AF}" dt="2023-08-18T11:35:14.825" v="3304" actId="20577"/>
          <ac:spMkLst>
            <pc:docMk/>
            <pc:sldMk cId="1694863096" sldId="323"/>
            <ac:spMk id="1536" creationId="{00000000-0000-0000-0000-000000000000}"/>
          </ac:spMkLst>
        </pc:spChg>
        <pc:spChg chg="mod">
          <ac:chgData name="Mo Saif" userId="da2e02194afa681a" providerId="LiveId" clId="{981D770F-6CF1-45D3-AEF5-1F0417D372AF}" dt="2023-08-19T16:05:35.919" v="3405" actId="20577"/>
          <ac:spMkLst>
            <pc:docMk/>
            <pc:sldMk cId="1694863096" sldId="323"/>
            <ac:spMk id="1539" creationId="{00000000-0000-0000-0000-000000000000}"/>
          </ac:spMkLst>
        </pc:spChg>
        <pc:grpChg chg="add mod">
          <ac:chgData name="Mo Saif" userId="da2e02194afa681a" providerId="LiveId" clId="{981D770F-6CF1-45D3-AEF5-1F0417D372AF}" dt="2023-08-18T11:35:34.171" v="3307" actId="1076"/>
          <ac:grpSpMkLst>
            <pc:docMk/>
            <pc:sldMk cId="1694863096" sldId="323"/>
            <ac:grpSpMk id="3" creationId="{FB3FDB97-3EF2-75DC-ADBB-186FA2AB94E0}"/>
          </ac:grpSpMkLst>
        </pc:grpChg>
        <pc:grpChg chg="add mod">
          <ac:chgData name="Mo Saif" userId="da2e02194afa681a" providerId="LiveId" clId="{981D770F-6CF1-45D3-AEF5-1F0417D372AF}" dt="2023-08-18T11:13:42.041" v="3192" actId="207"/>
          <ac:grpSpMkLst>
            <pc:docMk/>
            <pc:sldMk cId="1694863096" sldId="323"/>
            <ac:grpSpMk id="7" creationId="{4F506123-17D2-EC1B-283E-A46F0B385225}"/>
          </ac:grpSpMkLst>
        </pc:grpChg>
        <pc:grpChg chg="add mod">
          <ac:chgData name="Mo Saif" userId="da2e02194afa681a" providerId="LiveId" clId="{981D770F-6CF1-45D3-AEF5-1F0417D372AF}" dt="2023-08-18T11:35:38.532" v="3308" actId="1076"/>
          <ac:grpSpMkLst>
            <pc:docMk/>
            <pc:sldMk cId="1694863096" sldId="323"/>
            <ac:grpSpMk id="10" creationId="{764BDB06-9866-4A0B-5E08-40BD34205B38}"/>
          </ac:grpSpMkLst>
        </pc:grpChg>
      </pc:sldChg>
      <pc:sldChg chg="addSp modSp add mod">
        <pc:chgData name="Mo Saif" userId="da2e02194afa681a" providerId="LiveId" clId="{981D770F-6CF1-45D3-AEF5-1F0417D372AF}" dt="2023-08-19T16:05:44.730" v="3413" actId="20577"/>
        <pc:sldMkLst>
          <pc:docMk/>
          <pc:sldMk cId="2571107862" sldId="324"/>
        </pc:sldMkLst>
        <pc:spChg chg="add mod">
          <ac:chgData name="Mo Saif" userId="da2e02194afa681a" providerId="LiveId" clId="{981D770F-6CF1-45D3-AEF5-1F0417D372AF}" dt="2023-08-18T11:42:09.245" v="3324" actId="1076"/>
          <ac:spMkLst>
            <pc:docMk/>
            <pc:sldMk cId="2571107862" sldId="324"/>
            <ac:spMk id="2" creationId="{1DEAFD08-F301-119A-F37C-EDEB4DD49FBF}"/>
          </ac:spMkLst>
        </pc:spChg>
        <pc:spChg chg="mod">
          <ac:chgData name="Mo Saif" userId="da2e02194afa681a" providerId="LiveId" clId="{981D770F-6CF1-45D3-AEF5-1F0417D372AF}" dt="2023-08-18T11:18:37.546" v="3216" actId="207"/>
          <ac:spMkLst>
            <pc:docMk/>
            <pc:sldMk cId="2571107862" sldId="324"/>
            <ac:spMk id="4" creationId="{869D19DD-92CC-A641-B764-391693314000}"/>
          </ac:spMkLst>
        </pc:spChg>
        <pc:spChg chg="mod">
          <ac:chgData name="Mo Saif" userId="da2e02194afa681a" providerId="LiveId" clId="{981D770F-6CF1-45D3-AEF5-1F0417D372AF}" dt="2023-08-18T11:18:37.546" v="3216" actId="207"/>
          <ac:spMkLst>
            <pc:docMk/>
            <pc:sldMk cId="2571107862" sldId="324"/>
            <ac:spMk id="5" creationId="{0935186F-1001-29CC-FCAB-D1A10A7833E4}"/>
          </ac:spMkLst>
        </pc:spChg>
        <pc:spChg chg="mod">
          <ac:chgData name="Mo Saif" userId="da2e02194afa681a" providerId="LiveId" clId="{981D770F-6CF1-45D3-AEF5-1F0417D372AF}" dt="2023-08-18T11:18:37.546" v="3216" actId="207"/>
          <ac:spMkLst>
            <pc:docMk/>
            <pc:sldMk cId="2571107862" sldId="324"/>
            <ac:spMk id="6" creationId="{BCB1508D-4F32-F70A-81AB-DB36D5E2D1F8}"/>
          </ac:spMkLst>
        </pc:spChg>
        <pc:spChg chg="mod">
          <ac:chgData name="Mo Saif" userId="da2e02194afa681a" providerId="LiveId" clId="{981D770F-6CF1-45D3-AEF5-1F0417D372AF}" dt="2023-08-18T11:18:37.546" v="3216" actId="207"/>
          <ac:spMkLst>
            <pc:docMk/>
            <pc:sldMk cId="2571107862" sldId="324"/>
            <ac:spMk id="7" creationId="{8F9743DB-BCDF-E797-E505-B33997BF5706}"/>
          </ac:spMkLst>
        </pc:spChg>
        <pc:spChg chg="mod">
          <ac:chgData name="Mo Saif" userId="da2e02194afa681a" providerId="LiveId" clId="{981D770F-6CF1-45D3-AEF5-1F0417D372AF}" dt="2023-08-18T11:18:37.546" v="3216" actId="207"/>
          <ac:spMkLst>
            <pc:docMk/>
            <pc:sldMk cId="2571107862" sldId="324"/>
            <ac:spMk id="8" creationId="{28011516-EB94-9191-337B-40D6CBEAE8FD}"/>
          </ac:spMkLst>
        </pc:spChg>
        <pc:spChg chg="mod">
          <ac:chgData name="Mo Saif" userId="da2e02194afa681a" providerId="LiveId" clId="{981D770F-6CF1-45D3-AEF5-1F0417D372AF}" dt="2023-08-18T11:19:30.284" v="3219" actId="207"/>
          <ac:spMkLst>
            <pc:docMk/>
            <pc:sldMk cId="2571107862" sldId="324"/>
            <ac:spMk id="10" creationId="{82454EB4-7C0E-44A6-DCB1-99000742E5C9}"/>
          </ac:spMkLst>
        </pc:spChg>
        <pc:spChg chg="mod">
          <ac:chgData name="Mo Saif" userId="da2e02194afa681a" providerId="LiveId" clId="{981D770F-6CF1-45D3-AEF5-1F0417D372AF}" dt="2023-08-18T11:19:30.284" v="3219" actId="207"/>
          <ac:spMkLst>
            <pc:docMk/>
            <pc:sldMk cId="2571107862" sldId="324"/>
            <ac:spMk id="11" creationId="{8994CC43-FFC2-7DD1-7FF4-011456A44017}"/>
          </ac:spMkLst>
        </pc:spChg>
        <pc:spChg chg="mod">
          <ac:chgData name="Mo Saif" userId="da2e02194afa681a" providerId="LiveId" clId="{981D770F-6CF1-45D3-AEF5-1F0417D372AF}" dt="2023-08-18T11:19:30.284" v="3219" actId="207"/>
          <ac:spMkLst>
            <pc:docMk/>
            <pc:sldMk cId="2571107862" sldId="324"/>
            <ac:spMk id="12" creationId="{B8748D35-0953-8220-4984-A6B51617772F}"/>
          </ac:spMkLst>
        </pc:spChg>
        <pc:spChg chg="mod">
          <ac:chgData name="Mo Saif" userId="da2e02194afa681a" providerId="LiveId" clId="{981D770F-6CF1-45D3-AEF5-1F0417D372AF}" dt="2023-08-18T11:19:30.284" v="3219" actId="207"/>
          <ac:spMkLst>
            <pc:docMk/>
            <pc:sldMk cId="2571107862" sldId="324"/>
            <ac:spMk id="13" creationId="{4FAE3266-E95F-4731-760A-AFADC0BD3E34}"/>
          </ac:spMkLst>
        </pc:spChg>
        <pc:spChg chg="mod">
          <ac:chgData name="Mo Saif" userId="da2e02194afa681a" providerId="LiveId" clId="{981D770F-6CF1-45D3-AEF5-1F0417D372AF}" dt="2023-08-18T11:17:39.464" v="3213" actId="20577"/>
          <ac:spMkLst>
            <pc:docMk/>
            <pc:sldMk cId="2571107862" sldId="324"/>
            <ac:spMk id="1536" creationId="{00000000-0000-0000-0000-000000000000}"/>
          </ac:spMkLst>
        </pc:spChg>
        <pc:spChg chg="mod">
          <ac:chgData name="Mo Saif" userId="da2e02194afa681a" providerId="LiveId" clId="{981D770F-6CF1-45D3-AEF5-1F0417D372AF}" dt="2023-08-19T16:05:44.730" v="3413" actId="20577"/>
          <ac:spMkLst>
            <pc:docMk/>
            <pc:sldMk cId="2571107862" sldId="324"/>
            <ac:spMk id="1539" creationId="{00000000-0000-0000-0000-000000000000}"/>
          </ac:spMkLst>
        </pc:spChg>
        <pc:grpChg chg="add mod">
          <ac:chgData name="Mo Saif" userId="da2e02194afa681a" providerId="LiveId" clId="{981D770F-6CF1-45D3-AEF5-1F0417D372AF}" dt="2023-08-18T11:18:37.546" v="3216" actId="207"/>
          <ac:grpSpMkLst>
            <pc:docMk/>
            <pc:sldMk cId="2571107862" sldId="324"/>
            <ac:grpSpMk id="3" creationId="{817C2FCC-1346-C98B-AA89-94D63C7E37B7}"/>
          </ac:grpSpMkLst>
        </pc:grpChg>
        <pc:grpChg chg="add mod">
          <ac:chgData name="Mo Saif" userId="da2e02194afa681a" providerId="LiveId" clId="{981D770F-6CF1-45D3-AEF5-1F0417D372AF}" dt="2023-08-18T11:42:15.975" v="3325" actId="1076"/>
          <ac:grpSpMkLst>
            <pc:docMk/>
            <pc:sldMk cId="2571107862" sldId="324"/>
            <ac:grpSpMk id="9" creationId="{C19E513C-9240-6FCF-5E09-3D19CC690EDF}"/>
          </ac:grpSpMkLst>
        </pc:grpChg>
      </pc:sldChg>
      <pc:sldChg chg="modSp add del mod ord">
        <pc:chgData name="Mo Saif" userId="da2e02194afa681a" providerId="LiveId" clId="{981D770F-6CF1-45D3-AEF5-1F0417D372AF}" dt="2023-08-19T16:04:54.324" v="3371" actId="47"/>
        <pc:sldMkLst>
          <pc:docMk/>
          <pc:sldMk cId="1206755221" sldId="325"/>
        </pc:sldMkLst>
        <pc:spChg chg="mod">
          <ac:chgData name="Mo Saif" userId="da2e02194afa681a" providerId="LiveId" clId="{981D770F-6CF1-45D3-AEF5-1F0417D372AF}" dt="2023-08-18T11:32:48.143" v="3268" actId="20577"/>
          <ac:spMkLst>
            <pc:docMk/>
            <pc:sldMk cId="1206755221" sldId="325"/>
            <ac:spMk id="2822" creationId="{00000000-0000-0000-0000-000000000000}"/>
          </ac:spMkLst>
        </pc:spChg>
      </pc:sldChg>
      <pc:sldChg chg="modSp add del mod ord">
        <pc:chgData name="Mo Saif" userId="da2e02194afa681a" providerId="LiveId" clId="{981D770F-6CF1-45D3-AEF5-1F0417D372AF}" dt="2023-08-19T16:05:53.469" v="3414" actId="2696"/>
        <pc:sldMkLst>
          <pc:docMk/>
          <pc:sldMk cId="778686920" sldId="326"/>
        </pc:sldMkLst>
        <pc:spChg chg="mod">
          <ac:chgData name="Mo Saif" userId="da2e02194afa681a" providerId="LiveId" clId="{981D770F-6CF1-45D3-AEF5-1F0417D372AF}" dt="2023-08-18T11:33:21.465" v="3280" actId="20577"/>
          <ac:spMkLst>
            <pc:docMk/>
            <pc:sldMk cId="778686920" sldId="326"/>
            <ac:spMk id="2822" creationId="{00000000-0000-0000-0000-000000000000}"/>
          </ac:spMkLst>
        </pc:spChg>
      </pc:sldChg>
      <pc:sldChg chg="addSp delSp modSp add mod ord">
        <pc:chgData name="Mo Saif" userId="da2e02194afa681a" providerId="LiveId" clId="{981D770F-6CF1-45D3-AEF5-1F0417D372AF}" dt="2023-08-18T15:49:44.517" v="3343" actId="1076"/>
        <pc:sldMkLst>
          <pc:docMk/>
          <pc:sldMk cId="1398542403" sldId="327"/>
        </pc:sldMkLst>
        <pc:spChg chg="del mod">
          <ac:chgData name="Mo Saif" userId="da2e02194afa681a" providerId="LiveId" clId="{981D770F-6CF1-45D3-AEF5-1F0417D372AF}" dt="2023-08-18T15:45:53.318" v="3338" actId="478"/>
          <ac:spMkLst>
            <pc:docMk/>
            <pc:sldMk cId="1398542403" sldId="327"/>
            <ac:spMk id="2822" creationId="{00000000-0000-0000-0000-000000000000}"/>
          </ac:spMkLst>
        </pc:spChg>
        <pc:picChg chg="add del mod">
          <ac:chgData name="Mo Saif" userId="da2e02194afa681a" providerId="LiveId" clId="{981D770F-6CF1-45D3-AEF5-1F0417D372AF}" dt="2023-08-18T15:45:02.717" v="3332" actId="478"/>
          <ac:picMkLst>
            <pc:docMk/>
            <pc:sldMk cId="1398542403" sldId="327"/>
            <ac:picMk id="3" creationId="{7FCDB1E5-2A3B-040A-B6EF-E58CB05AFFAA}"/>
          </ac:picMkLst>
        </pc:picChg>
        <pc:picChg chg="add mod">
          <ac:chgData name="Mo Saif" userId="da2e02194afa681a" providerId="LiveId" clId="{981D770F-6CF1-45D3-AEF5-1F0417D372AF}" dt="2023-08-18T15:49:44.517" v="3343" actId="1076"/>
          <ac:picMkLst>
            <pc:docMk/>
            <pc:sldMk cId="1398542403" sldId="327"/>
            <ac:picMk id="4" creationId="{5C75D4E0-2FC9-A921-9E6B-F171300B7653}"/>
          </ac:picMkLst>
        </pc:picChg>
      </pc:sldChg>
      <pc:sldChg chg="addSp modSp add mod ord">
        <pc:chgData name="Mo Saif" userId="da2e02194afa681a" providerId="LiveId" clId="{981D770F-6CF1-45D3-AEF5-1F0417D372AF}" dt="2023-08-20T10:37:17.037" v="3865" actId="20577"/>
        <pc:sldMkLst>
          <pc:docMk/>
          <pc:sldMk cId="1343190558" sldId="328"/>
        </pc:sldMkLst>
        <pc:spChg chg="add mod">
          <ac:chgData name="Mo Saif" userId="da2e02194afa681a" providerId="LiveId" clId="{981D770F-6CF1-45D3-AEF5-1F0417D372AF}" dt="2023-08-20T10:33:49.764" v="3830" actId="1076"/>
          <ac:spMkLst>
            <pc:docMk/>
            <pc:sldMk cId="1343190558" sldId="328"/>
            <ac:spMk id="3" creationId="{79F65925-6BDF-C7C8-A6BF-62BC5F6BB027}"/>
          </ac:spMkLst>
        </pc:spChg>
        <pc:spChg chg="add mod">
          <ac:chgData name="Mo Saif" userId="da2e02194afa681a" providerId="LiveId" clId="{981D770F-6CF1-45D3-AEF5-1F0417D372AF}" dt="2023-08-20T10:34:05.936" v="3831" actId="1076"/>
          <ac:spMkLst>
            <pc:docMk/>
            <pc:sldMk cId="1343190558" sldId="328"/>
            <ac:spMk id="4" creationId="{6022414F-2415-DFCF-ED09-90D9DCC6FB6F}"/>
          </ac:spMkLst>
        </pc:spChg>
        <pc:spChg chg="add mod">
          <ac:chgData name="Mo Saif" userId="da2e02194afa681a" providerId="LiveId" clId="{981D770F-6CF1-45D3-AEF5-1F0417D372AF}" dt="2023-08-20T10:37:17.037" v="3865" actId="20577"/>
          <ac:spMkLst>
            <pc:docMk/>
            <pc:sldMk cId="1343190558" sldId="328"/>
            <ac:spMk id="7" creationId="{443BD9AC-CEDC-D4DD-CD63-6773616A7148}"/>
          </ac:spMkLst>
        </pc:spChg>
        <pc:spChg chg="mod">
          <ac:chgData name="Mo Saif" userId="da2e02194afa681a" providerId="LiveId" clId="{981D770F-6CF1-45D3-AEF5-1F0417D372AF}" dt="2023-08-20T10:33:23.516" v="3826" actId="1076"/>
          <ac:spMkLst>
            <pc:docMk/>
            <pc:sldMk cId="1343190558" sldId="328"/>
            <ac:spMk id="1535" creationId="{00000000-0000-0000-0000-000000000000}"/>
          </ac:spMkLst>
        </pc:spChg>
        <pc:spChg chg="mod">
          <ac:chgData name="Mo Saif" userId="da2e02194afa681a" providerId="LiveId" clId="{981D770F-6CF1-45D3-AEF5-1F0417D372AF}" dt="2023-08-20T10:32:45.635" v="3821" actId="1076"/>
          <ac:spMkLst>
            <pc:docMk/>
            <pc:sldMk cId="1343190558" sldId="328"/>
            <ac:spMk id="1536" creationId="{00000000-0000-0000-0000-000000000000}"/>
          </ac:spMkLst>
        </pc:spChg>
        <pc:spChg chg="mod">
          <ac:chgData name="Mo Saif" userId="da2e02194afa681a" providerId="LiveId" clId="{981D770F-6CF1-45D3-AEF5-1F0417D372AF}" dt="2023-08-20T10:33:31.111" v="3827" actId="1076"/>
          <ac:spMkLst>
            <pc:docMk/>
            <pc:sldMk cId="1343190558" sldId="328"/>
            <ac:spMk id="1537" creationId="{00000000-0000-0000-0000-000000000000}"/>
          </ac:spMkLst>
        </pc:spChg>
        <pc:spChg chg="mod">
          <ac:chgData name="Mo Saif" userId="da2e02194afa681a" providerId="LiveId" clId="{981D770F-6CF1-45D3-AEF5-1F0417D372AF}" dt="2023-08-20T10:34:22.092" v="3835" actId="14100"/>
          <ac:spMkLst>
            <pc:docMk/>
            <pc:sldMk cId="1343190558" sldId="328"/>
            <ac:spMk id="1538" creationId="{00000000-0000-0000-0000-000000000000}"/>
          </ac:spMkLst>
        </pc:spChg>
        <pc:spChg chg="mod">
          <ac:chgData name="Mo Saif" userId="da2e02194afa681a" providerId="LiveId" clId="{981D770F-6CF1-45D3-AEF5-1F0417D372AF}" dt="2023-08-20T10:32:37.151" v="3820" actId="1076"/>
          <ac:spMkLst>
            <pc:docMk/>
            <pc:sldMk cId="1343190558" sldId="328"/>
            <ac:spMk id="1539" creationId="{00000000-0000-0000-0000-000000000000}"/>
          </ac:spMkLst>
        </pc:spChg>
        <pc:cxnChg chg="add mod">
          <ac:chgData name="Mo Saif" userId="da2e02194afa681a" providerId="LiveId" clId="{981D770F-6CF1-45D3-AEF5-1F0417D372AF}" dt="2023-08-20T10:32:33.602" v="3819" actId="1076"/>
          <ac:cxnSpMkLst>
            <pc:docMk/>
            <pc:sldMk cId="1343190558" sldId="328"/>
            <ac:cxnSpMk id="2" creationId="{9F873E25-C04D-0310-D5CA-4F1AF2CAF186}"/>
          </ac:cxnSpMkLst>
        </pc:cxnChg>
        <pc:cxnChg chg="add mod">
          <ac:chgData name="Mo Saif" userId="da2e02194afa681a" providerId="LiveId" clId="{981D770F-6CF1-45D3-AEF5-1F0417D372AF}" dt="2023-08-20T10:33:43.286" v="3829" actId="1076"/>
          <ac:cxnSpMkLst>
            <pc:docMk/>
            <pc:sldMk cId="1343190558" sldId="328"/>
            <ac:cxnSpMk id="5" creationId="{66331598-2AEE-CCA5-00C7-6DE2B654454B}"/>
          </ac:cxnSpMkLst>
        </pc:cxnChg>
        <pc:cxnChg chg="mod">
          <ac:chgData name="Mo Saif" userId="da2e02194afa681a" providerId="LiveId" clId="{981D770F-6CF1-45D3-AEF5-1F0417D372AF}" dt="2023-08-20T10:33:12.708" v="3825" actId="1076"/>
          <ac:cxnSpMkLst>
            <pc:docMk/>
            <pc:sldMk cId="1343190558" sldId="328"/>
            <ac:cxnSpMk id="6" creationId="{E29E5007-124D-E4C5-B0C9-12AB38BD4C25}"/>
          </ac:cxnSpMkLst>
        </pc:cxnChg>
      </pc:sldChg>
      <pc:sldMasterChg chg="delSldLayout">
        <pc:chgData name="Mo Saif" userId="da2e02194afa681a" providerId="LiveId" clId="{981D770F-6CF1-45D3-AEF5-1F0417D372AF}" dt="2023-08-18T11:33:51.185" v="3281" actId="47"/>
        <pc:sldMasterMkLst>
          <pc:docMk/>
          <pc:sldMasterMk cId="0" sldId="2147483698"/>
        </pc:sldMasterMkLst>
        <pc:sldLayoutChg chg="del">
          <pc:chgData name="Mo Saif" userId="da2e02194afa681a" providerId="LiveId" clId="{981D770F-6CF1-45D3-AEF5-1F0417D372AF}" dt="2023-08-18T11:11:34.202" v="3144" actId="47"/>
          <pc:sldLayoutMkLst>
            <pc:docMk/>
            <pc:sldMasterMk cId="0" sldId="2147483698"/>
            <pc:sldLayoutMk cId="0" sldId="2147483649"/>
          </pc:sldLayoutMkLst>
        </pc:sldLayoutChg>
        <pc:sldLayoutChg chg="del">
          <pc:chgData name="Mo Saif" userId="da2e02194afa681a" providerId="LiveId" clId="{981D770F-6CF1-45D3-AEF5-1F0417D372AF}" dt="2023-08-07T19:35:00.181" v="2" actId="2696"/>
          <pc:sldLayoutMkLst>
            <pc:docMk/>
            <pc:sldMasterMk cId="0" sldId="2147483698"/>
            <pc:sldLayoutMk cId="0" sldId="2147483650"/>
          </pc:sldLayoutMkLst>
        </pc:sldLayoutChg>
        <pc:sldLayoutChg chg="del">
          <pc:chgData name="Mo Saif" userId="da2e02194afa681a" providerId="LiveId" clId="{981D770F-6CF1-45D3-AEF5-1F0417D372AF}" dt="2023-08-18T11:11:35.753" v="3147" actId="47"/>
          <pc:sldLayoutMkLst>
            <pc:docMk/>
            <pc:sldMasterMk cId="0" sldId="2147483698"/>
            <pc:sldLayoutMk cId="0" sldId="2147483652"/>
          </pc:sldLayoutMkLst>
        </pc:sldLayoutChg>
        <pc:sldLayoutChg chg="del">
          <pc:chgData name="Mo Saif" userId="da2e02194afa681a" providerId="LiveId" clId="{981D770F-6CF1-45D3-AEF5-1F0417D372AF}" dt="2023-08-18T11:12:02.772" v="3173" actId="47"/>
          <pc:sldLayoutMkLst>
            <pc:docMk/>
            <pc:sldMasterMk cId="0" sldId="2147483698"/>
            <pc:sldLayoutMk cId="0" sldId="2147483653"/>
          </pc:sldLayoutMkLst>
        </pc:sldLayoutChg>
        <pc:sldLayoutChg chg="del">
          <pc:chgData name="Mo Saif" userId="da2e02194afa681a" providerId="LiveId" clId="{981D770F-6CF1-45D3-AEF5-1F0417D372AF}" dt="2023-08-18T11:11:44.276" v="3153" actId="47"/>
          <pc:sldLayoutMkLst>
            <pc:docMk/>
            <pc:sldMasterMk cId="0" sldId="2147483698"/>
            <pc:sldLayoutMk cId="0" sldId="2147483654"/>
          </pc:sldLayoutMkLst>
        </pc:sldLayoutChg>
        <pc:sldLayoutChg chg="del">
          <pc:chgData name="Mo Saif" userId="da2e02194afa681a" providerId="LiveId" clId="{981D770F-6CF1-45D3-AEF5-1F0417D372AF}" dt="2023-08-18T11:11:37.322" v="3149" actId="47"/>
          <pc:sldLayoutMkLst>
            <pc:docMk/>
            <pc:sldMasterMk cId="0" sldId="2147483698"/>
            <pc:sldLayoutMk cId="0" sldId="2147483656"/>
          </pc:sldLayoutMkLst>
        </pc:sldLayoutChg>
        <pc:sldLayoutChg chg="del">
          <pc:chgData name="Mo Saif" userId="da2e02194afa681a" providerId="LiveId" clId="{981D770F-6CF1-45D3-AEF5-1F0417D372AF}" dt="2023-08-18T11:12:00.166" v="3169" actId="47"/>
          <pc:sldLayoutMkLst>
            <pc:docMk/>
            <pc:sldMasterMk cId="0" sldId="2147483698"/>
            <pc:sldLayoutMk cId="0" sldId="2147483657"/>
          </pc:sldLayoutMkLst>
        </pc:sldLayoutChg>
        <pc:sldLayoutChg chg="del">
          <pc:chgData name="Mo Saif" userId="da2e02194afa681a" providerId="LiveId" clId="{981D770F-6CF1-45D3-AEF5-1F0417D372AF}" dt="2023-08-07T19:34:55.896" v="1" actId="2696"/>
          <pc:sldLayoutMkLst>
            <pc:docMk/>
            <pc:sldMasterMk cId="0" sldId="2147483698"/>
            <pc:sldLayoutMk cId="0" sldId="2147483659"/>
          </pc:sldLayoutMkLst>
        </pc:sldLayoutChg>
        <pc:sldLayoutChg chg="del">
          <pc:chgData name="Mo Saif" userId="da2e02194afa681a" providerId="LiveId" clId="{981D770F-6CF1-45D3-AEF5-1F0417D372AF}" dt="2023-08-18T11:11:35.167" v="3146" actId="47"/>
          <pc:sldLayoutMkLst>
            <pc:docMk/>
            <pc:sldMasterMk cId="0" sldId="2147483698"/>
            <pc:sldLayoutMk cId="0" sldId="2147483660"/>
          </pc:sldLayoutMkLst>
        </pc:sldLayoutChg>
        <pc:sldLayoutChg chg="del">
          <pc:chgData name="Mo Saif" userId="da2e02194afa681a" providerId="LiveId" clId="{981D770F-6CF1-45D3-AEF5-1F0417D372AF}" dt="2023-08-18T11:33:51.185" v="3281" actId="47"/>
          <pc:sldLayoutMkLst>
            <pc:docMk/>
            <pc:sldMasterMk cId="0" sldId="2147483698"/>
            <pc:sldLayoutMk cId="0" sldId="2147483661"/>
          </pc:sldLayoutMkLst>
        </pc:sldLayoutChg>
        <pc:sldLayoutChg chg="del">
          <pc:chgData name="Mo Saif" userId="da2e02194afa681a" providerId="LiveId" clId="{981D770F-6CF1-45D3-AEF5-1F0417D372AF}" dt="2023-08-18T11:11:45.564" v="3156" actId="47"/>
          <pc:sldLayoutMkLst>
            <pc:docMk/>
            <pc:sldMasterMk cId="0" sldId="2147483698"/>
            <pc:sldLayoutMk cId="0" sldId="2147483662"/>
          </pc:sldLayoutMkLst>
        </pc:sldLayoutChg>
        <pc:sldLayoutChg chg="del">
          <pc:chgData name="Mo Saif" userId="da2e02194afa681a" providerId="LiveId" clId="{981D770F-6CF1-45D3-AEF5-1F0417D372AF}" dt="2023-08-18T11:11:59.094" v="3167" actId="47"/>
          <pc:sldLayoutMkLst>
            <pc:docMk/>
            <pc:sldMasterMk cId="0" sldId="2147483698"/>
            <pc:sldLayoutMk cId="0" sldId="2147483664"/>
          </pc:sldLayoutMkLst>
        </pc:sldLayoutChg>
        <pc:sldLayoutChg chg="del">
          <pc:chgData name="Mo Saif" userId="da2e02194afa681a" providerId="LiveId" clId="{981D770F-6CF1-45D3-AEF5-1F0417D372AF}" dt="2023-08-18T11:12:01.228" v="3170" actId="47"/>
          <pc:sldLayoutMkLst>
            <pc:docMk/>
            <pc:sldMasterMk cId="0" sldId="2147483698"/>
            <pc:sldLayoutMk cId="0" sldId="2147483665"/>
          </pc:sldLayoutMkLst>
        </pc:sldLayoutChg>
        <pc:sldLayoutChg chg="del">
          <pc:chgData name="Mo Saif" userId="da2e02194afa681a" providerId="LiveId" clId="{981D770F-6CF1-45D3-AEF5-1F0417D372AF}" dt="2023-08-18T11:11:43.471" v="3151" actId="47"/>
          <pc:sldLayoutMkLst>
            <pc:docMk/>
            <pc:sldMasterMk cId="0" sldId="2147483698"/>
            <pc:sldLayoutMk cId="0" sldId="2147483666"/>
          </pc:sldLayoutMkLst>
        </pc:sldLayoutChg>
        <pc:sldLayoutChg chg="del">
          <pc:chgData name="Mo Saif" userId="da2e02194afa681a" providerId="LiveId" clId="{981D770F-6CF1-45D3-AEF5-1F0417D372AF}" dt="2023-08-18T11:11:44.630" v="3154" actId="47"/>
          <pc:sldLayoutMkLst>
            <pc:docMk/>
            <pc:sldMasterMk cId="0" sldId="2147483698"/>
            <pc:sldLayoutMk cId="0" sldId="2147483667"/>
          </pc:sldLayoutMkLst>
        </pc:sldLayoutChg>
        <pc:sldLayoutChg chg="del">
          <pc:chgData name="Mo Saif" userId="da2e02194afa681a" providerId="LiveId" clId="{981D770F-6CF1-45D3-AEF5-1F0417D372AF}" dt="2023-08-17T16:18:30.658" v="1551" actId="47"/>
          <pc:sldLayoutMkLst>
            <pc:docMk/>
            <pc:sldMasterMk cId="0" sldId="2147483698"/>
            <pc:sldLayoutMk cId="0" sldId="2147483668"/>
          </pc:sldLayoutMkLst>
        </pc:sldLayoutChg>
        <pc:sldLayoutChg chg="del">
          <pc:chgData name="Mo Saif" userId="da2e02194afa681a" providerId="LiveId" clId="{981D770F-6CF1-45D3-AEF5-1F0417D372AF}" dt="2023-08-18T11:11:47.747" v="3158" actId="47"/>
          <pc:sldLayoutMkLst>
            <pc:docMk/>
            <pc:sldMasterMk cId="0" sldId="2147483698"/>
            <pc:sldLayoutMk cId="0" sldId="2147483669"/>
          </pc:sldLayoutMkLst>
        </pc:sldLayoutChg>
        <pc:sldLayoutChg chg="del">
          <pc:chgData name="Mo Saif" userId="da2e02194afa681a" providerId="LiveId" clId="{981D770F-6CF1-45D3-AEF5-1F0417D372AF}" dt="2023-08-18T11:11:49.953" v="3161" actId="47"/>
          <pc:sldLayoutMkLst>
            <pc:docMk/>
            <pc:sldMasterMk cId="0" sldId="2147483698"/>
            <pc:sldLayoutMk cId="0" sldId="2147483670"/>
          </pc:sldLayoutMkLst>
        </pc:sldLayoutChg>
        <pc:sldLayoutChg chg="del">
          <pc:chgData name="Mo Saif" userId="da2e02194afa681a" providerId="LiveId" clId="{981D770F-6CF1-45D3-AEF5-1F0417D372AF}" dt="2023-08-18T11:11:57.073" v="3164" actId="47"/>
          <pc:sldLayoutMkLst>
            <pc:docMk/>
            <pc:sldMasterMk cId="0" sldId="2147483698"/>
            <pc:sldLayoutMk cId="0" sldId="2147483671"/>
          </pc:sldLayoutMkLst>
        </pc:sldLayoutChg>
        <pc:sldLayoutChg chg="del">
          <pc:chgData name="Mo Saif" userId="da2e02194afa681a" providerId="LiveId" clId="{981D770F-6CF1-45D3-AEF5-1F0417D372AF}" dt="2023-08-18T11:11:59.580" v="3168" actId="47"/>
          <pc:sldLayoutMkLst>
            <pc:docMk/>
            <pc:sldMasterMk cId="0" sldId="2147483698"/>
            <pc:sldLayoutMk cId="0" sldId="2147483672"/>
          </pc:sldLayoutMkLst>
        </pc:sldLayoutChg>
        <pc:sldLayoutChg chg="del">
          <pc:chgData name="Mo Saif" userId="da2e02194afa681a" providerId="LiveId" clId="{981D770F-6CF1-45D3-AEF5-1F0417D372AF}" dt="2023-08-18T11:12:01.750" v="3171" actId="47"/>
          <pc:sldLayoutMkLst>
            <pc:docMk/>
            <pc:sldMasterMk cId="0" sldId="2147483698"/>
            <pc:sldLayoutMk cId="0" sldId="2147483673"/>
          </pc:sldLayoutMkLst>
        </pc:sldLayoutChg>
        <pc:sldLayoutChg chg="del">
          <pc:chgData name="Mo Saif" userId="da2e02194afa681a" providerId="LiveId" clId="{981D770F-6CF1-45D3-AEF5-1F0417D372AF}" dt="2023-08-18T11:12:02.251" v="3172" actId="47"/>
          <pc:sldLayoutMkLst>
            <pc:docMk/>
            <pc:sldMasterMk cId="0" sldId="2147483698"/>
            <pc:sldLayoutMk cId="0" sldId="2147483674"/>
          </pc:sldLayoutMkLst>
        </pc:sldLayoutChg>
        <pc:sldLayoutChg chg="del">
          <pc:chgData name="Mo Saif" userId="da2e02194afa681a" providerId="LiveId" clId="{981D770F-6CF1-45D3-AEF5-1F0417D372AF}" dt="2023-08-18T11:11:45.009" v="3155" actId="47"/>
          <pc:sldLayoutMkLst>
            <pc:docMk/>
            <pc:sldMasterMk cId="0" sldId="2147483698"/>
            <pc:sldLayoutMk cId="0" sldId="2147483675"/>
          </pc:sldLayoutMkLst>
        </pc:sldLayoutChg>
        <pc:sldLayoutChg chg="del">
          <pc:chgData name="Mo Saif" userId="da2e02194afa681a" providerId="LiveId" clId="{981D770F-6CF1-45D3-AEF5-1F0417D372AF}" dt="2023-08-18T11:11:58.430" v="3166" actId="47"/>
          <pc:sldLayoutMkLst>
            <pc:docMk/>
            <pc:sldMasterMk cId="0" sldId="2147483698"/>
            <pc:sldLayoutMk cId="0" sldId="2147483676"/>
          </pc:sldLayoutMkLst>
        </pc:sldLayoutChg>
        <pc:sldLayoutChg chg="del">
          <pc:chgData name="Mo Saif" userId="da2e02194afa681a" providerId="LiveId" clId="{981D770F-6CF1-45D3-AEF5-1F0417D372AF}" dt="2023-08-18T11:12:04.157" v="3175" actId="47"/>
          <pc:sldLayoutMkLst>
            <pc:docMk/>
            <pc:sldMasterMk cId="0" sldId="2147483698"/>
            <pc:sldLayoutMk cId="0" sldId="2147483677"/>
          </pc:sldLayoutMkLst>
        </pc:sldLayoutChg>
        <pc:sldLayoutChg chg="del">
          <pc:chgData name="Mo Saif" userId="da2e02194afa681a" providerId="LiveId" clId="{981D770F-6CF1-45D3-AEF5-1F0417D372AF}" dt="2023-08-18T11:11:34.635" v="3145" actId="47"/>
          <pc:sldLayoutMkLst>
            <pc:docMk/>
            <pc:sldMasterMk cId="0" sldId="2147483698"/>
            <pc:sldLayoutMk cId="0" sldId="2147483678"/>
          </pc:sldLayoutMkLst>
        </pc:sldLayoutChg>
        <pc:sldLayoutChg chg="del">
          <pc:chgData name="Mo Saif" userId="da2e02194afa681a" providerId="LiveId" clId="{981D770F-6CF1-45D3-AEF5-1F0417D372AF}" dt="2023-08-18T11:11:48.311" v="3159" actId="47"/>
          <pc:sldLayoutMkLst>
            <pc:docMk/>
            <pc:sldMasterMk cId="0" sldId="2147483698"/>
            <pc:sldLayoutMk cId="0" sldId="2147483679"/>
          </pc:sldLayoutMkLst>
        </pc:sldLayoutChg>
        <pc:sldLayoutChg chg="del">
          <pc:chgData name="Mo Saif" userId="da2e02194afa681a" providerId="LiveId" clId="{981D770F-6CF1-45D3-AEF5-1F0417D372AF}" dt="2023-08-18T11:11:40.243" v="3150" actId="47"/>
          <pc:sldLayoutMkLst>
            <pc:docMk/>
            <pc:sldMasterMk cId="0" sldId="2147483698"/>
            <pc:sldLayoutMk cId="0" sldId="2147483680"/>
          </pc:sldLayoutMkLst>
        </pc:sldLayoutChg>
        <pc:sldLayoutChg chg="del">
          <pc:chgData name="Mo Saif" userId="da2e02194afa681a" providerId="LiveId" clId="{981D770F-6CF1-45D3-AEF5-1F0417D372AF}" dt="2023-08-18T11:12:05.688" v="3176" actId="47"/>
          <pc:sldLayoutMkLst>
            <pc:docMk/>
            <pc:sldMasterMk cId="0" sldId="2147483698"/>
            <pc:sldLayoutMk cId="0" sldId="2147483681"/>
          </pc:sldLayoutMkLst>
        </pc:sldLayoutChg>
        <pc:sldLayoutChg chg="del">
          <pc:chgData name="Mo Saif" userId="da2e02194afa681a" providerId="LiveId" clId="{981D770F-6CF1-45D3-AEF5-1F0417D372AF}" dt="2023-08-18T11:11:56.455" v="3163" actId="47"/>
          <pc:sldLayoutMkLst>
            <pc:docMk/>
            <pc:sldMasterMk cId="0" sldId="2147483698"/>
            <pc:sldLayoutMk cId="0" sldId="2147483682"/>
          </pc:sldLayoutMkLst>
        </pc:sldLayoutChg>
        <pc:sldLayoutChg chg="del">
          <pc:chgData name="Mo Saif" userId="da2e02194afa681a" providerId="LiveId" clId="{981D770F-6CF1-45D3-AEF5-1F0417D372AF}" dt="2023-08-18T11:11:36.760" v="3148" actId="47"/>
          <pc:sldLayoutMkLst>
            <pc:docMk/>
            <pc:sldMasterMk cId="0" sldId="2147483698"/>
            <pc:sldLayoutMk cId="0" sldId="2147483683"/>
          </pc:sldLayoutMkLst>
        </pc:sldLayoutChg>
        <pc:sldLayoutChg chg="del">
          <pc:chgData name="Mo Saif" userId="da2e02194afa681a" providerId="LiveId" clId="{981D770F-6CF1-45D3-AEF5-1F0417D372AF}" dt="2023-08-18T11:11:49.050" v="3160" actId="47"/>
          <pc:sldLayoutMkLst>
            <pc:docMk/>
            <pc:sldMasterMk cId="0" sldId="2147483698"/>
            <pc:sldLayoutMk cId="0" sldId="2147483684"/>
          </pc:sldLayoutMkLst>
        </pc:sldLayoutChg>
        <pc:sldLayoutChg chg="del">
          <pc:chgData name="Mo Saif" userId="da2e02194afa681a" providerId="LiveId" clId="{981D770F-6CF1-45D3-AEF5-1F0417D372AF}" dt="2023-08-18T11:11:51.357" v="3162" actId="47"/>
          <pc:sldLayoutMkLst>
            <pc:docMk/>
            <pc:sldMasterMk cId="0" sldId="2147483698"/>
            <pc:sldLayoutMk cId="0" sldId="2147483685"/>
          </pc:sldLayoutMkLst>
        </pc:sldLayoutChg>
        <pc:sldLayoutChg chg="del">
          <pc:chgData name="Mo Saif" userId="da2e02194afa681a" providerId="LiveId" clId="{981D770F-6CF1-45D3-AEF5-1F0417D372AF}" dt="2023-08-18T11:11:57.897" v="3165" actId="47"/>
          <pc:sldLayoutMkLst>
            <pc:docMk/>
            <pc:sldMasterMk cId="0" sldId="2147483698"/>
            <pc:sldLayoutMk cId="0" sldId="2147483686"/>
          </pc:sldLayoutMkLst>
        </pc:sldLayoutChg>
        <pc:sldLayoutChg chg="del">
          <pc:chgData name="Mo Saif" userId="da2e02194afa681a" providerId="LiveId" clId="{981D770F-6CF1-45D3-AEF5-1F0417D372AF}" dt="2023-08-18T11:11:46.775" v="3157" actId="47"/>
          <pc:sldLayoutMkLst>
            <pc:docMk/>
            <pc:sldMasterMk cId="0" sldId="2147483698"/>
            <pc:sldLayoutMk cId="0" sldId="2147483687"/>
          </pc:sldLayoutMkLst>
        </pc:sldLayoutChg>
        <pc:sldLayoutChg chg="del">
          <pc:chgData name="Mo Saif" userId="da2e02194afa681a" providerId="LiveId" clId="{981D770F-6CF1-45D3-AEF5-1F0417D372AF}" dt="2023-08-18T11:11:43.875" v="3152" actId="47"/>
          <pc:sldLayoutMkLst>
            <pc:docMk/>
            <pc:sldMasterMk cId="0" sldId="2147483698"/>
            <pc:sldLayoutMk cId="0" sldId="2147483689"/>
          </pc:sldLayoutMkLst>
        </pc:sldLayoutChg>
        <pc:sldLayoutChg chg="del">
          <pc:chgData name="Mo Saif" userId="da2e02194afa681a" providerId="LiveId" clId="{981D770F-6CF1-45D3-AEF5-1F0417D372AF}" dt="2023-08-18T11:12:03.194" v="3174" actId="47"/>
          <pc:sldLayoutMkLst>
            <pc:docMk/>
            <pc:sldMasterMk cId="0" sldId="2147483698"/>
            <pc:sldLayoutMk cId="0" sldId="2147483690"/>
          </pc:sldLayoutMkLst>
        </pc:sldLayoutChg>
      </pc:sldMasterChg>
      <pc:sldMasterChg chg="del delSldLayout">
        <pc:chgData name="Mo Saif" userId="da2e02194afa681a" providerId="LiveId" clId="{981D770F-6CF1-45D3-AEF5-1F0417D372AF}" dt="2023-08-18T11:36:03.978" v="3316" actId="47"/>
        <pc:sldMasterMkLst>
          <pc:docMk/>
          <pc:sldMasterMk cId="0" sldId="2147483699"/>
        </pc:sldMasterMkLst>
        <pc:sldLayoutChg chg="del">
          <pc:chgData name="Mo Saif" userId="da2e02194afa681a" providerId="LiveId" clId="{981D770F-6CF1-45D3-AEF5-1F0417D372AF}" dt="2023-08-18T11:36:03.978" v="3316" actId="47"/>
          <pc:sldLayoutMkLst>
            <pc:docMk/>
            <pc:sldMasterMk cId="0" sldId="2147483699"/>
            <pc:sldLayoutMk cId="0" sldId="2147483696"/>
          </pc:sldLayoutMkLst>
        </pc:sldLayoutChg>
        <pc:sldLayoutChg chg="del">
          <pc:chgData name="Mo Saif" userId="da2e02194afa681a" providerId="LiveId" clId="{981D770F-6CF1-45D3-AEF5-1F0417D372AF}" dt="2023-08-18T11:35:59.936" v="3309" actId="47"/>
          <pc:sldLayoutMkLst>
            <pc:docMk/>
            <pc:sldMasterMk cId="0" sldId="2147483699"/>
            <pc:sldLayoutMk cId="0" sldId="214748369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fad2331100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fad2331100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1"/>
        <p:cNvGrpSpPr/>
        <p:nvPr/>
      </p:nvGrpSpPr>
      <p:grpSpPr>
        <a:xfrm>
          <a:off x="0" y="0"/>
          <a:ext cx="0" cy="0"/>
          <a:chOff x="0" y="0"/>
          <a:chExt cx="0" cy="0"/>
        </a:xfrm>
      </p:grpSpPr>
      <p:sp>
        <p:nvSpPr>
          <p:cNvPr id="1532" name="Google Shape;1532;gcb597d6056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3" name="Google Shape;1533;gcb597d6056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r-OM" b="0" i="0" dirty="0">
                <a:solidFill>
                  <a:srgbClr val="E2EEFF"/>
                </a:solidFill>
                <a:effectLst/>
                <a:latin typeface="Helvetica Neue"/>
              </a:rPr>
              <a:t>سورة البقرة/275</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28667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1"/>
        <p:cNvGrpSpPr/>
        <p:nvPr/>
      </p:nvGrpSpPr>
      <p:grpSpPr>
        <a:xfrm>
          <a:off x="0" y="0"/>
          <a:ext cx="0" cy="0"/>
          <a:chOff x="0" y="0"/>
          <a:chExt cx="0" cy="0"/>
        </a:xfrm>
      </p:grpSpPr>
      <p:sp>
        <p:nvSpPr>
          <p:cNvPr id="1532" name="Google Shape;1532;gcb597d6056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3" name="Google Shape;1533;gcb597d6056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03904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1"/>
        <p:cNvGrpSpPr/>
        <p:nvPr/>
      </p:nvGrpSpPr>
      <p:grpSpPr>
        <a:xfrm>
          <a:off x="0" y="0"/>
          <a:ext cx="0" cy="0"/>
          <a:chOff x="0" y="0"/>
          <a:chExt cx="0" cy="0"/>
        </a:xfrm>
      </p:grpSpPr>
      <p:sp>
        <p:nvSpPr>
          <p:cNvPr id="1532" name="Google Shape;1532;gcb597d6056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3" name="Google Shape;1533;gcb597d6056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38282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7"/>
        <p:cNvGrpSpPr/>
        <p:nvPr/>
      </p:nvGrpSpPr>
      <p:grpSpPr>
        <a:xfrm>
          <a:off x="0" y="0"/>
          <a:ext cx="0" cy="0"/>
          <a:chOff x="0" y="0"/>
          <a:chExt cx="0" cy="0"/>
        </a:xfrm>
      </p:grpSpPr>
      <p:sp>
        <p:nvSpPr>
          <p:cNvPr id="1598" name="Google Shape;1598;gcb675c3222_0_1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9" name="Google Shape;1599;gcb675c3222_0_1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r-OM" dirty="0"/>
              <a:t>المصدر : </a:t>
            </a:r>
            <a:r>
              <a:rPr lang="en-US" dirty="0"/>
              <a:t> https://shorturl.at/nGIX8</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1"/>
        <p:cNvGrpSpPr/>
        <p:nvPr/>
      </p:nvGrpSpPr>
      <p:grpSpPr>
        <a:xfrm>
          <a:off x="0" y="0"/>
          <a:ext cx="0" cy="0"/>
          <a:chOff x="0" y="0"/>
          <a:chExt cx="0" cy="0"/>
        </a:xfrm>
      </p:grpSpPr>
      <p:sp>
        <p:nvSpPr>
          <p:cNvPr id="1532" name="Google Shape;1532;gcb597d6056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3" name="Google Shape;1533;gcb597d6056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1"/>
        <p:cNvGrpSpPr/>
        <p:nvPr/>
      </p:nvGrpSpPr>
      <p:grpSpPr>
        <a:xfrm>
          <a:off x="0" y="0"/>
          <a:ext cx="0" cy="0"/>
          <a:chOff x="0" y="0"/>
          <a:chExt cx="0" cy="0"/>
        </a:xfrm>
      </p:grpSpPr>
      <p:sp>
        <p:nvSpPr>
          <p:cNvPr id="1472" name="Google Shape;1472;gf67d8f6e70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3" name="Google Shape;1473;gf67d8f6e7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ar-OM" dirty="0"/>
              <a:t>القانون باللغة الإنجليزية :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en-US" sz="1100" dirty="0"/>
              <a:t>FV = PV(1 + r)</a:t>
            </a:r>
            <a:r>
              <a:rPr lang="en-US" altLang="en-US" sz="1100" baseline="30000" dirty="0"/>
              <a:t>t</a:t>
            </a:r>
            <a:endParaRPr lang="ar-OM" altLang="en-US" sz="1100" baseline="3000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en-US" sz="1100" baseline="30000" dirty="0"/>
          </a:p>
          <a:p>
            <a:pPr marL="0" lvl="0" indent="0" algn="l" rtl="0">
              <a:spcBef>
                <a:spcPts val="0"/>
              </a:spcBef>
              <a:spcAft>
                <a:spcPts val="0"/>
              </a:spcAft>
              <a:buNone/>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1"/>
        <p:cNvGrpSpPr/>
        <p:nvPr/>
      </p:nvGrpSpPr>
      <p:grpSpPr>
        <a:xfrm>
          <a:off x="0" y="0"/>
          <a:ext cx="0" cy="0"/>
          <a:chOff x="0" y="0"/>
          <a:chExt cx="0" cy="0"/>
        </a:xfrm>
      </p:grpSpPr>
      <p:sp>
        <p:nvSpPr>
          <p:cNvPr id="1472" name="Google Shape;1472;gf67d8f6e70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3" name="Google Shape;1473;gf67d8f6e7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ar-OM" dirty="0"/>
              <a:t>القانون باللغة الإنجليزية :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en-US" sz="1100" dirty="0"/>
              <a:t>FV = PV(1 + r)</a:t>
            </a:r>
            <a:r>
              <a:rPr lang="en-US" altLang="en-US" sz="1100" baseline="30000" dirty="0"/>
              <a:t>t</a:t>
            </a:r>
            <a:endParaRPr lang="ar-OM" altLang="en-US" sz="1100" baseline="3000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en-US" sz="1100" baseline="30000"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872355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1"/>
        <p:cNvGrpSpPr/>
        <p:nvPr/>
      </p:nvGrpSpPr>
      <p:grpSpPr>
        <a:xfrm>
          <a:off x="0" y="0"/>
          <a:ext cx="0" cy="0"/>
          <a:chOff x="0" y="0"/>
          <a:chExt cx="0" cy="0"/>
        </a:xfrm>
      </p:grpSpPr>
      <p:sp>
        <p:nvSpPr>
          <p:cNvPr id="1472" name="Google Shape;1472;gf67d8f6e70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3" name="Google Shape;1473;gf67d8f6e7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ar-OM" sz="1100" b="1" i="0" u="sng" dirty="0">
                <a:highlight>
                  <a:srgbClr val="FFFF00"/>
                </a:highlight>
                <a:latin typeface="+mn-lt"/>
              </a:rPr>
              <a:t>لتحويل المدة الى شهري يجب ضرب المدة في 12,اما الفائدة فيجب تقسيمها من 12.</a:t>
            </a:r>
            <a:endParaRPr lang="en-US" sz="1100" b="1" i="0" u="sng" dirty="0">
              <a:highlight>
                <a:srgbClr val="FFFF00"/>
              </a:highlight>
              <a:latin typeface="+mn-l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ar-OM" sz="1100" dirty="0">
              <a:latin typeface="+mn-lt"/>
            </a:endParaRPr>
          </a:p>
          <a:p>
            <a:pPr marL="0" lvl="0" indent="0" algn="l" rtl="0">
              <a:spcBef>
                <a:spcPts val="0"/>
              </a:spcBef>
              <a:spcAft>
                <a:spcPts val="0"/>
              </a:spcAft>
              <a:buNone/>
            </a:pPr>
            <a:r>
              <a:rPr lang="ar-OM" sz="1100" dirty="0">
                <a:latin typeface="+mn-lt"/>
              </a:rPr>
              <a:t>اسم المعادلة باللغة الإنجليزية:</a:t>
            </a:r>
          </a:p>
          <a:p>
            <a:pPr marL="0" lvl="0" indent="0" algn="l" rtl="0">
              <a:spcBef>
                <a:spcPts val="0"/>
              </a:spcBef>
              <a:spcAft>
                <a:spcPts val="0"/>
              </a:spcAft>
              <a:buNone/>
            </a:pPr>
            <a:r>
              <a:rPr lang="en-US" sz="1100" dirty="0">
                <a:latin typeface="+mn-lt"/>
              </a:rPr>
              <a:t>Present value annuity formula</a:t>
            </a:r>
          </a:p>
        </p:txBody>
      </p:sp>
    </p:spTree>
    <p:extLst>
      <p:ext uri="{BB962C8B-B14F-4D97-AF65-F5344CB8AC3E}">
        <p14:creationId xmlns:p14="http://schemas.microsoft.com/office/powerpoint/2010/main" val="3157550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1"/>
        <p:cNvGrpSpPr/>
        <p:nvPr/>
      </p:nvGrpSpPr>
      <p:grpSpPr>
        <a:xfrm>
          <a:off x="0" y="0"/>
          <a:ext cx="0" cy="0"/>
          <a:chOff x="0" y="0"/>
          <a:chExt cx="0" cy="0"/>
        </a:xfrm>
      </p:grpSpPr>
      <p:sp>
        <p:nvSpPr>
          <p:cNvPr id="1532" name="Google Shape;1532;gcb597d6056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3" name="Google Shape;1533;gcb597d6056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0618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1"/>
        <p:cNvGrpSpPr/>
        <p:nvPr/>
      </p:nvGrpSpPr>
      <p:grpSpPr>
        <a:xfrm>
          <a:off x="0" y="0"/>
          <a:ext cx="0" cy="0"/>
          <a:chOff x="0" y="0"/>
          <a:chExt cx="0" cy="0"/>
        </a:xfrm>
      </p:grpSpPr>
      <p:sp>
        <p:nvSpPr>
          <p:cNvPr id="1532" name="Google Shape;1532;gcb597d6056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3" name="Google Shape;1533;gcb597d6056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6238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1"/>
        <p:cNvGrpSpPr/>
        <p:nvPr/>
      </p:nvGrpSpPr>
      <p:grpSpPr>
        <a:xfrm>
          <a:off x="0" y="0"/>
          <a:ext cx="0" cy="0"/>
          <a:chOff x="0" y="0"/>
          <a:chExt cx="0" cy="0"/>
        </a:xfrm>
      </p:grpSpPr>
      <p:sp>
        <p:nvSpPr>
          <p:cNvPr id="1532" name="Google Shape;1532;gcb597d6056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3" name="Google Shape;1533;gcb597d6056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r-OM" dirty="0"/>
              <a:t>الغرامة: توجد غرامة على الدفع المسبق في بعض اشتراطات القروض, تكتب نسبة الغرامة في تفاصيل القرض.</a:t>
            </a:r>
          </a:p>
          <a:p>
            <a:pPr marL="0" lvl="0" indent="0" algn="l" rtl="0">
              <a:spcBef>
                <a:spcPts val="0"/>
              </a:spcBef>
              <a:spcAft>
                <a:spcPts val="0"/>
              </a:spcAft>
              <a:buNone/>
            </a:pPr>
            <a:r>
              <a:rPr lang="ar-OM" dirty="0"/>
              <a:t>الفائدة: يخسر البنك الفائدة من السنوات التي دفعت عنها. مثال: اذا كان لديك قرض لمدة 20 سنة, وقمت بالدفع المسبق بعد 5 سنوات, فسيخسر البنك الفائدة التي كان سيحصل عليها من 15 سنة المتبقية.</a:t>
            </a:r>
          </a:p>
          <a:p>
            <a:pPr marL="0" lvl="0" indent="0" algn="l" rtl="0">
              <a:spcBef>
                <a:spcPts val="0"/>
              </a:spcBef>
              <a:spcAft>
                <a:spcPts val="0"/>
              </a:spcAft>
              <a:buNone/>
            </a:pPr>
            <a:r>
              <a:rPr lang="ar-OM" dirty="0"/>
              <a:t>الهيكلة المالية: تقوم المؤسسات بهيكلتها المالية كل سنة وتقوم بوضع خطة لذلك. الدفع المسبق يؤدي الى دخول أموال غير متوقعة وهو ما تخاف منه البنوك, اذ بعض المدراء يمكن ان ينفقها في غير محلها (يلعبها!).</a:t>
            </a:r>
            <a:endParaRPr dirty="0"/>
          </a:p>
        </p:txBody>
      </p:sp>
    </p:spTree>
    <p:extLst>
      <p:ext uri="{BB962C8B-B14F-4D97-AF65-F5344CB8AC3E}">
        <p14:creationId xmlns:p14="http://schemas.microsoft.com/office/powerpoint/2010/main" val="2502063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4143475" y="1007600"/>
            <a:ext cx="4280400" cy="26487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Clr>
                <a:schemeClr val="hlink"/>
              </a:buClr>
              <a:buSzPts val="5200"/>
              <a:buNone/>
              <a:defRPr sz="8500">
                <a:solidFill>
                  <a:schemeClr val="hlink"/>
                </a:solidFill>
              </a:defRPr>
            </a:lvl1pPr>
            <a:lvl2pPr lvl="1" algn="ctr" rtl="0">
              <a:spcBef>
                <a:spcPts val="0"/>
              </a:spcBef>
              <a:spcAft>
                <a:spcPts val="0"/>
              </a:spcAft>
              <a:buClr>
                <a:schemeClr val="hlink"/>
              </a:buClr>
              <a:buSzPts val="5200"/>
              <a:buNone/>
              <a:defRPr sz="5200">
                <a:solidFill>
                  <a:schemeClr val="hlink"/>
                </a:solidFill>
              </a:defRPr>
            </a:lvl2pPr>
            <a:lvl3pPr lvl="2" algn="ctr" rtl="0">
              <a:spcBef>
                <a:spcPts val="0"/>
              </a:spcBef>
              <a:spcAft>
                <a:spcPts val="0"/>
              </a:spcAft>
              <a:buClr>
                <a:schemeClr val="hlink"/>
              </a:buClr>
              <a:buSzPts val="5200"/>
              <a:buNone/>
              <a:defRPr sz="5200">
                <a:solidFill>
                  <a:schemeClr val="hlink"/>
                </a:solidFill>
              </a:defRPr>
            </a:lvl3pPr>
            <a:lvl4pPr lvl="3" algn="ctr" rtl="0">
              <a:spcBef>
                <a:spcPts val="0"/>
              </a:spcBef>
              <a:spcAft>
                <a:spcPts val="0"/>
              </a:spcAft>
              <a:buClr>
                <a:schemeClr val="hlink"/>
              </a:buClr>
              <a:buSzPts val="5200"/>
              <a:buNone/>
              <a:defRPr sz="5200">
                <a:solidFill>
                  <a:schemeClr val="hlink"/>
                </a:solidFill>
              </a:defRPr>
            </a:lvl4pPr>
            <a:lvl5pPr lvl="4" algn="ctr" rtl="0">
              <a:spcBef>
                <a:spcPts val="0"/>
              </a:spcBef>
              <a:spcAft>
                <a:spcPts val="0"/>
              </a:spcAft>
              <a:buClr>
                <a:schemeClr val="hlink"/>
              </a:buClr>
              <a:buSzPts val="5200"/>
              <a:buNone/>
              <a:defRPr sz="5200">
                <a:solidFill>
                  <a:schemeClr val="hlink"/>
                </a:solidFill>
              </a:defRPr>
            </a:lvl5pPr>
            <a:lvl6pPr lvl="5" algn="ctr" rtl="0">
              <a:spcBef>
                <a:spcPts val="0"/>
              </a:spcBef>
              <a:spcAft>
                <a:spcPts val="0"/>
              </a:spcAft>
              <a:buClr>
                <a:schemeClr val="hlink"/>
              </a:buClr>
              <a:buSzPts val="5200"/>
              <a:buNone/>
              <a:defRPr sz="5200">
                <a:solidFill>
                  <a:schemeClr val="hlink"/>
                </a:solidFill>
              </a:defRPr>
            </a:lvl6pPr>
            <a:lvl7pPr lvl="6" algn="ctr" rtl="0">
              <a:spcBef>
                <a:spcPts val="0"/>
              </a:spcBef>
              <a:spcAft>
                <a:spcPts val="0"/>
              </a:spcAft>
              <a:buClr>
                <a:schemeClr val="hlink"/>
              </a:buClr>
              <a:buSzPts val="5200"/>
              <a:buNone/>
              <a:defRPr sz="5200">
                <a:solidFill>
                  <a:schemeClr val="hlink"/>
                </a:solidFill>
              </a:defRPr>
            </a:lvl7pPr>
            <a:lvl8pPr lvl="7" algn="ctr" rtl="0">
              <a:spcBef>
                <a:spcPts val="0"/>
              </a:spcBef>
              <a:spcAft>
                <a:spcPts val="0"/>
              </a:spcAft>
              <a:buClr>
                <a:schemeClr val="hlink"/>
              </a:buClr>
              <a:buSzPts val="5200"/>
              <a:buNone/>
              <a:defRPr sz="5200">
                <a:solidFill>
                  <a:schemeClr val="hlink"/>
                </a:solidFill>
              </a:defRPr>
            </a:lvl8pPr>
            <a:lvl9pPr lvl="8" algn="ctr" rtl="0">
              <a:spcBef>
                <a:spcPts val="0"/>
              </a:spcBef>
              <a:spcAft>
                <a:spcPts val="0"/>
              </a:spcAft>
              <a:buClr>
                <a:schemeClr val="hlink"/>
              </a:buClr>
              <a:buSzPts val="5200"/>
              <a:buNone/>
              <a:defRPr sz="5200">
                <a:solidFill>
                  <a:schemeClr val="hlink"/>
                </a:solidFill>
              </a:defRPr>
            </a:lvl9pPr>
          </a:lstStyle>
          <a:p>
            <a:endParaRPr/>
          </a:p>
        </p:txBody>
      </p:sp>
      <p:sp>
        <p:nvSpPr>
          <p:cNvPr id="11" name="Google Shape;11;p2"/>
          <p:cNvSpPr txBox="1">
            <a:spLocks noGrp="1"/>
          </p:cNvSpPr>
          <p:nvPr>
            <p:ph type="subTitle" idx="1"/>
          </p:nvPr>
        </p:nvSpPr>
        <p:spPr>
          <a:xfrm>
            <a:off x="4185589" y="3581675"/>
            <a:ext cx="4280400" cy="40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ackground 4">
  <p:cSld name="BLANK_1_1_1_1_1_1_1_1_1_1_1_1_1_1_1">
    <p:spTree>
      <p:nvGrpSpPr>
        <p:cNvPr id="1" name="Shape 778"/>
        <p:cNvGrpSpPr/>
        <p:nvPr/>
      </p:nvGrpSpPr>
      <p:grpSpPr>
        <a:xfrm>
          <a:off x="0" y="0"/>
          <a:ext cx="0" cy="0"/>
          <a:chOff x="0" y="0"/>
          <a:chExt cx="0" cy="0"/>
        </a:xfrm>
      </p:grpSpPr>
      <p:sp>
        <p:nvSpPr>
          <p:cNvPr id="779" name="Google Shape;779;p49"/>
          <p:cNvSpPr/>
          <p:nvPr/>
        </p:nvSpPr>
        <p:spPr>
          <a:xfrm>
            <a:off x="-53050" y="-21900"/>
            <a:ext cx="9250200" cy="5187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9"/>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two columns" type="twoColTx">
  <p:cSld name="TITLE_AND_TWO_COLUMNS">
    <p:spTree>
      <p:nvGrpSpPr>
        <p:cNvPr id="1" name="Shape 52"/>
        <p:cNvGrpSpPr/>
        <p:nvPr/>
      </p:nvGrpSpPr>
      <p:grpSpPr>
        <a:xfrm>
          <a:off x="0" y="0"/>
          <a:ext cx="0" cy="0"/>
          <a:chOff x="0" y="0"/>
          <a:chExt cx="0" cy="0"/>
        </a:xfrm>
      </p:grpSpPr>
      <p:sp>
        <p:nvSpPr>
          <p:cNvPr id="53" name="Google Shape;53;p5"/>
          <p:cNvSpPr txBox="1">
            <a:spLocks noGrp="1"/>
          </p:cNvSpPr>
          <p:nvPr>
            <p:ph type="subTitle" idx="1"/>
          </p:nvPr>
        </p:nvSpPr>
        <p:spPr>
          <a:xfrm>
            <a:off x="787100" y="1757450"/>
            <a:ext cx="27735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200" b="1">
                <a:latin typeface="Titillium Web"/>
                <a:ea typeface="Titillium Web"/>
                <a:cs typeface="Titillium Web"/>
                <a:sym typeface="Titillium Web"/>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4" name="Google Shape;54;p5"/>
          <p:cNvSpPr txBox="1">
            <a:spLocks noGrp="1"/>
          </p:cNvSpPr>
          <p:nvPr>
            <p:ph type="subTitle" idx="2"/>
          </p:nvPr>
        </p:nvSpPr>
        <p:spPr>
          <a:xfrm>
            <a:off x="5583475" y="1757450"/>
            <a:ext cx="27735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200" b="1">
                <a:latin typeface="Titillium Web"/>
                <a:ea typeface="Titillium Web"/>
                <a:cs typeface="Titillium Web"/>
                <a:sym typeface="Titillium Web"/>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5" name="Google Shape;55;p5"/>
          <p:cNvSpPr txBox="1">
            <a:spLocks noGrp="1"/>
          </p:cNvSpPr>
          <p:nvPr>
            <p:ph type="subTitle" idx="3"/>
          </p:nvPr>
        </p:nvSpPr>
        <p:spPr>
          <a:xfrm>
            <a:off x="1104750" y="2233975"/>
            <a:ext cx="2137800" cy="157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 name="Google Shape;56;p5"/>
          <p:cNvSpPr txBox="1">
            <a:spLocks noGrp="1"/>
          </p:cNvSpPr>
          <p:nvPr>
            <p:ph type="subTitle" idx="4"/>
          </p:nvPr>
        </p:nvSpPr>
        <p:spPr>
          <a:xfrm>
            <a:off x="5901300" y="2233975"/>
            <a:ext cx="2137800" cy="157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 name="Google Shape;57;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8" name="Google Shape;58;p5"/>
          <p:cNvSpPr/>
          <p:nvPr/>
        </p:nvSpPr>
        <p:spPr>
          <a:xfrm>
            <a:off x="25" y="4788450"/>
            <a:ext cx="9144000" cy="355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5"/>
          <p:cNvGrpSpPr/>
          <p:nvPr/>
        </p:nvGrpSpPr>
        <p:grpSpPr>
          <a:xfrm>
            <a:off x="2167596" y="1296043"/>
            <a:ext cx="4791724" cy="3091200"/>
            <a:chOff x="2167596" y="1296043"/>
            <a:chExt cx="4791724" cy="3091200"/>
          </a:xfrm>
        </p:grpSpPr>
        <p:sp>
          <p:nvSpPr>
            <p:cNvPr id="60" name="Google Shape;60;p5"/>
            <p:cNvSpPr/>
            <p:nvPr/>
          </p:nvSpPr>
          <p:spPr>
            <a:xfrm>
              <a:off x="5731399" y="1679719"/>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5690748" y="434551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2806042" y="1296043"/>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2983101" y="4201959"/>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a:off x="3914121" y="1709680"/>
              <a:ext cx="99806" cy="99809"/>
              <a:chOff x="3688596" y="3879680"/>
              <a:chExt cx="99806" cy="99809"/>
            </a:xfrm>
          </p:grpSpPr>
          <p:sp>
            <p:nvSpPr>
              <p:cNvPr id="65" name="Google Shape;65;p5"/>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5"/>
            <p:cNvSpPr/>
            <p:nvPr/>
          </p:nvSpPr>
          <p:spPr>
            <a:xfrm>
              <a:off x="2167596" y="409903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6860676" y="1567356"/>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title and description">
  <p:cSld name="SECTION_TITLE_AND_DESCRIPTION">
    <p:spTree>
      <p:nvGrpSpPr>
        <p:cNvPr id="1" name="Shape 115"/>
        <p:cNvGrpSpPr/>
        <p:nvPr/>
      </p:nvGrpSpPr>
      <p:grpSpPr>
        <a:xfrm>
          <a:off x="0" y="0"/>
          <a:ext cx="0" cy="0"/>
          <a:chOff x="0" y="0"/>
          <a:chExt cx="0" cy="0"/>
        </a:xfrm>
      </p:grpSpPr>
      <p:sp>
        <p:nvSpPr>
          <p:cNvPr id="116" name="Google Shape;116;p9"/>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txBox="1">
            <a:spLocks noGrp="1"/>
          </p:cNvSpPr>
          <p:nvPr>
            <p:ph type="title"/>
          </p:nvPr>
        </p:nvSpPr>
        <p:spPr>
          <a:xfrm>
            <a:off x="3156400" y="1683438"/>
            <a:ext cx="2831100" cy="70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8" name="Google Shape;118;p9"/>
          <p:cNvSpPr txBox="1">
            <a:spLocks noGrp="1"/>
          </p:cNvSpPr>
          <p:nvPr>
            <p:ph type="subTitle" idx="1"/>
          </p:nvPr>
        </p:nvSpPr>
        <p:spPr>
          <a:xfrm>
            <a:off x="2215775" y="2425050"/>
            <a:ext cx="4712700" cy="120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9"/>
          <p:cNvSpPr/>
          <p:nvPr/>
        </p:nvSpPr>
        <p:spPr>
          <a:xfrm>
            <a:off x="25" y="4788450"/>
            <a:ext cx="9144000" cy="355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9"/>
          <p:cNvGrpSpPr/>
          <p:nvPr/>
        </p:nvGrpSpPr>
        <p:grpSpPr>
          <a:xfrm>
            <a:off x="485951" y="490092"/>
            <a:ext cx="7775897" cy="3768771"/>
            <a:chOff x="485951" y="490092"/>
            <a:chExt cx="7775897" cy="3768771"/>
          </a:xfrm>
        </p:grpSpPr>
        <p:grpSp>
          <p:nvGrpSpPr>
            <p:cNvPr id="121" name="Google Shape;121;p9"/>
            <p:cNvGrpSpPr/>
            <p:nvPr/>
          </p:nvGrpSpPr>
          <p:grpSpPr>
            <a:xfrm>
              <a:off x="1223481" y="490092"/>
              <a:ext cx="6384146" cy="3768771"/>
              <a:chOff x="1223481" y="490092"/>
              <a:chExt cx="6384146" cy="3768771"/>
            </a:xfrm>
          </p:grpSpPr>
          <p:sp>
            <p:nvSpPr>
              <p:cNvPr id="122" name="Google Shape;122;p9"/>
              <p:cNvSpPr/>
              <p:nvPr/>
            </p:nvSpPr>
            <p:spPr>
              <a:xfrm>
                <a:off x="4235683" y="4090560"/>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2292371" y="490092"/>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a:off x="7180399" y="63374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1223481" y="14111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9"/>
              <p:cNvGrpSpPr/>
              <p:nvPr/>
            </p:nvGrpSpPr>
            <p:grpSpPr>
              <a:xfrm>
                <a:off x="2014096" y="4159055"/>
                <a:ext cx="99806" cy="99809"/>
                <a:chOff x="3688596" y="3879680"/>
                <a:chExt cx="99806" cy="99809"/>
              </a:xfrm>
            </p:grpSpPr>
            <p:sp>
              <p:nvSpPr>
                <p:cNvPr id="127" name="Google Shape;127;p9"/>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9"/>
              <p:cNvSpPr/>
              <p:nvPr/>
            </p:nvSpPr>
            <p:spPr>
              <a:xfrm flipH="1">
                <a:off x="7507821" y="37567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9"/>
            <p:cNvSpPr/>
            <p:nvPr/>
          </p:nvSpPr>
          <p:spPr>
            <a:xfrm>
              <a:off x="485951" y="2967297"/>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a:off x="8084792" y="1962518"/>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5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Numbers and text">
  <p:cSld name="BLANK_1_1_1_1_1_1_1_1_1">
    <p:spTree>
      <p:nvGrpSpPr>
        <p:cNvPr id="1" name="Shape 701"/>
        <p:cNvGrpSpPr/>
        <p:nvPr/>
      </p:nvGrpSpPr>
      <p:grpSpPr>
        <a:xfrm>
          <a:off x="0" y="0"/>
          <a:ext cx="0" cy="0"/>
          <a:chOff x="0" y="0"/>
          <a:chExt cx="0" cy="0"/>
        </a:xfrm>
      </p:grpSpPr>
      <p:sp>
        <p:nvSpPr>
          <p:cNvPr id="702" name="Google Shape;702;p42"/>
          <p:cNvSpPr/>
          <p:nvPr/>
        </p:nvSpPr>
        <p:spPr>
          <a:xfrm>
            <a:off x="-53050" y="-21900"/>
            <a:ext cx="9250200" cy="5187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2"/>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2"/>
          <p:cNvSpPr txBox="1">
            <a:spLocks noGrp="1"/>
          </p:cNvSpPr>
          <p:nvPr>
            <p:ph type="title" hasCustomPrompt="1"/>
          </p:nvPr>
        </p:nvSpPr>
        <p:spPr>
          <a:xfrm>
            <a:off x="2330775" y="616200"/>
            <a:ext cx="44826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500">
                <a:solidFill>
                  <a:schemeClr val="accent4"/>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705" name="Google Shape;705;p42"/>
          <p:cNvSpPr txBox="1">
            <a:spLocks noGrp="1"/>
          </p:cNvSpPr>
          <p:nvPr>
            <p:ph type="subTitle" idx="1"/>
          </p:nvPr>
        </p:nvSpPr>
        <p:spPr>
          <a:xfrm>
            <a:off x="2330775" y="1322227"/>
            <a:ext cx="44826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6" name="Google Shape;706;p42"/>
          <p:cNvSpPr txBox="1">
            <a:spLocks noGrp="1"/>
          </p:cNvSpPr>
          <p:nvPr>
            <p:ph type="title" idx="2" hasCustomPrompt="1"/>
          </p:nvPr>
        </p:nvSpPr>
        <p:spPr>
          <a:xfrm>
            <a:off x="2330775" y="1996142"/>
            <a:ext cx="44826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500">
                <a:solidFill>
                  <a:schemeClr val="accent4"/>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707" name="Google Shape;707;p42"/>
          <p:cNvSpPr txBox="1">
            <a:spLocks noGrp="1"/>
          </p:cNvSpPr>
          <p:nvPr>
            <p:ph type="subTitle" idx="3"/>
          </p:nvPr>
        </p:nvSpPr>
        <p:spPr>
          <a:xfrm>
            <a:off x="2330775" y="2702169"/>
            <a:ext cx="44826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8" name="Google Shape;708;p42"/>
          <p:cNvSpPr txBox="1">
            <a:spLocks noGrp="1"/>
          </p:cNvSpPr>
          <p:nvPr>
            <p:ph type="title" idx="4" hasCustomPrompt="1"/>
          </p:nvPr>
        </p:nvSpPr>
        <p:spPr>
          <a:xfrm>
            <a:off x="2330775" y="3376096"/>
            <a:ext cx="44826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500">
                <a:solidFill>
                  <a:schemeClr val="accent4"/>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709" name="Google Shape;709;p42"/>
          <p:cNvSpPr txBox="1">
            <a:spLocks noGrp="1"/>
          </p:cNvSpPr>
          <p:nvPr>
            <p:ph type="subTitle" idx="5"/>
          </p:nvPr>
        </p:nvSpPr>
        <p:spPr>
          <a:xfrm>
            <a:off x="2330775" y="4082124"/>
            <a:ext cx="44826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10" name="Google Shape;710;p42"/>
          <p:cNvGrpSpPr/>
          <p:nvPr/>
        </p:nvGrpSpPr>
        <p:grpSpPr>
          <a:xfrm>
            <a:off x="1006471" y="882372"/>
            <a:ext cx="7210310" cy="3299075"/>
            <a:chOff x="1006471" y="882372"/>
            <a:chExt cx="7210310" cy="3299075"/>
          </a:xfrm>
        </p:grpSpPr>
        <p:sp>
          <p:nvSpPr>
            <p:cNvPr id="711" name="Google Shape;711;p42"/>
            <p:cNvSpPr/>
            <p:nvPr/>
          </p:nvSpPr>
          <p:spPr>
            <a:xfrm>
              <a:off x="1006471" y="107760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2"/>
            <p:cNvSpPr/>
            <p:nvPr/>
          </p:nvSpPr>
          <p:spPr>
            <a:xfrm>
              <a:off x="1662649" y="2330432"/>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2"/>
            <p:cNvSpPr/>
            <p:nvPr/>
          </p:nvSpPr>
          <p:spPr>
            <a:xfrm>
              <a:off x="8047856" y="261956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2"/>
            <p:cNvSpPr/>
            <p:nvPr/>
          </p:nvSpPr>
          <p:spPr>
            <a:xfrm>
              <a:off x="7752292" y="403488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2"/>
            <p:cNvSpPr/>
            <p:nvPr/>
          </p:nvSpPr>
          <p:spPr>
            <a:xfrm>
              <a:off x="7769576" y="882372"/>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6" name="Google Shape;716;p42"/>
            <p:cNvGrpSpPr/>
            <p:nvPr/>
          </p:nvGrpSpPr>
          <p:grpSpPr>
            <a:xfrm>
              <a:off x="1495921" y="4058255"/>
              <a:ext cx="99806" cy="99809"/>
              <a:chOff x="3688596" y="3879680"/>
              <a:chExt cx="99806" cy="99809"/>
            </a:xfrm>
          </p:grpSpPr>
          <p:sp>
            <p:nvSpPr>
              <p:cNvPr id="717" name="Google Shape;717;p42"/>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2"/>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9" name="Google Shape;719;p42"/>
            <p:cNvSpPr/>
            <p:nvPr/>
          </p:nvSpPr>
          <p:spPr>
            <a:xfrm flipH="1">
              <a:off x="6615371" y="264953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2"/>
            <p:cNvSpPr/>
            <p:nvPr/>
          </p:nvSpPr>
          <p:spPr>
            <a:xfrm flipH="1">
              <a:off x="2680390" y="2146843"/>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ackground">
  <p:cSld name="BLANK_1_1_1_1_1_1_1_1_1_1_1">
    <p:spTree>
      <p:nvGrpSpPr>
        <p:cNvPr id="1" name="Shape 766"/>
        <p:cNvGrpSpPr/>
        <p:nvPr/>
      </p:nvGrpSpPr>
      <p:grpSpPr>
        <a:xfrm>
          <a:off x="0" y="0"/>
          <a:ext cx="0" cy="0"/>
          <a:chOff x="0" y="0"/>
          <a:chExt cx="0" cy="0"/>
        </a:xfrm>
      </p:grpSpPr>
      <p:sp>
        <p:nvSpPr>
          <p:cNvPr id="767" name="Google Shape;767;p45"/>
          <p:cNvSpPr/>
          <p:nvPr/>
        </p:nvSpPr>
        <p:spPr>
          <a:xfrm>
            <a:off x="-53050" y="-21900"/>
            <a:ext cx="9250200" cy="5187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5"/>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ackground 1">
  <p:cSld name="BLANK_1_1_1_1_1_1_1_1_1_1_1_1">
    <p:spTree>
      <p:nvGrpSpPr>
        <p:cNvPr id="1" name="Shape 769"/>
        <p:cNvGrpSpPr/>
        <p:nvPr/>
      </p:nvGrpSpPr>
      <p:grpSpPr>
        <a:xfrm>
          <a:off x="0" y="0"/>
          <a:ext cx="0" cy="0"/>
          <a:chOff x="0" y="0"/>
          <a:chExt cx="0" cy="0"/>
        </a:xfrm>
      </p:grpSpPr>
      <p:sp>
        <p:nvSpPr>
          <p:cNvPr id="770" name="Google Shape;770;p46"/>
          <p:cNvSpPr/>
          <p:nvPr/>
        </p:nvSpPr>
        <p:spPr>
          <a:xfrm>
            <a:off x="-53050" y="-21900"/>
            <a:ext cx="9250200" cy="518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6"/>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ackground 2">
  <p:cSld name="BLANK_1_1_1_1_1_1_1_1_1_1_1_1_1">
    <p:spTree>
      <p:nvGrpSpPr>
        <p:cNvPr id="1" name="Shape 772"/>
        <p:cNvGrpSpPr/>
        <p:nvPr/>
      </p:nvGrpSpPr>
      <p:grpSpPr>
        <a:xfrm>
          <a:off x="0" y="0"/>
          <a:ext cx="0" cy="0"/>
          <a:chOff x="0" y="0"/>
          <a:chExt cx="0" cy="0"/>
        </a:xfrm>
      </p:grpSpPr>
      <p:sp>
        <p:nvSpPr>
          <p:cNvPr id="773" name="Google Shape;773;p47"/>
          <p:cNvSpPr/>
          <p:nvPr/>
        </p:nvSpPr>
        <p:spPr>
          <a:xfrm>
            <a:off x="-53050" y="-21900"/>
            <a:ext cx="9250200" cy="5187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7"/>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ackground 3">
  <p:cSld name="BLANK_1_1_1_1_1_1_1_1_1_1_1_1_1_1">
    <p:spTree>
      <p:nvGrpSpPr>
        <p:cNvPr id="1" name="Shape 775"/>
        <p:cNvGrpSpPr/>
        <p:nvPr/>
      </p:nvGrpSpPr>
      <p:grpSpPr>
        <a:xfrm>
          <a:off x="0" y="0"/>
          <a:ext cx="0" cy="0"/>
          <a:chOff x="0" y="0"/>
          <a:chExt cx="0" cy="0"/>
        </a:xfrm>
      </p:grpSpPr>
      <p:sp>
        <p:nvSpPr>
          <p:cNvPr id="776" name="Google Shape;776;p48"/>
          <p:cNvSpPr/>
          <p:nvPr/>
        </p:nvSpPr>
        <p:spPr>
          <a:xfrm>
            <a:off x="-53050" y="-21900"/>
            <a:ext cx="9250200" cy="518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8"/>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pattFill prst="pct5">
          <a:fgClr>
            <a:srgbClr val="EEEEEE"/>
          </a:fgClr>
          <a:bgClr>
            <a:srgbClr val="EEEEEE"/>
          </a:bgClr>
        </a:patt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1pPr>
            <a:lvl2pPr lvl="1">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2pPr>
            <a:lvl3pPr lvl="2">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3pPr>
            <a:lvl4pPr lvl="3">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4pPr>
            <a:lvl5pPr lvl="4">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5pPr>
            <a:lvl6pPr lvl="5">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6pPr>
            <a:lvl7pPr lvl="6">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7pPr>
            <a:lvl8pPr lvl="7">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8pPr>
            <a:lvl9pPr lvl="8">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0"/>
              </a:spcBef>
              <a:spcAft>
                <a:spcPts val="0"/>
              </a:spcAft>
              <a:buClr>
                <a:schemeClr val="dk1"/>
              </a:buClr>
              <a:buSzPts val="1400"/>
              <a:buChar char="○"/>
              <a:defRPr>
                <a:solidFill>
                  <a:schemeClr val="dk1"/>
                </a:solidFill>
              </a:defRPr>
            </a:lvl2pPr>
            <a:lvl3pPr marL="1371600" lvl="2" indent="-317500">
              <a:lnSpc>
                <a:spcPct val="100000"/>
              </a:lnSpc>
              <a:spcBef>
                <a:spcPts val="0"/>
              </a:spcBef>
              <a:spcAft>
                <a:spcPts val="0"/>
              </a:spcAft>
              <a:buClr>
                <a:schemeClr val="dk1"/>
              </a:buClr>
              <a:buSzPts val="1400"/>
              <a:buChar char="■"/>
              <a:defRPr>
                <a:solidFill>
                  <a:schemeClr val="dk1"/>
                </a:solidFill>
              </a:defRPr>
            </a:lvl3pPr>
            <a:lvl4pPr marL="1828800" lvl="3" indent="-317500">
              <a:lnSpc>
                <a:spcPct val="100000"/>
              </a:lnSpc>
              <a:spcBef>
                <a:spcPts val="0"/>
              </a:spcBef>
              <a:spcAft>
                <a:spcPts val="0"/>
              </a:spcAft>
              <a:buClr>
                <a:schemeClr val="dk1"/>
              </a:buClr>
              <a:buSzPts val="1400"/>
              <a:buChar char="●"/>
              <a:defRPr>
                <a:solidFill>
                  <a:schemeClr val="dk1"/>
                </a:solidFill>
              </a:defRPr>
            </a:lvl4pPr>
            <a:lvl5pPr marL="2286000" lvl="4" indent="-317500">
              <a:lnSpc>
                <a:spcPct val="100000"/>
              </a:lnSpc>
              <a:spcBef>
                <a:spcPts val="0"/>
              </a:spcBef>
              <a:spcAft>
                <a:spcPts val="0"/>
              </a:spcAft>
              <a:buClr>
                <a:schemeClr val="dk1"/>
              </a:buClr>
              <a:buSzPts val="1400"/>
              <a:buChar char="○"/>
              <a:defRPr>
                <a:solidFill>
                  <a:schemeClr val="dk1"/>
                </a:solidFill>
              </a:defRPr>
            </a:lvl5pPr>
            <a:lvl6pPr marL="2743200" lvl="5" indent="-317500">
              <a:lnSpc>
                <a:spcPct val="100000"/>
              </a:lnSpc>
              <a:spcBef>
                <a:spcPts val="0"/>
              </a:spcBef>
              <a:spcAft>
                <a:spcPts val="0"/>
              </a:spcAft>
              <a:buClr>
                <a:schemeClr val="dk1"/>
              </a:buClr>
              <a:buSzPts val="1400"/>
              <a:buChar char="■"/>
              <a:defRPr>
                <a:solidFill>
                  <a:schemeClr val="dk1"/>
                </a:solidFill>
              </a:defRPr>
            </a:lvl6pPr>
            <a:lvl7pPr marL="3200400" lvl="6" indent="-317500">
              <a:lnSpc>
                <a:spcPct val="100000"/>
              </a:lnSpc>
              <a:spcBef>
                <a:spcPts val="0"/>
              </a:spcBef>
              <a:spcAft>
                <a:spcPts val="0"/>
              </a:spcAft>
              <a:buClr>
                <a:schemeClr val="dk1"/>
              </a:buClr>
              <a:buSzPts val="1400"/>
              <a:buChar char="●"/>
              <a:defRPr>
                <a:solidFill>
                  <a:schemeClr val="dk1"/>
                </a:solidFill>
              </a:defRPr>
            </a:lvl7pPr>
            <a:lvl8pPr marL="3657600" lvl="7" indent="-317500">
              <a:lnSpc>
                <a:spcPct val="100000"/>
              </a:lnSpc>
              <a:spcBef>
                <a:spcPts val="0"/>
              </a:spcBef>
              <a:spcAft>
                <a:spcPts val="0"/>
              </a:spcAft>
              <a:buClr>
                <a:schemeClr val="dk1"/>
              </a:buClr>
              <a:buSzPts val="1400"/>
              <a:buChar char="○"/>
              <a:defRPr>
                <a:solidFill>
                  <a:schemeClr val="dk1"/>
                </a:solidFill>
              </a:defRPr>
            </a:lvl8pPr>
            <a:lvl9pPr marL="4114800" lvl="8" indent="-317500">
              <a:lnSpc>
                <a:spcPct val="100000"/>
              </a:lnSpc>
              <a:spcBef>
                <a:spcPts val="0"/>
              </a:spcBef>
              <a:spcAft>
                <a:spcPts val="0"/>
              </a:spcAft>
              <a:buClr>
                <a:schemeClr val="dk1"/>
              </a:buClr>
              <a:buSzPts val="1400"/>
              <a:buChar char="■"/>
              <a:defRPr>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5" r:id="rId3"/>
    <p:sldLayoutId id="2147483658" r:id="rId4"/>
    <p:sldLayoutId id="2147483688" r:id="rId5"/>
    <p:sldLayoutId id="2147483691" r:id="rId6"/>
    <p:sldLayoutId id="2147483692" r:id="rId7"/>
    <p:sldLayoutId id="2147483693" r:id="rId8"/>
    <p:sldLayoutId id="2147483694" r:id="rId9"/>
    <p:sldLayoutId id="214748369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80">
          <a:fgClr>
            <a:srgbClr val="EEEEEE"/>
          </a:fgClr>
          <a:bgClr>
            <a:srgbClr val="EEEEEE"/>
          </a:bgClr>
        </a:pattFill>
        <a:effectLst/>
      </p:bgPr>
    </p:bg>
    <p:spTree>
      <p:nvGrpSpPr>
        <p:cNvPr id="1" name="Shape 790"/>
        <p:cNvGrpSpPr/>
        <p:nvPr/>
      </p:nvGrpSpPr>
      <p:grpSpPr>
        <a:xfrm>
          <a:off x="0" y="0"/>
          <a:ext cx="0" cy="0"/>
          <a:chOff x="0" y="0"/>
          <a:chExt cx="0" cy="0"/>
        </a:xfrm>
      </p:grpSpPr>
      <p:sp>
        <p:nvSpPr>
          <p:cNvPr id="791" name="Google Shape;791;p53"/>
          <p:cNvSpPr txBox="1">
            <a:spLocks noGrp="1"/>
          </p:cNvSpPr>
          <p:nvPr>
            <p:ph type="ctrTitle"/>
          </p:nvPr>
        </p:nvSpPr>
        <p:spPr>
          <a:xfrm>
            <a:off x="4143475" y="1007600"/>
            <a:ext cx="4280400" cy="26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OM" sz="6600" dirty="0">
                <a:solidFill>
                  <a:srgbClr val="393E46"/>
                </a:solidFill>
                <a:latin typeface="Sakkal Majalla" panose="02000000000000000000" pitchFamily="2" charset="-78"/>
                <a:ea typeface="Titillium Web Light"/>
                <a:cs typeface="Sakkal Majalla" panose="02000000000000000000" pitchFamily="2" charset="-78"/>
                <a:sym typeface="Titillium Web Light"/>
              </a:rPr>
              <a:t>القروض البنكية</a:t>
            </a:r>
            <a:endParaRPr sz="6600" dirty="0">
              <a:solidFill>
                <a:srgbClr val="393E46"/>
              </a:solidFill>
              <a:latin typeface="Sakkal Majalla" panose="02000000000000000000" pitchFamily="2" charset="-78"/>
              <a:ea typeface="Titillium Web Light"/>
              <a:cs typeface="Sakkal Majalla" panose="02000000000000000000" pitchFamily="2" charset="-78"/>
              <a:sym typeface="Titillium Web Light"/>
            </a:endParaRPr>
          </a:p>
        </p:txBody>
      </p:sp>
      <p:sp>
        <p:nvSpPr>
          <p:cNvPr id="792" name="Google Shape;792;p53"/>
          <p:cNvSpPr txBox="1">
            <a:spLocks noGrp="1"/>
          </p:cNvSpPr>
          <p:nvPr>
            <p:ph type="subTitle" idx="1"/>
          </p:nvPr>
        </p:nvSpPr>
        <p:spPr>
          <a:xfrm>
            <a:off x="4143475" y="2994014"/>
            <a:ext cx="42804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OM" dirty="0">
                <a:solidFill>
                  <a:srgbClr val="222831"/>
                </a:solidFill>
                <a:cs typeface="DecoType Naskh Variants" panose="02010400000000000000" pitchFamily="2" charset="-78"/>
              </a:rPr>
              <a:t>مقدمة في القروض البنكية </a:t>
            </a:r>
            <a:endParaRPr lang="en-US" dirty="0">
              <a:solidFill>
                <a:srgbClr val="222831"/>
              </a:solidFill>
              <a:cs typeface="DecoType Naskh Variants" panose="02010400000000000000" pitchFamily="2" charset="-78"/>
            </a:endParaRPr>
          </a:p>
          <a:p>
            <a:pPr marL="0" lvl="0" indent="0" algn="ctr" rtl="0">
              <a:spcBef>
                <a:spcPts val="0"/>
              </a:spcBef>
              <a:spcAft>
                <a:spcPts val="0"/>
              </a:spcAft>
              <a:buNone/>
            </a:pPr>
            <a:r>
              <a:rPr lang="ar-OM" dirty="0">
                <a:solidFill>
                  <a:srgbClr val="222831"/>
                </a:solidFill>
                <a:cs typeface="DecoType Naskh Variants" panose="02010400000000000000" pitchFamily="2" charset="-78"/>
              </a:rPr>
              <a:t>محمد الخنبشي</a:t>
            </a:r>
            <a:endParaRPr dirty="0">
              <a:solidFill>
                <a:srgbClr val="222831"/>
              </a:solidFill>
              <a:cs typeface="DecoType Naskh Variants" panose="02010400000000000000" pitchFamily="2" charset="-78"/>
            </a:endParaRPr>
          </a:p>
        </p:txBody>
      </p:sp>
      <p:grpSp>
        <p:nvGrpSpPr>
          <p:cNvPr id="793" name="Google Shape;793;p53"/>
          <p:cNvGrpSpPr/>
          <p:nvPr/>
        </p:nvGrpSpPr>
        <p:grpSpPr>
          <a:xfrm>
            <a:off x="720023" y="1118374"/>
            <a:ext cx="3217179" cy="2906760"/>
            <a:chOff x="720023" y="1118374"/>
            <a:chExt cx="3217179" cy="2906760"/>
          </a:xfrm>
        </p:grpSpPr>
        <p:grpSp>
          <p:nvGrpSpPr>
            <p:cNvPr id="794" name="Google Shape;794;p53"/>
            <p:cNvGrpSpPr/>
            <p:nvPr/>
          </p:nvGrpSpPr>
          <p:grpSpPr>
            <a:xfrm>
              <a:off x="720023" y="1118374"/>
              <a:ext cx="2459727" cy="2108357"/>
              <a:chOff x="1187043" y="662769"/>
              <a:chExt cx="2921985" cy="2504582"/>
            </a:xfrm>
          </p:grpSpPr>
          <p:sp>
            <p:nvSpPr>
              <p:cNvPr id="795" name="Google Shape;795;p53"/>
              <p:cNvSpPr/>
              <p:nvPr/>
            </p:nvSpPr>
            <p:spPr>
              <a:xfrm>
                <a:off x="1930095" y="662769"/>
                <a:ext cx="2178934" cy="2500683"/>
              </a:xfrm>
              <a:custGeom>
                <a:avLst/>
                <a:gdLst/>
                <a:ahLst/>
                <a:cxnLst/>
                <a:rect l="l" t="t" r="r" b="b"/>
                <a:pathLst>
                  <a:path w="48773" h="55975" extrusionOk="0">
                    <a:moveTo>
                      <a:pt x="24489" y="0"/>
                    </a:moveTo>
                    <a:cubicBezTo>
                      <a:pt x="24370" y="0"/>
                      <a:pt x="24261" y="27"/>
                      <a:pt x="24166" y="79"/>
                    </a:cubicBezTo>
                    <a:cubicBezTo>
                      <a:pt x="16108" y="4765"/>
                      <a:pt x="8059" y="9441"/>
                      <a:pt x="0" y="14127"/>
                    </a:cubicBezTo>
                    <a:cubicBezTo>
                      <a:pt x="400" y="15009"/>
                      <a:pt x="23767" y="55040"/>
                      <a:pt x="24240" y="55975"/>
                    </a:cubicBezTo>
                    <a:cubicBezTo>
                      <a:pt x="32298" y="51289"/>
                      <a:pt x="40357" y="46614"/>
                      <a:pt x="48415" y="41928"/>
                    </a:cubicBezTo>
                    <a:cubicBezTo>
                      <a:pt x="48636" y="41802"/>
                      <a:pt x="48772" y="41518"/>
                      <a:pt x="48772" y="41129"/>
                    </a:cubicBezTo>
                    <a:lnTo>
                      <a:pt x="48772" y="15304"/>
                    </a:lnTo>
                    <a:cubicBezTo>
                      <a:pt x="48772" y="14505"/>
                      <a:pt x="48216" y="13549"/>
                      <a:pt x="47533" y="13149"/>
                    </a:cubicBezTo>
                    <a:lnTo>
                      <a:pt x="25059" y="174"/>
                    </a:lnTo>
                    <a:cubicBezTo>
                      <a:pt x="24855" y="56"/>
                      <a:pt x="24661" y="0"/>
                      <a:pt x="24489" y="0"/>
                    </a:cubicBezTo>
                    <a:close/>
                  </a:path>
                </a:pathLst>
              </a:custGeom>
              <a:solidFill>
                <a:schemeClr val="lt1"/>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3"/>
              <p:cNvSpPr/>
              <p:nvPr/>
            </p:nvSpPr>
            <p:spPr>
              <a:xfrm>
                <a:off x="3446265" y="1856420"/>
                <a:ext cx="424859" cy="765640"/>
              </a:xfrm>
              <a:custGeom>
                <a:avLst/>
                <a:gdLst/>
                <a:ahLst/>
                <a:cxnLst/>
                <a:rect l="l" t="t" r="r" b="b"/>
                <a:pathLst>
                  <a:path w="9510" h="17138" extrusionOk="0">
                    <a:moveTo>
                      <a:pt x="5586" y="1307"/>
                    </a:moveTo>
                    <a:cubicBezTo>
                      <a:pt x="6015" y="1307"/>
                      <a:pt x="6315" y="1649"/>
                      <a:pt x="6315" y="2244"/>
                    </a:cubicBezTo>
                    <a:lnTo>
                      <a:pt x="6325" y="3746"/>
                    </a:lnTo>
                    <a:lnTo>
                      <a:pt x="3163" y="5575"/>
                    </a:lnTo>
                    <a:lnTo>
                      <a:pt x="3152" y="4073"/>
                    </a:lnTo>
                    <a:cubicBezTo>
                      <a:pt x="3152" y="3232"/>
                      <a:pt x="3740" y="2223"/>
                      <a:pt x="4466" y="1792"/>
                    </a:cubicBezTo>
                    <a:lnTo>
                      <a:pt x="5001" y="1488"/>
                    </a:lnTo>
                    <a:cubicBezTo>
                      <a:pt x="5210" y="1365"/>
                      <a:pt x="5409" y="1307"/>
                      <a:pt x="5586" y="1307"/>
                    </a:cubicBezTo>
                    <a:close/>
                    <a:moveTo>
                      <a:pt x="7746" y="4249"/>
                    </a:moveTo>
                    <a:cubicBezTo>
                      <a:pt x="8179" y="4249"/>
                      <a:pt x="8479" y="4591"/>
                      <a:pt x="8479" y="5186"/>
                    </a:cubicBezTo>
                    <a:lnTo>
                      <a:pt x="8489" y="10597"/>
                    </a:lnTo>
                    <a:cubicBezTo>
                      <a:pt x="8500" y="11437"/>
                      <a:pt x="7901" y="12446"/>
                      <a:pt x="7177" y="12866"/>
                    </a:cubicBezTo>
                    <a:lnTo>
                      <a:pt x="2354" y="15651"/>
                    </a:lnTo>
                    <a:cubicBezTo>
                      <a:pt x="2142" y="15774"/>
                      <a:pt x="1942" y="15832"/>
                      <a:pt x="1765" y="15832"/>
                    </a:cubicBezTo>
                    <a:cubicBezTo>
                      <a:pt x="1335" y="15832"/>
                      <a:pt x="1037" y="15490"/>
                      <a:pt x="1030" y="14894"/>
                    </a:cubicBezTo>
                    <a:lnTo>
                      <a:pt x="1020" y="9494"/>
                    </a:lnTo>
                    <a:cubicBezTo>
                      <a:pt x="1020" y="8653"/>
                      <a:pt x="1608" y="7634"/>
                      <a:pt x="2333" y="7214"/>
                    </a:cubicBezTo>
                    <a:lnTo>
                      <a:pt x="7156" y="4430"/>
                    </a:lnTo>
                    <a:cubicBezTo>
                      <a:pt x="7367" y="4307"/>
                      <a:pt x="7568" y="4249"/>
                      <a:pt x="7746" y="4249"/>
                    </a:cubicBezTo>
                    <a:close/>
                    <a:moveTo>
                      <a:pt x="6041" y="0"/>
                    </a:moveTo>
                    <a:cubicBezTo>
                      <a:pt x="5725" y="0"/>
                      <a:pt x="5368" y="104"/>
                      <a:pt x="4991" y="321"/>
                    </a:cubicBezTo>
                    <a:lnTo>
                      <a:pt x="4466" y="626"/>
                    </a:lnTo>
                    <a:cubicBezTo>
                      <a:pt x="3173" y="1372"/>
                      <a:pt x="2133" y="3169"/>
                      <a:pt x="2143" y="4650"/>
                    </a:cubicBezTo>
                    <a:lnTo>
                      <a:pt x="2143" y="6174"/>
                    </a:lnTo>
                    <a:cubicBezTo>
                      <a:pt x="946" y="6972"/>
                      <a:pt x="0" y="8664"/>
                      <a:pt x="0" y="10071"/>
                    </a:cubicBezTo>
                    <a:lnTo>
                      <a:pt x="21" y="15483"/>
                    </a:lnTo>
                    <a:cubicBezTo>
                      <a:pt x="21" y="16531"/>
                      <a:pt x="548" y="17138"/>
                      <a:pt x="1310" y="17138"/>
                    </a:cubicBezTo>
                    <a:cubicBezTo>
                      <a:pt x="1625" y="17138"/>
                      <a:pt x="1979" y="17035"/>
                      <a:pt x="2354" y="16817"/>
                    </a:cubicBezTo>
                    <a:lnTo>
                      <a:pt x="7187" y="14033"/>
                    </a:lnTo>
                    <a:cubicBezTo>
                      <a:pt x="8458" y="13297"/>
                      <a:pt x="9509" y="11490"/>
                      <a:pt x="9509" y="10008"/>
                    </a:cubicBezTo>
                    <a:lnTo>
                      <a:pt x="9488" y="4598"/>
                    </a:lnTo>
                    <a:cubicBezTo>
                      <a:pt x="9488" y="3554"/>
                      <a:pt x="8962" y="2954"/>
                      <a:pt x="8201" y="2954"/>
                    </a:cubicBezTo>
                    <a:cubicBezTo>
                      <a:pt x="7936" y="2954"/>
                      <a:pt x="7643" y="3027"/>
                      <a:pt x="7334" y="3179"/>
                    </a:cubicBezTo>
                    <a:lnTo>
                      <a:pt x="7334" y="1656"/>
                    </a:lnTo>
                    <a:cubicBezTo>
                      <a:pt x="7334" y="607"/>
                      <a:pt x="6807" y="0"/>
                      <a:pt x="6041" y="0"/>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3"/>
              <p:cNvSpPr/>
              <p:nvPr/>
            </p:nvSpPr>
            <p:spPr>
              <a:xfrm>
                <a:off x="3574843" y="2157312"/>
                <a:ext cx="167665" cy="287305"/>
              </a:xfrm>
              <a:custGeom>
                <a:avLst/>
                <a:gdLst/>
                <a:ahLst/>
                <a:cxnLst/>
                <a:rect l="l" t="t" r="r" b="b"/>
                <a:pathLst>
                  <a:path w="3753" h="6431" extrusionOk="0">
                    <a:moveTo>
                      <a:pt x="2261" y="1305"/>
                    </a:moveTo>
                    <a:cubicBezTo>
                      <a:pt x="2540" y="1305"/>
                      <a:pt x="2733" y="1523"/>
                      <a:pt x="2733" y="1908"/>
                    </a:cubicBezTo>
                    <a:cubicBezTo>
                      <a:pt x="2733" y="2454"/>
                      <a:pt x="2354" y="3116"/>
                      <a:pt x="1882" y="3400"/>
                    </a:cubicBezTo>
                    <a:cubicBezTo>
                      <a:pt x="1741" y="3479"/>
                      <a:pt x="1609" y="3517"/>
                      <a:pt x="1493" y="3517"/>
                    </a:cubicBezTo>
                    <a:cubicBezTo>
                      <a:pt x="1210" y="3517"/>
                      <a:pt x="1020" y="3293"/>
                      <a:pt x="1020" y="2906"/>
                    </a:cubicBezTo>
                    <a:cubicBezTo>
                      <a:pt x="1010" y="2360"/>
                      <a:pt x="1399" y="1697"/>
                      <a:pt x="1871" y="1424"/>
                    </a:cubicBezTo>
                    <a:cubicBezTo>
                      <a:pt x="2011" y="1343"/>
                      <a:pt x="2144" y="1305"/>
                      <a:pt x="2261" y="1305"/>
                    </a:cubicBezTo>
                    <a:close/>
                    <a:moveTo>
                      <a:pt x="2708" y="1"/>
                    </a:moveTo>
                    <a:cubicBezTo>
                      <a:pt x="2456" y="1"/>
                      <a:pt x="2171" y="84"/>
                      <a:pt x="1871" y="258"/>
                    </a:cubicBezTo>
                    <a:cubicBezTo>
                      <a:pt x="831" y="847"/>
                      <a:pt x="1" y="2307"/>
                      <a:pt x="1" y="3494"/>
                    </a:cubicBezTo>
                    <a:cubicBezTo>
                      <a:pt x="1" y="4327"/>
                      <a:pt x="421" y="4809"/>
                      <a:pt x="1033" y="4809"/>
                    </a:cubicBezTo>
                    <a:cubicBezTo>
                      <a:pt x="1139" y="4809"/>
                      <a:pt x="1251" y="4795"/>
                      <a:pt x="1367" y="4765"/>
                    </a:cubicBezTo>
                    <a:lnTo>
                      <a:pt x="1378" y="6079"/>
                    </a:lnTo>
                    <a:cubicBezTo>
                      <a:pt x="1378" y="6302"/>
                      <a:pt x="1488" y="6431"/>
                      <a:pt x="1653" y="6431"/>
                    </a:cubicBezTo>
                    <a:cubicBezTo>
                      <a:pt x="1721" y="6431"/>
                      <a:pt x="1799" y="6409"/>
                      <a:pt x="1882" y="6362"/>
                    </a:cubicBezTo>
                    <a:cubicBezTo>
                      <a:pt x="2165" y="6194"/>
                      <a:pt x="2386" y="5806"/>
                      <a:pt x="2386" y="5491"/>
                    </a:cubicBezTo>
                    <a:lnTo>
                      <a:pt x="2386" y="4177"/>
                    </a:lnTo>
                    <a:cubicBezTo>
                      <a:pt x="3174" y="3473"/>
                      <a:pt x="3752" y="2307"/>
                      <a:pt x="3752" y="1330"/>
                    </a:cubicBezTo>
                    <a:cubicBezTo>
                      <a:pt x="3744" y="489"/>
                      <a:pt x="3320" y="1"/>
                      <a:pt x="2708" y="1"/>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3"/>
              <p:cNvSpPr/>
              <p:nvPr/>
            </p:nvSpPr>
            <p:spPr>
              <a:xfrm>
                <a:off x="1913699" y="1289974"/>
                <a:ext cx="1115758" cy="1877378"/>
              </a:xfrm>
              <a:custGeom>
                <a:avLst/>
                <a:gdLst/>
                <a:ahLst/>
                <a:cxnLst/>
                <a:rect l="l" t="t" r="r" b="b"/>
                <a:pathLst>
                  <a:path w="24975" h="42023" extrusionOk="0">
                    <a:moveTo>
                      <a:pt x="695" y="1"/>
                    </a:moveTo>
                    <a:cubicBezTo>
                      <a:pt x="285" y="1"/>
                      <a:pt x="0" y="327"/>
                      <a:pt x="0" y="886"/>
                    </a:cubicBezTo>
                    <a:lnTo>
                      <a:pt x="0" y="26712"/>
                    </a:lnTo>
                    <a:cubicBezTo>
                      <a:pt x="0" y="27510"/>
                      <a:pt x="556" y="28477"/>
                      <a:pt x="1250" y="28876"/>
                    </a:cubicBezTo>
                    <a:lnTo>
                      <a:pt x="23724" y="41852"/>
                    </a:lnTo>
                    <a:cubicBezTo>
                      <a:pt x="23926" y="41968"/>
                      <a:pt x="24116" y="42023"/>
                      <a:pt x="24284" y="42023"/>
                    </a:cubicBezTo>
                    <a:cubicBezTo>
                      <a:pt x="24694" y="42023"/>
                      <a:pt x="24974" y="41696"/>
                      <a:pt x="24974" y="41137"/>
                    </a:cubicBezTo>
                    <a:lnTo>
                      <a:pt x="24974" y="15302"/>
                    </a:lnTo>
                    <a:cubicBezTo>
                      <a:pt x="24974" y="14513"/>
                      <a:pt x="24418" y="13547"/>
                      <a:pt x="23734" y="13147"/>
                    </a:cubicBezTo>
                    <a:lnTo>
                      <a:pt x="1250" y="172"/>
                    </a:lnTo>
                    <a:cubicBezTo>
                      <a:pt x="1051" y="56"/>
                      <a:pt x="863" y="1"/>
                      <a:pt x="695"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3"/>
              <p:cNvSpPr/>
              <p:nvPr/>
            </p:nvSpPr>
            <p:spPr>
              <a:xfrm>
                <a:off x="2016945" y="1956672"/>
                <a:ext cx="897967" cy="521491"/>
              </a:xfrm>
              <a:custGeom>
                <a:avLst/>
                <a:gdLst/>
                <a:ahLst/>
                <a:cxnLst/>
                <a:rect l="l" t="t" r="r" b="b"/>
                <a:pathLst>
                  <a:path w="20100" h="11673" fill="none" extrusionOk="0">
                    <a:moveTo>
                      <a:pt x="1" y="11673"/>
                    </a:moveTo>
                    <a:cubicBezTo>
                      <a:pt x="6704" y="7785"/>
                      <a:pt x="13407" y="3888"/>
                      <a:pt x="20099" y="0"/>
                    </a:cubicBezTo>
                  </a:path>
                </a:pathLst>
              </a:custGeom>
              <a:no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3"/>
              <p:cNvSpPr/>
              <p:nvPr/>
            </p:nvSpPr>
            <p:spPr>
              <a:xfrm>
                <a:off x="2007563" y="1437494"/>
                <a:ext cx="927989" cy="1582344"/>
              </a:xfrm>
              <a:custGeom>
                <a:avLst/>
                <a:gdLst/>
                <a:ahLst/>
                <a:cxnLst/>
                <a:rect l="l" t="t" r="r" b="b"/>
                <a:pathLst>
                  <a:path w="20772" h="35419" fill="none" extrusionOk="0">
                    <a:moveTo>
                      <a:pt x="0" y="725"/>
                    </a:moveTo>
                    <a:cubicBezTo>
                      <a:pt x="0" y="211"/>
                      <a:pt x="368" y="1"/>
                      <a:pt x="820" y="263"/>
                    </a:cubicBezTo>
                    <a:lnTo>
                      <a:pt x="19952" y="11306"/>
                    </a:lnTo>
                    <a:cubicBezTo>
                      <a:pt x="20393" y="11568"/>
                      <a:pt x="20762" y="12199"/>
                      <a:pt x="20762" y="12703"/>
                    </a:cubicBezTo>
                    <a:lnTo>
                      <a:pt x="20772" y="34694"/>
                    </a:lnTo>
                    <a:cubicBezTo>
                      <a:pt x="20772" y="35209"/>
                      <a:pt x="20404" y="35419"/>
                      <a:pt x="19963" y="35156"/>
                    </a:cubicBezTo>
                    <a:lnTo>
                      <a:pt x="820" y="24113"/>
                    </a:lnTo>
                    <a:cubicBezTo>
                      <a:pt x="379" y="23851"/>
                      <a:pt x="10" y="23221"/>
                      <a:pt x="10" y="22716"/>
                    </a:cubicBezTo>
                    <a:close/>
                  </a:path>
                </a:pathLst>
              </a:custGeom>
              <a:no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3"/>
              <p:cNvSpPr/>
              <p:nvPr/>
            </p:nvSpPr>
            <p:spPr>
              <a:xfrm>
                <a:off x="1187043" y="1391969"/>
                <a:ext cx="822422" cy="1756978"/>
              </a:xfrm>
              <a:custGeom>
                <a:avLst/>
                <a:gdLst/>
                <a:ahLst/>
                <a:cxnLst/>
                <a:rect l="l" t="t" r="r" b="b"/>
                <a:pathLst>
                  <a:path w="18409" h="39328" extrusionOk="0">
                    <a:moveTo>
                      <a:pt x="18394" y="1099"/>
                    </a:moveTo>
                    <a:lnTo>
                      <a:pt x="18394" y="1099"/>
                    </a:lnTo>
                    <a:cubicBezTo>
                      <a:pt x="18399" y="1101"/>
                      <a:pt x="18404" y="1102"/>
                      <a:pt x="18408" y="1104"/>
                    </a:cubicBezTo>
                    <a:cubicBezTo>
                      <a:pt x="18404" y="1102"/>
                      <a:pt x="18399" y="1100"/>
                      <a:pt x="18394" y="1099"/>
                    </a:cubicBezTo>
                    <a:close/>
                    <a:moveTo>
                      <a:pt x="15244" y="1"/>
                    </a:moveTo>
                    <a:cubicBezTo>
                      <a:pt x="15160" y="1"/>
                      <a:pt x="15059" y="48"/>
                      <a:pt x="14951" y="147"/>
                    </a:cubicBezTo>
                    <a:lnTo>
                      <a:pt x="568" y="13827"/>
                    </a:lnTo>
                    <a:cubicBezTo>
                      <a:pt x="253" y="14121"/>
                      <a:pt x="1" y="14763"/>
                      <a:pt x="1" y="15256"/>
                    </a:cubicBezTo>
                    <a:lnTo>
                      <a:pt x="64" y="37762"/>
                    </a:lnTo>
                    <a:cubicBezTo>
                      <a:pt x="64" y="38035"/>
                      <a:pt x="148" y="38203"/>
                      <a:pt x="274" y="38245"/>
                    </a:cubicBezTo>
                    <a:cubicBezTo>
                      <a:pt x="1302" y="38602"/>
                      <a:pt x="2330" y="38969"/>
                      <a:pt x="3358" y="39326"/>
                    </a:cubicBezTo>
                    <a:lnTo>
                      <a:pt x="3358" y="39326"/>
                    </a:lnTo>
                    <a:cubicBezTo>
                      <a:pt x="3235" y="39281"/>
                      <a:pt x="3163" y="39114"/>
                      <a:pt x="3163" y="38844"/>
                    </a:cubicBezTo>
                    <a:lnTo>
                      <a:pt x="3100" y="16339"/>
                    </a:lnTo>
                    <a:cubicBezTo>
                      <a:pt x="3090" y="15855"/>
                      <a:pt x="3342" y="15214"/>
                      <a:pt x="3657" y="14920"/>
                    </a:cubicBezTo>
                    <a:lnTo>
                      <a:pt x="18040" y="1240"/>
                    </a:lnTo>
                    <a:cubicBezTo>
                      <a:pt x="18146" y="1143"/>
                      <a:pt x="18245" y="1090"/>
                      <a:pt x="18333" y="1090"/>
                    </a:cubicBezTo>
                    <a:cubicBezTo>
                      <a:pt x="18354" y="1090"/>
                      <a:pt x="18375" y="1093"/>
                      <a:pt x="18394" y="1099"/>
                    </a:cubicBezTo>
                    <a:lnTo>
                      <a:pt x="18394" y="1099"/>
                    </a:lnTo>
                    <a:cubicBezTo>
                      <a:pt x="17369" y="733"/>
                      <a:pt x="16334" y="377"/>
                      <a:pt x="15309" y="11"/>
                    </a:cubicBezTo>
                    <a:cubicBezTo>
                      <a:pt x="15288" y="4"/>
                      <a:pt x="15267" y="1"/>
                      <a:pt x="15244" y="1"/>
                    </a:cubicBezTo>
                    <a:close/>
                    <a:moveTo>
                      <a:pt x="3358" y="39326"/>
                    </a:moveTo>
                    <a:lnTo>
                      <a:pt x="3358" y="39326"/>
                    </a:lnTo>
                    <a:cubicBezTo>
                      <a:pt x="3360" y="39326"/>
                      <a:pt x="3361" y="39327"/>
                      <a:pt x="3363" y="39328"/>
                    </a:cubicBezTo>
                    <a:cubicBezTo>
                      <a:pt x="3361" y="39327"/>
                      <a:pt x="3360" y="39326"/>
                      <a:pt x="3358" y="39326"/>
                    </a:cubicBezTo>
                    <a:close/>
                  </a:path>
                </a:pathLst>
              </a:custGeom>
              <a:solidFill>
                <a:schemeClr val="lt1"/>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3"/>
              <p:cNvSpPr/>
              <p:nvPr/>
            </p:nvSpPr>
            <p:spPr>
              <a:xfrm>
                <a:off x="1325047" y="1440710"/>
                <a:ext cx="696617" cy="1708863"/>
              </a:xfrm>
              <a:custGeom>
                <a:avLst/>
                <a:gdLst/>
                <a:ahLst/>
                <a:cxnLst/>
                <a:rect l="l" t="t" r="r" b="b"/>
                <a:pathLst>
                  <a:path w="15593" h="38251" extrusionOk="0">
                    <a:moveTo>
                      <a:pt x="15245" y="1"/>
                    </a:moveTo>
                    <a:cubicBezTo>
                      <a:pt x="15159" y="1"/>
                      <a:pt x="15059" y="49"/>
                      <a:pt x="14951" y="149"/>
                    </a:cubicBezTo>
                    <a:lnTo>
                      <a:pt x="568" y="13829"/>
                    </a:lnTo>
                    <a:cubicBezTo>
                      <a:pt x="253" y="14123"/>
                      <a:pt x="1" y="14764"/>
                      <a:pt x="11" y="15248"/>
                    </a:cubicBezTo>
                    <a:lnTo>
                      <a:pt x="74" y="37753"/>
                    </a:lnTo>
                    <a:cubicBezTo>
                      <a:pt x="74" y="38076"/>
                      <a:pt x="182" y="38250"/>
                      <a:pt x="344" y="38250"/>
                    </a:cubicBezTo>
                    <a:cubicBezTo>
                      <a:pt x="430" y="38250"/>
                      <a:pt x="532" y="38201"/>
                      <a:pt x="641" y="38099"/>
                    </a:cubicBezTo>
                    <a:lnTo>
                      <a:pt x="15025" y="24420"/>
                    </a:lnTo>
                    <a:cubicBezTo>
                      <a:pt x="15340" y="24126"/>
                      <a:pt x="15593" y="23495"/>
                      <a:pt x="15582" y="23002"/>
                    </a:cubicBezTo>
                    <a:lnTo>
                      <a:pt x="15519" y="496"/>
                    </a:lnTo>
                    <a:cubicBezTo>
                      <a:pt x="15519" y="178"/>
                      <a:pt x="15409" y="1"/>
                      <a:pt x="15245"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3"/>
              <p:cNvSpPr/>
              <p:nvPr/>
            </p:nvSpPr>
            <p:spPr>
              <a:xfrm>
                <a:off x="1395457" y="1562363"/>
                <a:ext cx="661905" cy="1490358"/>
              </a:xfrm>
              <a:custGeom>
                <a:avLst/>
                <a:gdLst/>
                <a:ahLst/>
                <a:cxnLst/>
                <a:rect l="l" t="t" r="r" b="b"/>
                <a:pathLst>
                  <a:path w="14816" h="33360" extrusionOk="0">
                    <a:moveTo>
                      <a:pt x="14808" y="555"/>
                    </a:moveTo>
                    <a:cubicBezTo>
                      <a:pt x="14810" y="555"/>
                      <a:pt x="14813" y="556"/>
                      <a:pt x="14815" y="557"/>
                    </a:cubicBezTo>
                    <a:cubicBezTo>
                      <a:pt x="14813" y="556"/>
                      <a:pt x="14810" y="555"/>
                      <a:pt x="14808" y="555"/>
                    </a:cubicBezTo>
                    <a:close/>
                    <a:moveTo>
                      <a:pt x="13213" y="1"/>
                    </a:moveTo>
                    <a:cubicBezTo>
                      <a:pt x="13140" y="1"/>
                      <a:pt x="13056" y="44"/>
                      <a:pt x="12966" y="127"/>
                    </a:cubicBezTo>
                    <a:lnTo>
                      <a:pt x="484" y="11768"/>
                    </a:lnTo>
                    <a:cubicBezTo>
                      <a:pt x="221" y="12020"/>
                      <a:pt x="1" y="12567"/>
                      <a:pt x="1" y="12987"/>
                    </a:cubicBezTo>
                    <a:lnTo>
                      <a:pt x="116" y="32393"/>
                    </a:lnTo>
                    <a:cubicBezTo>
                      <a:pt x="116" y="32635"/>
                      <a:pt x="190" y="32782"/>
                      <a:pt x="295" y="32813"/>
                    </a:cubicBezTo>
                    <a:cubicBezTo>
                      <a:pt x="809" y="33002"/>
                      <a:pt x="1324" y="33181"/>
                      <a:pt x="1839" y="33359"/>
                    </a:cubicBezTo>
                    <a:cubicBezTo>
                      <a:pt x="1724" y="33317"/>
                      <a:pt x="1650" y="33170"/>
                      <a:pt x="1650" y="32939"/>
                    </a:cubicBezTo>
                    <a:lnTo>
                      <a:pt x="1545" y="13533"/>
                    </a:lnTo>
                    <a:cubicBezTo>
                      <a:pt x="1535" y="13102"/>
                      <a:pt x="1755" y="12556"/>
                      <a:pt x="2028" y="12304"/>
                    </a:cubicBezTo>
                    <a:lnTo>
                      <a:pt x="14500" y="673"/>
                    </a:lnTo>
                    <a:cubicBezTo>
                      <a:pt x="14596" y="585"/>
                      <a:pt x="14680" y="546"/>
                      <a:pt x="14751" y="546"/>
                    </a:cubicBezTo>
                    <a:cubicBezTo>
                      <a:pt x="14771" y="546"/>
                      <a:pt x="14790" y="549"/>
                      <a:pt x="14808" y="555"/>
                    </a:cubicBezTo>
                    <a:lnTo>
                      <a:pt x="14808" y="555"/>
                    </a:lnTo>
                    <a:cubicBezTo>
                      <a:pt x="14295" y="377"/>
                      <a:pt x="13783" y="189"/>
                      <a:pt x="13270" y="11"/>
                    </a:cubicBezTo>
                    <a:cubicBezTo>
                      <a:pt x="13252" y="4"/>
                      <a:pt x="13233" y="1"/>
                      <a:pt x="13213"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3"/>
              <p:cNvSpPr/>
              <p:nvPr/>
            </p:nvSpPr>
            <p:spPr>
              <a:xfrm>
                <a:off x="1463990" y="1586756"/>
                <a:ext cx="606508" cy="1466457"/>
              </a:xfrm>
              <a:custGeom>
                <a:avLst/>
                <a:gdLst/>
                <a:ahLst/>
                <a:cxnLst/>
                <a:rect l="l" t="t" r="r" b="b"/>
                <a:pathLst>
                  <a:path w="13576" h="32825" extrusionOk="0">
                    <a:moveTo>
                      <a:pt x="13220" y="0"/>
                    </a:moveTo>
                    <a:cubicBezTo>
                      <a:pt x="13146" y="0"/>
                      <a:pt x="13059" y="41"/>
                      <a:pt x="12966" y="127"/>
                    </a:cubicBezTo>
                    <a:lnTo>
                      <a:pt x="494" y="11758"/>
                    </a:lnTo>
                    <a:cubicBezTo>
                      <a:pt x="221" y="12010"/>
                      <a:pt x="1" y="12556"/>
                      <a:pt x="11" y="12987"/>
                    </a:cubicBezTo>
                    <a:lnTo>
                      <a:pt x="116" y="32393"/>
                    </a:lnTo>
                    <a:cubicBezTo>
                      <a:pt x="116" y="32670"/>
                      <a:pt x="217" y="32824"/>
                      <a:pt x="361" y="32824"/>
                    </a:cubicBezTo>
                    <a:cubicBezTo>
                      <a:pt x="435" y="32824"/>
                      <a:pt x="521" y="32784"/>
                      <a:pt x="610" y="32698"/>
                    </a:cubicBezTo>
                    <a:lnTo>
                      <a:pt x="13092" y="21067"/>
                    </a:lnTo>
                    <a:cubicBezTo>
                      <a:pt x="13365" y="20814"/>
                      <a:pt x="13575" y="20268"/>
                      <a:pt x="13575" y="19848"/>
                    </a:cubicBezTo>
                    <a:lnTo>
                      <a:pt x="13459" y="431"/>
                    </a:lnTo>
                    <a:cubicBezTo>
                      <a:pt x="13459" y="154"/>
                      <a:pt x="13363" y="0"/>
                      <a:pt x="13220" y="0"/>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highlight>
                    <a:srgbClr val="00ADB5"/>
                  </a:highlight>
                </a:endParaRPr>
              </a:p>
            </p:txBody>
          </p:sp>
        </p:grpSp>
        <p:grpSp>
          <p:nvGrpSpPr>
            <p:cNvPr id="805" name="Google Shape;805;p53"/>
            <p:cNvGrpSpPr/>
            <p:nvPr/>
          </p:nvGrpSpPr>
          <p:grpSpPr>
            <a:xfrm>
              <a:off x="2270536" y="2760030"/>
              <a:ext cx="1666666" cy="1083364"/>
              <a:chOff x="3028945" y="2612942"/>
              <a:chExt cx="1979884" cy="1286961"/>
            </a:xfrm>
          </p:grpSpPr>
          <p:grpSp>
            <p:nvGrpSpPr>
              <p:cNvPr id="806" name="Google Shape;806;p53"/>
              <p:cNvGrpSpPr/>
              <p:nvPr/>
            </p:nvGrpSpPr>
            <p:grpSpPr>
              <a:xfrm>
                <a:off x="3048248" y="2612942"/>
                <a:ext cx="1960580" cy="1159377"/>
                <a:chOff x="4923200" y="1561363"/>
                <a:chExt cx="975025" cy="576575"/>
              </a:xfrm>
            </p:grpSpPr>
            <p:sp>
              <p:nvSpPr>
                <p:cNvPr id="807" name="Google Shape;807;p53"/>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3"/>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3"/>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3"/>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3"/>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3"/>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3"/>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3"/>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3"/>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3"/>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3"/>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3"/>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3"/>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3"/>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3"/>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3"/>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3"/>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3"/>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3"/>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3"/>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3"/>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3"/>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3"/>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3"/>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3"/>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3"/>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3"/>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3"/>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3"/>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3"/>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3"/>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3"/>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3"/>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3"/>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3"/>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3"/>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3"/>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3"/>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3"/>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3"/>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3"/>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3"/>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3"/>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3"/>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3"/>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852;p53"/>
              <p:cNvGrpSpPr/>
              <p:nvPr/>
            </p:nvGrpSpPr>
            <p:grpSpPr>
              <a:xfrm>
                <a:off x="3028945" y="2740526"/>
                <a:ext cx="1960580" cy="1159377"/>
                <a:chOff x="4923200" y="1561363"/>
                <a:chExt cx="975025" cy="576575"/>
              </a:xfrm>
            </p:grpSpPr>
            <p:sp>
              <p:nvSpPr>
                <p:cNvPr id="853" name="Google Shape;853;p53"/>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3"/>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3"/>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3"/>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3"/>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3"/>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3"/>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3"/>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3"/>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3"/>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3"/>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3"/>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3"/>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3"/>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3"/>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3"/>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3"/>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3"/>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3"/>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3"/>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3"/>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3"/>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3"/>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3"/>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3"/>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3"/>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3"/>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3"/>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3"/>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3"/>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3"/>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3"/>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3"/>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3"/>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3"/>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3"/>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3"/>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3"/>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3"/>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3"/>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3"/>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3"/>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3"/>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3"/>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3"/>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8" name="Google Shape;898;p53"/>
            <p:cNvGrpSpPr/>
            <p:nvPr/>
          </p:nvGrpSpPr>
          <p:grpSpPr>
            <a:xfrm>
              <a:off x="1567225" y="2060158"/>
              <a:ext cx="629072" cy="735415"/>
              <a:chOff x="2193460" y="1781543"/>
              <a:chExt cx="747293" cy="873622"/>
            </a:xfrm>
          </p:grpSpPr>
          <p:sp>
            <p:nvSpPr>
              <p:cNvPr id="899" name="Google Shape;899;p53"/>
              <p:cNvSpPr/>
              <p:nvPr/>
            </p:nvSpPr>
            <p:spPr>
              <a:xfrm>
                <a:off x="2249752" y="2318547"/>
                <a:ext cx="685359" cy="323581"/>
              </a:xfrm>
              <a:custGeom>
                <a:avLst/>
                <a:gdLst/>
                <a:ahLst/>
                <a:cxnLst/>
                <a:rect l="l" t="t" r="r" b="b"/>
                <a:pathLst>
                  <a:path w="15341" h="7243" extrusionOk="0">
                    <a:moveTo>
                      <a:pt x="1" y="1"/>
                    </a:moveTo>
                    <a:lnTo>
                      <a:pt x="1" y="1724"/>
                    </a:lnTo>
                    <a:cubicBezTo>
                      <a:pt x="1" y="1829"/>
                      <a:pt x="85" y="1934"/>
                      <a:pt x="232" y="2018"/>
                    </a:cubicBezTo>
                    <a:lnTo>
                      <a:pt x="8953" y="7093"/>
                    </a:lnTo>
                    <a:cubicBezTo>
                      <a:pt x="9131" y="7193"/>
                      <a:pt x="9373" y="7243"/>
                      <a:pt x="9616" y="7243"/>
                    </a:cubicBezTo>
                    <a:cubicBezTo>
                      <a:pt x="9859" y="7243"/>
                      <a:pt x="10103" y="7193"/>
                      <a:pt x="10286" y="7093"/>
                    </a:cubicBezTo>
                    <a:lnTo>
                      <a:pt x="15341" y="4161"/>
                    </a:lnTo>
                    <a:lnTo>
                      <a:pt x="15341" y="2281"/>
                    </a:lnTo>
                    <a:lnTo>
                      <a:pt x="10424" y="5118"/>
                    </a:lnTo>
                    <a:cubicBezTo>
                      <a:pt x="10192" y="5254"/>
                      <a:pt x="9898" y="5317"/>
                      <a:pt x="9604" y="5317"/>
                    </a:cubicBezTo>
                    <a:cubicBezTo>
                      <a:pt x="9320" y="5317"/>
                      <a:pt x="9026" y="5254"/>
                      <a:pt x="8795" y="5118"/>
                    </a:cubicBezTo>
                    <a:lnTo>
                      <a:pt x="74" y="54"/>
                    </a:lnTo>
                    <a:cubicBezTo>
                      <a:pt x="53" y="43"/>
                      <a:pt x="22" y="2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3"/>
              <p:cNvSpPr/>
              <p:nvPr/>
            </p:nvSpPr>
            <p:spPr>
              <a:xfrm>
                <a:off x="2249752" y="1928035"/>
                <a:ext cx="685359" cy="614951"/>
              </a:xfrm>
              <a:custGeom>
                <a:avLst/>
                <a:gdLst/>
                <a:ahLst/>
                <a:cxnLst/>
                <a:rect l="l" t="t" r="r" b="b"/>
                <a:pathLst>
                  <a:path w="15341" h="13765" extrusionOk="0">
                    <a:moveTo>
                      <a:pt x="13975" y="0"/>
                    </a:moveTo>
                    <a:lnTo>
                      <a:pt x="232" y="7943"/>
                    </a:lnTo>
                    <a:lnTo>
                      <a:pt x="232" y="7933"/>
                    </a:lnTo>
                    <a:cubicBezTo>
                      <a:pt x="158" y="7985"/>
                      <a:pt x="106" y="8027"/>
                      <a:pt x="64" y="8080"/>
                    </a:cubicBezTo>
                    <a:cubicBezTo>
                      <a:pt x="22" y="8132"/>
                      <a:pt x="1" y="8185"/>
                      <a:pt x="1" y="8237"/>
                    </a:cubicBezTo>
                    <a:cubicBezTo>
                      <a:pt x="1" y="8290"/>
                      <a:pt x="11" y="8332"/>
                      <a:pt x="43" y="8374"/>
                    </a:cubicBezTo>
                    <a:cubicBezTo>
                      <a:pt x="85" y="8437"/>
                      <a:pt x="137" y="8489"/>
                      <a:pt x="221" y="8542"/>
                    </a:cubicBezTo>
                    <a:lnTo>
                      <a:pt x="8942" y="13607"/>
                    </a:lnTo>
                    <a:cubicBezTo>
                      <a:pt x="9120" y="13712"/>
                      <a:pt x="9365" y="13764"/>
                      <a:pt x="9609" y="13764"/>
                    </a:cubicBezTo>
                    <a:cubicBezTo>
                      <a:pt x="9853" y="13764"/>
                      <a:pt x="10098" y="13712"/>
                      <a:pt x="10276" y="13607"/>
                    </a:cubicBezTo>
                    <a:lnTo>
                      <a:pt x="15341" y="10686"/>
                    </a:lnTo>
                    <a:lnTo>
                      <a:pt x="15341" y="9488"/>
                    </a:lnTo>
                    <a:lnTo>
                      <a:pt x="11222" y="11863"/>
                    </a:lnTo>
                    <a:cubicBezTo>
                      <a:pt x="11148" y="11905"/>
                      <a:pt x="11064" y="11927"/>
                      <a:pt x="10979" y="11927"/>
                    </a:cubicBezTo>
                    <a:cubicBezTo>
                      <a:pt x="10919" y="11927"/>
                      <a:pt x="10858" y="11916"/>
                      <a:pt x="10802" y="11894"/>
                    </a:cubicBezTo>
                    <a:cubicBezTo>
                      <a:pt x="10455" y="11736"/>
                      <a:pt x="10040" y="11657"/>
                      <a:pt x="9624" y="11657"/>
                    </a:cubicBezTo>
                    <a:cubicBezTo>
                      <a:pt x="9207" y="11657"/>
                      <a:pt x="8789" y="11736"/>
                      <a:pt x="8437" y="11894"/>
                    </a:cubicBezTo>
                    <a:cubicBezTo>
                      <a:pt x="8354" y="11925"/>
                      <a:pt x="8291" y="11939"/>
                      <a:pt x="8235" y="11939"/>
                    </a:cubicBezTo>
                    <a:cubicBezTo>
                      <a:pt x="8158" y="11939"/>
                      <a:pt x="8097" y="11911"/>
                      <a:pt x="8017" y="11863"/>
                    </a:cubicBezTo>
                    <a:lnTo>
                      <a:pt x="3384" y="9173"/>
                    </a:lnTo>
                    <a:cubicBezTo>
                      <a:pt x="3247" y="9089"/>
                      <a:pt x="3205" y="9036"/>
                      <a:pt x="3342" y="8921"/>
                    </a:cubicBezTo>
                    <a:cubicBezTo>
                      <a:pt x="3783" y="8595"/>
                      <a:pt x="3856" y="8153"/>
                      <a:pt x="3573" y="7786"/>
                    </a:cubicBezTo>
                    <a:cubicBezTo>
                      <a:pt x="3541" y="7733"/>
                      <a:pt x="3499" y="7691"/>
                      <a:pt x="3457" y="7649"/>
                    </a:cubicBezTo>
                    <a:cubicBezTo>
                      <a:pt x="3426" y="7618"/>
                      <a:pt x="3384" y="7586"/>
                      <a:pt x="3342" y="7555"/>
                    </a:cubicBezTo>
                    <a:cubicBezTo>
                      <a:pt x="3331" y="7544"/>
                      <a:pt x="3331" y="7534"/>
                      <a:pt x="3321" y="7523"/>
                    </a:cubicBezTo>
                    <a:cubicBezTo>
                      <a:pt x="3258" y="7460"/>
                      <a:pt x="3279" y="7376"/>
                      <a:pt x="3384" y="7313"/>
                    </a:cubicBezTo>
                    <a:lnTo>
                      <a:pt x="14909" y="662"/>
                    </a:lnTo>
                    <a:cubicBezTo>
                      <a:pt x="14804" y="525"/>
                      <a:pt x="14668" y="410"/>
                      <a:pt x="14531" y="326"/>
                    </a:cubicBezTo>
                    <a:lnTo>
                      <a:pt x="139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3"/>
              <p:cNvSpPr/>
              <p:nvPr/>
            </p:nvSpPr>
            <p:spPr>
              <a:xfrm>
                <a:off x="2687264" y="2066575"/>
                <a:ext cx="247857" cy="219399"/>
              </a:xfrm>
              <a:custGeom>
                <a:avLst/>
                <a:gdLst/>
                <a:ahLst/>
                <a:cxnLst/>
                <a:rect l="l" t="t" r="r" b="b"/>
                <a:pathLst>
                  <a:path w="5548" h="4911" extrusionOk="0">
                    <a:moveTo>
                      <a:pt x="4532" y="1"/>
                    </a:moveTo>
                    <a:cubicBezTo>
                      <a:pt x="3440" y="1"/>
                      <a:pt x="2346" y="243"/>
                      <a:pt x="1513" y="723"/>
                    </a:cubicBezTo>
                    <a:cubicBezTo>
                      <a:pt x="357" y="1386"/>
                      <a:pt x="0" y="2331"/>
                      <a:pt x="441" y="3172"/>
                    </a:cubicBezTo>
                    <a:cubicBezTo>
                      <a:pt x="462" y="3214"/>
                      <a:pt x="493" y="3266"/>
                      <a:pt x="515" y="3308"/>
                    </a:cubicBezTo>
                    <a:cubicBezTo>
                      <a:pt x="546" y="3350"/>
                      <a:pt x="578" y="3392"/>
                      <a:pt x="609" y="3445"/>
                    </a:cubicBezTo>
                    <a:cubicBezTo>
                      <a:pt x="820" y="3718"/>
                      <a:pt x="1103" y="3970"/>
                      <a:pt x="1492" y="4191"/>
                    </a:cubicBezTo>
                    <a:cubicBezTo>
                      <a:pt x="2312" y="4672"/>
                      <a:pt x="3393" y="4911"/>
                      <a:pt x="4477" y="4911"/>
                    </a:cubicBezTo>
                    <a:cubicBezTo>
                      <a:pt x="4837" y="4911"/>
                      <a:pt x="5197" y="4884"/>
                      <a:pt x="5548" y="4832"/>
                    </a:cubicBezTo>
                    <a:lnTo>
                      <a:pt x="5548" y="3340"/>
                    </a:lnTo>
                    <a:cubicBezTo>
                      <a:pt x="5232" y="3487"/>
                      <a:pt x="4917" y="3592"/>
                      <a:pt x="4906" y="3602"/>
                    </a:cubicBezTo>
                    <a:lnTo>
                      <a:pt x="4518" y="3319"/>
                    </a:lnTo>
                    <a:cubicBezTo>
                      <a:pt x="4539" y="3308"/>
                      <a:pt x="4896" y="3161"/>
                      <a:pt x="5190" y="3004"/>
                    </a:cubicBezTo>
                    <a:lnTo>
                      <a:pt x="4738" y="2678"/>
                    </a:lnTo>
                    <a:lnTo>
                      <a:pt x="4581" y="2552"/>
                    </a:lnTo>
                    <a:cubicBezTo>
                      <a:pt x="4497" y="2573"/>
                      <a:pt x="4402" y="2594"/>
                      <a:pt x="4318" y="2605"/>
                    </a:cubicBezTo>
                    <a:cubicBezTo>
                      <a:pt x="4129" y="2657"/>
                      <a:pt x="3961" y="2689"/>
                      <a:pt x="3804" y="2699"/>
                    </a:cubicBezTo>
                    <a:cubicBezTo>
                      <a:pt x="3752" y="2704"/>
                      <a:pt x="3701" y="2707"/>
                      <a:pt x="3652" y="2707"/>
                    </a:cubicBezTo>
                    <a:cubicBezTo>
                      <a:pt x="3512" y="2707"/>
                      <a:pt x="3382" y="2685"/>
                      <a:pt x="3257" y="2647"/>
                    </a:cubicBezTo>
                    <a:cubicBezTo>
                      <a:pt x="3152" y="2626"/>
                      <a:pt x="3057" y="2584"/>
                      <a:pt x="2963" y="2521"/>
                    </a:cubicBezTo>
                    <a:cubicBezTo>
                      <a:pt x="2396" y="2194"/>
                      <a:pt x="2522" y="1837"/>
                      <a:pt x="3078" y="1512"/>
                    </a:cubicBezTo>
                    <a:lnTo>
                      <a:pt x="3131" y="1480"/>
                    </a:lnTo>
                    <a:lnTo>
                      <a:pt x="2637" y="1102"/>
                    </a:lnTo>
                    <a:lnTo>
                      <a:pt x="2942" y="924"/>
                    </a:lnTo>
                    <a:lnTo>
                      <a:pt x="3456" y="1312"/>
                    </a:lnTo>
                    <a:cubicBezTo>
                      <a:pt x="3772" y="1165"/>
                      <a:pt x="4077" y="1060"/>
                      <a:pt x="4087" y="1050"/>
                    </a:cubicBezTo>
                    <a:lnTo>
                      <a:pt x="4486" y="1333"/>
                    </a:lnTo>
                    <a:cubicBezTo>
                      <a:pt x="4465" y="1333"/>
                      <a:pt x="4150" y="1491"/>
                      <a:pt x="3877" y="1627"/>
                    </a:cubicBezTo>
                    <a:lnTo>
                      <a:pt x="4465" y="2058"/>
                    </a:lnTo>
                    <a:cubicBezTo>
                      <a:pt x="4817" y="1951"/>
                      <a:pt x="5079" y="1900"/>
                      <a:pt x="5306" y="1900"/>
                    </a:cubicBezTo>
                    <a:cubicBezTo>
                      <a:pt x="5391" y="1900"/>
                      <a:pt x="5470" y="1907"/>
                      <a:pt x="5548" y="1921"/>
                    </a:cubicBezTo>
                    <a:lnTo>
                      <a:pt x="5548" y="72"/>
                    </a:lnTo>
                    <a:cubicBezTo>
                      <a:pt x="5215" y="25"/>
                      <a:pt x="4874" y="1"/>
                      <a:pt x="45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3"/>
              <p:cNvSpPr/>
              <p:nvPr/>
            </p:nvSpPr>
            <p:spPr>
              <a:xfrm>
                <a:off x="2236617" y="1920485"/>
                <a:ext cx="698494" cy="734680"/>
              </a:xfrm>
              <a:custGeom>
                <a:avLst/>
                <a:gdLst/>
                <a:ahLst/>
                <a:cxnLst/>
                <a:rect l="l" t="t" r="r" b="b"/>
                <a:pathLst>
                  <a:path w="15635" h="16445" extrusionOk="0">
                    <a:moveTo>
                      <a:pt x="13975" y="1"/>
                    </a:moveTo>
                    <a:lnTo>
                      <a:pt x="379" y="7850"/>
                    </a:lnTo>
                    <a:cubicBezTo>
                      <a:pt x="137" y="7997"/>
                      <a:pt x="1" y="8196"/>
                      <a:pt x="1" y="8406"/>
                    </a:cubicBezTo>
                    <a:lnTo>
                      <a:pt x="1" y="8417"/>
                    </a:lnTo>
                    <a:lnTo>
                      <a:pt x="1" y="8627"/>
                    </a:lnTo>
                    <a:lnTo>
                      <a:pt x="1" y="10634"/>
                    </a:lnTo>
                    <a:cubicBezTo>
                      <a:pt x="1" y="10855"/>
                      <a:pt x="137" y="11044"/>
                      <a:pt x="379" y="11191"/>
                    </a:cubicBezTo>
                    <a:lnTo>
                      <a:pt x="9099" y="16255"/>
                    </a:lnTo>
                    <a:cubicBezTo>
                      <a:pt x="9320" y="16381"/>
                      <a:pt x="9614" y="16444"/>
                      <a:pt x="9908" y="16444"/>
                    </a:cubicBezTo>
                    <a:cubicBezTo>
                      <a:pt x="10202" y="16444"/>
                      <a:pt x="10496" y="16381"/>
                      <a:pt x="10728" y="16255"/>
                    </a:cubicBezTo>
                    <a:lnTo>
                      <a:pt x="15635" y="13418"/>
                    </a:lnTo>
                    <a:lnTo>
                      <a:pt x="15635" y="13250"/>
                    </a:lnTo>
                    <a:lnTo>
                      <a:pt x="15635" y="13071"/>
                    </a:lnTo>
                    <a:lnTo>
                      <a:pt x="10580" y="16003"/>
                    </a:lnTo>
                    <a:cubicBezTo>
                      <a:pt x="10397" y="16103"/>
                      <a:pt x="10153" y="16153"/>
                      <a:pt x="9910" y="16153"/>
                    </a:cubicBezTo>
                    <a:cubicBezTo>
                      <a:pt x="9667" y="16153"/>
                      <a:pt x="9425" y="16103"/>
                      <a:pt x="9247" y="16003"/>
                    </a:cubicBezTo>
                    <a:lnTo>
                      <a:pt x="526" y="10928"/>
                    </a:lnTo>
                    <a:cubicBezTo>
                      <a:pt x="379" y="10844"/>
                      <a:pt x="295" y="10739"/>
                      <a:pt x="295" y="10634"/>
                    </a:cubicBezTo>
                    <a:lnTo>
                      <a:pt x="295" y="8911"/>
                    </a:lnTo>
                    <a:cubicBezTo>
                      <a:pt x="316" y="8932"/>
                      <a:pt x="347" y="8953"/>
                      <a:pt x="368" y="8964"/>
                    </a:cubicBezTo>
                    <a:lnTo>
                      <a:pt x="9089" y="14028"/>
                    </a:lnTo>
                    <a:cubicBezTo>
                      <a:pt x="9320" y="14164"/>
                      <a:pt x="9614" y="14227"/>
                      <a:pt x="9898" y="14227"/>
                    </a:cubicBezTo>
                    <a:cubicBezTo>
                      <a:pt x="10192" y="14227"/>
                      <a:pt x="10486" y="14164"/>
                      <a:pt x="10718" y="14028"/>
                    </a:cubicBezTo>
                    <a:lnTo>
                      <a:pt x="15635" y="11191"/>
                    </a:lnTo>
                    <a:lnTo>
                      <a:pt x="15635" y="11023"/>
                    </a:lnTo>
                    <a:lnTo>
                      <a:pt x="15635" y="10855"/>
                    </a:lnTo>
                    <a:lnTo>
                      <a:pt x="10570" y="13776"/>
                    </a:lnTo>
                    <a:cubicBezTo>
                      <a:pt x="10392" y="13881"/>
                      <a:pt x="10147" y="13933"/>
                      <a:pt x="9903" y="13933"/>
                    </a:cubicBezTo>
                    <a:cubicBezTo>
                      <a:pt x="9659" y="13933"/>
                      <a:pt x="9414" y="13881"/>
                      <a:pt x="9236" y="13776"/>
                    </a:cubicBezTo>
                    <a:lnTo>
                      <a:pt x="515" y="8711"/>
                    </a:lnTo>
                    <a:cubicBezTo>
                      <a:pt x="431" y="8658"/>
                      <a:pt x="379" y="8606"/>
                      <a:pt x="337" y="8543"/>
                    </a:cubicBezTo>
                    <a:cubicBezTo>
                      <a:pt x="305" y="8501"/>
                      <a:pt x="295" y="8459"/>
                      <a:pt x="295" y="8406"/>
                    </a:cubicBezTo>
                    <a:cubicBezTo>
                      <a:pt x="295" y="8354"/>
                      <a:pt x="316" y="8301"/>
                      <a:pt x="358" y="8249"/>
                    </a:cubicBezTo>
                    <a:cubicBezTo>
                      <a:pt x="400" y="8196"/>
                      <a:pt x="452" y="8154"/>
                      <a:pt x="526" y="8102"/>
                    </a:cubicBezTo>
                    <a:lnTo>
                      <a:pt x="526" y="8112"/>
                    </a:lnTo>
                    <a:lnTo>
                      <a:pt x="14269" y="169"/>
                    </a:lnTo>
                    <a:lnTo>
                      <a:pt x="14122" y="85"/>
                    </a:lnTo>
                    <a:lnTo>
                      <a:pt x="139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3"/>
              <p:cNvSpPr/>
              <p:nvPr/>
            </p:nvSpPr>
            <p:spPr>
              <a:xfrm>
                <a:off x="2392894" y="1957610"/>
                <a:ext cx="542220" cy="503800"/>
              </a:xfrm>
              <a:custGeom>
                <a:avLst/>
                <a:gdLst/>
                <a:ahLst/>
                <a:cxnLst/>
                <a:rect l="l" t="t" r="r" b="b"/>
                <a:pathLst>
                  <a:path w="12137" h="11277" extrusionOk="0">
                    <a:moveTo>
                      <a:pt x="5113" y="7452"/>
                    </a:moveTo>
                    <a:cubicBezTo>
                      <a:pt x="5507" y="7452"/>
                      <a:pt x="5901" y="7539"/>
                      <a:pt x="6200" y="7712"/>
                    </a:cubicBezTo>
                    <a:cubicBezTo>
                      <a:pt x="6799" y="8059"/>
                      <a:pt x="6799" y="8626"/>
                      <a:pt x="6190" y="8973"/>
                    </a:cubicBezTo>
                    <a:cubicBezTo>
                      <a:pt x="5890" y="9146"/>
                      <a:pt x="5496" y="9233"/>
                      <a:pt x="5102" y="9233"/>
                    </a:cubicBezTo>
                    <a:cubicBezTo>
                      <a:pt x="4708" y="9233"/>
                      <a:pt x="4314" y="9146"/>
                      <a:pt x="4015" y="8973"/>
                    </a:cubicBezTo>
                    <a:cubicBezTo>
                      <a:pt x="3416" y="8626"/>
                      <a:pt x="3426" y="8059"/>
                      <a:pt x="4025" y="7712"/>
                    </a:cubicBezTo>
                    <a:cubicBezTo>
                      <a:pt x="4325" y="7539"/>
                      <a:pt x="4719" y="7452"/>
                      <a:pt x="5113" y="7452"/>
                    </a:cubicBezTo>
                    <a:close/>
                    <a:moveTo>
                      <a:pt x="11705" y="0"/>
                    </a:moveTo>
                    <a:lnTo>
                      <a:pt x="180" y="6651"/>
                    </a:lnTo>
                    <a:cubicBezTo>
                      <a:pt x="75" y="6714"/>
                      <a:pt x="54" y="6798"/>
                      <a:pt x="117" y="6861"/>
                    </a:cubicBezTo>
                    <a:cubicBezTo>
                      <a:pt x="127" y="6872"/>
                      <a:pt x="127" y="6882"/>
                      <a:pt x="138" y="6893"/>
                    </a:cubicBezTo>
                    <a:cubicBezTo>
                      <a:pt x="180" y="6924"/>
                      <a:pt x="222" y="6956"/>
                      <a:pt x="253" y="6987"/>
                    </a:cubicBezTo>
                    <a:cubicBezTo>
                      <a:pt x="295" y="7029"/>
                      <a:pt x="337" y="7071"/>
                      <a:pt x="369" y="7124"/>
                    </a:cubicBezTo>
                    <a:cubicBezTo>
                      <a:pt x="652" y="7491"/>
                      <a:pt x="579" y="7933"/>
                      <a:pt x="138" y="8259"/>
                    </a:cubicBezTo>
                    <a:cubicBezTo>
                      <a:pt x="1" y="8374"/>
                      <a:pt x="43" y="8427"/>
                      <a:pt x="180" y="8511"/>
                    </a:cubicBezTo>
                    <a:lnTo>
                      <a:pt x="4813" y="11201"/>
                    </a:lnTo>
                    <a:cubicBezTo>
                      <a:pt x="4893" y="11249"/>
                      <a:pt x="4954" y="11277"/>
                      <a:pt x="5031" y="11277"/>
                    </a:cubicBezTo>
                    <a:cubicBezTo>
                      <a:pt x="5087" y="11277"/>
                      <a:pt x="5150" y="11263"/>
                      <a:pt x="5233" y="11232"/>
                    </a:cubicBezTo>
                    <a:cubicBezTo>
                      <a:pt x="5585" y="11074"/>
                      <a:pt x="6003" y="10995"/>
                      <a:pt x="6420" y="10995"/>
                    </a:cubicBezTo>
                    <a:cubicBezTo>
                      <a:pt x="6836" y="10995"/>
                      <a:pt x="7251" y="11074"/>
                      <a:pt x="7598" y="11232"/>
                    </a:cubicBezTo>
                    <a:cubicBezTo>
                      <a:pt x="7654" y="11254"/>
                      <a:pt x="7715" y="11265"/>
                      <a:pt x="7775" y="11265"/>
                    </a:cubicBezTo>
                    <a:cubicBezTo>
                      <a:pt x="7860" y="11265"/>
                      <a:pt x="7944" y="11243"/>
                      <a:pt x="8018" y="11201"/>
                    </a:cubicBezTo>
                    <a:lnTo>
                      <a:pt x="12137" y="8826"/>
                    </a:lnTo>
                    <a:lnTo>
                      <a:pt x="12137" y="7271"/>
                    </a:lnTo>
                    <a:cubicBezTo>
                      <a:pt x="11786" y="7323"/>
                      <a:pt x="11426" y="7350"/>
                      <a:pt x="11066" y="7350"/>
                    </a:cubicBezTo>
                    <a:cubicBezTo>
                      <a:pt x="9982" y="7350"/>
                      <a:pt x="8901" y="7111"/>
                      <a:pt x="8081" y="6630"/>
                    </a:cubicBezTo>
                    <a:cubicBezTo>
                      <a:pt x="7692" y="6409"/>
                      <a:pt x="7409" y="6157"/>
                      <a:pt x="7198" y="5884"/>
                    </a:cubicBezTo>
                    <a:cubicBezTo>
                      <a:pt x="7167" y="5831"/>
                      <a:pt x="7135" y="5789"/>
                      <a:pt x="7104" y="5747"/>
                    </a:cubicBezTo>
                    <a:cubicBezTo>
                      <a:pt x="7082" y="5705"/>
                      <a:pt x="7051" y="5653"/>
                      <a:pt x="7030" y="5611"/>
                    </a:cubicBezTo>
                    <a:cubicBezTo>
                      <a:pt x="6589" y="4770"/>
                      <a:pt x="6946" y="3825"/>
                      <a:pt x="8102" y="3162"/>
                    </a:cubicBezTo>
                    <a:cubicBezTo>
                      <a:pt x="8935" y="2682"/>
                      <a:pt x="10029" y="2440"/>
                      <a:pt x="11121" y="2440"/>
                    </a:cubicBezTo>
                    <a:cubicBezTo>
                      <a:pt x="11463" y="2440"/>
                      <a:pt x="11804" y="2464"/>
                      <a:pt x="12137" y="2511"/>
                    </a:cubicBezTo>
                    <a:lnTo>
                      <a:pt x="12137" y="1061"/>
                    </a:lnTo>
                    <a:cubicBezTo>
                      <a:pt x="12137" y="715"/>
                      <a:pt x="11969" y="305"/>
                      <a:pt x="11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3"/>
              <p:cNvSpPr/>
              <p:nvPr/>
            </p:nvSpPr>
            <p:spPr>
              <a:xfrm>
                <a:off x="2545507" y="2290490"/>
                <a:ext cx="151180" cy="79611"/>
              </a:xfrm>
              <a:custGeom>
                <a:avLst/>
                <a:gdLst/>
                <a:ahLst/>
                <a:cxnLst/>
                <a:rect l="l" t="t" r="r" b="b"/>
                <a:pathLst>
                  <a:path w="3384" h="1782" extrusionOk="0">
                    <a:moveTo>
                      <a:pt x="1697" y="1"/>
                    </a:moveTo>
                    <a:cubicBezTo>
                      <a:pt x="1303" y="1"/>
                      <a:pt x="909" y="88"/>
                      <a:pt x="609" y="261"/>
                    </a:cubicBezTo>
                    <a:cubicBezTo>
                      <a:pt x="10" y="608"/>
                      <a:pt x="0" y="1175"/>
                      <a:pt x="599" y="1522"/>
                    </a:cubicBezTo>
                    <a:cubicBezTo>
                      <a:pt x="898" y="1695"/>
                      <a:pt x="1292" y="1782"/>
                      <a:pt x="1686" y="1782"/>
                    </a:cubicBezTo>
                    <a:cubicBezTo>
                      <a:pt x="2080" y="1782"/>
                      <a:pt x="2474" y="1695"/>
                      <a:pt x="2774" y="1522"/>
                    </a:cubicBezTo>
                    <a:cubicBezTo>
                      <a:pt x="3383" y="1175"/>
                      <a:pt x="3383" y="608"/>
                      <a:pt x="2784" y="261"/>
                    </a:cubicBezTo>
                    <a:cubicBezTo>
                      <a:pt x="2485" y="88"/>
                      <a:pt x="2091"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3"/>
              <p:cNvSpPr/>
              <p:nvPr/>
            </p:nvSpPr>
            <p:spPr>
              <a:xfrm>
                <a:off x="2794263" y="2107811"/>
                <a:ext cx="140860" cy="77020"/>
              </a:xfrm>
              <a:custGeom>
                <a:avLst/>
                <a:gdLst/>
                <a:ahLst/>
                <a:cxnLst/>
                <a:rect l="l" t="t" r="r" b="b"/>
                <a:pathLst>
                  <a:path w="3153" h="1724" extrusionOk="0">
                    <a:moveTo>
                      <a:pt x="1166" y="872"/>
                    </a:moveTo>
                    <a:lnTo>
                      <a:pt x="1671" y="1250"/>
                    </a:lnTo>
                    <a:cubicBezTo>
                      <a:pt x="1502" y="1294"/>
                      <a:pt x="1385" y="1315"/>
                      <a:pt x="1293" y="1315"/>
                    </a:cubicBezTo>
                    <a:cubicBezTo>
                      <a:pt x="1207" y="1315"/>
                      <a:pt x="1143" y="1297"/>
                      <a:pt x="1082" y="1261"/>
                    </a:cubicBezTo>
                    <a:cubicBezTo>
                      <a:pt x="914" y="1166"/>
                      <a:pt x="925" y="1030"/>
                      <a:pt x="1166" y="872"/>
                    </a:cubicBezTo>
                    <a:close/>
                    <a:moveTo>
                      <a:pt x="547" y="1"/>
                    </a:moveTo>
                    <a:lnTo>
                      <a:pt x="242" y="179"/>
                    </a:lnTo>
                    <a:lnTo>
                      <a:pt x="736" y="557"/>
                    </a:lnTo>
                    <a:lnTo>
                      <a:pt x="683" y="589"/>
                    </a:lnTo>
                    <a:cubicBezTo>
                      <a:pt x="127" y="914"/>
                      <a:pt x="1" y="1271"/>
                      <a:pt x="568" y="1598"/>
                    </a:cubicBezTo>
                    <a:cubicBezTo>
                      <a:pt x="662" y="1661"/>
                      <a:pt x="757" y="1703"/>
                      <a:pt x="862" y="1724"/>
                    </a:cubicBezTo>
                    <a:cubicBezTo>
                      <a:pt x="1619" y="1587"/>
                      <a:pt x="2385" y="1440"/>
                      <a:pt x="3153" y="1303"/>
                    </a:cubicBezTo>
                    <a:lnTo>
                      <a:pt x="3153" y="998"/>
                    </a:lnTo>
                    <a:cubicBezTo>
                      <a:pt x="3075" y="984"/>
                      <a:pt x="2996" y="977"/>
                      <a:pt x="2911" y="977"/>
                    </a:cubicBezTo>
                    <a:cubicBezTo>
                      <a:pt x="2684" y="977"/>
                      <a:pt x="2422" y="1028"/>
                      <a:pt x="2070" y="1135"/>
                    </a:cubicBezTo>
                    <a:lnTo>
                      <a:pt x="1482" y="704"/>
                    </a:lnTo>
                    <a:cubicBezTo>
                      <a:pt x="1755" y="568"/>
                      <a:pt x="2070" y="410"/>
                      <a:pt x="2091" y="410"/>
                    </a:cubicBezTo>
                    <a:lnTo>
                      <a:pt x="1692" y="127"/>
                    </a:lnTo>
                    <a:cubicBezTo>
                      <a:pt x="1682" y="137"/>
                      <a:pt x="1377" y="242"/>
                      <a:pt x="1061" y="389"/>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3"/>
              <p:cNvSpPr/>
              <p:nvPr/>
            </p:nvSpPr>
            <p:spPr>
              <a:xfrm>
                <a:off x="2832774" y="2166023"/>
                <a:ext cx="107979" cy="61517"/>
              </a:xfrm>
              <a:custGeom>
                <a:avLst/>
                <a:gdLst/>
                <a:ahLst/>
                <a:cxnLst/>
                <a:rect l="l" t="t" r="r" b="b"/>
                <a:pathLst>
                  <a:path w="2417" h="1377" extrusionOk="0">
                    <a:moveTo>
                      <a:pt x="2291" y="0"/>
                    </a:moveTo>
                    <a:cubicBezTo>
                      <a:pt x="1523" y="137"/>
                      <a:pt x="757" y="284"/>
                      <a:pt x="0" y="421"/>
                    </a:cubicBezTo>
                    <a:cubicBezTo>
                      <a:pt x="125" y="459"/>
                      <a:pt x="255" y="481"/>
                      <a:pt x="395" y="481"/>
                    </a:cubicBezTo>
                    <a:cubicBezTo>
                      <a:pt x="444" y="481"/>
                      <a:pt x="495" y="478"/>
                      <a:pt x="547" y="473"/>
                    </a:cubicBezTo>
                    <a:cubicBezTo>
                      <a:pt x="704" y="463"/>
                      <a:pt x="872" y="431"/>
                      <a:pt x="1061" y="379"/>
                    </a:cubicBezTo>
                    <a:cubicBezTo>
                      <a:pt x="1145" y="368"/>
                      <a:pt x="1240" y="347"/>
                      <a:pt x="1324" y="326"/>
                    </a:cubicBezTo>
                    <a:lnTo>
                      <a:pt x="1481" y="452"/>
                    </a:lnTo>
                    <a:lnTo>
                      <a:pt x="1933" y="778"/>
                    </a:lnTo>
                    <a:cubicBezTo>
                      <a:pt x="1639" y="935"/>
                      <a:pt x="1282" y="1082"/>
                      <a:pt x="1261" y="1093"/>
                    </a:cubicBezTo>
                    <a:lnTo>
                      <a:pt x="1649" y="1376"/>
                    </a:lnTo>
                    <a:cubicBezTo>
                      <a:pt x="1660" y="1366"/>
                      <a:pt x="1975" y="1261"/>
                      <a:pt x="2291" y="1114"/>
                    </a:cubicBezTo>
                    <a:lnTo>
                      <a:pt x="2291" y="568"/>
                    </a:lnTo>
                    <a:cubicBezTo>
                      <a:pt x="2406" y="473"/>
                      <a:pt x="2417" y="379"/>
                      <a:pt x="2343" y="295"/>
                    </a:cubicBezTo>
                    <a:cubicBezTo>
                      <a:pt x="2322" y="274"/>
                      <a:pt x="2312" y="263"/>
                      <a:pt x="2291" y="253"/>
                    </a:cubicBezTo>
                    <a:lnTo>
                      <a:pt x="2291" y="147"/>
                    </a:lnTo>
                    <a:lnTo>
                      <a:pt x="22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3"/>
              <p:cNvSpPr/>
              <p:nvPr/>
            </p:nvSpPr>
            <p:spPr>
              <a:xfrm>
                <a:off x="2835097" y="2146768"/>
                <a:ext cx="33819" cy="19791"/>
              </a:xfrm>
              <a:custGeom>
                <a:avLst/>
                <a:gdLst/>
                <a:ahLst/>
                <a:cxnLst/>
                <a:rect l="l" t="t" r="r" b="b"/>
                <a:pathLst>
                  <a:path w="757" h="443" extrusionOk="0">
                    <a:moveTo>
                      <a:pt x="252" y="0"/>
                    </a:moveTo>
                    <a:cubicBezTo>
                      <a:pt x="11" y="158"/>
                      <a:pt x="0" y="294"/>
                      <a:pt x="168" y="389"/>
                    </a:cubicBezTo>
                    <a:cubicBezTo>
                      <a:pt x="229" y="425"/>
                      <a:pt x="293" y="443"/>
                      <a:pt x="379" y="443"/>
                    </a:cubicBezTo>
                    <a:cubicBezTo>
                      <a:pt x="471" y="443"/>
                      <a:pt x="588" y="422"/>
                      <a:pt x="757" y="378"/>
                    </a:cubicBezTo>
                    <a:lnTo>
                      <a:pt x="2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3"/>
              <p:cNvSpPr/>
              <p:nvPr/>
            </p:nvSpPr>
            <p:spPr>
              <a:xfrm>
                <a:off x="2270884" y="2178220"/>
                <a:ext cx="664228" cy="323447"/>
              </a:xfrm>
              <a:custGeom>
                <a:avLst/>
                <a:gdLst/>
                <a:ahLst/>
                <a:cxnLst/>
                <a:rect l="l" t="t" r="r" b="b"/>
                <a:pathLst>
                  <a:path w="14868" h="7240" extrusionOk="0">
                    <a:moveTo>
                      <a:pt x="0" y="1"/>
                    </a:moveTo>
                    <a:lnTo>
                      <a:pt x="0" y="1608"/>
                    </a:lnTo>
                    <a:lnTo>
                      <a:pt x="0" y="1724"/>
                    </a:lnTo>
                    <a:cubicBezTo>
                      <a:pt x="0" y="1829"/>
                      <a:pt x="84" y="1934"/>
                      <a:pt x="231" y="2018"/>
                    </a:cubicBezTo>
                    <a:lnTo>
                      <a:pt x="8952" y="7082"/>
                    </a:lnTo>
                    <a:cubicBezTo>
                      <a:pt x="9131" y="7187"/>
                      <a:pt x="9372" y="7240"/>
                      <a:pt x="9615" y="7240"/>
                    </a:cubicBezTo>
                    <a:cubicBezTo>
                      <a:pt x="9858" y="7240"/>
                      <a:pt x="10103" y="7187"/>
                      <a:pt x="10287" y="7082"/>
                    </a:cubicBezTo>
                    <a:lnTo>
                      <a:pt x="14868" y="4434"/>
                    </a:lnTo>
                    <a:lnTo>
                      <a:pt x="14868" y="2553"/>
                    </a:lnTo>
                    <a:lnTo>
                      <a:pt x="10423" y="5117"/>
                    </a:lnTo>
                    <a:cubicBezTo>
                      <a:pt x="10203" y="5254"/>
                      <a:pt x="9908" y="5317"/>
                      <a:pt x="9603" y="5317"/>
                    </a:cubicBezTo>
                    <a:cubicBezTo>
                      <a:pt x="9309" y="5317"/>
                      <a:pt x="9015" y="5254"/>
                      <a:pt x="8795" y="5117"/>
                    </a:cubicBezTo>
                    <a:lnTo>
                      <a:pt x="74" y="53"/>
                    </a:lnTo>
                    <a:cubicBezTo>
                      <a:pt x="53" y="32"/>
                      <a:pt x="21" y="2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3"/>
              <p:cNvSpPr/>
              <p:nvPr/>
            </p:nvSpPr>
            <p:spPr>
              <a:xfrm>
                <a:off x="2856229" y="2006441"/>
                <a:ext cx="33819" cy="19746"/>
              </a:xfrm>
              <a:custGeom>
                <a:avLst/>
                <a:gdLst/>
                <a:ahLst/>
                <a:cxnLst/>
                <a:rect l="l" t="t" r="r" b="b"/>
                <a:pathLst>
                  <a:path w="757" h="442" extrusionOk="0">
                    <a:moveTo>
                      <a:pt x="253" y="0"/>
                    </a:moveTo>
                    <a:cubicBezTo>
                      <a:pt x="11" y="157"/>
                      <a:pt x="1" y="283"/>
                      <a:pt x="169" y="378"/>
                    </a:cubicBezTo>
                    <a:cubicBezTo>
                      <a:pt x="232" y="420"/>
                      <a:pt x="297" y="441"/>
                      <a:pt x="388" y="441"/>
                    </a:cubicBezTo>
                    <a:cubicBezTo>
                      <a:pt x="478" y="441"/>
                      <a:pt x="594" y="420"/>
                      <a:pt x="757" y="378"/>
                    </a:cubicBezTo>
                    <a:lnTo>
                      <a:pt x="2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3"/>
              <p:cNvSpPr/>
              <p:nvPr/>
            </p:nvSpPr>
            <p:spPr>
              <a:xfrm>
                <a:off x="2708351" y="1928035"/>
                <a:ext cx="226770" cy="217523"/>
              </a:xfrm>
              <a:custGeom>
                <a:avLst/>
                <a:gdLst/>
                <a:ahLst/>
                <a:cxnLst/>
                <a:rect l="l" t="t" r="r" b="b"/>
                <a:pathLst>
                  <a:path w="5076" h="4869" extrusionOk="0">
                    <a:moveTo>
                      <a:pt x="3710" y="0"/>
                    </a:moveTo>
                    <a:cubicBezTo>
                      <a:pt x="2900" y="95"/>
                      <a:pt x="2134" y="315"/>
                      <a:pt x="1513" y="683"/>
                    </a:cubicBezTo>
                    <a:cubicBezTo>
                      <a:pt x="358" y="1345"/>
                      <a:pt x="0" y="2290"/>
                      <a:pt x="442" y="3131"/>
                    </a:cubicBezTo>
                    <a:cubicBezTo>
                      <a:pt x="463" y="3173"/>
                      <a:pt x="495" y="3215"/>
                      <a:pt x="516" y="3268"/>
                    </a:cubicBezTo>
                    <a:lnTo>
                      <a:pt x="610" y="3394"/>
                    </a:lnTo>
                    <a:cubicBezTo>
                      <a:pt x="820" y="3667"/>
                      <a:pt x="1104" y="3930"/>
                      <a:pt x="1492" y="4151"/>
                    </a:cubicBezTo>
                    <a:cubicBezTo>
                      <a:pt x="2317" y="4629"/>
                      <a:pt x="3396" y="4869"/>
                      <a:pt x="4477" y="4869"/>
                    </a:cubicBezTo>
                    <a:cubicBezTo>
                      <a:pt x="4677" y="4869"/>
                      <a:pt x="4877" y="4860"/>
                      <a:pt x="5076" y="4844"/>
                    </a:cubicBezTo>
                    <a:lnTo>
                      <a:pt x="5076" y="3499"/>
                    </a:lnTo>
                    <a:cubicBezTo>
                      <a:pt x="4981" y="3530"/>
                      <a:pt x="4908" y="3562"/>
                      <a:pt x="4897" y="3562"/>
                    </a:cubicBezTo>
                    <a:lnTo>
                      <a:pt x="4518" y="3278"/>
                    </a:lnTo>
                    <a:cubicBezTo>
                      <a:pt x="4539" y="3268"/>
                      <a:pt x="4813" y="3152"/>
                      <a:pt x="5076" y="3026"/>
                    </a:cubicBezTo>
                    <a:lnTo>
                      <a:pt x="5076" y="2879"/>
                    </a:lnTo>
                    <a:lnTo>
                      <a:pt x="4739" y="2638"/>
                    </a:lnTo>
                    <a:lnTo>
                      <a:pt x="4581" y="2512"/>
                    </a:lnTo>
                    <a:cubicBezTo>
                      <a:pt x="4497" y="2533"/>
                      <a:pt x="4413" y="2543"/>
                      <a:pt x="4319" y="2564"/>
                    </a:cubicBezTo>
                    <a:cubicBezTo>
                      <a:pt x="4130" y="2617"/>
                      <a:pt x="3962" y="2648"/>
                      <a:pt x="3804" y="2659"/>
                    </a:cubicBezTo>
                    <a:cubicBezTo>
                      <a:pt x="3753" y="2664"/>
                      <a:pt x="3702" y="2667"/>
                      <a:pt x="3654" y="2667"/>
                    </a:cubicBezTo>
                    <a:cubicBezTo>
                      <a:pt x="3513" y="2667"/>
                      <a:pt x="3382" y="2645"/>
                      <a:pt x="3258" y="2606"/>
                    </a:cubicBezTo>
                    <a:cubicBezTo>
                      <a:pt x="3152" y="2575"/>
                      <a:pt x="3058" y="2533"/>
                      <a:pt x="2963" y="2480"/>
                    </a:cubicBezTo>
                    <a:cubicBezTo>
                      <a:pt x="2396" y="2154"/>
                      <a:pt x="2522" y="1786"/>
                      <a:pt x="3079" y="1471"/>
                    </a:cubicBezTo>
                    <a:lnTo>
                      <a:pt x="3131" y="1440"/>
                    </a:lnTo>
                    <a:lnTo>
                      <a:pt x="2627" y="1062"/>
                    </a:lnTo>
                    <a:lnTo>
                      <a:pt x="2932" y="883"/>
                    </a:lnTo>
                    <a:lnTo>
                      <a:pt x="3458" y="1272"/>
                    </a:lnTo>
                    <a:cubicBezTo>
                      <a:pt x="3773" y="1125"/>
                      <a:pt x="4077" y="1009"/>
                      <a:pt x="4088" y="1009"/>
                    </a:cubicBezTo>
                    <a:lnTo>
                      <a:pt x="4487" y="1293"/>
                    </a:lnTo>
                    <a:cubicBezTo>
                      <a:pt x="4466" y="1293"/>
                      <a:pt x="4151" y="1450"/>
                      <a:pt x="3878" y="1587"/>
                    </a:cubicBezTo>
                    <a:lnTo>
                      <a:pt x="4466" y="2017"/>
                    </a:lnTo>
                    <a:cubicBezTo>
                      <a:pt x="4697" y="1944"/>
                      <a:pt x="4897" y="1902"/>
                      <a:pt x="5076" y="1870"/>
                    </a:cubicBezTo>
                    <a:lnTo>
                      <a:pt x="5076" y="1723"/>
                    </a:lnTo>
                    <a:cubicBezTo>
                      <a:pt x="5076" y="1219"/>
                      <a:pt x="4707" y="588"/>
                      <a:pt x="4266" y="326"/>
                    </a:cubicBezTo>
                    <a:lnTo>
                      <a:pt x="37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3"/>
              <p:cNvSpPr/>
              <p:nvPr/>
            </p:nvSpPr>
            <p:spPr>
              <a:xfrm>
                <a:off x="2270884" y="1864193"/>
                <a:ext cx="664228" cy="538423"/>
              </a:xfrm>
              <a:custGeom>
                <a:avLst/>
                <a:gdLst/>
                <a:ahLst/>
                <a:cxnLst/>
                <a:rect l="l" t="t" r="r" b="b"/>
                <a:pathLst>
                  <a:path w="14868" h="12052" extrusionOk="0">
                    <a:moveTo>
                      <a:pt x="11011" y="0"/>
                    </a:moveTo>
                    <a:lnTo>
                      <a:pt x="231" y="6220"/>
                    </a:lnTo>
                    <a:cubicBezTo>
                      <a:pt x="158" y="6262"/>
                      <a:pt x="105" y="6315"/>
                      <a:pt x="63" y="6367"/>
                    </a:cubicBezTo>
                    <a:cubicBezTo>
                      <a:pt x="21" y="6409"/>
                      <a:pt x="0" y="6472"/>
                      <a:pt x="0" y="6514"/>
                    </a:cubicBezTo>
                    <a:lnTo>
                      <a:pt x="0" y="6525"/>
                    </a:lnTo>
                    <a:cubicBezTo>
                      <a:pt x="0" y="6567"/>
                      <a:pt x="11" y="6619"/>
                      <a:pt x="42" y="6661"/>
                    </a:cubicBezTo>
                    <a:cubicBezTo>
                      <a:pt x="74" y="6724"/>
                      <a:pt x="137" y="6777"/>
                      <a:pt x="221" y="6829"/>
                    </a:cubicBezTo>
                    <a:lnTo>
                      <a:pt x="8942" y="11894"/>
                    </a:lnTo>
                    <a:cubicBezTo>
                      <a:pt x="9120" y="11999"/>
                      <a:pt x="9365" y="12051"/>
                      <a:pt x="9609" y="12051"/>
                    </a:cubicBezTo>
                    <a:cubicBezTo>
                      <a:pt x="9853" y="12051"/>
                      <a:pt x="10097" y="11999"/>
                      <a:pt x="10276" y="11894"/>
                    </a:cubicBezTo>
                    <a:lnTo>
                      <a:pt x="14868" y="9246"/>
                    </a:lnTo>
                    <a:lnTo>
                      <a:pt x="14868" y="8038"/>
                    </a:lnTo>
                    <a:lnTo>
                      <a:pt x="11221" y="10150"/>
                    </a:lnTo>
                    <a:cubicBezTo>
                      <a:pt x="11153" y="10190"/>
                      <a:pt x="11076" y="10208"/>
                      <a:pt x="10997" y="10208"/>
                    </a:cubicBezTo>
                    <a:cubicBezTo>
                      <a:pt x="10931" y="10208"/>
                      <a:pt x="10864" y="10195"/>
                      <a:pt x="10801" y="10171"/>
                    </a:cubicBezTo>
                    <a:cubicBezTo>
                      <a:pt x="10454" y="10019"/>
                      <a:pt x="10039" y="9942"/>
                      <a:pt x="9623" y="9942"/>
                    </a:cubicBezTo>
                    <a:cubicBezTo>
                      <a:pt x="9207" y="9942"/>
                      <a:pt x="8789" y="10019"/>
                      <a:pt x="8438" y="10171"/>
                    </a:cubicBezTo>
                    <a:cubicBezTo>
                      <a:pt x="8353" y="10206"/>
                      <a:pt x="8290" y="10221"/>
                      <a:pt x="8234" y="10221"/>
                    </a:cubicBezTo>
                    <a:cubicBezTo>
                      <a:pt x="8158" y="10221"/>
                      <a:pt x="8096" y="10192"/>
                      <a:pt x="8017" y="10150"/>
                    </a:cubicBezTo>
                    <a:lnTo>
                      <a:pt x="3383" y="7450"/>
                    </a:lnTo>
                    <a:cubicBezTo>
                      <a:pt x="3247" y="7376"/>
                      <a:pt x="3205" y="7324"/>
                      <a:pt x="3341" y="7208"/>
                    </a:cubicBezTo>
                    <a:cubicBezTo>
                      <a:pt x="3773" y="6882"/>
                      <a:pt x="3857" y="6441"/>
                      <a:pt x="3573" y="6063"/>
                    </a:cubicBezTo>
                    <a:cubicBezTo>
                      <a:pt x="3541" y="6021"/>
                      <a:pt x="3499" y="5979"/>
                      <a:pt x="3457" y="5937"/>
                    </a:cubicBezTo>
                    <a:cubicBezTo>
                      <a:pt x="3425" y="5905"/>
                      <a:pt x="3383" y="5874"/>
                      <a:pt x="3341" y="5842"/>
                    </a:cubicBezTo>
                    <a:cubicBezTo>
                      <a:pt x="3331" y="5832"/>
                      <a:pt x="3331" y="5821"/>
                      <a:pt x="3320" y="5811"/>
                    </a:cubicBezTo>
                    <a:cubicBezTo>
                      <a:pt x="3257" y="5737"/>
                      <a:pt x="3278" y="5664"/>
                      <a:pt x="3383" y="5601"/>
                    </a:cubicBezTo>
                    <a:lnTo>
                      <a:pt x="12052" y="599"/>
                    </a:lnTo>
                    <a:lnTo>
                      <a:pt x="11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3"/>
              <p:cNvSpPr/>
              <p:nvPr/>
            </p:nvSpPr>
            <p:spPr>
              <a:xfrm>
                <a:off x="2257749" y="1856643"/>
                <a:ext cx="677362" cy="658152"/>
              </a:xfrm>
              <a:custGeom>
                <a:avLst/>
                <a:gdLst/>
                <a:ahLst/>
                <a:cxnLst/>
                <a:rect l="l" t="t" r="r" b="b"/>
                <a:pathLst>
                  <a:path w="15162" h="14732" extrusionOk="0">
                    <a:moveTo>
                      <a:pt x="11011" y="1"/>
                    </a:moveTo>
                    <a:lnTo>
                      <a:pt x="378" y="6137"/>
                    </a:lnTo>
                    <a:cubicBezTo>
                      <a:pt x="126" y="6284"/>
                      <a:pt x="0" y="6473"/>
                      <a:pt x="0" y="6694"/>
                    </a:cubicBezTo>
                    <a:lnTo>
                      <a:pt x="0" y="6704"/>
                    </a:lnTo>
                    <a:lnTo>
                      <a:pt x="0" y="8806"/>
                    </a:lnTo>
                    <a:lnTo>
                      <a:pt x="0" y="8922"/>
                    </a:lnTo>
                    <a:cubicBezTo>
                      <a:pt x="0" y="9132"/>
                      <a:pt x="137" y="9331"/>
                      <a:pt x="378" y="9468"/>
                    </a:cubicBezTo>
                    <a:lnTo>
                      <a:pt x="9099" y="14542"/>
                    </a:lnTo>
                    <a:cubicBezTo>
                      <a:pt x="9320" y="14668"/>
                      <a:pt x="9614" y="14731"/>
                      <a:pt x="9908" y="14731"/>
                    </a:cubicBezTo>
                    <a:cubicBezTo>
                      <a:pt x="10202" y="14731"/>
                      <a:pt x="10497" y="14668"/>
                      <a:pt x="10728" y="14542"/>
                    </a:cubicBezTo>
                    <a:lnTo>
                      <a:pt x="15162" y="11979"/>
                    </a:lnTo>
                    <a:lnTo>
                      <a:pt x="15162" y="11801"/>
                    </a:lnTo>
                    <a:lnTo>
                      <a:pt x="15162" y="11632"/>
                    </a:lnTo>
                    <a:lnTo>
                      <a:pt x="10581" y="14280"/>
                    </a:lnTo>
                    <a:cubicBezTo>
                      <a:pt x="10397" y="14385"/>
                      <a:pt x="10152" y="14438"/>
                      <a:pt x="9909" y="14438"/>
                    </a:cubicBezTo>
                    <a:cubicBezTo>
                      <a:pt x="9666" y="14438"/>
                      <a:pt x="9425" y="14385"/>
                      <a:pt x="9246" y="14280"/>
                    </a:cubicBezTo>
                    <a:lnTo>
                      <a:pt x="525" y="9216"/>
                    </a:lnTo>
                    <a:cubicBezTo>
                      <a:pt x="378" y="9132"/>
                      <a:pt x="294" y="9027"/>
                      <a:pt x="294" y="8922"/>
                    </a:cubicBezTo>
                    <a:lnTo>
                      <a:pt x="294" y="8806"/>
                    </a:lnTo>
                    <a:lnTo>
                      <a:pt x="294" y="7199"/>
                    </a:lnTo>
                    <a:cubicBezTo>
                      <a:pt x="315" y="7220"/>
                      <a:pt x="347" y="7230"/>
                      <a:pt x="368" y="7251"/>
                    </a:cubicBezTo>
                    <a:lnTo>
                      <a:pt x="9089" y="12315"/>
                    </a:lnTo>
                    <a:cubicBezTo>
                      <a:pt x="9309" y="12452"/>
                      <a:pt x="9603" y="12515"/>
                      <a:pt x="9897" y="12515"/>
                    </a:cubicBezTo>
                    <a:cubicBezTo>
                      <a:pt x="10202" y="12515"/>
                      <a:pt x="10497" y="12452"/>
                      <a:pt x="10717" y="12315"/>
                    </a:cubicBezTo>
                    <a:lnTo>
                      <a:pt x="15162" y="9751"/>
                    </a:lnTo>
                    <a:lnTo>
                      <a:pt x="15162" y="9583"/>
                    </a:lnTo>
                    <a:lnTo>
                      <a:pt x="15162" y="9415"/>
                    </a:lnTo>
                    <a:lnTo>
                      <a:pt x="10570" y="12063"/>
                    </a:lnTo>
                    <a:cubicBezTo>
                      <a:pt x="10391" y="12168"/>
                      <a:pt x="10147" y="12220"/>
                      <a:pt x="9903" y="12220"/>
                    </a:cubicBezTo>
                    <a:cubicBezTo>
                      <a:pt x="9659" y="12220"/>
                      <a:pt x="9414" y="12168"/>
                      <a:pt x="9236" y="12063"/>
                    </a:cubicBezTo>
                    <a:lnTo>
                      <a:pt x="515" y="6998"/>
                    </a:lnTo>
                    <a:cubicBezTo>
                      <a:pt x="431" y="6946"/>
                      <a:pt x="368" y="6893"/>
                      <a:pt x="336" y="6830"/>
                    </a:cubicBezTo>
                    <a:cubicBezTo>
                      <a:pt x="305" y="6788"/>
                      <a:pt x="294" y="6736"/>
                      <a:pt x="294" y="6694"/>
                    </a:cubicBezTo>
                    <a:lnTo>
                      <a:pt x="294" y="6683"/>
                    </a:lnTo>
                    <a:cubicBezTo>
                      <a:pt x="294" y="6641"/>
                      <a:pt x="315" y="6578"/>
                      <a:pt x="357" y="6536"/>
                    </a:cubicBezTo>
                    <a:cubicBezTo>
                      <a:pt x="399" y="6484"/>
                      <a:pt x="452" y="6431"/>
                      <a:pt x="525" y="6389"/>
                    </a:cubicBezTo>
                    <a:lnTo>
                      <a:pt x="11305" y="169"/>
                    </a:lnTo>
                    <a:lnTo>
                      <a:pt x="11158" y="85"/>
                    </a:lnTo>
                    <a:lnTo>
                      <a:pt x="110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3"/>
              <p:cNvSpPr/>
              <p:nvPr/>
            </p:nvSpPr>
            <p:spPr>
              <a:xfrm>
                <a:off x="2414070" y="1890954"/>
                <a:ext cx="521045" cy="429863"/>
              </a:xfrm>
              <a:custGeom>
                <a:avLst/>
                <a:gdLst/>
                <a:ahLst/>
                <a:cxnLst/>
                <a:rect l="l" t="t" r="r" b="b"/>
                <a:pathLst>
                  <a:path w="11663" h="9622" extrusionOk="0">
                    <a:moveTo>
                      <a:pt x="5111" y="5803"/>
                    </a:moveTo>
                    <a:cubicBezTo>
                      <a:pt x="5506" y="5803"/>
                      <a:pt x="5900" y="5889"/>
                      <a:pt x="6199" y="6062"/>
                    </a:cubicBezTo>
                    <a:cubicBezTo>
                      <a:pt x="6798" y="6410"/>
                      <a:pt x="6788" y="6977"/>
                      <a:pt x="6188" y="7323"/>
                    </a:cubicBezTo>
                    <a:cubicBezTo>
                      <a:pt x="5889" y="7497"/>
                      <a:pt x="5495" y="7584"/>
                      <a:pt x="5101" y="7584"/>
                    </a:cubicBezTo>
                    <a:cubicBezTo>
                      <a:pt x="4707" y="7584"/>
                      <a:pt x="4313" y="7497"/>
                      <a:pt x="4014" y="7323"/>
                    </a:cubicBezTo>
                    <a:cubicBezTo>
                      <a:pt x="3414" y="6977"/>
                      <a:pt x="3414" y="6410"/>
                      <a:pt x="4024" y="6062"/>
                    </a:cubicBezTo>
                    <a:cubicBezTo>
                      <a:pt x="4323" y="5889"/>
                      <a:pt x="4717" y="5803"/>
                      <a:pt x="5111" y="5803"/>
                    </a:cubicBezTo>
                    <a:close/>
                    <a:moveTo>
                      <a:pt x="8847" y="0"/>
                    </a:moveTo>
                    <a:lnTo>
                      <a:pt x="178" y="5002"/>
                    </a:lnTo>
                    <a:cubicBezTo>
                      <a:pt x="73" y="5065"/>
                      <a:pt x="52" y="5138"/>
                      <a:pt x="115" y="5212"/>
                    </a:cubicBezTo>
                    <a:cubicBezTo>
                      <a:pt x="126" y="5222"/>
                      <a:pt x="126" y="5233"/>
                      <a:pt x="136" y="5243"/>
                    </a:cubicBezTo>
                    <a:cubicBezTo>
                      <a:pt x="178" y="5275"/>
                      <a:pt x="220" y="5306"/>
                      <a:pt x="252" y="5338"/>
                    </a:cubicBezTo>
                    <a:cubicBezTo>
                      <a:pt x="294" y="5380"/>
                      <a:pt x="336" y="5422"/>
                      <a:pt x="368" y="5464"/>
                    </a:cubicBezTo>
                    <a:cubicBezTo>
                      <a:pt x="652" y="5842"/>
                      <a:pt x="568" y="6283"/>
                      <a:pt x="136" y="6609"/>
                    </a:cubicBezTo>
                    <a:cubicBezTo>
                      <a:pt x="0" y="6725"/>
                      <a:pt x="42" y="6777"/>
                      <a:pt x="178" y="6851"/>
                    </a:cubicBezTo>
                    <a:lnTo>
                      <a:pt x="4812" y="9551"/>
                    </a:lnTo>
                    <a:cubicBezTo>
                      <a:pt x="4891" y="9593"/>
                      <a:pt x="4953" y="9622"/>
                      <a:pt x="5029" y="9622"/>
                    </a:cubicBezTo>
                    <a:cubicBezTo>
                      <a:pt x="5085" y="9622"/>
                      <a:pt x="5148" y="9607"/>
                      <a:pt x="5233" y="9572"/>
                    </a:cubicBezTo>
                    <a:cubicBezTo>
                      <a:pt x="5584" y="9420"/>
                      <a:pt x="6002" y="9343"/>
                      <a:pt x="6418" y="9343"/>
                    </a:cubicBezTo>
                    <a:cubicBezTo>
                      <a:pt x="6834" y="9343"/>
                      <a:pt x="7249" y="9420"/>
                      <a:pt x="7596" y="9572"/>
                    </a:cubicBezTo>
                    <a:cubicBezTo>
                      <a:pt x="7659" y="9596"/>
                      <a:pt x="7726" y="9609"/>
                      <a:pt x="7792" y="9609"/>
                    </a:cubicBezTo>
                    <a:cubicBezTo>
                      <a:pt x="7871" y="9609"/>
                      <a:pt x="7948" y="9591"/>
                      <a:pt x="8016" y="9551"/>
                    </a:cubicBezTo>
                    <a:lnTo>
                      <a:pt x="11663" y="7439"/>
                    </a:lnTo>
                    <a:lnTo>
                      <a:pt x="11663" y="5674"/>
                    </a:lnTo>
                    <a:cubicBezTo>
                      <a:pt x="11464" y="5690"/>
                      <a:pt x="11264" y="5699"/>
                      <a:pt x="11064" y="5699"/>
                    </a:cubicBezTo>
                    <a:cubicBezTo>
                      <a:pt x="9983" y="5699"/>
                      <a:pt x="8904" y="5459"/>
                      <a:pt x="8079" y="4981"/>
                    </a:cubicBezTo>
                    <a:cubicBezTo>
                      <a:pt x="7691" y="4760"/>
                      <a:pt x="7407" y="4497"/>
                      <a:pt x="7197" y="4224"/>
                    </a:cubicBezTo>
                    <a:lnTo>
                      <a:pt x="7103" y="4098"/>
                    </a:lnTo>
                    <a:cubicBezTo>
                      <a:pt x="7082" y="4045"/>
                      <a:pt x="7050" y="4003"/>
                      <a:pt x="7029" y="3961"/>
                    </a:cubicBezTo>
                    <a:cubicBezTo>
                      <a:pt x="6587" y="3120"/>
                      <a:pt x="6945" y="2175"/>
                      <a:pt x="8100" y="1513"/>
                    </a:cubicBezTo>
                    <a:cubicBezTo>
                      <a:pt x="8721" y="1145"/>
                      <a:pt x="9487" y="925"/>
                      <a:pt x="10297" y="830"/>
                    </a:cubicBezTo>
                    <a:lnTo>
                      <a:pt x="88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3"/>
              <p:cNvSpPr/>
              <p:nvPr/>
            </p:nvSpPr>
            <p:spPr>
              <a:xfrm>
                <a:off x="2566594" y="2150164"/>
                <a:ext cx="151180" cy="79611"/>
              </a:xfrm>
              <a:custGeom>
                <a:avLst/>
                <a:gdLst/>
                <a:ahLst/>
                <a:cxnLst/>
                <a:rect l="l" t="t" r="r" b="b"/>
                <a:pathLst>
                  <a:path w="3384" h="1782" extrusionOk="0">
                    <a:moveTo>
                      <a:pt x="1697" y="1"/>
                    </a:moveTo>
                    <a:cubicBezTo>
                      <a:pt x="1303" y="1"/>
                      <a:pt x="909" y="87"/>
                      <a:pt x="610" y="260"/>
                    </a:cubicBezTo>
                    <a:cubicBezTo>
                      <a:pt x="0" y="608"/>
                      <a:pt x="0" y="1175"/>
                      <a:pt x="600" y="1521"/>
                    </a:cubicBezTo>
                    <a:cubicBezTo>
                      <a:pt x="899" y="1695"/>
                      <a:pt x="1293" y="1782"/>
                      <a:pt x="1687" y="1782"/>
                    </a:cubicBezTo>
                    <a:cubicBezTo>
                      <a:pt x="2081" y="1782"/>
                      <a:pt x="2475" y="1695"/>
                      <a:pt x="2774" y="1521"/>
                    </a:cubicBezTo>
                    <a:cubicBezTo>
                      <a:pt x="3374" y="1175"/>
                      <a:pt x="3384" y="608"/>
                      <a:pt x="2785" y="260"/>
                    </a:cubicBezTo>
                    <a:cubicBezTo>
                      <a:pt x="2486" y="87"/>
                      <a:pt x="2092"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3"/>
              <p:cNvSpPr/>
              <p:nvPr/>
            </p:nvSpPr>
            <p:spPr>
              <a:xfrm>
                <a:off x="2935082" y="2056612"/>
                <a:ext cx="5182" cy="6612"/>
              </a:xfrm>
              <a:custGeom>
                <a:avLst/>
                <a:gdLst/>
                <a:ahLst/>
                <a:cxnLst/>
                <a:rect l="l" t="t" r="r" b="b"/>
                <a:pathLst>
                  <a:path w="116" h="148" extrusionOk="0">
                    <a:moveTo>
                      <a:pt x="1" y="1"/>
                    </a:moveTo>
                    <a:lnTo>
                      <a:pt x="1" y="148"/>
                    </a:lnTo>
                    <a:cubicBezTo>
                      <a:pt x="43" y="127"/>
                      <a:pt x="74" y="106"/>
                      <a:pt x="116" y="85"/>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3"/>
              <p:cNvSpPr/>
              <p:nvPr/>
            </p:nvSpPr>
            <p:spPr>
              <a:xfrm>
                <a:off x="2815395" y="1967439"/>
                <a:ext cx="124420" cy="89216"/>
              </a:xfrm>
              <a:custGeom>
                <a:avLst/>
                <a:gdLst/>
                <a:ahLst/>
                <a:cxnLst/>
                <a:rect l="l" t="t" r="r" b="b"/>
                <a:pathLst>
                  <a:path w="2785" h="1997" extrusionOk="0">
                    <a:moveTo>
                      <a:pt x="1167" y="873"/>
                    </a:moveTo>
                    <a:lnTo>
                      <a:pt x="1671" y="1251"/>
                    </a:lnTo>
                    <a:cubicBezTo>
                      <a:pt x="1508" y="1293"/>
                      <a:pt x="1392" y="1314"/>
                      <a:pt x="1302" y="1314"/>
                    </a:cubicBezTo>
                    <a:cubicBezTo>
                      <a:pt x="1211" y="1314"/>
                      <a:pt x="1146" y="1293"/>
                      <a:pt x="1083" y="1251"/>
                    </a:cubicBezTo>
                    <a:cubicBezTo>
                      <a:pt x="915" y="1156"/>
                      <a:pt x="925" y="1030"/>
                      <a:pt x="1167" y="873"/>
                    </a:cubicBezTo>
                    <a:close/>
                    <a:moveTo>
                      <a:pt x="536" y="1"/>
                    </a:moveTo>
                    <a:lnTo>
                      <a:pt x="231" y="180"/>
                    </a:lnTo>
                    <a:lnTo>
                      <a:pt x="735" y="558"/>
                    </a:lnTo>
                    <a:lnTo>
                      <a:pt x="683" y="589"/>
                    </a:lnTo>
                    <a:cubicBezTo>
                      <a:pt x="126" y="904"/>
                      <a:pt x="0" y="1272"/>
                      <a:pt x="567" y="1598"/>
                    </a:cubicBezTo>
                    <a:cubicBezTo>
                      <a:pt x="662" y="1651"/>
                      <a:pt x="756" y="1693"/>
                      <a:pt x="862" y="1724"/>
                    </a:cubicBezTo>
                    <a:cubicBezTo>
                      <a:pt x="986" y="1763"/>
                      <a:pt x="1117" y="1785"/>
                      <a:pt x="1258" y="1785"/>
                    </a:cubicBezTo>
                    <a:cubicBezTo>
                      <a:pt x="1306" y="1785"/>
                      <a:pt x="1357" y="1782"/>
                      <a:pt x="1408" y="1777"/>
                    </a:cubicBezTo>
                    <a:cubicBezTo>
                      <a:pt x="1566" y="1766"/>
                      <a:pt x="1734" y="1735"/>
                      <a:pt x="1923" y="1682"/>
                    </a:cubicBezTo>
                    <a:cubicBezTo>
                      <a:pt x="2017" y="1661"/>
                      <a:pt x="2101" y="1651"/>
                      <a:pt x="2185" y="1630"/>
                    </a:cubicBezTo>
                    <a:lnTo>
                      <a:pt x="2343" y="1756"/>
                    </a:lnTo>
                    <a:lnTo>
                      <a:pt x="2680" y="1997"/>
                    </a:lnTo>
                    <a:lnTo>
                      <a:pt x="2680" y="1693"/>
                    </a:lnTo>
                    <a:cubicBezTo>
                      <a:pt x="2711" y="1682"/>
                      <a:pt x="2753" y="1672"/>
                      <a:pt x="2785" y="1672"/>
                    </a:cubicBezTo>
                    <a:lnTo>
                      <a:pt x="2680" y="1588"/>
                    </a:lnTo>
                    <a:lnTo>
                      <a:pt x="2680" y="1546"/>
                    </a:lnTo>
                    <a:lnTo>
                      <a:pt x="2680" y="1461"/>
                    </a:lnTo>
                    <a:lnTo>
                      <a:pt x="2680" y="1387"/>
                    </a:lnTo>
                    <a:lnTo>
                      <a:pt x="2680" y="988"/>
                    </a:lnTo>
                    <a:cubicBezTo>
                      <a:pt x="2501" y="1020"/>
                      <a:pt x="2301" y="1062"/>
                      <a:pt x="2070" y="1135"/>
                    </a:cubicBezTo>
                    <a:lnTo>
                      <a:pt x="1482" y="705"/>
                    </a:lnTo>
                    <a:cubicBezTo>
                      <a:pt x="1755" y="568"/>
                      <a:pt x="2070" y="411"/>
                      <a:pt x="2091" y="411"/>
                    </a:cubicBezTo>
                    <a:lnTo>
                      <a:pt x="1692" y="127"/>
                    </a:lnTo>
                    <a:cubicBezTo>
                      <a:pt x="1681" y="127"/>
                      <a:pt x="1377" y="243"/>
                      <a:pt x="1062" y="390"/>
                    </a:cubicBezTo>
                    <a:lnTo>
                      <a:pt x="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3"/>
              <p:cNvSpPr/>
              <p:nvPr/>
            </p:nvSpPr>
            <p:spPr>
              <a:xfrm>
                <a:off x="2910197" y="2063180"/>
                <a:ext cx="24929" cy="24035"/>
              </a:xfrm>
              <a:custGeom>
                <a:avLst/>
                <a:gdLst/>
                <a:ahLst/>
                <a:cxnLst/>
                <a:rect l="l" t="t" r="r" b="b"/>
                <a:pathLst>
                  <a:path w="558" h="538" extrusionOk="0">
                    <a:moveTo>
                      <a:pt x="558" y="1"/>
                    </a:moveTo>
                    <a:cubicBezTo>
                      <a:pt x="295" y="127"/>
                      <a:pt x="21" y="243"/>
                      <a:pt x="0" y="253"/>
                    </a:cubicBezTo>
                    <a:lnTo>
                      <a:pt x="379" y="537"/>
                    </a:lnTo>
                    <a:cubicBezTo>
                      <a:pt x="390" y="537"/>
                      <a:pt x="463" y="505"/>
                      <a:pt x="558" y="474"/>
                    </a:cubicBezTo>
                    <a:lnTo>
                      <a:pt x="5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3"/>
              <p:cNvSpPr/>
              <p:nvPr/>
            </p:nvSpPr>
            <p:spPr>
              <a:xfrm>
                <a:off x="2206595" y="2065547"/>
                <a:ext cx="728515" cy="323492"/>
              </a:xfrm>
              <a:custGeom>
                <a:avLst/>
                <a:gdLst/>
                <a:ahLst/>
                <a:cxnLst/>
                <a:rect l="l" t="t" r="r" b="b"/>
                <a:pathLst>
                  <a:path w="16307" h="7241" extrusionOk="0">
                    <a:moveTo>
                      <a:pt x="0" y="1"/>
                    </a:moveTo>
                    <a:cubicBezTo>
                      <a:pt x="0" y="568"/>
                      <a:pt x="10" y="1146"/>
                      <a:pt x="10" y="1713"/>
                    </a:cubicBezTo>
                    <a:cubicBezTo>
                      <a:pt x="10" y="1818"/>
                      <a:pt x="94" y="1923"/>
                      <a:pt x="241" y="2018"/>
                    </a:cubicBezTo>
                    <a:lnTo>
                      <a:pt x="8952" y="7082"/>
                    </a:lnTo>
                    <a:cubicBezTo>
                      <a:pt x="9136" y="7188"/>
                      <a:pt x="9380" y="7240"/>
                      <a:pt x="9623" y="7240"/>
                    </a:cubicBezTo>
                    <a:cubicBezTo>
                      <a:pt x="9866" y="7240"/>
                      <a:pt x="10107" y="7188"/>
                      <a:pt x="10286" y="7082"/>
                    </a:cubicBezTo>
                    <a:lnTo>
                      <a:pt x="16307" y="3604"/>
                    </a:lnTo>
                    <a:lnTo>
                      <a:pt x="16307" y="1724"/>
                    </a:lnTo>
                    <a:lnTo>
                      <a:pt x="10433" y="5117"/>
                    </a:lnTo>
                    <a:cubicBezTo>
                      <a:pt x="10202" y="5243"/>
                      <a:pt x="9908" y="5306"/>
                      <a:pt x="9613" y="5306"/>
                    </a:cubicBezTo>
                    <a:cubicBezTo>
                      <a:pt x="9319" y="5306"/>
                      <a:pt x="9025" y="5243"/>
                      <a:pt x="8805" y="5117"/>
                    </a:cubicBezTo>
                    <a:lnTo>
                      <a:pt x="84" y="43"/>
                    </a:lnTo>
                    <a:cubicBezTo>
                      <a:pt x="52" y="32"/>
                      <a:pt x="31" y="1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3"/>
              <p:cNvSpPr/>
              <p:nvPr/>
            </p:nvSpPr>
            <p:spPr>
              <a:xfrm>
                <a:off x="2791895" y="1893769"/>
                <a:ext cx="34355" cy="19344"/>
              </a:xfrm>
              <a:custGeom>
                <a:avLst/>
                <a:gdLst/>
                <a:ahLst/>
                <a:cxnLst/>
                <a:rect l="l" t="t" r="r" b="b"/>
                <a:pathLst>
                  <a:path w="769" h="433" extrusionOk="0">
                    <a:moveTo>
                      <a:pt x="253" y="0"/>
                    </a:moveTo>
                    <a:cubicBezTo>
                      <a:pt x="22" y="148"/>
                      <a:pt x="1" y="284"/>
                      <a:pt x="169" y="379"/>
                    </a:cubicBezTo>
                    <a:cubicBezTo>
                      <a:pt x="235" y="414"/>
                      <a:pt x="298" y="432"/>
                      <a:pt x="384" y="432"/>
                    </a:cubicBezTo>
                    <a:cubicBezTo>
                      <a:pt x="476" y="432"/>
                      <a:pt x="594" y="411"/>
                      <a:pt x="768" y="368"/>
                    </a:cubicBezTo>
                    <a:lnTo>
                      <a:pt x="2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3"/>
              <p:cNvSpPr/>
              <p:nvPr/>
            </p:nvSpPr>
            <p:spPr>
              <a:xfrm>
                <a:off x="2206595" y="1789093"/>
                <a:ext cx="728515" cy="500405"/>
              </a:xfrm>
              <a:custGeom>
                <a:avLst/>
                <a:gdLst/>
                <a:ahLst/>
                <a:cxnLst/>
                <a:rect l="l" t="t" r="r" b="b"/>
                <a:pathLst>
                  <a:path w="16307" h="11201" extrusionOk="0">
                    <a:moveTo>
                      <a:pt x="9550" y="0"/>
                    </a:moveTo>
                    <a:lnTo>
                      <a:pt x="241" y="5379"/>
                    </a:lnTo>
                    <a:cubicBezTo>
                      <a:pt x="168" y="5422"/>
                      <a:pt x="105" y="5464"/>
                      <a:pt x="63" y="5516"/>
                    </a:cubicBezTo>
                    <a:cubicBezTo>
                      <a:pt x="31" y="5569"/>
                      <a:pt x="0" y="5622"/>
                      <a:pt x="0" y="5674"/>
                    </a:cubicBezTo>
                    <a:lnTo>
                      <a:pt x="0" y="5685"/>
                    </a:lnTo>
                    <a:cubicBezTo>
                      <a:pt x="0" y="5727"/>
                      <a:pt x="21" y="5769"/>
                      <a:pt x="42" y="5811"/>
                    </a:cubicBezTo>
                    <a:cubicBezTo>
                      <a:pt x="84" y="5874"/>
                      <a:pt x="147" y="5937"/>
                      <a:pt x="231" y="5979"/>
                    </a:cubicBezTo>
                    <a:lnTo>
                      <a:pt x="8952" y="11043"/>
                    </a:lnTo>
                    <a:cubicBezTo>
                      <a:pt x="9131" y="11148"/>
                      <a:pt x="9372" y="11201"/>
                      <a:pt x="9615" y="11201"/>
                    </a:cubicBezTo>
                    <a:cubicBezTo>
                      <a:pt x="9858" y="11201"/>
                      <a:pt x="10102" y="11148"/>
                      <a:pt x="10286" y="11043"/>
                    </a:cubicBezTo>
                    <a:lnTo>
                      <a:pt x="16307" y="7565"/>
                    </a:lnTo>
                    <a:lnTo>
                      <a:pt x="16307" y="6367"/>
                    </a:lnTo>
                    <a:lnTo>
                      <a:pt x="11221" y="9309"/>
                    </a:lnTo>
                    <a:cubicBezTo>
                      <a:pt x="11155" y="9345"/>
                      <a:pt x="11076" y="9364"/>
                      <a:pt x="10995" y="9364"/>
                    </a:cubicBezTo>
                    <a:cubicBezTo>
                      <a:pt x="10933" y="9364"/>
                      <a:pt x="10870" y="9353"/>
                      <a:pt x="10811" y="9330"/>
                    </a:cubicBezTo>
                    <a:cubicBezTo>
                      <a:pt x="10464" y="9172"/>
                      <a:pt x="10047" y="9094"/>
                      <a:pt x="9628" y="9094"/>
                    </a:cubicBezTo>
                    <a:cubicBezTo>
                      <a:pt x="9209" y="9094"/>
                      <a:pt x="8789" y="9172"/>
                      <a:pt x="8437" y="9330"/>
                    </a:cubicBezTo>
                    <a:cubicBezTo>
                      <a:pt x="8357" y="9361"/>
                      <a:pt x="8297" y="9375"/>
                      <a:pt x="8243" y="9375"/>
                    </a:cubicBezTo>
                    <a:cubicBezTo>
                      <a:pt x="8168" y="9375"/>
                      <a:pt x="8106" y="9348"/>
                      <a:pt x="8027" y="9299"/>
                    </a:cubicBezTo>
                    <a:lnTo>
                      <a:pt x="3393" y="6609"/>
                    </a:lnTo>
                    <a:cubicBezTo>
                      <a:pt x="3246" y="6525"/>
                      <a:pt x="3215" y="6483"/>
                      <a:pt x="3341" y="6367"/>
                    </a:cubicBezTo>
                    <a:cubicBezTo>
                      <a:pt x="3783" y="6031"/>
                      <a:pt x="3867" y="5590"/>
                      <a:pt x="3583" y="5222"/>
                    </a:cubicBezTo>
                    <a:cubicBezTo>
                      <a:pt x="3551" y="5180"/>
                      <a:pt x="3509" y="5127"/>
                      <a:pt x="3467" y="5085"/>
                    </a:cubicBezTo>
                    <a:cubicBezTo>
                      <a:pt x="3425" y="5054"/>
                      <a:pt x="3393" y="5022"/>
                      <a:pt x="3351" y="4991"/>
                    </a:cubicBezTo>
                    <a:cubicBezTo>
                      <a:pt x="3341" y="4980"/>
                      <a:pt x="3330" y="4970"/>
                      <a:pt x="3320" y="4970"/>
                    </a:cubicBezTo>
                    <a:cubicBezTo>
                      <a:pt x="3267" y="4896"/>
                      <a:pt x="3288" y="4812"/>
                      <a:pt x="3393" y="4749"/>
                    </a:cubicBezTo>
                    <a:lnTo>
                      <a:pt x="10580" y="599"/>
                    </a:lnTo>
                    <a:lnTo>
                      <a:pt x="95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3"/>
              <p:cNvSpPr/>
              <p:nvPr/>
            </p:nvSpPr>
            <p:spPr>
              <a:xfrm>
                <a:off x="2644509" y="1840247"/>
                <a:ext cx="290611" cy="192147"/>
              </a:xfrm>
              <a:custGeom>
                <a:avLst/>
                <a:gdLst/>
                <a:ahLst/>
                <a:cxnLst/>
                <a:rect l="l" t="t" r="r" b="b"/>
                <a:pathLst>
                  <a:path w="6505" h="4301" extrusionOk="0">
                    <a:moveTo>
                      <a:pt x="1724" y="1"/>
                    </a:moveTo>
                    <a:cubicBezTo>
                      <a:pt x="1651" y="32"/>
                      <a:pt x="1577" y="74"/>
                      <a:pt x="1503" y="116"/>
                    </a:cubicBezTo>
                    <a:cubicBezTo>
                      <a:pt x="358" y="778"/>
                      <a:pt x="1" y="1724"/>
                      <a:pt x="432" y="2564"/>
                    </a:cubicBezTo>
                    <a:cubicBezTo>
                      <a:pt x="463" y="2616"/>
                      <a:pt x="484" y="2658"/>
                      <a:pt x="516" y="2700"/>
                    </a:cubicBezTo>
                    <a:cubicBezTo>
                      <a:pt x="547" y="2753"/>
                      <a:pt x="579" y="2795"/>
                      <a:pt x="610" y="2838"/>
                    </a:cubicBezTo>
                    <a:cubicBezTo>
                      <a:pt x="810" y="3111"/>
                      <a:pt x="1104" y="3363"/>
                      <a:pt x="1482" y="3583"/>
                    </a:cubicBezTo>
                    <a:cubicBezTo>
                      <a:pt x="2306" y="4062"/>
                      <a:pt x="3389" y="4300"/>
                      <a:pt x="4474" y="4300"/>
                    </a:cubicBezTo>
                    <a:cubicBezTo>
                      <a:pt x="5174" y="4300"/>
                      <a:pt x="5874" y="4201"/>
                      <a:pt x="6505" y="4003"/>
                    </a:cubicBezTo>
                    <a:lnTo>
                      <a:pt x="6505" y="3688"/>
                    </a:lnTo>
                    <a:cubicBezTo>
                      <a:pt x="6505" y="3436"/>
                      <a:pt x="6410" y="3153"/>
                      <a:pt x="6273" y="2901"/>
                    </a:cubicBezTo>
                    <a:lnTo>
                      <a:pt x="6021" y="3027"/>
                    </a:lnTo>
                    <a:lnTo>
                      <a:pt x="5601" y="2711"/>
                    </a:lnTo>
                    <a:cubicBezTo>
                      <a:pt x="5265" y="2869"/>
                      <a:pt x="4918" y="2995"/>
                      <a:pt x="4897" y="2995"/>
                    </a:cubicBezTo>
                    <a:lnTo>
                      <a:pt x="4518" y="2711"/>
                    </a:lnTo>
                    <a:cubicBezTo>
                      <a:pt x="4539" y="2711"/>
                      <a:pt x="4887" y="2553"/>
                      <a:pt x="5181" y="2406"/>
                    </a:cubicBezTo>
                    <a:lnTo>
                      <a:pt x="4740" y="2070"/>
                    </a:lnTo>
                    <a:lnTo>
                      <a:pt x="4581" y="1955"/>
                    </a:lnTo>
                    <a:cubicBezTo>
                      <a:pt x="4487" y="1965"/>
                      <a:pt x="4403" y="1986"/>
                      <a:pt x="4319" y="1997"/>
                    </a:cubicBezTo>
                    <a:cubicBezTo>
                      <a:pt x="4119" y="2049"/>
                      <a:pt x="3951" y="2081"/>
                      <a:pt x="3804" y="2091"/>
                    </a:cubicBezTo>
                    <a:cubicBezTo>
                      <a:pt x="3737" y="2098"/>
                      <a:pt x="3673" y="2101"/>
                      <a:pt x="3612" y="2101"/>
                    </a:cubicBezTo>
                    <a:cubicBezTo>
                      <a:pt x="3481" y="2101"/>
                      <a:pt x="3362" y="2085"/>
                      <a:pt x="3248" y="2049"/>
                    </a:cubicBezTo>
                    <a:cubicBezTo>
                      <a:pt x="3153" y="2018"/>
                      <a:pt x="3058" y="1976"/>
                      <a:pt x="2963" y="1913"/>
                    </a:cubicBezTo>
                    <a:cubicBezTo>
                      <a:pt x="2386" y="1587"/>
                      <a:pt x="2522" y="1230"/>
                      <a:pt x="3069" y="904"/>
                    </a:cubicBezTo>
                    <a:lnTo>
                      <a:pt x="3132" y="872"/>
                    </a:lnTo>
                    <a:lnTo>
                      <a:pt x="2753" y="599"/>
                    </a:lnTo>
                    <a:lnTo>
                      <a:pt x="17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3"/>
              <p:cNvSpPr/>
              <p:nvPr/>
            </p:nvSpPr>
            <p:spPr>
              <a:xfrm>
                <a:off x="2193460" y="1781543"/>
                <a:ext cx="741650" cy="620580"/>
              </a:xfrm>
              <a:custGeom>
                <a:avLst/>
                <a:gdLst/>
                <a:ahLst/>
                <a:cxnLst/>
                <a:rect l="l" t="t" r="r" b="b"/>
                <a:pathLst>
                  <a:path w="16601" h="13891" extrusionOk="0">
                    <a:moveTo>
                      <a:pt x="9550" y="1"/>
                    </a:moveTo>
                    <a:lnTo>
                      <a:pt x="388" y="5286"/>
                    </a:lnTo>
                    <a:cubicBezTo>
                      <a:pt x="136" y="5433"/>
                      <a:pt x="0" y="5633"/>
                      <a:pt x="0" y="5854"/>
                    </a:cubicBezTo>
                    <a:cubicBezTo>
                      <a:pt x="0" y="6589"/>
                      <a:pt x="10" y="7335"/>
                      <a:pt x="10" y="8070"/>
                    </a:cubicBezTo>
                    <a:cubicBezTo>
                      <a:pt x="10" y="8291"/>
                      <a:pt x="136" y="8480"/>
                      <a:pt x="388" y="8627"/>
                    </a:cubicBezTo>
                    <a:lnTo>
                      <a:pt x="9099" y="13692"/>
                    </a:lnTo>
                    <a:cubicBezTo>
                      <a:pt x="9330" y="13818"/>
                      <a:pt x="9624" y="13891"/>
                      <a:pt x="9918" y="13891"/>
                    </a:cubicBezTo>
                    <a:cubicBezTo>
                      <a:pt x="10213" y="13891"/>
                      <a:pt x="10507" y="13818"/>
                      <a:pt x="10727" y="13692"/>
                    </a:cubicBezTo>
                    <a:lnTo>
                      <a:pt x="16601" y="10298"/>
                    </a:lnTo>
                    <a:lnTo>
                      <a:pt x="16601" y="10129"/>
                    </a:lnTo>
                    <a:lnTo>
                      <a:pt x="16601" y="9961"/>
                    </a:lnTo>
                    <a:lnTo>
                      <a:pt x="10580" y="13439"/>
                    </a:lnTo>
                    <a:cubicBezTo>
                      <a:pt x="10401" y="13545"/>
                      <a:pt x="10160" y="13597"/>
                      <a:pt x="9917" y="13597"/>
                    </a:cubicBezTo>
                    <a:cubicBezTo>
                      <a:pt x="9674" y="13597"/>
                      <a:pt x="9430" y="13545"/>
                      <a:pt x="9246" y="13439"/>
                    </a:cubicBezTo>
                    <a:lnTo>
                      <a:pt x="535" y="8375"/>
                    </a:lnTo>
                    <a:cubicBezTo>
                      <a:pt x="388" y="8280"/>
                      <a:pt x="304" y="8175"/>
                      <a:pt x="304" y="8070"/>
                    </a:cubicBezTo>
                    <a:cubicBezTo>
                      <a:pt x="304" y="7503"/>
                      <a:pt x="294" y="6925"/>
                      <a:pt x="294" y="6358"/>
                    </a:cubicBezTo>
                    <a:lnTo>
                      <a:pt x="294" y="6358"/>
                    </a:lnTo>
                    <a:cubicBezTo>
                      <a:pt x="325" y="6368"/>
                      <a:pt x="346" y="6389"/>
                      <a:pt x="378" y="6400"/>
                    </a:cubicBezTo>
                    <a:lnTo>
                      <a:pt x="9099" y="11474"/>
                    </a:lnTo>
                    <a:cubicBezTo>
                      <a:pt x="9319" y="11600"/>
                      <a:pt x="9613" y="11663"/>
                      <a:pt x="9907" y="11663"/>
                    </a:cubicBezTo>
                    <a:cubicBezTo>
                      <a:pt x="10202" y="11663"/>
                      <a:pt x="10496" y="11600"/>
                      <a:pt x="10727" y="11474"/>
                    </a:cubicBezTo>
                    <a:lnTo>
                      <a:pt x="16601" y="8081"/>
                    </a:lnTo>
                    <a:lnTo>
                      <a:pt x="16601" y="7913"/>
                    </a:lnTo>
                    <a:lnTo>
                      <a:pt x="16601" y="7734"/>
                    </a:lnTo>
                    <a:lnTo>
                      <a:pt x="10580" y="11212"/>
                    </a:lnTo>
                    <a:cubicBezTo>
                      <a:pt x="10396" y="11317"/>
                      <a:pt x="10152" y="11370"/>
                      <a:pt x="9909" y="11370"/>
                    </a:cubicBezTo>
                    <a:cubicBezTo>
                      <a:pt x="9666" y="11370"/>
                      <a:pt x="9425" y="11317"/>
                      <a:pt x="9246" y="11212"/>
                    </a:cubicBezTo>
                    <a:lnTo>
                      <a:pt x="525" y="6148"/>
                    </a:lnTo>
                    <a:cubicBezTo>
                      <a:pt x="441" y="6106"/>
                      <a:pt x="378" y="6043"/>
                      <a:pt x="336" y="5980"/>
                    </a:cubicBezTo>
                    <a:cubicBezTo>
                      <a:pt x="315" y="5938"/>
                      <a:pt x="294" y="5896"/>
                      <a:pt x="294" y="5854"/>
                    </a:cubicBezTo>
                    <a:lnTo>
                      <a:pt x="294" y="5843"/>
                    </a:lnTo>
                    <a:cubicBezTo>
                      <a:pt x="294" y="5791"/>
                      <a:pt x="325" y="5738"/>
                      <a:pt x="357" y="5685"/>
                    </a:cubicBezTo>
                    <a:cubicBezTo>
                      <a:pt x="399" y="5633"/>
                      <a:pt x="462" y="5591"/>
                      <a:pt x="535" y="5548"/>
                    </a:cubicBezTo>
                    <a:lnTo>
                      <a:pt x="9844" y="169"/>
                    </a:lnTo>
                    <a:lnTo>
                      <a:pt x="9697" y="85"/>
                    </a:lnTo>
                    <a:lnTo>
                      <a:pt x="95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3"/>
              <p:cNvSpPr/>
              <p:nvPr/>
            </p:nvSpPr>
            <p:spPr>
              <a:xfrm>
                <a:off x="2350228" y="1815854"/>
                <a:ext cx="584885" cy="392112"/>
              </a:xfrm>
              <a:custGeom>
                <a:avLst/>
                <a:gdLst/>
                <a:ahLst/>
                <a:cxnLst/>
                <a:rect l="l" t="t" r="r" b="b"/>
                <a:pathLst>
                  <a:path w="13092" h="8777" extrusionOk="0">
                    <a:moveTo>
                      <a:pt x="5105" y="4962"/>
                    </a:moveTo>
                    <a:cubicBezTo>
                      <a:pt x="5498" y="4962"/>
                      <a:pt x="5889" y="5049"/>
                      <a:pt x="6188" y="5222"/>
                    </a:cubicBezTo>
                    <a:cubicBezTo>
                      <a:pt x="6788" y="5569"/>
                      <a:pt x="6788" y="6125"/>
                      <a:pt x="6188" y="6472"/>
                    </a:cubicBezTo>
                    <a:cubicBezTo>
                      <a:pt x="5884" y="6651"/>
                      <a:pt x="5490" y="6740"/>
                      <a:pt x="5097" y="6740"/>
                    </a:cubicBezTo>
                    <a:cubicBezTo>
                      <a:pt x="4704" y="6740"/>
                      <a:pt x="4313" y="6651"/>
                      <a:pt x="4014" y="6472"/>
                    </a:cubicBezTo>
                    <a:cubicBezTo>
                      <a:pt x="3415" y="6125"/>
                      <a:pt x="3415" y="5569"/>
                      <a:pt x="4014" y="5222"/>
                    </a:cubicBezTo>
                    <a:cubicBezTo>
                      <a:pt x="4319" y="5049"/>
                      <a:pt x="4713" y="4962"/>
                      <a:pt x="5105" y="4962"/>
                    </a:cubicBezTo>
                    <a:close/>
                    <a:moveTo>
                      <a:pt x="7365" y="0"/>
                    </a:moveTo>
                    <a:lnTo>
                      <a:pt x="178" y="4150"/>
                    </a:lnTo>
                    <a:cubicBezTo>
                      <a:pt x="73" y="4213"/>
                      <a:pt x="52" y="4297"/>
                      <a:pt x="105" y="4371"/>
                    </a:cubicBezTo>
                    <a:cubicBezTo>
                      <a:pt x="115" y="4371"/>
                      <a:pt x="126" y="4381"/>
                      <a:pt x="136" y="4392"/>
                    </a:cubicBezTo>
                    <a:cubicBezTo>
                      <a:pt x="178" y="4423"/>
                      <a:pt x="210" y="4455"/>
                      <a:pt x="252" y="4486"/>
                    </a:cubicBezTo>
                    <a:cubicBezTo>
                      <a:pt x="294" y="4528"/>
                      <a:pt x="336" y="4581"/>
                      <a:pt x="368" y="4623"/>
                    </a:cubicBezTo>
                    <a:cubicBezTo>
                      <a:pt x="652" y="4991"/>
                      <a:pt x="568" y="5432"/>
                      <a:pt x="126" y="5768"/>
                    </a:cubicBezTo>
                    <a:cubicBezTo>
                      <a:pt x="0" y="5884"/>
                      <a:pt x="31" y="5926"/>
                      <a:pt x="178" y="6010"/>
                    </a:cubicBezTo>
                    <a:lnTo>
                      <a:pt x="4812" y="8700"/>
                    </a:lnTo>
                    <a:cubicBezTo>
                      <a:pt x="4891" y="8749"/>
                      <a:pt x="4953" y="8776"/>
                      <a:pt x="5028" y="8776"/>
                    </a:cubicBezTo>
                    <a:cubicBezTo>
                      <a:pt x="5082" y="8776"/>
                      <a:pt x="5142" y="8762"/>
                      <a:pt x="5222" y="8731"/>
                    </a:cubicBezTo>
                    <a:cubicBezTo>
                      <a:pt x="5574" y="8573"/>
                      <a:pt x="5994" y="8495"/>
                      <a:pt x="6413" y="8495"/>
                    </a:cubicBezTo>
                    <a:cubicBezTo>
                      <a:pt x="6832" y="8495"/>
                      <a:pt x="7249" y="8573"/>
                      <a:pt x="7596" y="8731"/>
                    </a:cubicBezTo>
                    <a:cubicBezTo>
                      <a:pt x="7655" y="8754"/>
                      <a:pt x="7718" y="8765"/>
                      <a:pt x="7780" y="8765"/>
                    </a:cubicBezTo>
                    <a:cubicBezTo>
                      <a:pt x="7861" y="8765"/>
                      <a:pt x="7940" y="8746"/>
                      <a:pt x="8006" y="8710"/>
                    </a:cubicBezTo>
                    <a:lnTo>
                      <a:pt x="13092" y="5768"/>
                    </a:lnTo>
                    <a:lnTo>
                      <a:pt x="13092" y="4549"/>
                    </a:lnTo>
                    <a:cubicBezTo>
                      <a:pt x="12461" y="4747"/>
                      <a:pt x="11761" y="4846"/>
                      <a:pt x="11061" y="4846"/>
                    </a:cubicBezTo>
                    <a:cubicBezTo>
                      <a:pt x="9976" y="4846"/>
                      <a:pt x="8893" y="4608"/>
                      <a:pt x="8069" y="4129"/>
                    </a:cubicBezTo>
                    <a:cubicBezTo>
                      <a:pt x="7691" y="3909"/>
                      <a:pt x="7397" y="3657"/>
                      <a:pt x="7197" y="3384"/>
                    </a:cubicBezTo>
                    <a:cubicBezTo>
                      <a:pt x="7166" y="3341"/>
                      <a:pt x="7134" y="3299"/>
                      <a:pt x="7103" y="3246"/>
                    </a:cubicBezTo>
                    <a:cubicBezTo>
                      <a:pt x="7071" y="3204"/>
                      <a:pt x="7050" y="3162"/>
                      <a:pt x="7019" y="3110"/>
                    </a:cubicBezTo>
                    <a:cubicBezTo>
                      <a:pt x="6588" y="2270"/>
                      <a:pt x="6945" y="1324"/>
                      <a:pt x="8090" y="662"/>
                    </a:cubicBezTo>
                    <a:cubicBezTo>
                      <a:pt x="8164" y="620"/>
                      <a:pt x="8238" y="578"/>
                      <a:pt x="8311" y="547"/>
                    </a:cubicBezTo>
                    <a:lnTo>
                      <a:pt x="73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3"/>
              <p:cNvSpPr/>
              <p:nvPr/>
            </p:nvSpPr>
            <p:spPr>
              <a:xfrm>
                <a:off x="2502752" y="2037536"/>
                <a:ext cx="150733" cy="79477"/>
              </a:xfrm>
              <a:custGeom>
                <a:avLst/>
                <a:gdLst/>
                <a:ahLst/>
                <a:cxnLst/>
                <a:rect l="l" t="t" r="r" b="b"/>
                <a:pathLst>
                  <a:path w="3374" h="1779" extrusionOk="0">
                    <a:moveTo>
                      <a:pt x="1691" y="0"/>
                    </a:moveTo>
                    <a:cubicBezTo>
                      <a:pt x="1299" y="0"/>
                      <a:pt x="905" y="87"/>
                      <a:pt x="600" y="260"/>
                    </a:cubicBezTo>
                    <a:cubicBezTo>
                      <a:pt x="1" y="607"/>
                      <a:pt x="1" y="1163"/>
                      <a:pt x="600" y="1510"/>
                    </a:cubicBezTo>
                    <a:cubicBezTo>
                      <a:pt x="899" y="1689"/>
                      <a:pt x="1290" y="1778"/>
                      <a:pt x="1683" y="1778"/>
                    </a:cubicBezTo>
                    <a:cubicBezTo>
                      <a:pt x="2076" y="1778"/>
                      <a:pt x="2470" y="1689"/>
                      <a:pt x="2774" y="1510"/>
                    </a:cubicBezTo>
                    <a:cubicBezTo>
                      <a:pt x="3374" y="1163"/>
                      <a:pt x="3374" y="607"/>
                      <a:pt x="2774" y="260"/>
                    </a:cubicBezTo>
                    <a:cubicBezTo>
                      <a:pt x="2475" y="87"/>
                      <a:pt x="2084" y="0"/>
                      <a:pt x="1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3"/>
              <p:cNvSpPr/>
              <p:nvPr/>
            </p:nvSpPr>
            <p:spPr>
              <a:xfrm>
                <a:off x="2751106" y="1867008"/>
                <a:ext cx="177449" cy="108471"/>
              </a:xfrm>
              <a:custGeom>
                <a:avLst/>
                <a:gdLst/>
                <a:ahLst/>
                <a:cxnLst/>
                <a:rect l="l" t="t" r="r" b="b"/>
                <a:pathLst>
                  <a:path w="3972" h="2428" extrusionOk="0">
                    <a:moveTo>
                      <a:pt x="1166" y="599"/>
                    </a:moveTo>
                    <a:lnTo>
                      <a:pt x="1681" y="967"/>
                    </a:lnTo>
                    <a:cubicBezTo>
                      <a:pt x="1507" y="1010"/>
                      <a:pt x="1389" y="1031"/>
                      <a:pt x="1297" y="1031"/>
                    </a:cubicBezTo>
                    <a:cubicBezTo>
                      <a:pt x="1211" y="1031"/>
                      <a:pt x="1148" y="1013"/>
                      <a:pt x="1082" y="978"/>
                    </a:cubicBezTo>
                    <a:cubicBezTo>
                      <a:pt x="914" y="883"/>
                      <a:pt x="935" y="747"/>
                      <a:pt x="1166" y="599"/>
                    </a:cubicBezTo>
                    <a:close/>
                    <a:moveTo>
                      <a:pt x="367" y="0"/>
                    </a:moveTo>
                    <a:lnTo>
                      <a:pt x="746" y="273"/>
                    </a:lnTo>
                    <a:lnTo>
                      <a:pt x="683" y="305"/>
                    </a:lnTo>
                    <a:cubicBezTo>
                      <a:pt x="136" y="631"/>
                      <a:pt x="0" y="988"/>
                      <a:pt x="577" y="1314"/>
                    </a:cubicBezTo>
                    <a:cubicBezTo>
                      <a:pt x="672" y="1377"/>
                      <a:pt x="767" y="1419"/>
                      <a:pt x="862" y="1450"/>
                    </a:cubicBezTo>
                    <a:cubicBezTo>
                      <a:pt x="976" y="1486"/>
                      <a:pt x="1095" y="1502"/>
                      <a:pt x="1226" y="1502"/>
                    </a:cubicBezTo>
                    <a:cubicBezTo>
                      <a:pt x="1287" y="1502"/>
                      <a:pt x="1351" y="1499"/>
                      <a:pt x="1418" y="1492"/>
                    </a:cubicBezTo>
                    <a:cubicBezTo>
                      <a:pt x="1565" y="1482"/>
                      <a:pt x="1733" y="1450"/>
                      <a:pt x="1933" y="1398"/>
                    </a:cubicBezTo>
                    <a:cubicBezTo>
                      <a:pt x="2017" y="1387"/>
                      <a:pt x="2101" y="1366"/>
                      <a:pt x="2195" y="1356"/>
                    </a:cubicBezTo>
                    <a:lnTo>
                      <a:pt x="2354" y="1471"/>
                    </a:lnTo>
                    <a:lnTo>
                      <a:pt x="2795" y="1807"/>
                    </a:lnTo>
                    <a:cubicBezTo>
                      <a:pt x="2501" y="1954"/>
                      <a:pt x="2153" y="2112"/>
                      <a:pt x="2132" y="2112"/>
                    </a:cubicBezTo>
                    <a:lnTo>
                      <a:pt x="2511" y="2396"/>
                    </a:lnTo>
                    <a:cubicBezTo>
                      <a:pt x="2532" y="2396"/>
                      <a:pt x="2879" y="2270"/>
                      <a:pt x="3215" y="2112"/>
                    </a:cubicBezTo>
                    <a:lnTo>
                      <a:pt x="3635" y="2428"/>
                    </a:lnTo>
                    <a:lnTo>
                      <a:pt x="3887" y="2302"/>
                    </a:lnTo>
                    <a:lnTo>
                      <a:pt x="3972" y="2260"/>
                    </a:lnTo>
                    <a:lnTo>
                      <a:pt x="3740" y="2091"/>
                    </a:lnTo>
                    <a:cubicBezTo>
                      <a:pt x="3698" y="2028"/>
                      <a:pt x="3645" y="1975"/>
                      <a:pt x="3593" y="1912"/>
                    </a:cubicBezTo>
                    <a:cubicBezTo>
                      <a:pt x="3498" y="1828"/>
                      <a:pt x="3404" y="1755"/>
                      <a:pt x="3309" y="1692"/>
                    </a:cubicBezTo>
                    <a:lnTo>
                      <a:pt x="3152" y="1597"/>
                    </a:lnTo>
                    <a:lnTo>
                      <a:pt x="2826" y="1419"/>
                    </a:lnTo>
                    <a:lnTo>
                      <a:pt x="2795" y="1387"/>
                    </a:lnTo>
                    <a:lnTo>
                      <a:pt x="2637" y="1272"/>
                    </a:lnTo>
                    <a:cubicBezTo>
                      <a:pt x="2616" y="1272"/>
                      <a:pt x="2606" y="1272"/>
                      <a:pt x="2595" y="1282"/>
                    </a:cubicBezTo>
                    <a:lnTo>
                      <a:pt x="2396" y="1167"/>
                    </a:lnTo>
                    <a:lnTo>
                      <a:pt x="3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3"/>
              <p:cNvSpPr/>
              <p:nvPr/>
            </p:nvSpPr>
            <p:spPr>
              <a:xfrm>
                <a:off x="2750123" y="1854767"/>
                <a:ext cx="13224" cy="7103"/>
              </a:xfrm>
              <a:custGeom>
                <a:avLst/>
                <a:gdLst/>
                <a:ahLst/>
                <a:cxnLst/>
                <a:rect l="l" t="t" r="r" b="b"/>
                <a:pathLst>
                  <a:path w="296" h="159" extrusionOk="0">
                    <a:moveTo>
                      <a:pt x="211" y="1"/>
                    </a:moveTo>
                    <a:cubicBezTo>
                      <a:pt x="137" y="22"/>
                      <a:pt x="74" y="33"/>
                      <a:pt x="1" y="43"/>
                    </a:cubicBezTo>
                    <a:lnTo>
                      <a:pt x="200" y="159"/>
                    </a:lnTo>
                    <a:cubicBezTo>
                      <a:pt x="232" y="148"/>
                      <a:pt x="263" y="148"/>
                      <a:pt x="295" y="138"/>
                    </a:cubicBezTo>
                    <a:cubicBezTo>
                      <a:pt x="263" y="96"/>
                      <a:pt x="242" y="54"/>
                      <a:pt x="2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3"/>
              <p:cNvSpPr/>
              <p:nvPr/>
            </p:nvSpPr>
            <p:spPr>
              <a:xfrm>
                <a:off x="2759058" y="1860887"/>
                <a:ext cx="8042" cy="5718"/>
              </a:xfrm>
              <a:custGeom>
                <a:avLst/>
                <a:gdLst/>
                <a:ahLst/>
                <a:cxnLst/>
                <a:rect l="l" t="t" r="r" b="b"/>
                <a:pathLst>
                  <a:path w="180" h="128" extrusionOk="0">
                    <a:moveTo>
                      <a:pt x="95" y="1"/>
                    </a:moveTo>
                    <a:cubicBezTo>
                      <a:pt x="63" y="11"/>
                      <a:pt x="32" y="11"/>
                      <a:pt x="0" y="22"/>
                    </a:cubicBezTo>
                    <a:lnTo>
                      <a:pt x="179" y="127"/>
                    </a:lnTo>
                    <a:cubicBezTo>
                      <a:pt x="147" y="85"/>
                      <a:pt x="116" y="43"/>
                      <a:pt x="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3"/>
              <p:cNvSpPr/>
              <p:nvPr/>
            </p:nvSpPr>
            <p:spPr>
              <a:xfrm>
                <a:off x="2767502" y="1867008"/>
                <a:ext cx="99089" cy="56827"/>
              </a:xfrm>
              <a:custGeom>
                <a:avLst/>
                <a:gdLst/>
                <a:ahLst/>
                <a:cxnLst/>
                <a:rect l="l" t="t" r="r" b="b"/>
                <a:pathLst>
                  <a:path w="2218" h="1272" extrusionOk="0">
                    <a:moveTo>
                      <a:pt x="0" y="0"/>
                    </a:moveTo>
                    <a:cubicBezTo>
                      <a:pt x="200" y="273"/>
                      <a:pt x="495" y="525"/>
                      <a:pt x="873" y="747"/>
                    </a:cubicBezTo>
                    <a:cubicBezTo>
                      <a:pt x="1272" y="978"/>
                      <a:pt x="1723" y="1156"/>
                      <a:pt x="2218" y="1272"/>
                    </a:cubicBezTo>
                    <a:lnTo>
                      <a:pt x="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3"/>
              <p:cNvSpPr/>
              <p:nvPr/>
            </p:nvSpPr>
            <p:spPr>
              <a:xfrm>
                <a:off x="2767055" y="1866561"/>
                <a:ext cx="983" cy="491"/>
              </a:xfrm>
              <a:custGeom>
                <a:avLst/>
                <a:gdLst/>
                <a:ahLst/>
                <a:cxnLst/>
                <a:rect l="l" t="t" r="r" b="b"/>
                <a:pathLst>
                  <a:path w="22" h="11" extrusionOk="0">
                    <a:moveTo>
                      <a:pt x="0" y="0"/>
                    </a:moveTo>
                    <a:cubicBezTo>
                      <a:pt x="0" y="0"/>
                      <a:pt x="0" y="10"/>
                      <a:pt x="10" y="10"/>
                    </a:cubicBezTo>
                    <a:lnTo>
                      <a:pt x="21" y="1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53"/>
            <p:cNvGrpSpPr/>
            <p:nvPr/>
          </p:nvGrpSpPr>
          <p:grpSpPr>
            <a:xfrm>
              <a:off x="945636" y="2773584"/>
              <a:ext cx="1174369" cy="1009243"/>
              <a:chOff x="1455055" y="2629044"/>
              <a:chExt cx="1395068" cy="1198910"/>
            </a:xfrm>
          </p:grpSpPr>
          <p:sp>
            <p:nvSpPr>
              <p:cNvPr id="931" name="Google Shape;931;p53"/>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3"/>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3"/>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3"/>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3"/>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3"/>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3"/>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3"/>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3"/>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3"/>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3"/>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3"/>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3"/>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3"/>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3"/>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3"/>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3"/>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3"/>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3"/>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0" name="Google Shape;950;p53"/>
            <p:cNvSpPr/>
            <p:nvPr/>
          </p:nvSpPr>
          <p:spPr>
            <a:xfrm>
              <a:off x="1441496" y="1780403"/>
              <a:ext cx="750382" cy="1294901"/>
            </a:xfrm>
            <a:custGeom>
              <a:avLst/>
              <a:gdLst/>
              <a:ahLst/>
              <a:cxnLst/>
              <a:rect l="l" t="t" r="r" b="b"/>
              <a:pathLst>
                <a:path w="19953" h="34432" fill="none" extrusionOk="0">
                  <a:moveTo>
                    <a:pt x="1" y="0"/>
                  </a:moveTo>
                  <a:lnTo>
                    <a:pt x="19133" y="11043"/>
                  </a:lnTo>
                  <a:cubicBezTo>
                    <a:pt x="19574" y="11305"/>
                    <a:pt x="19943" y="11936"/>
                    <a:pt x="19943" y="12440"/>
                  </a:cubicBezTo>
                  <a:lnTo>
                    <a:pt x="19953" y="34431"/>
                  </a:lnTo>
                </a:path>
              </a:pathLst>
            </a:custGeom>
            <a:no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1" name="Google Shape;951;p53"/>
            <p:cNvGrpSpPr/>
            <p:nvPr/>
          </p:nvGrpSpPr>
          <p:grpSpPr>
            <a:xfrm>
              <a:off x="1791664" y="3016450"/>
              <a:ext cx="938089" cy="1008684"/>
              <a:chOff x="2342231" y="2896027"/>
              <a:chExt cx="1114384" cy="1198247"/>
            </a:xfrm>
          </p:grpSpPr>
          <p:sp>
            <p:nvSpPr>
              <p:cNvPr id="952" name="Google Shape;952;p53"/>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3"/>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3"/>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3"/>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3"/>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3"/>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3"/>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3"/>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3"/>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3"/>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53"/>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3"/>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3"/>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53"/>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3"/>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3"/>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3"/>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3"/>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3"/>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3"/>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3"/>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3"/>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3"/>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3"/>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3"/>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3"/>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3"/>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3"/>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3"/>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3"/>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3"/>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3"/>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3"/>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3"/>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3"/>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3"/>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3"/>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3"/>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3"/>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3"/>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3"/>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3"/>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3"/>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3"/>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3"/>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3"/>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3"/>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3"/>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3"/>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3"/>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3"/>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3"/>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3"/>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3"/>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3"/>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3"/>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3"/>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3"/>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3"/>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3"/>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3"/>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3"/>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3"/>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3"/>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3"/>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3"/>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3"/>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3"/>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3"/>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3"/>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2" name="Google Shape;1022;p53"/>
          <p:cNvGrpSpPr/>
          <p:nvPr/>
        </p:nvGrpSpPr>
        <p:grpSpPr>
          <a:xfrm>
            <a:off x="842924" y="602581"/>
            <a:ext cx="7277341" cy="3794550"/>
            <a:chOff x="842924" y="602581"/>
            <a:chExt cx="7277341" cy="3794550"/>
          </a:xfrm>
        </p:grpSpPr>
        <p:grpSp>
          <p:nvGrpSpPr>
            <p:cNvPr id="1023" name="Google Shape;1023;p53"/>
            <p:cNvGrpSpPr/>
            <p:nvPr/>
          </p:nvGrpSpPr>
          <p:grpSpPr>
            <a:xfrm>
              <a:off x="842924" y="602581"/>
              <a:ext cx="7277341" cy="3794550"/>
              <a:chOff x="842924" y="602581"/>
              <a:chExt cx="7277341" cy="3794550"/>
            </a:xfrm>
          </p:grpSpPr>
          <p:sp>
            <p:nvSpPr>
              <p:cNvPr id="1024" name="Google Shape;1024;p53"/>
              <p:cNvSpPr/>
              <p:nvPr/>
            </p:nvSpPr>
            <p:spPr>
              <a:xfrm>
                <a:off x="3079946" y="42036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3"/>
              <p:cNvSpPr/>
              <p:nvPr/>
            </p:nvSpPr>
            <p:spPr>
              <a:xfrm>
                <a:off x="7103076" y="602581"/>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3"/>
              <p:cNvSpPr/>
              <p:nvPr/>
            </p:nvSpPr>
            <p:spPr>
              <a:xfrm>
                <a:off x="7977768" y="4211747"/>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3"/>
              <p:cNvSpPr/>
              <p:nvPr/>
            </p:nvSpPr>
            <p:spPr>
              <a:xfrm>
                <a:off x="5386256" y="702306"/>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3"/>
              <p:cNvSpPr/>
              <p:nvPr/>
            </p:nvSpPr>
            <p:spPr>
              <a:xfrm>
                <a:off x="842924" y="4203657"/>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3"/>
              <p:cNvSpPr/>
              <p:nvPr/>
            </p:nvSpPr>
            <p:spPr>
              <a:xfrm>
                <a:off x="3499281" y="2092675"/>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3"/>
              <p:cNvSpPr/>
              <p:nvPr/>
            </p:nvSpPr>
            <p:spPr>
              <a:xfrm>
                <a:off x="2640896" y="832122"/>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3"/>
              <p:cNvSpPr/>
              <p:nvPr/>
            </p:nvSpPr>
            <p:spPr>
              <a:xfrm>
                <a:off x="4235803" y="4355310"/>
                <a:ext cx="672408" cy="41821"/>
              </a:xfrm>
              <a:custGeom>
                <a:avLst/>
                <a:gdLst/>
                <a:ahLst/>
                <a:cxnLst/>
                <a:rect l="l" t="t" r="r" b="b"/>
                <a:pathLst>
                  <a:path w="6946" h="432" fill="none" extrusionOk="0">
                    <a:moveTo>
                      <a:pt x="0" y="0"/>
                    </a:moveTo>
                    <a:cubicBezTo>
                      <a:pt x="578" y="0"/>
                      <a:pt x="578" y="432"/>
                      <a:pt x="1156" y="432"/>
                    </a:cubicBezTo>
                    <a:cubicBezTo>
                      <a:pt x="1734" y="432"/>
                      <a:pt x="1734" y="0"/>
                      <a:pt x="2312" y="0"/>
                    </a:cubicBezTo>
                    <a:cubicBezTo>
                      <a:pt x="2890" y="0"/>
                      <a:pt x="2890" y="432"/>
                      <a:pt x="3467" y="432"/>
                    </a:cubicBezTo>
                    <a:cubicBezTo>
                      <a:pt x="4046" y="432"/>
                      <a:pt x="4046" y="0"/>
                      <a:pt x="4623" y="0"/>
                    </a:cubicBezTo>
                    <a:cubicBezTo>
                      <a:pt x="5201" y="0"/>
                      <a:pt x="5201" y="432"/>
                      <a:pt x="5790" y="432"/>
                    </a:cubicBezTo>
                    <a:cubicBezTo>
                      <a:pt x="6367" y="432"/>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53"/>
            <p:cNvGrpSpPr/>
            <p:nvPr/>
          </p:nvGrpSpPr>
          <p:grpSpPr>
            <a:xfrm>
              <a:off x="1553321" y="707255"/>
              <a:ext cx="99806" cy="99809"/>
              <a:chOff x="3688596" y="3879680"/>
              <a:chExt cx="99806" cy="99809"/>
            </a:xfrm>
          </p:grpSpPr>
          <p:sp>
            <p:nvSpPr>
              <p:cNvPr id="1035" name="Google Shape;1035;p53"/>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3"/>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534"/>
        <p:cNvGrpSpPr/>
        <p:nvPr/>
      </p:nvGrpSpPr>
      <p:grpSpPr>
        <a:xfrm>
          <a:off x="0" y="0"/>
          <a:ext cx="0" cy="0"/>
          <a:chOff x="0" y="0"/>
          <a:chExt cx="0" cy="0"/>
        </a:xfrm>
      </p:grpSpPr>
      <p:sp>
        <p:nvSpPr>
          <p:cNvPr id="1536" name="Google Shape;1536;p61"/>
          <p:cNvSpPr txBox="1">
            <a:spLocks noGrp="1"/>
          </p:cNvSpPr>
          <p:nvPr>
            <p:ph type="subTitle" idx="2"/>
          </p:nvPr>
        </p:nvSpPr>
        <p:spPr>
          <a:xfrm>
            <a:off x="1258528" y="1017725"/>
            <a:ext cx="6371303" cy="3868907"/>
          </a:xfrm>
          <a:prstGeom prst="rect">
            <a:avLst/>
          </a:prstGeom>
          <a:ln>
            <a:noFill/>
          </a:ln>
        </p:spPr>
        <p:txBody>
          <a:bodyPr spcFirstLastPara="1" wrap="square" lIns="91425" tIns="91425" rIns="91425" bIns="91425" anchor="ctr" anchorCtr="0">
            <a:noAutofit/>
          </a:bodyPr>
          <a:lstStyle/>
          <a:p>
            <a:pPr marL="0" lvl="0" indent="0" rtl="1">
              <a:lnSpc>
                <a:spcPct val="150000"/>
              </a:lnSpc>
              <a:spcBef>
                <a:spcPts val="0"/>
              </a:spcBef>
              <a:spcAft>
                <a:spcPts val="0"/>
              </a:spcAft>
            </a:pPr>
            <a:r>
              <a:rPr lang="ar-OM" sz="2800" dirty="0">
                <a:solidFill>
                  <a:srgbClr val="222831"/>
                </a:solidFill>
                <a:latin typeface="Sakkal Majalla" panose="02000000000000000000" pitchFamily="2" charset="-78"/>
                <a:cs typeface="Sakkal Majalla" panose="02000000000000000000" pitchFamily="2" charset="-78"/>
              </a:rPr>
              <a:t>القران</a:t>
            </a:r>
          </a:p>
          <a:p>
            <a:pPr marL="0" lvl="0" indent="0" rtl="1">
              <a:lnSpc>
                <a:spcPct val="150000"/>
              </a:lnSpc>
              <a:spcBef>
                <a:spcPts val="0"/>
              </a:spcBef>
              <a:spcAft>
                <a:spcPts val="0"/>
              </a:spcAft>
            </a:pPr>
            <a:r>
              <a:rPr lang="ar-OM" sz="2000" b="0" i="0" dirty="0">
                <a:solidFill>
                  <a:srgbClr val="00ADB5"/>
                </a:solidFill>
                <a:effectLst/>
                <a:latin typeface="Sakkal Majalla" panose="02000000000000000000" pitchFamily="2" charset="-78"/>
                <a:cs typeface="Sakkal Majalla" panose="02000000000000000000" pitchFamily="2" charset="-78"/>
              </a:rPr>
              <a:t>﴿</a:t>
            </a:r>
            <a:r>
              <a:rPr lang="ar-OM" sz="2000" b="0" i="0" dirty="0">
                <a:solidFill>
                  <a:srgbClr val="393E46"/>
                </a:solidFill>
                <a:effectLst/>
                <a:latin typeface="Sakkal Majalla" panose="02000000000000000000" pitchFamily="2" charset="-78"/>
                <a:cs typeface="Sakkal Majalla" panose="02000000000000000000" pitchFamily="2" charset="-78"/>
              </a:rPr>
              <a:t> </a:t>
            </a:r>
            <a:r>
              <a:rPr lang="ar-OM" sz="2000" b="0" i="0" dirty="0">
                <a:solidFill>
                  <a:srgbClr val="222831"/>
                </a:solidFill>
                <a:effectLst/>
                <a:latin typeface="Sakkal Majalla" panose="02000000000000000000" pitchFamily="2" charset="-78"/>
                <a:cs typeface="Sakkal Majalla" panose="02000000000000000000" pitchFamily="2" charset="-78"/>
              </a:rPr>
              <a:t>الَّذِينَ يَأْكُلُونَ الرِّبَا لاَ يَقُومُونَ إِلاَّ كَمَا يَقُومُ الَّذِي يَتَخَبَّطُهُ الشَّيْطَانُ مِنَ الْمَسِّ ذَلِكَ بِأَنَّهُمْ قَالُواْ إِنَّمَا الْبَيْعُ مِثْلُ الرِّبَا وَأَحَلَّ اللّهُ الْبَيْعَ وَحَرَّمَ الرِّبَا </a:t>
            </a:r>
            <a:r>
              <a:rPr lang="ar-OM" sz="2000" b="0" i="0" dirty="0">
                <a:solidFill>
                  <a:srgbClr val="00ADB5"/>
                </a:solidFill>
                <a:effectLst/>
                <a:latin typeface="Sakkal Majalla" panose="02000000000000000000" pitchFamily="2" charset="-78"/>
                <a:cs typeface="Sakkal Majalla" panose="02000000000000000000" pitchFamily="2" charset="-78"/>
              </a:rPr>
              <a:t>﴾</a:t>
            </a:r>
            <a:endParaRPr lang="ar-OM" sz="2800" dirty="0">
              <a:solidFill>
                <a:srgbClr val="00ADB5"/>
              </a:solidFill>
              <a:latin typeface="Sakkal Majalla" panose="02000000000000000000" pitchFamily="2" charset="-78"/>
              <a:cs typeface="Sakkal Majalla" panose="02000000000000000000" pitchFamily="2" charset="-78"/>
            </a:endParaRPr>
          </a:p>
          <a:p>
            <a:pPr marL="0" lvl="0" indent="0" rtl="1">
              <a:lnSpc>
                <a:spcPct val="150000"/>
              </a:lnSpc>
              <a:spcBef>
                <a:spcPts val="0"/>
              </a:spcBef>
              <a:spcAft>
                <a:spcPts val="0"/>
              </a:spcAft>
            </a:pPr>
            <a:r>
              <a:rPr lang="ar-OM" sz="2800" dirty="0">
                <a:latin typeface="Sakkal Majalla" panose="02000000000000000000" pitchFamily="2" charset="-78"/>
                <a:cs typeface="Sakkal Majalla" panose="02000000000000000000" pitchFamily="2" charset="-78"/>
              </a:rPr>
              <a:t>الحديث</a:t>
            </a:r>
          </a:p>
          <a:p>
            <a:pPr marL="0" lvl="0" indent="0" rtl="1">
              <a:lnSpc>
                <a:spcPct val="150000"/>
              </a:lnSpc>
              <a:spcBef>
                <a:spcPts val="0"/>
              </a:spcBef>
              <a:spcAft>
                <a:spcPts val="0"/>
              </a:spcAft>
            </a:pPr>
            <a:r>
              <a:rPr lang="ar-OM" sz="2000" b="0" i="0" dirty="0">
                <a:solidFill>
                  <a:srgbClr val="333333"/>
                </a:solidFill>
                <a:effectLst/>
                <a:latin typeface="Sakkal Majalla" panose="02000000000000000000" pitchFamily="2" charset="-78"/>
                <a:cs typeface="Sakkal Majalla" panose="02000000000000000000" pitchFamily="2" charset="-78"/>
              </a:rPr>
              <a:t>عنْ ابْنِ مَسْعُودٍ أَنَّ النَّبِيَّ ﷺ قال:</a:t>
            </a:r>
            <a:r>
              <a:rPr lang="ar-OM" sz="2000" b="0" i="0" dirty="0">
                <a:solidFill>
                  <a:srgbClr val="00ADB5"/>
                </a:solidFill>
                <a:effectLst/>
                <a:latin typeface="Sakkal Majalla" panose="02000000000000000000" pitchFamily="2" charset="-78"/>
                <a:cs typeface="Sakkal Majalla" panose="02000000000000000000" pitchFamily="2" charset="-78"/>
              </a:rPr>
              <a:t>"</a:t>
            </a:r>
            <a:r>
              <a:rPr lang="ar-OM" sz="2000" b="0" i="0" dirty="0">
                <a:solidFill>
                  <a:srgbClr val="333333"/>
                </a:solidFill>
                <a:effectLst/>
                <a:latin typeface="Sakkal Majalla" panose="02000000000000000000" pitchFamily="2" charset="-78"/>
                <a:cs typeface="Sakkal Majalla" panose="02000000000000000000" pitchFamily="2" charset="-78"/>
              </a:rPr>
              <a:t> </a:t>
            </a:r>
            <a:r>
              <a:rPr lang="ar-OM" sz="2000" b="0" i="0" dirty="0">
                <a:solidFill>
                  <a:srgbClr val="222831"/>
                </a:solidFill>
                <a:effectLst/>
                <a:latin typeface="Sakkal Majalla" panose="02000000000000000000" pitchFamily="2" charset="-78"/>
                <a:cs typeface="Sakkal Majalla" panose="02000000000000000000" pitchFamily="2" charset="-78"/>
              </a:rPr>
              <a:t>لَعَنَ آكِلَ الرِّبَا وَمُؤْكِلَهُ وَشَاهِدَيْهِ وَكَاتِبَهُ</a:t>
            </a:r>
            <a:r>
              <a:rPr lang="ar-OM" sz="2000" b="0" i="0" dirty="0">
                <a:solidFill>
                  <a:srgbClr val="00ADB5"/>
                </a:solidFill>
                <a:effectLst/>
                <a:latin typeface="Sakkal Majalla" panose="02000000000000000000" pitchFamily="2" charset="-78"/>
                <a:cs typeface="Sakkal Majalla" panose="02000000000000000000" pitchFamily="2" charset="-78"/>
              </a:rPr>
              <a:t>"</a:t>
            </a:r>
            <a:endParaRPr lang="ar-OM" sz="2800" dirty="0">
              <a:solidFill>
                <a:srgbClr val="00ADB5"/>
              </a:solidFill>
              <a:latin typeface="Sakkal Majalla" panose="02000000000000000000" pitchFamily="2" charset="-78"/>
              <a:cs typeface="Sakkal Majalla" panose="02000000000000000000" pitchFamily="2" charset="-78"/>
            </a:endParaRPr>
          </a:p>
          <a:p>
            <a:pPr marL="0" lvl="0" indent="0" rtl="1">
              <a:lnSpc>
                <a:spcPct val="150000"/>
              </a:lnSpc>
              <a:spcBef>
                <a:spcPts val="0"/>
              </a:spcBef>
              <a:spcAft>
                <a:spcPts val="0"/>
              </a:spcAft>
            </a:pPr>
            <a:r>
              <a:rPr lang="ar-OM" sz="2800" dirty="0">
                <a:latin typeface="Sakkal Majalla" panose="02000000000000000000" pitchFamily="2" charset="-78"/>
                <a:cs typeface="Sakkal Majalla" panose="02000000000000000000" pitchFamily="2" charset="-78"/>
              </a:rPr>
              <a:t>معجزة الاسراء والمعراج</a:t>
            </a:r>
          </a:p>
          <a:p>
            <a:pPr marL="0" lvl="0" indent="0" rtl="1">
              <a:lnSpc>
                <a:spcPct val="150000"/>
              </a:lnSpc>
              <a:spcBef>
                <a:spcPts val="0"/>
              </a:spcBef>
              <a:spcAft>
                <a:spcPts val="0"/>
              </a:spcAft>
            </a:pPr>
            <a:r>
              <a:rPr lang="ar-OM" sz="2000" b="0" i="0" dirty="0">
                <a:solidFill>
                  <a:srgbClr val="0D0D0D"/>
                </a:solidFill>
                <a:effectLst/>
                <a:latin typeface="Sakkal Majalla" panose="02000000000000000000" pitchFamily="2" charset="-78"/>
                <a:cs typeface="Sakkal Majalla" panose="02000000000000000000" pitchFamily="2" charset="-78"/>
              </a:rPr>
              <a:t>رأى النبي صلى الله عليه وسلم في رحلته </a:t>
            </a:r>
            <a:r>
              <a:rPr lang="ar-OM" sz="2000" b="0" i="0" dirty="0">
                <a:solidFill>
                  <a:srgbClr val="00ADB5"/>
                </a:solidFill>
                <a:effectLst/>
                <a:latin typeface="Sakkal Majalla" panose="02000000000000000000" pitchFamily="2" charset="-78"/>
                <a:cs typeface="Sakkal Majalla" panose="02000000000000000000" pitchFamily="2" charset="-78"/>
              </a:rPr>
              <a:t>"</a:t>
            </a:r>
            <a:r>
              <a:rPr lang="ar-OM" sz="2000" b="0" i="0" dirty="0">
                <a:solidFill>
                  <a:srgbClr val="0D0D0D"/>
                </a:solidFill>
                <a:effectLst/>
                <a:latin typeface="Sakkal Majalla" panose="02000000000000000000" pitchFamily="2" charset="-78"/>
                <a:cs typeface="Sakkal Majalla" panose="02000000000000000000" pitchFamily="2" charset="-78"/>
              </a:rPr>
              <a:t>رَجُلًا يَسْبَحُ في نهر دم وَيُلْقَمُ الْحِجَارَةَ</a:t>
            </a:r>
            <a:r>
              <a:rPr lang="ar-OM" sz="2000" b="0" i="0" dirty="0">
                <a:solidFill>
                  <a:srgbClr val="00ADB5"/>
                </a:solidFill>
                <a:effectLst/>
                <a:latin typeface="Sakkal Majalla" panose="02000000000000000000" pitchFamily="2" charset="-78"/>
                <a:cs typeface="Sakkal Majalla" panose="02000000000000000000" pitchFamily="2" charset="-78"/>
              </a:rPr>
              <a:t>"</a:t>
            </a:r>
            <a:endParaRPr sz="2800" b="0" dirty="0">
              <a:solidFill>
                <a:srgbClr val="00ADB5"/>
              </a:solidFill>
              <a:latin typeface="Sakkal Majalla" panose="02000000000000000000" pitchFamily="2" charset="-78"/>
              <a:cs typeface="Sakkal Majalla" panose="02000000000000000000" pitchFamily="2" charset="-78"/>
            </a:endParaRPr>
          </a:p>
        </p:txBody>
      </p:sp>
      <p:sp>
        <p:nvSpPr>
          <p:cNvPr id="1539" name="Google Shape;1539;p6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OM" sz="4000" dirty="0">
                <a:latin typeface="Sakkal Majalla" panose="02000000000000000000" pitchFamily="2" charset="-78"/>
                <a:cs typeface="Sakkal Majalla" panose="02000000000000000000" pitchFamily="2" charset="-78"/>
              </a:rPr>
              <a:t>العواقب-دينيا</a:t>
            </a:r>
            <a:endParaRPr sz="4000" dirty="0">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2482397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534"/>
        <p:cNvGrpSpPr/>
        <p:nvPr/>
      </p:nvGrpSpPr>
      <p:grpSpPr>
        <a:xfrm>
          <a:off x="0" y="0"/>
          <a:ext cx="0" cy="0"/>
          <a:chOff x="0" y="0"/>
          <a:chExt cx="0" cy="0"/>
        </a:xfrm>
      </p:grpSpPr>
      <p:sp>
        <p:nvSpPr>
          <p:cNvPr id="1536" name="Google Shape;1536;p61"/>
          <p:cNvSpPr txBox="1">
            <a:spLocks noGrp="1"/>
          </p:cNvSpPr>
          <p:nvPr>
            <p:ph type="subTitle" idx="2"/>
          </p:nvPr>
        </p:nvSpPr>
        <p:spPr>
          <a:xfrm>
            <a:off x="2074606" y="1017725"/>
            <a:ext cx="3913237" cy="3868907"/>
          </a:xfrm>
          <a:prstGeom prst="rect">
            <a:avLst/>
          </a:prstGeom>
          <a:ln>
            <a:noFill/>
          </a:ln>
        </p:spPr>
        <p:txBody>
          <a:bodyPr spcFirstLastPara="1" wrap="square" lIns="91425" tIns="91425" rIns="91425" bIns="91425" anchor="ctr" anchorCtr="0">
            <a:noAutofit/>
          </a:bodyPr>
          <a:lstStyle/>
          <a:p>
            <a:pPr indent="-457200" algn="r" rtl="1">
              <a:lnSpc>
                <a:spcPct val="150000"/>
              </a:lnSpc>
              <a:buFont typeface="Arial" panose="020B0604020202020204" pitchFamily="34" charset="0"/>
              <a:buChar char="•"/>
            </a:pPr>
            <a:r>
              <a:rPr lang="ar-OM" sz="2800" dirty="0">
                <a:latin typeface="Sakkal Majalla" panose="02000000000000000000" pitchFamily="2" charset="-78"/>
                <a:cs typeface="Sakkal Majalla" panose="02000000000000000000" pitchFamily="2" charset="-78"/>
              </a:rPr>
              <a:t>رسوم وعقوبات</a:t>
            </a:r>
            <a:endParaRPr lang="ar-OM" sz="2800" dirty="0">
              <a:solidFill>
                <a:srgbClr val="222831"/>
              </a:solidFill>
              <a:latin typeface="Sakkal Majalla" panose="02000000000000000000" pitchFamily="2" charset="-78"/>
              <a:cs typeface="Sakkal Majalla" panose="02000000000000000000" pitchFamily="2" charset="-78"/>
            </a:endParaRPr>
          </a:p>
          <a:p>
            <a:pPr lvl="0" indent="-457200" algn="r" rtl="1">
              <a:lnSpc>
                <a:spcPct val="150000"/>
              </a:lnSpc>
              <a:spcBef>
                <a:spcPts val="0"/>
              </a:spcBef>
              <a:spcAft>
                <a:spcPts val="0"/>
              </a:spcAft>
              <a:buFont typeface="Arial" panose="020B0604020202020204" pitchFamily="34" charset="0"/>
              <a:buChar char="•"/>
            </a:pPr>
            <a:r>
              <a:rPr lang="ar-OM" sz="2800" b="1" i="0" dirty="0">
                <a:effectLst/>
                <a:latin typeface="Sakkal Majalla" panose="02000000000000000000" pitchFamily="2" charset="-78"/>
                <a:cs typeface="Sakkal Majalla" panose="02000000000000000000" pitchFamily="2" charset="-78"/>
              </a:rPr>
              <a:t>التصنيف الائتماني</a:t>
            </a:r>
          </a:p>
          <a:p>
            <a:pPr lvl="0" indent="-457200" algn="r" rtl="1">
              <a:lnSpc>
                <a:spcPct val="150000"/>
              </a:lnSpc>
              <a:spcBef>
                <a:spcPts val="0"/>
              </a:spcBef>
              <a:spcAft>
                <a:spcPts val="0"/>
              </a:spcAft>
              <a:buFont typeface="Arial" panose="020B0604020202020204" pitchFamily="34" charset="0"/>
              <a:buChar char="•"/>
            </a:pPr>
            <a:r>
              <a:rPr lang="ar-OM" sz="2800" dirty="0">
                <a:latin typeface="Sakkal Majalla" panose="02000000000000000000" pitchFamily="2" charset="-78"/>
                <a:cs typeface="Sakkal Majalla" panose="02000000000000000000" pitchFamily="2" charset="-78"/>
              </a:rPr>
              <a:t>فقدان الممتلكات</a:t>
            </a:r>
          </a:p>
          <a:p>
            <a:pPr lvl="0" indent="-457200" algn="r" rtl="1">
              <a:lnSpc>
                <a:spcPct val="150000"/>
              </a:lnSpc>
              <a:spcBef>
                <a:spcPts val="0"/>
              </a:spcBef>
              <a:spcAft>
                <a:spcPts val="0"/>
              </a:spcAft>
              <a:buFont typeface="Arial" panose="020B0604020202020204" pitchFamily="34" charset="0"/>
              <a:buChar char="•"/>
            </a:pPr>
            <a:r>
              <a:rPr lang="ar-OM" sz="2800" dirty="0">
                <a:latin typeface="Sakkal Majalla" panose="02000000000000000000" pitchFamily="2" charset="-78"/>
                <a:cs typeface="Sakkal Majalla" panose="02000000000000000000" pitchFamily="2" charset="-78"/>
              </a:rPr>
              <a:t>القضايا القانونية</a:t>
            </a:r>
          </a:p>
          <a:p>
            <a:pPr lvl="0" indent="-457200" algn="r" rtl="1">
              <a:lnSpc>
                <a:spcPct val="150000"/>
              </a:lnSpc>
              <a:spcBef>
                <a:spcPts val="0"/>
              </a:spcBef>
              <a:spcAft>
                <a:spcPts val="0"/>
              </a:spcAft>
              <a:buFont typeface="Arial" panose="020B0604020202020204" pitchFamily="34" charset="0"/>
              <a:buChar char="•"/>
            </a:pPr>
            <a:r>
              <a:rPr lang="ar-OM" sz="2800" dirty="0">
                <a:latin typeface="Sakkal Majalla" panose="02000000000000000000" pitchFamily="2" charset="-78"/>
                <a:cs typeface="Sakkal Majalla" panose="02000000000000000000" pitchFamily="2" charset="-78"/>
              </a:rPr>
              <a:t>التوتر النفسي والعاطفي</a:t>
            </a:r>
          </a:p>
        </p:txBody>
      </p:sp>
      <p:sp>
        <p:nvSpPr>
          <p:cNvPr id="1539" name="Google Shape;1539;p6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OM" sz="4000" dirty="0">
                <a:latin typeface="Sakkal Majalla" panose="02000000000000000000" pitchFamily="2" charset="-78"/>
                <a:cs typeface="Sakkal Majalla" panose="02000000000000000000" pitchFamily="2" charset="-78"/>
              </a:rPr>
              <a:t>العواقب-قانونيا</a:t>
            </a:r>
            <a:endParaRPr sz="4000" dirty="0">
              <a:latin typeface="Sakkal Majalla" panose="02000000000000000000" pitchFamily="2" charset="-78"/>
              <a:cs typeface="Sakkal Majalla" panose="02000000000000000000" pitchFamily="2" charset="-78"/>
            </a:endParaRPr>
          </a:p>
        </p:txBody>
      </p:sp>
      <p:sp>
        <p:nvSpPr>
          <p:cNvPr id="2" name="Google Shape;12545;p106">
            <a:extLst>
              <a:ext uri="{FF2B5EF4-FFF2-40B4-BE49-F238E27FC236}">
                <a16:creationId xmlns:a16="http://schemas.microsoft.com/office/drawing/2014/main" id="{BC292C34-CCA9-9F49-2B80-E34034B6EA39}"/>
              </a:ext>
            </a:extLst>
          </p:cNvPr>
          <p:cNvSpPr/>
          <p:nvPr/>
        </p:nvSpPr>
        <p:spPr>
          <a:xfrm>
            <a:off x="3025363" y="3451258"/>
            <a:ext cx="366348" cy="373412"/>
          </a:xfrm>
          <a:custGeom>
            <a:avLst/>
            <a:gdLst/>
            <a:ahLst/>
            <a:cxnLst/>
            <a:rect l="l" t="t" r="r" b="b"/>
            <a:pathLst>
              <a:path w="12446" h="12686" extrusionOk="0">
                <a:moveTo>
                  <a:pt x="6176" y="808"/>
                </a:moveTo>
                <a:cubicBezTo>
                  <a:pt x="6428" y="808"/>
                  <a:pt x="6554" y="997"/>
                  <a:pt x="6554" y="1249"/>
                </a:cubicBezTo>
                <a:cubicBezTo>
                  <a:pt x="6554" y="1497"/>
                  <a:pt x="6359" y="1667"/>
                  <a:pt x="6153" y="1667"/>
                </a:cubicBezTo>
                <a:cubicBezTo>
                  <a:pt x="6097" y="1667"/>
                  <a:pt x="6041" y="1654"/>
                  <a:pt x="5987" y="1627"/>
                </a:cubicBezTo>
                <a:cubicBezTo>
                  <a:pt x="5829" y="1564"/>
                  <a:pt x="5735" y="1438"/>
                  <a:pt x="5735" y="1249"/>
                </a:cubicBezTo>
                <a:cubicBezTo>
                  <a:pt x="5766" y="997"/>
                  <a:pt x="5924" y="808"/>
                  <a:pt x="6176" y="808"/>
                </a:cubicBezTo>
                <a:close/>
                <a:moveTo>
                  <a:pt x="1986" y="2541"/>
                </a:moveTo>
                <a:lnTo>
                  <a:pt x="3088" y="5755"/>
                </a:lnTo>
                <a:lnTo>
                  <a:pt x="946" y="5755"/>
                </a:lnTo>
                <a:lnTo>
                  <a:pt x="1986" y="2541"/>
                </a:lnTo>
                <a:close/>
                <a:moveTo>
                  <a:pt x="10303" y="2541"/>
                </a:moveTo>
                <a:lnTo>
                  <a:pt x="11374" y="5755"/>
                </a:lnTo>
                <a:lnTo>
                  <a:pt x="9200" y="5755"/>
                </a:lnTo>
                <a:lnTo>
                  <a:pt x="10303" y="2541"/>
                </a:lnTo>
                <a:close/>
                <a:moveTo>
                  <a:pt x="3183" y="6605"/>
                </a:moveTo>
                <a:cubicBezTo>
                  <a:pt x="3025" y="7109"/>
                  <a:pt x="2584" y="7424"/>
                  <a:pt x="2049" y="7424"/>
                </a:cubicBezTo>
                <a:cubicBezTo>
                  <a:pt x="1481" y="7424"/>
                  <a:pt x="1040" y="7078"/>
                  <a:pt x="851" y="6605"/>
                </a:cubicBezTo>
                <a:close/>
                <a:moveTo>
                  <a:pt x="11437" y="6605"/>
                </a:moveTo>
                <a:cubicBezTo>
                  <a:pt x="11279" y="7109"/>
                  <a:pt x="10870" y="7424"/>
                  <a:pt x="10303" y="7424"/>
                </a:cubicBezTo>
                <a:cubicBezTo>
                  <a:pt x="9767" y="7424"/>
                  <a:pt x="9326" y="7078"/>
                  <a:pt x="9137" y="6605"/>
                </a:cubicBezTo>
                <a:close/>
                <a:moveTo>
                  <a:pt x="6617" y="2415"/>
                </a:moveTo>
                <a:lnTo>
                  <a:pt x="6617" y="8558"/>
                </a:lnTo>
                <a:lnTo>
                  <a:pt x="5766" y="8558"/>
                </a:lnTo>
                <a:lnTo>
                  <a:pt x="5766" y="2415"/>
                </a:lnTo>
                <a:cubicBezTo>
                  <a:pt x="5908" y="2462"/>
                  <a:pt x="6050" y="2486"/>
                  <a:pt x="6191" y="2486"/>
                </a:cubicBezTo>
                <a:cubicBezTo>
                  <a:pt x="6333" y="2486"/>
                  <a:pt x="6475" y="2462"/>
                  <a:pt x="6617" y="2415"/>
                </a:cubicBezTo>
                <a:close/>
                <a:moveTo>
                  <a:pt x="8255" y="9346"/>
                </a:moveTo>
                <a:lnTo>
                  <a:pt x="8255" y="10165"/>
                </a:lnTo>
                <a:lnTo>
                  <a:pt x="4128" y="10165"/>
                </a:lnTo>
                <a:lnTo>
                  <a:pt x="4128" y="9346"/>
                </a:lnTo>
                <a:close/>
                <a:moveTo>
                  <a:pt x="9074" y="11016"/>
                </a:moveTo>
                <a:lnTo>
                  <a:pt x="9074" y="11835"/>
                </a:lnTo>
                <a:lnTo>
                  <a:pt x="3309" y="11835"/>
                </a:lnTo>
                <a:lnTo>
                  <a:pt x="3309" y="11016"/>
                </a:lnTo>
                <a:close/>
                <a:moveTo>
                  <a:pt x="6265" y="1"/>
                </a:moveTo>
                <a:cubicBezTo>
                  <a:pt x="5747" y="1"/>
                  <a:pt x="5253" y="326"/>
                  <a:pt x="5073" y="840"/>
                </a:cubicBezTo>
                <a:lnTo>
                  <a:pt x="1292" y="840"/>
                </a:lnTo>
                <a:cubicBezTo>
                  <a:pt x="1103" y="840"/>
                  <a:pt x="914" y="997"/>
                  <a:pt x="851" y="1186"/>
                </a:cubicBezTo>
                <a:cubicBezTo>
                  <a:pt x="820" y="1438"/>
                  <a:pt x="1009" y="1659"/>
                  <a:pt x="1261" y="1659"/>
                </a:cubicBezTo>
                <a:lnTo>
                  <a:pt x="1481" y="1659"/>
                </a:lnTo>
                <a:cubicBezTo>
                  <a:pt x="30" y="6044"/>
                  <a:pt x="1" y="6133"/>
                  <a:pt x="1" y="6133"/>
                </a:cubicBezTo>
                <a:lnTo>
                  <a:pt x="1" y="6133"/>
                </a:lnTo>
                <a:cubicBezTo>
                  <a:pt x="1" y="6133"/>
                  <a:pt x="1" y="6133"/>
                  <a:pt x="1" y="6133"/>
                </a:cubicBezTo>
                <a:lnTo>
                  <a:pt x="1" y="6196"/>
                </a:lnTo>
                <a:cubicBezTo>
                  <a:pt x="1" y="6479"/>
                  <a:pt x="64" y="6763"/>
                  <a:pt x="158" y="6983"/>
                </a:cubicBezTo>
                <a:cubicBezTo>
                  <a:pt x="464" y="7784"/>
                  <a:pt x="1229" y="8250"/>
                  <a:pt x="2042" y="8250"/>
                </a:cubicBezTo>
                <a:cubicBezTo>
                  <a:pt x="2317" y="8250"/>
                  <a:pt x="2597" y="8197"/>
                  <a:pt x="2868" y="8086"/>
                </a:cubicBezTo>
                <a:cubicBezTo>
                  <a:pt x="3403" y="7865"/>
                  <a:pt x="3844" y="7393"/>
                  <a:pt x="4033" y="6794"/>
                </a:cubicBezTo>
                <a:cubicBezTo>
                  <a:pt x="4128" y="6542"/>
                  <a:pt x="4159" y="6290"/>
                  <a:pt x="4128" y="6164"/>
                </a:cubicBezTo>
                <a:lnTo>
                  <a:pt x="4128" y="6038"/>
                </a:lnTo>
                <a:cubicBezTo>
                  <a:pt x="4128" y="6007"/>
                  <a:pt x="2679" y="1659"/>
                  <a:pt x="2679" y="1627"/>
                </a:cubicBezTo>
                <a:lnTo>
                  <a:pt x="4978" y="1627"/>
                </a:lnTo>
                <a:lnTo>
                  <a:pt x="4978" y="8527"/>
                </a:lnTo>
                <a:lnTo>
                  <a:pt x="3781" y="8527"/>
                </a:lnTo>
                <a:cubicBezTo>
                  <a:pt x="3529" y="8527"/>
                  <a:pt x="3340" y="8716"/>
                  <a:pt x="3340" y="8968"/>
                </a:cubicBezTo>
                <a:lnTo>
                  <a:pt x="3340" y="10165"/>
                </a:lnTo>
                <a:lnTo>
                  <a:pt x="2931" y="10165"/>
                </a:lnTo>
                <a:cubicBezTo>
                  <a:pt x="2710" y="10165"/>
                  <a:pt x="2521" y="10386"/>
                  <a:pt x="2521" y="10606"/>
                </a:cubicBezTo>
                <a:lnTo>
                  <a:pt x="2521" y="12245"/>
                </a:lnTo>
                <a:cubicBezTo>
                  <a:pt x="2521" y="12497"/>
                  <a:pt x="2710" y="12686"/>
                  <a:pt x="2931" y="12686"/>
                </a:cubicBezTo>
                <a:lnTo>
                  <a:pt x="9547" y="12686"/>
                </a:lnTo>
                <a:cubicBezTo>
                  <a:pt x="9673" y="12686"/>
                  <a:pt x="9767" y="12654"/>
                  <a:pt x="9830" y="12560"/>
                </a:cubicBezTo>
                <a:cubicBezTo>
                  <a:pt x="9925" y="12497"/>
                  <a:pt x="9956" y="12371"/>
                  <a:pt x="9956" y="12308"/>
                </a:cubicBezTo>
                <a:lnTo>
                  <a:pt x="9956" y="10638"/>
                </a:lnTo>
                <a:cubicBezTo>
                  <a:pt x="9956" y="10417"/>
                  <a:pt x="9767" y="10228"/>
                  <a:pt x="9515" y="10228"/>
                </a:cubicBezTo>
                <a:lnTo>
                  <a:pt x="9137" y="10228"/>
                </a:lnTo>
                <a:lnTo>
                  <a:pt x="9137" y="8968"/>
                </a:lnTo>
                <a:cubicBezTo>
                  <a:pt x="9137" y="8716"/>
                  <a:pt x="8917" y="8527"/>
                  <a:pt x="8696" y="8527"/>
                </a:cubicBezTo>
                <a:lnTo>
                  <a:pt x="7467" y="8527"/>
                </a:lnTo>
                <a:lnTo>
                  <a:pt x="7467" y="1627"/>
                </a:lnTo>
                <a:lnTo>
                  <a:pt x="9799" y="1627"/>
                </a:lnTo>
                <a:cubicBezTo>
                  <a:pt x="9799" y="1659"/>
                  <a:pt x="8350" y="6038"/>
                  <a:pt x="8350" y="6070"/>
                </a:cubicBezTo>
                <a:lnTo>
                  <a:pt x="8350" y="6164"/>
                </a:lnTo>
                <a:lnTo>
                  <a:pt x="8350" y="6227"/>
                </a:lnTo>
                <a:cubicBezTo>
                  <a:pt x="8350" y="6952"/>
                  <a:pt x="8696" y="7550"/>
                  <a:pt x="9232" y="7928"/>
                </a:cubicBezTo>
                <a:cubicBezTo>
                  <a:pt x="9601" y="8178"/>
                  <a:pt x="10011" y="8295"/>
                  <a:pt x="10411" y="8295"/>
                </a:cubicBezTo>
                <a:cubicBezTo>
                  <a:pt x="11275" y="8295"/>
                  <a:pt x="12092" y="7751"/>
                  <a:pt x="12351" y="6826"/>
                </a:cubicBezTo>
                <a:cubicBezTo>
                  <a:pt x="12382" y="6637"/>
                  <a:pt x="12445" y="6448"/>
                  <a:pt x="12445" y="6227"/>
                </a:cubicBezTo>
                <a:cubicBezTo>
                  <a:pt x="12382" y="6164"/>
                  <a:pt x="12351" y="6133"/>
                  <a:pt x="12351" y="6070"/>
                </a:cubicBezTo>
                <a:lnTo>
                  <a:pt x="10901" y="1659"/>
                </a:lnTo>
                <a:lnTo>
                  <a:pt x="11153" y="1659"/>
                </a:lnTo>
                <a:cubicBezTo>
                  <a:pt x="11342" y="1659"/>
                  <a:pt x="11532" y="1501"/>
                  <a:pt x="11563" y="1312"/>
                </a:cubicBezTo>
                <a:cubicBezTo>
                  <a:pt x="11626" y="1092"/>
                  <a:pt x="11406" y="840"/>
                  <a:pt x="11185" y="840"/>
                </a:cubicBezTo>
                <a:lnTo>
                  <a:pt x="7404" y="840"/>
                </a:lnTo>
                <a:cubicBezTo>
                  <a:pt x="7278" y="462"/>
                  <a:pt x="6963" y="178"/>
                  <a:pt x="6617" y="52"/>
                </a:cubicBezTo>
                <a:cubicBezTo>
                  <a:pt x="6501" y="17"/>
                  <a:pt x="6382" y="1"/>
                  <a:pt x="6265" y="1"/>
                </a:cubicBezTo>
                <a:close/>
              </a:path>
            </a:pathLst>
          </a:custGeom>
          <a:solidFill>
            <a:srgbClr val="00A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12347;p105">
            <a:extLst>
              <a:ext uri="{FF2B5EF4-FFF2-40B4-BE49-F238E27FC236}">
                <a16:creationId xmlns:a16="http://schemas.microsoft.com/office/drawing/2014/main" id="{FB3FDB97-3EF2-75DC-ADBB-186FA2AB94E0}"/>
              </a:ext>
            </a:extLst>
          </p:cNvPr>
          <p:cNvGrpSpPr/>
          <p:nvPr/>
        </p:nvGrpSpPr>
        <p:grpSpPr>
          <a:xfrm>
            <a:off x="3201752" y="2860018"/>
            <a:ext cx="344622" cy="340204"/>
            <a:chOff x="6238300" y="1426975"/>
            <a:chExt cx="489450" cy="483175"/>
          </a:xfrm>
          <a:solidFill>
            <a:srgbClr val="00ADB5"/>
          </a:solidFill>
        </p:grpSpPr>
        <p:sp>
          <p:nvSpPr>
            <p:cNvPr id="4" name="Google Shape;12348;p105">
              <a:extLst>
                <a:ext uri="{FF2B5EF4-FFF2-40B4-BE49-F238E27FC236}">
                  <a16:creationId xmlns:a16="http://schemas.microsoft.com/office/drawing/2014/main" id="{E0B66C6D-1B4A-6180-3A22-4CA77F51A9F3}"/>
                </a:ext>
              </a:extLst>
            </p:cNvPr>
            <p:cNvSpPr/>
            <p:nvPr/>
          </p:nvSpPr>
          <p:spPr>
            <a:xfrm>
              <a:off x="6238300" y="1426975"/>
              <a:ext cx="489450" cy="483175"/>
            </a:xfrm>
            <a:custGeom>
              <a:avLst/>
              <a:gdLst/>
              <a:ahLst/>
              <a:cxnLst/>
              <a:rect l="l" t="t" r="r" b="b"/>
              <a:pathLst>
                <a:path w="19578" h="19327" extrusionOk="0">
                  <a:moveTo>
                    <a:pt x="16109" y="2267"/>
                  </a:moveTo>
                  <a:lnTo>
                    <a:pt x="16109" y="4803"/>
                  </a:lnTo>
                  <a:lnTo>
                    <a:pt x="14977" y="3831"/>
                  </a:lnTo>
                  <a:lnTo>
                    <a:pt x="14977" y="2267"/>
                  </a:lnTo>
                  <a:close/>
                  <a:moveTo>
                    <a:pt x="9880" y="1135"/>
                  </a:moveTo>
                  <a:cubicBezTo>
                    <a:pt x="10011" y="1135"/>
                    <a:pt x="10142" y="1181"/>
                    <a:pt x="10248" y="1274"/>
                  </a:cubicBezTo>
                  <a:lnTo>
                    <a:pt x="18174" y="8067"/>
                  </a:lnTo>
                  <a:cubicBezTo>
                    <a:pt x="18413" y="8270"/>
                    <a:pt x="18440" y="8626"/>
                    <a:pt x="18238" y="8864"/>
                  </a:cubicBezTo>
                  <a:lnTo>
                    <a:pt x="18238" y="8861"/>
                  </a:lnTo>
                  <a:cubicBezTo>
                    <a:pt x="18129" y="8988"/>
                    <a:pt x="17972" y="9061"/>
                    <a:pt x="17809" y="9061"/>
                  </a:cubicBezTo>
                  <a:cubicBezTo>
                    <a:pt x="17673" y="9061"/>
                    <a:pt x="17540" y="9012"/>
                    <a:pt x="17440" y="8925"/>
                  </a:cubicBezTo>
                  <a:lnTo>
                    <a:pt x="10251" y="2762"/>
                  </a:lnTo>
                  <a:cubicBezTo>
                    <a:pt x="10145" y="2672"/>
                    <a:pt x="10014" y="2626"/>
                    <a:pt x="9883" y="2626"/>
                  </a:cubicBezTo>
                  <a:cubicBezTo>
                    <a:pt x="9751" y="2626"/>
                    <a:pt x="9620" y="2672"/>
                    <a:pt x="9514" y="2762"/>
                  </a:cubicBezTo>
                  <a:lnTo>
                    <a:pt x="2687" y="8553"/>
                  </a:lnTo>
                  <a:cubicBezTo>
                    <a:pt x="2657" y="8575"/>
                    <a:pt x="2633" y="8596"/>
                    <a:pt x="2609" y="8623"/>
                  </a:cubicBezTo>
                  <a:lnTo>
                    <a:pt x="2250" y="8925"/>
                  </a:lnTo>
                  <a:cubicBezTo>
                    <a:pt x="2142" y="9016"/>
                    <a:pt x="2012" y="9060"/>
                    <a:pt x="1882" y="9060"/>
                  </a:cubicBezTo>
                  <a:cubicBezTo>
                    <a:pt x="1723" y="9060"/>
                    <a:pt x="1565" y="8994"/>
                    <a:pt x="1452" y="8864"/>
                  </a:cubicBezTo>
                  <a:cubicBezTo>
                    <a:pt x="1250" y="8629"/>
                    <a:pt x="1274" y="8273"/>
                    <a:pt x="1510" y="8067"/>
                  </a:cubicBezTo>
                  <a:lnTo>
                    <a:pt x="9511" y="1274"/>
                  </a:lnTo>
                  <a:cubicBezTo>
                    <a:pt x="9617" y="1181"/>
                    <a:pt x="9748" y="1135"/>
                    <a:pt x="9880" y="1135"/>
                  </a:cubicBezTo>
                  <a:close/>
                  <a:moveTo>
                    <a:pt x="12147" y="13665"/>
                  </a:moveTo>
                  <a:lnTo>
                    <a:pt x="12147" y="18195"/>
                  </a:lnTo>
                  <a:lnTo>
                    <a:pt x="7543" y="18195"/>
                  </a:lnTo>
                  <a:lnTo>
                    <a:pt x="7543" y="13665"/>
                  </a:lnTo>
                  <a:close/>
                  <a:moveTo>
                    <a:pt x="9883" y="3937"/>
                  </a:moveTo>
                  <a:lnTo>
                    <a:pt x="16109" y="9275"/>
                  </a:lnTo>
                  <a:lnTo>
                    <a:pt x="16109" y="18195"/>
                  </a:lnTo>
                  <a:lnTo>
                    <a:pt x="13280" y="18195"/>
                  </a:lnTo>
                  <a:lnTo>
                    <a:pt x="13280" y="13101"/>
                  </a:lnTo>
                  <a:cubicBezTo>
                    <a:pt x="13280" y="12787"/>
                    <a:pt x="13026" y="12533"/>
                    <a:pt x="12712" y="12533"/>
                  </a:cubicBezTo>
                  <a:lnTo>
                    <a:pt x="6975" y="12533"/>
                  </a:lnTo>
                  <a:cubicBezTo>
                    <a:pt x="6661" y="12533"/>
                    <a:pt x="6410" y="12787"/>
                    <a:pt x="6410" y="13101"/>
                  </a:cubicBezTo>
                  <a:lnTo>
                    <a:pt x="6410" y="18195"/>
                  </a:lnTo>
                  <a:lnTo>
                    <a:pt x="3578" y="18195"/>
                  </a:lnTo>
                  <a:lnTo>
                    <a:pt x="3578" y="9281"/>
                  </a:lnTo>
                  <a:lnTo>
                    <a:pt x="9883" y="3937"/>
                  </a:lnTo>
                  <a:close/>
                  <a:moveTo>
                    <a:pt x="9883" y="0"/>
                  </a:moveTo>
                  <a:cubicBezTo>
                    <a:pt x="9489" y="0"/>
                    <a:pt x="9095" y="137"/>
                    <a:pt x="8778" y="410"/>
                  </a:cubicBezTo>
                  <a:lnTo>
                    <a:pt x="773" y="7204"/>
                  </a:lnTo>
                  <a:cubicBezTo>
                    <a:pt x="154" y="7738"/>
                    <a:pt x="0" y="8635"/>
                    <a:pt x="411" y="9345"/>
                  </a:cubicBezTo>
                  <a:cubicBezTo>
                    <a:pt x="720" y="9881"/>
                    <a:pt x="1289" y="10193"/>
                    <a:pt x="1882" y="10193"/>
                  </a:cubicBezTo>
                  <a:cubicBezTo>
                    <a:pt x="2070" y="10193"/>
                    <a:pt x="2261" y="10162"/>
                    <a:pt x="2446" y="10096"/>
                  </a:cubicBezTo>
                  <a:lnTo>
                    <a:pt x="2446" y="18762"/>
                  </a:lnTo>
                  <a:cubicBezTo>
                    <a:pt x="2446" y="19073"/>
                    <a:pt x="2699" y="19327"/>
                    <a:pt x="3010" y="19327"/>
                  </a:cubicBezTo>
                  <a:lnTo>
                    <a:pt x="16673" y="19327"/>
                  </a:lnTo>
                  <a:cubicBezTo>
                    <a:pt x="16987" y="19327"/>
                    <a:pt x="17241" y="19073"/>
                    <a:pt x="17241" y="18762"/>
                  </a:cubicBezTo>
                  <a:lnTo>
                    <a:pt x="17241" y="10096"/>
                  </a:lnTo>
                  <a:cubicBezTo>
                    <a:pt x="17431" y="10163"/>
                    <a:pt x="17623" y="10195"/>
                    <a:pt x="17809" y="10195"/>
                  </a:cubicBezTo>
                  <a:cubicBezTo>
                    <a:pt x="18756" y="10195"/>
                    <a:pt x="19578" y="9388"/>
                    <a:pt x="19500" y="8363"/>
                  </a:cubicBezTo>
                  <a:cubicBezTo>
                    <a:pt x="19466" y="7913"/>
                    <a:pt x="19255" y="7497"/>
                    <a:pt x="18914" y="7204"/>
                  </a:cubicBezTo>
                  <a:lnTo>
                    <a:pt x="17241" y="5770"/>
                  </a:lnTo>
                  <a:lnTo>
                    <a:pt x="17241" y="1702"/>
                  </a:lnTo>
                  <a:cubicBezTo>
                    <a:pt x="17241" y="1388"/>
                    <a:pt x="16987" y="1135"/>
                    <a:pt x="16676" y="1135"/>
                  </a:cubicBezTo>
                  <a:lnTo>
                    <a:pt x="14412" y="1135"/>
                  </a:lnTo>
                  <a:cubicBezTo>
                    <a:pt x="14098" y="1135"/>
                    <a:pt x="13844" y="1388"/>
                    <a:pt x="13844" y="1702"/>
                  </a:cubicBezTo>
                  <a:lnTo>
                    <a:pt x="13844" y="2862"/>
                  </a:lnTo>
                  <a:lnTo>
                    <a:pt x="10988" y="410"/>
                  </a:lnTo>
                  <a:cubicBezTo>
                    <a:pt x="10671" y="137"/>
                    <a:pt x="10277" y="0"/>
                    <a:pt x="98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 name="Google Shape;12349;p105">
              <a:extLst>
                <a:ext uri="{FF2B5EF4-FFF2-40B4-BE49-F238E27FC236}">
                  <a16:creationId xmlns:a16="http://schemas.microsoft.com/office/drawing/2014/main" id="{C2144EA5-7778-DB5F-D719-D1F530294BCA}"/>
                </a:ext>
              </a:extLst>
            </p:cNvPr>
            <p:cNvSpPr/>
            <p:nvPr/>
          </p:nvSpPr>
          <p:spPr>
            <a:xfrm>
              <a:off x="6426850" y="1596875"/>
              <a:ext cx="115150" cy="113250"/>
            </a:xfrm>
            <a:custGeom>
              <a:avLst/>
              <a:gdLst/>
              <a:ahLst/>
              <a:cxnLst/>
              <a:rect l="l" t="t" r="r" b="b"/>
              <a:pathLst>
                <a:path w="4606" h="4530" extrusionOk="0">
                  <a:moveTo>
                    <a:pt x="3473" y="1132"/>
                  </a:moveTo>
                  <a:lnTo>
                    <a:pt x="3473" y="3397"/>
                  </a:lnTo>
                  <a:lnTo>
                    <a:pt x="1133" y="3397"/>
                  </a:lnTo>
                  <a:lnTo>
                    <a:pt x="1133" y="1132"/>
                  </a:lnTo>
                  <a:close/>
                  <a:moveTo>
                    <a:pt x="565" y="0"/>
                  </a:moveTo>
                  <a:cubicBezTo>
                    <a:pt x="251" y="0"/>
                    <a:pt x="1" y="254"/>
                    <a:pt x="1" y="568"/>
                  </a:cubicBezTo>
                  <a:lnTo>
                    <a:pt x="1" y="3965"/>
                  </a:lnTo>
                  <a:cubicBezTo>
                    <a:pt x="1" y="4276"/>
                    <a:pt x="251" y="4529"/>
                    <a:pt x="565" y="4529"/>
                  </a:cubicBezTo>
                  <a:lnTo>
                    <a:pt x="4038" y="4529"/>
                  </a:lnTo>
                  <a:cubicBezTo>
                    <a:pt x="4352" y="4529"/>
                    <a:pt x="4605" y="4276"/>
                    <a:pt x="4605" y="3965"/>
                  </a:cubicBezTo>
                  <a:lnTo>
                    <a:pt x="4605" y="568"/>
                  </a:lnTo>
                  <a:cubicBezTo>
                    <a:pt x="4605" y="254"/>
                    <a:pt x="4352" y="0"/>
                    <a:pt x="40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Google Shape;12350;p105">
              <a:extLst>
                <a:ext uri="{FF2B5EF4-FFF2-40B4-BE49-F238E27FC236}">
                  <a16:creationId xmlns:a16="http://schemas.microsoft.com/office/drawing/2014/main" id="{430A8F2D-69EF-7B89-3E2C-A09ABCAC345D}"/>
                </a:ext>
              </a:extLst>
            </p:cNvPr>
            <p:cNvSpPr/>
            <p:nvPr/>
          </p:nvSpPr>
          <p:spPr>
            <a:xfrm>
              <a:off x="6485350" y="1796900"/>
              <a:ext cx="28325" cy="28325"/>
            </a:xfrm>
            <a:custGeom>
              <a:avLst/>
              <a:gdLst/>
              <a:ahLst/>
              <a:cxnLst/>
              <a:rect l="l" t="t" r="r" b="b"/>
              <a:pathLst>
                <a:path w="1133" h="1133" extrusionOk="0">
                  <a:moveTo>
                    <a:pt x="565" y="1"/>
                  </a:moveTo>
                  <a:cubicBezTo>
                    <a:pt x="251" y="1"/>
                    <a:pt x="1" y="254"/>
                    <a:pt x="1" y="568"/>
                  </a:cubicBezTo>
                  <a:cubicBezTo>
                    <a:pt x="1" y="879"/>
                    <a:pt x="251" y="1133"/>
                    <a:pt x="565" y="1133"/>
                  </a:cubicBezTo>
                  <a:cubicBezTo>
                    <a:pt x="879" y="1133"/>
                    <a:pt x="1133" y="879"/>
                    <a:pt x="1133" y="568"/>
                  </a:cubicBezTo>
                  <a:cubicBezTo>
                    <a:pt x="1133" y="254"/>
                    <a:pt x="879" y="1"/>
                    <a:pt x="5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 name="Google Shape;12980;p107">
            <a:extLst>
              <a:ext uri="{FF2B5EF4-FFF2-40B4-BE49-F238E27FC236}">
                <a16:creationId xmlns:a16="http://schemas.microsoft.com/office/drawing/2014/main" id="{4F506123-17D2-EC1B-283E-A46F0B385225}"/>
              </a:ext>
            </a:extLst>
          </p:cNvPr>
          <p:cNvGrpSpPr/>
          <p:nvPr/>
        </p:nvGrpSpPr>
        <p:grpSpPr>
          <a:xfrm>
            <a:off x="3011793" y="2198614"/>
            <a:ext cx="379918" cy="366038"/>
            <a:chOff x="-63665750" y="1914325"/>
            <a:chExt cx="328450" cy="316450"/>
          </a:xfrm>
          <a:solidFill>
            <a:srgbClr val="00ADB5"/>
          </a:solidFill>
        </p:grpSpPr>
        <p:sp>
          <p:nvSpPr>
            <p:cNvPr id="8" name="Google Shape;12981;p107">
              <a:extLst>
                <a:ext uri="{FF2B5EF4-FFF2-40B4-BE49-F238E27FC236}">
                  <a16:creationId xmlns:a16="http://schemas.microsoft.com/office/drawing/2014/main" id="{0FF6F29D-A7FF-D5F3-E71B-76A5E9376962}"/>
                </a:ext>
              </a:extLst>
            </p:cNvPr>
            <p:cNvSpPr/>
            <p:nvPr/>
          </p:nvSpPr>
          <p:spPr>
            <a:xfrm>
              <a:off x="-63665750" y="1914325"/>
              <a:ext cx="328450" cy="316450"/>
            </a:xfrm>
            <a:custGeom>
              <a:avLst/>
              <a:gdLst/>
              <a:ahLst/>
              <a:cxnLst/>
              <a:rect l="l" t="t" r="r" b="b"/>
              <a:pathLst>
                <a:path w="13138" h="12658" extrusionOk="0">
                  <a:moveTo>
                    <a:pt x="8144" y="835"/>
                  </a:moveTo>
                  <a:cubicBezTo>
                    <a:pt x="9097" y="835"/>
                    <a:pt x="10050" y="1197"/>
                    <a:pt x="10775" y="1922"/>
                  </a:cubicBezTo>
                  <a:cubicBezTo>
                    <a:pt x="12256" y="3371"/>
                    <a:pt x="12256" y="5734"/>
                    <a:pt x="10775" y="7183"/>
                  </a:cubicBezTo>
                  <a:cubicBezTo>
                    <a:pt x="10050" y="7908"/>
                    <a:pt x="9097" y="8270"/>
                    <a:pt x="8144" y="8270"/>
                  </a:cubicBezTo>
                  <a:cubicBezTo>
                    <a:pt x="7191" y="8270"/>
                    <a:pt x="6238" y="7908"/>
                    <a:pt x="5513" y="7183"/>
                  </a:cubicBezTo>
                  <a:cubicBezTo>
                    <a:pt x="4064" y="5734"/>
                    <a:pt x="4064" y="3371"/>
                    <a:pt x="5513" y="1922"/>
                  </a:cubicBezTo>
                  <a:cubicBezTo>
                    <a:pt x="6238" y="1197"/>
                    <a:pt x="7191" y="835"/>
                    <a:pt x="8144" y="835"/>
                  </a:cubicBezTo>
                  <a:close/>
                  <a:moveTo>
                    <a:pt x="3466" y="8632"/>
                  </a:moveTo>
                  <a:lnTo>
                    <a:pt x="4064" y="9231"/>
                  </a:lnTo>
                  <a:lnTo>
                    <a:pt x="1607" y="11688"/>
                  </a:lnTo>
                  <a:lnTo>
                    <a:pt x="1008" y="11090"/>
                  </a:lnTo>
                  <a:lnTo>
                    <a:pt x="3466" y="8632"/>
                  </a:lnTo>
                  <a:close/>
                  <a:moveTo>
                    <a:pt x="8172" y="0"/>
                  </a:moveTo>
                  <a:cubicBezTo>
                    <a:pt x="7010" y="0"/>
                    <a:pt x="5844" y="441"/>
                    <a:pt x="4946" y="1323"/>
                  </a:cubicBezTo>
                  <a:cubicBezTo>
                    <a:pt x="3277" y="3024"/>
                    <a:pt x="3182" y="5671"/>
                    <a:pt x="4694" y="7467"/>
                  </a:cubicBezTo>
                  <a:lnTo>
                    <a:pt x="4096" y="8065"/>
                  </a:lnTo>
                  <a:lnTo>
                    <a:pt x="3214" y="7183"/>
                  </a:lnTo>
                  <a:cubicBezTo>
                    <a:pt x="3151" y="7104"/>
                    <a:pt x="3048" y="7065"/>
                    <a:pt x="2942" y="7065"/>
                  </a:cubicBezTo>
                  <a:cubicBezTo>
                    <a:pt x="2836" y="7065"/>
                    <a:pt x="2725" y="7104"/>
                    <a:pt x="2646" y="7183"/>
                  </a:cubicBezTo>
                  <a:cubicBezTo>
                    <a:pt x="2489" y="7341"/>
                    <a:pt x="2489" y="7624"/>
                    <a:pt x="2646" y="7782"/>
                  </a:cubicBezTo>
                  <a:lnTo>
                    <a:pt x="2899" y="8065"/>
                  </a:lnTo>
                  <a:lnTo>
                    <a:pt x="158" y="10806"/>
                  </a:lnTo>
                  <a:cubicBezTo>
                    <a:pt x="0" y="10964"/>
                    <a:pt x="0" y="11247"/>
                    <a:pt x="158" y="11405"/>
                  </a:cubicBezTo>
                  <a:lnTo>
                    <a:pt x="1292" y="12539"/>
                  </a:lnTo>
                  <a:cubicBezTo>
                    <a:pt x="1371" y="12618"/>
                    <a:pt x="1481" y="12657"/>
                    <a:pt x="1591" y="12657"/>
                  </a:cubicBezTo>
                  <a:cubicBezTo>
                    <a:pt x="1701" y="12657"/>
                    <a:pt x="1812" y="12618"/>
                    <a:pt x="1890" y="12539"/>
                  </a:cubicBezTo>
                  <a:lnTo>
                    <a:pt x="4631" y="9798"/>
                  </a:lnTo>
                  <a:lnTo>
                    <a:pt x="4915" y="10050"/>
                  </a:lnTo>
                  <a:cubicBezTo>
                    <a:pt x="4994" y="10129"/>
                    <a:pt x="5104" y="10168"/>
                    <a:pt x="5214" y="10168"/>
                  </a:cubicBezTo>
                  <a:cubicBezTo>
                    <a:pt x="5324" y="10168"/>
                    <a:pt x="5435" y="10129"/>
                    <a:pt x="5513" y="10050"/>
                  </a:cubicBezTo>
                  <a:cubicBezTo>
                    <a:pt x="5671" y="9893"/>
                    <a:pt x="5671" y="9640"/>
                    <a:pt x="5513" y="9483"/>
                  </a:cubicBezTo>
                  <a:lnTo>
                    <a:pt x="4631" y="8601"/>
                  </a:lnTo>
                  <a:lnTo>
                    <a:pt x="5230" y="8034"/>
                  </a:lnTo>
                  <a:cubicBezTo>
                    <a:pt x="6059" y="8730"/>
                    <a:pt x="7090" y="9078"/>
                    <a:pt x="8127" y="9078"/>
                  </a:cubicBezTo>
                  <a:cubicBezTo>
                    <a:pt x="9296" y="9078"/>
                    <a:pt x="10472" y="8635"/>
                    <a:pt x="11373" y="7750"/>
                  </a:cubicBezTo>
                  <a:cubicBezTo>
                    <a:pt x="13138" y="5986"/>
                    <a:pt x="13138" y="3087"/>
                    <a:pt x="11373" y="1323"/>
                  </a:cubicBezTo>
                  <a:cubicBezTo>
                    <a:pt x="10491" y="441"/>
                    <a:pt x="9333" y="0"/>
                    <a:pt x="81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982;p107">
              <a:extLst>
                <a:ext uri="{FF2B5EF4-FFF2-40B4-BE49-F238E27FC236}">
                  <a16:creationId xmlns:a16="http://schemas.microsoft.com/office/drawing/2014/main" id="{E57E926A-9E28-0B22-F50F-F3EA0A31FE2B}"/>
                </a:ext>
              </a:extLst>
            </p:cNvPr>
            <p:cNvSpPr/>
            <p:nvPr/>
          </p:nvSpPr>
          <p:spPr>
            <a:xfrm>
              <a:off x="-63524775" y="1955275"/>
              <a:ext cx="123675" cy="134700"/>
            </a:xfrm>
            <a:custGeom>
              <a:avLst/>
              <a:gdLst/>
              <a:ahLst/>
              <a:cxnLst/>
              <a:rect l="l" t="t" r="r" b="b"/>
              <a:pathLst>
                <a:path w="4947" h="5388" extrusionOk="0">
                  <a:moveTo>
                    <a:pt x="2458" y="882"/>
                  </a:moveTo>
                  <a:cubicBezTo>
                    <a:pt x="2930" y="882"/>
                    <a:pt x="3308" y="1229"/>
                    <a:pt x="3308" y="1702"/>
                  </a:cubicBezTo>
                  <a:cubicBezTo>
                    <a:pt x="3308" y="2174"/>
                    <a:pt x="2962" y="2521"/>
                    <a:pt x="2458" y="2521"/>
                  </a:cubicBezTo>
                  <a:cubicBezTo>
                    <a:pt x="1985" y="2521"/>
                    <a:pt x="1639" y="2174"/>
                    <a:pt x="1639" y="1702"/>
                  </a:cubicBezTo>
                  <a:cubicBezTo>
                    <a:pt x="1639" y="1229"/>
                    <a:pt x="2048" y="882"/>
                    <a:pt x="2458" y="882"/>
                  </a:cubicBezTo>
                  <a:close/>
                  <a:moveTo>
                    <a:pt x="2458" y="3340"/>
                  </a:moveTo>
                  <a:cubicBezTo>
                    <a:pt x="3245" y="3340"/>
                    <a:pt x="3876" y="3875"/>
                    <a:pt x="4096" y="4600"/>
                  </a:cubicBezTo>
                  <a:lnTo>
                    <a:pt x="883" y="4600"/>
                  </a:lnTo>
                  <a:cubicBezTo>
                    <a:pt x="1040" y="3875"/>
                    <a:pt x="1733" y="3340"/>
                    <a:pt x="2458" y="3340"/>
                  </a:cubicBezTo>
                  <a:close/>
                  <a:moveTo>
                    <a:pt x="2458" y="0"/>
                  </a:moveTo>
                  <a:cubicBezTo>
                    <a:pt x="1576" y="0"/>
                    <a:pt x="820" y="756"/>
                    <a:pt x="820" y="1670"/>
                  </a:cubicBezTo>
                  <a:cubicBezTo>
                    <a:pt x="820" y="2080"/>
                    <a:pt x="977" y="2489"/>
                    <a:pt x="1292" y="2804"/>
                  </a:cubicBezTo>
                  <a:cubicBezTo>
                    <a:pt x="536" y="3245"/>
                    <a:pt x="0" y="4033"/>
                    <a:pt x="0" y="4978"/>
                  </a:cubicBezTo>
                  <a:cubicBezTo>
                    <a:pt x="0" y="5230"/>
                    <a:pt x="189" y="5388"/>
                    <a:pt x="410" y="5388"/>
                  </a:cubicBezTo>
                  <a:lnTo>
                    <a:pt x="4569" y="5388"/>
                  </a:lnTo>
                  <a:cubicBezTo>
                    <a:pt x="4789" y="5388"/>
                    <a:pt x="4947" y="5199"/>
                    <a:pt x="4947" y="4978"/>
                  </a:cubicBezTo>
                  <a:cubicBezTo>
                    <a:pt x="4947" y="4033"/>
                    <a:pt x="4443" y="3245"/>
                    <a:pt x="3655" y="2804"/>
                  </a:cubicBezTo>
                  <a:cubicBezTo>
                    <a:pt x="3939" y="2489"/>
                    <a:pt x="4128" y="2080"/>
                    <a:pt x="4128" y="1670"/>
                  </a:cubicBezTo>
                  <a:cubicBezTo>
                    <a:pt x="4128" y="756"/>
                    <a:pt x="3371" y="0"/>
                    <a:pt x="24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12890;p107">
            <a:extLst>
              <a:ext uri="{FF2B5EF4-FFF2-40B4-BE49-F238E27FC236}">
                <a16:creationId xmlns:a16="http://schemas.microsoft.com/office/drawing/2014/main" id="{764BDB06-9866-4A0B-5E08-40BD34205B38}"/>
              </a:ext>
            </a:extLst>
          </p:cNvPr>
          <p:cNvGrpSpPr/>
          <p:nvPr/>
        </p:nvGrpSpPr>
        <p:grpSpPr>
          <a:xfrm>
            <a:off x="3317914" y="1557776"/>
            <a:ext cx="366269" cy="359907"/>
            <a:chOff x="-60988625" y="2310475"/>
            <a:chExt cx="316650" cy="311150"/>
          </a:xfrm>
          <a:solidFill>
            <a:srgbClr val="00ADB5"/>
          </a:solidFill>
        </p:grpSpPr>
        <p:sp>
          <p:nvSpPr>
            <p:cNvPr id="11" name="Google Shape;12891;p107">
              <a:extLst>
                <a:ext uri="{FF2B5EF4-FFF2-40B4-BE49-F238E27FC236}">
                  <a16:creationId xmlns:a16="http://schemas.microsoft.com/office/drawing/2014/main" id="{E8B1F7A8-9F59-0230-11AB-3511A160BD42}"/>
                </a:ext>
              </a:extLst>
            </p:cNvPr>
            <p:cNvSpPr/>
            <p:nvPr/>
          </p:nvSpPr>
          <p:spPr>
            <a:xfrm>
              <a:off x="-60988625" y="2310475"/>
              <a:ext cx="311125" cy="311150"/>
            </a:xfrm>
            <a:custGeom>
              <a:avLst/>
              <a:gdLst/>
              <a:ahLst/>
              <a:cxnLst/>
              <a:rect l="l" t="t" r="r" b="b"/>
              <a:pathLst>
                <a:path w="12445" h="12446" extrusionOk="0">
                  <a:moveTo>
                    <a:pt x="7877" y="883"/>
                  </a:moveTo>
                  <a:cubicBezTo>
                    <a:pt x="8097" y="883"/>
                    <a:pt x="8318" y="1072"/>
                    <a:pt x="8318" y="1324"/>
                  </a:cubicBezTo>
                  <a:lnTo>
                    <a:pt x="8318" y="10398"/>
                  </a:lnTo>
                  <a:cubicBezTo>
                    <a:pt x="8318" y="10870"/>
                    <a:pt x="8444" y="11311"/>
                    <a:pt x="8727" y="11626"/>
                  </a:cubicBezTo>
                  <a:lnTo>
                    <a:pt x="2111" y="11626"/>
                  </a:lnTo>
                  <a:cubicBezTo>
                    <a:pt x="1450" y="11626"/>
                    <a:pt x="851" y="11091"/>
                    <a:pt x="851" y="10398"/>
                  </a:cubicBezTo>
                  <a:lnTo>
                    <a:pt x="851" y="1324"/>
                  </a:lnTo>
                  <a:lnTo>
                    <a:pt x="820" y="1324"/>
                  </a:lnTo>
                  <a:cubicBezTo>
                    <a:pt x="820" y="1072"/>
                    <a:pt x="1009" y="883"/>
                    <a:pt x="1261" y="883"/>
                  </a:cubicBezTo>
                  <a:close/>
                  <a:moveTo>
                    <a:pt x="11500" y="10807"/>
                  </a:moveTo>
                  <a:cubicBezTo>
                    <a:pt x="11342" y="11280"/>
                    <a:pt x="10870" y="11626"/>
                    <a:pt x="10303" y="11626"/>
                  </a:cubicBezTo>
                  <a:cubicBezTo>
                    <a:pt x="9767" y="11626"/>
                    <a:pt x="9326" y="11280"/>
                    <a:pt x="9137" y="10807"/>
                  </a:cubicBezTo>
                  <a:close/>
                  <a:moveTo>
                    <a:pt x="1261" y="1"/>
                  </a:moveTo>
                  <a:cubicBezTo>
                    <a:pt x="568" y="1"/>
                    <a:pt x="32" y="568"/>
                    <a:pt x="32" y="1230"/>
                  </a:cubicBezTo>
                  <a:lnTo>
                    <a:pt x="32" y="10334"/>
                  </a:lnTo>
                  <a:cubicBezTo>
                    <a:pt x="0" y="11563"/>
                    <a:pt x="946" y="12445"/>
                    <a:pt x="2080" y="12445"/>
                  </a:cubicBezTo>
                  <a:lnTo>
                    <a:pt x="10334" y="12445"/>
                  </a:lnTo>
                  <a:cubicBezTo>
                    <a:pt x="11500" y="12445"/>
                    <a:pt x="12445" y="11500"/>
                    <a:pt x="12445" y="10366"/>
                  </a:cubicBezTo>
                  <a:cubicBezTo>
                    <a:pt x="12445" y="10145"/>
                    <a:pt x="12224" y="9925"/>
                    <a:pt x="12004" y="9925"/>
                  </a:cubicBezTo>
                  <a:lnTo>
                    <a:pt x="9074" y="9925"/>
                  </a:lnTo>
                  <a:lnTo>
                    <a:pt x="9074" y="1230"/>
                  </a:lnTo>
                  <a:cubicBezTo>
                    <a:pt x="9074" y="568"/>
                    <a:pt x="8538" y="1"/>
                    <a:pt x="78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892;p107">
              <a:extLst>
                <a:ext uri="{FF2B5EF4-FFF2-40B4-BE49-F238E27FC236}">
                  <a16:creationId xmlns:a16="http://schemas.microsoft.com/office/drawing/2014/main" id="{E8F610E4-14B3-023F-543A-2858511D5904}"/>
                </a:ext>
              </a:extLst>
            </p:cNvPr>
            <p:cNvSpPr/>
            <p:nvPr/>
          </p:nvSpPr>
          <p:spPr>
            <a:xfrm>
              <a:off x="-60947675" y="2353025"/>
              <a:ext cx="145725" cy="20500"/>
            </a:xfrm>
            <a:custGeom>
              <a:avLst/>
              <a:gdLst/>
              <a:ahLst/>
              <a:cxnLst/>
              <a:rect l="l" t="t" r="r" b="b"/>
              <a:pathLst>
                <a:path w="5829" h="820" extrusionOk="0">
                  <a:moveTo>
                    <a:pt x="442" y="0"/>
                  </a:moveTo>
                  <a:cubicBezTo>
                    <a:pt x="190" y="0"/>
                    <a:pt x="1" y="189"/>
                    <a:pt x="1" y="441"/>
                  </a:cubicBezTo>
                  <a:cubicBezTo>
                    <a:pt x="1" y="630"/>
                    <a:pt x="190" y="819"/>
                    <a:pt x="442" y="819"/>
                  </a:cubicBezTo>
                  <a:lnTo>
                    <a:pt x="5388" y="819"/>
                  </a:lnTo>
                  <a:cubicBezTo>
                    <a:pt x="5640" y="819"/>
                    <a:pt x="5829" y="630"/>
                    <a:pt x="5829" y="441"/>
                  </a:cubicBezTo>
                  <a:cubicBezTo>
                    <a:pt x="5829" y="189"/>
                    <a:pt x="5640" y="0"/>
                    <a:pt x="53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893;p107">
              <a:extLst>
                <a:ext uri="{FF2B5EF4-FFF2-40B4-BE49-F238E27FC236}">
                  <a16:creationId xmlns:a16="http://schemas.microsoft.com/office/drawing/2014/main" id="{8421BB79-2EB0-279E-1EFA-8AFC34B10E0F}"/>
                </a:ext>
              </a:extLst>
            </p:cNvPr>
            <p:cNvSpPr/>
            <p:nvPr/>
          </p:nvSpPr>
          <p:spPr>
            <a:xfrm>
              <a:off x="-60947675" y="2415250"/>
              <a:ext cx="145725" cy="20500"/>
            </a:xfrm>
            <a:custGeom>
              <a:avLst/>
              <a:gdLst/>
              <a:ahLst/>
              <a:cxnLst/>
              <a:rect l="l" t="t" r="r" b="b"/>
              <a:pathLst>
                <a:path w="5829" h="820" extrusionOk="0">
                  <a:moveTo>
                    <a:pt x="442" y="0"/>
                  </a:moveTo>
                  <a:cubicBezTo>
                    <a:pt x="190" y="0"/>
                    <a:pt x="1" y="189"/>
                    <a:pt x="1" y="378"/>
                  </a:cubicBezTo>
                  <a:cubicBezTo>
                    <a:pt x="1" y="630"/>
                    <a:pt x="190" y="819"/>
                    <a:pt x="442" y="819"/>
                  </a:cubicBezTo>
                  <a:lnTo>
                    <a:pt x="5388" y="819"/>
                  </a:lnTo>
                  <a:cubicBezTo>
                    <a:pt x="5640" y="819"/>
                    <a:pt x="5829" y="630"/>
                    <a:pt x="5829" y="378"/>
                  </a:cubicBezTo>
                  <a:cubicBezTo>
                    <a:pt x="5829" y="158"/>
                    <a:pt x="5640" y="0"/>
                    <a:pt x="53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894;p107">
              <a:extLst>
                <a:ext uri="{FF2B5EF4-FFF2-40B4-BE49-F238E27FC236}">
                  <a16:creationId xmlns:a16="http://schemas.microsoft.com/office/drawing/2014/main" id="{8AA8C17A-C861-A766-F65A-456EEAF275A4}"/>
                </a:ext>
              </a:extLst>
            </p:cNvPr>
            <p:cNvSpPr/>
            <p:nvPr/>
          </p:nvSpPr>
          <p:spPr>
            <a:xfrm>
              <a:off x="-60947675" y="2475875"/>
              <a:ext cx="145725" cy="22100"/>
            </a:xfrm>
            <a:custGeom>
              <a:avLst/>
              <a:gdLst/>
              <a:ahLst/>
              <a:cxnLst/>
              <a:rect l="l" t="t" r="r" b="b"/>
              <a:pathLst>
                <a:path w="5829" h="884" extrusionOk="0">
                  <a:moveTo>
                    <a:pt x="442" y="1"/>
                  </a:moveTo>
                  <a:cubicBezTo>
                    <a:pt x="190" y="1"/>
                    <a:pt x="1" y="221"/>
                    <a:pt x="1" y="442"/>
                  </a:cubicBezTo>
                  <a:cubicBezTo>
                    <a:pt x="1" y="694"/>
                    <a:pt x="190" y="883"/>
                    <a:pt x="442" y="883"/>
                  </a:cubicBezTo>
                  <a:lnTo>
                    <a:pt x="5388" y="883"/>
                  </a:lnTo>
                  <a:cubicBezTo>
                    <a:pt x="5640" y="883"/>
                    <a:pt x="5829" y="694"/>
                    <a:pt x="5829" y="442"/>
                  </a:cubicBezTo>
                  <a:cubicBezTo>
                    <a:pt x="5829" y="221"/>
                    <a:pt x="5640" y="1"/>
                    <a:pt x="53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895;p107">
              <a:extLst>
                <a:ext uri="{FF2B5EF4-FFF2-40B4-BE49-F238E27FC236}">
                  <a16:creationId xmlns:a16="http://schemas.microsoft.com/office/drawing/2014/main" id="{EE0CC3A0-AEFC-DDC6-F699-F6D514E43C16}"/>
                </a:ext>
              </a:extLst>
            </p:cNvPr>
            <p:cNvSpPr/>
            <p:nvPr/>
          </p:nvSpPr>
          <p:spPr>
            <a:xfrm>
              <a:off x="-60947675" y="2538100"/>
              <a:ext cx="145725" cy="22075"/>
            </a:xfrm>
            <a:custGeom>
              <a:avLst/>
              <a:gdLst/>
              <a:ahLst/>
              <a:cxnLst/>
              <a:rect l="l" t="t" r="r" b="b"/>
              <a:pathLst>
                <a:path w="5829" h="883" extrusionOk="0">
                  <a:moveTo>
                    <a:pt x="442" y="1"/>
                  </a:moveTo>
                  <a:cubicBezTo>
                    <a:pt x="190" y="1"/>
                    <a:pt x="1" y="190"/>
                    <a:pt x="1" y="442"/>
                  </a:cubicBezTo>
                  <a:cubicBezTo>
                    <a:pt x="1" y="662"/>
                    <a:pt x="190" y="883"/>
                    <a:pt x="442" y="883"/>
                  </a:cubicBezTo>
                  <a:lnTo>
                    <a:pt x="5388" y="883"/>
                  </a:lnTo>
                  <a:cubicBezTo>
                    <a:pt x="5640" y="883"/>
                    <a:pt x="5829" y="662"/>
                    <a:pt x="5829" y="442"/>
                  </a:cubicBezTo>
                  <a:cubicBezTo>
                    <a:pt x="5829" y="190"/>
                    <a:pt x="5640" y="1"/>
                    <a:pt x="53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896;p107">
              <a:extLst>
                <a:ext uri="{FF2B5EF4-FFF2-40B4-BE49-F238E27FC236}">
                  <a16:creationId xmlns:a16="http://schemas.microsoft.com/office/drawing/2014/main" id="{898431F0-F5A5-6B0B-DAED-24A99CFE56F7}"/>
                </a:ext>
              </a:extLst>
            </p:cNvPr>
            <p:cNvSpPr/>
            <p:nvPr/>
          </p:nvSpPr>
          <p:spPr>
            <a:xfrm>
              <a:off x="-60740525" y="2312050"/>
              <a:ext cx="68550" cy="233950"/>
            </a:xfrm>
            <a:custGeom>
              <a:avLst/>
              <a:gdLst/>
              <a:ahLst/>
              <a:cxnLst/>
              <a:rect l="l" t="t" r="r" b="b"/>
              <a:pathLst>
                <a:path w="2742" h="9358" extrusionOk="0">
                  <a:moveTo>
                    <a:pt x="1796" y="789"/>
                  </a:moveTo>
                  <a:cubicBezTo>
                    <a:pt x="1891" y="789"/>
                    <a:pt x="1922" y="852"/>
                    <a:pt x="1922" y="946"/>
                  </a:cubicBezTo>
                  <a:lnTo>
                    <a:pt x="1922" y="1639"/>
                  </a:lnTo>
                  <a:lnTo>
                    <a:pt x="820" y="1639"/>
                  </a:lnTo>
                  <a:lnTo>
                    <a:pt x="820" y="946"/>
                  </a:lnTo>
                  <a:cubicBezTo>
                    <a:pt x="820" y="852"/>
                    <a:pt x="883" y="789"/>
                    <a:pt x="977" y="789"/>
                  </a:cubicBezTo>
                  <a:close/>
                  <a:moveTo>
                    <a:pt x="1922" y="2458"/>
                  </a:moveTo>
                  <a:lnTo>
                    <a:pt x="1922" y="6617"/>
                  </a:lnTo>
                  <a:lnTo>
                    <a:pt x="820" y="6617"/>
                  </a:lnTo>
                  <a:lnTo>
                    <a:pt x="820" y="2458"/>
                  </a:lnTo>
                  <a:close/>
                  <a:moveTo>
                    <a:pt x="1639" y="7436"/>
                  </a:moveTo>
                  <a:lnTo>
                    <a:pt x="1355" y="8035"/>
                  </a:lnTo>
                  <a:lnTo>
                    <a:pt x="1040" y="7436"/>
                  </a:lnTo>
                  <a:close/>
                  <a:moveTo>
                    <a:pt x="977" y="1"/>
                  </a:moveTo>
                  <a:cubicBezTo>
                    <a:pt x="410" y="1"/>
                    <a:pt x="1" y="410"/>
                    <a:pt x="1" y="946"/>
                  </a:cubicBezTo>
                  <a:lnTo>
                    <a:pt x="1" y="6995"/>
                  </a:lnTo>
                  <a:cubicBezTo>
                    <a:pt x="1" y="7090"/>
                    <a:pt x="1" y="7121"/>
                    <a:pt x="32" y="7184"/>
                  </a:cubicBezTo>
                  <a:lnTo>
                    <a:pt x="1009" y="9137"/>
                  </a:lnTo>
                  <a:cubicBezTo>
                    <a:pt x="1103" y="9295"/>
                    <a:pt x="1198" y="9358"/>
                    <a:pt x="1355" y="9358"/>
                  </a:cubicBezTo>
                  <a:cubicBezTo>
                    <a:pt x="1513" y="9358"/>
                    <a:pt x="1670" y="9295"/>
                    <a:pt x="1733" y="9137"/>
                  </a:cubicBezTo>
                  <a:lnTo>
                    <a:pt x="2678" y="7184"/>
                  </a:lnTo>
                  <a:cubicBezTo>
                    <a:pt x="2710" y="7153"/>
                    <a:pt x="2710" y="7090"/>
                    <a:pt x="2710" y="6995"/>
                  </a:cubicBezTo>
                  <a:lnTo>
                    <a:pt x="2710" y="946"/>
                  </a:lnTo>
                  <a:cubicBezTo>
                    <a:pt x="2741" y="410"/>
                    <a:pt x="2300" y="1"/>
                    <a:pt x="17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2760;p106">
            <a:extLst>
              <a:ext uri="{FF2B5EF4-FFF2-40B4-BE49-F238E27FC236}">
                <a16:creationId xmlns:a16="http://schemas.microsoft.com/office/drawing/2014/main" id="{9BB74040-623A-2BD5-B499-3AFB93464412}"/>
              </a:ext>
            </a:extLst>
          </p:cNvPr>
          <p:cNvSpPr/>
          <p:nvPr/>
        </p:nvSpPr>
        <p:spPr>
          <a:xfrm>
            <a:off x="2429191" y="4125775"/>
            <a:ext cx="354136" cy="354136"/>
          </a:xfrm>
          <a:custGeom>
            <a:avLst/>
            <a:gdLst/>
            <a:ahLst/>
            <a:cxnLst/>
            <a:rect l="l" t="t" r="r" b="b"/>
            <a:pathLst>
              <a:path w="11847" h="11847" extrusionOk="0">
                <a:moveTo>
                  <a:pt x="5546" y="662"/>
                </a:moveTo>
                <a:lnTo>
                  <a:pt x="5546" y="2741"/>
                </a:lnTo>
                <a:lnTo>
                  <a:pt x="4821" y="2741"/>
                </a:lnTo>
                <a:lnTo>
                  <a:pt x="4821" y="1040"/>
                </a:lnTo>
                <a:cubicBezTo>
                  <a:pt x="4821" y="819"/>
                  <a:pt x="4979" y="662"/>
                  <a:pt x="5199" y="662"/>
                </a:cubicBezTo>
                <a:close/>
                <a:moveTo>
                  <a:pt x="6932" y="662"/>
                </a:moveTo>
                <a:lnTo>
                  <a:pt x="6932" y="2773"/>
                </a:lnTo>
                <a:lnTo>
                  <a:pt x="6207" y="2773"/>
                </a:lnTo>
                <a:lnTo>
                  <a:pt x="6207" y="662"/>
                </a:lnTo>
                <a:close/>
                <a:moveTo>
                  <a:pt x="8350" y="662"/>
                </a:moveTo>
                <a:lnTo>
                  <a:pt x="8350" y="2773"/>
                </a:lnTo>
                <a:lnTo>
                  <a:pt x="7625" y="2773"/>
                </a:lnTo>
                <a:lnTo>
                  <a:pt x="7625" y="662"/>
                </a:lnTo>
                <a:close/>
                <a:moveTo>
                  <a:pt x="9704" y="662"/>
                </a:moveTo>
                <a:lnTo>
                  <a:pt x="9704" y="2773"/>
                </a:lnTo>
                <a:lnTo>
                  <a:pt x="9011" y="2773"/>
                </a:lnTo>
                <a:lnTo>
                  <a:pt x="9011" y="662"/>
                </a:lnTo>
                <a:close/>
                <a:moveTo>
                  <a:pt x="10744" y="662"/>
                </a:moveTo>
                <a:cubicBezTo>
                  <a:pt x="10933" y="662"/>
                  <a:pt x="11090" y="819"/>
                  <a:pt x="11090" y="1040"/>
                </a:cubicBezTo>
                <a:lnTo>
                  <a:pt x="11090" y="2773"/>
                </a:lnTo>
                <a:lnTo>
                  <a:pt x="10397" y="2773"/>
                </a:lnTo>
                <a:lnTo>
                  <a:pt x="10397" y="662"/>
                </a:lnTo>
                <a:close/>
                <a:moveTo>
                  <a:pt x="6270" y="5577"/>
                </a:moveTo>
                <a:lnTo>
                  <a:pt x="6270" y="9074"/>
                </a:lnTo>
                <a:lnTo>
                  <a:pt x="5546" y="9074"/>
                </a:lnTo>
                <a:lnTo>
                  <a:pt x="5546" y="5577"/>
                </a:lnTo>
                <a:close/>
                <a:moveTo>
                  <a:pt x="10397" y="5640"/>
                </a:moveTo>
                <a:lnTo>
                  <a:pt x="10397" y="6270"/>
                </a:lnTo>
                <a:lnTo>
                  <a:pt x="9358" y="6270"/>
                </a:lnTo>
                <a:cubicBezTo>
                  <a:pt x="9169" y="6270"/>
                  <a:pt x="9011" y="6427"/>
                  <a:pt x="9011" y="6616"/>
                </a:cubicBezTo>
                <a:cubicBezTo>
                  <a:pt x="9011" y="6805"/>
                  <a:pt x="9169" y="6963"/>
                  <a:pt x="9358" y="6963"/>
                </a:cubicBezTo>
                <a:lnTo>
                  <a:pt x="10397" y="6963"/>
                </a:lnTo>
                <a:lnTo>
                  <a:pt x="10397" y="7688"/>
                </a:lnTo>
                <a:lnTo>
                  <a:pt x="9358" y="7688"/>
                </a:lnTo>
                <a:cubicBezTo>
                  <a:pt x="9169" y="7688"/>
                  <a:pt x="9011" y="7845"/>
                  <a:pt x="9011" y="8034"/>
                </a:cubicBezTo>
                <a:cubicBezTo>
                  <a:pt x="9011" y="8223"/>
                  <a:pt x="9169" y="8381"/>
                  <a:pt x="9358" y="8381"/>
                </a:cubicBezTo>
                <a:lnTo>
                  <a:pt x="10397" y="8381"/>
                </a:lnTo>
                <a:lnTo>
                  <a:pt x="10397" y="9105"/>
                </a:lnTo>
                <a:lnTo>
                  <a:pt x="8287" y="9105"/>
                </a:lnTo>
                <a:lnTo>
                  <a:pt x="8287" y="5640"/>
                </a:lnTo>
                <a:close/>
                <a:moveTo>
                  <a:pt x="2080" y="7688"/>
                </a:moveTo>
                <a:cubicBezTo>
                  <a:pt x="2301" y="7688"/>
                  <a:pt x="2521" y="7719"/>
                  <a:pt x="2710" y="7845"/>
                </a:cubicBezTo>
                <a:cubicBezTo>
                  <a:pt x="2427" y="7971"/>
                  <a:pt x="2206" y="8129"/>
                  <a:pt x="1954" y="8318"/>
                </a:cubicBezTo>
                <a:lnTo>
                  <a:pt x="1923" y="8349"/>
                </a:lnTo>
                <a:cubicBezTo>
                  <a:pt x="1576" y="8696"/>
                  <a:pt x="1355" y="9200"/>
                  <a:pt x="1355" y="9767"/>
                </a:cubicBezTo>
                <a:cubicBezTo>
                  <a:pt x="1355" y="9956"/>
                  <a:pt x="1418" y="10113"/>
                  <a:pt x="1450" y="10302"/>
                </a:cubicBezTo>
                <a:cubicBezTo>
                  <a:pt x="977" y="10050"/>
                  <a:pt x="694" y="9578"/>
                  <a:pt x="694" y="9074"/>
                </a:cubicBezTo>
                <a:cubicBezTo>
                  <a:pt x="694" y="8318"/>
                  <a:pt x="1324" y="7688"/>
                  <a:pt x="2080" y="7688"/>
                </a:cubicBezTo>
                <a:close/>
                <a:moveTo>
                  <a:pt x="3403" y="8318"/>
                </a:moveTo>
                <a:cubicBezTo>
                  <a:pt x="4191" y="8349"/>
                  <a:pt x="4821" y="8979"/>
                  <a:pt x="4821" y="9735"/>
                </a:cubicBezTo>
                <a:cubicBezTo>
                  <a:pt x="4821" y="9987"/>
                  <a:pt x="4758" y="10239"/>
                  <a:pt x="4600" y="10491"/>
                </a:cubicBezTo>
                <a:lnTo>
                  <a:pt x="2679" y="8538"/>
                </a:lnTo>
                <a:cubicBezTo>
                  <a:pt x="2868" y="8381"/>
                  <a:pt x="3151" y="8318"/>
                  <a:pt x="3403" y="8318"/>
                </a:cubicBezTo>
                <a:close/>
                <a:moveTo>
                  <a:pt x="2238" y="9074"/>
                </a:moveTo>
                <a:lnTo>
                  <a:pt x="4128" y="10964"/>
                </a:lnTo>
                <a:cubicBezTo>
                  <a:pt x="3939" y="11059"/>
                  <a:pt x="3687" y="11122"/>
                  <a:pt x="3466" y="11122"/>
                </a:cubicBezTo>
                <a:cubicBezTo>
                  <a:pt x="3448" y="11122"/>
                  <a:pt x="3430" y="11123"/>
                  <a:pt x="3412" y="11123"/>
                </a:cubicBezTo>
                <a:cubicBezTo>
                  <a:pt x="2680" y="11123"/>
                  <a:pt x="2080" y="10504"/>
                  <a:pt x="2080" y="9735"/>
                </a:cubicBezTo>
                <a:cubicBezTo>
                  <a:pt x="2080" y="9483"/>
                  <a:pt x="2143" y="9263"/>
                  <a:pt x="2238" y="9074"/>
                </a:cubicBezTo>
                <a:close/>
                <a:moveTo>
                  <a:pt x="10334" y="3466"/>
                </a:moveTo>
                <a:lnTo>
                  <a:pt x="10334" y="4884"/>
                </a:lnTo>
                <a:lnTo>
                  <a:pt x="7940" y="4884"/>
                </a:lnTo>
                <a:cubicBezTo>
                  <a:pt x="7751" y="4884"/>
                  <a:pt x="7593" y="5041"/>
                  <a:pt x="7593" y="5230"/>
                </a:cubicBezTo>
                <a:lnTo>
                  <a:pt x="7593" y="9420"/>
                </a:lnTo>
                <a:cubicBezTo>
                  <a:pt x="7593" y="9609"/>
                  <a:pt x="7751" y="9767"/>
                  <a:pt x="7940" y="9767"/>
                </a:cubicBezTo>
                <a:lnTo>
                  <a:pt x="10397" y="9767"/>
                </a:lnTo>
                <a:lnTo>
                  <a:pt x="10397" y="10806"/>
                </a:lnTo>
                <a:cubicBezTo>
                  <a:pt x="10397" y="10996"/>
                  <a:pt x="10240" y="11153"/>
                  <a:pt x="10019" y="11153"/>
                </a:cubicBezTo>
                <a:lnTo>
                  <a:pt x="5861" y="11153"/>
                </a:lnTo>
                <a:cubicBezTo>
                  <a:pt x="5672" y="11153"/>
                  <a:pt x="5514" y="10996"/>
                  <a:pt x="5514" y="10806"/>
                </a:cubicBezTo>
                <a:lnTo>
                  <a:pt x="5514" y="9767"/>
                </a:lnTo>
                <a:lnTo>
                  <a:pt x="6522" y="9767"/>
                </a:lnTo>
                <a:cubicBezTo>
                  <a:pt x="6711" y="9767"/>
                  <a:pt x="6869" y="9609"/>
                  <a:pt x="6869" y="9420"/>
                </a:cubicBezTo>
                <a:lnTo>
                  <a:pt x="6869" y="5230"/>
                </a:lnTo>
                <a:cubicBezTo>
                  <a:pt x="6869" y="5041"/>
                  <a:pt x="6711" y="4884"/>
                  <a:pt x="6522" y="4884"/>
                </a:cubicBezTo>
                <a:lnTo>
                  <a:pt x="5514" y="4884"/>
                </a:lnTo>
                <a:lnTo>
                  <a:pt x="5514" y="3466"/>
                </a:lnTo>
                <a:close/>
                <a:moveTo>
                  <a:pt x="5199" y="0"/>
                </a:moveTo>
                <a:cubicBezTo>
                  <a:pt x="4600" y="0"/>
                  <a:pt x="4159" y="473"/>
                  <a:pt x="4159" y="1040"/>
                </a:cubicBezTo>
                <a:lnTo>
                  <a:pt x="4159" y="3119"/>
                </a:lnTo>
                <a:cubicBezTo>
                  <a:pt x="4159" y="3308"/>
                  <a:pt x="4317" y="3466"/>
                  <a:pt x="4506" y="3466"/>
                </a:cubicBezTo>
                <a:lnTo>
                  <a:pt x="4884" y="3466"/>
                </a:lnTo>
                <a:lnTo>
                  <a:pt x="4884" y="8192"/>
                </a:lnTo>
                <a:cubicBezTo>
                  <a:pt x="4569" y="7908"/>
                  <a:pt x="4128" y="7719"/>
                  <a:pt x="3655" y="7688"/>
                </a:cubicBezTo>
                <a:cubicBezTo>
                  <a:pt x="3277" y="7246"/>
                  <a:pt x="2710" y="6963"/>
                  <a:pt x="2080" y="6963"/>
                </a:cubicBezTo>
                <a:cubicBezTo>
                  <a:pt x="946" y="6963"/>
                  <a:pt x="1" y="7908"/>
                  <a:pt x="1" y="9074"/>
                </a:cubicBezTo>
                <a:cubicBezTo>
                  <a:pt x="1" y="10176"/>
                  <a:pt x="820" y="11027"/>
                  <a:pt x="1923" y="11153"/>
                </a:cubicBezTo>
                <a:cubicBezTo>
                  <a:pt x="2332" y="11594"/>
                  <a:pt x="2868" y="11846"/>
                  <a:pt x="3498" y="11846"/>
                </a:cubicBezTo>
                <a:cubicBezTo>
                  <a:pt x="4065" y="11846"/>
                  <a:pt x="4506" y="11657"/>
                  <a:pt x="4916" y="11311"/>
                </a:cubicBezTo>
                <a:cubicBezTo>
                  <a:pt x="4916" y="11311"/>
                  <a:pt x="4979" y="11279"/>
                  <a:pt x="4979" y="11216"/>
                </a:cubicBezTo>
                <a:cubicBezTo>
                  <a:pt x="5136" y="11594"/>
                  <a:pt x="5514" y="11846"/>
                  <a:pt x="5924" y="11846"/>
                </a:cubicBezTo>
                <a:lnTo>
                  <a:pt x="10114" y="11846"/>
                </a:lnTo>
                <a:cubicBezTo>
                  <a:pt x="10712" y="11846"/>
                  <a:pt x="11122" y="11374"/>
                  <a:pt x="11122" y="10838"/>
                </a:cubicBezTo>
                <a:lnTo>
                  <a:pt x="11122" y="3497"/>
                </a:lnTo>
                <a:lnTo>
                  <a:pt x="11500" y="3497"/>
                </a:lnTo>
                <a:cubicBezTo>
                  <a:pt x="11689" y="3497"/>
                  <a:pt x="11847" y="3340"/>
                  <a:pt x="11847" y="3151"/>
                </a:cubicBezTo>
                <a:lnTo>
                  <a:pt x="11847" y="1072"/>
                </a:lnTo>
                <a:cubicBezTo>
                  <a:pt x="11752" y="441"/>
                  <a:pt x="11343" y="0"/>
                  <a:pt x="10744" y="0"/>
                </a:cubicBezTo>
                <a:close/>
              </a:path>
            </a:pathLst>
          </a:custGeom>
          <a:solidFill>
            <a:srgbClr val="00A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4863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534"/>
        <p:cNvGrpSpPr/>
        <p:nvPr/>
      </p:nvGrpSpPr>
      <p:grpSpPr>
        <a:xfrm>
          <a:off x="0" y="0"/>
          <a:ext cx="0" cy="0"/>
          <a:chOff x="0" y="0"/>
          <a:chExt cx="0" cy="0"/>
        </a:xfrm>
      </p:grpSpPr>
      <p:sp>
        <p:nvSpPr>
          <p:cNvPr id="1536" name="Google Shape;1536;p61"/>
          <p:cNvSpPr txBox="1">
            <a:spLocks noGrp="1"/>
          </p:cNvSpPr>
          <p:nvPr>
            <p:ph type="subTitle" idx="2"/>
          </p:nvPr>
        </p:nvSpPr>
        <p:spPr>
          <a:xfrm>
            <a:off x="5014452" y="1037389"/>
            <a:ext cx="2320411" cy="2256417"/>
          </a:xfrm>
          <a:prstGeom prst="rect">
            <a:avLst/>
          </a:prstGeom>
          <a:ln>
            <a:noFill/>
          </a:ln>
        </p:spPr>
        <p:txBody>
          <a:bodyPr spcFirstLastPara="1" wrap="square" lIns="91425" tIns="91425" rIns="91425" bIns="91425" anchor="ctr" anchorCtr="0">
            <a:noAutofit/>
          </a:bodyPr>
          <a:lstStyle/>
          <a:p>
            <a:pPr lvl="0" indent="-457200" algn="r" rtl="1">
              <a:lnSpc>
                <a:spcPct val="150000"/>
              </a:lnSpc>
              <a:spcBef>
                <a:spcPts val="0"/>
              </a:spcBef>
              <a:spcAft>
                <a:spcPts val="0"/>
              </a:spcAft>
              <a:buFont typeface="Arial" panose="020B0604020202020204" pitchFamily="34" charset="0"/>
              <a:buChar char="•"/>
            </a:pPr>
            <a:r>
              <a:rPr lang="ar-OM" sz="2800" b="1" i="0" dirty="0">
                <a:effectLst/>
                <a:latin typeface="Sakkal Majalla" panose="02000000000000000000" pitchFamily="2" charset="-78"/>
                <a:cs typeface="Sakkal Majalla" panose="02000000000000000000" pitchFamily="2" charset="-78"/>
              </a:rPr>
              <a:t>الحج</a:t>
            </a:r>
          </a:p>
        </p:txBody>
      </p:sp>
      <p:sp>
        <p:nvSpPr>
          <p:cNvPr id="1539" name="Google Shape;1539;p6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OM" sz="4000" dirty="0">
                <a:latin typeface="Sakkal Majalla" panose="02000000000000000000" pitchFamily="2" charset="-78"/>
                <a:cs typeface="Sakkal Majalla" panose="02000000000000000000" pitchFamily="2" charset="-78"/>
              </a:rPr>
              <a:t>العواقب-اخرى</a:t>
            </a:r>
            <a:endParaRPr sz="4000" dirty="0">
              <a:latin typeface="Sakkal Majalla" panose="02000000000000000000" pitchFamily="2" charset="-78"/>
              <a:cs typeface="Sakkal Majalla" panose="02000000000000000000" pitchFamily="2" charset="-78"/>
            </a:endParaRPr>
          </a:p>
        </p:txBody>
      </p:sp>
      <p:sp>
        <p:nvSpPr>
          <p:cNvPr id="2" name="Google Shape;1536;p61">
            <a:extLst>
              <a:ext uri="{FF2B5EF4-FFF2-40B4-BE49-F238E27FC236}">
                <a16:creationId xmlns:a16="http://schemas.microsoft.com/office/drawing/2014/main" id="{1DEAFD08-F301-119A-F37C-EDEB4DD49FBF}"/>
              </a:ext>
            </a:extLst>
          </p:cNvPr>
          <p:cNvSpPr txBox="1">
            <a:spLocks/>
          </p:cNvSpPr>
          <p:nvPr/>
        </p:nvSpPr>
        <p:spPr>
          <a:xfrm>
            <a:off x="1347021" y="1032473"/>
            <a:ext cx="2320411" cy="22564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500"/>
              <a:buFont typeface="Bebas Neue"/>
              <a:buNone/>
              <a:defRPr sz="2200" b="1" i="0" u="none" strike="noStrike" cap="none">
                <a:solidFill>
                  <a:schemeClr val="dk1"/>
                </a:solidFill>
                <a:latin typeface="Titillium Web"/>
                <a:ea typeface="Titillium Web"/>
                <a:cs typeface="Titillium Web"/>
                <a:sym typeface="Titillium Web"/>
              </a:defRPr>
            </a:lvl1pPr>
            <a:lvl2pPr marL="914400" marR="0" lvl="1"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pPr indent="-457200" algn="r" rtl="1">
              <a:lnSpc>
                <a:spcPct val="150000"/>
              </a:lnSpc>
              <a:buFont typeface="Arial" panose="020B0604020202020204" pitchFamily="34" charset="0"/>
              <a:buChar char="•"/>
            </a:pPr>
            <a:r>
              <a:rPr lang="ar-OM" sz="2800" dirty="0">
                <a:latin typeface="Sakkal Majalla" panose="02000000000000000000" pitchFamily="2" charset="-78"/>
                <a:cs typeface="Sakkal Majalla" panose="02000000000000000000" pitchFamily="2" charset="-78"/>
              </a:rPr>
              <a:t>التقاعد</a:t>
            </a:r>
          </a:p>
        </p:txBody>
      </p:sp>
      <p:grpSp>
        <p:nvGrpSpPr>
          <p:cNvPr id="3" name="Google Shape;12567;p106">
            <a:extLst>
              <a:ext uri="{FF2B5EF4-FFF2-40B4-BE49-F238E27FC236}">
                <a16:creationId xmlns:a16="http://schemas.microsoft.com/office/drawing/2014/main" id="{817C2FCC-1346-C98B-AA89-94D63C7E37B7}"/>
              </a:ext>
            </a:extLst>
          </p:cNvPr>
          <p:cNvGrpSpPr/>
          <p:nvPr/>
        </p:nvGrpSpPr>
        <p:grpSpPr>
          <a:xfrm>
            <a:off x="5684563" y="2079959"/>
            <a:ext cx="375591" cy="374678"/>
            <a:chOff x="-42796875" y="2680675"/>
            <a:chExt cx="319000" cy="318225"/>
          </a:xfrm>
          <a:solidFill>
            <a:srgbClr val="00ADB5"/>
          </a:solidFill>
        </p:grpSpPr>
        <p:sp>
          <p:nvSpPr>
            <p:cNvPr id="4" name="Google Shape;12568;p106">
              <a:extLst>
                <a:ext uri="{FF2B5EF4-FFF2-40B4-BE49-F238E27FC236}">
                  <a16:creationId xmlns:a16="http://schemas.microsoft.com/office/drawing/2014/main" id="{869D19DD-92CC-A641-B764-391693314000}"/>
                </a:ext>
              </a:extLst>
            </p:cNvPr>
            <p:cNvSpPr/>
            <p:nvPr/>
          </p:nvSpPr>
          <p:spPr>
            <a:xfrm>
              <a:off x="-42671650" y="2853950"/>
              <a:ext cx="70125" cy="21275"/>
            </a:xfrm>
            <a:custGeom>
              <a:avLst/>
              <a:gdLst/>
              <a:ahLst/>
              <a:cxnLst/>
              <a:rect l="l" t="t" r="r" b="b"/>
              <a:pathLst>
                <a:path w="2805" h="851" extrusionOk="0">
                  <a:moveTo>
                    <a:pt x="442" y="0"/>
                  </a:moveTo>
                  <a:cubicBezTo>
                    <a:pt x="190" y="0"/>
                    <a:pt x="1" y="221"/>
                    <a:pt x="1" y="410"/>
                  </a:cubicBezTo>
                  <a:cubicBezTo>
                    <a:pt x="1" y="630"/>
                    <a:pt x="190" y="851"/>
                    <a:pt x="442" y="851"/>
                  </a:cubicBezTo>
                  <a:lnTo>
                    <a:pt x="2364" y="851"/>
                  </a:lnTo>
                  <a:cubicBezTo>
                    <a:pt x="2616" y="851"/>
                    <a:pt x="2773" y="630"/>
                    <a:pt x="2773" y="410"/>
                  </a:cubicBezTo>
                  <a:cubicBezTo>
                    <a:pt x="2805" y="221"/>
                    <a:pt x="2584" y="0"/>
                    <a:pt x="23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569;p106">
              <a:extLst>
                <a:ext uri="{FF2B5EF4-FFF2-40B4-BE49-F238E27FC236}">
                  <a16:creationId xmlns:a16="http://schemas.microsoft.com/office/drawing/2014/main" id="{0935186F-1001-29CC-FCAB-D1A10A7833E4}"/>
                </a:ext>
              </a:extLst>
            </p:cNvPr>
            <p:cNvSpPr/>
            <p:nvPr/>
          </p:nvSpPr>
          <p:spPr>
            <a:xfrm>
              <a:off x="-42671650" y="2895675"/>
              <a:ext cx="70125" cy="20525"/>
            </a:xfrm>
            <a:custGeom>
              <a:avLst/>
              <a:gdLst/>
              <a:ahLst/>
              <a:cxnLst/>
              <a:rect l="l" t="t" r="r" b="b"/>
              <a:pathLst>
                <a:path w="2805" h="821" extrusionOk="0">
                  <a:moveTo>
                    <a:pt x="442" y="1"/>
                  </a:moveTo>
                  <a:cubicBezTo>
                    <a:pt x="190" y="1"/>
                    <a:pt x="1" y="190"/>
                    <a:pt x="1" y="442"/>
                  </a:cubicBezTo>
                  <a:cubicBezTo>
                    <a:pt x="1" y="663"/>
                    <a:pt x="190" y="820"/>
                    <a:pt x="442" y="820"/>
                  </a:cubicBezTo>
                  <a:lnTo>
                    <a:pt x="2364" y="820"/>
                  </a:lnTo>
                  <a:cubicBezTo>
                    <a:pt x="2616" y="820"/>
                    <a:pt x="2773" y="631"/>
                    <a:pt x="2773" y="442"/>
                  </a:cubicBezTo>
                  <a:cubicBezTo>
                    <a:pt x="2805" y="190"/>
                    <a:pt x="2584" y="1"/>
                    <a:pt x="236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570;p106">
              <a:extLst>
                <a:ext uri="{FF2B5EF4-FFF2-40B4-BE49-F238E27FC236}">
                  <a16:creationId xmlns:a16="http://schemas.microsoft.com/office/drawing/2014/main" id="{BCB1508D-4F32-F70A-81AB-DB36D5E2D1F8}"/>
                </a:ext>
              </a:extLst>
            </p:cNvPr>
            <p:cNvSpPr/>
            <p:nvPr/>
          </p:nvSpPr>
          <p:spPr>
            <a:xfrm>
              <a:off x="-42796875" y="2680675"/>
              <a:ext cx="319000" cy="318225"/>
            </a:xfrm>
            <a:custGeom>
              <a:avLst/>
              <a:gdLst/>
              <a:ahLst/>
              <a:cxnLst/>
              <a:rect l="l" t="t" r="r" b="b"/>
              <a:pathLst>
                <a:path w="12760" h="12729" extrusionOk="0">
                  <a:moveTo>
                    <a:pt x="9011" y="882"/>
                  </a:moveTo>
                  <a:cubicBezTo>
                    <a:pt x="9168" y="882"/>
                    <a:pt x="9357" y="914"/>
                    <a:pt x="9483" y="945"/>
                  </a:cubicBezTo>
                  <a:cubicBezTo>
                    <a:pt x="9799" y="1071"/>
                    <a:pt x="10051" y="1355"/>
                    <a:pt x="10177" y="1701"/>
                  </a:cubicBezTo>
                  <a:lnTo>
                    <a:pt x="2615" y="1701"/>
                  </a:lnTo>
                  <a:cubicBezTo>
                    <a:pt x="2804" y="1229"/>
                    <a:pt x="3245" y="882"/>
                    <a:pt x="3781" y="882"/>
                  </a:cubicBezTo>
                  <a:close/>
                  <a:moveTo>
                    <a:pt x="1733" y="3623"/>
                  </a:moveTo>
                  <a:lnTo>
                    <a:pt x="1733" y="5293"/>
                  </a:lnTo>
                  <a:lnTo>
                    <a:pt x="914" y="5293"/>
                  </a:lnTo>
                  <a:lnTo>
                    <a:pt x="914" y="3623"/>
                  </a:lnTo>
                  <a:close/>
                  <a:moveTo>
                    <a:pt x="11941" y="3623"/>
                  </a:moveTo>
                  <a:lnTo>
                    <a:pt x="11941" y="5293"/>
                  </a:lnTo>
                  <a:lnTo>
                    <a:pt x="11122" y="5293"/>
                  </a:lnTo>
                  <a:lnTo>
                    <a:pt x="11122" y="3623"/>
                  </a:lnTo>
                  <a:close/>
                  <a:moveTo>
                    <a:pt x="10240" y="2521"/>
                  </a:moveTo>
                  <a:lnTo>
                    <a:pt x="10240" y="5316"/>
                  </a:lnTo>
                  <a:lnTo>
                    <a:pt x="10240" y="5316"/>
                  </a:lnTo>
                  <a:cubicBezTo>
                    <a:pt x="10144" y="5293"/>
                    <a:pt x="10003" y="5293"/>
                    <a:pt x="9862" y="5293"/>
                  </a:cubicBezTo>
                  <a:lnTo>
                    <a:pt x="6932" y="5293"/>
                  </a:lnTo>
                  <a:lnTo>
                    <a:pt x="6932" y="2521"/>
                  </a:lnTo>
                  <a:close/>
                  <a:moveTo>
                    <a:pt x="6144" y="2521"/>
                  </a:moveTo>
                  <a:lnTo>
                    <a:pt x="6144" y="5293"/>
                  </a:lnTo>
                  <a:lnTo>
                    <a:pt x="2962" y="5293"/>
                  </a:lnTo>
                  <a:cubicBezTo>
                    <a:pt x="2804" y="5293"/>
                    <a:pt x="2678" y="5293"/>
                    <a:pt x="2552" y="5324"/>
                  </a:cubicBezTo>
                  <a:lnTo>
                    <a:pt x="2552" y="2521"/>
                  </a:lnTo>
                  <a:close/>
                  <a:moveTo>
                    <a:pt x="9893" y="6207"/>
                  </a:moveTo>
                  <a:cubicBezTo>
                    <a:pt x="10555" y="6207"/>
                    <a:pt x="11122" y="6742"/>
                    <a:pt x="11122" y="7404"/>
                  </a:cubicBezTo>
                  <a:lnTo>
                    <a:pt x="11122" y="9861"/>
                  </a:lnTo>
                  <a:cubicBezTo>
                    <a:pt x="11122" y="10019"/>
                    <a:pt x="11027" y="10145"/>
                    <a:pt x="10933" y="10208"/>
                  </a:cubicBezTo>
                  <a:cubicBezTo>
                    <a:pt x="10838" y="10239"/>
                    <a:pt x="10775" y="10302"/>
                    <a:pt x="10681" y="10302"/>
                  </a:cubicBezTo>
                  <a:lnTo>
                    <a:pt x="2143" y="10302"/>
                  </a:lnTo>
                  <a:cubicBezTo>
                    <a:pt x="1922" y="10302"/>
                    <a:pt x="1796" y="10176"/>
                    <a:pt x="1733" y="10019"/>
                  </a:cubicBezTo>
                  <a:cubicBezTo>
                    <a:pt x="1702" y="9924"/>
                    <a:pt x="1733" y="10050"/>
                    <a:pt x="1733" y="8254"/>
                  </a:cubicBezTo>
                  <a:lnTo>
                    <a:pt x="1733" y="7404"/>
                  </a:lnTo>
                  <a:cubicBezTo>
                    <a:pt x="1733" y="6994"/>
                    <a:pt x="1922" y="6616"/>
                    <a:pt x="2300" y="6396"/>
                  </a:cubicBezTo>
                  <a:cubicBezTo>
                    <a:pt x="2489" y="6270"/>
                    <a:pt x="2710" y="6207"/>
                    <a:pt x="2993" y="6207"/>
                  </a:cubicBezTo>
                  <a:close/>
                  <a:moveTo>
                    <a:pt x="3403" y="11090"/>
                  </a:moveTo>
                  <a:lnTo>
                    <a:pt x="3403" y="11909"/>
                  </a:lnTo>
                  <a:lnTo>
                    <a:pt x="2552" y="11909"/>
                  </a:lnTo>
                  <a:lnTo>
                    <a:pt x="2552" y="11090"/>
                  </a:lnTo>
                  <a:close/>
                  <a:moveTo>
                    <a:pt x="10271" y="11090"/>
                  </a:moveTo>
                  <a:lnTo>
                    <a:pt x="10271" y="11909"/>
                  </a:lnTo>
                  <a:lnTo>
                    <a:pt x="9452" y="11909"/>
                  </a:lnTo>
                  <a:lnTo>
                    <a:pt x="9452" y="11090"/>
                  </a:lnTo>
                  <a:close/>
                  <a:moveTo>
                    <a:pt x="3750" y="0"/>
                  </a:moveTo>
                  <a:cubicBezTo>
                    <a:pt x="2615" y="0"/>
                    <a:pt x="1670" y="945"/>
                    <a:pt x="1670" y="2079"/>
                  </a:cubicBezTo>
                  <a:lnTo>
                    <a:pt x="1670" y="2804"/>
                  </a:lnTo>
                  <a:lnTo>
                    <a:pt x="442" y="2804"/>
                  </a:lnTo>
                  <a:cubicBezTo>
                    <a:pt x="190" y="2804"/>
                    <a:pt x="0" y="2993"/>
                    <a:pt x="0" y="3214"/>
                  </a:cubicBezTo>
                  <a:lnTo>
                    <a:pt x="0" y="5671"/>
                  </a:lnTo>
                  <a:cubicBezTo>
                    <a:pt x="0" y="5923"/>
                    <a:pt x="190" y="6112"/>
                    <a:pt x="442" y="6112"/>
                  </a:cubicBezTo>
                  <a:lnTo>
                    <a:pt x="1261" y="6112"/>
                  </a:lnTo>
                  <a:cubicBezTo>
                    <a:pt x="977" y="6459"/>
                    <a:pt x="820" y="6900"/>
                    <a:pt x="820" y="7341"/>
                  </a:cubicBezTo>
                  <a:lnTo>
                    <a:pt x="820" y="9830"/>
                  </a:lnTo>
                  <a:cubicBezTo>
                    <a:pt x="820" y="10365"/>
                    <a:pt x="1198" y="10806"/>
                    <a:pt x="1670" y="10995"/>
                  </a:cubicBezTo>
                  <a:lnTo>
                    <a:pt x="1670" y="12287"/>
                  </a:lnTo>
                  <a:cubicBezTo>
                    <a:pt x="1670" y="12539"/>
                    <a:pt x="1859" y="12728"/>
                    <a:pt x="2048" y="12728"/>
                  </a:cubicBezTo>
                  <a:lnTo>
                    <a:pt x="3718" y="12728"/>
                  </a:lnTo>
                  <a:cubicBezTo>
                    <a:pt x="3939" y="12728"/>
                    <a:pt x="4096" y="12539"/>
                    <a:pt x="4096" y="12287"/>
                  </a:cubicBezTo>
                  <a:lnTo>
                    <a:pt x="4096" y="11090"/>
                  </a:lnTo>
                  <a:lnTo>
                    <a:pt x="8507" y="11090"/>
                  </a:lnTo>
                  <a:lnTo>
                    <a:pt x="8507" y="12287"/>
                  </a:lnTo>
                  <a:cubicBezTo>
                    <a:pt x="8507" y="12539"/>
                    <a:pt x="8696" y="12728"/>
                    <a:pt x="8916" y="12728"/>
                  </a:cubicBezTo>
                  <a:lnTo>
                    <a:pt x="10555" y="12728"/>
                  </a:lnTo>
                  <a:cubicBezTo>
                    <a:pt x="10807" y="12728"/>
                    <a:pt x="10964" y="12539"/>
                    <a:pt x="10964" y="12287"/>
                  </a:cubicBezTo>
                  <a:lnTo>
                    <a:pt x="10964" y="10995"/>
                  </a:lnTo>
                  <a:cubicBezTo>
                    <a:pt x="11468" y="10838"/>
                    <a:pt x="11783" y="10365"/>
                    <a:pt x="11783" y="9830"/>
                  </a:cubicBezTo>
                  <a:lnTo>
                    <a:pt x="11783" y="7341"/>
                  </a:lnTo>
                  <a:cubicBezTo>
                    <a:pt x="11783" y="6868"/>
                    <a:pt x="11626" y="6427"/>
                    <a:pt x="11374" y="6112"/>
                  </a:cubicBezTo>
                  <a:lnTo>
                    <a:pt x="12224" y="6112"/>
                  </a:lnTo>
                  <a:cubicBezTo>
                    <a:pt x="12445" y="6112"/>
                    <a:pt x="12602" y="5923"/>
                    <a:pt x="12602" y="5671"/>
                  </a:cubicBezTo>
                  <a:lnTo>
                    <a:pt x="12602" y="3214"/>
                  </a:lnTo>
                  <a:cubicBezTo>
                    <a:pt x="12760" y="2993"/>
                    <a:pt x="12571" y="2804"/>
                    <a:pt x="12319" y="2804"/>
                  </a:cubicBezTo>
                  <a:lnTo>
                    <a:pt x="11059" y="2804"/>
                  </a:lnTo>
                  <a:lnTo>
                    <a:pt x="11059" y="2079"/>
                  </a:lnTo>
                  <a:cubicBezTo>
                    <a:pt x="11059" y="945"/>
                    <a:pt x="10145" y="0"/>
                    <a:pt x="89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571;p106">
              <a:extLst>
                <a:ext uri="{FF2B5EF4-FFF2-40B4-BE49-F238E27FC236}">
                  <a16:creationId xmlns:a16="http://schemas.microsoft.com/office/drawing/2014/main" id="{8F9743DB-BCDF-E797-E505-B33997BF5706}"/>
                </a:ext>
              </a:extLst>
            </p:cNvPr>
            <p:cNvSpPr/>
            <p:nvPr/>
          </p:nvSpPr>
          <p:spPr>
            <a:xfrm>
              <a:off x="-42753550" y="2854500"/>
              <a:ext cx="63825" cy="61700"/>
            </a:xfrm>
            <a:custGeom>
              <a:avLst/>
              <a:gdLst/>
              <a:ahLst/>
              <a:cxnLst/>
              <a:rect l="l" t="t" r="r" b="b"/>
              <a:pathLst>
                <a:path w="2553" h="2468" extrusionOk="0">
                  <a:moveTo>
                    <a:pt x="1263" y="829"/>
                  </a:moveTo>
                  <a:cubicBezTo>
                    <a:pt x="1435" y="829"/>
                    <a:pt x="1565" y="949"/>
                    <a:pt x="1639" y="1144"/>
                  </a:cubicBezTo>
                  <a:cubicBezTo>
                    <a:pt x="1718" y="1410"/>
                    <a:pt x="1483" y="1676"/>
                    <a:pt x="1218" y="1676"/>
                  </a:cubicBezTo>
                  <a:cubicBezTo>
                    <a:pt x="1170" y="1676"/>
                    <a:pt x="1120" y="1668"/>
                    <a:pt x="1071" y="1648"/>
                  </a:cubicBezTo>
                  <a:cubicBezTo>
                    <a:pt x="945" y="1616"/>
                    <a:pt x="882" y="1490"/>
                    <a:pt x="851" y="1364"/>
                  </a:cubicBezTo>
                  <a:cubicBezTo>
                    <a:pt x="756" y="1144"/>
                    <a:pt x="914" y="892"/>
                    <a:pt x="1103" y="860"/>
                  </a:cubicBezTo>
                  <a:cubicBezTo>
                    <a:pt x="1160" y="839"/>
                    <a:pt x="1213" y="829"/>
                    <a:pt x="1263" y="829"/>
                  </a:cubicBezTo>
                  <a:close/>
                  <a:moveTo>
                    <a:pt x="1234" y="0"/>
                  </a:moveTo>
                  <a:cubicBezTo>
                    <a:pt x="841" y="0"/>
                    <a:pt x="443" y="194"/>
                    <a:pt x="189" y="545"/>
                  </a:cubicBezTo>
                  <a:cubicBezTo>
                    <a:pt x="95" y="734"/>
                    <a:pt x="0" y="986"/>
                    <a:pt x="0" y="1238"/>
                  </a:cubicBezTo>
                  <a:cubicBezTo>
                    <a:pt x="0" y="1932"/>
                    <a:pt x="567" y="2467"/>
                    <a:pt x="1229" y="2467"/>
                  </a:cubicBezTo>
                  <a:cubicBezTo>
                    <a:pt x="1765" y="2467"/>
                    <a:pt x="2237" y="2121"/>
                    <a:pt x="2395" y="1616"/>
                  </a:cubicBezTo>
                  <a:cubicBezTo>
                    <a:pt x="2552" y="1081"/>
                    <a:pt x="2363" y="514"/>
                    <a:pt x="1922" y="230"/>
                  </a:cubicBezTo>
                  <a:cubicBezTo>
                    <a:pt x="1718" y="74"/>
                    <a:pt x="1477" y="0"/>
                    <a:pt x="12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572;p106">
              <a:extLst>
                <a:ext uri="{FF2B5EF4-FFF2-40B4-BE49-F238E27FC236}">
                  <a16:creationId xmlns:a16="http://schemas.microsoft.com/office/drawing/2014/main" id="{28011516-EB94-9191-337B-40D6CBEAE8FD}"/>
                </a:ext>
              </a:extLst>
            </p:cNvPr>
            <p:cNvSpPr/>
            <p:nvPr/>
          </p:nvSpPr>
          <p:spPr>
            <a:xfrm>
              <a:off x="-42581850" y="2853950"/>
              <a:ext cx="63025" cy="61475"/>
            </a:xfrm>
            <a:custGeom>
              <a:avLst/>
              <a:gdLst/>
              <a:ahLst/>
              <a:cxnLst/>
              <a:rect l="l" t="t" r="r" b="b"/>
              <a:pathLst>
                <a:path w="2521" h="2459" extrusionOk="0">
                  <a:moveTo>
                    <a:pt x="1269" y="860"/>
                  </a:moveTo>
                  <a:cubicBezTo>
                    <a:pt x="1493" y="860"/>
                    <a:pt x="1670" y="1049"/>
                    <a:pt x="1670" y="1260"/>
                  </a:cubicBezTo>
                  <a:cubicBezTo>
                    <a:pt x="1670" y="1481"/>
                    <a:pt x="1576" y="1638"/>
                    <a:pt x="1355" y="1670"/>
                  </a:cubicBezTo>
                  <a:cubicBezTo>
                    <a:pt x="1311" y="1683"/>
                    <a:pt x="1268" y="1689"/>
                    <a:pt x="1227" y="1689"/>
                  </a:cubicBezTo>
                  <a:cubicBezTo>
                    <a:pt x="1063" y="1689"/>
                    <a:pt x="927" y="1588"/>
                    <a:pt x="851" y="1386"/>
                  </a:cubicBezTo>
                  <a:cubicBezTo>
                    <a:pt x="788" y="1166"/>
                    <a:pt x="882" y="945"/>
                    <a:pt x="1135" y="882"/>
                  </a:cubicBezTo>
                  <a:cubicBezTo>
                    <a:pt x="1180" y="867"/>
                    <a:pt x="1225" y="860"/>
                    <a:pt x="1269" y="860"/>
                  </a:cubicBezTo>
                  <a:close/>
                  <a:moveTo>
                    <a:pt x="1261" y="0"/>
                  </a:moveTo>
                  <a:cubicBezTo>
                    <a:pt x="567" y="0"/>
                    <a:pt x="0" y="567"/>
                    <a:pt x="32" y="1229"/>
                  </a:cubicBezTo>
                  <a:cubicBezTo>
                    <a:pt x="32" y="1874"/>
                    <a:pt x="541" y="2459"/>
                    <a:pt x="1208" y="2459"/>
                  </a:cubicBezTo>
                  <a:cubicBezTo>
                    <a:pt x="1226" y="2459"/>
                    <a:pt x="1243" y="2458"/>
                    <a:pt x="1261" y="2458"/>
                  </a:cubicBezTo>
                  <a:cubicBezTo>
                    <a:pt x="1922" y="2458"/>
                    <a:pt x="2521" y="1891"/>
                    <a:pt x="2458" y="1229"/>
                  </a:cubicBezTo>
                  <a:cubicBezTo>
                    <a:pt x="2521" y="567"/>
                    <a:pt x="1954" y="0"/>
                    <a:pt x="126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3025;p107">
            <a:extLst>
              <a:ext uri="{FF2B5EF4-FFF2-40B4-BE49-F238E27FC236}">
                <a16:creationId xmlns:a16="http://schemas.microsoft.com/office/drawing/2014/main" id="{C19E513C-9240-6FCF-5E09-3D19CC690EDF}"/>
              </a:ext>
            </a:extLst>
          </p:cNvPr>
          <p:cNvGrpSpPr/>
          <p:nvPr/>
        </p:nvGrpSpPr>
        <p:grpSpPr>
          <a:xfrm>
            <a:off x="1908092" y="1963811"/>
            <a:ext cx="353174" cy="347599"/>
            <a:chOff x="683125" y="1955275"/>
            <a:chExt cx="299325" cy="294600"/>
          </a:xfrm>
          <a:solidFill>
            <a:srgbClr val="00ADB5"/>
          </a:solidFill>
        </p:grpSpPr>
        <p:sp>
          <p:nvSpPr>
            <p:cNvPr id="10" name="Google Shape;13026;p107">
              <a:extLst>
                <a:ext uri="{FF2B5EF4-FFF2-40B4-BE49-F238E27FC236}">
                  <a16:creationId xmlns:a16="http://schemas.microsoft.com/office/drawing/2014/main" id="{82454EB4-7C0E-44A6-DCB1-99000742E5C9}"/>
                </a:ext>
              </a:extLst>
            </p:cNvPr>
            <p:cNvSpPr/>
            <p:nvPr/>
          </p:nvSpPr>
          <p:spPr>
            <a:xfrm>
              <a:off x="876875" y="1989925"/>
              <a:ext cx="52800" cy="63825"/>
            </a:xfrm>
            <a:custGeom>
              <a:avLst/>
              <a:gdLst/>
              <a:ahLst/>
              <a:cxnLst/>
              <a:rect l="l" t="t" r="r" b="b"/>
              <a:pathLst>
                <a:path w="2112" h="2553" extrusionOk="0">
                  <a:moveTo>
                    <a:pt x="1072" y="0"/>
                  </a:moveTo>
                  <a:cubicBezTo>
                    <a:pt x="473" y="0"/>
                    <a:pt x="64" y="473"/>
                    <a:pt x="64" y="1009"/>
                  </a:cubicBezTo>
                  <a:cubicBezTo>
                    <a:pt x="1" y="1229"/>
                    <a:pt x="158" y="1324"/>
                    <a:pt x="379" y="1324"/>
                  </a:cubicBezTo>
                  <a:cubicBezTo>
                    <a:pt x="568" y="1324"/>
                    <a:pt x="725" y="1166"/>
                    <a:pt x="725" y="977"/>
                  </a:cubicBezTo>
                  <a:cubicBezTo>
                    <a:pt x="725" y="788"/>
                    <a:pt x="883" y="631"/>
                    <a:pt x="1072" y="631"/>
                  </a:cubicBezTo>
                  <a:cubicBezTo>
                    <a:pt x="1261" y="631"/>
                    <a:pt x="1418" y="788"/>
                    <a:pt x="1418" y="977"/>
                  </a:cubicBezTo>
                  <a:cubicBezTo>
                    <a:pt x="1418" y="1103"/>
                    <a:pt x="1355" y="1198"/>
                    <a:pt x="1229" y="1292"/>
                  </a:cubicBezTo>
                  <a:cubicBezTo>
                    <a:pt x="914" y="1450"/>
                    <a:pt x="725" y="1796"/>
                    <a:pt x="725" y="2206"/>
                  </a:cubicBezTo>
                  <a:cubicBezTo>
                    <a:pt x="725" y="2395"/>
                    <a:pt x="883" y="2552"/>
                    <a:pt x="1072" y="2552"/>
                  </a:cubicBezTo>
                  <a:cubicBezTo>
                    <a:pt x="1261" y="2552"/>
                    <a:pt x="1418" y="2395"/>
                    <a:pt x="1418" y="2206"/>
                  </a:cubicBezTo>
                  <a:cubicBezTo>
                    <a:pt x="1418" y="2080"/>
                    <a:pt x="1481" y="1954"/>
                    <a:pt x="1544" y="1922"/>
                  </a:cubicBezTo>
                  <a:cubicBezTo>
                    <a:pt x="1891" y="1733"/>
                    <a:pt x="2111" y="1355"/>
                    <a:pt x="2111" y="1009"/>
                  </a:cubicBezTo>
                  <a:cubicBezTo>
                    <a:pt x="2111" y="410"/>
                    <a:pt x="1639" y="0"/>
                    <a:pt x="10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027;p107">
              <a:extLst>
                <a:ext uri="{FF2B5EF4-FFF2-40B4-BE49-F238E27FC236}">
                  <a16:creationId xmlns:a16="http://schemas.microsoft.com/office/drawing/2014/main" id="{8994CC43-FFC2-7DD1-7FF4-011456A44017}"/>
                </a:ext>
              </a:extLst>
            </p:cNvPr>
            <p:cNvSpPr/>
            <p:nvPr/>
          </p:nvSpPr>
          <p:spPr>
            <a:xfrm>
              <a:off x="683125" y="2058450"/>
              <a:ext cx="159900" cy="191425"/>
            </a:xfrm>
            <a:custGeom>
              <a:avLst/>
              <a:gdLst/>
              <a:ahLst/>
              <a:cxnLst/>
              <a:rect l="l" t="t" r="r" b="b"/>
              <a:pathLst>
                <a:path w="6396" h="7657" extrusionOk="0">
                  <a:moveTo>
                    <a:pt x="3245" y="693"/>
                  </a:moveTo>
                  <a:cubicBezTo>
                    <a:pt x="3812" y="693"/>
                    <a:pt x="4285" y="1166"/>
                    <a:pt x="4285" y="1702"/>
                  </a:cubicBezTo>
                  <a:cubicBezTo>
                    <a:pt x="4285" y="2269"/>
                    <a:pt x="3812" y="2710"/>
                    <a:pt x="3245" y="2710"/>
                  </a:cubicBezTo>
                  <a:cubicBezTo>
                    <a:pt x="2647" y="2710"/>
                    <a:pt x="2174" y="2269"/>
                    <a:pt x="2174" y="1702"/>
                  </a:cubicBezTo>
                  <a:cubicBezTo>
                    <a:pt x="2174" y="1166"/>
                    <a:pt x="2678" y="693"/>
                    <a:pt x="3245" y="693"/>
                  </a:cubicBezTo>
                  <a:close/>
                  <a:moveTo>
                    <a:pt x="3245" y="3434"/>
                  </a:moveTo>
                  <a:cubicBezTo>
                    <a:pt x="4569" y="3434"/>
                    <a:pt x="5671" y="4537"/>
                    <a:pt x="5671" y="5892"/>
                  </a:cubicBezTo>
                  <a:lnTo>
                    <a:pt x="5671" y="6994"/>
                  </a:lnTo>
                  <a:lnTo>
                    <a:pt x="788" y="6994"/>
                  </a:lnTo>
                  <a:lnTo>
                    <a:pt x="788" y="5892"/>
                  </a:lnTo>
                  <a:cubicBezTo>
                    <a:pt x="788" y="4537"/>
                    <a:pt x="1891" y="3434"/>
                    <a:pt x="3245" y="3434"/>
                  </a:cubicBezTo>
                  <a:close/>
                  <a:moveTo>
                    <a:pt x="3182" y="0"/>
                  </a:moveTo>
                  <a:cubicBezTo>
                    <a:pt x="2237" y="0"/>
                    <a:pt x="1418" y="788"/>
                    <a:pt x="1418" y="1733"/>
                  </a:cubicBezTo>
                  <a:cubicBezTo>
                    <a:pt x="1418" y="2206"/>
                    <a:pt x="1607" y="2678"/>
                    <a:pt x="1985" y="2993"/>
                  </a:cubicBezTo>
                  <a:cubicBezTo>
                    <a:pt x="819" y="3466"/>
                    <a:pt x="0" y="4569"/>
                    <a:pt x="0" y="5892"/>
                  </a:cubicBezTo>
                  <a:lnTo>
                    <a:pt x="0" y="7309"/>
                  </a:lnTo>
                  <a:cubicBezTo>
                    <a:pt x="126" y="7499"/>
                    <a:pt x="284" y="7656"/>
                    <a:pt x="441" y="7656"/>
                  </a:cubicBezTo>
                  <a:lnTo>
                    <a:pt x="6018" y="7656"/>
                  </a:lnTo>
                  <a:cubicBezTo>
                    <a:pt x="6238" y="7656"/>
                    <a:pt x="6396" y="7499"/>
                    <a:pt x="6396" y="7309"/>
                  </a:cubicBezTo>
                  <a:lnTo>
                    <a:pt x="6396" y="5892"/>
                  </a:lnTo>
                  <a:cubicBezTo>
                    <a:pt x="6396" y="4569"/>
                    <a:pt x="5545" y="3466"/>
                    <a:pt x="4411" y="2993"/>
                  </a:cubicBezTo>
                  <a:cubicBezTo>
                    <a:pt x="4758" y="2647"/>
                    <a:pt x="4978" y="2206"/>
                    <a:pt x="4978" y="1733"/>
                  </a:cubicBezTo>
                  <a:cubicBezTo>
                    <a:pt x="4978" y="788"/>
                    <a:pt x="4190" y="0"/>
                    <a:pt x="31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028;p107">
              <a:extLst>
                <a:ext uri="{FF2B5EF4-FFF2-40B4-BE49-F238E27FC236}">
                  <a16:creationId xmlns:a16="http://schemas.microsoft.com/office/drawing/2014/main" id="{B8748D35-0953-8220-4984-A6B51617772F}"/>
                </a:ext>
              </a:extLst>
            </p:cNvPr>
            <p:cNvSpPr/>
            <p:nvPr/>
          </p:nvSpPr>
          <p:spPr>
            <a:xfrm>
              <a:off x="824900" y="1955275"/>
              <a:ext cx="157550" cy="155975"/>
            </a:xfrm>
            <a:custGeom>
              <a:avLst/>
              <a:gdLst/>
              <a:ahLst/>
              <a:cxnLst/>
              <a:rect l="l" t="t" r="r" b="b"/>
              <a:pathLst>
                <a:path w="6302" h="6239" extrusionOk="0">
                  <a:moveTo>
                    <a:pt x="3151" y="662"/>
                  </a:moveTo>
                  <a:cubicBezTo>
                    <a:pt x="4505" y="662"/>
                    <a:pt x="5608" y="1765"/>
                    <a:pt x="5608" y="3119"/>
                  </a:cubicBezTo>
                  <a:cubicBezTo>
                    <a:pt x="5608" y="4442"/>
                    <a:pt x="4505" y="5545"/>
                    <a:pt x="3151" y="5545"/>
                  </a:cubicBezTo>
                  <a:cubicBezTo>
                    <a:pt x="2710" y="5545"/>
                    <a:pt x="2332" y="5451"/>
                    <a:pt x="1954" y="5230"/>
                  </a:cubicBezTo>
                  <a:cubicBezTo>
                    <a:pt x="1890" y="5199"/>
                    <a:pt x="1796" y="5199"/>
                    <a:pt x="1733" y="5199"/>
                  </a:cubicBezTo>
                  <a:lnTo>
                    <a:pt x="945" y="5388"/>
                  </a:lnTo>
                  <a:lnTo>
                    <a:pt x="1166" y="4694"/>
                  </a:lnTo>
                  <a:cubicBezTo>
                    <a:pt x="1229" y="4568"/>
                    <a:pt x="1166" y="4505"/>
                    <a:pt x="1134" y="4411"/>
                  </a:cubicBezTo>
                  <a:cubicBezTo>
                    <a:pt x="914" y="4033"/>
                    <a:pt x="756" y="3592"/>
                    <a:pt x="756" y="3119"/>
                  </a:cubicBezTo>
                  <a:cubicBezTo>
                    <a:pt x="725" y="1733"/>
                    <a:pt x="1827" y="662"/>
                    <a:pt x="3151" y="662"/>
                  </a:cubicBezTo>
                  <a:close/>
                  <a:moveTo>
                    <a:pt x="3182" y="0"/>
                  </a:moveTo>
                  <a:cubicBezTo>
                    <a:pt x="1449" y="0"/>
                    <a:pt x="95" y="1418"/>
                    <a:pt x="95" y="3119"/>
                  </a:cubicBezTo>
                  <a:cubicBezTo>
                    <a:pt x="95" y="3655"/>
                    <a:pt x="189" y="4190"/>
                    <a:pt x="473" y="4663"/>
                  </a:cubicBezTo>
                  <a:lnTo>
                    <a:pt x="32" y="5766"/>
                  </a:lnTo>
                  <a:cubicBezTo>
                    <a:pt x="0" y="5860"/>
                    <a:pt x="32" y="5986"/>
                    <a:pt x="126" y="6112"/>
                  </a:cubicBezTo>
                  <a:cubicBezTo>
                    <a:pt x="189" y="6175"/>
                    <a:pt x="315" y="6238"/>
                    <a:pt x="473" y="6238"/>
                  </a:cubicBezTo>
                  <a:lnTo>
                    <a:pt x="1764" y="5923"/>
                  </a:lnTo>
                  <a:cubicBezTo>
                    <a:pt x="2206" y="6144"/>
                    <a:pt x="2678" y="6238"/>
                    <a:pt x="3182" y="6238"/>
                  </a:cubicBezTo>
                  <a:cubicBezTo>
                    <a:pt x="4915" y="6238"/>
                    <a:pt x="6301" y="4820"/>
                    <a:pt x="6301" y="3119"/>
                  </a:cubicBezTo>
                  <a:cubicBezTo>
                    <a:pt x="6301" y="1386"/>
                    <a:pt x="4883" y="0"/>
                    <a:pt x="31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029;p107">
              <a:extLst>
                <a:ext uri="{FF2B5EF4-FFF2-40B4-BE49-F238E27FC236}">
                  <a16:creationId xmlns:a16="http://schemas.microsoft.com/office/drawing/2014/main" id="{4FAE3266-E95F-4731-760A-AFADC0BD3E34}"/>
                </a:ext>
              </a:extLst>
            </p:cNvPr>
            <p:cNvSpPr/>
            <p:nvPr/>
          </p:nvSpPr>
          <p:spPr>
            <a:xfrm>
              <a:off x="895000" y="2058450"/>
              <a:ext cx="17350" cy="18125"/>
            </a:xfrm>
            <a:custGeom>
              <a:avLst/>
              <a:gdLst/>
              <a:ahLst/>
              <a:cxnLst/>
              <a:rect l="l" t="t" r="r" b="b"/>
              <a:pathLst>
                <a:path w="694" h="725" extrusionOk="0">
                  <a:moveTo>
                    <a:pt x="347" y="0"/>
                  </a:moveTo>
                  <a:cubicBezTo>
                    <a:pt x="158" y="0"/>
                    <a:pt x="0" y="158"/>
                    <a:pt x="0" y="378"/>
                  </a:cubicBezTo>
                  <a:cubicBezTo>
                    <a:pt x="0" y="567"/>
                    <a:pt x="158" y="725"/>
                    <a:pt x="347" y="725"/>
                  </a:cubicBezTo>
                  <a:cubicBezTo>
                    <a:pt x="536" y="725"/>
                    <a:pt x="693" y="567"/>
                    <a:pt x="693" y="378"/>
                  </a:cubicBezTo>
                  <a:cubicBezTo>
                    <a:pt x="693"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71107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600"/>
        <p:cNvGrpSpPr/>
        <p:nvPr/>
      </p:nvGrpSpPr>
      <p:grpSpPr>
        <a:xfrm>
          <a:off x="0" y="0"/>
          <a:ext cx="0" cy="0"/>
          <a:chOff x="0" y="0"/>
          <a:chExt cx="0" cy="0"/>
        </a:xfrm>
      </p:grpSpPr>
      <p:sp>
        <p:nvSpPr>
          <p:cNvPr id="1601" name="Google Shape;1601;p62"/>
          <p:cNvSpPr txBox="1">
            <a:spLocks noGrp="1"/>
          </p:cNvSpPr>
          <p:nvPr>
            <p:ph type="title"/>
          </p:nvPr>
        </p:nvSpPr>
        <p:spPr>
          <a:xfrm>
            <a:off x="2330698" y="1281205"/>
            <a:ext cx="44826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OM" dirty="0">
                <a:solidFill>
                  <a:srgbClr val="00ADB5"/>
                </a:solidFill>
              </a:rPr>
              <a:t>24,288,500,000</a:t>
            </a:r>
            <a:endParaRPr dirty="0">
              <a:solidFill>
                <a:srgbClr val="00ADB5"/>
              </a:solidFill>
            </a:endParaRPr>
          </a:p>
        </p:txBody>
      </p:sp>
      <p:sp>
        <p:nvSpPr>
          <p:cNvPr id="1602" name="Google Shape;1602;p62"/>
          <p:cNvSpPr txBox="1">
            <a:spLocks noGrp="1"/>
          </p:cNvSpPr>
          <p:nvPr>
            <p:ph type="subTitle" idx="1"/>
          </p:nvPr>
        </p:nvSpPr>
        <p:spPr>
          <a:xfrm>
            <a:off x="2330698" y="1962041"/>
            <a:ext cx="4482600" cy="44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OM" sz="2000" b="1" i="0" dirty="0">
                <a:solidFill>
                  <a:srgbClr val="222831"/>
                </a:solidFill>
                <a:effectLst/>
                <a:latin typeface="Sakkal Majalla" panose="02000000000000000000" pitchFamily="2" charset="-78"/>
                <a:cs typeface="Sakkal Majalla" panose="02000000000000000000" pitchFamily="2" charset="-78"/>
              </a:rPr>
              <a:t>الائتمان المصرفي</a:t>
            </a:r>
            <a:endParaRPr sz="2000" b="1" dirty="0">
              <a:solidFill>
                <a:srgbClr val="222831"/>
              </a:solidFill>
              <a:latin typeface="Sakkal Majalla" panose="02000000000000000000" pitchFamily="2" charset="-78"/>
              <a:cs typeface="Sakkal Majalla" panose="02000000000000000000" pitchFamily="2" charset="-78"/>
            </a:endParaRPr>
          </a:p>
        </p:txBody>
      </p:sp>
      <p:sp>
        <p:nvSpPr>
          <p:cNvPr id="1603" name="Google Shape;1603;p62"/>
          <p:cNvSpPr txBox="1">
            <a:spLocks noGrp="1"/>
          </p:cNvSpPr>
          <p:nvPr>
            <p:ph type="title" idx="2"/>
          </p:nvPr>
        </p:nvSpPr>
        <p:spPr>
          <a:xfrm>
            <a:off x="2330698" y="2407241"/>
            <a:ext cx="44826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OM" dirty="0">
                <a:solidFill>
                  <a:srgbClr val="00ADB5"/>
                </a:solidFill>
              </a:rPr>
              <a:t>9,460,400,000</a:t>
            </a:r>
            <a:endParaRPr dirty="0">
              <a:solidFill>
                <a:srgbClr val="00ADB5"/>
              </a:solidFill>
            </a:endParaRPr>
          </a:p>
        </p:txBody>
      </p:sp>
      <p:sp>
        <p:nvSpPr>
          <p:cNvPr id="1604" name="Google Shape;1604;p62"/>
          <p:cNvSpPr txBox="1">
            <a:spLocks noGrp="1"/>
          </p:cNvSpPr>
          <p:nvPr>
            <p:ph type="subTitle" idx="3"/>
          </p:nvPr>
        </p:nvSpPr>
        <p:spPr>
          <a:xfrm>
            <a:off x="2330698" y="3033852"/>
            <a:ext cx="4482600" cy="44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OM" sz="2000" b="1" dirty="0">
                <a:solidFill>
                  <a:srgbClr val="222831"/>
                </a:solidFill>
                <a:latin typeface="Sakkal Majalla" panose="02000000000000000000" pitchFamily="2" charset="-78"/>
                <a:cs typeface="Sakkal Majalla" panose="02000000000000000000" pitchFamily="2" charset="-78"/>
              </a:rPr>
              <a:t>القروض الشخصية</a:t>
            </a:r>
            <a:endParaRPr sz="2000" b="1" dirty="0">
              <a:solidFill>
                <a:srgbClr val="222831"/>
              </a:solidFill>
              <a:latin typeface="Sakkal Majalla" panose="02000000000000000000" pitchFamily="2" charset="-78"/>
              <a:cs typeface="Sakkal Majalla" panose="02000000000000000000" pitchFamily="2" charset="-78"/>
            </a:endParaRPr>
          </a:p>
        </p:txBody>
      </p:sp>
      <p:sp>
        <p:nvSpPr>
          <p:cNvPr id="1605" name="Google Shape;1605;p62"/>
          <p:cNvSpPr txBox="1">
            <a:spLocks noGrp="1"/>
          </p:cNvSpPr>
          <p:nvPr>
            <p:ph type="title" idx="4"/>
          </p:nvPr>
        </p:nvSpPr>
        <p:spPr>
          <a:xfrm>
            <a:off x="2330698" y="3691513"/>
            <a:ext cx="44826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OM" dirty="0">
                <a:solidFill>
                  <a:srgbClr val="00ADB5"/>
                </a:solidFill>
              </a:rPr>
              <a:t>%37,2</a:t>
            </a:r>
            <a:endParaRPr dirty="0">
              <a:solidFill>
                <a:srgbClr val="00ADB5"/>
              </a:solidFill>
            </a:endParaRPr>
          </a:p>
        </p:txBody>
      </p:sp>
      <p:sp>
        <p:nvSpPr>
          <p:cNvPr id="1606" name="Google Shape;1606;p62"/>
          <p:cNvSpPr txBox="1">
            <a:spLocks noGrp="1"/>
          </p:cNvSpPr>
          <p:nvPr>
            <p:ph type="subTitle" idx="5"/>
          </p:nvPr>
        </p:nvSpPr>
        <p:spPr>
          <a:xfrm>
            <a:off x="2330698" y="4320257"/>
            <a:ext cx="4482600" cy="44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OM" sz="2000" b="1" dirty="0">
                <a:solidFill>
                  <a:srgbClr val="222831"/>
                </a:solidFill>
                <a:latin typeface="Sakkal Majalla" panose="02000000000000000000" pitchFamily="2" charset="-78"/>
                <a:cs typeface="Sakkal Majalla" panose="02000000000000000000" pitchFamily="2" charset="-78"/>
              </a:rPr>
              <a:t>من اجمالي الائتمان المصرفي</a:t>
            </a:r>
            <a:endParaRPr sz="2000" b="1" dirty="0">
              <a:solidFill>
                <a:srgbClr val="222831"/>
              </a:solidFill>
              <a:latin typeface="Sakkal Majalla" panose="02000000000000000000" pitchFamily="2" charset="-78"/>
              <a:cs typeface="Sakkal Majalla" panose="02000000000000000000" pitchFamily="2" charset="-78"/>
            </a:endParaRPr>
          </a:p>
        </p:txBody>
      </p:sp>
      <p:sp>
        <p:nvSpPr>
          <p:cNvPr id="1607" name="Google Shape;1607;p62"/>
          <p:cNvSpPr/>
          <p:nvPr/>
        </p:nvSpPr>
        <p:spPr>
          <a:xfrm>
            <a:off x="4235746" y="2362837"/>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222831"/>
              </a:solidFill>
              <a:highlight>
                <a:srgbClr val="FFFF00"/>
              </a:highlight>
            </a:endParaRPr>
          </a:p>
        </p:txBody>
      </p:sp>
      <p:sp>
        <p:nvSpPr>
          <p:cNvPr id="1608" name="Google Shape;1608;p62"/>
          <p:cNvSpPr/>
          <p:nvPr/>
        </p:nvSpPr>
        <p:spPr>
          <a:xfrm>
            <a:off x="4235746" y="3512366"/>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ADB5"/>
              </a:solidFill>
            </a:endParaRPr>
          </a:p>
        </p:txBody>
      </p:sp>
      <p:sp>
        <p:nvSpPr>
          <p:cNvPr id="2" name="Google Shape;1539;p61">
            <a:extLst>
              <a:ext uri="{FF2B5EF4-FFF2-40B4-BE49-F238E27FC236}">
                <a16:creationId xmlns:a16="http://schemas.microsoft.com/office/drawing/2014/main" id="{B4CCC292-A6F6-C31A-B8E7-6C5BDB7F272F}"/>
              </a:ext>
            </a:extLst>
          </p:cNvPr>
          <p:cNvSpPr txBox="1">
            <a:spLocks/>
          </p:cNvSpPr>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200"/>
              <a:buFont typeface="Titillium Web"/>
              <a:buNone/>
              <a:defRPr sz="4500" b="1" i="0" u="none" strike="noStrike" cap="none">
                <a:solidFill>
                  <a:schemeClr val="accent4"/>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6200"/>
              <a:buFont typeface="Titillium Web"/>
              <a:buNone/>
              <a:defRPr sz="6200" b="1" i="0" u="none" strike="noStrike" cap="none">
                <a:solidFill>
                  <a:schemeClr val="dk1"/>
                </a:solidFill>
                <a:latin typeface="Titillium Web"/>
                <a:ea typeface="Titillium Web"/>
                <a:cs typeface="Titillium Web"/>
                <a:sym typeface="Titillium Web"/>
              </a:defRPr>
            </a:lvl2pPr>
            <a:lvl3pPr marR="0" lvl="2" algn="ctr" rtl="0">
              <a:lnSpc>
                <a:spcPct val="100000"/>
              </a:lnSpc>
              <a:spcBef>
                <a:spcPts val="0"/>
              </a:spcBef>
              <a:spcAft>
                <a:spcPts val="0"/>
              </a:spcAft>
              <a:buClr>
                <a:schemeClr val="dk1"/>
              </a:buClr>
              <a:buSzPts val="6200"/>
              <a:buFont typeface="Titillium Web"/>
              <a:buNone/>
              <a:defRPr sz="6200" b="1" i="0" u="none" strike="noStrike" cap="none">
                <a:solidFill>
                  <a:schemeClr val="dk1"/>
                </a:solidFill>
                <a:latin typeface="Titillium Web"/>
                <a:ea typeface="Titillium Web"/>
                <a:cs typeface="Titillium Web"/>
                <a:sym typeface="Titillium Web"/>
              </a:defRPr>
            </a:lvl3pPr>
            <a:lvl4pPr marR="0" lvl="3" algn="ctr" rtl="0">
              <a:lnSpc>
                <a:spcPct val="100000"/>
              </a:lnSpc>
              <a:spcBef>
                <a:spcPts val="0"/>
              </a:spcBef>
              <a:spcAft>
                <a:spcPts val="0"/>
              </a:spcAft>
              <a:buClr>
                <a:schemeClr val="dk1"/>
              </a:buClr>
              <a:buSzPts val="6200"/>
              <a:buFont typeface="Titillium Web"/>
              <a:buNone/>
              <a:defRPr sz="6200" b="1" i="0" u="none" strike="noStrike" cap="none">
                <a:solidFill>
                  <a:schemeClr val="dk1"/>
                </a:solidFill>
                <a:latin typeface="Titillium Web"/>
                <a:ea typeface="Titillium Web"/>
                <a:cs typeface="Titillium Web"/>
                <a:sym typeface="Titillium Web"/>
              </a:defRPr>
            </a:lvl4pPr>
            <a:lvl5pPr marR="0" lvl="4" algn="ctr" rtl="0">
              <a:lnSpc>
                <a:spcPct val="100000"/>
              </a:lnSpc>
              <a:spcBef>
                <a:spcPts val="0"/>
              </a:spcBef>
              <a:spcAft>
                <a:spcPts val="0"/>
              </a:spcAft>
              <a:buClr>
                <a:schemeClr val="dk1"/>
              </a:buClr>
              <a:buSzPts val="6200"/>
              <a:buFont typeface="Titillium Web"/>
              <a:buNone/>
              <a:defRPr sz="6200" b="1" i="0" u="none" strike="noStrike" cap="none">
                <a:solidFill>
                  <a:schemeClr val="dk1"/>
                </a:solidFill>
                <a:latin typeface="Titillium Web"/>
                <a:ea typeface="Titillium Web"/>
                <a:cs typeface="Titillium Web"/>
                <a:sym typeface="Titillium Web"/>
              </a:defRPr>
            </a:lvl5pPr>
            <a:lvl6pPr marR="0" lvl="5" algn="ctr" rtl="0">
              <a:lnSpc>
                <a:spcPct val="100000"/>
              </a:lnSpc>
              <a:spcBef>
                <a:spcPts val="0"/>
              </a:spcBef>
              <a:spcAft>
                <a:spcPts val="0"/>
              </a:spcAft>
              <a:buClr>
                <a:schemeClr val="dk1"/>
              </a:buClr>
              <a:buSzPts val="6200"/>
              <a:buFont typeface="Titillium Web"/>
              <a:buNone/>
              <a:defRPr sz="6200" b="1" i="0" u="none" strike="noStrike" cap="none">
                <a:solidFill>
                  <a:schemeClr val="dk1"/>
                </a:solidFill>
                <a:latin typeface="Titillium Web"/>
                <a:ea typeface="Titillium Web"/>
                <a:cs typeface="Titillium Web"/>
                <a:sym typeface="Titillium Web"/>
              </a:defRPr>
            </a:lvl6pPr>
            <a:lvl7pPr marR="0" lvl="6" algn="ctr" rtl="0">
              <a:lnSpc>
                <a:spcPct val="100000"/>
              </a:lnSpc>
              <a:spcBef>
                <a:spcPts val="0"/>
              </a:spcBef>
              <a:spcAft>
                <a:spcPts val="0"/>
              </a:spcAft>
              <a:buClr>
                <a:schemeClr val="dk1"/>
              </a:buClr>
              <a:buSzPts val="6200"/>
              <a:buFont typeface="Titillium Web"/>
              <a:buNone/>
              <a:defRPr sz="6200" b="1" i="0" u="none" strike="noStrike" cap="none">
                <a:solidFill>
                  <a:schemeClr val="dk1"/>
                </a:solidFill>
                <a:latin typeface="Titillium Web"/>
                <a:ea typeface="Titillium Web"/>
                <a:cs typeface="Titillium Web"/>
                <a:sym typeface="Titillium Web"/>
              </a:defRPr>
            </a:lvl7pPr>
            <a:lvl8pPr marR="0" lvl="7" algn="ctr" rtl="0">
              <a:lnSpc>
                <a:spcPct val="100000"/>
              </a:lnSpc>
              <a:spcBef>
                <a:spcPts val="0"/>
              </a:spcBef>
              <a:spcAft>
                <a:spcPts val="0"/>
              </a:spcAft>
              <a:buClr>
                <a:schemeClr val="dk1"/>
              </a:buClr>
              <a:buSzPts val="6200"/>
              <a:buFont typeface="Titillium Web"/>
              <a:buNone/>
              <a:defRPr sz="6200" b="1" i="0" u="none" strike="noStrike" cap="none">
                <a:solidFill>
                  <a:schemeClr val="dk1"/>
                </a:solidFill>
                <a:latin typeface="Titillium Web"/>
                <a:ea typeface="Titillium Web"/>
                <a:cs typeface="Titillium Web"/>
                <a:sym typeface="Titillium Web"/>
              </a:defRPr>
            </a:lvl8pPr>
            <a:lvl9pPr marR="0" lvl="8" algn="ctr" rtl="0">
              <a:lnSpc>
                <a:spcPct val="100000"/>
              </a:lnSpc>
              <a:spcBef>
                <a:spcPts val="0"/>
              </a:spcBef>
              <a:spcAft>
                <a:spcPts val="0"/>
              </a:spcAft>
              <a:buClr>
                <a:schemeClr val="dk1"/>
              </a:buClr>
              <a:buSzPts val="6200"/>
              <a:buFont typeface="Titillium Web"/>
              <a:buNone/>
              <a:defRPr sz="6200" b="1" i="0" u="none" strike="noStrike" cap="none">
                <a:solidFill>
                  <a:schemeClr val="dk1"/>
                </a:solidFill>
                <a:latin typeface="Titillium Web"/>
                <a:ea typeface="Titillium Web"/>
                <a:cs typeface="Titillium Web"/>
                <a:sym typeface="Titillium Web"/>
              </a:defRPr>
            </a:lvl9pPr>
          </a:lstStyle>
          <a:p>
            <a:r>
              <a:rPr lang="ar-OM" sz="4000" dirty="0">
                <a:solidFill>
                  <a:srgbClr val="222831"/>
                </a:solidFill>
                <a:latin typeface="Sakkal Majalla" panose="02000000000000000000" pitchFamily="2" charset="-78"/>
                <a:cs typeface="Sakkal Majalla" panose="02000000000000000000" pitchFamily="2" charset="-78"/>
              </a:rPr>
              <a:t>مقدمة</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534"/>
        <p:cNvGrpSpPr/>
        <p:nvPr/>
      </p:nvGrpSpPr>
      <p:grpSpPr>
        <a:xfrm>
          <a:off x="0" y="0"/>
          <a:ext cx="0" cy="0"/>
          <a:chOff x="0" y="0"/>
          <a:chExt cx="0" cy="0"/>
        </a:xfrm>
      </p:grpSpPr>
      <p:sp>
        <p:nvSpPr>
          <p:cNvPr id="1535" name="Google Shape;1535;p61"/>
          <p:cNvSpPr txBox="1">
            <a:spLocks noGrp="1"/>
          </p:cNvSpPr>
          <p:nvPr>
            <p:ph type="subTitle" idx="1"/>
          </p:nvPr>
        </p:nvSpPr>
        <p:spPr>
          <a:xfrm>
            <a:off x="787100" y="1757450"/>
            <a:ext cx="2773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OM" sz="2800" dirty="0">
                <a:latin typeface="Sakkal Majalla" panose="02000000000000000000" pitchFamily="2" charset="-78"/>
                <a:cs typeface="Sakkal Majalla" panose="02000000000000000000" pitchFamily="2" charset="-78"/>
              </a:rPr>
              <a:t>الفائدة المركبة</a:t>
            </a:r>
            <a:endParaRPr sz="2800" dirty="0">
              <a:latin typeface="Sakkal Majalla" panose="02000000000000000000" pitchFamily="2" charset="-78"/>
              <a:cs typeface="Sakkal Majalla" panose="02000000000000000000" pitchFamily="2" charset="-78"/>
            </a:endParaRPr>
          </a:p>
        </p:txBody>
      </p:sp>
      <p:sp>
        <p:nvSpPr>
          <p:cNvPr id="1536" name="Google Shape;1536;p61"/>
          <p:cNvSpPr txBox="1">
            <a:spLocks noGrp="1"/>
          </p:cNvSpPr>
          <p:nvPr>
            <p:ph type="subTitle" idx="2"/>
          </p:nvPr>
        </p:nvSpPr>
        <p:spPr>
          <a:xfrm>
            <a:off x="5583475" y="1757450"/>
            <a:ext cx="2773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OM" sz="2800" dirty="0">
                <a:latin typeface="Sakkal Majalla" panose="02000000000000000000" pitchFamily="2" charset="-78"/>
                <a:cs typeface="Sakkal Majalla" panose="02000000000000000000" pitchFamily="2" charset="-78"/>
              </a:rPr>
              <a:t>الفائدة البسيطة</a:t>
            </a:r>
            <a:endParaRPr sz="2800" dirty="0">
              <a:latin typeface="Sakkal Majalla" panose="02000000000000000000" pitchFamily="2" charset="-78"/>
              <a:cs typeface="Sakkal Majalla" panose="02000000000000000000" pitchFamily="2" charset="-78"/>
            </a:endParaRPr>
          </a:p>
        </p:txBody>
      </p:sp>
      <p:sp>
        <p:nvSpPr>
          <p:cNvPr id="1537" name="Google Shape;1537;p61"/>
          <p:cNvSpPr txBox="1">
            <a:spLocks noGrp="1"/>
          </p:cNvSpPr>
          <p:nvPr>
            <p:ph type="subTitle" idx="3"/>
          </p:nvPr>
        </p:nvSpPr>
        <p:spPr>
          <a:xfrm>
            <a:off x="1104750" y="2233975"/>
            <a:ext cx="2137800" cy="157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OM" sz="1800" dirty="0">
                <a:latin typeface="Sakkal Majalla" panose="02000000000000000000" pitchFamily="2" charset="-78"/>
                <a:cs typeface="Sakkal Majalla" panose="02000000000000000000" pitchFamily="2" charset="-78"/>
              </a:rPr>
              <a:t>الحصول على فائدة من المبلغ </a:t>
            </a:r>
            <a:r>
              <a:rPr lang="ar-OM" sz="1800" dirty="0">
                <a:highlight>
                  <a:srgbClr val="00ADB5"/>
                </a:highlight>
                <a:latin typeface="Sakkal Majalla" panose="02000000000000000000" pitchFamily="2" charset="-78"/>
                <a:cs typeface="Sakkal Majalla" panose="02000000000000000000" pitchFamily="2" charset="-78"/>
              </a:rPr>
              <a:t>المقترض والفائدة </a:t>
            </a:r>
            <a:r>
              <a:rPr lang="ar-OM" sz="1800" dirty="0">
                <a:latin typeface="Sakkal Majalla" panose="02000000000000000000" pitchFamily="2" charset="-78"/>
                <a:cs typeface="Sakkal Majalla" panose="02000000000000000000" pitchFamily="2" charset="-78"/>
              </a:rPr>
              <a:t>(فائدة على الفائدة).</a:t>
            </a:r>
            <a:endParaRPr sz="1800" dirty="0">
              <a:latin typeface="Sakkal Majalla" panose="02000000000000000000" pitchFamily="2" charset="-78"/>
              <a:cs typeface="Sakkal Majalla" panose="02000000000000000000" pitchFamily="2" charset="-78"/>
            </a:endParaRPr>
          </a:p>
        </p:txBody>
      </p:sp>
      <p:sp>
        <p:nvSpPr>
          <p:cNvPr id="1538" name="Google Shape;1538;p61"/>
          <p:cNvSpPr txBox="1">
            <a:spLocks noGrp="1"/>
          </p:cNvSpPr>
          <p:nvPr>
            <p:ph type="subTitle" idx="4"/>
          </p:nvPr>
        </p:nvSpPr>
        <p:spPr>
          <a:xfrm>
            <a:off x="5901300" y="2233975"/>
            <a:ext cx="2137800" cy="157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OM" sz="1800" dirty="0">
                <a:latin typeface="Sakkal Majalla" panose="02000000000000000000" pitchFamily="2" charset="-78"/>
                <a:cs typeface="Sakkal Majalla" panose="02000000000000000000" pitchFamily="2" charset="-78"/>
              </a:rPr>
              <a:t>الحصول على الفائدة من المبلغ </a:t>
            </a:r>
            <a:r>
              <a:rPr lang="ar-OM" sz="1800" dirty="0">
                <a:highlight>
                  <a:srgbClr val="00ADB5"/>
                </a:highlight>
                <a:latin typeface="Sakkal Majalla" panose="02000000000000000000" pitchFamily="2" charset="-78"/>
                <a:cs typeface="Sakkal Majalla" panose="02000000000000000000" pitchFamily="2" charset="-78"/>
              </a:rPr>
              <a:t>المقترض</a:t>
            </a:r>
            <a:r>
              <a:rPr lang="ar-OM" sz="1800" dirty="0">
                <a:latin typeface="Sakkal Majalla" panose="02000000000000000000" pitchFamily="2" charset="-78"/>
                <a:cs typeface="Sakkal Majalla" panose="02000000000000000000" pitchFamily="2" charset="-78"/>
              </a:rPr>
              <a:t> فقط.</a:t>
            </a:r>
            <a:endParaRPr sz="1800" dirty="0">
              <a:latin typeface="Sakkal Majalla" panose="02000000000000000000" pitchFamily="2" charset="-78"/>
              <a:cs typeface="Sakkal Majalla" panose="02000000000000000000" pitchFamily="2" charset="-78"/>
            </a:endParaRPr>
          </a:p>
        </p:txBody>
      </p:sp>
      <p:sp>
        <p:nvSpPr>
          <p:cNvPr id="1539" name="Google Shape;1539;p6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OM" sz="4000" dirty="0">
                <a:latin typeface="Sakkal Majalla" panose="02000000000000000000" pitchFamily="2" charset="-78"/>
                <a:cs typeface="Sakkal Majalla" panose="02000000000000000000" pitchFamily="2" charset="-78"/>
              </a:rPr>
              <a:t>الفائدة البسيطة والمركبة</a:t>
            </a:r>
            <a:endParaRPr sz="4000" dirty="0">
              <a:latin typeface="Sakkal Majalla" panose="02000000000000000000" pitchFamily="2" charset="-78"/>
              <a:cs typeface="Sakkal Majalla" panose="02000000000000000000" pitchFamily="2" charset="-78"/>
            </a:endParaRPr>
          </a:p>
        </p:txBody>
      </p:sp>
      <p:cxnSp>
        <p:nvCxnSpPr>
          <p:cNvPr id="6" name="Straight Connector 5">
            <a:extLst>
              <a:ext uri="{FF2B5EF4-FFF2-40B4-BE49-F238E27FC236}">
                <a16:creationId xmlns:a16="http://schemas.microsoft.com/office/drawing/2014/main" id="{E29E5007-124D-E4C5-B0C9-12AB38BD4C25}"/>
              </a:ext>
            </a:extLst>
          </p:cNvPr>
          <p:cNvCxnSpPr/>
          <p:nvPr/>
        </p:nvCxnSpPr>
        <p:spPr>
          <a:xfrm>
            <a:off x="4660490" y="1366684"/>
            <a:ext cx="0" cy="2526890"/>
          </a:xfrm>
          <a:prstGeom prst="line">
            <a:avLst/>
          </a:prstGeom>
          <a:ln>
            <a:solidFill>
              <a:srgbClr val="00ADB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474"/>
        <p:cNvGrpSpPr/>
        <p:nvPr/>
      </p:nvGrpSpPr>
      <p:grpSpPr>
        <a:xfrm>
          <a:off x="0" y="0"/>
          <a:ext cx="0" cy="0"/>
          <a:chOff x="0" y="0"/>
          <a:chExt cx="0" cy="0"/>
        </a:xfrm>
      </p:grpSpPr>
      <p:sp>
        <p:nvSpPr>
          <p:cNvPr id="1475" name="Google Shape;1475;p58"/>
          <p:cNvSpPr txBox="1">
            <a:spLocks noGrp="1"/>
          </p:cNvSpPr>
          <p:nvPr>
            <p:ph type="title"/>
          </p:nvPr>
        </p:nvSpPr>
        <p:spPr>
          <a:xfrm>
            <a:off x="3156450" y="257761"/>
            <a:ext cx="28311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OM" sz="4000" dirty="0">
                <a:latin typeface="Sakkal Majalla" panose="02000000000000000000" pitchFamily="2" charset="-78"/>
                <a:cs typeface="Sakkal Majalla" panose="02000000000000000000" pitchFamily="2" charset="-78"/>
              </a:rPr>
              <a:t>الفائدة البسيطة</a:t>
            </a:r>
          </a:p>
        </p:txBody>
      </p:sp>
      <p:sp>
        <p:nvSpPr>
          <p:cNvPr id="1476" name="Google Shape;1476;p58"/>
          <p:cNvSpPr txBox="1">
            <a:spLocks noGrp="1"/>
          </p:cNvSpPr>
          <p:nvPr>
            <p:ph type="subTitle" idx="1"/>
          </p:nvPr>
        </p:nvSpPr>
        <p:spPr>
          <a:xfrm>
            <a:off x="2579148" y="1362752"/>
            <a:ext cx="3408402" cy="352298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ar-OM" sz="2000" b="1" dirty="0">
                <a:latin typeface="Sakkal Majalla" panose="02000000000000000000" pitchFamily="2" charset="-78"/>
                <a:cs typeface="Sakkal Majalla" panose="02000000000000000000" pitchFamily="2" charset="-78"/>
              </a:rPr>
              <a:t>القانون:</a:t>
            </a:r>
          </a:p>
          <a:p>
            <a:pPr marL="0" lvl="0" indent="0" algn="r" rtl="0">
              <a:spcBef>
                <a:spcPts val="0"/>
              </a:spcBef>
              <a:spcAft>
                <a:spcPts val="0"/>
              </a:spcAft>
              <a:buNone/>
            </a:pPr>
            <a:r>
              <a:rPr lang="ar-OM" sz="2000" dirty="0">
                <a:latin typeface="Sakkal Majalla" panose="02000000000000000000" pitchFamily="2" charset="-78"/>
                <a:cs typeface="Sakkal Majalla" panose="02000000000000000000" pitchFamily="2" charset="-78"/>
              </a:rPr>
              <a:t>= المبلغ(1+ الفائدة)</a:t>
            </a:r>
          </a:p>
          <a:p>
            <a:pPr marL="0" lvl="0" indent="0" algn="r" rtl="0">
              <a:spcBef>
                <a:spcPts val="0"/>
              </a:spcBef>
              <a:spcAft>
                <a:spcPts val="0"/>
              </a:spcAft>
              <a:buNone/>
            </a:pPr>
            <a:r>
              <a:rPr lang="ar-OM" sz="2000" b="1" dirty="0">
                <a:latin typeface="Sakkal Majalla" panose="02000000000000000000" pitchFamily="2" charset="-78"/>
                <a:cs typeface="Sakkal Majalla" panose="02000000000000000000" pitchFamily="2" charset="-78"/>
              </a:rPr>
              <a:t>مثال:</a:t>
            </a:r>
          </a:p>
          <a:p>
            <a:pPr marL="0" lvl="0" indent="0" algn="r" rtl="1">
              <a:spcBef>
                <a:spcPts val="0"/>
              </a:spcBef>
              <a:spcAft>
                <a:spcPts val="0"/>
              </a:spcAft>
              <a:buNone/>
            </a:pPr>
            <a:r>
              <a:rPr lang="ar-OM" sz="2000" dirty="0">
                <a:latin typeface="Sakkal Majalla" panose="02000000000000000000" pitchFamily="2" charset="-78"/>
                <a:cs typeface="Sakkal Majalla" panose="02000000000000000000" pitchFamily="2" charset="-78"/>
              </a:rPr>
              <a:t>المبلغ المقترض:  25,000</a:t>
            </a:r>
          </a:p>
          <a:p>
            <a:pPr marL="0" lvl="0" indent="0" algn="r" rtl="1">
              <a:spcBef>
                <a:spcPts val="0"/>
              </a:spcBef>
              <a:spcAft>
                <a:spcPts val="0"/>
              </a:spcAft>
              <a:buNone/>
            </a:pPr>
            <a:r>
              <a:rPr lang="ar-OM" sz="2000" dirty="0">
                <a:latin typeface="Sakkal Majalla" panose="02000000000000000000" pitchFamily="2" charset="-78"/>
                <a:cs typeface="Sakkal Majalla" panose="02000000000000000000" pitchFamily="2" charset="-78"/>
              </a:rPr>
              <a:t>الفائدة: 4%</a:t>
            </a:r>
          </a:p>
          <a:p>
            <a:pPr marL="0" lvl="0" indent="0" algn="r" rtl="1">
              <a:spcBef>
                <a:spcPts val="0"/>
              </a:spcBef>
              <a:spcAft>
                <a:spcPts val="0"/>
              </a:spcAft>
              <a:buNone/>
            </a:pPr>
            <a:r>
              <a:rPr lang="ar-OM" sz="2000" b="1" dirty="0">
                <a:latin typeface="Sakkal Majalla" panose="02000000000000000000" pitchFamily="2" charset="-78"/>
                <a:cs typeface="Sakkal Majalla" panose="02000000000000000000" pitchFamily="2" charset="-78"/>
              </a:rPr>
              <a:t>الحل:</a:t>
            </a:r>
          </a:p>
          <a:p>
            <a:pPr marL="0" lvl="0" indent="0" algn="r" rtl="1">
              <a:spcBef>
                <a:spcPts val="0"/>
              </a:spcBef>
              <a:spcAft>
                <a:spcPts val="0"/>
              </a:spcAft>
              <a:buNone/>
            </a:pPr>
            <a:r>
              <a:rPr lang="ar-OM" sz="2000" dirty="0">
                <a:latin typeface="Sakkal Majalla" panose="02000000000000000000" pitchFamily="2" charset="-78"/>
                <a:cs typeface="Sakkal Majalla" panose="02000000000000000000" pitchFamily="2" charset="-78"/>
              </a:rPr>
              <a:t>= 25,000(1+0,04) =</a:t>
            </a:r>
            <a:r>
              <a:rPr lang="ar-OM" sz="2000" dirty="0">
                <a:highlight>
                  <a:srgbClr val="00ADB5"/>
                </a:highlight>
                <a:latin typeface="Sakkal Majalla" panose="02000000000000000000" pitchFamily="2" charset="-78"/>
                <a:cs typeface="Sakkal Majalla" panose="02000000000000000000" pitchFamily="2" charset="-78"/>
              </a:rPr>
              <a:t>25,100 ر.ع</a:t>
            </a:r>
            <a:endParaRPr sz="2000" dirty="0">
              <a:highlight>
                <a:srgbClr val="00ADB5"/>
              </a:highlight>
              <a:latin typeface="Sakkal Majalla" panose="02000000000000000000" pitchFamily="2" charset="-78"/>
              <a:cs typeface="Sakkal Majalla" panose="02000000000000000000" pitchFamily="2" charset="-78"/>
            </a:endParaRPr>
          </a:p>
        </p:txBody>
      </p:sp>
      <p:cxnSp>
        <p:nvCxnSpPr>
          <p:cNvPr id="1500" name="Google Shape;1500;p58"/>
          <p:cNvCxnSpPr/>
          <p:nvPr/>
        </p:nvCxnSpPr>
        <p:spPr>
          <a:xfrm>
            <a:off x="3713100" y="1051747"/>
            <a:ext cx="1717800" cy="0"/>
          </a:xfrm>
          <a:prstGeom prst="straightConnector1">
            <a:avLst/>
          </a:prstGeom>
          <a:noFill/>
          <a:ln w="19050" cap="flat" cmpd="sng">
            <a:solidFill>
              <a:srgbClr val="00ADB5"/>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474"/>
        <p:cNvGrpSpPr/>
        <p:nvPr/>
      </p:nvGrpSpPr>
      <p:grpSpPr>
        <a:xfrm>
          <a:off x="0" y="0"/>
          <a:ext cx="0" cy="0"/>
          <a:chOff x="0" y="0"/>
          <a:chExt cx="0" cy="0"/>
        </a:xfrm>
      </p:grpSpPr>
      <p:sp>
        <p:nvSpPr>
          <p:cNvPr id="1475" name="Google Shape;1475;p58"/>
          <p:cNvSpPr txBox="1">
            <a:spLocks noGrp="1"/>
          </p:cNvSpPr>
          <p:nvPr>
            <p:ph type="title"/>
          </p:nvPr>
        </p:nvSpPr>
        <p:spPr>
          <a:xfrm>
            <a:off x="3156450" y="257761"/>
            <a:ext cx="28311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OM" sz="4000" dirty="0">
                <a:latin typeface="Sakkal Majalla" panose="02000000000000000000" pitchFamily="2" charset="-78"/>
                <a:cs typeface="Sakkal Majalla" panose="02000000000000000000" pitchFamily="2" charset="-78"/>
              </a:rPr>
              <a:t>الفائدة المركبة</a:t>
            </a:r>
          </a:p>
        </p:txBody>
      </p:sp>
      <p:sp>
        <p:nvSpPr>
          <p:cNvPr id="1476" name="Google Shape;1476;p58"/>
          <p:cNvSpPr txBox="1">
            <a:spLocks noGrp="1"/>
          </p:cNvSpPr>
          <p:nvPr>
            <p:ph type="subTitle" idx="1"/>
          </p:nvPr>
        </p:nvSpPr>
        <p:spPr>
          <a:xfrm>
            <a:off x="2579148" y="1362752"/>
            <a:ext cx="3408402" cy="352298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ar-OM" sz="2000" b="1" dirty="0">
                <a:latin typeface="Sakkal Majalla" panose="02000000000000000000" pitchFamily="2" charset="-78"/>
                <a:cs typeface="Sakkal Majalla" panose="02000000000000000000" pitchFamily="2" charset="-78"/>
              </a:rPr>
              <a:t>القانون:</a:t>
            </a:r>
          </a:p>
          <a:p>
            <a:pPr marL="0" lvl="0" indent="0" algn="r" rtl="0">
              <a:spcBef>
                <a:spcPts val="0"/>
              </a:spcBef>
              <a:spcAft>
                <a:spcPts val="0"/>
              </a:spcAft>
              <a:buNone/>
            </a:pPr>
            <a:r>
              <a:rPr lang="ar-OM" sz="2000" dirty="0">
                <a:latin typeface="Sakkal Majalla" panose="02000000000000000000" pitchFamily="2" charset="-78"/>
                <a:cs typeface="Sakkal Majalla" panose="02000000000000000000" pitchFamily="2" charset="-78"/>
              </a:rPr>
              <a:t>= المبلغ(1+ الفائدة)^المدة</a:t>
            </a:r>
          </a:p>
          <a:p>
            <a:pPr marL="0" lvl="0" indent="0" algn="r" rtl="0">
              <a:spcBef>
                <a:spcPts val="0"/>
              </a:spcBef>
              <a:spcAft>
                <a:spcPts val="0"/>
              </a:spcAft>
              <a:buNone/>
            </a:pPr>
            <a:r>
              <a:rPr lang="ar-OM" sz="2000" b="1" dirty="0">
                <a:latin typeface="Sakkal Majalla" panose="02000000000000000000" pitchFamily="2" charset="-78"/>
                <a:cs typeface="Sakkal Majalla" panose="02000000000000000000" pitchFamily="2" charset="-78"/>
              </a:rPr>
              <a:t>مثال:</a:t>
            </a:r>
          </a:p>
          <a:p>
            <a:pPr marL="0" lvl="0" indent="0" algn="r" rtl="1">
              <a:spcBef>
                <a:spcPts val="0"/>
              </a:spcBef>
              <a:spcAft>
                <a:spcPts val="0"/>
              </a:spcAft>
              <a:buNone/>
            </a:pPr>
            <a:r>
              <a:rPr lang="ar-OM" sz="2000" dirty="0">
                <a:latin typeface="Sakkal Majalla" panose="02000000000000000000" pitchFamily="2" charset="-78"/>
                <a:cs typeface="Sakkal Majalla" panose="02000000000000000000" pitchFamily="2" charset="-78"/>
              </a:rPr>
              <a:t>المبلغ المقترض:  25,000</a:t>
            </a:r>
          </a:p>
          <a:p>
            <a:pPr marL="0" lvl="0" indent="0" algn="r" rtl="1">
              <a:spcBef>
                <a:spcPts val="0"/>
              </a:spcBef>
              <a:spcAft>
                <a:spcPts val="0"/>
              </a:spcAft>
              <a:buNone/>
            </a:pPr>
            <a:r>
              <a:rPr lang="ar-OM" sz="2000" dirty="0">
                <a:latin typeface="Sakkal Majalla" panose="02000000000000000000" pitchFamily="2" charset="-78"/>
                <a:cs typeface="Sakkal Majalla" panose="02000000000000000000" pitchFamily="2" charset="-78"/>
              </a:rPr>
              <a:t>الفائدة: 4%</a:t>
            </a:r>
          </a:p>
          <a:p>
            <a:pPr marL="0" lvl="0" indent="0" algn="r" rtl="1">
              <a:spcBef>
                <a:spcPts val="0"/>
              </a:spcBef>
              <a:spcAft>
                <a:spcPts val="0"/>
              </a:spcAft>
              <a:buNone/>
            </a:pPr>
            <a:r>
              <a:rPr lang="ar-OM" sz="2000" dirty="0">
                <a:latin typeface="Sakkal Majalla" panose="02000000000000000000" pitchFamily="2" charset="-78"/>
                <a:cs typeface="Sakkal Majalla" panose="02000000000000000000" pitchFamily="2" charset="-78"/>
              </a:rPr>
              <a:t>مدة القرض: 10 سنوات</a:t>
            </a:r>
          </a:p>
          <a:p>
            <a:pPr marL="0" lvl="0" indent="0" algn="r" rtl="1">
              <a:spcBef>
                <a:spcPts val="0"/>
              </a:spcBef>
              <a:spcAft>
                <a:spcPts val="0"/>
              </a:spcAft>
              <a:buNone/>
            </a:pPr>
            <a:r>
              <a:rPr lang="ar-OM" sz="2000" b="1" dirty="0">
                <a:latin typeface="Sakkal Majalla" panose="02000000000000000000" pitchFamily="2" charset="-78"/>
                <a:cs typeface="Sakkal Majalla" panose="02000000000000000000" pitchFamily="2" charset="-78"/>
              </a:rPr>
              <a:t>الحل:</a:t>
            </a:r>
          </a:p>
          <a:p>
            <a:pPr marL="0" lvl="0" indent="0" algn="r" rtl="1">
              <a:spcBef>
                <a:spcPts val="0"/>
              </a:spcBef>
              <a:spcAft>
                <a:spcPts val="0"/>
              </a:spcAft>
              <a:buNone/>
            </a:pPr>
            <a:r>
              <a:rPr lang="ar-OM" sz="2000" dirty="0">
                <a:latin typeface="Sakkal Majalla" panose="02000000000000000000" pitchFamily="2" charset="-78"/>
                <a:cs typeface="Sakkal Majalla" panose="02000000000000000000" pitchFamily="2" charset="-78"/>
              </a:rPr>
              <a:t>= 25,000(1+0,04)^10 =</a:t>
            </a:r>
            <a:r>
              <a:rPr lang="ar-OM" sz="2000" dirty="0">
                <a:highlight>
                  <a:srgbClr val="00ADB5"/>
                </a:highlight>
                <a:latin typeface="Sakkal Majalla" panose="02000000000000000000" pitchFamily="2" charset="-78"/>
                <a:cs typeface="Sakkal Majalla" panose="02000000000000000000" pitchFamily="2" charset="-78"/>
              </a:rPr>
              <a:t>37,006.1 ر.ع</a:t>
            </a:r>
            <a:endParaRPr sz="2000" dirty="0">
              <a:highlight>
                <a:srgbClr val="00ADB5"/>
              </a:highlight>
              <a:latin typeface="Sakkal Majalla" panose="02000000000000000000" pitchFamily="2" charset="-78"/>
              <a:cs typeface="Sakkal Majalla" panose="02000000000000000000" pitchFamily="2" charset="-78"/>
            </a:endParaRPr>
          </a:p>
        </p:txBody>
      </p:sp>
      <p:cxnSp>
        <p:nvCxnSpPr>
          <p:cNvPr id="1500" name="Google Shape;1500;p58"/>
          <p:cNvCxnSpPr/>
          <p:nvPr/>
        </p:nvCxnSpPr>
        <p:spPr>
          <a:xfrm>
            <a:off x="3713100" y="1051747"/>
            <a:ext cx="1717800" cy="0"/>
          </a:xfrm>
          <a:prstGeom prst="straightConnector1">
            <a:avLst/>
          </a:prstGeom>
          <a:noFill/>
          <a:ln w="19050" cap="flat" cmpd="sng">
            <a:solidFill>
              <a:srgbClr val="00ADB5"/>
            </a:solidFill>
            <a:prstDash val="solid"/>
            <a:round/>
            <a:headEnd type="none" w="med" len="med"/>
            <a:tailEnd type="none" w="med" len="med"/>
          </a:ln>
        </p:spPr>
      </p:cxnSp>
    </p:spTree>
    <p:extLst>
      <p:ext uri="{BB962C8B-B14F-4D97-AF65-F5344CB8AC3E}">
        <p14:creationId xmlns:p14="http://schemas.microsoft.com/office/powerpoint/2010/main" val="2721991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474"/>
        <p:cNvGrpSpPr/>
        <p:nvPr/>
      </p:nvGrpSpPr>
      <p:grpSpPr>
        <a:xfrm>
          <a:off x="0" y="0"/>
          <a:ext cx="0" cy="0"/>
          <a:chOff x="0" y="0"/>
          <a:chExt cx="0" cy="0"/>
        </a:xfrm>
      </p:grpSpPr>
      <p:sp>
        <p:nvSpPr>
          <p:cNvPr id="1475" name="Google Shape;1475;p58"/>
          <p:cNvSpPr txBox="1">
            <a:spLocks noGrp="1"/>
          </p:cNvSpPr>
          <p:nvPr>
            <p:ph type="title"/>
          </p:nvPr>
        </p:nvSpPr>
        <p:spPr>
          <a:xfrm>
            <a:off x="2719128" y="263876"/>
            <a:ext cx="3705744"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OM" sz="4000" dirty="0">
                <a:latin typeface="Sakkal Majalla" panose="02000000000000000000" pitchFamily="2" charset="-78"/>
                <a:cs typeface="Sakkal Majalla" panose="02000000000000000000" pitchFamily="2" charset="-78"/>
              </a:rPr>
              <a:t>الفائدة المركبة الدورية</a:t>
            </a:r>
          </a:p>
        </p:txBody>
      </p:sp>
      <p:sp>
        <p:nvSpPr>
          <p:cNvPr id="1476" name="Google Shape;1476;p58"/>
          <p:cNvSpPr txBox="1">
            <a:spLocks noGrp="1"/>
          </p:cNvSpPr>
          <p:nvPr>
            <p:ph type="subTitle" idx="1"/>
          </p:nvPr>
        </p:nvSpPr>
        <p:spPr>
          <a:xfrm>
            <a:off x="1366684" y="1362752"/>
            <a:ext cx="4620866" cy="352298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ar-OM" sz="2000" b="1" dirty="0">
                <a:latin typeface="Sakkal Majalla" panose="02000000000000000000" pitchFamily="2" charset="-78"/>
                <a:cs typeface="Sakkal Majalla" panose="02000000000000000000" pitchFamily="2" charset="-78"/>
              </a:rPr>
              <a:t>القانون:</a:t>
            </a:r>
          </a:p>
          <a:p>
            <a:pPr marL="0" lvl="0" indent="0" algn="r" rtl="0">
              <a:spcBef>
                <a:spcPts val="0"/>
              </a:spcBef>
              <a:spcAft>
                <a:spcPts val="0"/>
              </a:spcAft>
              <a:buNone/>
            </a:pPr>
            <a:r>
              <a:rPr lang="ar-OM" sz="2000" dirty="0">
                <a:latin typeface="Sakkal Majalla" panose="02000000000000000000" pitchFamily="2" charset="-78"/>
                <a:cs typeface="Sakkal Majalla" panose="02000000000000000000" pitchFamily="2" charset="-78"/>
              </a:rPr>
              <a:t>المبلغ = القسط*(1-(1+الفائدة)^-المدة)\الفائدة</a:t>
            </a:r>
          </a:p>
          <a:p>
            <a:pPr marL="0" lvl="0" indent="0" algn="r" rtl="0">
              <a:spcBef>
                <a:spcPts val="0"/>
              </a:spcBef>
              <a:spcAft>
                <a:spcPts val="0"/>
              </a:spcAft>
              <a:buNone/>
            </a:pPr>
            <a:r>
              <a:rPr lang="ar-OM" sz="2000" b="1" dirty="0">
                <a:latin typeface="Sakkal Majalla" panose="02000000000000000000" pitchFamily="2" charset="-78"/>
                <a:cs typeface="Sakkal Majalla" panose="02000000000000000000" pitchFamily="2" charset="-78"/>
              </a:rPr>
              <a:t>مثال:</a:t>
            </a:r>
          </a:p>
          <a:p>
            <a:pPr marL="0" lvl="0" indent="0" algn="r" rtl="1">
              <a:spcBef>
                <a:spcPts val="0"/>
              </a:spcBef>
              <a:spcAft>
                <a:spcPts val="0"/>
              </a:spcAft>
              <a:buNone/>
            </a:pPr>
            <a:r>
              <a:rPr lang="ar-OM" sz="2000" dirty="0">
                <a:latin typeface="Sakkal Majalla" panose="02000000000000000000" pitchFamily="2" charset="-78"/>
                <a:cs typeface="Sakkal Majalla" panose="02000000000000000000" pitchFamily="2" charset="-78"/>
              </a:rPr>
              <a:t>القسط:  105</a:t>
            </a:r>
          </a:p>
          <a:p>
            <a:pPr marL="0" lvl="0" indent="0" algn="r" rtl="1">
              <a:spcBef>
                <a:spcPts val="0"/>
              </a:spcBef>
              <a:spcAft>
                <a:spcPts val="0"/>
              </a:spcAft>
              <a:buNone/>
            </a:pPr>
            <a:r>
              <a:rPr lang="ar-OM" sz="2000" dirty="0">
                <a:latin typeface="Sakkal Majalla" panose="02000000000000000000" pitchFamily="2" charset="-78"/>
                <a:cs typeface="Sakkal Majalla" panose="02000000000000000000" pitchFamily="2" charset="-78"/>
              </a:rPr>
              <a:t>الفائدة: 4%</a:t>
            </a:r>
          </a:p>
          <a:p>
            <a:pPr marL="0" lvl="0" indent="0" algn="r" rtl="1">
              <a:spcBef>
                <a:spcPts val="0"/>
              </a:spcBef>
              <a:spcAft>
                <a:spcPts val="0"/>
              </a:spcAft>
              <a:buNone/>
            </a:pPr>
            <a:r>
              <a:rPr lang="ar-OM" sz="2000" dirty="0">
                <a:latin typeface="Sakkal Majalla" panose="02000000000000000000" pitchFamily="2" charset="-78"/>
                <a:cs typeface="Sakkal Majalla" panose="02000000000000000000" pitchFamily="2" charset="-78"/>
              </a:rPr>
              <a:t>مدة القرض: 10 سنوات</a:t>
            </a:r>
          </a:p>
          <a:p>
            <a:pPr marL="0" lvl="0" indent="0" algn="r" rtl="1">
              <a:spcBef>
                <a:spcPts val="0"/>
              </a:spcBef>
              <a:spcAft>
                <a:spcPts val="0"/>
              </a:spcAft>
              <a:buNone/>
            </a:pPr>
            <a:r>
              <a:rPr lang="ar-OM" sz="2000" b="1" dirty="0">
                <a:latin typeface="Sakkal Majalla" panose="02000000000000000000" pitchFamily="2" charset="-78"/>
                <a:cs typeface="Sakkal Majalla" panose="02000000000000000000" pitchFamily="2" charset="-78"/>
              </a:rPr>
              <a:t>الحل:</a:t>
            </a:r>
          </a:p>
          <a:p>
            <a:pPr marL="0" lvl="0" indent="0" algn="r" rtl="1">
              <a:spcBef>
                <a:spcPts val="0"/>
              </a:spcBef>
              <a:spcAft>
                <a:spcPts val="0"/>
              </a:spcAft>
              <a:buNone/>
            </a:pPr>
            <a:r>
              <a:rPr lang="ar-OM" sz="2000" b="1" dirty="0">
                <a:latin typeface="Sakkal Majalla" panose="02000000000000000000" pitchFamily="2" charset="-78"/>
                <a:cs typeface="Sakkal Majalla" panose="02000000000000000000" pitchFamily="2" charset="-78"/>
              </a:rPr>
              <a:t>مبلغ القرض(القسط سنوي):</a:t>
            </a:r>
          </a:p>
          <a:p>
            <a:pPr marL="0" indent="0" algn="r" rtl="1"/>
            <a:r>
              <a:rPr lang="ar-OM" sz="2000" dirty="0">
                <a:latin typeface="Sakkal Majalla" panose="02000000000000000000" pitchFamily="2" charset="-78"/>
                <a:cs typeface="Sakkal Majalla" panose="02000000000000000000" pitchFamily="2" charset="-78"/>
              </a:rPr>
              <a:t>= 105*(1-(1+0,04)^-10)\0,04= </a:t>
            </a:r>
            <a:r>
              <a:rPr lang="en-US" sz="2000" dirty="0">
                <a:highlight>
                  <a:srgbClr val="00ADB5"/>
                </a:highlight>
                <a:latin typeface="Sakkal Majalla" panose="02000000000000000000" pitchFamily="2" charset="-78"/>
                <a:cs typeface="Sakkal Majalla" panose="02000000000000000000" pitchFamily="2" charset="-78"/>
              </a:rPr>
              <a:t>851.64</a:t>
            </a:r>
            <a:r>
              <a:rPr lang="ar-OM" sz="1800" b="0" i="0" u="none" strike="noStrike" dirty="0">
                <a:solidFill>
                  <a:srgbClr val="000000"/>
                </a:solidFill>
                <a:effectLst/>
                <a:highlight>
                  <a:srgbClr val="00ADB5"/>
                </a:highlight>
                <a:latin typeface="Calibri" panose="020F0502020204030204" pitchFamily="34" charset="0"/>
              </a:rPr>
              <a:t> </a:t>
            </a:r>
          </a:p>
          <a:p>
            <a:pPr marL="0" indent="0" algn="r" rtl="1"/>
            <a:r>
              <a:rPr lang="ar-OM" sz="2000" b="1" dirty="0">
                <a:latin typeface="Sakkal Majalla" panose="02000000000000000000" pitchFamily="2" charset="-78"/>
                <a:cs typeface="Sakkal Majalla" panose="02000000000000000000" pitchFamily="2" charset="-78"/>
              </a:rPr>
              <a:t>مبلغ القرض(القسط شهري):</a:t>
            </a:r>
          </a:p>
          <a:p>
            <a:pPr marL="0" indent="0" algn="r" rtl="1"/>
            <a:r>
              <a:rPr lang="ar-OM" sz="2000" dirty="0">
                <a:latin typeface="Sakkal Majalla" panose="02000000000000000000" pitchFamily="2" charset="-78"/>
                <a:cs typeface="Sakkal Majalla" panose="02000000000000000000" pitchFamily="2" charset="-78"/>
              </a:rPr>
              <a:t>= 105*(1-(1+0,04\12)^-10*12)\(0,04\12)=</a:t>
            </a:r>
            <a:r>
              <a:rPr lang="en-US" sz="2000" b="0" i="0" u="none" strike="noStrike" dirty="0">
                <a:solidFill>
                  <a:srgbClr val="000000"/>
                </a:solidFill>
                <a:effectLst/>
                <a:highlight>
                  <a:srgbClr val="00ADB5"/>
                </a:highlight>
                <a:latin typeface="Sakkal Majalla" panose="02000000000000000000" pitchFamily="2" charset="-78"/>
                <a:cs typeface="Sakkal Majalla" panose="02000000000000000000" pitchFamily="2" charset="-78"/>
              </a:rPr>
              <a:t>10,370.87</a:t>
            </a:r>
            <a:endParaRPr lang="ar-OM" sz="2400" dirty="0">
              <a:highlight>
                <a:srgbClr val="00ADB5"/>
              </a:highlight>
              <a:latin typeface="Sakkal Majalla" panose="02000000000000000000" pitchFamily="2" charset="-78"/>
              <a:cs typeface="Sakkal Majalla" panose="02000000000000000000" pitchFamily="2" charset="-78"/>
            </a:endParaRPr>
          </a:p>
          <a:p>
            <a:pPr marL="0" lvl="0" indent="0" algn="r" rtl="1">
              <a:spcBef>
                <a:spcPts val="0"/>
              </a:spcBef>
              <a:spcAft>
                <a:spcPts val="0"/>
              </a:spcAft>
              <a:buNone/>
            </a:pPr>
            <a:r>
              <a:rPr lang="ar-OM" sz="1800" b="1" dirty="0">
                <a:latin typeface="Sakkal Majalla" panose="02000000000000000000" pitchFamily="2" charset="-78"/>
                <a:cs typeface="Sakkal Majalla" panose="02000000000000000000" pitchFamily="2" charset="-78"/>
              </a:rPr>
              <a:t>"</a:t>
            </a:r>
            <a:r>
              <a:rPr lang="ar-OM" sz="1200" b="1" dirty="0">
                <a:latin typeface="Sakkal Majalla" panose="02000000000000000000" pitchFamily="2" charset="-78"/>
                <a:cs typeface="Sakkal Majalla" panose="02000000000000000000" pitchFamily="2" charset="-78"/>
              </a:rPr>
              <a:t>في حال كان القسط شهري, يجب تحويل المدة والفائدة لتكون شهرية أيضا."</a:t>
            </a:r>
            <a:endParaRPr lang="ar-OM" sz="1800" b="1" dirty="0">
              <a:latin typeface="Sakkal Majalla" panose="02000000000000000000" pitchFamily="2" charset="-78"/>
              <a:cs typeface="Sakkal Majalla" panose="02000000000000000000" pitchFamily="2" charset="-78"/>
            </a:endParaRPr>
          </a:p>
        </p:txBody>
      </p:sp>
      <p:cxnSp>
        <p:nvCxnSpPr>
          <p:cNvPr id="1500" name="Google Shape;1500;p58"/>
          <p:cNvCxnSpPr/>
          <p:nvPr/>
        </p:nvCxnSpPr>
        <p:spPr>
          <a:xfrm>
            <a:off x="3713100" y="1051747"/>
            <a:ext cx="1717800" cy="0"/>
          </a:xfrm>
          <a:prstGeom prst="straightConnector1">
            <a:avLst/>
          </a:prstGeom>
          <a:noFill/>
          <a:ln w="19050" cap="flat" cmpd="sng">
            <a:solidFill>
              <a:srgbClr val="00ADB5"/>
            </a:solidFill>
            <a:prstDash val="solid"/>
            <a:round/>
            <a:headEnd type="none" w="med" len="med"/>
            <a:tailEnd type="none" w="med" len="med"/>
          </a:ln>
        </p:spPr>
      </p:cxnSp>
    </p:spTree>
    <p:extLst>
      <p:ext uri="{BB962C8B-B14F-4D97-AF65-F5344CB8AC3E}">
        <p14:creationId xmlns:p14="http://schemas.microsoft.com/office/powerpoint/2010/main" val="3550077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534"/>
        <p:cNvGrpSpPr/>
        <p:nvPr/>
      </p:nvGrpSpPr>
      <p:grpSpPr>
        <a:xfrm>
          <a:off x="0" y="0"/>
          <a:ext cx="0" cy="0"/>
          <a:chOff x="0" y="0"/>
          <a:chExt cx="0" cy="0"/>
        </a:xfrm>
      </p:grpSpPr>
      <p:sp>
        <p:nvSpPr>
          <p:cNvPr id="1535" name="Google Shape;1535;p61"/>
          <p:cNvSpPr txBox="1">
            <a:spLocks noGrp="1"/>
          </p:cNvSpPr>
          <p:nvPr>
            <p:ph type="subTitle" idx="1"/>
          </p:nvPr>
        </p:nvSpPr>
        <p:spPr>
          <a:xfrm>
            <a:off x="787100" y="1192058"/>
            <a:ext cx="2773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OM" sz="2800" dirty="0">
                <a:latin typeface="Sakkal Majalla" panose="02000000000000000000" pitchFamily="2" charset="-78"/>
                <a:cs typeface="Sakkal Majalla" panose="02000000000000000000" pitchFamily="2" charset="-78"/>
              </a:rPr>
              <a:t>الفائدة = 5.25%</a:t>
            </a:r>
            <a:endParaRPr sz="2800" dirty="0">
              <a:latin typeface="Sakkal Majalla" panose="02000000000000000000" pitchFamily="2" charset="-78"/>
              <a:cs typeface="Sakkal Majalla" panose="02000000000000000000" pitchFamily="2" charset="-78"/>
            </a:endParaRPr>
          </a:p>
        </p:txBody>
      </p:sp>
      <p:sp>
        <p:nvSpPr>
          <p:cNvPr id="1536" name="Google Shape;1536;p61"/>
          <p:cNvSpPr txBox="1">
            <a:spLocks noGrp="1"/>
          </p:cNvSpPr>
          <p:nvPr>
            <p:ph type="subTitle" idx="2"/>
          </p:nvPr>
        </p:nvSpPr>
        <p:spPr>
          <a:xfrm>
            <a:off x="5583400" y="1184750"/>
            <a:ext cx="2773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OM" sz="2800" dirty="0">
                <a:latin typeface="Sakkal Majalla" panose="02000000000000000000" pitchFamily="2" charset="-78"/>
                <a:cs typeface="Sakkal Majalla" panose="02000000000000000000" pitchFamily="2" charset="-78"/>
              </a:rPr>
              <a:t>الفائدة = 3.75%</a:t>
            </a:r>
            <a:endParaRPr sz="2800" dirty="0">
              <a:latin typeface="Sakkal Majalla" panose="02000000000000000000" pitchFamily="2" charset="-78"/>
              <a:cs typeface="Sakkal Majalla" panose="02000000000000000000" pitchFamily="2" charset="-78"/>
            </a:endParaRPr>
          </a:p>
        </p:txBody>
      </p:sp>
      <p:sp>
        <p:nvSpPr>
          <p:cNvPr id="1537" name="Google Shape;1537;p61"/>
          <p:cNvSpPr txBox="1">
            <a:spLocks noGrp="1"/>
          </p:cNvSpPr>
          <p:nvPr>
            <p:ph type="subTitle" idx="3"/>
          </p:nvPr>
        </p:nvSpPr>
        <p:spPr>
          <a:xfrm>
            <a:off x="550607" y="1683368"/>
            <a:ext cx="2692143" cy="2268073"/>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ar-OM" sz="1800" b="1" dirty="0">
                <a:latin typeface="Sakkal Majalla" panose="02000000000000000000" pitchFamily="2" charset="-78"/>
                <a:cs typeface="Sakkal Majalla" panose="02000000000000000000" pitchFamily="2" charset="-78"/>
              </a:rPr>
              <a:t>مدخلات:</a:t>
            </a:r>
          </a:p>
          <a:p>
            <a:pPr marL="0" lvl="0" indent="0" algn="r" rtl="0">
              <a:spcBef>
                <a:spcPts val="0"/>
              </a:spcBef>
              <a:spcAft>
                <a:spcPts val="0"/>
              </a:spcAft>
              <a:buNone/>
            </a:pPr>
            <a:r>
              <a:rPr lang="ar-OM" sz="1800" dirty="0">
                <a:latin typeface="Sakkal Majalla" panose="02000000000000000000" pitchFamily="2" charset="-78"/>
                <a:cs typeface="Sakkal Majalla" panose="02000000000000000000" pitchFamily="2" charset="-78"/>
              </a:rPr>
              <a:t>مبلغ القرض = 30,000 ر.ع</a:t>
            </a:r>
          </a:p>
          <a:p>
            <a:pPr marL="0" lvl="0" indent="0" algn="r" rtl="0">
              <a:spcBef>
                <a:spcPts val="0"/>
              </a:spcBef>
              <a:spcAft>
                <a:spcPts val="0"/>
              </a:spcAft>
              <a:buNone/>
            </a:pPr>
            <a:r>
              <a:rPr lang="ar-OM" sz="1800" dirty="0">
                <a:latin typeface="Sakkal Majalla" panose="02000000000000000000" pitchFamily="2" charset="-78"/>
                <a:cs typeface="Sakkal Majalla" panose="02000000000000000000" pitchFamily="2" charset="-78"/>
              </a:rPr>
              <a:t>المدة = 25 سنة</a:t>
            </a:r>
          </a:p>
          <a:p>
            <a:pPr marL="0" lvl="0" indent="0" algn="r" rtl="0">
              <a:spcBef>
                <a:spcPts val="0"/>
              </a:spcBef>
              <a:spcAft>
                <a:spcPts val="0"/>
              </a:spcAft>
              <a:buNone/>
            </a:pPr>
            <a:r>
              <a:rPr lang="ar-OM" sz="1800" b="1" dirty="0">
                <a:latin typeface="Sakkal Majalla" panose="02000000000000000000" pitchFamily="2" charset="-78"/>
                <a:cs typeface="Sakkal Majalla" panose="02000000000000000000" pitchFamily="2" charset="-78"/>
              </a:rPr>
              <a:t>مخرجات:</a:t>
            </a:r>
          </a:p>
          <a:p>
            <a:pPr marL="0" lvl="0" indent="0" algn="r" rtl="0">
              <a:spcBef>
                <a:spcPts val="0"/>
              </a:spcBef>
              <a:spcAft>
                <a:spcPts val="0"/>
              </a:spcAft>
              <a:buNone/>
            </a:pPr>
            <a:r>
              <a:rPr lang="ar-OM" sz="1800" dirty="0">
                <a:latin typeface="Sakkal Majalla" panose="02000000000000000000" pitchFamily="2" charset="-78"/>
                <a:cs typeface="Sakkal Majalla" panose="02000000000000000000" pitchFamily="2" charset="-78"/>
              </a:rPr>
              <a:t>القسط  = 179.77 ر.ع</a:t>
            </a:r>
          </a:p>
          <a:p>
            <a:pPr marL="0" lvl="0" indent="0" algn="r" rtl="0">
              <a:spcBef>
                <a:spcPts val="0"/>
              </a:spcBef>
              <a:spcAft>
                <a:spcPts val="0"/>
              </a:spcAft>
              <a:buNone/>
            </a:pPr>
            <a:r>
              <a:rPr lang="ar-OM" sz="1800" dirty="0">
                <a:latin typeface="Sakkal Majalla" panose="02000000000000000000" pitchFamily="2" charset="-78"/>
                <a:cs typeface="Sakkal Majalla" panose="02000000000000000000" pitchFamily="2" charset="-78"/>
              </a:rPr>
              <a:t>المبلغ المدفوع كاملا = 53,932.29 ر.ع</a:t>
            </a:r>
          </a:p>
          <a:p>
            <a:pPr marL="0" lvl="0" indent="0" algn="r" rtl="0">
              <a:spcBef>
                <a:spcPts val="0"/>
              </a:spcBef>
              <a:spcAft>
                <a:spcPts val="0"/>
              </a:spcAft>
              <a:buNone/>
            </a:pPr>
            <a:r>
              <a:rPr lang="ar-OM" sz="1800" dirty="0">
                <a:latin typeface="Sakkal Majalla" panose="02000000000000000000" pitchFamily="2" charset="-78"/>
                <a:cs typeface="Sakkal Majalla" panose="02000000000000000000" pitchFamily="2" charset="-78"/>
              </a:rPr>
              <a:t>فائدة البنك = </a:t>
            </a:r>
            <a:r>
              <a:rPr lang="ar-OM" sz="1800" dirty="0">
                <a:highlight>
                  <a:srgbClr val="00ADB5"/>
                </a:highlight>
                <a:latin typeface="Sakkal Majalla" panose="02000000000000000000" pitchFamily="2" charset="-78"/>
                <a:cs typeface="Sakkal Majalla" panose="02000000000000000000" pitchFamily="2" charset="-78"/>
              </a:rPr>
              <a:t>23,932.29 ر.ع</a:t>
            </a:r>
          </a:p>
        </p:txBody>
      </p:sp>
      <p:sp>
        <p:nvSpPr>
          <p:cNvPr id="1538" name="Google Shape;1538;p61"/>
          <p:cNvSpPr txBox="1">
            <a:spLocks noGrp="1"/>
          </p:cNvSpPr>
          <p:nvPr>
            <p:ph type="subTitle" idx="4"/>
          </p:nvPr>
        </p:nvSpPr>
        <p:spPr>
          <a:xfrm>
            <a:off x="5417575" y="1683369"/>
            <a:ext cx="2621475" cy="221020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ar-OM" sz="1800" b="1" dirty="0">
                <a:latin typeface="Sakkal Majalla" panose="02000000000000000000" pitchFamily="2" charset="-78"/>
                <a:cs typeface="Sakkal Majalla" panose="02000000000000000000" pitchFamily="2" charset="-78"/>
              </a:rPr>
              <a:t>مدخلات:</a:t>
            </a:r>
          </a:p>
          <a:p>
            <a:pPr marL="0" lvl="0" indent="0" algn="r" rtl="0">
              <a:spcBef>
                <a:spcPts val="0"/>
              </a:spcBef>
              <a:spcAft>
                <a:spcPts val="0"/>
              </a:spcAft>
              <a:buNone/>
            </a:pPr>
            <a:r>
              <a:rPr lang="ar-OM" sz="1800" dirty="0">
                <a:latin typeface="Sakkal Majalla" panose="02000000000000000000" pitchFamily="2" charset="-78"/>
                <a:cs typeface="Sakkal Majalla" panose="02000000000000000000" pitchFamily="2" charset="-78"/>
              </a:rPr>
              <a:t>مبلغ القرض = 30,000 ر.ع</a:t>
            </a:r>
          </a:p>
          <a:p>
            <a:pPr marL="0" lvl="0" indent="0" algn="r" rtl="0">
              <a:spcBef>
                <a:spcPts val="0"/>
              </a:spcBef>
              <a:spcAft>
                <a:spcPts val="0"/>
              </a:spcAft>
              <a:buNone/>
            </a:pPr>
            <a:r>
              <a:rPr lang="ar-OM" sz="1800" dirty="0">
                <a:latin typeface="Sakkal Majalla" panose="02000000000000000000" pitchFamily="2" charset="-78"/>
                <a:cs typeface="Sakkal Majalla" panose="02000000000000000000" pitchFamily="2" charset="-78"/>
              </a:rPr>
              <a:t>المدة = 25 سنة</a:t>
            </a:r>
          </a:p>
          <a:p>
            <a:pPr marL="0" lvl="0" indent="0" algn="r" rtl="0">
              <a:spcBef>
                <a:spcPts val="0"/>
              </a:spcBef>
              <a:spcAft>
                <a:spcPts val="0"/>
              </a:spcAft>
              <a:buNone/>
            </a:pPr>
            <a:r>
              <a:rPr lang="ar-OM" sz="1800" b="1" dirty="0">
                <a:latin typeface="Sakkal Majalla" panose="02000000000000000000" pitchFamily="2" charset="-78"/>
                <a:cs typeface="Sakkal Majalla" panose="02000000000000000000" pitchFamily="2" charset="-78"/>
              </a:rPr>
              <a:t>مخرجات:</a:t>
            </a:r>
          </a:p>
          <a:p>
            <a:pPr marL="0" lvl="0" indent="0" algn="r" rtl="0">
              <a:spcBef>
                <a:spcPts val="0"/>
              </a:spcBef>
              <a:spcAft>
                <a:spcPts val="0"/>
              </a:spcAft>
              <a:buNone/>
            </a:pPr>
            <a:r>
              <a:rPr lang="ar-OM" sz="1800" dirty="0">
                <a:latin typeface="Sakkal Majalla" panose="02000000000000000000" pitchFamily="2" charset="-78"/>
                <a:cs typeface="Sakkal Majalla" panose="02000000000000000000" pitchFamily="2" charset="-78"/>
              </a:rPr>
              <a:t>القسط  = 154,24 ر.ع</a:t>
            </a:r>
          </a:p>
          <a:p>
            <a:pPr marL="0" lvl="0" indent="0" algn="r" rtl="0">
              <a:spcBef>
                <a:spcPts val="0"/>
              </a:spcBef>
              <a:spcAft>
                <a:spcPts val="0"/>
              </a:spcAft>
              <a:buNone/>
            </a:pPr>
            <a:r>
              <a:rPr lang="ar-OM" sz="1800" dirty="0">
                <a:latin typeface="Sakkal Majalla" panose="02000000000000000000" pitchFamily="2" charset="-78"/>
                <a:cs typeface="Sakkal Majalla" panose="02000000000000000000" pitchFamily="2" charset="-78"/>
              </a:rPr>
              <a:t>المبلغ المدفوع كاملا = 46,271.81 ر.ع</a:t>
            </a:r>
          </a:p>
          <a:p>
            <a:pPr marL="0" lvl="0" indent="0" algn="r" rtl="0">
              <a:spcBef>
                <a:spcPts val="0"/>
              </a:spcBef>
              <a:spcAft>
                <a:spcPts val="0"/>
              </a:spcAft>
              <a:buNone/>
            </a:pPr>
            <a:r>
              <a:rPr lang="ar-OM" sz="1800" dirty="0">
                <a:latin typeface="Sakkal Majalla" panose="02000000000000000000" pitchFamily="2" charset="-78"/>
                <a:cs typeface="Sakkal Majalla" panose="02000000000000000000" pitchFamily="2" charset="-78"/>
              </a:rPr>
              <a:t>فائدة البنك = </a:t>
            </a:r>
            <a:r>
              <a:rPr lang="ar-OM" sz="1800" dirty="0">
                <a:highlight>
                  <a:srgbClr val="00ADB5"/>
                </a:highlight>
                <a:latin typeface="Sakkal Majalla" panose="02000000000000000000" pitchFamily="2" charset="-78"/>
                <a:cs typeface="Sakkal Majalla" panose="02000000000000000000" pitchFamily="2" charset="-78"/>
              </a:rPr>
              <a:t>16,271.81 ر.ع</a:t>
            </a:r>
            <a:endParaRPr sz="1800" dirty="0">
              <a:highlight>
                <a:srgbClr val="00ADB5"/>
              </a:highlight>
              <a:latin typeface="Sakkal Majalla" panose="02000000000000000000" pitchFamily="2" charset="-78"/>
              <a:cs typeface="Sakkal Majalla" panose="02000000000000000000" pitchFamily="2" charset="-78"/>
            </a:endParaRPr>
          </a:p>
        </p:txBody>
      </p:sp>
      <p:sp>
        <p:nvSpPr>
          <p:cNvPr id="1539" name="Google Shape;1539;p6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OM" sz="4000" dirty="0">
                <a:latin typeface="Sakkal Majalla" panose="02000000000000000000" pitchFamily="2" charset="-78"/>
                <a:cs typeface="Sakkal Majalla" panose="02000000000000000000" pitchFamily="2" charset="-78"/>
              </a:rPr>
              <a:t>تأثير تغير الفائدة</a:t>
            </a:r>
            <a:endParaRPr sz="4000" dirty="0">
              <a:latin typeface="Sakkal Majalla" panose="02000000000000000000" pitchFamily="2" charset="-78"/>
              <a:cs typeface="Sakkal Majalla" panose="02000000000000000000" pitchFamily="2" charset="-78"/>
            </a:endParaRPr>
          </a:p>
        </p:txBody>
      </p:sp>
      <p:cxnSp>
        <p:nvCxnSpPr>
          <p:cNvPr id="6" name="Straight Connector 5">
            <a:extLst>
              <a:ext uri="{FF2B5EF4-FFF2-40B4-BE49-F238E27FC236}">
                <a16:creationId xmlns:a16="http://schemas.microsoft.com/office/drawing/2014/main" id="{E29E5007-124D-E4C5-B0C9-12AB38BD4C25}"/>
              </a:ext>
            </a:extLst>
          </p:cNvPr>
          <p:cNvCxnSpPr/>
          <p:nvPr/>
        </p:nvCxnSpPr>
        <p:spPr>
          <a:xfrm>
            <a:off x="4572000" y="1366685"/>
            <a:ext cx="0" cy="2526890"/>
          </a:xfrm>
          <a:prstGeom prst="line">
            <a:avLst/>
          </a:prstGeom>
          <a:ln>
            <a:solidFill>
              <a:srgbClr val="00ADB5"/>
            </a:solidFill>
          </a:ln>
        </p:spPr>
        <p:style>
          <a:lnRef idx="1">
            <a:schemeClr val="accent1"/>
          </a:lnRef>
          <a:fillRef idx="0">
            <a:schemeClr val="accent1"/>
          </a:fillRef>
          <a:effectRef idx="0">
            <a:schemeClr val="accent1"/>
          </a:effectRef>
          <a:fontRef idx="minor">
            <a:schemeClr val="tx1"/>
          </a:fontRef>
        </p:style>
      </p:cxnSp>
      <p:sp>
        <p:nvSpPr>
          <p:cNvPr id="4" name="Google Shape;1538;p61">
            <a:extLst>
              <a:ext uri="{FF2B5EF4-FFF2-40B4-BE49-F238E27FC236}">
                <a16:creationId xmlns:a16="http://schemas.microsoft.com/office/drawing/2014/main" id="{AB1DA5C3-73E8-0866-F797-157CBCCC4712}"/>
              </a:ext>
            </a:extLst>
          </p:cNvPr>
          <p:cNvSpPr txBox="1">
            <a:spLocks/>
          </p:cNvSpPr>
          <p:nvPr/>
        </p:nvSpPr>
        <p:spPr>
          <a:xfrm>
            <a:off x="2314224" y="4006695"/>
            <a:ext cx="4515552" cy="8867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285750" indent="-285750" rtl="1">
              <a:buFont typeface="Arial" panose="020B0604020202020204" pitchFamily="34" charset="0"/>
              <a:buChar char="•"/>
            </a:pPr>
            <a:r>
              <a:rPr lang="ar-OM" sz="1800" dirty="0">
                <a:latin typeface="Sakkal Majalla" panose="02000000000000000000" pitchFamily="2" charset="-78"/>
                <a:cs typeface="Sakkal Majalla" panose="02000000000000000000" pitchFamily="2" charset="-78"/>
              </a:rPr>
              <a:t>"زيادة الفائدة مع بقاء بقية العوامل ثابتة يؤدي الى </a:t>
            </a:r>
            <a:r>
              <a:rPr lang="ar-OM" sz="1800" dirty="0">
                <a:highlight>
                  <a:srgbClr val="00ADB5"/>
                </a:highlight>
                <a:latin typeface="Sakkal Majalla" panose="02000000000000000000" pitchFamily="2" charset="-78"/>
                <a:cs typeface="Sakkal Majalla" panose="02000000000000000000" pitchFamily="2" charset="-78"/>
              </a:rPr>
              <a:t>زيادة القسط </a:t>
            </a:r>
            <a:r>
              <a:rPr lang="ar-OM" sz="1800" dirty="0">
                <a:latin typeface="Sakkal Majalla" panose="02000000000000000000" pitchFamily="2" charset="-78"/>
                <a:cs typeface="Sakkal Majalla" panose="02000000000000000000" pitchFamily="2" charset="-78"/>
              </a:rPr>
              <a:t>الشهري المدفوع. يترتب عليه </a:t>
            </a:r>
            <a:r>
              <a:rPr lang="ar-OM" sz="1800" dirty="0">
                <a:highlight>
                  <a:srgbClr val="00ADB5"/>
                </a:highlight>
                <a:latin typeface="Sakkal Majalla" panose="02000000000000000000" pitchFamily="2" charset="-78"/>
                <a:cs typeface="Sakkal Majalla" panose="02000000000000000000" pitchFamily="2" charset="-78"/>
              </a:rPr>
              <a:t>زيادة فائدة البنك </a:t>
            </a:r>
            <a:r>
              <a:rPr lang="ar-OM" sz="1800" dirty="0">
                <a:latin typeface="Sakkal Majalla" panose="02000000000000000000" pitchFamily="2" charset="-78"/>
                <a:cs typeface="Sakkal Majalla" panose="02000000000000000000" pitchFamily="2" charset="-78"/>
              </a:rPr>
              <a:t>والعكس صحيح."</a:t>
            </a:r>
          </a:p>
        </p:txBody>
      </p:sp>
    </p:spTree>
    <p:extLst>
      <p:ext uri="{BB962C8B-B14F-4D97-AF65-F5344CB8AC3E}">
        <p14:creationId xmlns:p14="http://schemas.microsoft.com/office/powerpoint/2010/main" val="101209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534"/>
        <p:cNvGrpSpPr/>
        <p:nvPr/>
      </p:nvGrpSpPr>
      <p:grpSpPr>
        <a:xfrm>
          <a:off x="0" y="0"/>
          <a:ext cx="0" cy="0"/>
          <a:chOff x="0" y="0"/>
          <a:chExt cx="0" cy="0"/>
        </a:xfrm>
      </p:grpSpPr>
      <p:sp>
        <p:nvSpPr>
          <p:cNvPr id="1535" name="Google Shape;1535;p61"/>
          <p:cNvSpPr txBox="1">
            <a:spLocks noGrp="1"/>
          </p:cNvSpPr>
          <p:nvPr>
            <p:ph type="subTitle" idx="1"/>
          </p:nvPr>
        </p:nvSpPr>
        <p:spPr>
          <a:xfrm>
            <a:off x="787100" y="1192058"/>
            <a:ext cx="2773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OM" sz="2800" dirty="0">
                <a:latin typeface="Sakkal Majalla" panose="02000000000000000000" pitchFamily="2" charset="-78"/>
                <a:cs typeface="Sakkal Majalla" panose="02000000000000000000" pitchFamily="2" charset="-78"/>
              </a:rPr>
              <a:t>المدة = 15 سنة</a:t>
            </a:r>
            <a:endParaRPr sz="2800" dirty="0">
              <a:latin typeface="Sakkal Majalla" panose="02000000000000000000" pitchFamily="2" charset="-78"/>
              <a:cs typeface="Sakkal Majalla" panose="02000000000000000000" pitchFamily="2" charset="-78"/>
            </a:endParaRPr>
          </a:p>
        </p:txBody>
      </p:sp>
      <p:sp>
        <p:nvSpPr>
          <p:cNvPr id="1536" name="Google Shape;1536;p61"/>
          <p:cNvSpPr txBox="1">
            <a:spLocks noGrp="1"/>
          </p:cNvSpPr>
          <p:nvPr>
            <p:ph type="subTitle" idx="2"/>
          </p:nvPr>
        </p:nvSpPr>
        <p:spPr>
          <a:xfrm>
            <a:off x="5583400" y="1184750"/>
            <a:ext cx="2773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OM" sz="2800" dirty="0">
                <a:latin typeface="Sakkal Majalla" panose="02000000000000000000" pitchFamily="2" charset="-78"/>
                <a:cs typeface="Sakkal Majalla" panose="02000000000000000000" pitchFamily="2" charset="-78"/>
              </a:rPr>
              <a:t>المدة = 25 سنة</a:t>
            </a:r>
            <a:endParaRPr sz="2800" dirty="0">
              <a:latin typeface="Sakkal Majalla" panose="02000000000000000000" pitchFamily="2" charset="-78"/>
              <a:cs typeface="Sakkal Majalla" panose="02000000000000000000" pitchFamily="2" charset="-78"/>
            </a:endParaRPr>
          </a:p>
        </p:txBody>
      </p:sp>
      <p:sp>
        <p:nvSpPr>
          <p:cNvPr id="1537" name="Google Shape;1537;p61"/>
          <p:cNvSpPr txBox="1">
            <a:spLocks noGrp="1"/>
          </p:cNvSpPr>
          <p:nvPr>
            <p:ph type="subTitle" idx="3"/>
          </p:nvPr>
        </p:nvSpPr>
        <p:spPr>
          <a:xfrm>
            <a:off x="550607" y="1683368"/>
            <a:ext cx="2692143" cy="2268073"/>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ar-OM" sz="1800" b="1" dirty="0">
                <a:latin typeface="Sakkal Majalla" panose="02000000000000000000" pitchFamily="2" charset="-78"/>
                <a:cs typeface="Sakkal Majalla" panose="02000000000000000000" pitchFamily="2" charset="-78"/>
              </a:rPr>
              <a:t>مدخلات:</a:t>
            </a:r>
          </a:p>
          <a:p>
            <a:pPr marL="0" lvl="0" indent="0" algn="r" rtl="0">
              <a:spcBef>
                <a:spcPts val="0"/>
              </a:spcBef>
              <a:spcAft>
                <a:spcPts val="0"/>
              </a:spcAft>
              <a:buNone/>
            </a:pPr>
            <a:r>
              <a:rPr lang="ar-OM" sz="1800" dirty="0">
                <a:latin typeface="Sakkal Majalla" panose="02000000000000000000" pitchFamily="2" charset="-78"/>
                <a:cs typeface="Sakkal Majalla" panose="02000000000000000000" pitchFamily="2" charset="-78"/>
              </a:rPr>
              <a:t>مبلغ القرض = 30,000 ر.ع</a:t>
            </a:r>
          </a:p>
          <a:p>
            <a:pPr marL="0" lvl="0" indent="0" algn="r" rtl="0">
              <a:spcBef>
                <a:spcPts val="0"/>
              </a:spcBef>
              <a:spcAft>
                <a:spcPts val="0"/>
              </a:spcAft>
              <a:buNone/>
            </a:pPr>
            <a:r>
              <a:rPr lang="ar-OM" sz="1800" dirty="0">
                <a:latin typeface="Sakkal Majalla" panose="02000000000000000000" pitchFamily="2" charset="-78"/>
                <a:cs typeface="Sakkal Majalla" panose="02000000000000000000" pitchFamily="2" charset="-78"/>
              </a:rPr>
              <a:t>الفائدة  = 5%</a:t>
            </a:r>
          </a:p>
          <a:p>
            <a:pPr marL="0" lvl="0" indent="0" algn="r" rtl="0">
              <a:spcBef>
                <a:spcPts val="0"/>
              </a:spcBef>
              <a:spcAft>
                <a:spcPts val="0"/>
              </a:spcAft>
              <a:buNone/>
            </a:pPr>
            <a:r>
              <a:rPr lang="ar-OM" sz="1800" b="1" dirty="0">
                <a:latin typeface="Sakkal Majalla" panose="02000000000000000000" pitchFamily="2" charset="-78"/>
                <a:cs typeface="Sakkal Majalla" panose="02000000000000000000" pitchFamily="2" charset="-78"/>
              </a:rPr>
              <a:t>مخرجات:</a:t>
            </a:r>
          </a:p>
          <a:p>
            <a:pPr marL="0" lvl="0" indent="0" algn="r" rtl="0">
              <a:spcBef>
                <a:spcPts val="0"/>
              </a:spcBef>
              <a:spcAft>
                <a:spcPts val="0"/>
              </a:spcAft>
              <a:buNone/>
            </a:pPr>
            <a:r>
              <a:rPr lang="ar-OM" sz="1800" dirty="0">
                <a:latin typeface="Sakkal Majalla" panose="02000000000000000000" pitchFamily="2" charset="-78"/>
                <a:cs typeface="Sakkal Majalla" panose="02000000000000000000" pitchFamily="2" charset="-78"/>
              </a:rPr>
              <a:t>القسط  = 237,24 ر.ع</a:t>
            </a:r>
          </a:p>
          <a:p>
            <a:pPr marL="0" lvl="0" indent="0" algn="r" rtl="0">
              <a:spcBef>
                <a:spcPts val="0"/>
              </a:spcBef>
              <a:spcAft>
                <a:spcPts val="0"/>
              </a:spcAft>
              <a:buNone/>
            </a:pPr>
            <a:r>
              <a:rPr lang="ar-OM" sz="1800" dirty="0">
                <a:latin typeface="Sakkal Majalla" panose="02000000000000000000" pitchFamily="2" charset="-78"/>
                <a:cs typeface="Sakkal Majalla" panose="02000000000000000000" pitchFamily="2" charset="-78"/>
              </a:rPr>
              <a:t>المبلغ المدفوع كاملا = 42,702.86 ر.ع</a:t>
            </a:r>
          </a:p>
          <a:p>
            <a:pPr marL="0" lvl="0" indent="0" algn="r" rtl="0">
              <a:spcBef>
                <a:spcPts val="0"/>
              </a:spcBef>
              <a:spcAft>
                <a:spcPts val="0"/>
              </a:spcAft>
              <a:buNone/>
            </a:pPr>
            <a:r>
              <a:rPr lang="ar-OM" sz="1800" dirty="0">
                <a:latin typeface="Sakkal Majalla" panose="02000000000000000000" pitchFamily="2" charset="-78"/>
                <a:cs typeface="Sakkal Majalla" panose="02000000000000000000" pitchFamily="2" charset="-78"/>
              </a:rPr>
              <a:t>فائدة البنك = </a:t>
            </a:r>
            <a:r>
              <a:rPr lang="ar-OM" sz="1800" dirty="0">
                <a:highlight>
                  <a:srgbClr val="00ADB5"/>
                </a:highlight>
                <a:latin typeface="Sakkal Majalla" panose="02000000000000000000" pitchFamily="2" charset="-78"/>
                <a:cs typeface="Sakkal Majalla" panose="02000000000000000000" pitchFamily="2" charset="-78"/>
              </a:rPr>
              <a:t>12,702.86 ر.ع</a:t>
            </a:r>
          </a:p>
        </p:txBody>
      </p:sp>
      <p:sp>
        <p:nvSpPr>
          <p:cNvPr id="1538" name="Google Shape;1538;p61"/>
          <p:cNvSpPr txBox="1">
            <a:spLocks noGrp="1"/>
          </p:cNvSpPr>
          <p:nvPr>
            <p:ph type="subTitle" idx="4"/>
          </p:nvPr>
        </p:nvSpPr>
        <p:spPr>
          <a:xfrm>
            <a:off x="5417575" y="1683369"/>
            <a:ext cx="2621475" cy="221020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ar-OM" sz="1800" b="1" dirty="0">
                <a:latin typeface="Sakkal Majalla" panose="02000000000000000000" pitchFamily="2" charset="-78"/>
                <a:cs typeface="Sakkal Majalla" panose="02000000000000000000" pitchFamily="2" charset="-78"/>
              </a:rPr>
              <a:t>مدخلات:</a:t>
            </a:r>
          </a:p>
          <a:p>
            <a:pPr marL="0" lvl="0" indent="0" algn="r" rtl="0">
              <a:spcBef>
                <a:spcPts val="0"/>
              </a:spcBef>
              <a:spcAft>
                <a:spcPts val="0"/>
              </a:spcAft>
              <a:buNone/>
            </a:pPr>
            <a:r>
              <a:rPr lang="ar-OM" sz="1800" dirty="0">
                <a:latin typeface="Sakkal Majalla" panose="02000000000000000000" pitchFamily="2" charset="-78"/>
                <a:cs typeface="Sakkal Majalla" panose="02000000000000000000" pitchFamily="2" charset="-78"/>
              </a:rPr>
              <a:t>مبلغ القرض = 30,000 ر.ع</a:t>
            </a:r>
          </a:p>
          <a:p>
            <a:pPr marL="0" lvl="0" indent="0" algn="r" rtl="0">
              <a:spcBef>
                <a:spcPts val="0"/>
              </a:spcBef>
              <a:spcAft>
                <a:spcPts val="0"/>
              </a:spcAft>
              <a:buNone/>
            </a:pPr>
            <a:r>
              <a:rPr lang="ar-OM" sz="1800" dirty="0">
                <a:latin typeface="Sakkal Majalla" panose="02000000000000000000" pitchFamily="2" charset="-78"/>
                <a:cs typeface="Sakkal Majalla" panose="02000000000000000000" pitchFamily="2" charset="-78"/>
              </a:rPr>
              <a:t>الفائدة  = 5%</a:t>
            </a:r>
          </a:p>
          <a:p>
            <a:pPr marL="0" lvl="0" indent="0" algn="r" rtl="0">
              <a:spcBef>
                <a:spcPts val="0"/>
              </a:spcBef>
              <a:spcAft>
                <a:spcPts val="0"/>
              </a:spcAft>
              <a:buNone/>
            </a:pPr>
            <a:r>
              <a:rPr lang="ar-OM" sz="1800" b="1" dirty="0">
                <a:latin typeface="Sakkal Majalla" panose="02000000000000000000" pitchFamily="2" charset="-78"/>
                <a:cs typeface="Sakkal Majalla" panose="02000000000000000000" pitchFamily="2" charset="-78"/>
              </a:rPr>
              <a:t>مخرجات:</a:t>
            </a:r>
          </a:p>
          <a:p>
            <a:pPr marL="0" lvl="0" indent="0" algn="r" rtl="0">
              <a:spcBef>
                <a:spcPts val="0"/>
              </a:spcBef>
              <a:spcAft>
                <a:spcPts val="0"/>
              </a:spcAft>
              <a:buNone/>
            </a:pPr>
            <a:r>
              <a:rPr lang="ar-OM" sz="1800" dirty="0">
                <a:latin typeface="Sakkal Majalla" panose="02000000000000000000" pitchFamily="2" charset="-78"/>
                <a:cs typeface="Sakkal Majalla" panose="02000000000000000000" pitchFamily="2" charset="-78"/>
              </a:rPr>
              <a:t>القسط  = 175.38ر.ع</a:t>
            </a:r>
          </a:p>
          <a:p>
            <a:pPr marL="0" lvl="0" indent="0" algn="r" rtl="0">
              <a:spcBef>
                <a:spcPts val="0"/>
              </a:spcBef>
              <a:spcAft>
                <a:spcPts val="0"/>
              </a:spcAft>
              <a:buNone/>
            </a:pPr>
            <a:r>
              <a:rPr lang="ar-OM" sz="1800" dirty="0">
                <a:latin typeface="Sakkal Majalla" panose="02000000000000000000" pitchFamily="2" charset="-78"/>
                <a:cs typeface="Sakkal Majalla" panose="02000000000000000000" pitchFamily="2" charset="-78"/>
              </a:rPr>
              <a:t>المبلغ المدفوع كاملا = 52,613.10ر.ع</a:t>
            </a:r>
          </a:p>
          <a:p>
            <a:pPr marL="0" lvl="0" indent="0" algn="r" rtl="0">
              <a:spcBef>
                <a:spcPts val="0"/>
              </a:spcBef>
              <a:spcAft>
                <a:spcPts val="0"/>
              </a:spcAft>
              <a:buNone/>
            </a:pPr>
            <a:r>
              <a:rPr lang="ar-OM" sz="1800" dirty="0">
                <a:latin typeface="Sakkal Majalla" panose="02000000000000000000" pitchFamily="2" charset="-78"/>
                <a:cs typeface="Sakkal Majalla" panose="02000000000000000000" pitchFamily="2" charset="-78"/>
              </a:rPr>
              <a:t>فائدة البنك = </a:t>
            </a:r>
            <a:r>
              <a:rPr lang="ar-OM" sz="1800" dirty="0">
                <a:highlight>
                  <a:srgbClr val="00ADB5"/>
                </a:highlight>
                <a:latin typeface="Sakkal Majalla" panose="02000000000000000000" pitchFamily="2" charset="-78"/>
                <a:cs typeface="Sakkal Majalla" panose="02000000000000000000" pitchFamily="2" charset="-78"/>
              </a:rPr>
              <a:t>22,613.10 ر.ع</a:t>
            </a:r>
            <a:endParaRPr sz="1800" dirty="0">
              <a:highlight>
                <a:srgbClr val="00ADB5"/>
              </a:highlight>
              <a:latin typeface="Sakkal Majalla" panose="02000000000000000000" pitchFamily="2" charset="-78"/>
              <a:cs typeface="Sakkal Majalla" panose="02000000000000000000" pitchFamily="2" charset="-78"/>
            </a:endParaRPr>
          </a:p>
        </p:txBody>
      </p:sp>
      <p:sp>
        <p:nvSpPr>
          <p:cNvPr id="1539" name="Google Shape;1539;p6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OM" sz="4000" dirty="0">
                <a:latin typeface="Sakkal Majalla" panose="02000000000000000000" pitchFamily="2" charset="-78"/>
                <a:cs typeface="Sakkal Majalla" panose="02000000000000000000" pitchFamily="2" charset="-78"/>
              </a:rPr>
              <a:t>تأثير تغير المدة</a:t>
            </a:r>
            <a:endParaRPr sz="4000" dirty="0">
              <a:latin typeface="Sakkal Majalla" panose="02000000000000000000" pitchFamily="2" charset="-78"/>
              <a:cs typeface="Sakkal Majalla" panose="02000000000000000000" pitchFamily="2" charset="-78"/>
            </a:endParaRPr>
          </a:p>
        </p:txBody>
      </p:sp>
      <p:cxnSp>
        <p:nvCxnSpPr>
          <p:cNvPr id="6" name="Straight Connector 5">
            <a:extLst>
              <a:ext uri="{FF2B5EF4-FFF2-40B4-BE49-F238E27FC236}">
                <a16:creationId xmlns:a16="http://schemas.microsoft.com/office/drawing/2014/main" id="{E29E5007-124D-E4C5-B0C9-12AB38BD4C25}"/>
              </a:ext>
            </a:extLst>
          </p:cNvPr>
          <p:cNvCxnSpPr/>
          <p:nvPr/>
        </p:nvCxnSpPr>
        <p:spPr>
          <a:xfrm>
            <a:off x="4572000" y="1366684"/>
            <a:ext cx="0" cy="2526890"/>
          </a:xfrm>
          <a:prstGeom prst="line">
            <a:avLst/>
          </a:prstGeom>
          <a:ln>
            <a:solidFill>
              <a:srgbClr val="00ADB5"/>
            </a:solidFill>
          </a:ln>
        </p:spPr>
        <p:style>
          <a:lnRef idx="1">
            <a:schemeClr val="accent1"/>
          </a:lnRef>
          <a:fillRef idx="0">
            <a:schemeClr val="accent1"/>
          </a:fillRef>
          <a:effectRef idx="0">
            <a:schemeClr val="accent1"/>
          </a:effectRef>
          <a:fontRef idx="minor">
            <a:schemeClr val="tx1"/>
          </a:fontRef>
        </p:style>
      </p:cxnSp>
      <p:sp>
        <p:nvSpPr>
          <p:cNvPr id="2" name="Google Shape;1538;p61">
            <a:extLst>
              <a:ext uri="{FF2B5EF4-FFF2-40B4-BE49-F238E27FC236}">
                <a16:creationId xmlns:a16="http://schemas.microsoft.com/office/drawing/2014/main" id="{EE005591-559A-209B-A640-710812177C59}"/>
              </a:ext>
            </a:extLst>
          </p:cNvPr>
          <p:cNvSpPr txBox="1">
            <a:spLocks/>
          </p:cNvSpPr>
          <p:nvPr/>
        </p:nvSpPr>
        <p:spPr>
          <a:xfrm>
            <a:off x="2402714" y="4006695"/>
            <a:ext cx="4515552" cy="8867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285750" indent="-285750" rtl="1">
              <a:buFont typeface="Arial" panose="020B0604020202020204" pitchFamily="34" charset="0"/>
              <a:buChar char="•"/>
            </a:pPr>
            <a:endParaRPr lang="ar-OM" sz="1800" dirty="0">
              <a:latin typeface="Sakkal Majalla" panose="02000000000000000000" pitchFamily="2" charset="-78"/>
              <a:cs typeface="Sakkal Majalla" panose="02000000000000000000" pitchFamily="2" charset="-78"/>
            </a:endParaRPr>
          </a:p>
        </p:txBody>
      </p:sp>
      <p:sp>
        <p:nvSpPr>
          <p:cNvPr id="5" name="Google Shape;1538;p61">
            <a:extLst>
              <a:ext uri="{FF2B5EF4-FFF2-40B4-BE49-F238E27FC236}">
                <a16:creationId xmlns:a16="http://schemas.microsoft.com/office/drawing/2014/main" id="{B4F7C55D-D9D0-2323-F7B6-DDF8D0193321}"/>
              </a:ext>
            </a:extLst>
          </p:cNvPr>
          <p:cNvSpPr txBox="1">
            <a:spLocks/>
          </p:cNvSpPr>
          <p:nvPr/>
        </p:nvSpPr>
        <p:spPr>
          <a:xfrm>
            <a:off x="2199544" y="3941519"/>
            <a:ext cx="4744912" cy="8867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285750" indent="-285750" rtl="1">
              <a:buFont typeface="Arial" panose="020B0604020202020204" pitchFamily="34" charset="0"/>
              <a:buChar char="•"/>
            </a:pPr>
            <a:r>
              <a:rPr lang="ar-OM" sz="1800" dirty="0">
                <a:latin typeface="Sakkal Majalla" panose="02000000000000000000" pitchFamily="2" charset="-78"/>
                <a:cs typeface="Sakkal Majalla" panose="02000000000000000000" pitchFamily="2" charset="-78"/>
              </a:rPr>
              <a:t>"زيادة المدة مع بقاء بقية العوامل ثابتة يؤدي الى </a:t>
            </a:r>
            <a:r>
              <a:rPr lang="ar-OM" sz="1800" dirty="0">
                <a:highlight>
                  <a:srgbClr val="00ADB5"/>
                </a:highlight>
                <a:latin typeface="Sakkal Majalla" panose="02000000000000000000" pitchFamily="2" charset="-78"/>
                <a:cs typeface="Sakkal Majalla" panose="02000000000000000000" pitchFamily="2" charset="-78"/>
              </a:rPr>
              <a:t>زيادة القسط </a:t>
            </a:r>
            <a:r>
              <a:rPr lang="ar-OM" sz="1800" dirty="0">
                <a:latin typeface="Sakkal Majalla" panose="02000000000000000000" pitchFamily="2" charset="-78"/>
                <a:cs typeface="Sakkal Majalla" panose="02000000000000000000" pitchFamily="2" charset="-78"/>
              </a:rPr>
              <a:t>الشهري المدفوع. يؤثر </a:t>
            </a:r>
            <a:r>
              <a:rPr lang="ar-OM" sz="1800" dirty="0">
                <a:highlight>
                  <a:srgbClr val="00ADB5"/>
                </a:highlight>
                <a:latin typeface="Sakkal Majalla" panose="02000000000000000000" pitchFamily="2" charset="-78"/>
                <a:cs typeface="Sakkal Majalla" panose="02000000000000000000" pitchFamily="2" charset="-78"/>
              </a:rPr>
              <a:t>بنقصان فائدة البنك </a:t>
            </a:r>
            <a:r>
              <a:rPr lang="ar-OM" sz="1800" dirty="0">
                <a:latin typeface="Sakkal Majalla" panose="02000000000000000000" pitchFamily="2" charset="-78"/>
                <a:cs typeface="Sakkal Majalla" panose="02000000000000000000" pitchFamily="2" charset="-78"/>
              </a:rPr>
              <a:t>والعكس صحيح."</a:t>
            </a:r>
          </a:p>
        </p:txBody>
      </p:sp>
    </p:spTree>
    <p:extLst>
      <p:ext uri="{BB962C8B-B14F-4D97-AF65-F5344CB8AC3E}">
        <p14:creationId xmlns:p14="http://schemas.microsoft.com/office/powerpoint/2010/main" val="95392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534"/>
        <p:cNvGrpSpPr/>
        <p:nvPr/>
      </p:nvGrpSpPr>
      <p:grpSpPr>
        <a:xfrm>
          <a:off x="0" y="0"/>
          <a:ext cx="0" cy="0"/>
          <a:chOff x="0" y="0"/>
          <a:chExt cx="0" cy="0"/>
        </a:xfrm>
      </p:grpSpPr>
      <p:sp>
        <p:nvSpPr>
          <p:cNvPr id="1536" name="Google Shape;1536;p61"/>
          <p:cNvSpPr txBox="1">
            <a:spLocks noGrp="1"/>
          </p:cNvSpPr>
          <p:nvPr>
            <p:ph type="subTitle" idx="2"/>
          </p:nvPr>
        </p:nvSpPr>
        <p:spPr>
          <a:xfrm>
            <a:off x="3185250" y="1508604"/>
            <a:ext cx="2773500" cy="2126292"/>
          </a:xfrm>
          <a:prstGeom prst="rect">
            <a:avLst/>
          </a:prstGeom>
        </p:spPr>
        <p:txBody>
          <a:bodyPr spcFirstLastPara="1" wrap="square" lIns="91425" tIns="91425" rIns="91425" bIns="91425" anchor="ctr" anchorCtr="0">
            <a:noAutofit/>
          </a:bodyPr>
          <a:lstStyle/>
          <a:p>
            <a:pPr lvl="0" indent="-457200" algn="r" rtl="1">
              <a:lnSpc>
                <a:spcPct val="200000"/>
              </a:lnSpc>
              <a:spcBef>
                <a:spcPts val="0"/>
              </a:spcBef>
              <a:spcAft>
                <a:spcPts val="0"/>
              </a:spcAft>
              <a:buFont typeface="Arial" panose="020B0604020202020204" pitchFamily="34" charset="0"/>
              <a:buChar char="•"/>
            </a:pPr>
            <a:r>
              <a:rPr lang="ar-OM" sz="2800" dirty="0">
                <a:latin typeface="Sakkal Majalla" panose="02000000000000000000" pitchFamily="2" charset="-78"/>
                <a:cs typeface="Sakkal Majalla" panose="02000000000000000000" pitchFamily="2" charset="-78"/>
              </a:rPr>
              <a:t>الغرامة</a:t>
            </a:r>
          </a:p>
          <a:p>
            <a:pPr lvl="0" indent="-457200" algn="r" rtl="1">
              <a:lnSpc>
                <a:spcPct val="200000"/>
              </a:lnSpc>
              <a:spcBef>
                <a:spcPts val="0"/>
              </a:spcBef>
              <a:spcAft>
                <a:spcPts val="0"/>
              </a:spcAft>
              <a:buFont typeface="Arial" panose="020B0604020202020204" pitchFamily="34" charset="0"/>
              <a:buChar char="•"/>
            </a:pPr>
            <a:r>
              <a:rPr lang="ar-OM" sz="2800" dirty="0">
                <a:latin typeface="Sakkal Majalla" panose="02000000000000000000" pitchFamily="2" charset="-78"/>
                <a:cs typeface="Sakkal Majalla" panose="02000000000000000000" pitchFamily="2" charset="-78"/>
              </a:rPr>
              <a:t>الفائدة</a:t>
            </a:r>
          </a:p>
          <a:p>
            <a:pPr lvl="0" indent="-457200" algn="r" rtl="1">
              <a:lnSpc>
                <a:spcPct val="200000"/>
              </a:lnSpc>
              <a:spcBef>
                <a:spcPts val="0"/>
              </a:spcBef>
              <a:spcAft>
                <a:spcPts val="0"/>
              </a:spcAft>
              <a:buFont typeface="Arial" panose="020B0604020202020204" pitchFamily="34" charset="0"/>
              <a:buChar char="•"/>
            </a:pPr>
            <a:r>
              <a:rPr lang="ar-OM" sz="2800" dirty="0">
                <a:latin typeface="Sakkal Majalla" panose="02000000000000000000" pitchFamily="2" charset="-78"/>
                <a:cs typeface="Sakkal Majalla" panose="02000000000000000000" pitchFamily="2" charset="-78"/>
              </a:rPr>
              <a:t>الهيكلة المالية </a:t>
            </a:r>
            <a:endParaRPr sz="2800" dirty="0">
              <a:latin typeface="Sakkal Majalla" panose="02000000000000000000" pitchFamily="2" charset="-78"/>
              <a:cs typeface="Sakkal Majalla" panose="02000000000000000000" pitchFamily="2" charset="-78"/>
            </a:endParaRPr>
          </a:p>
        </p:txBody>
      </p:sp>
      <p:sp>
        <p:nvSpPr>
          <p:cNvPr id="1539" name="Google Shape;1539;p6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r-OM" sz="4000" dirty="0">
                <a:latin typeface="Sakkal Majalla" panose="02000000000000000000" pitchFamily="2" charset="-78"/>
                <a:cs typeface="Sakkal Majalla" panose="02000000000000000000" pitchFamily="2" charset="-78"/>
              </a:rPr>
              <a:t>الدفع المسبق</a:t>
            </a:r>
            <a:endParaRPr sz="4000" dirty="0">
              <a:latin typeface="Sakkal Majalla" panose="02000000000000000000" pitchFamily="2" charset="-78"/>
              <a:cs typeface="Sakkal Majalla" panose="02000000000000000000" pitchFamily="2" charset="-78"/>
            </a:endParaRPr>
          </a:p>
        </p:txBody>
      </p:sp>
      <p:grpSp>
        <p:nvGrpSpPr>
          <p:cNvPr id="9" name="Google Shape;13110;p107">
            <a:extLst>
              <a:ext uri="{FF2B5EF4-FFF2-40B4-BE49-F238E27FC236}">
                <a16:creationId xmlns:a16="http://schemas.microsoft.com/office/drawing/2014/main" id="{C4A982B7-9AFF-8830-3AB8-BD827ECEEF7E}"/>
              </a:ext>
            </a:extLst>
          </p:cNvPr>
          <p:cNvGrpSpPr/>
          <p:nvPr/>
        </p:nvGrpSpPr>
        <p:grpSpPr>
          <a:xfrm>
            <a:off x="4119140" y="2484184"/>
            <a:ext cx="315977" cy="347599"/>
            <a:chOff x="1790525" y="2319150"/>
            <a:chExt cx="267800" cy="294600"/>
          </a:xfrm>
        </p:grpSpPr>
        <p:sp>
          <p:nvSpPr>
            <p:cNvPr id="10" name="Google Shape;13111;p107">
              <a:extLst>
                <a:ext uri="{FF2B5EF4-FFF2-40B4-BE49-F238E27FC236}">
                  <a16:creationId xmlns:a16="http://schemas.microsoft.com/office/drawing/2014/main" id="{E58F4B83-2F8F-2926-7003-1B626FA11AD0}"/>
                </a:ext>
              </a:extLst>
            </p:cNvPr>
            <p:cNvSpPr/>
            <p:nvPr/>
          </p:nvSpPr>
          <p:spPr>
            <a:xfrm>
              <a:off x="1881100" y="2423125"/>
              <a:ext cx="88225" cy="155175"/>
            </a:xfrm>
            <a:custGeom>
              <a:avLst/>
              <a:gdLst/>
              <a:ahLst/>
              <a:cxnLst/>
              <a:rect l="l" t="t" r="r" b="b"/>
              <a:pathLst>
                <a:path w="3529" h="6207" extrusionOk="0">
                  <a:moveTo>
                    <a:pt x="1418" y="1323"/>
                  </a:moveTo>
                  <a:lnTo>
                    <a:pt x="1418" y="2741"/>
                  </a:lnTo>
                  <a:lnTo>
                    <a:pt x="1072" y="2741"/>
                  </a:lnTo>
                  <a:cubicBezTo>
                    <a:pt x="882" y="2741"/>
                    <a:pt x="725" y="2583"/>
                    <a:pt x="725" y="2394"/>
                  </a:cubicBezTo>
                  <a:lnTo>
                    <a:pt x="725" y="1701"/>
                  </a:lnTo>
                  <a:cubicBezTo>
                    <a:pt x="725" y="1481"/>
                    <a:pt x="882" y="1323"/>
                    <a:pt x="1072" y="1323"/>
                  </a:cubicBezTo>
                  <a:close/>
                  <a:moveTo>
                    <a:pt x="2458" y="3466"/>
                  </a:moveTo>
                  <a:cubicBezTo>
                    <a:pt x="2647" y="3466"/>
                    <a:pt x="2804" y="3623"/>
                    <a:pt x="2804" y="3812"/>
                  </a:cubicBezTo>
                  <a:lnTo>
                    <a:pt x="2804" y="4537"/>
                  </a:lnTo>
                  <a:cubicBezTo>
                    <a:pt x="2804" y="4726"/>
                    <a:pt x="2647" y="4883"/>
                    <a:pt x="2458" y="4883"/>
                  </a:cubicBezTo>
                  <a:lnTo>
                    <a:pt x="2111" y="4883"/>
                  </a:lnTo>
                  <a:lnTo>
                    <a:pt x="2111" y="3466"/>
                  </a:lnTo>
                  <a:close/>
                  <a:moveTo>
                    <a:pt x="1796" y="0"/>
                  </a:moveTo>
                  <a:cubicBezTo>
                    <a:pt x="1576" y="0"/>
                    <a:pt x="1418" y="158"/>
                    <a:pt x="1418" y="347"/>
                  </a:cubicBezTo>
                  <a:lnTo>
                    <a:pt x="1418" y="693"/>
                  </a:lnTo>
                  <a:lnTo>
                    <a:pt x="1072" y="693"/>
                  </a:lnTo>
                  <a:cubicBezTo>
                    <a:pt x="473" y="693"/>
                    <a:pt x="63" y="1166"/>
                    <a:pt x="63" y="1733"/>
                  </a:cubicBezTo>
                  <a:lnTo>
                    <a:pt x="63" y="2426"/>
                  </a:lnTo>
                  <a:cubicBezTo>
                    <a:pt x="63" y="3025"/>
                    <a:pt x="536" y="3466"/>
                    <a:pt x="1072" y="3466"/>
                  </a:cubicBezTo>
                  <a:lnTo>
                    <a:pt x="1418" y="3466"/>
                  </a:lnTo>
                  <a:lnTo>
                    <a:pt x="1418" y="4852"/>
                  </a:lnTo>
                  <a:lnTo>
                    <a:pt x="1072" y="4852"/>
                  </a:lnTo>
                  <a:cubicBezTo>
                    <a:pt x="882" y="4852"/>
                    <a:pt x="725" y="4694"/>
                    <a:pt x="725" y="4474"/>
                  </a:cubicBezTo>
                  <a:cubicBezTo>
                    <a:pt x="725" y="4285"/>
                    <a:pt x="567" y="4127"/>
                    <a:pt x="378" y="4127"/>
                  </a:cubicBezTo>
                  <a:cubicBezTo>
                    <a:pt x="158" y="4127"/>
                    <a:pt x="0" y="4285"/>
                    <a:pt x="0" y="4474"/>
                  </a:cubicBezTo>
                  <a:cubicBezTo>
                    <a:pt x="0" y="5072"/>
                    <a:pt x="473" y="5513"/>
                    <a:pt x="1040" y="5513"/>
                  </a:cubicBezTo>
                  <a:lnTo>
                    <a:pt x="1387" y="5513"/>
                  </a:lnTo>
                  <a:lnTo>
                    <a:pt x="1387" y="5860"/>
                  </a:lnTo>
                  <a:cubicBezTo>
                    <a:pt x="1387" y="6049"/>
                    <a:pt x="1544" y="6207"/>
                    <a:pt x="1733" y="6207"/>
                  </a:cubicBezTo>
                  <a:cubicBezTo>
                    <a:pt x="1954" y="6207"/>
                    <a:pt x="2111" y="6049"/>
                    <a:pt x="2111" y="5860"/>
                  </a:cubicBezTo>
                  <a:lnTo>
                    <a:pt x="2111" y="5545"/>
                  </a:lnTo>
                  <a:lnTo>
                    <a:pt x="2458" y="5545"/>
                  </a:lnTo>
                  <a:cubicBezTo>
                    <a:pt x="3056" y="5545"/>
                    <a:pt x="3466" y="5072"/>
                    <a:pt x="3466" y="4537"/>
                  </a:cubicBezTo>
                  <a:lnTo>
                    <a:pt x="3466" y="3812"/>
                  </a:lnTo>
                  <a:cubicBezTo>
                    <a:pt x="3466" y="3214"/>
                    <a:pt x="2993" y="2804"/>
                    <a:pt x="2458" y="2804"/>
                  </a:cubicBezTo>
                  <a:lnTo>
                    <a:pt x="2111" y="2804"/>
                  </a:lnTo>
                  <a:lnTo>
                    <a:pt x="2111" y="1386"/>
                  </a:lnTo>
                  <a:lnTo>
                    <a:pt x="2458" y="1386"/>
                  </a:lnTo>
                  <a:cubicBezTo>
                    <a:pt x="2647" y="1386"/>
                    <a:pt x="2804" y="1544"/>
                    <a:pt x="2804" y="1733"/>
                  </a:cubicBezTo>
                  <a:cubicBezTo>
                    <a:pt x="2804" y="1922"/>
                    <a:pt x="2962" y="2079"/>
                    <a:pt x="3151" y="2079"/>
                  </a:cubicBezTo>
                  <a:cubicBezTo>
                    <a:pt x="3371" y="2079"/>
                    <a:pt x="3529" y="1922"/>
                    <a:pt x="3529" y="1733"/>
                  </a:cubicBezTo>
                  <a:cubicBezTo>
                    <a:pt x="3529" y="1134"/>
                    <a:pt x="3056" y="693"/>
                    <a:pt x="2489" y="693"/>
                  </a:cubicBezTo>
                  <a:lnTo>
                    <a:pt x="2143" y="693"/>
                  </a:lnTo>
                  <a:lnTo>
                    <a:pt x="2143" y="347"/>
                  </a:lnTo>
                  <a:cubicBezTo>
                    <a:pt x="2143" y="158"/>
                    <a:pt x="1985" y="0"/>
                    <a:pt x="1796" y="0"/>
                  </a:cubicBezTo>
                  <a:close/>
                </a:path>
              </a:pathLst>
            </a:custGeom>
            <a:solidFill>
              <a:srgbClr val="5F7D95"/>
            </a:solidFill>
            <a:ln>
              <a:solidFill>
                <a:srgbClr val="00ADB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112;p107">
              <a:extLst>
                <a:ext uri="{FF2B5EF4-FFF2-40B4-BE49-F238E27FC236}">
                  <a16:creationId xmlns:a16="http://schemas.microsoft.com/office/drawing/2014/main" id="{B4B20B04-AC22-08D2-A057-40123D45C0A7}"/>
                </a:ext>
              </a:extLst>
            </p:cNvPr>
            <p:cNvSpPr/>
            <p:nvPr/>
          </p:nvSpPr>
          <p:spPr>
            <a:xfrm>
              <a:off x="1790525" y="2319150"/>
              <a:ext cx="267800" cy="294600"/>
            </a:xfrm>
            <a:custGeom>
              <a:avLst/>
              <a:gdLst/>
              <a:ahLst/>
              <a:cxnLst/>
              <a:rect l="l" t="t" r="r" b="b"/>
              <a:pathLst>
                <a:path w="10712" h="11784" extrusionOk="0">
                  <a:moveTo>
                    <a:pt x="6427" y="662"/>
                  </a:moveTo>
                  <a:cubicBezTo>
                    <a:pt x="6837" y="662"/>
                    <a:pt x="7152" y="977"/>
                    <a:pt x="7152" y="1355"/>
                  </a:cubicBezTo>
                  <a:cubicBezTo>
                    <a:pt x="7152" y="1765"/>
                    <a:pt x="6837" y="2080"/>
                    <a:pt x="6427" y="2080"/>
                  </a:cubicBezTo>
                  <a:lnTo>
                    <a:pt x="6427" y="1702"/>
                  </a:lnTo>
                  <a:cubicBezTo>
                    <a:pt x="6427" y="1513"/>
                    <a:pt x="6270" y="1355"/>
                    <a:pt x="6081" y="1355"/>
                  </a:cubicBezTo>
                  <a:lnTo>
                    <a:pt x="4695" y="1355"/>
                  </a:lnTo>
                  <a:cubicBezTo>
                    <a:pt x="4505" y="1355"/>
                    <a:pt x="4348" y="1513"/>
                    <a:pt x="4348" y="1702"/>
                  </a:cubicBezTo>
                  <a:lnTo>
                    <a:pt x="4348" y="2080"/>
                  </a:lnTo>
                  <a:cubicBezTo>
                    <a:pt x="3938" y="2017"/>
                    <a:pt x="3623" y="1765"/>
                    <a:pt x="3623" y="1355"/>
                  </a:cubicBezTo>
                  <a:cubicBezTo>
                    <a:pt x="3623" y="977"/>
                    <a:pt x="3938" y="662"/>
                    <a:pt x="4348" y="662"/>
                  </a:cubicBezTo>
                  <a:close/>
                  <a:moveTo>
                    <a:pt x="5734" y="2017"/>
                  </a:moveTo>
                  <a:lnTo>
                    <a:pt x="5734" y="2741"/>
                  </a:lnTo>
                  <a:lnTo>
                    <a:pt x="5010" y="2741"/>
                  </a:lnTo>
                  <a:lnTo>
                    <a:pt x="5010" y="2017"/>
                  </a:lnTo>
                  <a:close/>
                  <a:moveTo>
                    <a:pt x="1418" y="1985"/>
                  </a:moveTo>
                  <a:lnTo>
                    <a:pt x="1859" y="2489"/>
                  </a:lnTo>
                  <a:lnTo>
                    <a:pt x="1355" y="2930"/>
                  </a:lnTo>
                  <a:lnTo>
                    <a:pt x="914" y="2426"/>
                  </a:lnTo>
                  <a:lnTo>
                    <a:pt x="1418" y="1985"/>
                  </a:lnTo>
                  <a:close/>
                  <a:moveTo>
                    <a:pt x="9357" y="1985"/>
                  </a:moveTo>
                  <a:lnTo>
                    <a:pt x="9861" y="2426"/>
                  </a:lnTo>
                  <a:lnTo>
                    <a:pt x="9420" y="2930"/>
                  </a:lnTo>
                  <a:lnTo>
                    <a:pt x="8916" y="2489"/>
                  </a:lnTo>
                  <a:lnTo>
                    <a:pt x="9357" y="1985"/>
                  </a:lnTo>
                  <a:close/>
                  <a:moveTo>
                    <a:pt x="5356" y="3434"/>
                  </a:moveTo>
                  <a:cubicBezTo>
                    <a:pt x="7467" y="3434"/>
                    <a:pt x="9200" y="5167"/>
                    <a:pt x="9200" y="7278"/>
                  </a:cubicBezTo>
                  <a:cubicBezTo>
                    <a:pt x="9200" y="9389"/>
                    <a:pt x="7498" y="11090"/>
                    <a:pt x="5356" y="11090"/>
                  </a:cubicBezTo>
                  <a:cubicBezTo>
                    <a:pt x="3277" y="11090"/>
                    <a:pt x="1544" y="9357"/>
                    <a:pt x="1544" y="7278"/>
                  </a:cubicBezTo>
                  <a:cubicBezTo>
                    <a:pt x="1576" y="5136"/>
                    <a:pt x="3277" y="3434"/>
                    <a:pt x="5356" y="3434"/>
                  </a:cubicBezTo>
                  <a:close/>
                  <a:moveTo>
                    <a:pt x="4316" y="0"/>
                  </a:moveTo>
                  <a:cubicBezTo>
                    <a:pt x="3560" y="0"/>
                    <a:pt x="2930" y="631"/>
                    <a:pt x="2930" y="1387"/>
                  </a:cubicBezTo>
                  <a:cubicBezTo>
                    <a:pt x="2930" y="2143"/>
                    <a:pt x="3560" y="2773"/>
                    <a:pt x="4316" y="2773"/>
                  </a:cubicBezTo>
                  <a:lnTo>
                    <a:pt x="4316" y="2899"/>
                  </a:lnTo>
                  <a:cubicBezTo>
                    <a:pt x="3749" y="3025"/>
                    <a:pt x="3214" y="3277"/>
                    <a:pt x="2741" y="3592"/>
                  </a:cubicBezTo>
                  <a:lnTo>
                    <a:pt x="2269" y="3056"/>
                  </a:lnTo>
                  <a:lnTo>
                    <a:pt x="2521" y="2804"/>
                  </a:lnTo>
                  <a:cubicBezTo>
                    <a:pt x="2741" y="2678"/>
                    <a:pt x="2741" y="2458"/>
                    <a:pt x="2615" y="2332"/>
                  </a:cubicBezTo>
                  <a:lnTo>
                    <a:pt x="1702" y="1292"/>
                  </a:lnTo>
                  <a:cubicBezTo>
                    <a:pt x="1631" y="1203"/>
                    <a:pt x="1530" y="1165"/>
                    <a:pt x="1432" y="1165"/>
                  </a:cubicBezTo>
                  <a:cubicBezTo>
                    <a:pt x="1357" y="1165"/>
                    <a:pt x="1284" y="1188"/>
                    <a:pt x="1229" y="1229"/>
                  </a:cubicBezTo>
                  <a:lnTo>
                    <a:pt x="158" y="2143"/>
                  </a:lnTo>
                  <a:cubicBezTo>
                    <a:pt x="0" y="2269"/>
                    <a:pt x="0" y="2489"/>
                    <a:pt x="126" y="2615"/>
                  </a:cubicBezTo>
                  <a:lnTo>
                    <a:pt x="1040" y="3687"/>
                  </a:lnTo>
                  <a:cubicBezTo>
                    <a:pt x="1106" y="3770"/>
                    <a:pt x="1199" y="3809"/>
                    <a:pt x="1291" y="3809"/>
                  </a:cubicBezTo>
                  <a:cubicBezTo>
                    <a:pt x="1372" y="3809"/>
                    <a:pt x="1453" y="3778"/>
                    <a:pt x="1513" y="3718"/>
                  </a:cubicBezTo>
                  <a:lnTo>
                    <a:pt x="1796" y="3498"/>
                  </a:lnTo>
                  <a:lnTo>
                    <a:pt x="2269" y="4033"/>
                  </a:lnTo>
                  <a:cubicBezTo>
                    <a:pt x="1387" y="4852"/>
                    <a:pt x="882" y="6018"/>
                    <a:pt x="882" y="7278"/>
                  </a:cubicBezTo>
                  <a:cubicBezTo>
                    <a:pt x="882" y="9735"/>
                    <a:pt x="2899" y="11783"/>
                    <a:pt x="5356" y="11783"/>
                  </a:cubicBezTo>
                  <a:cubicBezTo>
                    <a:pt x="7845" y="11783"/>
                    <a:pt x="9861" y="9735"/>
                    <a:pt x="9861" y="7278"/>
                  </a:cubicBezTo>
                  <a:cubicBezTo>
                    <a:pt x="9861" y="6081"/>
                    <a:pt x="9389" y="4915"/>
                    <a:pt x="8475" y="4033"/>
                  </a:cubicBezTo>
                  <a:lnTo>
                    <a:pt x="8948" y="3498"/>
                  </a:lnTo>
                  <a:lnTo>
                    <a:pt x="9231" y="3718"/>
                  </a:lnTo>
                  <a:cubicBezTo>
                    <a:pt x="9306" y="3778"/>
                    <a:pt x="9387" y="3809"/>
                    <a:pt x="9465" y="3809"/>
                  </a:cubicBezTo>
                  <a:cubicBezTo>
                    <a:pt x="9553" y="3809"/>
                    <a:pt x="9637" y="3770"/>
                    <a:pt x="9704" y="3687"/>
                  </a:cubicBezTo>
                  <a:lnTo>
                    <a:pt x="10617" y="2615"/>
                  </a:lnTo>
                  <a:cubicBezTo>
                    <a:pt x="10712" y="2458"/>
                    <a:pt x="10712" y="2269"/>
                    <a:pt x="10554" y="2143"/>
                  </a:cubicBezTo>
                  <a:lnTo>
                    <a:pt x="9515" y="1229"/>
                  </a:lnTo>
                  <a:cubicBezTo>
                    <a:pt x="9446" y="1188"/>
                    <a:pt x="9365" y="1165"/>
                    <a:pt x="9288" y="1165"/>
                  </a:cubicBezTo>
                  <a:cubicBezTo>
                    <a:pt x="9189" y="1165"/>
                    <a:pt x="9095" y="1203"/>
                    <a:pt x="9042" y="1292"/>
                  </a:cubicBezTo>
                  <a:lnTo>
                    <a:pt x="8129" y="2332"/>
                  </a:lnTo>
                  <a:cubicBezTo>
                    <a:pt x="8003" y="2489"/>
                    <a:pt x="8003" y="2710"/>
                    <a:pt x="8160" y="2804"/>
                  </a:cubicBezTo>
                  <a:lnTo>
                    <a:pt x="8444" y="3056"/>
                  </a:lnTo>
                  <a:lnTo>
                    <a:pt x="7971" y="3592"/>
                  </a:lnTo>
                  <a:cubicBezTo>
                    <a:pt x="7498" y="3245"/>
                    <a:pt x="6931" y="3025"/>
                    <a:pt x="6396" y="2899"/>
                  </a:cubicBezTo>
                  <a:lnTo>
                    <a:pt x="6396" y="2773"/>
                  </a:lnTo>
                  <a:cubicBezTo>
                    <a:pt x="7152" y="2773"/>
                    <a:pt x="7782" y="2143"/>
                    <a:pt x="7782" y="1387"/>
                  </a:cubicBezTo>
                  <a:cubicBezTo>
                    <a:pt x="7782" y="631"/>
                    <a:pt x="7152" y="0"/>
                    <a:pt x="6396" y="0"/>
                  </a:cubicBezTo>
                  <a:close/>
                </a:path>
              </a:pathLst>
            </a:custGeom>
            <a:solidFill>
              <a:srgbClr val="5F7D95"/>
            </a:solidFill>
            <a:ln>
              <a:solidFill>
                <a:srgbClr val="00ADB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3131;p107">
            <a:extLst>
              <a:ext uri="{FF2B5EF4-FFF2-40B4-BE49-F238E27FC236}">
                <a16:creationId xmlns:a16="http://schemas.microsoft.com/office/drawing/2014/main" id="{2CBFB611-CDA8-F13B-315D-4BFE3B272780}"/>
              </a:ext>
            </a:extLst>
          </p:cNvPr>
          <p:cNvSpPr/>
          <p:nvPr/>
        </p:nvSpPr>
        <p:spPr>
          <a:xfrm>
            <a:off x="3465887" y="3362239"/>
            <a:ext cx="353174" cy="351315"/>
          </a:xfrm>
          <a:custGeom>
            <a:avLst/>
            <a:gdLst/>
            <a:ahLst/>
            <a:cxnLst/>
            <a:rect l="l" t="t" r="r" b="b"/>
            <a:pathLst>
              <a:path w="11973" h="11910" extrusionOk="0">
                <a:moveTo>
                  <a:pt x="11027" y="662"/>
                </a:moveTo>
                <a:lnTo>
                  <a:pt x="11027" y="1387"/>
                </a:lnTo>
                <a:lnTo>
                  <a:pt x="8601" y="1387"/>
                </a:lnTo>
                <a:cubicBezTo>
                  <a:pt x="8412" y="1387"/>
                  <a:pt x="8255" y="1229"/>
                  <a:pt x="8255" y="1040"/>
                </a:cubicBezTo>
                <a:cubicBezTo>
                  <a:pt x="8255" y="820"/>
                  <a:pt x="8412" y="662"/>
                  <a:pt x="8601" y="662"/>
                </a:cubicBezTo>
                <a:close/>
                <a:moveTo>
                  <a:pt x="10366" y="2048"/>
                </a:moveTo>
                <a:lnTo>
                  <a:pt x="10366" y="2773"/>
                </a:lnTo>
                <a:lnTo>
                  <a:pt x="7940" y="2773"/>
                </a:lnTo>
                <a:cubicBezTo>
                  <a:pt x="7926" y="2775"/>
                  <a:pt x="7912" y="2776"/>
                  <a:pt x="7899" y="2776"/>
                </a:cubicBezTo>
                <a:cubicBezTo>
                  <a:pt x="7728" y="2776"/>
                  <a:pt x="7593" y="2599"/>
                  <a:pt x="7593" y="2395"/>
                </a:cubicBezTo>
                <a:cubicBezTo>
                  <a:pt x="7593" y="2206"/>
                  <a:pt x="7751" y="2048"/>
                  <a:pt x="7940" y="2048"/>
                </a:cubicBezTo>
                <a:close/>
                <a:moveTo>
                  <a:pt x="11027" y="3466"/>
                </a:moveTo>
                <a:lnTo>
                  <a:pt x="11027" y="4191"/>
                </a:lnTo>
                <a:lnTo>
                  <a:pt x="8601" y="4191"/>
                </a:lnTo>
                <a:cubicBezTo>
                  <a:pt x="8412" y="4191"/>
                  <a:pt x="8255" y="4033"/>
                  <a:pt x="8255" y="3812"/>
                </a:cubicBezTo>
                <a:cubicBezTo>
                  <a:pt x="8255" y="3623"/>
                  <a:pt x="8412" y="3466"/>
                  <a:pt x="8601" y="3466"/>
                </a:cubicBezTo>
                <a:close/>
                <a:moveTo>
                  <a:pt x="1292" y="4884"/>
                </a:moveTo>
                <a:lnTo>
                  <a:pt x="1292" y="5608"/>
                </a:lnTo>
                <a:lnTo>
                  <a:pt x="568" y="5608"/>
                </a:lnTo>
                <a:lnTo>
                  <a:pt x="568" y="4884"/>
                </a:lnTo>
                <a:close/>
                <a:moveTo>
                  <a:pt x="11027" y="4884"/>
                </a:moveTo>
                <a:lnTo>
                  <a:pt x="11027" y="5608"/>
                </a:lnTo>
                <a:lnTo>
                  <a:pt x="6207" y="5608"/>
                </a:lnTo>
                <a:lnTo>
                  <a:pt x="6207" y="4884"/>
                </a:lnTo>
                <a:close/>
                <a:moveTo>
                  <a:pt x="3718" y="2080"/>
                </a:moveTo>
                <a:cubicBezTo>
                  <a:pt x="4663" y="2080"/>
                  <a:pt x="5482" y="2867"/>
                  <a:pt x="5482" y="3844"/>
                </a:cubicBezTo>
                <a:lnTo>
                  <a:pt x="5482" y="5955"/>
                </a:lnTo>
                <a:cubicBezTo>
                  <a:pt x="5482" y="6144"/>
                  <a:pt x="5325" y="6301"/>
                  <a:pt x="5136" y="6301"/>
                </a:cubicBezTo>
                <a:lnTo>
                  <a:pt x="2300" y="6301"/>
                </a:lnTo>
                <a:cubicBezTo>
                  <a:pt x="2111" y="6301"/>
                  <a:pt x="1954" y="6144"/>
                  <a:pt x="1954" y="5955"/>
                </a:cubicBezTo>
                <a:lnTo>
                  <a:pt x="1954" y="3844"/>
                </a:lnTo>
                <a:cubicBezTo>
                  <a:pt x="1954" y="2899"/>
                  <a:pt x="2742" y="2080"/>
                  <a:pt x="3718" y="2080"/>
                </a:cubicBezTo>
                <a:close/>
                <a:moveTo>
                  <a:pt x="11027" y="6301"/>
                </a:moveTo>
                <a:lnTo>
                  <a:pt x="11027" y="7688"/>
                </a:lnTo>
                <a:lnTo>
                  <a:pt x="7593" y="7688"/>
                </a:lnTo>
                <a:lnTo>
                  <a:pt x="7593" y="6301"/>
                </a:lnTo>
                <a:lnTo>
                  <a:pt x="8948" y="6301"/>
                </a:lnTo>
                <a:lnTo>
                  <a:pt x="8948" y="6648"/>
                </a:lnTo>
                <a:cubicBezTo>
                  <a:pt x="8948" y="6868"/>
                  <a:pt x="9106" y="7026"/>
                  <a:pt x="9326" y="7026"/>
                </a:cubicBezTo>
                <a:cubicBezTo>
                  <a:pt x="9515" y="7026"/>
                  <a:pt x="9673" y="6868"/>
                  <a:pt x="9673" y="6648"/>
                </a:cubicBezTo>
                <a:lnTo>
                  <a:pt x="9673" y="6301"/>
                </a:lnTo>
                <a:close/>
                <a:moveTo>
                  <a:pt x="4443" y="8349"/>
                </a:moveTo>
                <a:cubicBezTo>
                  <a:pt x="4852" y="8349"/>
                  <a:pt x="5293" y="8633"/>
                  <a:pt x="5419" y="9074"/>
                </a:cubicBezTo>
                <a:lnTo>
                  <a:pt x="2080" y="9074"/>
                </a:lnTo>
                <a:cubicBezTo>
                  <a:pt x="2237" y="8664"/>
                  <a:pt x="2616" y="8349"/>
                  <a:pt x="3057" y="8349"/>
                </a:cubicBezTo>
                <a:close/>
                <a:moveTo>
                  <a:pt x="11027" y="8349"/>
                </a:moveTo>
                <a:lnTo>
                  <a:pt x="11027" y="9735"/>
                </a:lnTo>
                <a:lnTo>
                  <a:pt x="7593" y="9735"/>
                </a:lnTo>
                <a:lnTo>
                  <a:pt x="7593" y="8349"/>
                </a:lnTo>
                <a:lnTo>
                  <a:pt x="8948" y="8349"/>
                </a:lnTo>
                <a:lnTo>
                  <a:pt x="8948" y="8696"/>
                </a:lnTo>
                <a:cubicBezTo>
                  <a:pt x="8948" y="8916"/>
                  <a:pt x="9106" y="9074"/>
                  <a:pt x="9326" y="9074"/>
                </a:cubicBezTo>
                <a:cubicBezTo>
                  <a:pt x="9515" y="9074"/>
                  <a:pt x="9673" y="8916"/>
                  <a:pt x="9673" y="8696"/>
                </a:cubicBezTo>
                <a:lnTo>
                  <a:pt x="9673" y="8349"/>
                </a:lnTo>
                <a:close/>
                <a:moveTo>
                  <a:pt x="8633" y="0"/>
                </a:moveTo>
                <a:cubicBezTo>
                  <a:pt x="8066" y="0"/>
                  <a:pt x="7625" y="473"/>
                  <a:pt x="7625" y="1040"/>
                </a:cubicBezTo>
                <a:cubicBezTo>
                  <a:pt x="7625" y="1135"/>
                  <a:pt x="7656" y="1292"/>
                  <a:pt x="7688" y="1418"/>
                </a:cubicBezTo>
                <a:cubicBezTo>
                  <a:pt x="7278" y="1544"/>
                  <a:pt x="6963" y="1922"/>
                  <a:pt x="6963" y="2395"/>
                </a:cubicBezTo>
                <a:cubicBezTo>
                  <a:pt x="6963" y="2678"/>
                  <a:pt x="7058" y="2962"/>
                  <a:pt x="7278" y="3151"/>
                </a:cubicBezTo>
                <a:cubicBezTo>
                  <a:pt x="7373" y="3308"/>
                  <a:pt x="7530" y="3403"/>
                  <a:pt x="7751" y="3434"/>
                </a:cubicBezTo>
                <a:cubicBezTo>
                  <a:pt x="7688" y="3560"/>
                  <a:pt x="7656" y="3655"/>
                  <a:pt x="7656" y="3812"/>
                </a:cubicBezTo>
                <a:cubicBezTo>
                  <a:pt x="7656" y="3939"/>
                  <a:pt x="7688" y="4065"/>
                  <a:pt x="7751" y="4191"/>
                </a:cubicBezTo>
                <a:lnTo>
                  <a:pt x="6270" y="4191"/>
                </a:lnTo>
                <a:lnTo>
                  <a:pt x="6270" y="3812"/>
                </a:lnTo>
                <a:cubicBezTo>
                  <a:pt x="6270" y="2489"/>
                  <a:pt x="5167" y="1387"/>
                  <a:pt x="3844" y="1387"/>
                </a:cubicBezTo>
                <a:cubicBezTo>
                  <a:pt x="2490" y="1387"/>
                  <a:pt x="1387" y="2489"/>
                  <a:pt x="1387" y="3812"/>
                </a:cubicBezTo>
                <a:lnTo>
                  <a:pt x="1387" y="4191"/>
                </a:lnTo>
                <a:lnTo>
                  <a:pt x="379" y="4191"/>
                </a:lnTo>
                <a:cubicBezTo>
                  <a:pt x="158" y="4191"/>
                  <a:pt x="1" y="4348"/>
                  <a:pt x="1" y="4537"/>
                </a:cubicBezTo>
                <a:lnTo>
                  <a:pt x="1" y="11500"/>
                </a:lnTo>
                <a:cubicBezTo>
                  <a:pt x="1" y="11689"/>
                  <a:pt x="158" y="11846"/>
                  <a:pt x="379" y="11846"/>
                </a:cubicBezTo>
                <a:cubicBezTo>
                  <a:pt x="568" y="11846"/>
                  <a:pt x="725" y="11689"/>
                  <a:pt x="725" y="11500"/>
                </a:cubicBezTo>
                <a:lnTo>
                  <a:pt x="725" y="6301"/>
                </a:lnTo>
                <a:lnTo>
                  <a:pt x="1481" y="6301"/>
                </a:lnTo>
                <a:cubicBezTo>
                  <a:pt x="1639" y="6711"/>
                  <a:pt x="1985" y="7026"/>
                  <a:pt x="2458" y="7026"/>
                </a:cubicBezTo>
                <a:lnTo>
                  <a:pt x="3529" y="7026"/>
                </a:lnTo>
                <a:lnTo>
                  <a:pt x="3529" y="7719"/>
                </a:lnTo>
                <a:lnTo>
                  <a:pt x="3151" y="7719"/>
                </a:lnTo>
                <a:cubicBezTo>
                  <a:pt x="2237" y="7719"/>
                  <a:pt x="1387" y="8507"/>
                  <a:pt x="1387" y="9452"/>
                </a:cubicBezTo>
                <a:cubicBezTo>
                  <a:pt x="1387" y="9641"/>
                  <a:pt x="1544" y="9798"/>
                  <a:pt x="1733" y="9798"/>
                </a:cubicBezTo>
                <a:lnTo>
                  <a:pt x="3529" y="9798"/>
                </a:lnTo>
                <a:lnTo>
                  <a:pt x="3529" y="10523"/>
                </a:lnTo>
                <a:lnTo>
                  <a:pt x="2458" y="10523"/>
                </a:lnTo>
                <a:cubicBezTo>
                  <a:pt x="1859" y="10523"/>
                  <a:pt x="1418" y="10996"/>
                  <a:pt x="1418" y="11531"/>
                </a:cubicBezTo>
                <a:cubicBezTo>
                  <a:pt x="1418" y="11752"/>
                  <a:pt x="1576" y="11909"/>
                  <a:pt x="1796" y="11909"/>
                </a:cubicBezTo>
                <a:cubicBezTo>
                  <a:pt x="1985" y="11909"/>
                  <a:pt x="2143" y="11752"/>
                  <a:pt x="2143" y="11531"/>
                </a:cubicBezTo>
                <a:cubicBezTo>
                  <a:pt x="2143" y="11342"/>
                  <a:pt x="2300" y="11185"/>
                  <a:pt x="2490" y="11185"/>
                </a:cubicBezTo>
                <a:lnTo>
                  <a:pt x="3561" y="11185"/>
                </a:lnTo>
                <a:lnTo>
                  <a:pt x="3561" y="11531"/>
                </a:lnTo>
                <a:cubicBezTo>
                  <a:pt x="3561" y="11752"/>
                  <a:pt x="3718" y="11909"/>
                  <a:pt x="3907" y="11909"/>
                </a:cubicBezTo>
                <a:cubicBezTo>
                  <a:pt x="4096" y="11909"/>
                  <a:pt x="4254" y="11752"/>
                  <a:pt x="4254" y="11531"/>
                </a:cubicBezTo>
                <a:lnTo>
                  <a:pt x="4254" y="11185"/>
                </a:lnTo>
                <a:lnTo>
                  <a:pt x="5325" y="11185"/>
                </a:lnTo>
                <a:cubicBezTo>
                  <a:pt x="5514" y="11185"/>
                  <a:pt x="5672" y="11342"/>
                  <a:pt x="5672" y="11531"/>
                </a:cubicBezTo>
                <a:cubicBezTo>
                  <a:pt x="5672" y="11752"/>
                  <a:pt x="5829" y="11909"/>
                  <a:pt x="6050" y="11909"/>
                </a:cubicBezTo>
                <a:cubicBezTo>
                  <a:pt x="6239" y="11909"/>
                  <a:pt x="6396" y="11752"/>
                  <a:pt x="6396" y="11531"/>
                </a:cubicBezTo>
                <a:cubicBezTo>
                  <a:pt x="6396" y="10964"/>
                  <a:pt x="5924" y="10523"/>
                  <a:pt x="5356" y="10523"/>
                </a:cubicBezTo>
                <a:lnTo>
                  <a:pt x="4317" y="10523"/>
                </a:lnTo>
                <a:lnTo>
                  <a:pt x="4317" y="9798"/>
                </a:lnTo>
                <a:lnTo>
                  <a:pt x="6081" y="9798"/>
                </a:lnTo>
                <a:cubicBezTo>
                  <a:pt x="6270" y="9798"/>
                  <a:pt x="6428" y="9641"/>
                  <a:pt x="6428" y="9452"/>
                </a:cubicBezTo>
                <a:cubicBezTo>
                  <a:pt x="6428" y="8507"/>
                  <a:pt x="5640" y="7719"/>
                  <a:pt x="4663" y="7719"/>
                </a:cubicBezTo>
                <a:lnTo>
                  <a:pt x="4317" y="7719"/>
                </a:lnTo>
                <a:lnTo>
                  <a:pt x="4317" y="7026"/>
                </a:lnTo>
                <a:lnTo>
                  <a:pt x="5356" y="7026"/>
                </a:lnTo>
                <a:cubicBezTo>
                  <a:pt x="5798" y="7026"/>
                  <a:pt x="6207" y="6742"/>
                  <a:pt x="6365" y="6301"/>
                </a:cubicBezTo>
                <a:lnTo>
                  <a:pt x="7089" y="6301"/>
                </a:lnTo>
                <a:lnTo>
                  <a:pt x="7089" y="11500"/>
                </a:lnTo>
                <a:cubicBezTo>
                  <a:pt x="7089" y="11689"/>
                  <a:pt x="7247" y="11846"/>
                  <a:pt x="7467" y="11846"/>
                </a:cubicBezTo>
                <a:cubicBezTo>
                  <a:pt x="7656" y="11846"/>
                  <a:pt x="7814" y="11689"/>
                  <a:pt x="7814" y="11500"/>
                </a:cubicBezTo>
                <a:lnTo>
                  <a:pt x="7814" y="10492"/>
                </a:lnTo>
                <a:lnTo>
                  <a:pt x="11279" y="10492"/>
                </a:lnTo>
                <a:lnTo>
                  <a:pt x="11279" y="11500"/>
                </a:lnTo>
                <a:cubicBezTo>
                  <a:pt x="11279" y="11689"/>
                  <a:pt x="11437" y="11846"/>
                  <a:pt x="11626" y="11846"/>
                </a:cubicBezTo>
                <a:cubicBezTo>
                  <a:pt x="11815" y="11846"/>
                  <a:pt x="11972" y="11689"/>
                  <a:pt x="11972" y="11500"/>
                </a:cubicBezTo>
                <a:lnTo>
                  <a:pt x="11972" y="3151"/>
                </a:lnTo>
                <a:cubicBezTo>
                  <a:pt x="11972" y="2962"/>
                  <a:pt x="11815" y="2804"/>
                  <a:pt x="11626" y="2804"/>
                </a:cubicBezTo>
                <a:lnTo>
                  <a:pt x="11279" y="2804"/>
                </a:lnTo>
                <a:lnTo>
                  <a:pt x="11279" y="2080"/>
                </a:lnTo>
                <a:lnTo>
                  <a:pt x="11626" y="2080"/>
                </a:lnTo>
                <a:cubicBezTo>
                  <a:pt x="11815" y="2080"/>
                  <a:pt x="11972" y="1922"/>
                  <a:pt x="11972" y="1733"/>
                </a:cubicBezTo>
                <a:lnTo>
                  <a:pt x="11972" y="347"/>
                </a:lnTo>
                <a:cubicBezTo>
                  <a:pt x="11752" y="158"/>
                  <a:pt x="11594" y="0"/>
                  <a:pt x="11405" y="0"/>
                </a:cubicBezTo>
                <a:close/>
              </a:path>
            </a:pathLst>
          </a:custGeom>
          <a:solidFill>
            <a:srgbClr val="5F7D95"/>
          </a:solidFill>
          <a:ln>
            <a:solidFill>
              <a:srgbClr val="00ADB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2986;p107">
            <a:extLst>
              <a:ext uri="{FF2B5EF4-FFF2-40B4-BE49-F238E27FC236}">
                <a16:creationId xmlns:a16="http://schemas.microsoft.com/office/drawing/2014/main" id="{0760703C-0BEC-F903-62FC-FBDEB7280EC4}"/>
              </a:ext>
            </a:extLst>
          </p:cNvPr>
          <p:cNvGrpSpPr/>
          <p:nvPr/>
        </p:nvGrpSpPr>
        <p:grpSpPr>
          <a:xfrm>
            <a:off x="4038320" y="1625908"/>
            <a:ext cx="375378" cy="367397"/>
            <a:chOff x="-63669700" y="2646600"/>
            <a:chExt cx="324525" cy="317625"/>
          </a:xfrm>
        </p:grpSpPr>
        <p:sp>
          <p:nvSpPr>
            <p:cNvPr id="14" name="Google Shape;12987;p107">
              <a:extLst>
                <a:ext uri="{FF2B5EF4-FFF2-40B4-BE49-F238E27FC236}">
                  <a16:creationId xmlns:a16="http://schemas.microsoft.com/office/drawing/2014/main" id="{36D5AD6B-F756-127D-3F19-FA33D32F2258}"/>
                </a:ext>
              </a:extLst>
            </p:cNvPr>
            <p:cNvSpPr/>
            <p:nvPr/>
          </p:nvSpPr>
          <p:spPr>
            <a:xfrm>
              <a:off x="-63669700" y="2646600"/>
              <a:ext cx="324525" cy="317550"/>
            </a:xfrm>
            <a:custGeom>
              <a:avLst/>
              <a:gdLst/>
              <a:ahLst/>
              <a:cxnLst/>
              <a:rect l="l" t="t" r="r" b="b"/>
              <a:pathLst>
                <a:path w="12981" h="12702" extrusionOk="0">
                  <a:moveTo>
                    <a:pt x="6947" y="867"/>
                  </a:moveTo>
                  <a:cubicBezTo>
                    <a:pt x="7058" y="867"/>
                    <a:pt x="7168" y="906"/>
                    <a:pt x="7247" y="985"/>
                  </a:cubicBezTo>
                  <a:cubicBezTo>
                    <a:pt x="7404" y="1143"/>
                    <a:pt x="7404" y="1426"/>
                    <a:pt x="7247" y="1584"/>
                  </a:cubicBezTo>
                  <a:lnTo>
                    <a:pt x="5199" y="3632"/>
                  </a:lnTo>
                  <a:cubicBezTo>
                    <a:pt x="5120" y="3710"/>
                    <a:pt x="5010" y="3750"/>
                    <a:pt x="4900" y="3750"/>
                  </a:cubicBezTo>
                  <a:cubicBezTo>
                    <a:pt x="4789" y="3750"/>
                    <a:pt x="4679" y="3710"/>
                    <a:pt x="4600" y="3632"/>
                  </a:cubicBezTo>
                  <a:cubicBezTo>
                    <a:pt x="4443" y="3474"/>
                    <a:pt x="4443" y="3190"/>
                    <a:pt x="4600" y="3033"/>
                  </a:cubicBezTo>
                  <a:lnTo>
                    <a:pt x="6648" y="985"/>
                  </a:lnTo>
                  <a:cubicBezTo>
                    <a:pt x="6727" y="906"/>
                    <a:pt x="6837" y="867"/>
                    <a:pt x="6947" y="867"/>
                  </a:cubicBezTo>
                  <a:close/>
                  <a:moveTo>
                    <a:pt x="7530" y="2434"/>
                  </a:moveTo>
                  <a:lnTo>
                    <a:pt x="10429" y="5364"/>
                  </a:lnTo>
                  <a:lnTo>
                    <a:pt x="8979" y="6814"/>
                  </a:lnTo>
                  <a:lnTo>
                    <a:pt x="6050" y="3884"/>
                  </a:lnTo>
                  <a:lnTo>
                    <a:pt x="7530" y="2434"/>
                  </a:lnTo>
                  <a:close/>
                  <a:moveTo>
                    <a:pt x="6648" y="5679"/>
                  </a:moveTo>
                  <a:lnTo>
                    <a:pt x="7247" y="6246"/>
                  </a:lnTo>
                  <a:lnTo>
                    <a:pt x="5482" y="8042"/>
                  </a:lnTo>
                  <a:lnTo>
                    <a:pt x="4884" y="7444"/>
                  </a:lnTo>
                  <a:lnTo>
                    <a:pt x="6648" y="5679"/>
                  </a:lnTo>
                  <a:close/>
                  <a:moveTo>
                    <a:pt x="11642" y="5561"/>
                  </a:moveTo>
                  <a:cubicBezTo>
                    <a:pt x="11752" y="5561"/>
                    <a:pt x="11862" y="5601"/>
                    <a:pt x="11941" y="5679"/>
                  </a:cubicBezTo>
                  <a:cubicBezTo>
                    <a:pt x="12098" y="5837"/>
                    <a:pt x="12098" y="6089"/>
                    <a:pt x="11941" y="6246"/>
                  </a:cubicBezTo>
                  <a:lnTo>
                    <a:pt x="9893" y="8294"/>
                  </a:lnTo>
                  <a:cubicBezTo>
                    <a:pt x="9814" y="8373"/>
                    <a:pt x="9704" y="8412"/>
                    <a:pt x="9594" y="8412"/>
                  </a:cubicBezTo>
                  <a:cubicBezTo>
                    <a:pt x="9484" y="8412"/>
                    <a:pt x="9373" y="8373"/>
                    <a:pt x="9295" y="8294"/>
                  </a:cubicBezTo>
                  <a:cubicBezTo>
                    <a:pt x="9137" y="8137"/>
                    <a:pt x="9137" y="7885"/>
                    <a:pt x="9295" y="7727"/>
                  </a:cubicBezTo>
                  <a:lnTo>
                    <a:pt x="11342" y="5679"/>
                  </a:lnTo>
                  <a:cubicBezTo>
                    <a:pt x="11421" y="5601"/>
                    <a:pt x="11531" y="5561"/>
                    <a:pt x="11642" y="5561"/>
                  </a:cubicBezTo>
                  <a:close/>
                  <a:moveTo>
                    <a:pt x="4065" y="7664"/>
                  </a:moveTo>
                  <a:lnTo>
                    <a:pt x="5230" y="8861"/>
                  </a:lnTo>
                  <a:lnTo>
                    <a:pt x="2426" y="11665"/>
                  </a:lnTo>
                  <a:cubicBezTo>
                    <a:pt x="2269" y="11823"/>
                    <a:pt x="2064" y="11902"/>
                    <a:pt x="1855" y="11902"/>
                  </a:cubicBezTo>
                  <a:cubicBezTo>
                    <a:pt x="1647" y="11902"/>
                    <a:pt x="1434" y="11823"/>
                    <a:pt x="1261" y="11665"/>
                  </a:cubicBezTo>
                  <a:cubicBezTo>
                    <a:pt x="914" y="11350"/>
                    <a:pt x="914" y="10783"/>
                    <a:pt x="1261" y="10468"/>
                  </a:cubicBezTo>
                  <a:lnTo>
                    <a:pt x="4065" y="7664"/>
                  </a:lnTo>
                  <a:close/>
                  <a:moveTo>
                    <a:pt x="6971" y="1"/>
                  </a:moveTo>
                  <a:cubicBezTo>
                    <a:pt x="6648" y="1"/>
                    <a:pt x="6317" y="119"/>
                    <a:pt x="6050" y="355"/>
                  </a:cubicBezTo>
                  <a:lnTo>
                    <a:pt x="4002" y="2403"/>
                  </a:lnTo>
                  <a:cubicBezTo>
                    <a:pt x="3529" y="2875"/>
                    <a:pt x="3529" y="3663"/>
                    <a:pt x="4002" y="4167"/>
                  </a:cubicBezTo>
                  <a:cubicBezTo>
                    <a:pt x="4258" y="4424"/>
                    <a:pt x="4564" y="4544"/>
                    <a:pt x="4874" y="4544"/>
                  </a:cubicBezTo>
                  <a:cubicBezTo>
                    <a:pt x="5058" y="4544"/>
                    <a:pt x="5243" y="4501"/>
                    <a:pt x="5419" y="4419"/>
                  </a:cubicBezTo>
                  <a:lnTo>
                    <a:pt x="6081" y="5018"/>
                  </a:lnTo>
                  <a:lnTo>
                    <a:pt x="4285" y="6814"/>
                  </a:lnTo>
                  <a:cubicBezTo>
                    <a:pt x="4206" y="6735"/>
                    <a:pt x="4096" y="6695"/>
                    <a:pt x="3990" y="6695"/>
                  </a:cubicBezTo>
                  <a:cubicBezTo>
                    <a:pt x="3884" y="6695"/>
                    <a:pt x="3781" y="6735"/>
                    <a:pt x="3718" y="6814"/>
                  </a:cubicBezTo>
                  <a:lnTo>
                    <a:pt x="631" y="9869"/>
                  </a:lnTo>
                  <a:cubicBezTo>
                    <a:pt x="1" y="10500"/>
                    <a:pt x="1" y="11571"/>
                    <a:pt x="631" y="12201"/>
                  </a:cubicBezTo>
                  <a:cubicBezTo>
                    <a:pt x="965" y="12536"/>
                    <a:pt x="1405" y="12701"/>
                    <a:pt x="1840" y="12701"/>
                  </a:cubicBezTo>
                  <a:cubicBezTo>
                    <a:pt x="2264" y="12701"/>
                    <a:pt x="2682" y="12544"/>
                    <a:pt x="2994" y="12232"/>
                  </a:cubicBezTo>
                  <a:lnTo>
                    <a:pt x="6050" y="9176"/>
                  </a:lnTo>
                  <a:cubicBezTo>
                    <a:pt x="6207" y="9019"/>
                    <a:pt x="6207" y="8735"/>
                    <a:pt x="6050" y="8578"/>
                  </a:cubicBezTo>
                  <a:lnTo>
                    <a:pt x="7845" y="6814"/>
                  </a:lnTo>
                  <a:lnTo>
                    <a:pt x="8475" y="7444"/>
                  </a:lnTo>
                  <a:cubicBezTo>
                    <a:pt x="8255" y="7853"/>
                    <a:pt x="8318" y="8452"/>
                    <a:pt x="8696" y="8861"/>
                  </a:cubicBezTo>
                  <a:cubicBezTo>
                    <a:pt x="8932" y="9098"/>
                    <a:pt x="9247" y="9216"/>
                    <a:pt x="9566" y="9216"/>
                  </a:cubicBezTo>
                  <a:cubicBezTo>
                    <a:pt x="9885" y="9216"/>
                    <a:pt x="10208" y="9098"/>
                    <a:pt x="10460" y="8861"/>
                  </a:cubicBezTo>
                  <a:lnTo>
                    <a:pt x="12508" y="6814"/>
                  </a:lnTo>
                  <a:cubicBezTo>
                    <a:pt x="12981" y="6341"/>
                    <a:pt x="12981" y="5553"/>
                    <a:pt x="12508" y="5018"/>
                  </a:cubicBezTo>
                  <a:cubicBezTo>
                    <a:pt x="12274" y="4784"/>
                    <a:pt x="11979" y="4670"/>
                    <a:pt x="11669" y="4670"/>
                  </a:cubicBezTo>
                  <a:cubicBezTo>
                    <a:pt x="11479" y="4670"/>
                    <a:pt x="11282" y="4713"/>
                    <a:pt x="11090" y="4797"/>
                  </a:cubicBezTo>
                  <a:lnTo>
                    <a:pt x="8066" y="1773"/>
                  </a:lnTo>
                  <a:cubicBezTo>
                    <a:pt x="8255" y="1332"/>
                    <a:pt x="8223" y="733"/>
                    <a:pt x="7845" y="355"/>
                  </a:cubicBezTo>
                  <a:cubicBezTo>
                    <a:pt x="7609" y="119"/>
                    <a:pt x="7294" y="1"/>
                    <a:pt x="6971" y="1"/>
                  </a:cubicBezTo>
                  <a:close/>
                </a:path>
              </a:pathLst>
            </a:custGeom>
            <a:solidFill>
              <a:srgbClr val="5F7D95"/>
            </a:solidFill>
            <a:ln>
              <a:solidFill>
                <a:srgbClr val="00ADB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988;p107">
              <a:extLst>
                <a:ext uri="{FF2B5EF4-FFF2-40B4-BE49-F238E27FC236}">
                  <a16:creationId xmlns:a16="http://schemas.microsoft.com/office/drawing/2014/main" id="{88C4FFD2-3BF8-87DB-9C13-0CB53B127CCA}"/>
                </a:ext>
              </a:extLst>
            </p:cNvPr>
            <p:cNvSpPr/>
            <p:nvPr/>
          </p:nvSpPr>
          <p:spPr>
            <a:xfrm>
              <a:off x="-63532650" y="2901200"/>
              <a:ext cx="185900" cy="63025"/>
            </a:xfrm>
            <a:custGeom>
              <a:avLst/>
              <a:gdLst/>
              <a:ahLst/>
              <a:cxnLst/>
              <a:rect l="l" t="t" r="r" b="b"/>
              <a:pathLst>
                <a:path w="7436" h="2521" extrusionOk="0">
                  <a:moveTo>
                    <a:pt x="5356" y="851"/>
                  </a:moveTo>
                  <a:cubicBezTo>
                    <a:pt x="5577" y="851"/>
                    <a:pt x="5734" y="1040"/>
                    <a:pt x="5734" y="1261"/>
                  </a:cubicBezTo>
                  <a:lnTo>
                    <a:pt x="5734" y="1702"/>
                  </a:lnTo>
                  <a:lnTo>
                    <a:pt x="1607" y="1702"/>
                  </a:lnTo>
                  <a:lnTo>
                    <a:pt x="1607" y="1261"/>
                  </a:lnTo>
                  <a:cubicBezTo>
                    <a:pt x="1607" y="1040"/>
                    <a:pt x="1796" y="851"/>
                    <a:pt x="2048" y="851"/>
                  </a:cubicBezTo>
                  <a:close/>
                  <a:moveTo>
                    <a:pt x="2048" y="1"/>
                  </a:moveTo>
                  <a:cubicBezTo>
                    <a:pt x="1355" y="1"/>
                    <a:pt x="788" y="568"/>
                    <a:pt x="788" y="1261"/>
                  </a:cubicBezTo>
                  <a:lnTo>
                    <a:pt x="788" y="1702"/>
                  </a:lnTo>
                  <a:lnTo>
                    <a:pt x="378" y="1702"/>
                  </a:lnTo>
                  <a:cubicBezTo>
                    <a:pt x="158" y="1702"/>
                    <a:pt x="0" y="1891"/>
                    <a:pt x="0" y="2111"/>
                  </a:cubicBezTo>
                  <a:cubicBezTo>
                    <a:pt x="0" y="2332"/>
                    <a:pt x="189" y="2521"/>
                    <a:pt x="378" y="2521"/>
                  </a:cubicBezTo>
                  <a:lnTo>
                    <a:pt x="6995" y="2521"/>
                  </a:lnTo>
                  <a:cubicBezTo>
                    <a:pt x="7247" y="2521"/>
                    <a:pt x="7436" y="2332"/>
                    <a:pt x="7436" y="2111"/>
                  </a:cubicBezTo>
                  <a:cubicBezTo>
                    <a:pt x="7404" y="1891"/>
                    <a:pt x="7184" y="1702"/>
                    <a:pt x="6963" y="1702"/>
                  </a:cubicBezTo>
                  <a:lnTo>
                    <a:pt x="6553" y="1702"/>
                  </a:lnTo>
                  <a:lnTo>
                    <a:pt x="6553" y="1261"/>
                  </a:lnTo>
                  <a:cubicBezTo>
                    <a:pt x="6553" y="599"/>
                    <a:pt x="6018" y="1"/>
                    <a:pt x="5356" y="1"/>
                  </a:cubicBezTo>
                  <a:close/>
                </a:path>
              </a:pathLst>
            </a:custGeom>
            <a:solidFill>
              <a:srgbClr val="5F7D95"/>
            </a:solidFill>
            <a:ln>
              <a:solidFill>
                <a:srgbClr val="00ADB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21190588"/>
      </p:ext>
    </p:extLst>
  </p:cSld>
  <p:clrMapOvr>
    <a:masterClrMapping/>
  </p:clrMapOvr>
</p:sld>
</file>

<file path=ppt/theme/theme1.xml><?xml version="1.0" encoding="utf-8"?>
<a:theme xmlns:a="http://schemas.openxmlformats.org/drawingml/2006/main" name="Community Bank Business Plan by Slidesgo">
  <a:themeElements>
    <a:clrScheme name="Simple Light">
      <a:dk1>
        <a:srgbClr val="000000"/>
      </a:dk1>
      <a:lt1>
        <a:srgbClr val="FFFFFF"/>
      </a:lt1>
      <a:dk2>
        <a:srgbClr val="E3CFFF"/>
      </a:dk2>
      <a:lt2>
        <a:srgbClr val="BBE8F8"/>
      </a:lt2>
      <a:accent1>
        <a:srgbClr val="91B71D"/>
      </a:accent1>
      <a:accent2>
        <a:srgbClr val="F88214"/>
      </a:accent2>
      <a:accent3>
        <a:srgbClr val="875DC3"/>
      </a:accent3>
      <a:accent4>
        <a:srgbClr val="26A8D6"/>
      </a:accent4>
      <a:accent5>
        <a:srgbClr val="174FDF"/>
      </a:accent5>
      <a:accent6>
        <a:srgbClr val="A7BDF5"/>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3117</TotalTime>
  <Words>661</Words>
  <Application>Microsoft Office PowerPoint</Application>
  <PresentationFormat>On-screen Show (16:9)</PresentationFormat>
  <Paragraphs>114</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Sakkal Majalla</vt:lpstr>
      <vt:lpstr>Montserrat</vt:lpstr>
      <vt:lpstr>Calibri</vt:lpstr>
      <vt:lpstr>Titillium Web</vt:lpstr>
      <vt:lpstr>Helvetica Neue</vt:lpstr>
      <vt:lpstr>DecoType Naskh Variants</vt:lpstr>
      <vt:lpstr>Bebas Neue</vt:lpstr>
      <vt:lpstr>Arial</vt:lpstr>
      <vt:lpstr>Community Bank Business Plan by Slidesgo</vt:lpstr>
      <vt:lpstr>القروض البنكية</vt:lpstr>
      <vt:lpstr>24,288,500,000</vt:lpstr>
      <vt:lpstr>الفائدة البسيطة والمركبة</vt:lpstr>
      <vt:lpstr>الفائدة البسيطة</vt:lpstr>
      <vt:lpstr>الفائدة المركبة</vt:lpstr>
      <vt:lpstr>الفائدة المركبة الدورية</vt:lpstr>
      <vt:lpstr>تأثير تغير الفائدة</vt:lpstr>
      <vt:lpstr>تأثير تغير المدة</vt:lpstr>
      <vt:lpstr>الدفع المسبق</vt:lpstr>
      <vt:lpstr>العواقب-دينيا</vt:lpstr>
      <vt:lpstr>العواقب-قانونيا</vt:lpstr>
      <vt:lpstr>العواقب-اخرى</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القروض البنكية</dc:title>
  <cp:lastModifiedBy>Mo Saif</cp:lastModifiedBy>
  <cp:revision>5</cp:revision>
  <dcterms:modified xsi:type="dcterms:W3CDTF">2024-01-18T19:09:48Z</dcterms:modified>
</cp:coreProperties>
</file>