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9" r:id="rId4"/>
    <p:sldId id="263" r:id="rId5"/>
    <p:sldId id="275" r:id="rId6"/>
    <p:sldId id="276" r:id="rId7"/>
    <p:sldId id="277" r:id="rId8"/>
    <p:sldId id="271" r:id="rId9"/>
    <p:sldId id="260" r:id="rId10"/>
    <p:sldId id="261" r:id="rId11"/>
    <p:sldId id="272" r:id="rId12"/>
    <p:sldId id="264" r:id="rId13"/>
    <p:sldId id="27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16DE07-3E94-4396-9221-0DF417384D67}" v="34" dt="2024-02-06T18:53:59.9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0893" autoAdjust="0"/>
  </p:normalViewPr>
  <p:slideViewPr>
    <p:cSldViewPr snapToGrid="0">
      <p:cViewPr varScale="1">
        <p:scale>
          <a:sx n="73" d="100"/>
          <a:sy n="73"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 Saif" userId="da2e02194afa681a" providerId="LiveId" clId="{2A16DE07-3E94-4396-9221-0DF417384D67}"/>
    <pc:docChg chg="undo custSel addSld delSld modSld sldOrd">
      <pc:chgData name="Mo Saif" userId="da2e02194afa681a" providerId="LiveId" clId="{2A16DE07-3E94-4396-9221-0DF417384D67}" dt="2024-02-07T15:14:41.333" v="2407" actId="27636"/>
      <pc:docMkLst>
        <pc:docMk/>
      </pc:docMkLst>
      <pc:sldChg chg="modSp mod">
        <pc:chgData name="Mo Saif" userId="da2e02194afa681a" providerId="LiveId" clId="{2A16DE07-3E94-4396-9221-0DF417384D67}" dt="2024-02-03T10:49:20.876" v="12" actId="20577"/>
        <pc:sldMkLst>
          <pc:docMk/>
          <pc:sldMk cId="3368569484" sldId="256"/>
        </pc:sldMkLst>
        <pc:spChg chg="mod">
          <ac:chgData name="Mo Saif" userId="da2e02194afa681a" providerId="LiveId" clId="{2A16DE07-3E94-4396-9221-0DF417384D67}" dt="2024-02-03T10:49:20.876" v="12" actId="20577"/>
          <ac:spMkLst>
            <pc:docMk/>
            <pc:sldMk cId="3368569484" sldId="256"/>
            <ac:spMk id="2" creationId="{5C522F80-5103-EEEF-7CA0-AFC6480DCCB3}"/>
          </ac:spMkLst>
        </pc:spChg>
      </pc:sldChg>
      <pc:sldChg chg="modNotesTx">
        <pc:chgData name="Mo Saif" userId="da2e02194afa681a" providerId="LiveId" clId="{2A16DE07-3E94-4396-9221-0DF417384D67}" dt="2024-02-06T18:58:27.854" v="2015" actId="20577"/>
        <pc:sldMkLst>
          <pc:docMk/>
          <pc:sldMk cId="3118162298" sldId="257"/>
        </pc:sldMkLst>
      </pc:sldChg>
      <pc:sldChg chg="addSp modSp mod modNotesTx">
        <pc:chgData name="Mo Saif" userId="da2e02194afa681a" providerId="LiveId" clId="{2A16DE07-3E94-4396-9221-0DF417384D67}" dt="2024-02-06T18:59:54.264" v="2135" actId="20577"/>
        <pc:sldMkLst>
          <pc:docMk/>
          <pc:sldMk cId="1754450644" sldId="259"/>
        </pc:sldMkLst>
        <pc:spChg chg="mod">
          <ac:chgData name="Mo Saif" userId="da2e02194afa681a" providerId="LiveId" clId="{2A16DE07-3E94-4396-9221-0DF417384D67}" dt="2024-02-03T19:21:00.894" v="725" actId="164"/>
          <ac:spMkLst>
            <pc:docMk/>
            <pc:sldMk cId="1754450644" sldId="259"/>
            <ac:spMk id="2" creationId="{D9C5904A-CE0C-EBC6-0643-293DEE4C00DC}"/>
          </ac:spMkLst>
        </pc:spChg>
        <pc:spChg chg="mod">
          <ac:chgData name="Mo Saif" userId="da2e02194afa681a" providerId="LiveId" clId="{2A16DE07-3E94-4396-9221-0DF417384D67}" dt="2024-02-03T19:21:00.894" v="725" actId="164"/>
          <ac:spMkLst>
            <pc:docMk/>
            <pc:sldMk cId="1754450644" sldId="259"/>
            <ac:spMk id="3" creationId="{62BC99A3-2614-B0B5-935F-E844F8676065}"/>
          </ac:spMkLst>
        </pc:spChg>
        <pc:spChg chg="mod">
          <ac:chgData name="Mo Saif" userId="da2e02194afa681a" providerId="LiveId" clId="{2A16DE07-3E94-4396-9221-0DF417384D67}" dt="2024-02-03T19:21:00.894" v="725" actId="164"/>
          <ac:spMkLst>
            <pc:docMk/>
            <pc:sldMk cId="1754450644" sldId="259"/>
            <ac:spMk id="4" creationId="{B059AFB2-5F6C-FAB0-3221-D75B9332D265}"/>
          </ac:spMkLst>
        </pc:spChg>
        <pc:spChg chg="mod">
          <ac:chgData name="Mo Saif" userId="da2e02194afa681a" providerId="LiveId" clId="{2A16DE07-3E94-4396-9221-0DF417384D67}" dt="2024-02-03T19:21:00.894" v="725" actId="164"/>
          <ac:spMkLst>
            <pc:docMk/>
            <pc:sldMk cId="1754450644" sldId="259"/>
            <ac:spMk id="5" creationId="{3E726DEB-CEE4-968A-4579-773CE74B62EE}"/>
          </ac:spMkLst>
        </pc:spChg>
        <pc:spChg chg="add mod">
          <ac:chgData name="Mo Saif" userId="da2e02194afa681a" providerId="LiveId" clId="{2A16DE07-3E94-4396-9221-0DF417384D67}" dt="2024-02-03T19:25:31.189" v="767"/>
          <ac:spMkLst>
            <pc:docMk/>
            <pc:sldMk cId="1754450644" sldId="259"/>
            <ac:spMk id="8" creationId="{1C7A702A-2133-6D92-B936-A4E470B8D5C7}"/>
          </ac:spMkLst>
        </pc:spChg>
        <pc:spChg chg="mod">
          <ac:chgData name="Mo Saif" userId="da2e02194afa681a" providerId="LiveId" clId="{2A16DE07-3E94-4396-9221-0DF417384D67}" dt="2024-02-03T19:24:42.136" v="766" actId="1076"/>
          <ac:spMkLst>
            <pc:docMk/>
            <pc:sldMk cId="1754450644" sldId="259"/>
            <ac:spMk id="17" creationId="{204139DA-EF50-19FD-C5C0-313FCE667C7B}"/>
          </ac:spMkLst>
        </pc:spChg>
        <pc:grpChg chg="add mod">
          <ac:chgData name="Mo Saif" userId="da2e02194afa681a" providerId="LiveId" clId="{2A16DE07-3E94-4396-9221-0DF417384D67}" dt="2024-02-03T19:21:15.075" v="727" actId="1076"/>
          <ac:grpSpMkLst>
            <pc:docMk/>
            <pc:sldMk cId="1754450644" sldId="259"/>
            <ac:grpSpMk id="6" creationId="{5CEF6740-3207-B5FB-0A45-A28557978ED7}"/>
          </ac:grpSpMkLst>
        </pc:grpChg>
        <pc:cxnChg chg="mod">
          <ac:chgData name="Mo Saif" userId="da2e02194afa681a" providerId="LiveId" clId="{2A16DE07-3E94-4396-9221-0DF417384D67}" dt="2024-02-03T19:21:00.894" v="725" actId="164"/>
          <ac:cxnSpMkLst>
            <pc:docMk/>
            <pc:sldMk cId="1754450644" sldId="259"/>
            <ac:cxnSpMk id="7" creationId="{6A26B49B-31C8-1C3C-31F4-B0049E84ED9D}"/>
          </ac:cxnSpMkLst>
        </pc:cxnChg>
        <pc:cxnChg chg="mod">
          <ac:chgData name="Mo Saif" userId="da2e02194afa681a" providerId="LiveId" clId="{2A16DE07-3E94-4396-9221-0DF417384D67}" dt="2024-02-03T19:21:00.894" v="725" actId="164"/>
          <ac:cxnSpMkLst>
            <pc:docMk/>
            <pc:sldMk cId="1754450644" sldId="259"/>
            <ac:cxnSpMk id="9" creationId="{280F9EA0-B6F5-95A6-8AA7-897A850DBA27}"/>
          </ac:cxnSpMkLst>
        </pc:cxnChg>
        <pc:cxnChg chg="mod">
          <ac:chgData name="Mo Saif" userId="da2e02194afa681a" providerId="LiveId" clId="{2A16DE07-3E94-4396-9221-0DF417384D67}" dt="2024-02-03T19:21:00.894" v="725" actId="164"/>
          <ac:cxnSpMkLst>
            <pc:docMk/>
            <pc:sldMk cId="1754450644" sldId="259"/>
            <ac:cxnSpMk id="11" creationId="{28717AA5-B46F-3D8E-42A3-C194201CAB0A}"/>
          </ac:cxnSpMkLst>
        </pc:cxnChg>
      </pc:sldChg>
      <pc:sldChg chg="addSp delSp modSp mod setBg setClrOvrMap">
        <pc:chgData name="Mo Saif" userId="da2e02194afa681a" providerId="LiveId" clId="{2A16DE07-3E94-4396-9221-0DF417384D67}" dt="2024-02-06T18:20:34.546" v="1678"/>
        <pc:sldMkLst>
          <pc:docMk/>
          <pc:sldMk cId="1175408435" sldId="260"/>
        </pc:sldMkLst>
        <pc:spChg chg="mod">
          <ac:chgData name="Mo Saif" userId="da2e02194afa681a" providerId="LiveId" clId="{2A16DE07-3E94-4396-9221-0DF417384D67}" dt="2024-02-04T19:46:09.297" v="796" actId="26606"/>
          <ac:spMkLst>
            <pc:docMk/>
            <pc:sldMk cId="1175408435" sldId="260"/>
            <ac:spMk id="2" creationId="{E76BE40F-3D79-11A9-F4D0-4E8A48FD5F86}"/>
          </ac:spMkLst>
        </pc:spChg>
        <pc:spChg chg="mod ord">
          <ac:chgData name="Mo Saif" userId="da2e02194afa681a" providerId="LiveId" clId="{2A16DE07-3E94-4396-9221-0DF417384D67}" dt="2024-02-06T18:20:34.546" v="1678"/>
          <ac:spMkLst>
            <pc:docMk/>
            <pc:sldMk cId="1175408435" sldId="260"/>
            <ac:spMk id="4" creationId="{4D44AB60-1053-A8DA-6775-465C373A5196}"/>
          </ac:spMkLst>
        </pc:spChg>
        <pc:spChg chg="add del mod">
          <ac:chgData name="Mo Saif" userId="da2e02194afa681a" providerId="LiveId" clId="{2A16DE07-3E94-4396-9221-0DF417384D67}" dt="2024-02-06T18:09:31.560" v="1668" actId="931"/>
          <ac:spMkLst>
            <pc:docMk/>
            <pc:sldMk cId="1175408435" sldId="260"/>
            <ac:spMk id="9" creationId="{D0DE3A75-30EF-69F0-C1B6-477C8E2D63B8}"/>
          </ac:spMkLst>
        </pc:spChg>
        <pc:spChg chg="del">
          <ac:chgData name="Mo Saif" userId="da2e02194afa681a" providerId="LiveId" clId="{2A16DE07-3E94-4396-9221-0DF417384D67}" dt="2024-02-04T19:46:09.297" v="796" actId="26606"/>
          <ac:spMkLst>
            <pc:docMk/>
            <pc:sldMk cId="1175408435" sldId="260"/>
            <ac:spMk id="23" creationId="{53576798-7F98-4C7F-B6C7-6D41B5A7E927}"/>
          </ac:spMkLst>
        </pc:spChg>
        <pc:spChg chg="del">
          <ac:chgData name="Mo Saif" userId="da2e02194afa681a" providerId="LiveId" clId="{2A16DE07-3E94-4396-9221-0DF417384D67}" dt="2024-02-04T19:46:09.297" v="796" actId="26606"/>
          <ac:spMkLst>
            <pc:docMk/>
            <pc:sldMk cId="1175408435" sldId="260"/>
            <ac:spMk id="24" creationId="{8C1FC8BA-94E6-44F7-B346-6A2215E66D2E}"/>
          </ac:spMkLst>
        </pc:spChg>
        <pc:spChg chg="del">
          <ac:chgData name="Mo Saif" userId="da2e02194afa681a" providerId="LiveId" clId="{2A16DE07-3E94-4396-9221-0DF417384D67}" dt="2024-02-04T19:46:09.297" v="796" actId="26606"/>
          <ac:spMkLst>
            <pc:docMk/>
            <pc:sldMk cId="1175408435" sldId="260"/>
            <ac:spMk id="25" creationId="{A8329D92-4903-43FF-90F4-878F5D3F1D22}"/>
          </ac:spMkLst>
        </pc:spChg>
        <pc:spChg chg="del">
          <ac:chgData name="Mo Saif" userId="da2e02194afa681a" providerId="LiveId" clId="{2A16DE07-3E94-4396-9221-0DF417384D67}" dt="2024-02-04T19:46:09.297" v="796" actId="26606"/>
          <ac:spMkLst>
            <pc:docMk/>
            <pc:sldMk cId="1175408435" sldId="260"/>
            <ac:spMk id="26" creationId="{567B1EEF-AB32-40F7-AD5F-41E0EA001EBE}"/>
          </ac:spMkLst>
        </pc:spChg>
        <pc:spChg chg="add del">
          <ac:chgData name="Mo Saif" userId="da2e02194afa681a" providerId="LiveId" clId="{2A16DE07-3E94-4396-9221-0DF417384D67}" dt="2024-02-04T19:47:41.637" v="799" actId="26606"/>
          <ac:spMkLst>
            <pc:docMk/>
            <pc:sldMk cId="1175408435" sldId="260"/>
            <ac:spMk id="31" creationId="{1FCF5244-C62C-4E27-B395-14F26DFB1373}"/>
          </ac:spMkLst>
        </pc:spChg>
        <pc:spChg chg="add del">
          <ac:chgData name="Mo Saif" userId="da2e02194afa681a" providerId="LiveId" clId="{2A16DE07-3E94-4396-9221-0DF417384D67}" dt="2024-02-04T19:47:41.637" v="799" actId="26606"/>
          <ac:spMkLst>
            <pc:docMk/>
            <pc:sldMk cId="1175408435" sldId="260"/>
            <ac:spMk id="33" creationId="{A1DFCBE5-52C1-48A9-89CF-E7D68CCA1620}"/>
          </ac:spMkLst>
        </pc:spChg>
        <pc:spChg chg="add del">
          <ac:chgData name="Mo Saif" userId="da2e02194afa681a" providerId="LiveId" clId="{2A16DE07-3E94-4396-9221-0DF417384D67}" dt="2024-02-04T19:47:41.637" v="799" actId="26606"/>
          <ac:spMkLst>
            <pc:docMk/>
            <pc:sldMk cId="1175408435" sldId="260"/>
            <ac:spMk id="35" creationId="{06AB74CA-E76D-4922-91FE-A4AAF0487CE8}"/>
          </ac:spMkLst>
        </pc:spChg>
        <pc:spChg chg="add del">
          <ac:chgData name="Mo Saif" userId="da2e02194afa681a" providerId="LiveId" clId="{2A16DE07-3E94-4396-9221-0DF417384D67}" dt="2024-02-06T18:09:35.452" v="1671" actId="26606"/>
          <ac:spMkLst>
            <pc:docMk/>
            <pc:sldMk cId="1175408435" sldId="260"/>
            <ac:spMk id="40" creationId="{1FCF5244-C62C-4E27-B395-14F26DFB1373}"/>
          </ac:spMkLst>
        </pc:spChg>
        <pc:spChg chg="add del">
          <ac:chgData name="Mo Saif" userId="da2e02194afa681a" providerId="LiveId" clId="{2A16DE07-3E94-4396-9221-0DF417384D67}" dt="2024-02-06T18:09:35.452" v="1671" actId="26606"/>
          <ac:spMkLst>
            <pc:docMk/>
            <pc:sldMk cId="1175408435" sldId="260"/>
            <ac:spMk id="42" creationId="{A1DFCBE5-52C1-48A9-89CF-E7D68CCA1620}"/>
          </ac:spMkLst>
        </pc:spChg>
        <pc:spChg chg="add del">
          <ac:chgData name="Mo Saif" userId="da2e02194afa681a" providerId="LiveId" clId="{2A16DE07-3E94-4396-9221-0DF417384D67}" dt="2024-02-06T18:09:35.452" v="1671" actId="26606"/>
          <ac:spMkLst>
            <pc:docMk/>
            <pc:sldMk cId="1175408435" sldId="260"/>
            <ac:spMk id="44" creationId="{06AB74CA-E76D-4922-91FE-A4AAF0487CE8}"/>
          </ac:spMkLst>
        </pc:spChg>
        <pc:spChg chg="add">
          <ac:chgData name="Mo Saif" userId="da2e02194afa681a" providerId="LiveId" clId="{2A16DE07-3E94-4396-9221-0DF417384D67}" dt="2024-02-06T18:09:35.452" v="1671" actId="26606"/>
          <ac:spMkLst>
            <pc:docMk/>
            <pc:sldMk cId="1175408435" sldId="260"/>
            <ac:spMk id="49" creationId="{1FCF5244-C62C-4E27-B395-14F26DFB1373}"/>
          </ac:spMkLst>
        </pc:spChg>
        <pc:spChg chg="add">
          <ac:chgData name="Mo Saif" userId="da2e02194afa681a" providerId="LiveId" clId="{2A16DE07-3E94-4396-9221-0DF417384D67}" dt="2024-02-06T18:09:35.452" v="1671" actId="26606"/>
          <ac:spMkLst>
            <pc:docMk/>
            <pc:sldMk cId="1175408435" sldId="260"/>
            <ac:spMk id="51" creationId="{A1DFCBE5-52C1-48A9-89CF-E7D68CCA1620}"/>
          </ac:spMkLst>
        </pc:spChg>
        <pc:spChg chg="add">
          <ac:chgData name="Mo Saif" userId="da2e02194afa681a" providerId="LiveId" clId="{2A16DE07-3E94-4396-9221-0DF417384D67}" dt="2024-02-06T18:09:35.452" v="1671" actId="26606"/>
          <ac:spMkLst>
            <pc:docMk/>
            <pc:sldMk cId="1175408435" sldId="260"/>
            <ac:spMk id="53" creationId="{06AB74CA-E76D-4922-91FE-A4AAF0487CE8}"/>
          </ac:spMkLst>
        </pc:spChg>
        <pc:graphicFrameChg chg="add mod">
          <ac:chgData name="Mo Saif" userId="da2e02194afa681a" providerId="LiveId" clId="{2A16DE07-3E94-4396-9221-0DF417384D67}" dt="2024-02-04T19:40:57.944" v="793"/>
          <ac:graphicFrameMkLst>
            <pc:docMk/>
            <pc:sldMk cId="1175408435" sldId="260"/>
            <ac:graphicFrameMk id="3" creationId="{9DB1450F-82A1-F7F3-C02C-0FF4903D2B98}"/>
          </ac:graphicFrameMkLst>
        </pc:graphicFrameChg>
        <pc:picChg chg="add mod ord">
          <ac:chgData name="Mo Saif" userId="da2e02194afa681a" providerId="LiveId" clId="{2A16DE07-3E94-4396-9221-0DF417384D67}" dt="2024-02-06T18:09:35.452" v="1671" actId="26606"/>
          <ac:picMkLst>
            <pc:docMk/>
            <pc:sldMk cId="1175408435" sldId="260"/>
            <ac:picMk id="5" creationId="{878D33D6-A9F8-1955-CBA6-A75B56C13D0E}"/>
          </ac:picMkLst>
        </pc:picChg>
        <pc:picChg chg="add del mod">
          <ac:chgData name="Mo Saif" userId="da2e02194afa681a" providerId="LiveId" clId="{2A16DE07-3E94-4396-9221-0DF417384D67}" dt="2024-02-04T19:46:37.544" v="797" actId="478"/>
          <ac:picMkLst>
            <pc:docMk/>
            <pc:sldMk cId="1175408435" sldId="260"/>
            <ac:picMk id="5" creationId="{AE99A8F2-BC21-0C55-C06C-4A496E3D2889}"/>
          </ac:picMkLst>
        </pc:picChg>
        <pc:picChg chg="del mod">
          <ac:chgData name="Mo Saif" userId="da2e02194afa681a" providerId="LiveId" clId="{2A16DE07-3E94-4396-9221-0DF417384D67}" dt="2024-02-06T18:09:14.887" v="1667" actId="478"/>
          <ac:picMkLst>
            <pc:docMk/>
            <pc:sldMk cId="1175408435" sldId="260"/>
            <ac:picMk id="6" creationId="{18710D2A-81BB-33D0-4FE5-99EAA0AD5AD2}"/>
          </ac:picMkLst>
        </pc:picChg>
        <pc:picChg chg="add del mod">
          <ac:chgData name="Mo Saif" userId="da2e02194afa681a" providerId="LiveId" clId="{2A16DE07-3E94-4396-9221-0DF417384D67}" dt="2024-02-06T18:08:21.106" v="1661" actId="478"/>
          <ac:picMkLst>
            <pc:docMk/>
            <pc:sldMk cId="1175408435" sldId="260"/>
            <ac:picMk id="7" creationId="{575CB91A-C60B-A9C9-2B5B-B3FAD40F1429}"/>
          </ac:picMkLst>
        </pc:picChg>
        <pc:picChg chg="add mod">
          <ac:chgData name="Mo Saif" userId="da2e02194afa681a" providerId="LiveId" clId="{2A16DE07-3E94-4396-9221-0DF417384D67}" dt="2024-02-06T18:09:35.452" v="1671" actId="26606"/>
          <ac:picMkLst>
            <pc:docMk/>
            <pc:sldMk cId="1175408435" sldId="260"/>
            <ac:picMk id="11" creationId="{DD05848C-A770-8746-ED6F-547F8655D0AA}"/>
          </ac:picMkLst>
        </pc:picChg>
      </pc:sldChg>
      <pc:sldChg chg="addSp delSp modSp mod setBg setClrOvrMap">
        <pc:chgData name="Mo Saif" userId="da2e02194afa681a" providerId="LiveId" clId="{2A16DE07-3E94-4396-9221-0DF417384D67}" dt="2024-02-06T18:26:24.594" v="1755" actId="20577"/>
        <pc:sldMkLst>
          <pc:docMk/>
          <pc:sldMk cId="3750876018" sldId="261"/>
        </pc:sldMkLst>
        <pc:spChg chg="mod">
          <ac:chgData name="Mo Saif" userId="da2e02194afa681a" providerId="LiveId" clId="{2A16DE07-3E94-4396-9221-0DF417384D67}" dt="2024-02-04T19:57:32.855" v="801" actId="26606"/>
          <ac:spMkLst>
            <pc:docMk/>
            <pc:sldMk cId="3750876018" sldId="261"/>
            <ac:spMk id="2" creationId="{E76BE40F-3D79-11A9-F4D0-4E8A48FD5F86}"/>
          </ac:spMkLst>
        </pc:spChg>
        <pc:spChg chg="mod ord">
          <ac:chgData name="Mo Saif" userId="da2e02194afa681a" providerId="LiveId" clId="{2A16DE07-3E94-4396-9221-0DF417384D67}" dt="2024-02-06T18:26:24.594" v="1755" actId="20577"/>
          <ac:spMkLst>
            <pc:docMk/>
            <pc:sldMk cId="3750876018" sldId="261"/>
            <ac:spMk id="4" creationId="{4D44AB60-1053-A8DA-6775-465C373A5196}"/>
          </ac:spMkLst>
        </pc:spChg>
        <pc:spChg chg="add del mod">
          <ac:chgData name="Mo Saif" userId="da2e02194afa681a" providerId="LiveId" clId="{2A16DE07-3E94-4396-9221-0DF417384D67}" dt="2024-02-06T18:21:18.415" v="1685" actId="931"/>
          <ac:spMkLst>
            <pc:docMk/>
            <pc:sldMk cId="3750876018" sldId="261"/>
            <ac:spMk id="9" creationId="{542171A0-AE4F-E7FE-5074-1C5543D524C9}"/>
          </ac:spMkLst>
        </pc:spChg>
        <pc:spChg chg="del">
          <ac:chgData name="Mo Saif" userId="da2e02194afa681a" providerId="LiveId" clId="{2A16DE07-3E94-4396-9221-0DF417384D67}" dt="2024-02-04T19:57:32.855" v="801" actId="26606"/>
          <ac:spMkLst>
            <pc:docMk/>
            <pc:sldMk cId="3750876018" sldId="261"/>
            <ac:spMk id="31" creationId="{53576798-7F98-4C7F-B6C7-6D41B5A7E927}"/>
          </ac:spMkLst>
        </pc:spChg>
        <pc:spChg chg="del">
          <ac:chgData name="Mo Saif" userId="da2e02194afa681a" providerId="LiveId" clId="{2A16DE07-3E94-4396-9221-0DF417384D67}" dt="2024-02-04T19:57:32.855" v="801" actId="26606"/>
          <ac:spMkLst>
            <pc:docMk/>
            <pc:sldMk cId="3750876018" sldId="261"/>
            <ac:spMk id="33" creationId="{8C1FC8BA-94E6-44F7-B346-6A2215E66D2E}"/>
          </ac:spMkLst>
        </pc:spChg>
        <pc:spChg chg="del">
          <ac:chgData name="Mo Saif" userId="da2e02194afa681a" providerId="LiveId" clId="{2A16DE07-3E94-4396-9221-0DF417384D67}" dt="2024-02-04T19:57:32.855" v="801" actId="26606"/>
          <ac:spMkLst>
            <pc:docMk/>
            <pc:sldMk cId="3750876018" sldId="261"/>
            <ac:spMk id="35" creationId="{A8329D92-4903-43FF-90F4-878F5D3F1D22}"/>
          </ac:spMkLst>
        </pc:spChg>
        <pc:spChg chg="del">
          <ac:chgData name="Mo Saif" userId="da2e02194afa681a" providerId="LiveId" clId="{2A16DE07-3E94-4396-9221-0DF417384D67}" dt="2024-02-04T19:57:32.855" v="801" actId="26606"/>
          <ac:spMkLst>
            <pc:docMk/>
            <pc:sldMk cId="3750876018" sldId="261"/>
            <ac:spMk id="37" creationId="{567B1EEF-AB32-40F7-AD5F-41E0EA001EBE}"/>
          </ac:spMkLst>
        </pc:spChg>
        <pc:spChg chg="add del">
          <ac:chgData name="Mo Saif" userId="da2e02194afa681a" providerId="LiveId" clId="{2A16DE07-3E94-4396-9221-0DF417384D67}" dt="2024-02-06T18:21:22.636" v="1688" actId="26606"/>
          <ac:spMkLst>
            <pc:docMk/>
            <pc:sldMk cId="3750876018" sldId="261"/>
            <ac:spMk id="42" creationId="{1FCF5244-C62C-4E27-B395-14F26DFB1373}"/>
          </ac:spMkLst>
        </pc:spChg>
        <pc:spChg chg="add del">
          <ac:chgData name="Mo Saif" userId="da2e02194afa681a" providerId="LiveId" clId="{2A16DE07-3E94-4396-9221-0DF417384D67}" dt="2024-02-06T18:21:22.636" v="1688" actId="26606"/>
          <ac:spMkLst>
            <pc:docMk/>
            <pc:sldMk cId="3750876018" sldId="261"/>
            <ac:spMk id="44" creationId="{A1DFCBE5-52C1-48A9-89CF-E7D68CCA1620}"/>
          </ac:spMkLst>
        </pc:spChg>
        <pc:spChg chg="add del">
          <ac:chgData name="Mo Saif" userId="da2e02194afa681a" providerId="LiveId" clId="{2A16DE07-3E94-4396-9221-0DF417384D67}" dt="2024-02-06T18:21:22.636" v="1688" actId="26606"/>
          <ac:spMkLst>
            <pc:docMk/>
            <pc:sldMk cId="3750876018" sldId="261"/>
            <ac:spMk id="46" creationId="{06AB74CA-E76D-4922-91FE-A4AAF0487CE8}"/>
          </ac:spMkLst>
        </pc:spChg>
        <pc:spChg chg="add">
          <ac:chgData name="Mo Saif" userId="da2e02194afa681a" providerId="LiveId" clId="{2A16DE07-3E94-4396-9221-0DF417384D67}" dt="2024-02-06T18:21:22.636" v="1688" actId="26606"/>
          <ac:spMkLst>
            <pc:docMk/>
            <pc:sldMk cId="3750876018" sldId="261"/>
            <ac:spMk id="51" creationId="{1FCF5244-C62C-4E27-B395-14F26DFB1373}"/>
          </ac:spMkLst>
        </pc:spChg>
        <pc:spChg chg="add">
          <ac:chgData name="Mo Saif" userId="da2e02194afa681a" providerId="LiveId" clId="{2A16DE07-3E94-4396-9221-0DF417384D67}" dt="2024-02-06T18:21:22.636" v="1688" actId="26606"/>
          <ac:spMkLst>
            <pc:docMk/>
            <pc:sldMk cId="3750876018" sldId="261"/>
            <ac:spMk id="53" creationId="{A1DFCBE5-52C1-48A9-89CF-E7D68CCA1620}"/>
          </ac:spMkLst>
        </pc:spChg>
        <pc:spChg chg="add">
          <ac:chgData name="Mo Saif" userId="da2e02194afa681a" providerId="LiveId" clId="{2A16DE07-3E94-4396-9221-0DF417384D67}" dt="2024-02-06T18:21:22.636" v="1688" actId="26606"/>
          <ac:spMkLst>
            <pc:docMk/>
            <pc:sldMk cId="3750876018" sldId="261"/>
            <ac:spMk id="55" creationId="{06AB74CA-E76D-4922-91FE-A4AAF0487CE8}"/>
          </ac:spMkLst>
        </pc:spChg>
        <pc:picChg chg="add del mod">
          <ac:chgData name="Mo Saif" userId="da2e02194afa681a" providerId="LiveId" clId="{2A16DE07-3E94-4396-9221-0DF417384D67}" dt="2024-02-06T18:20:43.718" v="1679" actId="478"/>
          <ac:picMkLst>
            <pc:docMk/>
            <pc:sldMk cId="3750876018" sldId="261"/>
            <ac:picMk id="3" creationId="{B74FD70F-234F-DF95-F862-6CBB0099D7C9}"/>
          </ac:picMkLst>
        </pc:picChg>
        <pc:picChg chg="add mod ord">
          <ac:chgData name="Mo Saif" userId="da2e02194afa681a" providerId="LiveId" clId="{2A16DE07-3E94-4396-9221-0DF417384D67}" dt="2024-02-06T18:21:22.636" v="1688" actId="26606"/>
          <ac:picMkLst>
            <pc:docMk/>
            <pc:sldMk cId="3750876018" sldId="261"/>
            <ac:picMk id="6" creationId="{B7C896E2-DF3F-4D63-7778-1D8147D8B3A9}"/>
          </ac:picMkLst>
        </pc:picChg>
        <pc:picChg chg="del mod ord">
          <ac:chgData name="Mo Saif" userId="da2e02194afa681a" providerId="LiveId" clId="{2A16DE07-3E94-4396-9221-0DF417384D67}" dt="2024-02-06T18:21:12.773" v="1684" actId="478"/>
          <ac:picMkLst>
            <pc:docMk/>
            <pc:sldMk cId="3750876018" sldId="261"/>
            <ac:picMk id="8" creationId="{347A46A4-96A0-B55D-570C-11A47EBFBDEE}"/>
          </ac:picMkLst>
        </pc:picChg>
        <pc:picChg chg="add mod">
          <ac:chgData name="Mo Saif" userId="da2e02194afa681a" providerId="LiveId" clId="{2A16DE07-3E94-4396-9221-0DF417384D67}" dt="2024-02-06T18:21:22.636" v="1688" actId="26606"/>
          <ac:picMkLst>
            <pc:docMk/>
            <pc:sldMk cId="3750876018" sldId="261"/>
            <ac:picMk id="11" creationId="{40C73831-DBA0-9984-ABCB-D9484BD60CF5}"/>
          </ac:picMkLst>
        </pc:picChg>
      </pc:sldChg>
      <pc:sldChg chg="add del">
        <pc:chgData name="Mo Saif" userId="da2e02194afa681a" providerId="LiveId" clId="{2A16DE07-3E94-4396-9221-0DF417384D67}" dt="2024-02-06T18:55:06.435" v="1915" actId="2696"/>
        <pc:sldMkLst>
          <pc:docMk/>
          <pc:sldMk cId="0" sldId="262"/>
        </pc:sldMkLst>
      </pc:sldChg>
      <pc:sldChg chg="del">
        <pc:chgData name="Mo Saif" userId="da2e02194afa681a" providerId="LiveId" clId="{2A16DE07-3E94-4396-9221-0DF417384D67}" dt="2024-02-06T18:35:20.565" v="1825" actId="2696"/>
        <pc:sldMkLst>
          <pc:docMk/>
          <pc:sldMk cId="2198740702" sldId="262"/>
        </pc:sldMkLst>
      </pc:sldChg>
      <pc:sldChg chg="modNotesTx">
        <pc:chgData name="Mo Saif" userId="da2e02194afa681a" providerId="LiveId" clId="{2A16DE07-3E94-4396-9221-0DF417384D67}" dt="2024-02-06T19:01:04.886" v="2201" actId="20577"/>
        <pc:sldMkLst>
          <pc:docMk/>
          <pc:sldMk cId="832069237" sldId="263"/>
        </pc:sldMkLst>
      </pc:sldChg>
      <pc:sldChg chg="modNotesTx">
        <pc:chgData name="Mo Saif" userId="da2e02194afa681a" providerId="LiveId" clId="{2A16DE07-3E94-4396-9221-0DF417384D67}" dt="2024-02-06T19:07:23.802" v="2350"/>
        <pc:sldMkLst>
          <pc:docMk/>
          <pc:sldMk cId="2996183054" sldId="264"/>
        </pc:sldMkLst>
      </pc:sldChg>
      <pc:sldChg chg="del">
        <pc:chgData name="Mo Saif" userId="da2e02194afa681a" providerId="LiveId" clId="{2A16DE07-3E94-4396-9221-0DF417384D67}" dt="2024-02-03T19:26:16.080" v="768" actId="2696"/>
        <pc:sldMkLst>
          <pc:docMk/>
          <pc:sldMk cId="730954501" sldId="265"/>
        </pc:sldMkLst>
      </pc:sldChg>
      <pc:sldChg chg="addSp delSp modSp new del mod">
        <pc:chgData name="Mo Saif" userId="da2e02194afa681a" providerId="LiveId" clId="{2A16DE07-3E94-4396-9221-0DF417384D67}" dt="2024-02-03T11:01:16.742" v="42" actId="2696"/>
        <pc:sldMkLst>
          <pc:docMk/>
          <pc:sldMk cId="2609081641" sldId="266"/>
        </pc:sldMkLst>
        <pc:spChg chg="mod">
          <ac:chgData name="Mo Saif" userId="da2e02194afa681a" providerId="LiveId" clId="{2A16DE07-3E94-4396-9221-0DF417384D67}" dt="2024-02-03T10:59:03.905" v="23" actId="108"/>
          <ac:spMkLst>
            <pc:docMk/>
            <pc:sldMk cId="2609081641" sldId="266"/>
            <ac:spMk id="2" creationId="{2E9FBD8E-493F-C7AA-4335-44CDA79841D5}"/>
          </ac:spMkLst>
        </pc:spChg>
        <pc:spChg chg="del">
          <ac:chgData name="Mo Saif" userId="da2e02194afa681a" providerId="LiveId" clId="{2A16DE07-3E94-4396-9221-0DF417384D67}" dt="2024-02-03T10:59:16.821" v="24" actId="931"/>
          <ac:spMkLst>
            <pc:docMk/>
            <pc:sldMk cId="2609081641" sldId="266"/>
            <ac:spMk id="3" creationId="{18C2DA17-C287-531D-F8B0-5D61C030EE55}"/>
          </ac:spMkLst>
        </pc:spChg>
        <pc:picChg chg="add mod">
          <ac:chgData name="Mo Saif" userId="da2e02194afa681a" providerId="LiveId" clId="{2A16DE07-3E94-4396-9221-0DF417384D67}" dt="2024-02-03T10:59:30.907" v="27" actId="1076"/>
          <ac:picMkLst>
            <pc:docMk/>
            <pc:sldMk cId="2609081641" sldId="266"/>
            <ac:picMk id="6" creationId="{106B7143-FEAD-3425-9EAC-7B19286C1354}"/>
          </ac:picMkLst>
        </pc:picChg>
      </pc:sldChg>
      <pc:sldChg chg="addSp delSp modSp add del mod ord">
        <pc:chgData name="Mo Saif" userId="da2e02194afa681a" providerId="LiveId" clId="{2A16DE07-3E94-4396-9221-0DF417384D67}" dt="2024-02-05T19:44:02.503" v="1659" actId="2696"/>
        <pc:sldMkLst>
          <pc:docMk/>
          <pc:sldMk cId="4126613220" sldId="267"/>
        </pc:sldMkLst>
        <pc:spChg chg="mod">
          <ac:chgData name="Mo Saif" userId="da2e02194afa681a" providerId="LiveId" clId="{2A16DE07-3E94-4396-9221-0DF417384D67}" dt="2024-02-04T20:23:01.470" v="960"/>
          <ac:spMkLst>
            <pc:docMk/>
            <pc:sldMk cId="4126613220" sldId="267"/>
            <ac:spMk id="2" creationId="{E76BE40F-3D79-11A9-F4D0-4E8A48FD5F86}"/>
          </ac:spMkLst>
        </pc:spChg>
        <pc:spChg chg="mod">
          <ac:chgData name="Mo Saif" userId="da2e02194afa681a" providerId="LiveId" clId="{2A16DE07-3E94-4396-9221-0DF417384D67}" dt="2024-02-03T11:03:50.148" v="203" actId="20577"/>
          <ac:spMkLst>
            <pc:docMk/>
            <pc:sldMk cId="4126613220" sldId="267"/>
            <ac:spMk id="4" creationId="{4D44AB60-1053-A8DA-6775-465C373A5196}"/>
          </ac:spMkLst>
        </pc:spChg>
        <pc:spChg chg="add del mod">
          <ac:chgData name="Mo Saif" userId="da2e02194afa681a" providerId="LiveId" clId="{2A16DE07-3E94-4396-9221-0DF417384D67}" dt="2024-02-03T11:00:30.113" v="34" actId="931"/>
          <ac:spMkLst>
            <pc:docMk/>
            <pc:sldMk cId="4126613220" sldId="267"/>
            <ac:spMk id="5" creationId="{13B3DFC1-F92E-3749-8FB0-78219DF380AC}"/>
          </ac:spMkLst>
        </pc:spChg>
        <pc:spChg chg="add del">
          <ac:chgData name="Mo Saif" userId="da2e02194afa681a" providerId="LiveId" clId="{2A16DE07-3E94-4396-9221-0DF417384D67}" dt="2024-02-03T11:01:06.375" v="41" actId="26606"/>
          <ac:spMkLst>
            <pc:docMk/>
            <pc:sldMk cId="4126613220" sldId="267"/>
            <ac:spMk id="23" creationId="{53576798-7F98-4C7F-B6C7-6D41B5A7E927}"/>
          </ac:spMkLst>
        </pc:spChg>
        <pc:spChg chg="add del">
          <ac:chgData name="Mo Saif" userId="da2e02194afa681a" providerId="LiveId" clId="{2A16DE07-3E94-4396-9221-0DF417384D67}" dt="2024-02-03T11:01:06.375" v="41" actId="26606"/>
          <ac:spMkLst>
            <pc:docMk/>
            <pc:sldMk cId="4126613220" sldId="267"/>
            <ac:spMk id="24" creationId="{8C1FC8BA-94E6-44F7-B346-6A2215E66D2E}"/>
          </ac:spMkLst>
        </pc:spChg>
        <pc:spChg chg="add del">
          <ac:chgData name="Mo Saif" userId="da2e02194afa681a" providerId="LiveId" clId="{2A16DE07-3E94-4396-9221-0DF417384D67}" dt="2024-02-03T11:01:06.375" v="41" actId="26606"/>
          <ac:spMkLst>
            <pc:docMk/>
            <pc:sldMk cId="4126613220" sldId="267"/>
            <ac:spMk id="25" creationId="{A8329D92-4903-43FF-90F4-878F5D3F1D22}"/>
          </ac:spMkLst>
        </pc:spChg>
        <pc:spChg chg="add del">
          <ac:chgData name="Mo Saif" userId="da2e02194afa681a" providerId="LiveId" clId="{2A16DE07-3E94-4396-9221-0DF417384D67}" dt="2024-02-03T11:01:06.375" v="41" actId="26606"/>
          <ac:spMkLst>
            <pc:docMk/>
            <pc:sldMk cId="4126613220" sldId="267"/>
            <ac:spMk id="26" creationId="{567B1EEF-AB32-40F7-AD5F-41E0EA001EBE}"/>
          </ac:spMkLst>
        </pc:spChg>
        <pc:spChg chg="add del">
          <ac:chgData name="Mo Saif" userId="da2e02194afa681a" providerId="LiveId" clId="{2A16DE07-3E94-4396-9221-0DF417384D67}" dt="2024-02-03T11:00:59.743" v="38" actId="26606"/>
          <ac:spMkLst>
            <pc:docMk/>
            <pc:sldMk cId="4126613220" sldId="267"/>
            <ac:spMk id="31" creationId="{133F8CB7-795C-4272-9073-64D8CF97F220}"/>
          </ac:spMkLst>
        </pc:spChg>
        <pc:spChg chg="add del">
          <ac:chgData name="Mo Saif" userId="da2e02194afa681a" providerId="LiveId" clId="{2A16DE07-3E94-4396-9221-0DF417384D67}" dt="2024-02-03T11:00:59.743" v="38" actId="26606"/>
          <ac:spMkLst>
            <pc:docMk/>
            <pc:sldMk cId="4126613220" sldId="267"/>
            <ac:spMk id="33" creationId="{9674F1F8-962D-4FF5-B378-D9D2FFDFD27E}"/>
          </ac:spMkLst>
        </pc:spChg>
        <pc:spChg chg="add del">
          <ac:chgData name="Mo Saif" userId="da2e02194afa681a" providerId="LiveId" clId="{2A16DE07-3E94-4396-9221-0DF417384D67}" dt="2024-02-03T11:00:59.743" v="38" actId="26606"/>
          <ac:spMkLst>
            <pc:docMk/>
            <pc:sldMk cId="4126613220" sldId="267"/>
            <ac:spMk id="35" creationId="{C701CDB4-05E2-481A-9165-2455B6FE22A8}"/>
          </ac:spMkLst>
        </pc:spChg>
        <pc:spChg chg="add del">
          <ac:chgData name="Mo Saif" userId="da2e02194afa681a" providerId="LiveId" clId="{2A16DE07-3E94-4396-9221-0DF417384D67}" dt="2024-02-03T11:00:59.743" v="38" actId="26606"/>
          <ac:spMkLst>
            <pc:docMk/>
            <pc:sldMk cId="4126613220" sldId="267"/>
            <ac:spMk id="37" creationId="{93C43E0F-EC0A-4928-BA40-42313C09961E}"/>
          </ac:spMkLst>
        </pc:spChg>
        <pc:spChg chg="add del">
          <ac:chgData name="Mo Saif" userId="da2e02194afa681a" providerId="LiveId" clId="{2A16DE07-3E94-4396-9221-0DF417384D67}" dt="2024-02-03T11:01:06.359" v="40" actId="26606"/>
          <ac:spMkLst>
            <pc:docMk/>
            <pc:sldMk cId="4126613220" sldId="267"/>
            <ac:spMk id="39" creationId="{133F8CB7-795C-4272-9073-64D8CF97F220}"/>
          </ac:spMkLst>
        </pc:spChg>
        <pc:spChg chg="add del">
          <ac:chgData name="Mo Saif" userId="da2e02194afa681a" providerId="LiveId" clId="{2A16DE07-3E94-4396-9221-0DF417384D67}" dt="2024-02-03T11:01:06.359" v="40" actId="26606"/>
          <ac:spMkLst>
            <pc:docMk/>
            <pc:sldMk cId="4126613220" sldId="267"/>
            <ac:spMk id="40" creationId="{79277119-B941-4A45-9322-FA2BC135DE62}"/>
          </ac:spMkLst>
        </pc:spChg>
        <pc:spChg chg="add del">
          <ac:chgData name="Mo Saif" userId="da2e02194afa681a" providerId="LiveId" clId="{2A16DE07-3E94-4396-9221-0DF417384D67}" dt="2024-02-03T11:01:06.359" v="40" actId="26606"/>
          <ac:spMkLst>
            <pc:docMk/>
            <pc:sldMk cId="4126613220" sldId="267"/>
            <ac:spMk id="41" creationId="{DFDB457D-F372-428B-A10D-41080EF9382A}"/>
          </ac:spMkLst>
        </pc:spChg>
        <pc:spChg chg="add">
          <ac:chgData name="Mo Saif" userId="da2e02194afa681a" providerId="LiveId" clId="{2A16DE07-3E94-4396-9221-0DF417384D67}" dt="2024-02-03T11:01:06.375" v="41" actId="26606"/>
          <ac:spMkLst>
            <pc:docMk/>
            <pc:sldMk cId="4126613220" sldId="267"/>
            <ac:spMk id="43" creationId="{133F8CB7-795C-4272-9073-64D8CF97F220}"/>
          </ac:spMkLst>
        </pc:spChg>
        <pc:spChg chg="add">
          <ac:chgData name="Mo Saif" userId="da2e02194afa681a" providerId="LiveId" clId="{2A16DE07-3E94-4396-9221-0DF417384D67}" dt="2024-02-03T11:01:06.375" v="41" actId="26606"/>
          <ac:spMkLst>
            <pc:docMk/>
            <pc:sldMk cId="4126613220" sldId="267"/>
            <ac:spMk id="44" creationId="{9674F1F8-962D-4FF5-B378-D9D2FFDFD27E}"/>
          </ac:spMkLst>
        </pc:spChg>
        <pc:spChg chg="add">
          <ac:chgData name="Mo Saif" userId="da2e02194afa681a" providerId="LiveId" clId="{2A16DE07-3E94-4396-9221-0DF417384D67}" dt="2024-02-03T11:01:06.375" v="41" actId="26606"/>
          <ac:spMkLst>
            <pc:docMk/>
            <pc:sldMk cId="4126613220" sldId="267"/>
            <ac:spMk id="45" creationId="{C701CDB4-05E2-481A-9165-2455B6FE22A8}"/>
          </ac:spMkLst>
        </pc:spChg>
        <pc:spChg chg="add">
          <ac:chgData name="Mo Saif" userId="da2e02194afa681a" providerId="LiveId" clId="{2A16DE07-3E94-4396-9221-0DF417384D67}" dt="2024-02-03T11:01:06.375" v="41" actId="26606"/>
          <ac:spMkLst>
            <pc:docMk/>
            <pc:sldMk cId="4126613220" sldId="267"/>
            <ac:spMk id="46" creationId="{93C43E0F-EC0A-4928-BA40-42313C09961E}"/>
          </ac:spMkLst>
        </pc:spChg>
        <pc:picChg chg="add mod">
          <ac:chgData name="Mo Saif" userId="da2e02194afa681a" providerId="LiveId" clId="{2A16DE07-3E94-4396-9221-0DF417384D67}" dt="2024-02-03T11:01:06.375" v="41" actId="26606"/>
          <ac:picMkLst>
            <pc:docMk/>
            <pc:sldMk cId="4126613220" sldId="267"/>
            <ac:picMk id="7" creationId="{D4113541-4A7B-47E6-9C03-F958CDBB39B7}"/>
          </ac:picMkLst>
        </pc:picChg>
        <pc:picChg chg="del">
          <ac:chgData name="Mo Saif" userId="da2e02194afa681a" providerId="LiveId" clId="{2A16DE07-3E94-4396-9221-0DF417384D67}" dt="2024-02-03T11:00:23.186" v="33" actId="478"/>
          <ac:picMkLst>
            <pc:docMk/>
            <pc:sldMk cId="4126613220" sldId="267"/>
            <ac:picMk id="8" creationId="{F134198D-296C-9177-6B67-C0EAA9F14FEB}"/>
          </ac:picMkLst>
        </pc:picChg>
      </pc:sldChg>
      <pc:sldChg chg="addSp delSp modSp add del mod">
        <pc:chgData name="Mo Saif" userId="da2e02194afa681a" providerId="LiveId" clId="{2A16DE07-3E94-4396-9221-0DF417384D67}" dt="2024-02-05T19:44:05.752" v="1660" actId="2696"/>
        <pc:sldMkLst>
          <pc:docMk/>
          <pc:sldMk cId="2772122390" sldId="268"/>
        </pc:sldMkLst>
        <pc:spChg chg="mod">
          <ac:chgData name="Mo Saif" userId="da2e02194afa681a" providerId="LiveId" clId="{2A16DE07-3E94-4396-9221-0DF417384D67}" dt="2024-02-04T20:32:05.922" v="963"/>
          <ac:spMkLst>
            <pc:docMk/>
            <pc:sldMk cId="2772122390" sldId="268"/>
            <ac:spMk id="2" creationId="{E76BE40F-3D79-11A9-F4D0-4E8A48FD5F86}"/>
          </ac:spMkLst>
        </pc:spChg>
        <pc:spChg chg="mod">
          <ac:chgData name="Mo Saif" userId="da2e02194afa681a" providerId="LiveId" clId="{2A16DE07-3E94-4396-9221-0DF417384D67}" dt="2024-02-03T19:14:54.072" v="582" actId="20577"/>
          <ac:spMkLst>
            <pc:docMk/>
            <pc:sldMk cId="2772122390" sldId="268"/>
            <ac:spMk id="4" creationId="{4D44AB60-1053-A8DA-6775-465C373A5196}"/>
          </ac:spMkLst>
        </pc:spChg>
        <pc:spChg chg="add del mod">
          <ac:chgData name="Mo Saif" userId="da2e02194afa681a" providerId="LiveId" clId="{2A16DE07-3E94-4396-9221-0DF417384D67}" dt="2024-02-03T19:02:06.652" v="206" actId="931"/>
          <ac:spMkLst>
            <pc:docMk/>
            <pc:sldMk cId="2772122390" sldId="268"/>
            <ac:spMk id="5" creationId="{9CE74E9B-F258-5896-9835-E82D0FC7DF57}"/>
          </ac:spMkLst>
        </pc:spChg>
        <pc:spChg chg="del">
          <ac:chgData name="Mo Saif" userId="da2e02194afa681a" providerId="LiveId" clId="{2A16DE07-3E94-4396-9221-0DF417384D67}" dt="2024-02-03T19:02:15.263" v="209" actId="26606"/>
          <ac:spMkLst>
            <pc:docMk/>
            <pc:sldMk cId="2772122390" sldId="268"/>
            <ac:spMk id="43" creationId="{133F8CB7-795C-4272-9073-64D8CF97F220}"/>
          </ac:spMkLst>
        </pc:spChg>
        <pc:spChg chg="del">
          <ac:chgData name="Mo Saif" userId="da2e02194afa681a" providerId="LiveId" clId="{2A16DE07-3E94-4396-9221-0DF417384D67}" dt="2024-02-03T19:02:15.263" v="209" actId="26606"/>
          <ac:spMkLst>
            <pc:docMk/>
            <pc:sldMk cId="2772122390" sldId="268"/>
            <ac:spMk id="44" creationId="{9674F1F8-962D-4FF5-B378-D9D2FFDFD27E}"/>
          </ac:spMkLst>
        </pc:spChg>
        <pc:spChg chg="del">
          <ac:chgData name="Mo Saif" userId="da2e02194afa681a" providerId="LiveId" clId="{2A16DE07-3E94-4396-9221-0DF417384D67}" dt="2024-02-03T19:02:15.263" v="209" actId="26606"/>
          <ac:spMkLst>
            <pc:docMk/>
            <pc:sldMk cId="2772122390" sldId="268"/>
            <ac:spMk id="45" creationId="{C701CDB4-05E2-481A-9165-2455B6FE22A8}"/>
          </ac:spMkLst>
        </pc:spChg>
        <pc:spChg chg="del">
          <ac:chgData name="Mo Saif" userId="da2e02194afa681a" providerId="LiveId" clId="{2A16DE07-3E94-4396-9221-0DF417384D67}" dt="2024-02-03T19:02:15.263" v="209" actId="26606"/>
          <ac:spMkLst>
            <pc:docMk/>
            <pc:sldMk cId="2772122390" sldId="268"/>
            <ac:spMk id="46" creationId="{93C43E0F-EC0A-4928-BA40-42313C09961E}"/>
          </ac:spMkLst>
        </pc:spChg>
        <pc:spChg chg="add">
          <ac:chgData name="Mo Saif" userId="da2e02194afa681a" providerId="LiveId" clId="{2A16DE07-3E94-4396-9221-0DF417384D67}" dt="2024-02-03T19:02:15.263" v="209" actId="26606"/>
          <ac:spMkLst>
            <pc:docMk/>
            <pc:sldMk cId="2772122390" sldId="268"/>
            <ac:spMk id="51" creationId="{133F8CB7-795C-4272-9073-64D8CF97F220}"/>
          </ac:spMkLst>
        </pc:spChg>
        <pc:spChg chg="add">
          <ac:chgData name="Mo Saif" userId="da2e02194afa681a" providerId="LiveId" clId="{2A16DE07-3E94-4396-9221-0DF417384D67}" dt="2024-02-03T19:02:15.263" v="209" actId="26606"/>
          <ac:spMkLst>
            <pc:docMk/>
            <pc:sldMk cId="2772122390" sldId="268"/>
            <ac:spMk id="53" creationId="{B8C5E8AB-9755-4F92-B14D-88791F4FC125}"/>
          </ac:spMkLst>
        </pc:spChg>
        <pc:spChg chg="add">
          <ac:chgData name="Mo Saif" userId="da2e02194afa681a" providerId="LiveId" clId="{2A16DE07-3E94-4396-9221-0DF417384D67}" dt="2024-02-03T19:02:15.263" v="209" actId="26606"/>
          <ac:spMkLst>
            <pc:docMk/>
            <pc:sldMk cId="2772122390" sldId="268"/>
            <ac:spMk id="55" creationId="{54F2E435-6009-43BC-8A4B-89A894831DD2}"/>
          </ac:spMkLst>
        </pc:spChg>
        <pc:spChg chg="add">
          <ac:chgData name="Mo Saif" userId="da2e02194afa681a" providerId="LiveId" clId="{2A16DE07-3E94-4396-9221-0DF417384D67}" dt="2024-02-03T19:02:15.263" v="209" actId="26606"/>
          <ac:spMkLst>
            <pc:docMk/>
            <pc:sldMk cId="2772122390" sldId="268"/>
            <ac:spMk id="57" creationId="{4B9EE88D-53BD-40A5-BC4F-3ACBEFC12CF6}"/>
          </ac:spMkLst>
        </pc:spChg>
        <pc:picChg chg="del">
          <ac:chgData name="Mo Saif" userId="da2e02194afa681a" providerId="LiveId" clId="{2A16DE07-3E94-4396-9221-0DF417384D67}" dt="2024-02-03T19:01:58.862" v="205" actId="478"/>
          <ac:picMkLst>
            <pc:docMk/>
            <pc:sldMk cId="2772122390" sldId="268"/>
            <ac:picMk id="7" creationId="{D4113541-4A7B-47E6-9C03-F958CDBB39B7}"/>
          </ac:picMkLst>
        </pc:picChg>
        <pc:picChg chg="add mod">
          <ac:chgData name="Mo Saif" userId="da2e02194afa681a" providerId="LiveId" clId="{2A16DE07-3E94-4396-9221-0DF417384D67}" dt="2024-02-03T19:02:15.263" v="209" actId="26606"/>
          <ac:picMkLst>
            <pc:docMk/>
            <pc:sldMk cId="2772122390" sldId="268"/>
            <ac:picMk id="8" creationId="{1CD3D2F8-E658-8FF0-4E42-0AF892249F89}"/>
          </ac:picMkLst>
        </pc:picChg>
      </pc:sldChg>
      <pc:sldChg chg="addSp delSp modSp new mod">
        <pc:chgData name="Mo Saif" userId="da2e02194afa681a" providerId="LiveId" clId="{2A16DE07-3E94-4396-9221-0DF417384D67}" dt="2024-02-03T19:18:49.204" v="720" actId="14100"/>
        <pc:sldMkLst>
          <pc:docMk/>
          <pc:sldMk cId="1329448781" sldId="269"/>
        </pc:sldMkLst>
        <pc:spChg chg="mod">
          <ac:chgData name="Mo Saif" userId="da2e02194afa681a" providerId="LiveId" clId="{2A16DE07-3E94-4396-9221-0DF417384D67}" dt="2024-02-03T19:14:01.998" v="566" actId="20577"/>
          <ac:spMkLst>
            <pc:docMk/>
            <pc:sldMk cId="1329448781" sldId="269"/>
            <ac:spMk id="2" creationId="{4BB2925B-D024-3D6E-EF72-47B2CF3B3EBD}"/>
          </ac:spMkLst>
        </pc:spChg>
        <pc:spChg chg="del mod">
          <ac:chgData name="Mo Saif" userId="da2e02194afa681a" providerId="LiveId" clId="{2A16DE07-3E94-4396-9221-0DF417384D67}" dt="2024-02-03T19:14:21.396" v="572" actId="478"/>
          <ac:spMkLst>
            <pc:docMk/>
            <pc:sldMk cId="1329448781" sldId="269"/>
            <ac:spMk id="3" creationId="{D65828D5-EFCE-C933-1CA9-417AA3F52366}"/>
          </ac:spMkLst>
        </pc:spChg>
        <pc:spChg chg="add mod">
          <ac:chgData name="Mo Saif" userId="da2e02194afa681a" providerId="LiveId" clId="{2A16DE07-3E94-4396-9221-0DF417384D67}" dt="2024-02-03T19:18:49.204" v="720" actId="14100"/>
          <ac:spMkLst>
            <pc:docMk/>
            <pc:sldMk cId="1329448781" sldId="269"/>
            <ac:spMk id="4" creationId="{8F5E7D50-1B98-0546-A93E-94C1786163FA}"/>
          </ac:spMkLst>
        </pc:spChg>
      </pc:sldChg>
      <pc:sldChg chg="addSp modSp add mod">
        <pc:chgData name="Mo Saif" userId="da2e02194afa681a" providerId="LiveId" clId="{2A16DE07-3E94-4396-9221-0DF417384D67}" dt="2024-02-07T15:14:41.333" v="2407" actId="27636"/>
        <pc:sldMkLst>
          <pc:docMk/>
          <pc:sldMk cId="2298013559" sldId="270"/>
        </pc:sldMkLst>
        <pc:spChg chg="mod">
          <ac:chgData name="Mo Saif" userId="da2e02194afa681a" providerId="LiveId" clId="{2A16DE07-3E94-4396-9221-0DF417384D67}" dt="2024-02-05T19:19:42.151" v="965"/>
          <ac:spMkLst>
            <pc:docMk/>
            <pc:sldMk cId="2298013559" sldId="270"/>
            <ac:spMk id="2" creationId="{977EBD5A-D953-9703-6021-EB1CAE2A8277}"/>
          </ac:spMkLst>
        </pc:spChg>
        <pc:spChg chg="mod">
          <ac:chgData name="Mo Saif" userId="da2e02194afa681a" providerId="LiveId" clId="{2A16DE07-3E94-4396-9221-0DF417384D67}" dt="2024-02-07T15:14:41.333" v="2407" actId="27636"/>
          <ac:spMkLst>
            <pc:docMk/>
            <pc:sldMk cId="2298013559" sldId="270"/>
            <ac:spMk id="3" creationId="{C64214D1-621A-E8CF-2683-0EC59D0B3EFF}"/>
          </ac:spMkLst>
        </pc:spChg>
        <pc:spChg chg="add mod">
          <ac:chgData name="Mo Saif" userId="da2e02194afa681a" providerId="LiveId" clId="{2A16DE07-3E94-4396-9221-0DF417384D67}" dt="2024-02-05T19:33:37.738" v="1607" actId="113"/>
          <ac:spMkLst>
            <pc:docMk/>
            <pc:sldMk cId="2298013559" sldId="270"/>
            <ac:spMk id="4" creationId="{B0342055-74AF-A1BE-4F88-67A485E47866}"/>
          </ac:spMkLst>
        </pc:spChg>
        <pc:spChg chg="add mod">
          <ac:chgData name="Mo Saif" userId="da2e02194afa681a" providerId="LiveId" clId="{2A16DE07-3E94-4396-9221-0DF417384D67}" dt="2024-02-05T19:43:40.057" v="1658" actId="14100"/>
          <ac:spMkLst>
            <pc:docMk/>
            <pc:sldMk cId="2298013559" sldId="270"/>
            <ac:spMk id="5" creationId="{4EF9C1AA-99C4-5B27-2ECE-2A0F7D965D0E}"/>
          </ac:spMkLst>
        </pc:spChg>
        <pc:spChg chg="add mod">
          <ac:chgData name="Mo Saif" userId="da2e02194afa681a" providerId="LiveId" clId="{2A16DE07-3E94-4396-9221-0DF417384D67}" dt="2024-02-05T19:22:08.880" v="1411"/>
          <ac:spMkLst>
            <pc:docMk/>
            <pc:sldMk cId="2298013559" sldId="270"/>
            <ac:spMk id="6" creationId="{74A8A4D9-7263-6539-B366-79F19D5D0E1D}"/>
          </ac:spMkLst>
        </pc:spChg>
        <pc:spChg chg="add mod">
          <ac:chgData name="Mo Saif" userId="da2e02194afa681a" providerId="LiveId" clId="{2A16DE07-3E94-4396-9221-0DF417384D67}" dt="2024-02-05T19:22:54.787" v="1417" actId="113"/>
          <ac:spMkLst>
            <pc:docMk/>
            <pc:sldMk cId="2298013559" sldId="270"/>
            <ac:spMk id="8" creationId="{8AF00CBE-2698-D176-2E48-99E33228E234}"/>
          </ac:spMkLst>
        </pc:spChg>
        <pc:spChg chg="add mod">
          <ac:chgData name="Mo Saif" userId="da2e02194afa681a" providerId="LiveId" clId="{2A16DE07-3E94-4396-9221-0DF417384D67}" dt="2024-02-05T19:24:19.558" v="1422"/>
          <ac:spMkLst>
            <pc:docMk/>
            <pc:sldMk cId="2298013559" sldId="270"/>
            <ac:spMk id="9" creationId="{FA86C15B-A5BA-BA2F-DFF5-EE7C977C971C}"/>
          </ac:spMkLst>
        </pc:spChg>
        <pc:spChg chg="add mod">
          <ac:chgData name="Mo Saif" userId="da2e02194afa681a" providerId="LiveId" clId="{2A16DE07-3E94-4396-9221-0DF417384D67}" dt="2024-02-05T19:24:34.621" v="1423"/>
          <ac:spMkLst>
            <pc:docMk/>
            <pc:sldMk cId="2298013559" sldId="270"/>
            <ac:spMk id="10" creationId="{89E8DDB8-989F-3326-BBFB-DCD36527FEF4}"/>
          </ac:spMkLst>
        </pc:spChg>
        <pc:cxnChg chg="add mod">
          <ac:chgData name="Mo Saif" userId="da2e02194afa681a" providerId="LiveId" clId="{2A16DE07-3E94-4396-9221-0DF417384D67}" dt="2024-02-05T19:25:07.046" v="1426" actId="13822"/>
          <ac:cxnSpMkLst>
            <pc:docMk/>
            <pc:sldMk cId="2298013559" sldId="270"/>
            <ac:cxnSpMk id="12" creationId="{D435C5D2-F44B-F042-F157-596C8F6CB76D}"/>
          </ac:cxnSpMkLst>
        </pc:cxnChg>
        <pc:cxnChg chg="add mod">
          <ac:chgData name="Mo Saif" userId="da2e02194afa681a" providerId="LiveId" clId="{2A16DE07-3E94-4396-9221-0DF417384D67}" dt="2024-02-05T19:25:16.598" v="1428" actId="1076"/>
          <ac:cxnSpMkLst>
            <pc:docMk/>
            <pc:sldMk cId="2298013559" sldId="270"/>
            <ac:cxnSpMk id="13" creationId="{E61CFED8-968B-BBBF-D0B1-DC72D6B1D55E}"/>
          </ac:cxnSpMkLst>
        </pc:cxnChg>
      </pc:sldChg>
      <pc:sldChg chg="addSp delSp modSp add mod ord modNotesTx">
        <pc:chgData name="Mo Saif" userId="da2e02194afa681a" providerId="LiveId" clId="{2A16DE07-3E94-4396-9221-0DF417384D67}" dt="2024-02-06T19:06:29.480" v="2349"/>
        <pc:sldMkLst>
          <pc:docMk/>
          <pc:sldMk cId="1043411706" sldId="271"/>
        </pc:sldMkLst>
        <pc:spChg chg="mod">
          <ac:chgData name="Mo Saif" userId="da2e02194afa681a" providerId="LiveId" clId="{2A16DE07-3E94-4396-9221-0DF417384D67}" dt="2024-02-06T18:26:55.938" v="1768" actId="20577"/>
          <ac:spMkLst>
            <pc:docMk/>
            <pc:sldMk cId="1043411706" sldId="271"/>
            <ac:spMk id="2" creationId="{F20BDE6A-23B2-9926-AE68-32BC1AD99A0F}"/>
          </ac:spMkLst>
        </pc:spChg>
        <pc:spChg chg="mod ord">
          <ac:chgData name="Mo Saif" userId="da2e02194afa681a" providerId="LiveId" clId="{2A16DE07-3E94-4396-9221-0DF417384D67}" dt="2024-02-06T18:28:56.827" v="1796" actId="20577"/>
          <ac:spMkLst>
            <pc:docMk/>
            <pc:sldMk cId="1043411706" sldId="271"/>
            <ac:spMk id="4" creationId="{DFC44DDE-CB71-E1A2-76F7-C6A1F3E91456}"/>
          </ac:spMkLst>
        </pc:spChg>
        <pc:spChg chg="add del mod">
          <ac:chgData name="Mo Saif" userId="da2e02194afa681a" providerId="LiveId" clId="{2A16DE07-3E94-4396-9221-0DF417384D67}" dt="2024-02-06T18:27:28.123" v="1775" actId="931"/>
          <ac:spMkLst>
            <pc:docMk/>
            <pc:sldMk cId="1043411706" sldId="271"/>
            <ac:spMk id="8" creationId="{EEF44F55-ACFC-B3F3-F3FE-403B1F23115B}"/>
          </ac:spMkLst>
        </pc:spChg>
        <pc:spChg chg="del">
          <ac:chgData name="Mo Saif" userId="da2e02194afa681a" providerId="LiveId" clId="{2A16DE07-3E94-4396-9221-0DF417384D67}" dt="2024-02-06T18:27:31.759" v="1778" actId="26606"/>
          <ac:spMkLst>
            <pc:docMk/>
            <pc:sldMk cId="1043411706" sldId="271"/>
            <ac:spMk id="49" creationId="{889925CD-485E-A968-E483-00AD461C12B3}"/>
          </ac:spMkLst>
        </pc:spChg>
        <pc:spChg chg="del">
          <ac:chgData name="Mo Saif" userId="da2e02194afa681a" providerId="LiveId" clId="{2A16DE07-3E94-4396-9221-0DF417384D67}" dt="2024-02-06T18:27:31.759" v="1778" actId="26606"/>
          <ac:spMkLst>
            <pc:docMk/>
            <pc:sldMk cId="1043411706" sldId="271"/>
            <ac:spMk id="51" creationId="{4718AEC6-BA8E-3CCA-7063-97459498DB86}"/>
          </ac:spMkLst>
        </pc:spChg>
        <pc:spChg chg="del">
          <ac:chgData name="Mo Saif" userId="da2e02194afa681a" providerId="LiveId" clId="{2A16DE07-3E94-4396-9221-0DF417384D67}" dt="2024-02-06T18:27:31.759" v="1778" actId="26606"/>
          <ac:spMkLst>
            <pc:docMk/>
            <pc:sldMk cId="1043411706" sldId="271"/>
            <ac:spMk id="53" creationId="{6C3EF9DB-66DB-6D31-9FDA-B3734546B739}"/>
          </ac:spMkLst>
        </pc:spChg>
        <pc:spChg chg="add">
          <ac:chgData name="Mo Saif" userId="da2e02194afa681a" providerId="LiveId" clId="{2A16DE07-3E94-4396-9221-0DF417384D67}" dt="2024-02-06T18:27:31.759" v="1778" actId="26606"/>
          <ac:spMkLst>
            <pc:docMk/>
            <pc:sldMk cId="1043411706" sldId="271"/>
            <ac:spMk id="58" creationId="{1FCF5244-C62C-4E27-B395-14F26DFB1373}"/>
          </ac:spMkLst>
        </pc:spChg>
        <pc:spChg chg="add">
          <ac:chgData name="Mo Saif" userId="da2e02194afa681a" providerId="LiveId" clId="{2A16DE07-3E94-4396-9221-0DF417384D67}" dt="2024-02-06T18:27:31.759" v="1778" actId="26606"/>
          <ac:spMkLst>
            <pc:docMk/>
            <pc:sldMk cId="1043411706" sldId="271"/>
            <ac:spMk id="60" creationId="{A1DFCBE5-52C1-48A9-89CF-E7D68CCA1620}"/>
          </ac:spMkLst>
        </pc:spChg>
        <pc:spChg chg="add">
          <ac:chgData name="Mo Saif" userId="da2e02194afa681a" providerId="LiveId" clId="{2A16DE07-3E94-4396-9221-0DF417384D67}" dt="2024-02-06T18:27:31.759" v="1778" actId="26606"/>
          <ac:spMkLst>
            <pc:docMk/>
            <pc:sldMk cId="1043411706" sldId="271"/>
            <ac:spMk id="62" creationId="{06AB74CA-E76D-4922-91FE-A4AAF0487CE8}"/>
          </ac:spMkLst>
        </pc:spChg>
        <pc:picChg chg="del">
          <ac:chgData name="Mo Saif" userId="da2e02194afa681a" providerId="LiveId" clId="{2A16DE07-3E94-4396-9221-0DF417384D67}" dt="2024-02-06T18:27:01.406" v="1769" actId="478"/>
          <ac:picMkLst>
            <pc:docMk/>
            <pc:sldMk cId="1043411706" sldId="271"/>
            <ac:picMk id="5" creationId="{3CBAA36B-0B1B-8A03-504C-A0C7E9F17B73}"/>
          </ac:picMkLst>
        </pc:picChg>
        <pc:picChg chg="add mod ord">
          <ac:chgData name="Mo Saif" userId="da2e02194afa681a" providerId="LiveId" clId="{2A16DE07-3E94-4396-9221-0DF417384D67}" dt="2024-02-06T18:27:31.759" v="1778" actId="26606"/>
          <ac:picMkLst>
            <pc:docMk/>
            <pc:sldMk cId="1043411706" sldId="271"/>
            <ac:picMk id="6" creationId="{2DFCD7A5-9A39-17B4-7FA5-9490AC47EFEE}"/>
          </ac:picMkLst>
        </pc:picChg>
        <pc:picChg chg="add mod">
          <ac:chgData name="Mo Saif" userId="da2e02194afa681a" providerId="LiveId" clId="{2A16DE07-3E94-4396-9221-0DF417384D67}" dt="2024-02-06T18:27:31.759" v="1778" actId="26606"/>
          <ac:picMkLst>
            <pc:docMk/>
            <pc:sldMk cId="1043411706" sldId="271"/>
            <ac:picMk id="10" creationId="{55A35599-E225-B3B1-85B4-D9AAE78E6AED}"/>
          </ac:picMkLst>
        </pc:picChg>
        <pc:picChg chg="del">
          <ac:chgData name="Mo Saif" userId="da2e02194afa681a" providerId="LiveId" clId="{2A16DE07-3E94-4396-9221-0DF417384D67}" dt="2024-02-06T18:27:20.147" v="1774" actId="478"/>
          <ac:picMkLst>
            <pc:docMk/>
            <pc:sldMk cId="1043411706" sldId="271"/>
            <ac:picMk id="11" creationId="{4BBE6976-0E82-50BB-62AF-B8DD1C80BC88}"/>
          </ac:picMkLst>
        </pc:picChg>
      </pc:sldChg>
      <pc:sldChg chg="addSp delSp modSp add mod">
        <pc:chgData name="Mo Saif" userId="da2e02194afa681a" providerId="LiveId" clId="{2A16DE07-3E94-4396-9221-0DF417384D67}" dt="2024-02-06T18:33:17.478" v="1824" actId="1076"/>
        <pc:sldMkLst>
          <pc:docMk/>
          <pc:sldMk cId="787973434" sldId="272"/>
        </pc:sldMkLst>
        <pc:spChg chg="mod">
          <ac:chgData name="Mo Saif" userId="da2e02194afa681a" providerId="LiveId" clId="{2A16DE07-3E94-4396-9221-0DF417384D67}" dt="2024-02-06T18:30:18.656" v="1809" actId="20577"/>
          <ac:spMkLst>
            <pc:docMk/>
            <pc:sldMk cId="787973434" sldId="272"/>
            <ac:spMk id="2" creationId="{DCDB4E74-23AC-145E-2ED2-9CBA890BFA12}"/>
          </ac:spMkLst>
        </pc:spChg>
        <pc:spChg chg="mod ord">
          <ac:chgData name="Mo Saif" userId="da2e02194afa681a" providerId="LiveId" clId="{2A16DE07-3E94-4396-9221-0DF417384D67}" dt="2024-02-06T18:33:17.478" v="1824" actId="1076"/>
          <ac:spMkLst>
            <pc:docMk/>
            <pc:sldMk cId="787973434" sldId="272"/>
            <ac:spMk id="4" creationId="{23BA4433-28B9-B7AC-A6CD-DE5A4B2CA104}"/>
          </ac:spMkLst>
        </pc:spChg>
        <pc:spChg chg="add del mod">
          <ac:chgData name="Mo Saif" userId="da2e02194afa681a" providerId="LiveId" clId="{2A16DE07-3E94-4396-9221-0DF417384D67}" dt="2024-02-06T18:30:29.006" v="1811" actId="931"/>
          <ac:spMkLst>
            <pc:docMk/>
            <pc:sldMk cId="787973434" sldId="272"/>
            <ac:spMk id="5" creationId="{06EE1080-70AA-429F-CC7A-975356B67A15}"/>
          </ac:spMkLst>
        </pc:spChg>
        <pc:spChg chg="del">
          <ac:chgData name="Mo Saif" userId="da2e02194afa681a" providerId="LiveId" clId="{2A16DE07-3E94-4396-9221-0DF417384D67}" dt="2024-02-06T18:30:47.355" v="1819" actId="26606"/>
          <ac:spMkLst>
            <pc:docMk/>
            <pc:sldMk cId="787973434" sldId="272"/>
            <ac:spMk id="51" creationId="{83EC7CD4-9E91-69D4-85F1-E80031076ADF}"/>
          </ac:spMkLst>
        </pc:spChg>
        <pc:spChg chg="del">
          <ac:chgData name="Mo Saif" userId="da2e02194afa681a" providerId="LiveId" clId="{2A16DE07-3E94-4396-9221-0DF417384D67}" dt="2024-02-06T18:30:47.355" v="1819" actId="26606"/>
          <ac:spMkLst>
            <pc:docMk/>
            <pc:sldMk cId="787973434" sldId="272"/>
            <ac:spMk id="53" creationId="{92A2D75B-4FCA-0163-B693-146B9E3056B9}"/>
          </ac:spMkLst>
        </pc:spChg>
        <pc:spChg chg="del">
          <ac:chgData name="Mo Saif" userId="da2e02194afa681a" providerId="LiveId" clId="{2A16DE07-3E94-4396-9221-0DF417384D67}" dt="2024-02-06T18:30:47.355" v="1819" actId="26606"/>
          <ac:spMkLst>
            <pc:docMk/>
            <pc:sldMk cId="787973434" sldId="272"/>
            <ac:spMk id="55" creationId="{5C2C141F-8686-EE8C-0CA2-92187CC2123D}"/>
          </ac:spMkLst>
        </pc:spChg>
        <pc:spChg chg="add">
          <ac:chgData name="Mo Saif" userId="da2e02194afa681a" providerId="LiveId" clId="{2A16DE07-3E94-4396-9221-0DF417384D67}" dt="2024-02-06T18:30:47.355" v="1819" actId="26606"/>
          <ac:spMkLst>
            <pc:docMk/>
            <pc:sldMk cId="787973434" sldId="272"/>
            <ac:spMk id="60" creationId="{1FCF5244-C62C-4E27-B395-14F26DFB1373}"/>
          </ac:spMkLst>
        </pc:spChg>
        <pc:spChg chg="add">
          <ac:chgData name="Mo Saif" userId="da2e02194afa681a" providerId="LiveId" clId="{2A16DE07-3E94-4396-9221-0DF417384D67}" dt="2024-02-06T18:30:47.355" v="1819" actId="26606"/>
          <ac:spMkLst>
            <pc:docMk/>
            <pc:sldMk cId="787973434" sldId="272"/>
            <ac:spMk id="62" creationId="{A1DFCBE5-52C1-48A9-89CF-E7D68CCA1620}"/>
          </ac:spMkLst>
        </pc:spChg>
        <pc:spChg chg="add">
          <ac:chgData name="Mo Saif" userId="da2e02194afa681a" providerId="LiveId" clId="{2A16DE07-3E94-4396-9221-0DF417384D67}" dt="2024-02-06T18:30:47.355" v="1819" actId="26606"/>
          <ac:spMkLst>
            <pc:docMk/>
            <pc:sldMk cId="787973434" sldId="272"/>
            <ac:spMk id="64" creationId="{06AB74CA-E76D-4922-91FE-A4AAF0487CE8}"/>
          </ac:spMkLst>
        </pc:spChg>
        <pc:picChg chg="del mod">
          <ac:chgData name="Mo Saif" userId="da2e02194afa681a" providerId="LiveId" clId="{2A16DE07-3E94-4396-9221-0DF417384D67}" dt="2024-02-06T18:30:34.867" v="1815" actId="478"/>
          <ac:picMkLst>
            <pc:docMk/>
            <pc:sldMk cId="787973434" sldId="272"/>
            <ac:picMk id="6" creationId="{DE302A96-BAC3-9F8F-0B67-395861CDA1FF}"/>
          </ac:picMkLst>
        </pc:picChg>
        <pc:picChg chg="add mod">
          <ac:chgData name="Mo Saif" userId="da2e02194afa681a" providerId="LiveId" clId="{2A16DE07-3E94-4396-9221-0DF417384D67}" dt="2024-02-06T18:30:47.355" v="1819" actId="26606"/>
          <ac:picMkLst>
            <pc:docMk/>
            <pc:sldMk cId="787973434" sldId="272"/>
            <ac:picMk id="8" creationId="{D145E5D8-1FB4-B610-1974-00C10807497F}"/>
          </ac:picMkLst>
        </pc:picChg>
        <pc:picChg chg="add mod">
          <ac:chgData name="Mo Saif" userId="da2e02194afa681a" providerId="LiveId" clId="{2A16DE07-3E94-4396-9221-0DF417384D67}" dt="2024-02-06T18:30:47.355" v="1819" actId="26606"/>
          <ac:picMkLst>
            <pc:docMk/>
            <pc:sldMk cId="787973434" sldId="272"/>
            <ac:picMk id="10" creationId="{2212453C-0A50-32B5-585F-A8FF34B05294}"/>
          </ac:picMkLst>
        </pc:picChg>
        <pc:picChg chg="del">
          <ac:chgData name="Mo Saif" userId="da2e02194afa681a" providerId="LiveId" clId="{2A16DE07-3E94-4396-9221-0DF417384D67}" dt="2024-02-06T18:30:22.085" v="1810" actId="478"/>
          <ac:picMkLst>
            <pc:docMk/>
            <pc:sldMk cId="787973434" sldId="272"/>
            <ac:picMk id="11" creationId="{6C71E32E-DC36-2710-BBE2-CB4D730A89E8}"/>
          </ac:picMkLst>
        </pc:picChg>
      </pc:sldChg>
      <pc:sldChg chg="add del ord">
        <pc:chgData name="Mo Saif" userId="da2e02194afa681a" providerId="LiveId" clId="{2A16DE07-3E94-4396-9221-0DF417384D67}" dt="2024-02-06T18:52:30.939" v="1873" actId="2696"/>
        <pc:sldMkLst>
          <pc:docMk/>
          <pc:sldMk cId="0" sldId="273"/>
        </pc:sldMkLst>
      </pc:sldChg>
      <pc:sldChg chg="modSp add del mod">
        <pc:chgData name="Mo Saif" userId="da2e02194afa681a" providerId="LiveId" clId="{2A16DE07-3E94-4396-9221-0DF417384D67}" dt="2024-02-06T18:53:35.869" v="1885" actId="2696"/>
        <pc:sldMkLst>
          <pc:docMk/>
          <pc:sldMk cId="0" sldId="274"/>
        </pc:sldMkLst>
        <pc:grpChg chg="mod">
          <ac:chgData name="Mo Saif" userId="da2e02194afa681a" providerId="LiveId" clId="{2A16DE07-3E94-4396-9221-0DF417384D67}" dt="2024-02-06T18:49:33.997" v="1845" actId="1076"/>
          <ac:grpSpMkLst>
            <pc:docMk/>
            <pc:sldMk cId="0" sldId="274"/>
            <ac:grpSpMk id="8" creationId="{00000000-0000-0000-0000-000000000000}"/>
          </ac:grpSpMkLst>
        </pc:grpChg>
      </pc:sldChg>
      <pc:sldChg chg="addSp modSp new del mod">
        <pc:chgData name="Mo Saif" userId="da2e02194afa681a" providerId="LiveId" clId="{2A16DE07-3E94-4396-9221-0DF417384D67}" dt="2024-02-06T18:47:13.051" v="1844" actId="2696"/>
        <pc:sldMkLst>
          <pc:docMk/>
          <pc:sldMk cId="1667461006" sldId="275"/>
        </pc:sldMkLst>
        <pc:spChg chg="mod">
          <ac:chgData name="Mo Saif" userId="da2e02194afa681a" providerId="LiveId" clId="{2A16DE07-3E94-4396-9221-0DF417384D67}" dt="2024-02-06T18:46:00.900" v="1840" actId="20577"/>
          <ac:spMkLst>
            <pc:docMk/>
            <pc:sldMk cId="1667461006" sldId="275"/>
            <ac:spMk id="2" creationId="{87236AAC-42AB-6489-F46C-B8CA57B21546}"/>
          </ac:spMkLst>
        </pc:spChg>
        <pc:spChg chg="mod">
          <ac:chgData name="Mo Saif" userId="da2e02194afa681a" providerId="LiveId" clId="{2A16DE07-3E94-4396-9221-0DF417384D67}" dt="2024-02-06T18:46:11.817" v="1841"/>
          <ac:spMkLst>
            <pc:docMk/>
            <pc:sldMk cId="1667461006" sldId="275"/>
            <ac:spMk id="6" creationId="{077A70E1-64FE-BC7A-A78B-9CBDC47F4110}"/>
          </ac:spMkLst>
        </pc:spChg>
        <pc:grpChg chg="add mod">
          <ac:chgData name="Mo Saif" userId="da2e02194afa681a" providerId="LiveId" clId="{2A16DE07-3E94-4396-9221-0DF417384D67}" dt="2024-02-06T18:46:11.817" v="1841"/>
          <ac:grpSpMkLst>
            <pc:docMk/>
            <pc:sldMk cId="1667461006" sldId="275"/>
            <ac:grpSpMk id="5" creationId="{6F9AD85B-EAA3-1584-ECCC-535C3FB07F56}"/>
          </ac:grpSpMkLst>
        </pc:grpChg>
        <pc:picChg chg="mod">
          <ac:chgData name="Mo Saif" userId="da2e02194afa681a" providerId="LiveId" clId="{2A16DE07-3E94-4396-9221-0DF417384D67}" dt="2024-02-06T18:46:11.817" v="1841"/>
          <ac:picMkLst>
            <pc:docMk/>
            <pc:sldMk cId="1667461006" sldId="275"/>
            <ac:picMk id="7" creationId="{DF6AC535-F955-93FA-45F1-7D46A38CBC0B}"/>
          </ac:picMkLst>
        </pc:picChg>
        <pc:picChg chg="mod">
          <ac:chgData name="Mo Saif" userId="da2e02194afa681a" providerId="LiveId" clId="{2A16DE07-3E94-4396-9221-0DF417384D67}" dt="2024-02-06T18:46:32.829" v="1843" actId="1076"/>
          <ac:picMkLst>
            <pc:docMk/>
            <pc:sldMk cId="1667461006" sldId="275"/>
            <ac:picMk id="8" creationId="{EF5E0504-C7F4-FB17-AB72-0637E3FC1B19}"/>
          </ac:picMkLst>
        </pc:picChg>
      </pc:sldChg>
      <pc:sldChg chg="addSp delSp modSp new mod modNotesTx">
        <pc:chgData name="Mo Saif" userId="da2e02194afa681a" providerId="LiveId" clId="{2A16DE07-3E94-4396-9221-0DF417384D67}" dt="2024-02-06T19:02:16.503" v="2270" actId="20577"/>
        <pc:sldMkLst>
          <pc:docMk/>
          <pc:sldMk cId="2132073963" sldId="275"/>
        </pc:sldMkLst>
        <pc:spChg chg="mod">
          <ac:chgData name="Mo Saif" userId="da2e02194afa681a" providerId="LiveId" clId="{2A16DE07-3E94-4396-9221-0DF417384D67}" dt="2024-02-06T18:52:00.236" v="1868" actId="14100"/>
          <ac:spMkLst>
            <pc:docMk/>
            <pc:sldMk cId="2132073963" sldId="275"/>
            <ac:spMk id="2" creationId="{051C692F-DC30-AF2B-FF32-8768209B98FD}"/>
          </ac:spMkLst>
        </pc:spChg>
        <pc:spChg chg="del mod">
          <ac:chgData name="Mo Saif" userId="da2e02194afa681a" providerId="LiveId" clId="{2A16DE07-3E94-4396-9221-0DF417384D67}" dt="2024-02-06T18:50:00.764" v="1848" actId="478"/>
          <ac:spMkLst>
            <pc:docMk/>
            <pc:sldMk cId="2132073963" sldId="275"/>
            <ac:spMk id="3" creationId="{3497FFB1-5237-2736-2125-DD8C3F82114B}"/>
          </ac:spMkLst>
        </pc:spChg>
        <pc:spChg chg="mod">
          <ac:chgData name="Mo Saif" userId="da2e02194afa681a" providerId="LiveId" clId="{2A16DE07-3E94-4396-9221-0DF417384D67}" dt="2024-02-06T18:52:12.715" v="1871" actId="403"/>
          <ac:spMkLst>
            <pc:docMk/>
            <pc:sldMk cId="2132073963" sldId="275"/>
            <ac:spMk id="4" creationId="{73C970D0-C87C-A414-34C0-224DDD0D7B87}"/>
          </ac:spMkLst>
        </pc:spChg>
        <pc:spChg chg="mod">
          <ac:chgData name="Mo Saif" userId="da2e02194afa681a" providerId="LiveId" clId="{2A16DE07-3E94-4396-9221-0DF417384D67}" dt="2024-02-06T18:50:06.926" v="1849"/>
          <ac:spMkLst>
            <pc:docMk/>
            <pc:sldMk cId="2132073963" sldId="275"/>
            <ac:spMk id="6" creationId="{F0BE71F7-AAD9-C1DC-AF2A-237C921BC333}"/>
          </ac:spMkLst>
        </pc:spChg>
        <pc:grpChg chg="add mod">
          <ac:chgData name="Mo Saif" userId="da2e02194afa681a" providerId="LiveId" clId="{2A16DE07-3E94-4396-9221-0DF417384D67}" dt="2024-02-06T18:50:15.830" v="1850" actId="1076"/>
          <ac:grpSpMkLst>
            <pc:docMk/>
            <pc:sldMk cId="2132073963" sldId="275"/>
            <ac:grpSpMk id="5" creationId="{664F1B86-AB7C-6FC0-E901-04CE14CB734F}"/>
          </ac:grpSpMkLst>
        </pc:grpChg>
        <pc:picChg chg="mod">
          <ac:chgData name="Mo Saif" userId="da2e02194afa681a" providerId="LiveId" clId="{2A16DE07-3E94-4396-9221-0DF417384D67}" dt="2024-02-06T18:50:06.926" v="1849"/>
          <ac:picMkLst>
            <pc:docMk/>
            <pc:sldMk cId="2132073963" sldId="275"/>
            <ac:picMk id="7" creationId="{35363A1D-E10A-C5FD-6E35-ABA89A63E696}"/>
          </ac:picMkLst>
        </pc:picChg>
        <pc:picChg chg="mod">
          <ac:chgData name="Mo Saif" userId="da2e02194afa681a" providerId="LiveId" clId="{2A16DE07-3E94-4396-9221-0DF417384D67}" dt="2024-02-06T18:50:06.926" v="1849"/>
          <ac:picMkLst>
            <pc:docMk/>
            <pc:sldMk cId="2132073963" sldId="275"/>
            <ac:picMk id="8" creationId="{113EEC66-8E87-C9CD-316A-A7590B35BE2B}"/>
          </ac:picMkLst>
        </pc:picChg>
      </pc:sldChg>
      <pc:sldChg chg="addSp delSp modSp add mod modNotesTx">
        <pc:chgData name="Mo Saif" userId="da2e02194afa681a" providerId="LiveId" clId="{2A16DE07-3E94-4396-9221-0DF417384D67}" dt="2024-02-06T19:02:38.333" v="2299" actId="20577"/>
        <pc:sldMkLst>
          <pc:docMk/>
          <pc:sldMk cId="3841484077" sldId="276"/>
        </pc:sldMkLst>
        <pc:spChg chg="mod">
          <ac:chgData name="Mo Saif" userId="da2e02194afa681a" providerId="LiveId" clId="{2A16DE07-3E94-4396-9221-0DF417384D67}" dt="2024-02-06T18:53:27.172" v="1884" actId="20577"/>
          <ac:spMkLst>
            <pc:docMk/>
            <pc:sldMk cId="3841484077" sldId="276"/>
            <ac:spMk id="2" creationId="{5A3F3058-A18D-41D7-1EC1-340D5E5F790F}"/>
          </ac:spMkLst>
        </pc:spChg>
        <pc:spChg chg="mod">
          <ac:chgData name="Mo Saif" userId="da2e02194afa681a" providerId="LiveId" clId="{2A16DE07-3E94-4396-9221-0DF417384D67}" dt="2024-02-06T18:53:14.760" v="1878" actId="14100"/>
          <ac:spMkLst>
            <pc:docMk/>
            <pc:sldMk cId="3841484077" sldId="276"/>
            <ac:spMk id="4" creationId="{EC952A0F-16CC-815F-0B3E-1E2A5669BA74}"/>
          </ac:spMkLst>
        </pc:spChg>
        <pc:spChg chg="mod">
          <ac:chgData name="Mo Saif" userId="da2e02194afa681a" providerId="LiveId" clId="{2A16DE07-3E94-4396-9221-0DF417384D67}" dt="2024-02-06T18:52:43.686" v="1874"/>
          <ac:spMkLst>
            <pc:docMk/>
            <pc:sldMk cId="3841484077" sldId="276"/>
            <ac:spMk id="9" creationId="{3FF0CCF5-2EA3-C9EA-1396-A2B1E4FD5006}"/>
          </ac:spMkLst>
        </pc:spChg>
        <pc:grpChg chg="add mod">
          <ac:chgData name="Mo Saif" userId="da2e02194afa681a" providerId="LiveId" clId="{2A16DE07-3E94-4396-9221-0DF417384D67}" dt="2024-02-06T18:55:43.865" v="1916" actId="1076"/>
          <ac:grpSpMkLst>
            <pc:docMk/>
            <pc:sldMk cId="3841484077" sldId="276"/>
            <ac:grpSpMk id="3" creationId="{42A0D66E-7E5D-9AB6-8CD9-94CD957443B8}"/>
          </ac:grpSpMkLst>
        </pc:grpChg>
        <pc:grpChg chg="del">
          <ac:chgData name="Mo Saif" userId="da2e02194afa681a" providerId="LiveId" clId="{2A16DE07-3E94-4396-9221-0DF417384D67}" dt="2024-02-06T18:52:47.884" v="1875" actId="478"/>
          <ac:grpSpMkLst>
            <pc:docMk/>
            <pc:sldMk cId="3841484077" sldId="276"/>
            <ac:grpSpMk id="5" creationId="{4090021D-82AE-8087-B432-7C3383494306}"/>
          </ac:grpSpMkLst>
        </pc:grpChg>
        <pc:picChg chg="mod">
          <ac:chgData name="Mo Saif" userId="da2e02194afa681a" providerId="LiveId" clId="{2A16DE07-3E94-4396-9221-0DF417384D67}" dt="2024-02-06T18:52:43.686" v="1874"/>
          <ac:picMkLst>
            <pc:docMk/>
            <pc:sldMk cId="3841484077" sldId="276"/>
            <ac:picMk id="10" creationId="{6D5F4521-0B7E-925B-CAED-7A3AB146982F}"/>
          </ac:picMkLst>
        </pc:picChg>
        <pc:picChg chg="mod">
          <ac:chgData name="Mo Saif" userId="da2e02194afa681a" providerId="LiveId" clId="{2A16DE07-3E94-4396-9221-0DF417384D67}" dt="2024-02-06T18:52:43.686" v="1874"/>
          <ac:picMkLst>
            <pc:docMk/>
            <pc:sldMk cId="3841484077" sldId="276"/>
            <ac:picMk id="11" creationId="{E58C9B7F-4ABA-7325-4559-CCF1F49B3060}"/>
          </ac:picMkLst>
        </pc:picChg>
      </pc:sldChg>
      <pc:sldChg chg="addSp delSp modSp add mod modNotesTx">
        <pc:chgData name="Mo Saif" userId="da2e02194afa681a" providerId="LiveId" clId="{2A16DE07-3E94-4396-9221-0DF417384D67}" dt="2024-02-06T19:02:47.630" v="2313" actId="20577"/>
        <pc:sldMkLst>
          <pc:docMk/>
          <pc:sldMk cId="1050282044" sldId="277"/>
        </pc:sldMkLst>
        <pc:spChg chg="mod">
          <ac:chgData name="Mo Saif" userId="da2e02194afa681a" providerId="LiveId" clId="{2A16DE07-3E94-4396-9221-0DF417384D67}" dt="2024-02-06T18:54:41.877" v="1913" actId="14100"/>
          <ac:spMkLst>
            <pc:docMk/>
            <pc:sldMk cId="1050282044" sldId="277"/>
            <ac:spMk id="2" creationId="{37D4B8D1-8D88-DC03-4A8B-CCECB87E6BCD}"/>
          </ac:spMkLst>
        </pc:spChg>
        <pc:spChg chg="mod">
          <ac:chgData name="Mo Saif" userId="da2e02194afa681a" providerId="LiveId" clId="{2A16DE07-3E94-4396-9221-0DF417384D67}" dt="2024-02-06T18:54:55.764" v="1914"/>
          <ac:spMkLst>
            <pc:docMk/>
            <pc:sldMk cId="1050282044" sldId="277"/>
            <ac:spMk id="4" creationId="{4A3E5B5C-D21F-5D7C-2E0A-C247BB076D20}"/>
          </ac:spMkLst>
        </pc:spChg>
        <pc:spChg chg="mod">
          <ac:chgData name="Mo Saif" userId="da2e02194afa681a" providerId="LiveId" clId="{2A16DE07-3E94-4396-9221-0DF417384D67}" dt="2024-02-06T18:53:59.917" v="1888"/>
          <ac:spMkLst>
            <pc:docMk/>
            <pc:sldMk cId="1050282044" sldId="277"/>
            <ac:spMk id="6" creationId="{2F291AF8-97D2-87B5-D8A7-A55AD38EBB3D}"/>
          </ac:spMkLst>
        </pc:spChg>
        <pc:grpChg chg="del">
          <ac:chgData name="Mo Saif" userId="da2e02194afa681a" providerId="LiveId" clId="{2A16DE07-3E94-4396-9221-0DF417384D67}" dt="2024-02-06T18:53:54.540" v="1887" actId="478"/>
          <ac:grpSpMkLst>
            <pc:docMk/>
            <pc:sldMk cId="1050282044" sldId="277"/>
            <ac:grpSpMk id="3" creationId="{93F55FEF-7137-9313-5428-785D334CD164}"/>
          </ac:grpSpMkLst>
        </pc:grpChg>
        <pc:grpChg chg="add mod">
          <ac:chgData name="Mo Saif" userId="da2e02194afa681a" providerId="LiveId" clId="{2A16DE07-3E94-4396-9221-0DF417384D67}" dt="2024-02-06T18:55:51.916" v="1917" actId="1076"/>
          <ac:grpSpMkLst>
            <pc:docMk/>
            <pc:sldMk cId="1050282044" sldId="277"/>
            <ac:grpSpMk id="5" creationId="{BBD7C023-A206-4E54-0AD5-6FE9EC7E7965}"/>
          </ac:grpSpMkLst>
        </pc:grpChg>
        <pc:picChg chg="mod">
          <ac:chgData name="Mo Saif" userId="da2e02194afa681a" providerId="LiveId" clId="{2A16DE07-3E94-4396-9221-0DF417384D67}" dt="2024-02-06T18:53:59.917" v="1888"/>
          <ac:picMkLst>
            <pc:docMk/>
            <pc:sldMk cId="1050282044" sldId="277"/>
            <ac:picMk id="7" creationId="{DA236D7C-8A9A-576C-CFDF-BAE6883A71DE}"/>
          </ac:picMkLst>
        </pc:picChg>
        <pc:picChg chg="mod">
          <ac:chgData name="Mo Saif" userId="da2e02194afa681a" providerId="LiveId" clId="{2A16DE07-3E94-4396-9221-0DF417384D67}" dt="2024-02-06T18:53:59.917" v="1888"/>
          <ac:picMkLst>
            <pc:docMk/>
            <pc:sldMk cId="1050282044" sldId="277"/>
            <ac:picMk id="8" creationId="{55737988-C71C-EB11-90BD-F953D9566CE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OM"/>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0B0DCB4-6D33-41EF-AC27-B4A5BF55E67A}" type="datetimeFigureOut">
              <a:rPr lang="ar-OM" smtClean="0"/>
              <a:t>28/07/1445</a:t>
            </a:fld>
            <a:endParaRPr lang="ar-OM"/>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OM"/>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OM"/>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OM"/>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4C8B921-FFD7-4EC9-A90C-CE949A596F22}" type="slidenum">
              <a:rPr lang="ar-OM" smtClean="0"/>
              <a:t>‹#›</a:t>
            </a:fld>
            <a:endParaRPr lang="ar-OM"/>
          </a:p>
        </p:txBody>
      </p:sp>
    </p:spTree>
    <p:extLst>
      <p:ext uri="{BB962C8B-B14F-4D97-AF65-F5344CB8AC3E}">
        <p14:creationId xmlns:p14="http://schemas.microsoft.com/office/powerpoint/2010/main" val="3569783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Lat’s start first determine what is the problem statement is</a:t>
            </a:r>
            <a:endParaRPr lang="ar-OM" dirty="0"/>
          </a:p>
        </p:txBody>
      </p:sp>
      <p:sp>
        <p:nvSpPr>
          <p:cNvPr id="4" name="Slide Number Placeholder 3"/>
          <p:cNvSpPr>
            <a:spLocks noGrp="1"/>
          </p:cNvSpPr>
          <p:nvPr>
            <p:ph type="sldNum" sz="quarter" idx="5"/>
          </p:nvPr>
        </p:nvSpPr>
        <p:spPr/>
        <p:txBody>
          <a:bodyPr/>
          <a:lstStyle/>
          <a:p>
            <a:fld id="{24C8B921-FFD7-4EC9-A90C-CE949A596F22}" type="slidenum">
              <a:rPr lang="ar-OM" smtClean="0"/>
              <a:t>2</a:t>
            </a:fld>
            <a:endParaRPr lang="ar-OM"/>
          </a:p>
        </p:txBody>
      </p:sp>
    </p:spTree>
    <p:extLst>
      <p:ext uri="{BB962C8B-B14F-4D97-AF65-F5344CB8AC3E}">
        <p14:creationId xmlns:p14="http://schemas.microsoft.com/office/powerpoint/2010/main" val="571915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main three factors that help us figure out the answer</a:t>
            </a:r>
            <a:endParaRPr lang="ar-OM" dirty="0"/>
          </a:p>
        </p:txBody>
      </p:sp>
      <p:sp>
        <p:nvSpPr>
          <p:cNvPr id="4" name="Slide Number Placeholder 3"/>
          <p:cNvSpPr>
            <a:spLocks noGrp="1"/>
          </p:cNvSpPr>
          <p:nvPr>
            <p:ph type="sldNum" sz="quarter" idx="5"/>
          </p:nvPr>
        </p:nvSpPr>
        <p:spPr/>
        <p:txBody>
          <a:bodyPr/>
          <a:lstStyle/>
          <a:p>
            <a:fld id="{24C8B921-FFD7-4EC9-A90C-CE949A596F22}" type="slidenum">
              <a:rPr lang="ar-OM" smtClean="0"/>
              <a:t>3</a:t>
            </a:fld>
            <a:endParaRPr lang="ar-OM"/>
          </a:p>
        </p:txBody>
      </p:sp>
    </p:spTree>
    <p:extLst>
      <p:ext uri="{BB962C8B-B14F-4D97-AF65-F5344CB8AC3E}">
        <p14:creationId xmlns:p14="http://schemas.microsoft.com/office/powerpoint/2010/main" val="3856122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know the Top 3 movies have the highest popularity</a:t>
            </a:r>
            <a:endParaRPr lang="ar-OM" dirty="0"/>
          </a:p>
        </p:txBody>
      </p:sp>
      <p:sp>
        <p:nvSpPr>
          <p:cNvPr id="4" name="Slide Number Placeholder 3"/>
          <p:cNvSpPr>
            <a:spLocks noGrp="1"/>
          </p:cNvSpPr>
          <p:nvPr>
            <p:ph type="sldNum" sz="quarter" idx="5"/>
          </p:nvPr>
        </p:nvSpPr>
        <p:spPr/>
        <p:txBody>
          <a:bodyPr/>
          <a:lstStyle/>
          <a:p>
            <a:fld id="{24C8B921-FFD7-4EC9-A90C-CE949A596F22}" type="slidenum">
              <a:rPr lang="ar-OM" smtClean="0"/>
              <a:t>4</a:t>
            </a:fld>
            <a:endParaRPr lang="ar-OM"/>
          </a:p>
        </p:txBody>
      </p:sp>
    </p:spTree>
    <p:extLst>
      <p:ext uri="{BB962C8B-B14F-4D97-AF65-F5344CB8AC3E}">
        <p14:creationId xmlns:p14="http://schemas.microsoft.com/office/powerpoint/2010/main" val="2629764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first factor affect revenue for the top 3 movies?</a:t>
            </a:r>
            <a:endParaRPr lang="ar-OM" dirty="0"/>
          </a:p>
        </p:txBody>
      </p:sp>
      <p:sp>
        <p:nvSpPr>
          <p:cNvPr id="4" name="Slide Number Placeholder 3"/>
          <p:cNvSpPr>
            <a:spLocks noGrp="1"/>
          </p:cNvSpPr>
          <p:nvPr>
            <p:ph type="sldNum" sz="quarter" idx="5"/>
          </p:nvPr>
        </p:nvSpPr>
        <p:spPr/>
        <p:txBody>
          <a:bodyPr/>
          <a:lstStyle/>
          <a:p>
            <a:fld id="{24C8B921-FFD7-4EC9-A90C-CE949A596F22}" type="slidenum">
              <a:rPr lang="ar-OM" smtClean="0"/>
              <a:t>5</a:t>
            </a:fld>
            <a:endParaRPr lang="ar-OM"/>
          </a:p>
        </p:txBody>
      </p:sp>
    </p:spTree>
    <p:extLst>
      <p:ext uri="{BB962C8B-B14F-4D97-AF65-F5344CB8AC3E}">
        <p14:creationId xmlns:p14="http://schemas.microsoft.com/office/powerpoint/2010/main" val="655459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the second factor?</a:t>
            </a:r>
            <a:endParaRPr lang="ar-OM" dirty="0"/>
          </a:p>
        </p:txBody>
      </p:sp>
      <p:sp>
        <p:nvSpPr>
          <p:cNvPr id="4" name="Slide Number Placeholder 3"/>
          <p:cNvSpPr>
            <a:spLocks noGrp="1"/>
          </p:cNvSpPr>
          <p:nvPr>
            <p:ph type="sldNum" sz="quarter" idx="5"/>
          </p:nvPr>
        </p:nvSpPr>
        <p:spPr/>
        <p:txBody>
          <a:bodyPr/>
          <a:lstStyle/>
          <a:p>
            <a:fld id="{24C8B921-FFD7-4EC9-A90C-CE949A596F22}" type="slidenum">
              <a:rPr lang="ar-OM" smtClean="0"/>
              <a:t>6</a:t>
            </a:fld>
            <a:endParaRPr lang="ar-OM"/>
          </a:p>
        </p:txBody>
      </p:sp>
    </p:spTree>
    <p:extLst>
      <p:ext uri="{BB962C8B-B14F-4D97-AF65-F5344CB8AC3E}">
        <p14:creationId xmlns:p14="http://schemas.microsoft.com/office/powerpoint/2010/main" val="4096772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one?</a:t>
            </a:r>
            <a:endParaRPr lang="ar-OM" dirty="0"/>
          </a:p>
        </p:txBody>
      </p:sp>
      <p:sp>
        <p:nvSpPr>
          <p:cNvPr id="4" name="Slide Number Placeholder 3"/>
          <p:cNvSpPr>
            <a:spLocks noGrp="1"/>
          </p:cNvSpPr>
          <p:nvPr>
            <p:ph type="sldNum" sz="quarter" idx="5"/>
          </p:nvPr>
        </p:nvSpPr>
        <p:spPr/>
        <p:txBody>
          <a:bodyPr/>
          <a:lstStyle/>
          <a:p>
            <a:fld id="{24C8B921-FFD7-4EC9-A90C-CE949A596F22}" type="slidenum">
              <a:rPr lang="ar-OM" smtClean="0"/>
              <a:t>7</a:t>
            </a:fld>
            <a:endParaRPr lang="ar-OM"/>
          </a:p>
        </p:txBody>
      </p:sp>
    </p:spTree>
    <p:extLst>
      <p:ext uri="{BB962C8B-B14F-4D97-AF65-F5344CB8AC3E}">
        <p14:creationId xmlns:p14="http://schemas.microsoft.com/office/powerpoint/2010/main" val="106338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the data is distributed in the database and its impact on the decision</a:t>
            </a:r>
            <a:endParaRPr lang="ar-OM" dirty="0"/>
          </a:p>
        </p:txBody>
      </p:sp>
      <p:sp>
        <p:nvSpPr>
          <p:cNvPr id="4" name="Slide Number Placeholder 3"/>
          <p:cNvSpPr>
            <a:spLocks noGrp="1"/>
          </p:cNvSpPr>
          <p:nvPr>
            <p:ph type="sldNum" sz="quarter" idx="5"/>
          </p:nvPr>
        </p:nvSpPr>
        <p:spPr/>
        <p:txBody>
          <a:bodyPr/>
          <a:lstStyle/>
          <a:p>
            <a:fld id="{24C8B921-FFD7-4EC9-A90C-CE949A596F22}" type="slidenum">
              <a:rPr lang="ar-OM" smtClean="0"/>
              <a:t>8</a:t>
            </a:fld>
            <a:endParaRPr lang="ar-OM"/>
          </a:p>
        </p:txBody>
      </p:sp>
    </p:spTree>
    <p:extLst>
      <p:ext uri="{BB962C8B-B14F-4D97-AF65-F5344CB8AC3E}">
        <p14:creationId xmlns:p14="http://schemas.microsoft.com/office/powerpoint/2010/main" val="1845535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summary of the project with suggestions</a:t>
            </a:r>
            <a:endParaRPr lang="ar-OM" dirty="0"/>
          </a:p>
        </p:txBody>
      </p:sp>
      <p:sp>
        <p:nvSpPr>
          <p:cNvPr id="4" name="Slide Number Placeholder 3"/>
          <p:cNvSpPr>
            <a:spLocks noGrp="1"/>
          </p:cNvSpPr>
          <p:nvPr>
            <p:ph type="sldNum" sz="quarter" idx="5"/>
          </p:nvPr>
        </p:nvSpPr>
        <p:spPr/>
        <p:txBody>
          <a:bodyPr/>
          <a:lstStyle/>
          <a:p>
            <a:fld id="{24C8B921-FFD7-4EC9-A90C-CE949A596F22}" type="slidenum">
              <a:rPr lang="ar-OM" smtClean="0"/>
              <a:t>12</a:t>
            </a:fld>
            <a:endParaRPr lang="ar-OM"/>
          </a:p>
        </p:txBody>
      </p:sp>
    </p:spTree>
    <p:extLst>
      <p:ext uri="{BB962C8B-B14F-4D97-AF65-F5344CB8AC3E}">
        <p14:creationId xmlns:p14="http://schemas.microsoft.com/office/powerpoint/2010/main" val="4198114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960EB8-1638-4D38-AB1D-46180C644B0B}" type="datetimeFigureOut">
              <a:rPr lang="ar-OM" smtClean="0"/>
              <a:t>28/07/1445</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039F568F-982B-4A23-80BE-2B659CE28138}" type="slidenum">
              <a:rPr lang="ar-OM" smtClean="0"/>
              <a:t>‹#›</a:t>
            </a:fld>
            <a:endParaRPr lang="ar-OM"/>
          </a:p>
        </p:txBody>
      </p:sp>
    </p:spTree>
    <p:extLst>
      <p:ext uri="{BB962C8B-B14F-4D97-AF65-F5344CB8AC3E}">
        <p14:creationId xmlns:p14="http://schemas.microsoft.com/office/powerpoint/2010/main" val="84461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960EB8-1638-4D38-AB1D-46180C644B0B}" type="datetimeFigureOut">
              <a:rPr lang="ar-OM" smtClean="0"/>
              <a:t>28/07/1445</a:t>
            </a:fld>
            <a:endParaRPr lang="ar-OM"/>
          </a:p>
        </p:txBody>
      </p:sp>
      <p:sp>
        <p:nvSpPr>
          <p:cNvPr id="6" name="Footer Placeholder 5"/>
          <p:cNvSpPr>
            <a:spLocks noGrp="1"/>
          </p:cNvSpPr>
          <p:nvPr>
            <p:ph type="ftr" sz="quarter" idx="11"/>
          </p:nvPr>
        </p:nvSpPr>
        <p:spPr/>
        <p:txBody>
          <a:bodyPr/>
          <a:lstStyle/>
          <a:p>
            <a:endParaRPr lang="ar-OM"/>
          </a:p>
        </p:txBody>
      </p:sp>
      <p:sp>
        <p:nvSpPr>
          <p:cNvPr id="7" name="Slide Number Placeholder 6"/>
          <p:cNvSpPr>
            <a:spLocks noGrp="1"/>
          </p:cNvSpPr>
          <p:nvPr>
            <p:ph type="sldNum" sz="quarter" idx="12"/>
          </p:nvPr>
        </p:nvSpPr>
        <p:spPr/>
        <p:txBody>
          <a:bodyPr/>
          <a:lstStyle/>
          <a:p>
            <a:fld id="{039F568F-982B-4A23-80BE-2B659CE28138}" type="slidenum">
              <a:rPr lang="ar-OM" smtClean="0"/>
              <a:t>‹#›</a:t>
            </a:fld>
            <a:endParaRPr lang="ar-OM"/>
          </a:p>
        </p:txBody>
      </p:sp>
    </p:spTree>
    <p:extLst>
      <p:ext uri="{BB962C8B-B14F-4D97-AF65-F5344CB8AC3E}">
        <p14:creationId xmlns:p14="http://schemas.microsoft.com/office/powerpoint/2010/main" val="3256358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6960EB8-1638-4D38-AB1D-46180C644B0B}" type="datetimeFigureOut">
              <a:rPr lang="ar-OM" smtClean="0"/>
              <a:t>28/07/1445</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039F568F-982B-4A23-80BE-2B659CE28138}" type="slidenum">
              <a:rPr lang="ar-OM" smtClean="0"/>
              <a:t>‹#›</a:t>
            </a:fld>
            <a:endParaRPr lang="ar-OM"/>
          </a:p>
        </p:txBody>
      </p:sp>
    </p:spTree>
    <p:extLst>
      <p:ext uri="{BB962C8B-B14F-4D97-AF65-F5344CB8AC3E}">
        <p14:creationId xmlns:p14="http://schemas.microsoft.com/office/powerpoint/2010/main" val="999973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6960EB8-1638-4D38-AB1D-46180C644B0B}" type="datetimeFigureOut">
              <a:rPr lang="ar-OM" smtClean="0"/>
              <a:t>28/07/1445</a:t>
            </a:fld>
            <a:endParaRPr lang="ar-OM"/>
          </a:p>
        </p:txBody>
      </p:sp>
      <p:sp>
        <p:nvSpPr>
          <p:cNvPr id="3" name="Footer Placeholder 2"/>
          <p:cNvSpPr>
            <a:spLocks noGrp="1"/>
          </p:cNvSpPr>
          <p:nvPr>
            <p:ph type="ftr" sz="quarter" idx="11"/>
          </p:nvPr>
        </p:nvSpPr>
        <p:spPr/>
        <p:txBody>
          <a:bodyPr/>
          <a:lstStyle/>
          <a:p>
            <a:endParaRPr lang="ar-OM"/>
          </a:p>
        </p:txBody>
      </p:sp>
      <p:sp>
        <p:nvSpPr>
          <p:cNvPr id="4" name="Slide Number Placeholder 3"/>
          <p:cNvSpPr>
            <a:spLocks noGrp="1"/>
          </p:cNvSpPr>
          <p:nvPr>
            <p:ph type="sldNum" sz="quarter" idx="12"/>
          </p:nvPr>
        </p:nvSpPr>
        <p:spPr/>
        <p:txBody>
          <a:bodyPr/>
          <a:lstStyle/>
          <a:p>
            <a:fld id="{039F568F-982B-4A23-80BE-2B659CE28138}" type="slidenum">
              <a:rPr lang="ar-OM" smtClean="0"/>
              <a:t>‹#›</a:t>
            </a:fld>
            <a:endParaRPr lang="ar-OM"/>
          </a:p>
        </p:txBody>
      </p:sp>
    </p:spTree>
    <p:extLst>
      <p:ext uri="{BB962C8B-B14F-4D97-AF65-F5344CB8AC3E}">
        <p14:creationId xmlns:p14="http://schemas.microsoft.com/office/powerpoint/2010/main" val="52413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960EB8-1638-4D38-AB1D-46180C644B0B}" type="datetimeFigureOut">
              <a:rPr lang="ar-OM" smtClean="0"/>
              <a:t>28/07/1445</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039F568F-982B-4A23-80BE-2B659CE28138}" type="slidenum">
              <a:rPr lang="ar-OM" smtClean="0"/>
              <a:t>‹#›</a:t>
            </a:fld>
            <a:endParaRPr lang="ar-OM"/>
          </a:p>
        </p:txBody>
      </p:sp>
    </p:spTree>
    <p:extLst>
      <p:ext uri="{BB962C8B-B14F-4D97-AF65-F5344CB8AC3E}">
        <p14:creationId xmlns:p14="http://schemas.microsoft.com/office/powerpoint/2010/main" val="2520453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960EB8-1638-4D38-AB1D-46180C644B0B}" type="datetimeFigureOut">
              <a:rPr lang="ar-OM" smtClean="0"/>
              <a:t>28/07/1445</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039F568F-982B-4A23-80BE-2B659CE28138}" type="slidenum">
              <a:rPr lang="ar-OM" smtClean="0"/>
              <a:t>‹#›</a:t>
            </a:fld>
            <a:endParaRPr lang="ar-OM"/>
          </a:p>
        </p:txBody>
      </p:sp>
    </p:spTree>
    <p:extLst>
      <p:ext uri="{BB962C8B-B14F-4D97-AF65-F5344CB8AC3E}">
        <p14:creationId xmlns:p14="http://schemas.microsoft.com/office/powerpoint/2010/main" val="3724923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960EB8-1638-4D38-AB1D-46180C644B0B}" type="datetimeFigureOut">
              <a:rPr lang="ar-OM" smtClean="0"/>
              <a:t>28/07/1445</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039F568F-982B-4A23-80BE-2B659CE28138}" type="slidenum">
              <a:rPr lang="ar-OM" smtClean="0"/>
              <a:t>‹#›</a:t>
            </a:fld>
            <a:endParaRPr lang="ar-OM"/>
          </a:p>
        </p:txBody>
      </p:sp>
    </p:spTree>
    <p:extLst>
      <p:ext uri="{BB962C8B-B14F-4D97-AF65-F5344CB8AC3E}">
        <p14:creationId xmlns:p14="http://schemas.microsoft.com/office/powerpoint/2010/main" val="284041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960EB8-1638-4D38-AB1D-46180C644B0B}" type="datetimeFigureOut">
              <a:rPr lang="ar-OM" smtClean="0"/>
              <a:t>28/07/1445</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039F568F-982B-4A23-80BE-2B659CE28138}" type="slidenum">
              <a:rPr lang="ar-OM" smtClean="0"/>
              <a:t>‹#›</a:t>
            </a:fld>
            <a:endParaRPr lang="ar-OM"/>
          </a:p>
        </p:txBody>
      </p:sp>
    </p:spTree>
    <p:extLst>
      <p:ext uri="{BB962C8B-B14F-4D97-AF65-F5344CB8AC3E}">
        <p14:creationId xmlns:p14="http://schemas.microsoft.com/office/powerpoint/2010/main" val="3602292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960EB8-1638-4D38-AB1D-46180C644B0B}" type="datetimeFigureOut">
              <a:rPr lang="ar-OM" smtClean="0"/>
              <a:t>28/07/1445</a:t>
            </a:fld>
            <a:endParaRPr lang="ar-OM"/>
          </a:p>
        </p:txBody>
      </p:sp>
      <p:sp>
        <p:nvSpPr>
          <p:cNvPr id="6" name="Footer Placeholder 5"/>
          <p:cNvSpPr>
            <a:spLocks noGrp="1"/>
          </p:cNvSpPr>
          <p:nvPr>
            <p:ph type="ftr" sz="quarter" idx="11"/>
          </p:nvPr>
        </p:nvSpPr>
        <p:spPr/>
        <p:txBody>
          <a:bodyPr/>
          <a:lstStyle/>
          <a:p>
            <a:endParaRPr lang="ar-OM"/>
          </a:p>
        </p:txBody>
      </p:sp>
      <p:sp>
        <p:nvSpPr>
          <p:cNvPr id="7" name="Slide Number Placeholder 6"/>
          <p:cNvSpPr>
            <a:spLocks noGrp="1"/>
          </p:cNvSpPr>
          <p:nvPr>
            <p:ph type="sldNum" sz="quarter" idx="12"/>
          </p:nvPr>
        </p:nvSpPr>
        <p:spPr/>
        <p:txBody>
          <a:bodyPr/>
          <a:lstStyle/>
          <a:p>
            <a:fld id="{039F568F-982B-4A23-80BE-2B659CE28138}" type="slidenum">
              <a:rPr lang="ar-OM" smtClean="0"/>
              <a:t>‹#›</a:t>
            </a:fld>
            <a:endParaRPr lang="ar-OM"/>
          </a:p>
        </p:txBody>
      </p:sp>
    </p:spTree>
    <p:extLst>
      <p:ext uri="{BB962C8B-B14F-4D97-AF65-F5344CB8AC3E}">
        <p14:creationId xmlns:p14="http://schemas.microsoft.com/office/powerpoint/2010/main" val="1541157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960EB8-1638-4D38-AB1D-46180C644B0B}" type="datetimeFigureOut">
              <a:rPr lang="ar-OM" smtClean="0"/>
              <a:t>28/07/1445</a:t>
            </a:fld>
            <a:endParaRPr lang="ar-OM"/>
          </a:p>
        </p:txBody>
      </p:sp>
      <p:sp>
        <p:nvSpPr>
          <p:cNvPr id="8" name="Footer Placeholder 7"/>
          <p:cNvSpPr>
            <a:spLocks noGrp="1"/>
          </p:cNvSpPr>
          <p:nvPr>
            <p:ph type="ftr" sz="quarter" idx="11"/>
          </p:nvPr>
        </p:nvSpPr>
        <p:spPr/>
        <p:txBody>
          <a:bodyPr/>
          <a:lstStyle/>
          <a:p>
            <a:endParaRPr lang="ar-OM"/>
          </a:p>
        </p:txBody>
      </p:sp>
      <p:sp>
        <p:nvSpPr>
          <p:cNvPr id="9" name="Slide Number Placeholder 8"/>
          <p:cNvSpPr>
            <a:spLocks noGrp="1"/>
          </p:cNvSpPr>
          <p:nvPr>
            <p:ph type="sldNum" sz="quarter" idx="12"/>
          </p:nvPr>
        </p:nvSpPr>
        <p:spPr/>
        <p:txBody>
          <a:bodyPr/>
          <a:lstStyle/>
          <a:p>
            <a:fld id="{039F568F-982B-4A23-80BE-2B659CE28138}" type="slidenum">
              <a:rPr lang="ar-OM" smtClean="0"/>
              <a:t>‹#›</a:t>
            </a:fld>
            <a:endParaRPr lang="ar-OM"/>
          </a:p>
        </p:txBody>
      </p:sp>
    </p:spTree>
    <p:extLst>
      <p:ext uri="{BB962C8B-B14F-4D97-AF65-F5344CB8AC3E}">
        <p14:creationId xmlns:p14="http://schemas.microsoft.com/office/powerpoint/2010/main" val="3350693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960EB8-1638-4D38-AB1D-46180C644B0B}" type="datetimeFigureOut">
              <a:rPr lang="ar-OM" smtClean="0"/>
              <a:t>28/07/1445</a:t>
            </a:fld>
            <a:endParaRPr lang="ar-OM"/>
          </a:p>
        </p:txBody>
      </p:sp>
      <p:sp>
        <p:nvSpPr>
          <p:cNvPr id="4" name="Footer Placeholder 3"/>
          <p:cNvSpPr>
            <a:spLocks noGrp="1"/>
          </p:cNvSpPr>
          <p:nvPr>
            <p:ph type="ftr" sz="quarter" idx="11"/>
          </p:nvPr>
        </p:nvSpPr>
        <p:spPr/>
        <p:txBody>
          <a:bodyPr/>
          <a:lstStyle/>
          <a:p>
            <a:endParaRPr lang="ar-OM"/>
          </a:p>
        </p:txBody>
      </p:sp>
      <p:sp>
        <p:nvSpPr>
          <p:cNvPr id="5" name="Slide Number Placeholder 4"/>
          <p:cNvSpPr>
            <a:spLocks noGrp="1"/>
          </p:cNvSpPr>
          <p:nvPr>
            <p:ph type="sldNum" sz="quarter" idx="12"/>
          </p:nvPr>
        </p:nvSpPr>
        <p:spPr/>
        <p:txBody>
          <a:bodyPr/>
          <a:lstStyle/>
          <a:p>
            <a:fld id="{039F568F-982B-4A23-80BE-2B659CE28138}" type="slidenum">
              <a:rPr lang="ar-OM" smtClean="0"/>
              <a:t>‹#›</a:t>
            </a:fld>
            <a:endParaRPr lang="ar-OM"/>
          </a:p>
        </p:txBody>
      </p:sp>
    </p:spTree>
    <p:extLst>
      <p:ext uri="{BB962C8B-B14F-4D97-AF65-F5344CB8AC3E}">
        <p14:creationId xmlns:p14="http://schemas.microsoft.com/office/powerpoint/2010/main" val="3341686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960EB8-1638-4D38-AB1D-46180C644B0B}" type="datetimeFigureOut">
              <a:rPr lang="ar-OM" smtClean="0"/>
              <a:t>28/07/1445</a:t>
            </a:fld>
            <a:endParaRPr lang="ar-OM"/>
          </a:p>
        </p:txBody>
      </p:sp>
      <p:sp>
        <p:nvSpPr>
          <p:cNvPr id="3" name="Footer Placeholder 2"/>
          <p:cNvSpPr>
            <a:spLocks noGrp="1"/>
          </p:cNvSpPr>
          <p:nvPr>
            <p:ph type="ftr" sz="quarter" idx="11"/>
          </p:nvPr>
        </p:nvSpPr>
        <p:spPr/>
        <p:txBody>
          <a:bodyPr/>
          <a:lstStyle/>
          <a:p>
            <a:endParaRPr lang="ar-OM"/>
          </a:p>
        </p:txBody>
      </p:sp>
      <p:sp>
        <p:nvSpPr>
          <p:cNvPr id="4" name="Slide Number Placeholder 3"/>
          <p:cNvSpPr>
            <a:spLocks noGrp="1"/>
          </p:cNvSpPr>
          <p:nvPr>
            <p:ph type="sldNum" sz="quarter" idx="12"/>
          </p:nvPr>
        </p:nvSpPr>
        <p:spPr/>
        <p:txBody>
          <a:bodyPr/>
          <a:lstStyle/>
          <a:p>
            <a:fld id="{039F568F-982B-4A23-80BE-2B659CE28138}" type="slidenum">
              <a:rPr lang="ar-OM" smtClean="0"/>
              <a:t>‹#›</a:t>
            </a:fld>
            <a:endParaRPr lang="ar-OM"/>
          </a:p>
        </p:txBody>
      </p:sp>
    </p:spTree>
    <p:extLst>
      <p:ext uri="{BB962C8B-B14F-4D97-AF65-F5344CB8AC3E}">
        <p14:creationId xmlns:p14="http://schemas.microsoft.com/office/powerpoint/2010/main" val="338082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960EB8-1638-4D38-AB1D-46180C644B0B}" type="datetimeFigureOut">
              <a:rPr lang="ar-OM" smtClean="0"/>
              <a:t>28/07/1445</a:t>
            </a:fld>
            <a:endParaRPr lang="ar-OM"/>
          </a:p>
        </p:txBody>
      </p:sp>
      <p:sp>
        <p:nvSpPr>
          <p:cNvPr id="6" name="Footer Placeholder 5"/>
          <p:cNvSpPr>
            <a:spLocks noGrp="1"/>
          </p:cNvSpPr>
          <p:nvPr>
            <p:ph type="ftr" sz="quarter" idx="11"/>
          </p:nvPr>
        </p:nvSpPr>
        <p:spPr/>
        <p:txBody>
          <a:bodyPr/>
          <a:lstStyle/>
          <a:p>
            <a:endParaRPr lang="ar-OM"/>
          </a:p>
        </p:txBody>
      </p:sp>
      <p:sp>
        <p:nvSpPr>
          <p:cNvPr id="7" name="Slide Number Placeholder 6"/>
          <p:cNvSpPr>
            <a:spLocks noGrp="1"/>
          </p:cNvSpPr>
          <p:nvPr>
            <p:ph type="sldNum" sz="quarter" idx="12"/>
          </p:nvPr>
        </p:nvSpPr>
        <p:spPr/>
        <p:txBody>
          <a:bodyPr/>
          <a:lstStyle/>
          <a:p>
            <a:fld id="{039F568F-982B-4A23-80BE-2B659CE28138}" type="slidenum">
              <a:rPr lang="ar-OM" smtClean="0"/>
              <a:t>‹#›</a:t>
            </a:fld>
            <a:endParaRPr lang="ar-OM"/>
          </a:p>
        </p:txBody>
      </p:sp>
    </p:spTree>
    <p:extLst>
      <p:ext uri="{BB962C8B-B14F-4D97-AF65-F5344CB8AC3E}">
        <p14:creationId xmlns:p14="http://schemas.microsoft.com/office/powerpoint/2010/main" val="55061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6960EB8-1638-4D38-AB1D-46180C644B0B}" type="datetimeFigureOut">
              <a:rPr lang="ar-OM" smtClean="0"/>
              <a:t>28/07/1445</a:t>
            </a:fld>
            <a:endParaRPr lang="ar-OM"/>
          </a:p>
        </p:txBody>
      </p:sp>
      <p:sp>
        <p:nvSpPr>
          <p:cNvPr id="6" name="Footer Placeholder 5"/>
          <p:cNvSpPr>
            <a:spLocks noGrp="1"/>
          </p:cNvSpPr>
          <p:nvPr>
            <p:ph type="ftr" sz="quarter" idx="11"/>
          </p:nvPr>
        </p:nvSpPr>
        <p:spPr>
          <a:xfrm>
            <a:off x="590396" y="6041362"/>
            <a:ext cx="3295413" cy="365125"/>
          </a:xfrm>
        </p:spPr>
        <p:txBody>
          <a:bodyPr/>
          <a:lstStyle/>
          <a:p>
            <a:endParaRPr lang="ar-OM"/>
          </a:p>
        </p:txBody>
      </p:sp>
      <p:sp>
        <p:nvSpPr>
          <p:cNvPr id="7" name="Slide Number Placeholder 6"/>
          <p:cNvSpPr>
            <a:spLocks noGrp="1"/>
          </p:cNvSpPr>
          <p:nvPr>
            <p:ph type="sldNum" sz="quarter" idx="12"/>
          </p:nvPr>
        </p:nvSpPr>
        <p:spPr>
          <a:xfrm>
            <a:off x="4862689" y="5915888"/>
            <a:ext cx="1062155" cy="490599"/>
          </a:xfrm>
        </p:spPr>
        <p:txBody>
          <a:bodyPr/>
          <a:lstStyle/>
          <a:p>
            <a:fld id="{039F568F-982B-4A23-80BE-2B659CE28138}" type="slidenum">
              <a:rPr lang="ar-OM" smtClean="0"/>
              <a:t>‹#›</a:t>
            </a:fld>
            <a:endParaRPr lang="ar-OM"/>
          </a:p>
        </p:txBody>
      </p:sp>
    </p:spTree>
    <p:extLst>
      <p:ext uri="{BB962C8B-B14F-4D97-AF65-F5344CB8AC3E}">
        <p14:creationId xmlns:p14="http://schemas.microsoft.com/office/powerpoint/2010/main" val="152711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ar-OM"/>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6960EB8-1638-4D38-AB1D-46180C644B0B}" type="datetimeFigureOut">
              <a:rPr lang="ar-OM" smtClean="0"/>
              <a:t>28/07/1445</a:t>
            </a:fld>
            <a:endParaRPr lang="ar-OM"/>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39F568F-982B-4A23-80BE-2B659CE28138}" type="slidenum">
              <a:rPr lang="ar-OM" smtClean="0"/>
              <a:t>‹#›</a:t>
            </a:fld>
            <a:endParaRPr lang="ar-OM"/>
          </a:p>
        </p:txBody>
      </p:sp>
    </p:spTree>
    <p:extLst>
      <p:ext uri="{BB962C8B-B14F-4D97-AF65-F5344CB8AC3E}">
        <p14:creationId xmlns:p14="http://schemas.microsoft.com/office/powerpoint/2010/main" val="4418737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1" eaLnBrk="1" latinLnBrk="0" hangingPunct="1">
        <a:spcBef>
          <a:spcPct val="0"/>
        </a:spcBef>
        <a:buNone/>
        <a:defRPr sz="4000" b="1" kern="1200">
          <a:solidFill>
            <a:srgbClr val="FEFEFE"/>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tableau.com/views/MoviesMid-termproject/Story1?:language=en-US&amp;publish=yes&amp;:display_count=n&amp;:origin=viz_share_link"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22F80-5103-EEEF-7CA0-AFC6480DCCB3}"/>
              </a:ext>
            </a:extLst>
          </p:cNvPr>
          <p:cNvSpPr>
            <a:spLocks noGrp="1"/>
          </p:cNvSpPr>
          <p:nvPr>
            <p:ph type="ctrTitle"/>
          </p:nvPr>
        </p:nvSpPr>
        <p:spPr>
          <a:xfrm>
            <a:off x="810000" y="1671225"/>
            <a:ext cx="10572000" cy="1089169"/>
          </a:xfrm>
        </p:spPr>
        <p:txBody>
          <a:bodyPr/>
          <a:lstStyle/>
          <a:p>
            <a:pPr algn="ctr"/>
            <a:r>
              <a:rPr lang="en-US" dirty="0"/>
              <a:t>Movies Final Project</a:t>
            </a:r>
            <a:endParaRPr lang="ar-OM" dirty="0"/>
          </a:p>
        </p:txBody>
      </p:sp>
      <p:sp>
        <p:nvSpPr>
          <p:cNvPr id="3" name="Subtitle 2">
            <a:extLst>
              <a:ext uri="{FF2B5EF4-FFF2-40B4-BE49-F238E27FC236}">
                <a16:creationId xmlns:a16="http://schemas.microsoft.com/office/drawing/2014/main" id="{3D5EB257-0AF1-9550-0F1F-BB0017B8AB78}"/>
              </a:ext>
            </a:extLst>
          </p:cNvPr>
          <p:cNvSpPr>
            <a:spLocks noGrp="1"/>
          </p:cNvSpPr>
          <p:nvPr>
            <p:ph type="subTitle" idx="1"/>
          </p:nvPr>
        </p:nvSpPr>
        <p:spPr/>
        <p:txBody>
          <a:bodyPr/>
          <a:lstStyle/>
          <a:p>
            <a:r>
              <a:rPr lang="en-US" dirty="0"/>
              <a:t>Done by Mohammed Saif Al-</a:t>
            </a:r>
            <a:r>
              <a:rPr lang="en-US" dirty="0" err="1"/>
              <a:t>Khanbashi</a:t>
            </a:r>
            <a:endParaRPr lang="ar-OM" dirty="0"/>
          </a:p>
        </p:txBody>
      </p:sp>
    </p:spTree>
    <p:extLst>
      <p:ext uri="{BB962C8B-B14F-4D97-AF65-F5344CB8AC3E}">
        <p14:creationId xmlns:p14="http://schemas.microsoft.com/office/powerpoint/2010/main" val="3368569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ar-OM"/>
          </a:p>
        </p:txBody>
      </p:sp>
      <p:sp useBgFill="1">
        <p:nvSpPr>
          <p:cNvPr id="53" name="Rectangle 52">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OM"/>
          </a:p>
        </p:txBody>
      </p:sp>
      <p:sp>
        <p:nvSpPr>
          <p:cNvPr id="2" name="Title 1">
            <a:extLst>
              <a:ext uri="{FF2B5EF4-FFF2-40B4-BE49-F238E27FC236}">
                <a16:creationId xmlns:a16="http://schemas.microsoft.com/office/drawing/2014/main" id="{E76BE40F-3D79-11A9-F4D0-4E8A48FD5F86}"/>
              </a:ext>
            </a:extLst>
          </p:cNvPr>
          <p:cNvSpPr>
            <a:spLocks noGrp="1"/>
          </p:cNvSpPr>
          <p:nvPr>
            <p:ph type="title"/>
          </p:nvPr>
        </p:nvSpPr>
        <p:spPr>
          <a:xfrm>
            <a:off x="1063691" y="4049486"/>
            <a:ext cx="4825480" cy="1883228"/>
          </a:xfrm>
        </p:spPr>
        <p:txBody>
          <a:bodyPr vert="horz" lIns="91440" tIns="45720" rIns="91440" bIns="45720" rtlCol="0" anchor="ctr">
            <a:normAutofit/>
          </a:bodyPr>
          <a:lstStyle/>
          <a:p>
            <a:pPr rtl="0"/>
            <a:r>
              <a:rPr lang="en-US" sz="4000">
                <a:solidFill>
                  <a:srgbClr val="FFFFFF"/>
                </a:solidFill>
              </a:rPr>
              <a:t>Budget</a:t>
            </a:r>
          </a:p>
        </p:txBody>
      </p:sp>
      <p:pic>
        <p:nvPicPr>
          <p:cNvPr id="11" name="Content Placeholder 10" descr="A white paper with lines and numbers&#10;&#10;Description automatically generated with medium confidence">
            <a:extLst>
              <a:ext uri="{FF2B5EF4-FFF2-40B4-BE49-F238E27FC236}">
                <a16:creationId xmlns:a16="http://schemas.microsoft.com/office/drawing/2014/main" id="{40C73831-DBA0-9984-ABCB-D9484BD60C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691" y="525697"/>
            <a:ext cx="5196897" cy="2793332"/>
          </a:xfrm>
          <a:prstGeom prst="rect">
            <a:avLst/>
          </a:prstGeom>
        </p:spPr>
      </p:pic>
      <p:pic>
        <p:nvPicPr>
          <p:cNvPr id="6" name="Picture 5" descr="A table with numbers and symbols&#10;&#10;Description automatically generated">
            <a:extLst>
              <a:ext uri="{FF2B5EF4-FFF2-40B4-BE49-F238E27FC236}">
                <a16:creationId xmlns:a16="http://schemas.microsoft.com/office/drawing/2014/main" id="{B7C896E2-DF3F-4D63-7778-1D8147D8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2676" y="484633"/>
            <a:ext cx="2284337" cy="2875460"/>
          </a:xfrm>
          <a:prstGeom prst="rect">
            <a:avLst/>
          </a:prstGeom>
        </p:spPr>
      </p:pic>
      <p:sp>
        <p:nvSpPr>
          <p:cNvPr id="4" name="Text Placeholder 3">
            <a:extLst>
              <a:ext uri="{FF2B5EF4-FFF2-40B4-BE49-F238E27FC236}">
                <a16:creationId xmlns:a16="http://schemas.microsoft.com/office/drawing/2014/main" id="{4D44AB60-1053-A8DA-6775-465C373A5196}"/>
              </a:ext>
            </a:extLst>
          </p:cNvPr>
          <p:cNvSpPr>
            <a:spLocks noGrp="1"/>
          </p:cNvSpPr>
          <p:nvPr>
            <p:ph type="body" sz="half" idx="2"/>
          </p:nvPr>
        </p:nvSpPr>
        <p:spPr>
          <a:xfrm>
            <a:off x="6338316" y="4049485"/>
            <a:ext cx="4846151" cy="1883229"/>
          </a:xfrm>
        </p:spPr>
        <p:txBody>
          <a:bodyPr vert="horz" lIns="91440" tIns="45720" rIns="91440" bIns="45720" rtlCol="0" anchor="ctr">
            <a:normAutofit/>
          </a:bodyPr>
          <a:lstStyle/>
          <a:p>
            <a:pPr algn="l" rtl="0">
              <a:buFont typeface="Wingdings 2" charset="2"/>
              <a:buChar char=""/>
            </a:pPr>
            <a:r>
              <a:rPr lang="en-US" sz="1800" dirty="0">
                <a:solidFill>
                  <a:srgbClr val="FFFFFF"/>
                </a:solidFill>
              </a:rPr>
              <a:t>There are several outliers in the data set, as the standard deviation is much larger than the mean and median.</a:t>
            </a:r>
          </a:p>
          <a:p>
            <a:pPr algn="l" rtl="0">
              <a:buFont typeface="Wingdings 2" charset="2"/>
              <a:buChar char=""/>
            </a:pPr>
            <a:r>
              <a:rPr lang="en-US" sz="1800" dirty="0">
                <a:solidFill>
                  <a:srgbClr val="FFFFFF"/>
                </a:solidFill>
              </a:rPr>
              <a:t>Most of the movies’ budgets are less than 150M.</a:t>
            </a:r>
          </a:p>
        </p:txBody>
      </p:sp>
    </p:spTree>
    <p:extLst>
      <p:ext uri="{BB962C8B-B14F-4D97-AF65-F5344CB8AC3E}">
        <p14:creationId xmlns:p14="http://schemas.microsoft.com/office/powerpoint/2010/main" val="3750876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7239436-A55C-7549-6EE4-D720420CBF2D}"/>
            </a:ext>
          </a:extLst>
        </p:cNvPr>
        <p:cNvGrpSpPr/>
        <p:nvPr/>
      </p:nvGrpSpPr>
      <p:grpSpPr>
        <a:xfrm>
          <a:off x="0" y="0"/>
          <a:ext cx="0" cy="0"/>
          <a:chOff x="0" y="0"/>
          <a:chExt cx="0" cy="0"/>
        </a:xfrm>
      </p:grpSpPr>
      <p:sp>
        <p:nvSpPr>
          <p:cNvPr id="60"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ar-OM"/>
          </a:p>
        </p:txBody>
      </p:sp>
      <p:sp useBgFill="1">
        <p:nvSpPr>
          <p:cNvPr id="62" name="Rectangle 61">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OM"/>
          </a:p>
        </p:txBody>
      </p:sp>
      <p:sp>
        <p:nvSpPr>
          <p:cNvPr id="2" name="Title 1">
            <a:extLst>
              <a:ext uri="{FF2B5EF4-FFF2-40B4-BE49-F238E27FC236}">
                <a16:creationId xmlns:a16="http://schemas.microsoft.com/office/drawing/2014/main" id="{DCDB4E74-23AC-145E-2ED2-9CBA890BFA12}"/>
              </a:ext>
            </a:extLst>
          </p:cNvPr>
          <p:cNvSpPr>
            <a:spLocks noGrp="1"/>
          </p:cNvSpPr>
          <p:nvPr>
            <p:ph type="title"/>
          </p:nvPr>
        </p:nvSpPr>
        <p:spPr>
          <a:xfrm>
            <a:off x="1063691" y="4049486"/>
            <a:ext cx="4825480" cy="1883228"/>
          </a:xfrm>
        </p:spPr>
        <p:txBody>
          <a:bodyPr vert="horz" lIns="91440" tIns="45720" rIns="91440" bIns="45720" rtlCol="0" anchor="ctr">
            <a:normAutofit/>
          </a:bodyPr>
          <a:lstStyle/>
          <a:p>
            <a:pPr rtl="0"/>
            <a:r>
              <a:rPr lang="en-US" sz="4000" dirty="0">
                <a:solidFill>
                  <a:srgbClr val="FFFFFF"/>
                </a:solidFill>
              </a:rPr>
              <a:t>Popularity</a:t>
            </a:r>
          </a:p>
        </p:txBody>
      </p:sp>
      <p:pic>
        <p:nvPicPr>
          <p:cNvPr id="8" name="Content Placeholder 7" descr="A white graph with black numbers&#10;&#10;Description automatically generated with medium confidence">
            <a:extLst>
              <a:ext uri="{FF2B5EF4-FFF2-40B4-BE49-F238E27FC236}">
                <a16:creationId xmlns:a16="http://schemas.microsoft.com/office/drawing/2014/main" id="{D145E5D8-1FB4-B610-1974-00C1080749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691" y="532193"/>
            <a:ext cx="5196897" cy="2780340"/>
          </a:xfrm>
          <a:prstGeom prst="rect">
            <a:avLst/>
          </a:prstGeom>
        </p:spPr>
      </p:pic>
      <p:pic>
        <p:nvPicPr>
          <p:cNvPr id="10" name="Picture 9" descr="A table with numbers and a number of text&#10;&#10;Description automatically generated with medium confidence">
            <a:extLst>
              <a:ext uri="{FF2B5EF4-FFF2-40B4-BE49-F238E27FC236}">
                <a16:creationId xmlns:a16="http://schemas.microsoft.com/office/drawing/2014/main" id="{2212453C-0A50-32B5-585F-A8FF34B05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5784" y="484633"/>
            <a:ext cx="2058120" cy="2875460"/>
          </a:xfrm>
          <a:prstGeom prst="rect">
            <a:avLst/>
          </a:prstGeom>
        </p:spPr>
      </p:pic>
      <p:sp>
        <p:nvSpPr>
          <p:cNvPr id="4" name="Text Placeholder 3">
            <a:extLst>
              <a:ext uri="{FF2B5EF4-FFF2-40B4-BE49-F238E27FC236}">
                <a16:creationId xmlns:a16="http://schemas.microsoft.com/office/drawing/2014/main" id="{23BA4433-28B9-B7AC-A6CD-DE5A4B2CA104}"/>
              </a:ext>
            </a:extLst>
          </p:cNvPr>
          <p:cNvSpPr>
            <a:spLocks noGrp="1"/>
          </p:cNvSpPr>
          <p:nvPr>
            <p:ph type="body" sz="half" idx="2"/>
          </p:nvPr>
        </p:nvSpPr>
        <p:spPr>
          <a:xfrm>
            <a:off x="6338316" y="4049485"/>
            <a:ext cx="4846151" cy="1883229"/>
          </a:xfrm>
        </p:spPr>
        <p:txBody>
          <a:bodyPr vert="horz" lIns="91440" tIns="45720" rIns="91440" bIns="45720" rtlCol="0" anchor="ctr">
            <a:normAutofit/>
          </a:bodyPr>
          <a:lstStyle/>
          <a:p>
            <a:pPr algn="l" rtl="0">
              <a:buFont typeface="Wingdings 2" charset="2"/>
              <a:buChar char=""/>
            </a:pPr>
            <a:r>
              <a:rPr lang="en-US" sz="1800" dirty="0">
                <a:solidFill>
                  <a:srgbClr val="FFFFFF"/>
                </a:solidFill>
              </a:rPr>
              <a:t>There are a few outliers in the data, as indicated by the relatively large standard deviation and range compared to the mean and median.</a:t>
            </a:r>
          </a:p>
          <a:p>
            <a:pPr algn="l" rtl="0">
              <a:buFont typeface="Wingdings 2" charset="2"/>
              <a:buChar char=""/>
            </a:pPr>
            <a:r>
              <a:rPr lang="en-US" sz="1800" dirty="0">
                <a:solidFill>
                  <a:srgbClr val="FFFFFF"/>
                </a:solidFill>
              </a:rPr>
              <a:t>400 or above (Values exceeding 3 standard deviations from the mean)</a:t>
            </a:r>
          </a:p>
        </p:txBody>
      </p:sp>
    </p:spTree>
    <p:extLst>
      <p:ext uri="{BB962C8B-B14F-4D97-AF65-F5344CB8AC3E}">
        <p14:creationId xmlns:p14="http://schemas.microsoft.com/office/powerpoint/2010/main" val="787973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68584-1629-4D9F-CCF3-9146C403D32C}"/>
              </a:ext>
            </a:extLst>
          </p:cNvPr>
          <p:cNvSpPr txBox="1">
            <a:spLocks/>
          </p:cNvSpPr>
          <p:nvPr/>
        </p:nvSpPr>
        <p:spPr>
          <a:xfrm>
            <a:off x="812126" y="434125"/>
            <a:ext cx="10567748" cy="650092"/>
          </a:xfrm>
          <a:prstGeom prst="rect">
            <a:avLst/>
          </a:prstGeom>
        </p:spPr>
        <p:txBody>
          <a:bodyPr vert="horz" lIns="91440" tIns="45720" rIns="91440" bIns="45720" rtlCol="0" anchor="b">
            <a:normAutofit/>
          </a:bodyPr>
          <a:lstStyle>
            <a:lvl1pPr algn="l" defTabSz="457200" rtl="1" eaLnBrk="1" latinLnBrk="0" hangingPunct="1">
              <a:spcBef>
                <a:spcPct val="0"/>
              </a:spcBef>
              <a:buNone/>
              <a:defRPr sz="4000" b="1" kern="1200">
                <a:solidFill>
                  <a:srgbClr val="FEFEFE"/>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rtl="0"/>
            <a:r>
              <a:rPr lang="en-US" sz="3200" dirty="0"/>
              <a:t>Executive summary</a:t>
            </a:r>
          </a:p>
        </p:txBody>
      </p:sp>
      <p:sp>
        <p:nvSpPr>
          <p:cNvPr id="3" name="Text Placeholder 3">
            <a:extLst>
              <a:ext uri="{FF2B5EF4-FFF2-40B4-BE49-F238E27FC236}">
                <a16:creationId xmlns:a16="http://schemas.microsoft.com/office/drawing/2014/main" id="{E96E3B85-B736-B82E-A8FC-B176EA6308DD}"/>
              </a:ext>
            </a:extLst>
          </p:cNvPr>
          <p:cNvSpPr txBox="1">
            <a:spLocks/>
          </p:cNvSpPr>
          <p:nvPr/>
        </p:nvSpPr>
        <p:spPr>
          <a:xfrm>
            <a:off x="818713" y="1720669"/>
            <a:ext cx="10561161" cy="3632200"/>
          </a:xfrm>
          <a:prstGeom prst="rect">
            <a:avLst/>
          </a:prstGeom>
        </p:spPr>
        <p:txBody>
          <a:bodyPr vert="horz" lIns="91440" tIns="45720" rIns="91440" bIns="45720" rtlCol="0" anchor="ctr">
            <a:normAutofit/>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gn="l" rtl="0"/>
            <a:r>
              <a:rPr lang="en-US" sz="1600" dirty="0">
                <a:solidFill>
                  <a:srgbClr val="FFFFFF"/>
                </a:solidFill>
              </a:rPr>
              <a:t>We started our project with a problem statement which is What characteristics differentiate revenue from the top 3 movies from average performing ones when considering popularity? Then select three factors that can start with which are runtime, budget, and original language. The result was there is no effect of runtime, while the budget has a positive relation. Lastly, the top 3 movies in popularity were in the </a:t>
            </a:r>
            <a:r>
              <a:rPr lang="en-US" sz="1600" dirty="0" err="1">
                <a:solidFill>
                  <a:srgbClr val="FFFFFF"/>
                </a:solidFill>
              </a:rPr>
              <a:t>en</a:t>
            </a:r>
            <a:r>
              <a:rPr lang="en-US" sz="1600" dirty="0">
                <a:solidFill>
                  <a:srgbClr val="FFFFFF"/>
                </a:solidFill>
              </a:rPr>
              <a:t> language. </a:t>
            </a:r>
          </a:p>
          <a:p>
            <a:pPr algn="l" rtl="0"/>
            <a:r>
              <a:rPr lang="en-US" sz="1600" dirty="0">
                <a:solidFill>
                  <a:srgbClr val="FFFFFF"/>
                </a:solidFill>
              </a:rPr>
              <a:t>When a producer wants to produce a movie should care about three factors. First, should use the highest budget but wisely. Second, use </a:t>
            </a:r>
            <a:r>
              <a:rPr lang="en-US" sz="1600" dirty="0" err="1">
                <a:solidFill>
                  <a:srgbClr val="FFFFFF"/>
                </a:solidFill>
              </a:rPr>
              <a:t>en</a:t>
            </a:r>
            <a:r>
              <a:rPr lang="en-US" sz="1600" dirty="0">
                <a:solidFill>
                  <a:srgbClr val="FFFFFF"/>
                </a:solidFill>
              </a:rPr>
              <a:t> language as the original language. Third, does not care much about runtime.</a:t>
            </a:r>
          </a:p>
          <a:p>
            <a:pPr marL="0" indent="0" algn="l" rtl="0">
              <a:buNone/>
            </a:pPr>
            <a:endParaRPr lang="en-US" sz="1600" dirty="0">
              <a:solidFill>
                <a:srgbClr val="FFFFFF"/>
              </a:solidFill>
            </a:endParaRPr>
          </a:p>
        </p:txBody>
      </p:sp>
    </p:spTree>
    <p:extLst>
      <p:ext uri="{BB962C8B-B14F-4D97-AF65-F5344CB8AC3E}">
        <p14:creationId xmlns:p14="http://schemas.microsoft.com/office/powerpoint/2010/main" val="2996183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5934E-3C65-0997-3737-92B9CC85ED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7EBD5A-D953-9703-6021-EB1CAE2A8277}"/>
              </a:ext>
            </a:extLst>
          </p:cNvPr>
          <p:cNvSpPr txBox="1">
            <a:spLocks/>
          </p:cNvSpPr>
          <p:nvPr/>
        </p:nvSpPr>
        <p:spPr>
          <a:xfrm>
            <a:off x="812126" y="434125"/>
            <a:ext cx="10567748" cy="650092"/>
          </a:xfrm>
          <a:prstGeom prst="rect">
            <a:avLst/>
          </a:prstGeom>
        </p:spPr>
        <p:txBody>
          <a:bodyPr vert="horz" lIns="91440" tIns="45720" rIns="91440" bIns="45720" rtlCol="0" anchor="b">
            <a:normAutofit/>
          </a:bodyPr>
          <a:lstStyle>
            <a:lvl1pPr algn="l" defTabSz="457200" rtl="1" eaLnBrk="1" latinLnBrk="0" hangingPunct="1">
              <a:spcBef>
                <a:spcPct val="0"/>
              </a:spcBef>
              <a:buNone/>
              <a:defRPr sz="4000" b="1" kern="1200">
                <a:solidFill>
                  <a:srgbClr val="FEFEFE"/>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rtl="0"/>
            <a:r>
              <a:rPr lang="en-US" sz="3200" dirty="0"/>
              <a:t>Limitations &amp; Biases</a:t>
            </a:r>
          </a:p>
        </p:txBody>
      </p:sp>
      <p:sp>
        <p:nvSpPr>
          <p:cNvPr id="3" name="Text Placeholder 3">
            <a:extLst>
              <a:ext uri="{FF2B5EF4-FFF2-40B4-BE49-F238E27FC236}">
                <a16:creationId xmlns:a16="http://schemas.microsoft.com/office/drawing/2014/main" id="{C64214D1-621A-E8CF-2683-0EC59D0B3EFF}"/>
              </a:ext>
            </a:extLst>
          </p:cNvPr>
          <p:cNvSpPr txBox="1">
            <a:spLocks/>
          </p:cNvSpPr>
          <p:nvPr/>
        </p:nvSpPr>
        <p:spPr>
          <a:xfrm>
            <a:off x="874202" y="2192318"/>
            <a:ext cx="2081241" cy="3777407"/>
          </a:xfrm>
          <a:prstGeom prst="rect">
            <a:avLst/>
          </a:prstGeom>
        </p:spPr>
        <p:txBody>
          <a:bodyPr vert="horz" lIns="91440" tIns="45720" rIns="91440" bIns="45720" rtlCol="0" anchor="ctr">
            <a:normAutofit fontScale="92500" lnSpcReduction="10000"/>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gn="l" rtl="0"/>
            <a:r>
              <a:rPr lang="en-US" sz="1600" b="1" dirty="0">
                <a:solidFill>
                  <a:srgbClr val="FFFFFF"/>
                </a:solidFill>
              </a:rPr>
              <a:t>Values update: </a:t>
            </a:r>
            <a:r>
              <a:rPr lang="en-US" sz="1600" dirty="0">
                <a:solidFill>
                  <a:srgbClr val="FFFFFF"/>
                </a:solidFill>
              </a:rPr>
              <a:t>Data changes from time to time, which causes differences in results.</a:t>
            </a:r>
          </a:p>
          <a:p>
            <a:pPr algn="l" rtl="0"/>
            <a:r>
              <a:rPr lang="fi-FI" sz="1600" b="1" dirty="0">
                <a:latin typeface="Century Gothic (Body)"/>
              </a:rPr>
              <a:t>non-response bias: </a:t>
            </a:r>
            <a:r>
              <a:rPr lang="en-US" sz="1600" b="0" i="0" dirty="0">
                <a:solidFill>
                  <a:srgbClr val="ECECF1"/>
                </a:solidFill>
                <a:effectLst/>
                <a:latin typeface="Century Gothic (Body)"/>
              </a:rPr>
              <a:t>Many revenue values carry the value 0, which may confirm that the producer does not want to disclose his revenues.</a:t>
            </a:r>
            <a:endParaRPr lang="fi-FI" sz="1600" b="1" dirty="0">
              <a:latin typeface="Century Gothic (Body)"/>
            </a:endParaRPr>
          </a:p>
        </p:txBody>
      </p:sp>
      <p:sp>
        <p:nvSpPr>
          <p:cNvPr id="4" name="Text Placeholder 3">
            <a:extLst>
              <a:ext uri="{FF2B5EF4-FFF2-40B4-BE49-F238E27FC236}">
                <a16:creationId xmlns:a16="http://schemas.microsoft.com/office/drawing/2014/main" id="{B0342055-74AF-A1BE-4F88-67A485E47866}"/>
              </a:ext>
            </a:extLst>
          </p:cNvPr>
          <p:cNvSpPr txBox="1">
            <a:spLocks/>
          </p:cNvSpPr>
          <p:nvPr/>
        </p:nvSpPr>
        <p:spPr>
          <a:xfrm>
            <a:off x="4824655" y="1972491"/>
            <a:ext cx="2081241" cy="2899955"/>
          </a:xfrm>
          <a:prstGeom prst="rect">
            <a:avLst/>
          </a:prstGeom>
        </p:spPr>
        <p:txBody>
          <a:bodyPr vert="horz" lIns="91440" tIns="45720" rIns="91440" bIns="45720" rtlCol="0" anchor="ctr">
            <a:normAutofit/>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gn="l" rtl="0"/>
            <a:r>
              <a:rPr lang="en-US" sz="1600" b="1" dirty="0">
                <a:solidFill>
                  <a:srgbClr val="FFFFFF"/>
                </a:solidFill>
              </a:rPr>
              <a:t>Outliers: </a:t>
            </a:r>
            <a:r>
              <a:rPr lang="en-US" sz="1600" dirty="0">
                <a:solidFill>
                  <a:srgbClr val="FFFFFF"/>
                </a:solidFill>
              </a:rPr>
              <a:t>there are many values in the budget column with “0” values, which is something impossible.</a:t>
            </a:r>
          </a:p>
          <a:p>
            <a:pPr marL="0" indent="0" algn="l" rtl="0">
              <a:buNone/>
            </a:pPr>
            <a:endParaRPr lang="en-US" sz="1600" dirty="0">
              <a:solidFill>
                <a:srgbClr val="FFFFFF"/>
              </a:solidFill>
            </a:endParaRPr>
          </a:p>
        </p:txBody>
      </p:sp>
      <p:sp>
        <p:nvSpPr>
          <p:cNvPr id="5" name="Text Placeholder 3">
            <a:extLst>
              <a:ext uri="{FF2B5EF4-FFF2-40B4-BE49-F238E27FC236}">
                <a16:creationId xmlns:a16="http://schemas.microsoft.com/office/drawing/2014/main" id="{4EF9C1AA-99C4-5B27-2ECE-2A0F7D965D0E}"/>
              </a:ext>
            </a:extLst>
          </p:cNvPr>
          <p:cNvSpPr txBox="1">
            <a:spLocks/>
          </p:cNvSpPr>
          <p:nvPr/>
        </p:nvSpPr>
        <p:spPr>
          <a:xfrm>
            <a:off x="8830598" y="1972490"/>
            <a:ext cx="2081241" cy="3278780"/>
          </a:xfrm>
          <a:prstGeom prst="rect">
            <a:avLst/>
          </a:prstGeom>
        </p:spPr>
        <p:txBody>
          <a:bodyPr vert="horz" lIns="91440" tIns="45720" rIns="91440" bIns="45720" rtlCol="0" anchor="ctr">
            <a:normAutofit/>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gn="l" rtl="0"/>
            <a:r>
              <a:rPr lang="en-US" sz="1600" b="1" dirty="0">
                <a:solidFill>
                  <a:srgbClr val="FFFFFF"/>
                </a:solidFill>
              </a:rPr>
              <a:t>Confounding Variables: </a:t>
            </a:r>
            <a:r>
              <a:rPr lang="en-US" sz="1600" dirty="0">
                <a:solidFill>
                  <a:srgbClr val="FFFFFF"/>
                </a:solidFill>
              </a:rPr>
              <a:t>Perhaps these films are prevalent because of the marketing strategy or the production company’s reputation.</a:t>
            </a:r>
          </a:p>
        </p:txBody>
      </p:sp>
      <p:sp>
        <p:nvSpPr>
          <p:cNvPr id="6" name="Text Placeholder 3">
            <a:extLst>
              <a:ext uri="{FF2B5EF4-FFF2-40B4-BE49-F238E27FC236}">
                <a16:creationId xmlns:a16="http://schemas.microsoft.com/office/drawing/2014/main" id="{74A8A4D9-7263-6539-B366-79F19D5D0E1D}"/>
              </a:ext>
            </a:extLst>
          </p:cNvPr>
          <p:cNvSpPr txBox="1">
            <a:spLocks/>
          </p:cNvSpPr>
          <p:nvPr/>
        </p:nvSpPr>
        <p:spPr>
          <a:xfrm>
            <a:off x="812126" y="1453602"/>
            <a:ext cx="2081241" cy="1037773"/>
          </a:xfrm>
          <a:prstGeom prst="rect">
            <a:avLst/>
          </a:prstGeom>
        </p:spPr>
        <p:txBody>
          <a:bodyPr vert="horz" lIns="91440" tIns="45720" rIns="91440" bIns="45720" rtlCol="0" anchor="ctr">
            <a:normAutofit/>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l" rtl="0">
              <a:buNone/>
            </a:pPr>
            <a:endParaRPr lang="en-US" sz="1600" dirty="0">
              <a:solidFill>
                <a:srgbClr val="FFFFFF"/>
              </a:solidFill>
            </a:endParaRPr>
          </a:p>
          <a:p>
            <a:pPr marL="0" indent="0" algn="l" rtl="0">
              <a:buNone/>
            </a:pPr>
            <a:endParaRPr lang="en-US" sz="1600" dirty="0">
              <a:solidFill>
                <a:srgbClr val="FFFFFF"/>
              </a:solidFill>
            </a:endParaRPr>
          </a:p>
        </p:txBody>
      </p:sp>
      <p:sp>
        <p:nvSpPr>
          <p:cNvPr id="8" name="TextBox 7">
            <a:extLst>
              <a:ext uri="{FF2B5EF4-FFF2-40B4-BE49-F238E27FC236}">
                <a16:creationId xmlns:a16="http://schemas.microsoft.com/office/drawing/2014/main" id="{8AF00CBE-2698-D176-2E48-99E33228E234}"/>
              </a:ext>
            </a:extLst>
          </p:cNvPr>
          <p:cNvSpPr txBox="1"/>
          <p:nvPr/>
        </p:nvSpPr>
        <p:spPr>
          <a:xfrm>
            <a:off x="818712" y="1453602"/>
            <a:ext cx="2198807" cy="369332"/>
          </a:xfrm>
          <a:prstGeom prst="rect">
            <a:avLst/>
          </a:prstGeom>
          <a:noFill/>
        </p:spPr>
        <p:txBody>
          <a:bodyPr wrap="square">
            <a:spAutoFit/>
          </a:bodyPr>
          <a:lstStyle/>
          <a:p>
            <a:pPr algn="ctr"/>
            <a:r>
              <a:rPr lang="fi-FI" b="1" dirty="0"/>
              <a:t>Data Collection</a:t>
            </a:r>
            <a:endParaRPr lang="ar-OM" b="1" dirty="0"/>
          </a:p>
        </p:txBody>
      </p:sp>
      <p:sp>
        <p:nvSpPr>
          <p:cNvPr id="9" name="TextBox 8">
            <a:extLst>
              <a:ext uri="{FF2B5EF4-FFF2-40B4-BE49-F238E27FC236}">
                <a16:creationId xmlns:a16="http://schemas.microsoft.com/office/drawing/2014/main" id="{FA86C15B-A5BA-BA2F-DFF5-EE7C977C971C}"/>
              </a:ext>
            </a:extLst>
          </p:cNvPr>
          <p:cNvSpPr txBox="1"/>
          <p:nvPr/>
        </p:nvSpPr>
        <p:spPr>
          <a:xfrm>
            <a:off x="4824655" y="1452090"/>
            <a:ext cx="2198807" cy="369332"/>
          </a:xfrm>
          <a:prstGeom prst="rect">
            <a:avLst/>
          </a:prstGeom>
          <a:noFill/>
        </p:spPr>
        <p:txBody>
          <a:bodyPr wrap="square">
            <a:spAutoFit/>
          </a:bodyPr>
          <a:lstStyle/>
          <a:p>
            <a:pPr algn="ctr"/>
            <a:r>
              <a:rPr lang="fi-FI" b="1" dirty="0"/>
              <a:t>Data Processing</a:t>
            </a:r>
            <a:endParaRPr lang="ar-OM" b="1" dirty="0"/>
          </a:p>
        </p:txBody>
      </p:sp>
      <p:sp>
        <p:nvSpPr>
          <p:cNvPr id="10" name="TextBox 9">
            <a:extLst>
              <a:ext uri="{FF2B5EF4-FFF2-40B4-BE49-F238E27FC236}">
                <a16:creationId xmlns:a16="http://schemas.microsoft.com/office/drawing/2014/main" id="{89E8DDB8-989F-3326-BBFB-DCD36527FEF4}"/>
              </a:ext>
            </a:extLst>
          </p:cNvPr>
          <p:cNvSpPr txBox="1"/>
          <p:nvPr/>
        </p:nvSpPr>
        <p:spPr>
          <a:xfrm>
            <a:off x="8830598" y="1452090"/>
            <a:ext cx="2198807" cy="369332"/>
          </a:xfrm>
          <a:prstGeom prst="rect">
            <a:avLst/>
          </a:prstGeom>
          <a:noFill/>
        </p:spPr>
        <p:txBody>
          <a:bodyPr wrap="square">
            <a:spAutoFit/>
          </a:bodyPr>
          <a:lstStyle/>
          <a:p>
            <a:pPr algn="ctr"/>
            <a:r>
              <a:rPr lang="fi-FI" b="1" dirty="0"/>
              <a:t>Data Insights</a:t>
            </a:r>
            <a:endParaRPr lang="ar-OM" b="1" dirty="0"/>
          </a:p>
        </p:txBody>
      </p:sp>
      <p:cxnSp>
        <p:nvCxnSpPr>
          <p:cNvPr id="12" name="Straight Connector 11">
            <a:extLst>
              <a:ext uri="{FF2B5EF4-FFF2-40B4-BE49-F238E27FC236}">
                <a16:creationId xmlns:a16="http://schemas.microsoft.com/office/drawing/2014/main" id="{D435C5D2-F44B-F042-F157-596C8F6CB76D}"/>
              </a:ext>
            </a:extLst>
          </p:cNvPr>
          <p:cNvCxnSpPr/>
          <p:nvPr/>
        </p:nvCxnSpPr>
        <p:spPr>
          <a:xfrm>
            <a:off x="3749040" y="1452090"/>
            <a:ext cx="0" cy="432169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61CFED8-968B-BBBF-D0B1-DC72D6B1D55E}"/>
              </a:ext>
            </a:extLst>
          </p:cNvPr>
          <p:cNvCxnSpPr/>
          <p:nvPr/>
        </p:nvCxnSpPr>
        <p:spPr>
          <a:xfrm>
            <a:off x="8042366" y="1452090"/>
            <a:ext cx="0" cy="432169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013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925B-D024-3D6E-EF72-47B2CF3B3EBD}"/>
              </a:ext>
            </a:extLst>
          </p:cNvPr>
          <p:cNvSpPr>
            <a:spLocks noGrp="1"/>
          </p:cNvSpPr>
          <p:nvPr>
            <p:ph type="title"/>
          </p:nvPr>
        </p:nvSpPr>
        <p:spPr/>
        <p:txBody>
          <a:bodyPr/>
          <a:lstStyle/>
          <a:p>
            <a:r>
              <a:rPr lang="en-US" dirty="0"/>
              <a:t>What next?</a:t>
            </a:r>
            <a:endParaRPr lang="ar-OM" dirty="0"/>
          </a:p>
        </p:txBody>
      </p:sp>
      <p:sp>
        <p:nvSpPr>
          <p:cNvPr id="4" name="Text Placeholder 3">
            <a:extLst>
              <a:ext uri="{FF2B5EF4-FFF2-40B4-BE49-F238E27FC236}">
                <a16:creationId xmlns:a16="http://schemas.microsoft.com/office/drawing/2014/main" id="{8F5E7D50-1B98-0546-A93E-94C1786163FA}"/>
              </a:ext>
            </a:extLst>
          </p:cNvPr>
          <p:cNvSpPr txBox="1">
            <a:spLocks/>
          </p:cNvSpPr>
          <p:nvPr/>
        </p:nvSpPr>
        <p:spPr>
          <a:xfrm>
            <a:off x="2233852" y="2407019"/>
            <a:ext cx="7942114" cy="1982102"/>
          </a:xfrm>
          <a:prstGeom prst="rect">
            <a:avLst/>
          </a:prstGeom>
        </p:spPr>
        <p:txBody>
          <a:bodyPr vert="horz" lIns="91440" tIns="45720" rIns="91440" bIns="45720" rtlCol="0" anchor="t">
            <a:normAutofit/>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gn="l" rtl="0"/>
            <a:r>
              <a:rPr lang="en-US" sz="2000" b="1" dirty="0">
                <a:solidFill>
                  <a:srgbClr val="FFFFFF"/>
                </a:solidFill>
              </a:rPr>
              <a:t>Doing data cleaning.</a:t>
            </a:r>
          </a:p>
          <a:p>
            <a:pPr algn="l" rtl="0"/>
            <a:r>
              <a:rPr lang="en-US" sz="2000" b="1" dirty="0">
                <a:solidFill>
                  <a:srgbClr val="FFFFFF"/>
                </a:solidFill>
              </a:rPr>
              <a:t>Involve genres in the analysis</a:t>
            </a:r>
          </a:p>
          <a:p>
            <a:pPr algn="l" rtl="0"/>
            <a:r>
              <a:rPr lang="en-US" sz="2000" b="1" dirty="0">
                <a:solidFill>
                  <a:srgbClr val="FFFFFF"/>
                </a:solidFill>
              </a:rPr>
              <a:t>Looking for other factors that affect revenue </a:t>
            </a:r>
          </a:p>
        </p:txBody>
      </p:sp>
    </p:spTree>
    <p:extLst>
      <p:ext uri="{BB962C8B-B14F-4D97-AF65-F5344CB8AC3E}">
        <p14:creationId xmlns:p14="http://schemas.microsoft.com/office/powerpoint/2010/main" val="132944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4B29-C297-6A74-3CB3-0F8425776E69}"/>
              </a:ext>
            </a:extLst>
          </p:cNvPr>
          <p:cNvSpPr>
            <a:spLocks noGrp="1"/>
          </p:cNvSpPr>
          <p:nvPr>
            <p:ph type="title"/>
          </p:nvPr>
        </p:nvSpPr>
        <p:spPr/>
        <p:txBody>
          <a:bodyPr/>
          <a:lstStyle/>
          <a:p>
            <a:r>
              <a:rPr lang="fi-FI" dirty="0">
                <a:latin typeface="Century Gothic (Headings)"/>
              </a:rPr>
              <a:t>The problem statement</a:t>
            </a:r>
            <a:endParaRPr lang="ar-OM" dirty="0">
              <a:latin typeface="Century Gothic (Headings)"/>
            </a:endParaRPr>
          </a:p>
        </p:txBody>
      </p:sp>
      <p:sp>
        <p:nvSpPr>
          <p:cNvPr id="3" name="Content Placeholder 2">
            <a:extLst>
              <a:ext uri="{FF2B5EF4-FFF2-40B4-BE49-F238E27FC236}">
                <a16:creationId xmlns:a16="http://schemas.microsoft.com/office/drawing/2014/main" id="{125EBE32-6863-179E-18F0-0BEC4983E888}"/>
              </a:ext>
            </a:extLst>
          </p:cNvPr>
          <p:cNvSpPr>
            <a:spLocks noGrp="1"/>
          </p:cNvSpPr>
          <p:nvPr>
            <p:ph idx="1"/>
          </p:nvPr>
        </p:nvSpPr>
        <p:spPr/>
        <p:txBody>
          <a:bodyPr>
            <a:normAutofit/>
          </a:bodyPr>
          <a:lstStyle/>
          <a:p>
            <a:pPr marL="0" indent="0" algn="ctr">
              <a:buNone/>
            </a:pPr>
            <a:r>
              <a:rPr lang="en-US" sz="2800" dirty="0"/>
              <a:t>What characteristics differentiate revenue from the top 3 movies from average performing ones when considering popularity?</a:t>
            </a:r>
            <a:endParaRPr lang="ar-OM" sz="2800" dirty="0"/>
          </a:p>
        </p:txBody>
      </p:sp>
    </p:spTree>
    <p:extLst>
      <p:ext uri="{BB962C8B-B14F-4D97-AF65-F5344CB8AC3E}">
        <p14:creationId xmlns:p14="http://schemas.microsoft.com/office/powerpoint/2010/main" val="3118162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CEF6740-3207-B5FB-0A45-A28557978ED7}"/>
              </a:ext>
            </a:extLst>
          </p:cNvPr>
          <p:cNvGrpSpPr/>
          <p:nvPr/>
        </p:nvGrpSpPr>
        <p:grpSpPr>
          <a:xfrm>
            <a:off x="1306286" y="1590403"/>
            <a:ext cx="9579428" cy="3677193"/>
            <a:chOff x="1306286" y="587829"/>
            <a:chExt cx="9579428" cy="3677193"/>
          </a:xfrm>
        </p:grpSpPr>
        <p:sp>
          <p:nvSpPr>
            <p:cNvPr id="2" name="Rectangle 1">
              <a:extLst>
                <a:ext uri="{FF2B5EF4-FFF2-40B4-BE49-F238E27FC236}">
                  <a16:creationId xmlns:a16="http://schemas.microsoft.com/office/drawing/2014/main" id="{D9C5904A-CE0C-EBC6-0643-293DEE4C00DC}"/>
                </a:ext>
              </a:extLst>
            </p:cNvPr>
            <p:cNvSpPr/>
            <p:nvPr/>
          </p:nvSpPr>
          <p:spPr>
            <a:xfrm>
              <a:off x="1676400" y="587829"/>
              <a:ext cx="8804366" cy="9927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marL="0" indent="0" algn="ctr">
                <a:buNone/>
              </a:pPr>
              <a:r>
                <a:rPr lang="en-US" sz="1800" b="1" dirty="0"/>
                <a:t>What characteristics differentiate revenue from the top 3 movies from average performing ones when considering popularity?</a:t>
              </a:r>
              <a:endParaRPr lang="ar-OM" sz="1800" b="1" dirty="0"/>
            </a:p>
          </p:txBody>
        </p:sp>
        <p:sp>
          <p:nvSpPr>
            <p:cNvPr id="3" name="Rectangle 2">
              <a:extLst>
                <a:ext uri="{FF2B5EF4-FFF2-40B4-BE49-F238E27FC236}">
                  <a16:creationId xmlns:a16="http://schemas.microsoft.com/office/drawing/2014/main" id="{62BC99A3-2614-B0B5-935F-E844F8676065}"/>
                </a:ext>
              </a:extLst>
            </p:cNvPr>
            <p:cNvSpPr/>
            <p:nvPr/>
          </p:nvSpPr>
          <p:spPr>
            <a:xfrm>
              <a:off x="1306286" y="3429000"/>
              <a:ext cx="2181497" cy="8360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b="1" dirty="0"/>
                <a:t>Runtime</a:t>
              </a:r>
              <a:endParaRPr lang="ar-OM" b="1" dirty="0"/>
            </a:p>
          </p:txBody>
        </p:sp>
        <p:sp>
          <p:nvSpPr>
            <p:cNvPr id="4" name="Rectangle 3">
              <a:extLst>
                <a:ext uri="{FF2B5EF4-FFF2-40B4-BE49-F238E27FC236}">
                  <a16:creationId xmlns:a16="http://schemas.microsoft.com/office/drawing/2014/main" id="{B059AFB2-5F6C-FAB0-3221-D75B9332D265}"/>
                </a:ext>
              </a:extLst>
            </p:cNvPr>
            <p:cNvSpPr/>
            <p:nvPr/>
          </p:nvSpPr>
          <p:spPr>
            <a:xfrm>
              <a:off x="5022668" y="3429000"/>
              <a:ext cx="2181497" cy="8360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b="1" dirty="0"/>
                <a:t>Budget</a:t>
              </a:r>
              <a:endParaRPr lang="ar-OM" b="1" dirty="0"/>
            </a:p>
          </p:txBody>
        </p:sp>
        <p:sp>
          <p:nvSpPr>
            <p:cNvPr id="5" name="Rectangle 4">
              <a:extLst>
                <a:ext uri="{FF2B5EF4-FFF2-40B4-BE49-F238E27FC236}">
                  <a16:creationId xmlns:a16="http://schemas.microsoft.com/office/drawing/2014/main" id="{3E726DEB-CEE4-968A-4579-773CE74B62EE}"/>
                </a:ext>
              </a:extLst>
            </p:cNvPr>
            <p:cNvSpPr/>
            <p:nvPr/>
          </p:nvSpPr>
          <p:spPr>
            <a:xfrm>
              <a:off x="8704217" y="3429000"/>
              <a:ext cx="2181497" cy="8360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b="1" dirty="0"/>
                <a:t>Original Language</a:t>
              </a:r>
              <a:endParaRPr lang="ar-OM" b="1" dirty="0"/>
            </a:p>
          </p:txBody>
        </p:sp>
        <p:cxnSp>
          <p:nvCxnSpPr>
            <p:cNvPr id="7" name="Straight Connector 6">
              <a:extLst>
                <a:ext uri="{FF2B5EF4-FFF2-40B4-BE49-F238E27FC236}">
                  <a16:creationId xmlns:a16="http://schemas.microsoft.com/office/drawing/2014/main" id="{6A26B49B-31C8-1C3C-31F4-B0049E84ED9D}"/>
                </a:ext>
              </a:extLst>
            </p:cNvPr>
            <p:cNvCxnSpPr>
              <a:stCxn id="2" idx="2"/>
              <a:endCxn id="3" idx="0"/>
            </p:cNvCxnSpPr>
            <p:nvPr/>
          </p:nvCxnSpPr>
          <p:spPr>
            <a:xfrm flipH="1">
              <a:off x="2397035" y="1580607"/>
              <a:ext cx="3681548" cy="1848393"/>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280F9EA0-B6F5-95A6-8AA7-897A850DBA27}"/>
                </a:ext>
              </a:extLst>
            </p:cNvPr>
            <p:cNvCxnSpPr>
              <a:stCxn id="2" idx="2"/>
              <a:endCxn id="4" idx="0"/>
            </p:cNvCxnSpPr>
            <p:nvPr/>
          </p:nvCxnSpPr>
          <p:spPr>
            <a:xfrm>
              <a:off x="6078583" y="1580607"/>
              <a:ext cx="34834" cy="1848393"/>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28717AA5-B46F-3D8E-42A3-C194201CAB0A}"/>
                </a:ext>
              </a:extLst>
            </p:cNvPr>
            <p:cNvCxnSpPr>
              <a:stCxn id="2" idx="2"/>
              <a:endCxn id="5" idx="0"/>
            </p:cNvCxnSpPr>
            <p:nvPr/>
          </p:nvCxnSpPr>
          <p:spPr>
            <a:xfrm>
              <a:off x="6078583" y="1580607"/>
              <a:ext cx="3716383" cy="1848393"/>
            </a:xfrm>
            <a:prstGeom prst="line">
              <a:avLst/>
            </a:prstGeom>
          </p:spPr>
          <p:style>
            <a:lnRef idx="3">
              <a:schemeClr val="accent1"/>
            </a:lnRef>
            <a:fillRef idx="0">
              <a:schemeClr val="accent1"/>
            </a:fillRef>
            <a:effectRef idx="2">
              <a:schemeClr val="accent1"/>
            </a:effectRef>
            <a:fontRef idx="minor">
              <a:schemeClr val="tx1"/>
            </a:fontRef>
          </p:style>
        </p:cxnSp>
      </p:grpSp>
      <p:sp>
        <p:nvSpPr>
          <p:cNvPr id="17" name="TextBox 16">
            <a:extLst>
              <a:ext uri="{FF2B5EF4-FFF2-40B4-BE49-F238E27FC236}">
                <a16:creationId xmlns:a16="http://schemas.microsoft.com/office/drawing/2014/main" id="{204139DA-EF50-19FD-C5C0-313FCE667C7B}"/>
              </a:ext>
            </a:extLst>
          </p:cNvPr>
          <p:cNvSpPr txBox="1"/>
          <p:nvPr/>
        </p:nvSpPr>
        <p:spPr>
          <a:xfrm>
            <a:off x="4793107" y="5879857"/>
            <a:ext cx="3143667" cy="400110"/>
          </a:xfrm>
          <a:prstGeom prst="rect">
            <a:avLst/>
          </a:prstGeom>
          <a:noFill/>
        </p:spPr>
        <p:txBody>
          <a:bodyPr wrap="square">
            <a:spAutoFit/>
          </a:bodyPr>
          <a:lstStyle/>
          <a:p>
            <a:r>
              <a:rPr lang="fi-FI" sz="2000" b="1" dirty="0"/>
              <a:t>Please follow this </a:t>
            </a:r>
            <a:r>
              <a:rPr lang="fi-FI" sz="2000" b="1" dirty="0">
                <a:solidFill>
                  <a:schemeClr val="accent1"/>
                </a:solidFill>
                <a:hlinkClick r:id="rId3">
                  <a:extLst>
                    <a:ext uri="{A12FA001-AC4F-418D-AE19-62706E023703}">
                      <ahyp:hlinkClr xmlns:ahyp="http://schemas.microsoft.com/office/drawing/2018/hyperlinkcolor" val="tx"/>
                    </a:ext>
                  </a:extLst>
                </a:hlinkClick>
              </a:rPr>
              <a:t>link</a:t>
            </a:r>
            <a:endParaRPr lang="ar-OM" sz="2000" b="1" dirty="0">
              <a:solidFill>
                <a:schemeClr val="accent1"/>
              </a:solidFill>
            </a:endParaRPr>
          </a:p>
        </p:txBody>
      </p:sp>
      <p:sp>
        <p:nvSpPr>
          <p:cNvPr id="8" name="Title 1">
            <a:extLst>
              <a:ext uri="{FF2B5EF4-FFF2-40B4-BE49-F238E27FC236}">
                <a16:creationId xmlns:a16="http://schemas.microsoft.com/office/drawing/2014/main" id="{1C7A702A-2133-6D92-B936-A4E470B8D5C7}"/>
              </a:ext>
            </a:extLst>
          </p:cNvPr>
          <p:cNvSpPr txBox="1">
            <a:spLocks/>
          </p:cNvSpPr>
          <p:nvPr/>
        </p:nvSpPr>
        <p:spPr>
          <a:xfrm>
            <a:off x="810000" y="447188"/>
            <a:ext cx="10571998" cy="970450"/>
          </a:xfrm>
          <a:prstGeom prst="rect">
            <a:avLst/>
          </a:prstGeom>
        </p:spPr>
        <p:txBody>
          <a:bodyPr/>
          <a:lstStyle>
            <a:lvl1pPr algn="l" defTabSz="457200" rtl="1" eaLnBrk="1" latinLnBrk="0" hangingPunct="1">
              <a:spcBef>
                <a:spcPct val="0"/>
              </a:spcBef>
              <a:buNone/>
              <a:defRPr sz="4000" b="1" kern="1200">
                <a:solidFill>
                  <a:srgbClr val="FEFEFE"/>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i-FI" dirty="0">
                <a:latin typeface="Century Gothic (Headings)"/>
              </a:rPr>
              <a:t>Issue Tree</a:t>
            </a:r>
            <a:endParaRPr lang="ar-OM" dirty="0">
              <a:latin typeface="Century Gothic (Headings)"/>
            </a:endParaRPr>
          </a:p>
        </p:txBody>
      </p:sp>
    </p:spTree>
    <p:extLst>
      <p:ext uri="{BB962C8B-B14F-4D97-AF65-F5344CB8AC3E}">
        <p14:creationId xmlns:p14="http://schemas.microsoft.com/office/powerpoint/2010/main" val="1754450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ar-OM"/>
          </a:p>
        </p:txBody>
      </p:sp>
      <p:sp>
        <p:nvSpPr>
          <p:cNvPr id="13" name="Rectangle 12">
            <a:extLst>
              <a:ext uri="{FF2B5EF4-FFF2-40B4-BE49-F238E27FC236}">
                <a16:creationId xmlns:a16="http://schemas.microsoft.com/office/drawing/2014/main" id="{F611655D-86DD-44E5-9999-B2135809D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11443580-A880-4C5F-9EB1-FC254EC65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ar-OM"/>
          </a:p>
        </p:txBody>
      </p:sp>
      <p:sp>
        <p:nvSpPr>
          <p:cNvPr id="2" name="Title 1">
            <a:extLst>
              <a:ext uri="{FF2B5EF4-FFF2-40B4-BE49-F238E27FC236}">
                <a16:creationId xmlns:a16="http://schemas.microsoft.com/office/drawing/2014/main" id="{97EAB1B9-32F8-987E-CFF2-81A409F02F1B}"/>
              </a:ext>
            </a:extLst>
          </p:cNvPr>
          <p:cNvSpPr>
            <a:spLocks noGrp="1"/>
          </p:cNvSpPr>
          <p:nvPr>
            <p:ph type="title"/>
          </p:nvPr>
        </p:nvSpPr>
        <p:spPr>
          <a:xfrm>
            <a:off x="451514" y="5151992"/>
            <a:ext cx="10930487" cy="673446"/>
          </a:xfrm>
          <a:effectLst/>
        </p:spPr>
        <p:txBody>
          <a:bodyPr vert="horz" lIns="91440" tIns="45720" rIns="91440" bIns="45720" rtlCol="0" anchor="b">
            <a:normAutofit/>
          </a:bodyPr>
          <a:lstStyle/>
          <a:p>
            <a:pPr rtl="0"/>
            <a:r>
              <a:rPr lang="en-US" sz="3200">
                <a:solidFill>
                  <a:srgbClr val="FFFFFF"/>
                </a:solidFill>
              </a:rPr>
              <a:t>The Top 3 in Popularity</a:t>
            </a:r>
          </a:p>
        </p:txBody>
      </p:sp>
      <p:sp>
        <p:nvSpPr>
          <p:cNvPr id="4" name="Text Placeholder 3">
            <a:extLst>
              <a:ext uri="{FF2B5EF4-FFF2-40B4-BE49-F238E27FC236}">
                <a16:creationId xmlns:a16="http://schemas.microsoft.com/office/drawing/2014/main" id="{5CAA3080-69ED-7B3E-56CE-C485513AF63E}"/>
              </a:ext>
            </a:extLst>
          </p:cNvPr>
          <p:cNvSpPr>
            <a:spLocks noGrp="1"/>
          </p:cNvSpPr>
          <p:nvPr>
            <p:ph type="body" sz="half" idx="2"/>
          </p:nvPr>
        </p:nvSpPr>
        <p:spPr>
          <a:xfrm>
            <a:off x="451514" y="5825437"/>
            <a:ext cx="10930487" cy="469185"/>
          </a:xfrm>
        </p:spPr>
        <p:txBody>
          <a:bodyPr vert="horz" lIns="91440" tIns="45720" rIns="91440" bIns="45720" rtlCol="0" anchor="t">
            <a:normAutofit/>
          </a:bodyPr>
          <a:lstStyle/>
          <a:p>
            <a:pPr algn="l" rtl="0"/>
            <a:r>
              <a:rPr lang="en-US" sz="1800" kern="1200" dirty="0">
                <a:solidFill>
                  <a:srgbClr val="FFFFFF"/>
                </a:solidFill>
                <a:latin typeface="+mn-lt"/>
                <a:ea typeface="+mn-ea"/>
                <a:cs typeface="+mn-cs"/>
              </a:rPr>
              <a:t>The top 3 titles in average popularity are Minions, Baby Driver, and Big Hero 6.</a:t>
            </a:r>
          </a:p>
        </p:txBody>
      </p:sp>
      <p:pic>
        <p:nvPicPr>
          <p:cNvPr id="6" name="Content Placeholder 5" descr="A graph with a bar&#10;&#10;Description automatically generated">
            <a:extLst>
              <a:ext uri="{FF2B5EF4-FFF2-40B4-BE49-F238E27FC236}">
                <a16:creationId xmlns:a16="http://schemas.microsoft.com/office/drawing/2014/main" id="{A990A5F3-F96D-EBF8-BF4E-6F1693FB470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514" y="735220"/>
            <a:ext cx="11288972" cy="349958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83206923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C692F-DC30-AF2B-FF32-8768209B98FD}"/>
              </a:ext>
            </a:extLst>
          </p:cNvPr>
          <p:cNvSpPr>
            <a:spLocks noGrp="1"/>
          </p:cNvSpPr>
          <p:nvPr>
            <p:ph type="title"/>
          </p:nvPr>
        </p:nvSpPr>
        <p:spPr>
          <a:xfrm>
            <a:off x="1073151" y="446088"/>
            <a:ext cx="3547533" cy="1214418"/>
          </a:xfrm>
        </p:spPr>
        <p:txBody>
          <a:bodyPr/>
          <a:lstStyle/>
          <a:p>
            <a:pPr algn="ctr"/>
            <a:r>
              <a:rPr lang="en-US" sz="4000" dirty="0"/>
              <a:t>Runtime</a:t>
            </a:r>
            <a:endParaRPr lang="ar-OM" sz="4000" dirty="0"/>
          </a:p>
        </p:txBody>
      </p:sp>
      <p:sp>
        <p:nvSpPr>
          <p:cNvPr id="4" name="Text Placeholder 3">
            <a:extLst>
              <a:ext uri="{FF2B5EF4-FFF2-40B4-BE49-F238E27FC236}">
                <a16:creationId xmlns:a16="http://schemas.microsoft.com/office/drawing/2014/main" id="{73C970D0-C87C-A414-34C0-224DDD0D7B87}"/>
              </a:ext>
            </a:extLst>
          </p:cNvPr>
          <p:cNvSpPr>
            <a:spLocks noGrp="1"/>
          </p:cNvSpPr>
          <p:nvPr>
            <p:ph type="body" sz="half" idx="2"/>
          </p:nvPr>
        </p:nvSpPr>
        <p:spPr/>
        <p:txBody>
          <a:bodyPr/>
          <a:lstStyle/>
          <a:p>
            <a:pPr algn="l"/>
            <a:r>
              <a:rPr lang="en-US" sz="1600" dirty="0"/>
              <a:t>While AVR revenue was increasing over time, AVR runtime was constant with AVR 100. So, I don't see any effect of runtime on revenue.</a:t>
            </a:r>
          </a:p>
          <a:p>
            <a:pPr algn="l"/>
            <a:endParaRPr lang="ar-OM" dirty="0"/>
          </a:p>
        </p:txBody>
      </p:sp>
      <p:grpSp>
        <p:nvGrpSpPr>
          <p:cNvPr id="5" name="object 8">
            <a:extLst>
              <a:ext uri="{FF2B5EF4-FFF2-40B4-BE49-F238E27FC236}">
                <a16:creationId xmlns:a16="http://schemas.microsoft.com/office/drawing/2014/main" id="{664F1B86-AB7C-6FC0-E901-04CE14CB734F}"/>
              </a:ext>
            </a:extLst>
          </p:cNvPr>
          <p:cNvGrpSpPr/>
          <p:nvPr/>
        </p:nvGrpSpPr>
        <p:grpSpPr>
          <a:xfrm>
            <a:off x="4983815" y="689401"/>
            <a:ext cx="6285865" cy="4961255"/>
            <a:chOff x="5271198" y="950658"/>
            <a:chExt cx="6285865" cy="4961255"/>
          </a:xfrm>
        </p:grpSpPr>
        <p:sp>
          <p:nvSpPr>
            <p:cNvPr id="6" name="object 9">
              <a:extLst>
                <a:ext uri="{FF2B5EF4-FFF2-40B4-BE49-F238E27FC236}">
                  <a16:creationId xmlns:a16="http://schemas.microsoft.com/office/drawing/2014/main" id="{F0BE71F7-AAD9-C1DC-AF2A-237C921BC333}"/>
                </a:ext>
              </a:extLst>
            </p:cNvPr>
            <p:cNvSpPr/>
            <p:nvPr/>
          </p:nvSpPr>
          <p:spPr>
            <a:xfrm>
              <a:off x="5279135" y="958596"/>
              <a:ext cx="6269990" cy="4945380"/>
            </a:xfrm>
            <a:custGeom>
              <a:avLst/>
              <a:gdLst/>
              <a:ahLst/>
              <a:cxnLst/>
              <a:rect l="l" t="t" r="r" b="b"/>
              <a:pathLst>
                <a:path w="6269990" h="4945380">
                  <a:moveTo>
                    <a:pt x="0" y="173736"/>
                  </a:moveTo>
                  <a:lnTo>
                    <a:pt x="6201" y="127529"/>
                  </a:lnTo>
                  <a:lnTo>
                    <a:pt x="23706" y="86021"/>
                  </a:lnTo>
                  <a:lnTo>
                    <a:pt x="50863" y="50863"/>
                  </a:lnTo>
                  <a:lnTo>
                    <a:pt x="86021" y="23706"/>
                  </a:lnTo>
                  <a:lnTo>
                    <a:pt x="127529" y="6201"/>
                  </a:lnTo>
                  <a:lnTo>
                    <a:pt x="173736" y="0"/>
                  </a:lnTo>
                  <a:lnTo>
                    <a:pt x="6095999" y="0"/>
                  </a:lnTo>
                  <a:lnTo>
                    <a:pt x="6142206" y="6201"/>
                  </a:lnTo>
                  <a:lnTo>
                    <a:pt x="6183714" y="23706"/>
                  </a:lnTo>
                  <a:lnTo>
                    <a:pt x="6218872" y="50863"/>
                  </a:lnTo>
                  <a:lnTo>
                    <a:pt x="6246029" y="86021"/>
                  </a:lnTo>
                  <a:lnTo>
                    <a:pt x="6263534" y="127529"/>
                  </a:lnTo>
                  <a:lnTo>
                    <a:pt x="6269736" y="173736"/>
                  </a:lnTo>
                  <a:lnTo>
                    <a:pt x="6269736" y="4771644"/>
                  </a:lnTo>
                  <a:lnTo>
                    <a:pt x="6263534" y="4817828"/>
                  </a:lnTo>
                  <a:lnTo>
                    <a:pt x="6246029" y="4859330"/>
                  </a:lnTo>
                  <a:lnTo>
                    <a:pt x="6218872" y="4894492"/>
                  </a:lnTo>
                  <a:lnTo>
                    <a:pt x="6183714" y="4921659"/>
                  </a:lnTo>
                  <a:lnTo>
                    <a:pt x="6142206" y="4939173"/>
                  </a:lnTo>
                  <a:lnTo>
                    <a:pt x="6095999" y="4945380"/>
                  </a:lnTo>
                  <a:lnTo>
                    <a:pt x="173736" y="4945380"/>
                  </a:lnTo>
                  <a:lnTo>
                    <a:pt x="127529" y="4939173"/>
                  </a:lnTo>
                  <a:lnTo>
                    <a:pt x="86021" y="4921659"/>
                  </a:lnTo>
                  <a:lnTo>
                    <a:pt x="50863" y="4894492"/>
                  </a:lnTo>
                  <a:lnTo>
                    <a:pt x="23706" y="4859330"/>
                  </a:lnTo>
                  <a:lnTo>
                    <a:pt x="6201" y="4817828"/>
                  </a:lnTo>
                  <a:lnTo>
                    <a:pt x="0" y="4771644"/>
                  </a:lnTo>
                  <a:lnTo>
                    <a:pt x="0" y="173736"/>
                  </a:lnTo>
                  <a:close/>
                </a:path>
              </a:pathLst>
            </a:custGeom>
            <a:ln w="15875">
              <a:solidFill>
                <a:srgbClr val="00ACB5"/>
              </a:solidFill>
            </a:ln>
          </p:spPr>
          <p:txBody>
            <a:bodyPr wrap="square" lIns="0" tIns="0" rIns="0" bIns="0" rtlCol="0"/>
            <a:lstStyle/>
            <a:p>
              <a:endParaRPr/>
            </a:p>
          </p:txBody>
        </p:sp>
        <p:pic>
          <p:nvPicPr>
            <p:cNvPr id="7" name="object 10">
              <a:extLst>
                <a:ext uri="{FF2B5EF4-FFF2-40B4-BE49-F238E27FC236}">
                  <a16:creationId xmlns:a16="http://schemas.microsoft.com/office/drawing/2014/main" id="{35363A1D-E10A-C5FD-6E35-ABA89A63E696}"/>
                </a:ext>
              </a:extLst>
            </p:cNvPr>
            <p:cNvPicPr/>
            <p:nvPr/>
          </p:nvPicPr>
          <p:blipFill>
            <a:blip r:embed="rId3" cstate="print"/>
            <a:stretch>
              <a:fillRect/>
            </a:stretch>
          </p:blipFill>
          <p:spPr>
            <a:xfrm>
              <a:off x="5568691" y="1886694"/>
              <a:ext cx="5704341" cy="3069371"/>
            </a:xfrm>
            <a:prstGeom prst="rect">
              <a:avLst/>
            </a:prstGeom>
          </p:spPr>
        </p:pic>
        <p:pic>
          <p:nvPicPr>
            <p:cNvPr id="8" name="object 11">
              <a:extLst>
                <a:ext uri="{FF2B5EF4-FFF2-40B4-BE49-F238E27FC236}">
                  <a16:creationId xmlns:a16="http://schemas.microsoft.com/office/drawing/2014/main" id="{113EEC66-8E87-C9CD-316A-A7590B35BE2B}"/>
                </a:ext>
              </a:extLst>
            </p:cNvPr>
            <p:cNvPicPr/>
            <p:nvPr/>
          </p:nvPicPr>
          <p:blipFill>
            <a:blip r:embed="rId4" cstate="print"/>
            <a:stretch>
              <a:fillRect/>
            </a:stretch>
          </p:blipFill>
          <p:spPr>
            <a:xfrm>
              <a:off x="5603747" y="1921763"/>
              <a:ext cx="5638800" cy="3003804"/>
            </a:xfrm>
            <a:prstGeom prst="rect">
              <a:avLst/>
            </a:prstGeom>
          </p:spPr>
        </p:pic>
      </p:grpSp>
    </p:spTree>
    <p:extLst>
      <p:ext uri="{BB962C8B-B14F-4D97-AF65-F5344CB8AC3E}">
        <p14:creationId xmlns:p14="http://schemas.microsoft.com/office/powerpoint/2010/main" val="2132073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47D2E-C93F-21CC-3455-BCA2B1A046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3F3058-A18D-41D7-1EC1-340D5E5F790F}"/>
              </a:ext>
            </a:extLst>
          </p:cNvPr>
          <p:cNvSpPr>
            <a:spLocks noGrp="1"/>
          </p:cNvSpPr>
          <p:nvPr>
            <p:ph type="title"/>
          </p:nvPr>
        </p:nvSpPr>
        <p:spPr>
          <a:xfrm>
            <a:off x="1073151" y="446088"/>
            <a:ext cx="3547533" cy="1214418"/>
          </a:xfrm>
        </p:spPr>
        <p:txBody>
          <a:bodyPr/>
          <a:lstStyle/>
          <a:p>
            <a:pPr algn="ctr"/>
            <a:r>
              <a:rPr lang="en-US" sz="4000" dirty="0"/>
              <a:t>Budget</a:t>
            </a:r>
            <a:endParaRPr lang="ar-OM" sz="4000" dirty="0"/>
          </a:p>
        </p:txBody>
      </p:sp>
      <p:sp>
        <p:nvSpPr>
          <p:cNvPr id="4" name="Text Placeholder 3">
            <a:extLst>
              <a:ext uri="{FF2B5EF4-FFF2-40B4-BE49-F238E27FC236}">
                <a16:creationId xmlns:a16="http://schemas.microsoft.com/office/drawing/2014/main" id="{EC952A0F-16CC-815F-0B3E-1E2A5669BA74}"/>
              </a:ext>
            </a:extLst>
          </p:cNvPr>
          <p:cNvSpPr>
            <a:spLocks noGrp="1"/>
          </p:cNvSpPr>
          <p:nvPr>
            <p:ph type="body" sz="half" idx="2"/>
          </p:nvPr>
        </p:nvSpPr>
        <p:spPr>
          <a:xfrm>
            <a:off x="1073151" y="2260738"/>
            <a:ext cx="3547533" cy="3473421"/>
          </a:xfrm>
        </p:spPr>
        <p:txBody>
          <a:bodyPr/>
          <a:lstStyle/>
          <a:p>
            <a:pPr algn="l"/>
            <a:r>
              <a:rPr lang="en-US" sz="1600" dirty="0"/>
              <a:t>While budget increases, revenue also increases over time, there is a positive relation between them.</a:t>
            </a:r>
            <a:endParaRPr lang="ar-OM" dirty="0"/>
          </a:p>
        </p:txBody>
      </p:sp>
      <p:grpSp>
        <p:nvGrpSpPr>
          <p:cNvPr id="3" name="object 8">
            <a:extLst>
              <a:ext uri="{FF2B5EF4-FFF2-40B4-BE49-F238E27FC236}">
                <a16:creationId xmlns:a16="http://schemas.microsoft.com/office/drawing/2014/main" id="{42A0D66E-7E5D-9AB6-8CD9-94CD957443B8}"/>
              </a:ext>
            </a:extLst>
          </p:cNvPr>
          <p:cNvGrpSpPr/>
          <p:nvPr/>
        </p:nvGrpSpPr>
        <p:grpSpPr>
          <a:xfrm>
            <a:off x="4950550" y="772904"/>
            <a:ext cx="6285865" cy="4961255"/>
            <a:chOff x="5271198" y="950658"/>
            <a:chExt cx="6285865" cy="4961255"/>
          </a:xfrm>
        </p:grpSpPr>
        <p:sp>
          <p:nvSpPr>
            <p:cNvPr id="9" name="object 9">
              <a:extLst>
                <a:ext uri="{FF2B5EF4-FFF2-40B4-BE49-F238E27FC236}">
                  <a16:creationId xmlns:a16="http://schemas.microsoft.com/office/drawing/2014/main" id="{3FF0CCF5-2EA3-C9EA-1396-A2B1E4FD5006}"/>
                </a:ext>
              </a:extLst>
            </p:cNvPr>
            <p:cNvSpPr/>
            <p:nvPr/>
          </p:nvSpPr>
          <p:spPr>
            <a:xfrm>
              <a:off x="5279135" y="958596"/>
              <a:ext cx="6269990" cy="4945380"/>
            </a:xfrm>
            <a:custGeom>
              <a:avLst/>
              <a:gdLst/>
              <a:ahLst/>
              <a:cxnLst/>
              <a:rect l="l" t="t" r="r" b="b"/>
              <a:pathLst>
                <a:path w="6269990" h="4945380">
                  <a:moveTo>
                    <a:pt x="0" y="173736"/>
                  </a:moveTo>
                  <a:lnTo>
                    <a:pt x="6201" y="127529"/>
                  </a:lnTo>
                  <a:lnTo>
                    <a:pt x="23706" y="86021"/>
                  </a:lnTo>
                  <a:lnTo>
                    <a:pt x="50863" y="50863"/>
                  </a:lnTo>
                  <a:lnTo>
                    <a:pt x="86021" y="23706"/>
                  </a:lnTo>
                  <a:lnTo>
                    <a:pt x="127529" y="6201"/>
                  </a:lnTo>
                  <a:lnTo>
                    <a:pt x="173736" y="0"/>
                  </a:lnTo>
                  <a:lnTo>
                    <a:pt x="6095999" y="0"/>
                  </a:lnTo>
                  <a:lnTo>
                    <a:pt x="6142206" y="6201"/>
                  </a:lnTo>
                  <a:lnTo>
                    <a:pt x="6183714" y="23706"/>
                  </a:lnTo>
                  <a:lnTo>
                    <a:pt x="6218872" y="50863"/>
                  </a:lnTo>
                  <a:lnTo>
                    <a:pt x="6246029" y="86021"/>
                  </a:lnTo>
                  <a:lnTo>
                    <a:pt x="6263534" y="127529"/>
                  </a:lnTo>
                  <a:lnTo>
                    <a:pt x="6269736" y="173736"/>
                  </a:lnTo>
                  <a:lnTo>
                    <a:pt x="6269736" y="4771644"/>
                  </a:lnTo>
                  <a:lnTo>
                    <a:pt x="6263534" y="4817828"/>
                  </a:lnTo>
                  <a:lnTo>
                    <a:pt x="6246029" y="4859330"/>
                  </a:lnTo>
                  <a:lnTo>
                    <a:pt x="6218872" y="4894492"/>
                  </a:lnTo>
                  <a:lnTo>
                    <a:pt x="6183714" y="4921659"/>
                  </a:lnTo>
                  <a:lnTo>
                    <a:pt x="6142206" y="4939173"/>
                  </a:lnTo>
                  <a:lnTo>
                    <a:pt x="6095999" y="4945380"/>
                  </a:lnTo>
                  <a:lnTo>
                    <a:pt x="173736" y="4945380"/>
                  </a:lnTo>
                  <a:lnTo>
                    <a:pt x="127529" y="4939173"/>
                  </a:lnTo>
                  <a:lnTo>
                    <a:pt x="86021" y="4921659"/>
                  </a:lnTo>
                  <a:lnTo>
                    <a:pt x="50863" y="4894492"/>
                  </a:lnTo>
                  <a:lnTo>
                    <a:pt x="23706" y="4859330"/>
                  </a:lnTo>
                  <a:lnTo>
                    <a:pt x="6201" y="4817828"/>
                  </a:lnTo>
                  <a:lnTo>
                    <a:pt x="0" y="4771644"/>
                  </a:lnTo>
                  <a:lnTo>
                    <a:pt x="0" y="173736"/>
                  </a:lnTo>
                  <a:close/>
                </a:path>
              </a:pathLst>
            </a:custGeom>
            <a:ln w="15875">
              <a:solidFill>
                <a:srgbClr val="00ACB5"/>
              </a:solidFill>
            </a:ln>
          </p:spPr>
          <p:txBody>
            <a:bodyPr wrap="square" lIns="0" tIns="0" rIns="0" bIns="0" rtlCol="0"/>
            <a:lstStyle/>
            <a:p>
              <a:endParaRPr/>
            </a:p>
          </p:txBody>
        </p:sp>
        <p:pic>
          <p:nvPicPr>
            <p:cNvPr id="10" name="object 10">
              <a:extLst>
                <a:ext uri="{FF2B5EF4-FFF2-40B4-BE49-F238E27FC236}">
                  <a16:creationId xmlns:a16="http://schemas.microsoft.com/office/drawing/2014/main" id="{6D5F4521-0B7E-925B-CAED-7A3AB146982F}"/>
                </a:ext>
              </a:extLst>
            </p:cNvPr>
            <p:cNvPicPr/>
            <p:nvPr/>
          </p:nvPicPr>
          <p:blipFill>
            <a:blip r:embed="rId3" cstate="print"/>
            <a:stretch>
              <a:fillRect/>
            </a:stretch>
          </p:blipFill>
          <p:spPr>
            <a:xfrm>
              <a:off x="5568691" y="1886694"/>
              <a:ext cx="5704341" cy="3069371"/>
            </a:xfrm>
            <a:prstGeom prst="rect">
              <a:avLst/>
            </a:prstGeom>
          </p:spPr>
        </p:pic>
        <p:pic>
          <p:nvPicPr>
            <p:cNvPr id="11" name="object 11">
              <a:extLst>
                <a:ext uri="{FF2B5EF4-FFF2-40B4-BE49-F238E27FC236}">
                  <a16:creationId xmlns:a16="http://schemas.microsoft.com/office/drawing/2014/main" id="{E58C9B7F-4ABA-7325-4559-CCF1F49B3060}"/>
                </a:ext>
              </a:extLst>
            </p:cNvPr>
            <p:cNvPicPr/>
            <p:nvPr/>
          </p:nvPicPr>
          <p:blipFill>
            <a:blip r:embed="rId4" cstate="print"/>
            <a:stretch>
              <a:fillRect/>
            </a:stretch>
          </p:blipFill>
          <p:spPr>
            <a:xfrm>
              <a:off x="5603747" y="1921763"/>
              <a:ext cx="5638800" cy="3003804"/>
            </a:xfrm>
            <a:prstGeom prst="rect">
              <a:avLst/>
            </a:prstGeom>
          </p:spPr>
        </p:pic>
      </p:grpSp>
    </p:spTree>
    <p:extLst>
      <p:ext uri="{BB962C8B-B14F-4D97-AF65-F5344CB8AC3E}">
        <p14:creationId xmlns:p14="http://schemas.microsoft.com/office/powerpoint/2010/main" val="384148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004CC-3FB0-FEB9-349D-5C7D25E35D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D4B8D1-8D88-DC03-4A8B-CCECB87E6BCD}"/>
              </a:ext>
            </a:extLst>
          </p:cNvPr>
          <p:cNvSpPr>
            <a:spLocks noGrp="1"/>
          </p:cNvSpPr>
          <p:nvPr>
            <p:ph type="title"/>
          </p:nvPr>
        </p:nvSpPr>
        <p:spPr>
          <a:xfrm>
            <a:off x="1073151" y="446087"/>
            <a:ext cx="3547533" cy="1395775"/>
          </a:xfrm>
        </p:spPr>
        <p:txBody>
          <a:bodyPr/>
          <a:lstStyle/>
          <a:p>
            <a:pPr algn="ctr"/>
            <a:r>
              <a:rPr lang="en-US" sz="4000" dirty="0"/>
              <a:t>Original Language</a:t>
            </a:r>
            <a:endParaRPr lang="ar-OM" sz="4000" dirty="0"/>
          </a:p>
        </p:txBody>
      </p:sp>
      <p:sp>
        <p:nvSpPr>
          <p:cNvPr id="4" name="Text Placeholder 3">
            <a:extLst>
              <a:ext uri="{FF2B5EF4-FFF2-40B4-BE49-F238E27FC236}">
                <a16:creationId xmlns:a16="http://schemas.microsoft.com/office/drawing/2014/main" id="{4A3E5B5C-D21F-5D7C-2E0A-C247BB076D20}"/>
              </a:ext>
            </a:extLst>
          </p:cNvPr>
          <p:cNvSpPr>
            <a:spLocks noGrp="1"/>
          </p:cNvSpPr>
          <p:nvPr>
            <p:ph type="body" sz="half" idx="2"/>
          </p:nvPr>
        </p:nvSpPr>
        <p:spPr>
          <a:xfrm>
            <a:off x="1073151" y="2260738"/>
            <a:ext cx="3547533" cy="3473421"/>
          </a:xfrm>
        </p:spPr>
        <p:txBody>
          <a:bodyPr/>
          <a:lstStyle/>
          <a:p>
            <a:pPr algn="l"/>
            <a:r>
              <a:rPr lang="en-US" sz="1600" dirty="0"/>
              <a:t>All top 3 movies in popularity were in the </a:t>
            </a:r>
            <a:r>
              <a:rPr lang="en-US" sz="1600" dirty="0" err="1"/>
              <a:t>en</a:t>
            </a:r>
            <a:r>
              <a:rPr lang="en-US" sz="1600" dirty="0"/>
              <a:t> language.</a:t>
            </a:r>
            <a:endParaRPr lang="ar-OM" dirty="0"/>
          </a:p>
        </p:txBody>
      </p:sp>
      <p:grpSp>
        <p:nvGrpSpPr>
          <p:cNvPr id="5" name="object 8">
            <a:extLst>
              <a:ext uri="{FF2B5EF4-FFF2-40B4-BE49-F238E27FC236}">
                <a16:creationId xmlns:a16="http://schemas.microsoft.com/office/drawing/2014/main" id="{BBD7C023-A206-4E54-0AD5-6FE9EC7E7965}"/>
              </a:ext>
            </a:extLst>
          </p:cNvPr>
          <p:cNvGrpSpPr/>
          <p:nvPr/>
        </p:nvGrpSpPr>
        <p:grpSpPr>
          <a:xfrm>
            <a:off x="4989738" y="772904"/>
            <a:ext cx="6285865" cy="4961255"/>
            <a:chOff x="5271198" y="950658"/>
            <a:chExt cx="6285865" cy="4961255"/>
          </a:xfrm>
        </p:grpSpPr>
        <p:sp>
          <p:nvSpPr>
            <p:cNvPr id="6" name="object 9">
              <a:extLst>
                <a:ext uri="{FF2B5EF4-FFF2-40B4-BE49-F238E27FC236}">
                  <a16:creationId xmlns:a16="http://schemas.microsoft.com/office/drawing/2014/main" id="{2F291AF8-97D2-87B5-D8A7-A55AD38EBB3D}"/>
                </a:ext>
              </a:extLst>
            </p:cNvPr>
            <p:cNvSpPr/>
            <p:nvPr/>
          </p:nvSpPr>
          <p:spPr>
            <a:xfrm>
              <a:off x="5279135" y="958596"/>
              <a:ext cx="6269990" cy="4945380"/>
            </a:xfrm>
            <a:custGeom>
              <a:avLst/>
              <a:gdLst/>
              <a:ahLst/>
              <a:cxnLst/>
              <a:rect l="l" t="t" r="r" b="b"/>
              <a:pathLst>
                <a:path w="6269990" h="4945380">
                  <a:moveTo>
                    <a:pt x="0" y="173736"/>
                  </a:moveTo>
                  <a:lnTo>
                    <a:pt x="6201" y="127529"/>
                  </a:lnTo>
                  <a:lnTo>
                    <a:pt x="23706" y="86021"/>
                  </a:lnTo>
                  <a:lnTo>
                    <a:pt x="50863" y="50863"/>
                  </a:lnTo>
                  <a:lnTo>
                    <a:pt x="86021" y="23706"/>
                  </a:lnTo>
                  <a:lnTo>
                    <a:pt x="127529" y="6201"/>
                  </a:lnTo>
                  <a:lnTo>
                    <a:pt x="173736" y="0"/>
                  </a:lnTo>
                  <a:lnTo>
                    <a:pt x="6095999" y="0"/>
                  </a:lnTo>
                  <a:lnTo>
                    <a:pt x="6142206" y="6201"/>
                  </a:lnTo>
                  <a:lnTo>
                    <a:pt x="6183714" y="23706"/>
                  </a:lnTo>
                  <a:lnTo>
                    <a:pt x="6218872" y="50863"/>
                  </a:lnTo>
                  <a:lnTo>
                    <a:pt x="6246029" y="86021"/>
                  </a:lnTo>
                  <a:lnTo>
                    <a:pt x="6263534" y="127529"/>
                  </a:lnTo>
                  <a:lnTo>
                    <a:pt x="6269736" y="173736"/>
                  </a:lnTo>
                  <a:lnTo>
                    <a:pt x="6269736" y="4771644"/>
                  </a:lnTo>
                  <a:lnTo>
                    <a:pt x="6263534" y="4817828"/>
                  </a:lnTo>
                  <a:lnTo>
                    <a:pt x="6246029" y="4859330"/>
                  </a:lnTo>
                  <a:lnTo>
                    <a:pt x="6218872" y="4894492"/>
                  </a:lnTo>
                  <a:lnTo>
                    <a:pt x="6183714" y="4921659"/>
                  </a:lnTo>
                  <a:lnTo>
                    <a:pt x="6142206" y="4939173"/>
                  </a:lnTo>
                  <a:lnTo>
                    <a:pt x="6095999" y="4945380"/>
                  </a:lnTo>
                  <a:lnTo>
                    <a:pt x="173736" y="4945380"/>
                  </a:lnTo>
                  <a:lnTo>
                    <a:pt x="127529" y="4939173"/>
                  </a:lnTo>
                  <a:lnTo>
                    <a:pt x="86021" y="4921659"/>
                  </a:lnTo>
                  <a:lnTo>
                    <a:pt x="50863" y="4894492"/>
                  </a:lnTo>
                  <a:lnTo>
                    <a:pt x="23706" y="4859330"/>
                  </a:lnTo>
                  <a:lnTo>
                    <a:pt x="6201" y="4817828"/>
                  </a:lnTo>
                  <a:lnTo>
                    <a:pt x="0" y="4771644"/>
                  </a:lnTo>
                  <a:lnTo>
                    <a:pt x="0" y="173736"/>
                  </a:lnTo>
                  <a:close/>
                </a:path>
              </a:pathLst>
            </a:custGeom>
            <a:ln w="15875">
              <a:solidFill>
                <a:srgbClr val="00ACB5"/>
              </a:solidFill>
            </a:ln>
          </p:spPr>
          <p:txBody>
            <a:bodyPr wrap="square" lIns="0" tIns="0" rIns="0" bIns="0" rtlCol="0"/>
            <a:lstStyle/>
            <a:p>
              <a:endParaRPr/>
            </a:p>
          </p:txBody>
        </p:sp>
        <p:pic>
          <p:nvPicPr>
            <p:cNvPr id="7" name="object 10">
              <a:extLst>
                <a:ext uri="{FF2B5EF4-FFF2-40B4-BE49-F238E27FC236}">
                  <a16:creationId xmlns:a16="http://schemas.microsoft.com/office/drawing/2014/main" id="{DA236D7C-8A9A-576C-CFDF-BAE6883A71DE}"/>
                </a:ext>
              </a:extLst>
            </p:cNvPr>
            <p:cNvPicPr/>
            <p:nvPr/>
          </p:nvPicPr>
          <p:blipFill>
            <a:blip r:embed="rId3" cstate="print"/>
            <a:stretch>
              <a:fillRect/>
            </a:stretch>
          </p:blipFill>
          <p:spPr>
            <a:xfrm>
              <a:off x="6031962" y="1790681"/>
              <a:ext cx="4756462" cy="2996220"/>
            </a:xfrm>
            <a:prstGeom prst="rect">
              <a:avLst/>
            </a:prstGeom>
          </p:spPr>
        </p:pic>
        <p:pic>
          <p:nvPicPr>
            <p:cNvPr id="8" name="object 11">
              <a:extLst>
                <a:ext uri="{FF2B5EF4-FFF2-40B4-BE49-F238E27FC236}">
                  <a16:creationId xmlns:a16="http://schemas.microsoft.com/office/drawing/2014/main" id="{55737988-C71C-EB11-90BD-F953D9566CEE}"/>
                </a:ext>
              </a:extLst>
            </p:cNvPr>
            <p:cNvPicPr/>
            <p:nvPr/>
          </p:nvPicPr>
          <p:blipFill>
            <a:blip r:embed="rId4" cstate="print"/>
            <a:stretch>
              <a:fillRect/>
            </a:stretch>
          </p:blipFill>
          <p:spPr>
            <a:xfrm>
              <a:off x="6067043" y="1825752"/>
              <a:ext cx="4690872" cy="2930652"/>
            </a:xfrm>
            <a:prstGeom prst="rect">
              <a:avLst/>
            </a:prstGeom>
          </p:spPr>
        </p:pic>
      </p:grpSp>
    </p:spTree>
    <p:extLst>
      <p:ext uri="{BB962C8B-B14F-4D97-AF65-F5344CB8AC3E}">
        <p14:creationId xmlns:p14="http://schemas.microsoft.com/office/powerpoint/2010/main" val="1050282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D274E79-CB4F-6444-8049-7FF66307AB4B}"/>
            </a:ext>
          </a:extLst>
        </p:cNvPr>
        <p:cNvGrpSpPr/>
        <p:nvPr/>
      </p:nvGrpSpPr>
      <p:grpSpPr>
        <a:xfrm>
          <a:off x="0" y="0"/>
          <a:ext cx="0" cy="0"/>
          <a:chOff x="0" y="0"/>
          <a:chExt cx="0" cy="0"/>
        </a:xfrm>
      </p:grpSpPr>
      <p:sp>
        <p:nvSpPr>
          <p:cNvPr id="58"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ar-OM"/>
          </a:p>
        </p:txBody>
      </p:sp>
      <p:sp useBgFill="1">
        <p:nvSpPr>
          <p:cNvPr id="60" name="Rectangle 59">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OM"/>
          </a:p>
        </p:txBody>
      </p:sp>
      <p:sp>
        <p:nvSpPr>
          <p:cNvPr id="2" name="Title 1">
            <a:extLst>
              <a:ext uri="{FF2B5EF4-FFF2-40B4-BE49-F238E27FC236}">
                <a16:creationId xmlns:a16="http://schemas.microsoft.com/office/drawing/2014/main" id="{F20BDE6A-23B2-9926-AE68-32BC1AD99A0F}"/>
              </a:ext>
            </a:extLst>
          </p:cNvPr>
          <p:cNvSpPr>
            <a:spLocks noGrp="1"/>
          </p:cNvSpPr>
          <p:nvPr>
            <p:ph type="title"/>
          </p:nvPr>
        </p:nvSpPr>
        <p:spPr>
          <a:xfrm>
            <a:off x="1063691" y="4049486"/>
            <a:ext cx="4825480" cy="1883228"/>
          </a:xfrm>
        </p:spPr>
        <p:txBody>
          <a:bodyPr vert="horz" lIns="91440" tIns="45720" rIns="91440" bIns="45720" rtlCol="0" anchor="ctr">
            <a:normAutofit/>
          </a:bodyPr>
          <a:lstStyle/>
          <a:p>
            <a:pPr rtl="0"/>
            <a:r>
              <a:rPr lang="en-US" sz="4000" dirty="0">
                <a:solidFill>
                  <a:srgbClr val="FFFFFF"/>
                </a:solidFill>
              </a:rPr>
              <a:t>Revenue</a:t>
            </a:r>
          </a:p>
        </p:txBody>
      </p:sp>
      <p:pic>
        <p:nvPicPr>
          <p:cNvPr id="10" name="Content Placeholder 9" descr="A white background with numbers&#10;&#10;Description automatically generated">
            <a:extLst>
              <a:ext uri="{FF2B5EF4-FFF2-40B4-BE49-F238E27FC236}">
                <a16:creationId xmlns:a16="http://schemas.microsoft.com/office/drawing/2014/main" id="{55A35599-E225-B3B1-85B4-D9AAE78E6AE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2563" y="484633"/>
            <a:ext cx="4979152" cy="2875460"/>
          </a:xfrm>
          <a:prstGeom prst="rect">
            <a:avLst/>
          </a:prstGeom>
        </p:spPr>
      </p:pic>
      <p:pic>
        <p:nvPicPr>
          <p:cNvPr id="6" name="Picture 5" descr="A table with numbers and symbols&#10;&#10;Description automatically generated">
            <a:extLst>
              <a:ext uri="{FF2B5EF4-FFF2-40B4-BE49-F238E27FC236}">
                <a16:creationId xmlns:a16="http://schemas.microsoft.com/office/drawing/2014/main" id="{2DFCD7A5-9A39-17B4-7FA5-9490AC47EF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6624" y="484633"/>
            <a:ext cx="2296441" cy="2875460"/>
          </a:xfrm>
          <a:prstGeom prst="rect">
            <a:avLst/>
          </a:prstGeom>
        </p:spPr>
      </p:pic>
      <p:sp>
        <p:nvSpPr>
          <p:cNvPr id="4" name="Text Placeholder 3">
            <a:extLst>
              <a:ext uri="{FF2B5EF4-FFF2-40B4-BE49-F238E27FC236}">
                <a16:creationId xmlns:a16="http://schemas.microsoft.com/office/drawing/2014/main" id="{DFC44DDE-CB71-E1A2-76F7-C6A1F3E91456}"/>
              </a:ext>
            </a:extLst>
          </p:cNvPr>
          <p:cNvSpPr>
            <a:spLocks noGrp="1"/>
          </p:cNvSpPr>
          <p:nvPr>
            <p:ph type="body" sz="half" idx="2"/>
          </p:nvPr>
        </p:nvSpPr>
        <p:spPr>
          <a:xfrm>
            <a:off x="6338316" y="4049485"/>
            <a:ext cx="4846151" cy="1883229"/>
          </a:xfrm>
        </p:spPr>
        <p:txBody>
          <a:bodyPr vert="horz" lIns="91440" tIns="45720" rIns="91440" bIns="45720" rtlCol="0" anchor="ctr">
            <a:normAutofit/>
          </a:bodyPr>
          <a:lstStyle/>
          <a:p>
            <a:pPr algn="l" rtl="0">
              <a:lnSpc>
                <a:spcPct val="90000"/>
              </a:lnSpc>
              <a:buFont typeface="Wingdings 2" charset="2"/>
              <a:buChar char=""/>
            </a:pPr>
            <a:r>
              <a:rPr lang="en-US" sz="1700" dirty="0">
                <a:solidFill>
                  <a:srgbClr val="FFFFFF"/>
                </a:solidFill>
              </a:rPr>
              <a:t>There are several outliers in the data set, as the standard deviation is much larger than the mean and median. </a:t>
            </a:r>
          </a:p>
          <a:p>
            <a:pPr algn="l" rtl="0">
              <a:lnSpc>
                <a:spcPct val="90000"/>
              </a:lnSpc>
              <a:buFont typeface="Wingdings 2" charset="2"/>
              <a:buChar char=""/>
            </a:pPr>
            <a:r>
              <a:rPr lang="en-US" sz="1700" dirty="0">
                <a:solidFill>
                  <a:srgbClr val="FFFFFF"/>
                </a:solidFill>
              </a:rPr>
              <a:t>Most of the movies’ revenues are less than 150M.</a:t>
            </a:r>
          </a:p>
        </p:txBody>
      </p:sp>
    </p:spTree>
    <p:extLst>
      <p:ext uri="{BB962C8B-B14F-4D97-AF65-F5344CB8AC3E}">
        <p14:creationId xmlns:p14="http://schemas.microsoft.com/office/powerpoint/2010/main" val="1043411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9"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ar-OM"/>
          </a:p>
        </p:txBody>
      </p:sp>
      <p:sp useBgFill="1">
        <p:nvSpPr>
          <p:cNvPr id="51" name="Rectangle 50">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OM"/>
          </a:p>
        </p:txBody>
      </p:sp>
      <p:sp>
        <p:nvSpPr>
          <p:cNvPr id="2" name="Title 1">
            <a:extLst>
              <a:ext uri="{FF2B5EF4-FFF2-40B4-BE49-F238E27FC236}">
                <a16:creationId xmlns:a16="http://schemas.microsoft.com/office/drawing/2014/main" id="{E76BE40F-3D79-11A9-F4D0-4E8A48FD5F86}"/>
              </a:ext>
            </a:extLst>
          </p:cNvPr>
          <p:cNvSpPr>
            <a:spLocks noGrp="1"/>
          </p:cNvSpPr>
          <p:nvPr>
            <p:ph type="title"/>
          </p:nvPr>
        </p:nvSpPr>
        <p:spPr>
          <a:xfrm>
            <a:off x="1063691" y="4049486"/>
            <a:ext cx="4825480" cy="1883228"/>
          </a:xfrm>
        </p:spPr>
        <p:txBody>
          <a:bodyPr vert="horz" lIns="91440" tIns="45720" rIns="91440" bIns="45720" rtlCol="0" anchor="ctr">
            <a:normAutofit/>
          </a:bodyPr>
          <a:lstStyle/>
          <a:p>
            <a:pPr rtl="0"/>
            <a:r>
              <a:rPr lang="en-US" sz="4000">
                <a:solidFill>
                  <a:srgbClr val="FFFFFF"/>
                </a:solidFill>
              </a:rPr>
              <a:t>Runtime</a:t>
            </a:r>
          </a:p>
        </p:txBody>
      </p:sp>
      <p:pic>
        <p:nvPicPr>
          <p:cNvPr id="11" name="Content Placeholder 10" descr="A white screen with black text&#10;&#10;Description automatically generated">
            <a:extLst>
              <a:ext uri="{FF2B5EF4-FFF2-40B4-BE49-F238E27FC236}">
                <a16:creationId xmlns:a16="http://schemas.microsoft.com/office/drawing/2014/main" id="{DD05848C-A770-8746-ED6F-547F8655D0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691" y="525697"/>
            <a:ext cx="5196897" cy="2793332"/>
          </a:xfrm>
          <a:prstGeom prst="rect">
            <a:avLst/>
          </a:prstGeom>
        </p:spPr>
      </p:pic>
      <p:pic>
        <p:nvPicPr>
          <p:cNvPr id="5" name="Picture 4" descr="A table with numbers and a number of text&#10;&#10;Description automatically generated with medium confidence">
            <a:extLst>
              <a:ext uri="{FF2B5EF4-FFF2-40B4-BE49-F238E27FC236}">
                <a16:creationId xmlns:a16="http://schemas.microsoft.com/office/drawing/2014/main" id="{878D33D6-A9F8-1955-CBA6-A75B56C13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9297" y="484633"/>
            <a:ext cx="2051095" cy="2875460"/>
          </a:xfrm>
          <a:prstGeom prst="rect">
            <a:avLst/>
          </a:prstGeom>
        </p:spPr>
      </p:pic>
      <p:sp>
        <p:nvSpPr>
          <p:cNvPr id="4" name="Text Placeholder 3">
            <a:extLst>
              <a:ext uri="{FF2B5EF4-FFF2-40B4-BE49-F238E27FC236}">
                <a16:creationId xmlns:a16="http://schemas.microsoft.com/office/drawing/2014/main" id="{4D44AB60-1053-A8DA-6775-465C373A5196}"/>
              </a:ext>
            </a:extLst>
          </p:cNvPr>
          <p:cNvSpPr>
            <a:spLocks noGrp="1"/>
          </p:cNvSpPr>
          <p:nvPr>
            <p:ph type="body" sz="half" idx="2"/>
          </p:nvPr>
        </p:nvSpPr>
        <p:spPr>
          <a:xfrm>
            <a:off x="6338316" y="4049485"/>
            <a:ext cx="4846151" cy="1883229"/>
          </a:xfrm>
        </p:spPr>
        <p:txBody>
          <a:bodyPr vert="horz" lIns="91440" tIns="45720" rIns="91440" bIns="45720" rtlCol="0" anchor="ctr">
            <a:normAutofit lnSpcReduction="10000"/>
          </a:bodyPr>
          <a:lstStyle/>
          <a:p>
            <a:pPr algn="l" rtl="0">
              <a:buFont typeface="Wingdings 2" charset="2"/>
              <a:buChar char=""/>
            </a:pPr>
            <a:r>
              <a:rPr lang="en-US" sz="1700" dirty="0">
                <a:solidFill>
                  <a:srgbClr val="FFFFFF"/>
                </a:solidFill>
              </a:rPr>
              <a:t>There are a few outliers in the data, as indicated by the relatively large standard deviation and range compared to the mean and median.</a:t>
            </a:r>
          </a:p>
          <a:p>
            <a:pPr algn="l" rtl="0">
              <a:buFont typeface="Wingdings 2" charset="2"/>
              <a:buChar char=""/>
            </a:pPr>
            <a:r>
              <a:rPr lang="en-US" sz="1700" dirty="0">
                <a:solidFill>
                  <a:srgbClr val="FFFFFF"/>
                </a:solidFill>
              </a:rPr>
              <a:t>There is a moderate amount of variability in the data, as indicated by the range and standard deviation.</a:t>
            </a:r>
          </a:p>
        </p:txBody>
      </p:sp>
    </p:spTree>
    <p:extLst>
      <p:ext uri="{BB962C8B-B14F-4D97-AF65-F5344CB8AC3E}">
        <p14:creationId xmlns:p14="http://schemas.microsoft.com/office/powerpoint/2010/main" val="11754084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1">
      <a:dk1>
        <a:srgbClr val="393E46"/>
      </a:dk1>
      <a:lt1>
        <a:sysClr val="window" lastClr="FFFFFF"/>
      </a:lt1>
      <a:dk2>
        <a:srgbClr val="212121"/>
      </a:dk2>
      <a:lt2>
        <a:srgbClr val="636363"/>
      </a:lt2>
      <a:accent1>
        <a:srgbClr val="00ADB5"/>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2432</TotalTime>
  <Words>615</Words>
  <Application>Microsoft Office PowerPoint</Application>
  <PresentationFormat>Widescreen</PresentationFormat>
  <Paragraphs>61</Paragraphs>
  <Slides>14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Century Gothic</vt:lpstr>
      <vt:lpstr>Century Gothic (Body)</vt:lpstr>
      <vt:lpstr>Century Gothic (Headings)</vt:lpstr>
      <vt:lpstr>Wingdings 2</vt:lpstr>
      <vt:lpstr>Quotable</vt:lpstr>
      <vt:lpstr>Movies Final Project</vt:lpstr>
      <vt:lpstr>The problem statement</vt:lpstr>
      <vt:lpstr>PowerPoint Presentation</vt:lpstr>
      <vt:lpstr>The Top 3 in Popularity</vt:lpstr>
      <vt:lpstr>Runtime</vt:lpstr>
      <vt:lpstr>Budget</vt:lpstr>
      <vt:lpstr>Original Language</vt:lpstr>
      <vt:lpstr>Revenue</vt:lpstr>
      <vt:lpstr>Runtime</vt:lpstr>
      <vt:lpstr>Budget</vt:lpstr>
      <vt:lpstr>Popularity</vt:lpstr>
      <vt:lpstr>PowerPoint Presentation</vt:lpstr>
      <vt:lpstr>PowerPoint Presentation</vt:lpstr>
      <vt:lpstr>What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 Saif</dc:creator>
  <cp:lastModifiedBy>Mo Saif</cp:lastModifiedBy>
  <cp:revision>2</cp:revision>
  <dcterms:created xsi:type="dcterms:W3CDTF">2024-02-01T23:10:28Z</dcterms:created>
  <dcterms:modified xsi:type="dcterms:W3CDTF">2024-02-07T15:14:43Z</dcterms:modified>
</cp:coreProperties>
</file>