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media/image10.svg" ContentType="image/svg+xml"/>
  <Override PartName="/ppt/media/image12.svg" ContentType="image/svg+xml"/>
  <Override PartName="/ppt/media/image14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  <p:sldMasterId id="2147483792" r:id="rId14"/>
    <p:sldMasterId id="2147483804" r:id="rId15"/>
    <p:sldMasterId id="2147483816" r:id="rId16"/>
    <p:sldMasterId id="2147483828" r:id="rId17"/>
    <p:sldMasterId id="2147483840" r:id="rId18"/>
    <p:sldMasterId id="2147483852" r:id="rId19"/>
    <p:sldMasterId id="2147483864" r:id="rId20"/>
  </p:sldMasterIdLst>
  <p:notesMasterIdLst>
    <p:notesMasterId r:id="rId24"/>
  </p:notesMasterIdLst>
  <p:sldIdLst>
    <p:sldId id="258" r:id="rId21"/>
    <p:sldId id="259" r:id="rId22"/>
    <p:sldId id="279" r:id="rId23"/>
    <p:sldId id="306" r:id="rId25"/>
    <p:sldId id="307" r:id="rId26"/>
    <p:sldId id="322" r:id="rId27"/>
    <p:sldId id="319" r:id="rId28"/>
    <p:sldId id="318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21" r:id="rId38"/>
    <p:sldId id="316" r:id="rId39"/>
    <p:sldId id="320" r:id="rId40"/>
    <p:sldId id="323" r:id="rId41"/>
    <p:sldId id="261" r:id="rId42"/>
    <p:sldId id="286" r:id="rId43"/>
    <p:sldId id="285" r:id="rId44"/>
    <p:sldId id="290" r:id="rId45"/>
  </p:sldIdLst>
  <p:sldSz cx="12192000" cy="6858000"/>
  <p:notesSz cx="6858000" cy="9144000"/>
  <p:custDataLst>
    <p:tags r:id="rId5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ron Sheh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3D34"/>
    <a:srgbClr val="EBE4DE"/>
    <a:srgbClr val="CA9A74"/>
    <a:srgbClr val="557083"/>
    <a:srgbClr val="F5F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0" Type="http://schemas.openxmlformats.org/officeDocument/2006/relationships/tags" Target="tags/tag2.xml"/><Relationship Id="rId5" Type="http://schemas.openxmlformats.org/officeDocument/2006/relationships/slideMaster" Target="slideMasters/slideMaster4.xml"/><Relationship Id="rId49" Type="http://schemas.openxmlformats.org/officeDocument/2006/relationships/commentAuthors" Target="commentAuthors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24.xml"/><Relationship Id="rId44" Type="http://schemas.openxmlformats.org/officeDocument/2006/relationships/slide" Target="slides/slide23.xml"/><Relationship Id="rId43" Type="http://schemas.openxmlformats.org/officeDocument/2006/relationships/slide" Target="slides/slide22.xml"/><Relationship Id="rId42" Type="http://schemas.openxmlformats.org/officeDocument/2006/relationships/slide" Target="slides/slide21.xml"/><Relationship Id="rId41" Type="http://schemas.openxmlformats.org/officeDocument/2006/relationships/slide" Target="slides/slide20.xml"/><Relationship Id="rId40" Type="http://schemas.openxmlformats.org/officeDocument/2006/relationships/slide" Target="slides/slide19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18.xml"/><Relationship Id="rId38" Type="http://schemas.openxmlformats.org/officeDocument/2006/relationships/slide" Target="slides/slide17.xml"/><Relationship Id="rId37" Type="http://schemas.openxmlformats.org/officeDocument/2006/relationships/slide" Target="slides/slide16.xml"/><Relationship Id="rId36" Type="http://schemas.openxmlformats.org/officeDocument/2006/relationships/slide" Target="slides/slide15.xml"/><Relationship Id="rId35" Type="http://schemas.openxmlformats.org/officeDocument/2006/relationships/slide" Target="slides/slide14.xml"/><Relationship Id="rId34" Type="http://schemas.openxmlformats.org/officeDocument/2006/relationships/slide" Target="slides/slide13.xml"/><Relationship Id="rId33" Type="http://schemas.openxmlformats.org/officeDocument/2006/relationships/slide" Target="slides/slide12.xml"/><Relationship Id="rId32" Type="http://schemas.openxmlformats.org/officeDocument/2006/relationships/slide" Target="slides/slide11.xml"/><Relationship Id="rId31" Type="http://schemas.openxmlformats.org/officeDocument/2006/relationships/slide" Target="slides/slide10.xml"/><Relationship Id="rId30" Type="http://schemas.openxmlformats.org/officeDocument/2006/relationships/slide" Target="slides/slide9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8.xml"/><Relationship Id="rId28" Type="http://schemas.openxmlformats.org/officeDocument/2006/relationships/slide" Target="slides/slide7.xml"/><Relationship Id="rId27" Type="http://schemas.openxmlformats.org/officeDocument/2006/relationships/slide" Target="slides/slide6.xml"/><Relationship Id="rId26" Type="http://schemas.openxmlformats.org/officeDocument/2006/relationships/slide" Target="slides/slide5.xml"/><Relationship Id="rId25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3.xml"/><Relationship Id="rId22" Type="http://schemas.openxmlformats.org/officeDocument/2006/relationships/slide" Target="slides/slide2.xml"/><Relationship Id="rId21" Type="http://schemas.openxmlformats.org/officeDocument/2006/relationships/slide" Target="slides/slide1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26T12:42:58.809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118" t="21304" r="5376" b="1932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118" t="21304" r="5376" b="1932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855" t="26528" r="54506" b="16547"/>
          <a:stretch>
            <a:fillRect/>
          </a:stretch>
        </p:blipFill>
        <p:spPr>
          <a:xfrm>
            <a:off x="0" y="0"/>
            <a:ext cx="4800600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357" t="26528" r="14141" b="16547"/>
          <a:stretch>
            <a:fillRect/>
          </a:stretch>
        </p:blipFill>
        <p:spPr>
          <a:xfrm>
            <a:off x="6629400" y="0"/>
            <a:ext cx="55626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989" t="18119" r="9528" b="36617"/>
          <a:stretch>
            <a:fillRect/>
          </a:stretch>
        </p:blipFill>
        <p:spPr>
          <a:xfrm>
            <a:off x="4626276" y="1384366"/>
            <a:ext cx="7565724" cy="5473634"/>
          </a:xfrm>
          <a:custGeom>
            <a:avLst/>
            <a:gdLst>
              <a:gd name="connsiteX0" fmla="*/ 7565724 w 7565724"/>
              <a:gd name="connsiteY0" fmla="*/ 0 h 5473634"/>
              <a:gd name="connsiteX1" fmla="*/ 7565724 w 7565724"/>
              <a:gd name="connsiteY1" fmla="*/ 5473634 h 5473634"/>
              <a:gd name="connsiteX2" fmla="*/ 0 w 7565724"/>
              <a:gd name="connsiteY2" fmla="*/ 5473634 h 5473634"/>
              <a:gd name="connsiteX3" fmla="*/ 589164 w 7565724"/>
              <a:gd name="connsiteY3" fmla="*/ 4513514 h 5473634"/>
              <a:gd name="connsiteX4" fmla="*/ 4033404 w 7565724"/>
              <a:gd name="connsiteY4" fmla="*/ 368234 h 5473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5724" h="5473634">
                <a:moveTo>
                  <a:pt x="7565724" y="0"/>
                </a:moveTo>
                <a:lnTo>
                  <a:pt x="7565724" y="5473634"/>
                </a:lnTo>
                <a:lnTo>
                  <a:pt x="0" y="5473634"/>
                </a:lnTo>
                <a:lnTo>
                  <a:pt x="589164" y="4513514"/>
                </a:lnTo>
                <a:lnTo>
                  <a:pt x="4033404" y="368234"/>
                </a:lnTo>
                <a:close/>
              </a:path>
            </a:pathLst>
          </a:cu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93" t="6671" r="9528" b="36617"/>
          <a:stretch>
            <a:fillRect/>
          </a:stretch>
        </p:blipFill>
        <p:spPr>
          <a:xfrm>
            <a:off x="0" y="0"/>
            <a:ext cx="11259000" cy="6858000"/>
          </a:xfrm>
          <a:custGeom>
            <a:avLst/>
            <a:gdLst>
              <a:gd name="connsiteX0" fmla="*/ 0 w 11259000"/>
              <a:gd name="connsiteY0" fmla="*/ 0 h 6858000"/>
              <a:gd name="connsiteX1" fmla="*/ 11259000 w 11259000"/>
              <a:gd name="connsiteY1" fmla="*/ 0 h 6858000"/>
              <a:gd name="connsiteX2" fmla="*/ 11259000 w 11259000"/>
              <a:gd name="connsiteY2" fmla="*/ 1384366 h 6858000"/>
              <a:gd name="connsiteX3" fmla="*/ 7726680 w 11259000"/>
              <a:gd name="connsiteY3" fmla="*/ 1752600 h 6858000"/>
              <a:gd name="connsiteX4" fmla="*/ 4282440 w 11259000"/>
              <a:gd name="connsiteY4" fmla="*/ 5897880 h 6858000"/>
              <a:gd name="connsiteX5" fmla="*/ 3693276 w 11259000"/>
              <a:gd name="connsiteY5" fmla="*/ 6858000 h 6858000"/>
              <a:gd name="connsiteX6" fmla="*/ 0 w 11259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59000" h="6858000">
                <a:moveTo>
                  <a:pt x="0" y="0"/>
                </a:moveTo>
                <a:lnTo>
                  <a:pt x="11259000" y="0"/>
                </a:lnTo>
                <a:lnTo>
                  <a:pt x="11259000" y="1384366"/>
                </a:lnTo>
                <a:lnTo>
                  <a:pt x="7726680" y="1752600"/>
                </a:lnTo>
                <a:lnTo>
                  <a:pt x="4282440" y="5897880"/>
                </a:lnTo>
                <a:lnTo>
                  <a:pt x="369327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137" t="35805" r="55122" b="15232"/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1467" t="35805" r="12792" b="1523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475" y="585787"/>
            <a:ext cx="3829050" cy="5686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82879"/>
            <a:ext cx="1179195" cy="830419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03"/>
          <a:stretch>
            <a:fillRect/>
          </a:stretch>
        </p:blipFill>
        <p:spPr>
          <a:xfrm flipH="1">
            <a:off x="11109960" y="4909557"/>
            <a:ext cx="1082040" cy="1948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118" t="21304" r="5376" b="1932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855" t="26528" r="54506" b="16547"/>
          <a:stretch>
            <a:fillRect/>
          </a:stretch>
        </p:blipFill>
        <p:spPr>
          <a:xfrm>
            <a:off x="0" y="0"/>
            <a:ext cx="4800600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357" t="26528" r="14141" b="16547"/>
          <a:stretch>
            <a:fillRect/>
          </a:stretch>
        </p:blipFill>
        <p:spPr>
          <a:xfrm>
            <a:off x="6629400" y="0"/>
            <a:ext cx="55626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989" t="18119" r="9528" b="36617"/>
          <a:stretch>
            <a:fillRect/>
          </a:stretch>
        </p:blipFill>
        <p:spPr>
          <a:xfrm>
            <a:off x="4626276" y="1384366"/>
            <a:ext cx="7565724" cy="5473634"/>
          </a:xfrm>
          <a:custGeom>
            <a:avLst/>
            <a:gdLst>
              <a:gd name="connsiteX0" fmla="*/ 7565724 w 7565724"/>
              <a:gd name="connsiteY0" fmla="*/ 0 h 5473634"/>
              <a:gd name="connsiteX1" fmla="*/ 7565724 w 7565724"/>
              <a:gd name="connsiteY1" fmla="*/ 5473634 h 5473634"/>
              <a:gd name="connsiteX2" fmla="*/ 0 w 7565724"/>
              <a:gd name="connsiteY2" fmla="*/ 5473634 h 5473634"/>
              <a:gd name="connsiteX3" fmla="*/ 589164 w 7565724"/>
              <a:gd name="connsiteY3" fmla="*/ 4513514 h 5473634"/>
              <a:gd name="connsiteX4" fmla="*/ 4033404 w 7565724"/>
              <a:gd name="connsiteY4" fmla="*/ 368234 h 5473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5724" h="5473634">
                <a:moveTo>
                  <a:pt x="7565724" y="0"/>
                </a:moveTo>
                <a:lnTo>
                  <a:pt x="7565724" y="5473634"/>
                </a:lnTo>
                <a:lnTo>
                  <a:pt x="0" y="5473634"/>
                </a:lnTo>
                <a:lnTo>
                  <a:pt x="589164" y="4513514"/>
                </a:lnTo>
                <a:lnTo>
                  <a:pt x="4033404" y="368234"/>
                </a:lnTo>
                <a:close/>
              </a:path>
            </a:pathLst>
          </a:cu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93" t="6671" r="9528" b="36617"/>
          <a:stretch>
            <a:fillRect/>
          </a:stretch>
        </p:blipFill>
        <p:spPr>
          <a:xfrm>
            <a:off x="0" y="0"/>
            <a:ext cx="11259000" cy="6858000"/>
          </a:xfrm>
          <a:custGeom>
            <a:avLst/>
            <a:gdLst>
              <a:gd name="connsiteX0" fmla="*/ 0 w 11259000"/>
              <a:gd name="connsiteY0" fmla="*/ 0 h 6858000"/>
              <a:gd name="connsiteX1" fmla="*/ 11259000 w 11259000"/>
              <a:gd name="connsiteY1" fmla="*/ 0 h 6858000"/>
              <a:gd name="connsiteX2" fmla="*/ 11259000 w 11259000"/>
              <a:gd name="connsiteY2" fmla="*/ 1384366 h 6858000"/>
              <a:gd name="connsiteX3" fmla="*/ 7726680 w 11259000"/>
              <a:gd name="connsiteY3" fmla="*/ 1752600 h 6858000"/>
              <a:gd name="connsiteX4" fmla="*/ 4282440 w 11259000"/>
              <a:gd name="connsiteY4" fmla="*/ 5897880 h 6858000"/>
              <a:gd name="connsiteX5" fmla="*/ 3693276 w 11259000"/>
              <a:gd name="connsiteY5" fmla="*/ 6858000 h 6858000"/>
              <a:gd name="connsiteX6" fmla="*/ 0 w 11259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59000" h="6858000">
                <a:moveTo>
                  <a:pt x="0" y="0"/>
                </a:moveTo>
                <a:lnTo>
                  <a:pt x="11259000" y="0"/>
                </a:lnTo>
                <a:lnTo>
                  <a:pt x="11259000" y="1384366"/>
                </a:lnTo>
                <a:lnTo>
                  <a:pt x="7726680" y="1752600"/>
                </a:lnTo>
                <a:lnTo>
                  <a:pt x="4282440" y="5897880"/>
                </a:lnTo>
                <a:lnTo>
                  <a:pt x="369327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137" t="35805" r="55122" b="15232"/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1467" t="35805" r="12792" b="1523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475" y="585787"/>
            <a:ext cx="3829050" cy="5686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82879"/>
            <a:ext cx="1179195" cy="830419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03"/>
          <a:stretch>
            <a:fillRect/>
          </a:stretch>
        </p:blipFill>
        <p:spPr>
          <a:xfrm flipH="1">
            <a:off x="11109960" y="4909557"/>
            <a:ext cx="1082040" cy="1948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118" t="21304" r="5376" b="1932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118" t="21304" r="5376" b="1932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855" t="26528" r="54506" b="16547"/>
          <a:stretch>
            <a:fillRect/>
          </a:stretch>
        </p:blipFill>
        <p:spPr>
          <a:xfrm>
            <a:off x="0" y="0"/>
            <a:ext cx="4800600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357" t="26528" r="14141" b="16547"/>
          <a:stretch>
            <a:fillRect/>
          </a:stretch>
        </p:blipFill>
        <p:spPr>
          <a:xfrm>
            <a:off x="6629400" y="0"/>
            <a:ext cx="55626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989" t="18119" r="9528" b="36617"/>
          <a:stretch>
            <a:fillRect/>
          </a:stretch>
        </p:blipFill>
        <p:spPr>
          <a:xfrm>
            <a:off x="4626276" y="1384366"/>
            <a:ext cx="7565724" cy="5473634"/>
          </a:xfrm>
          <a:custGeom>
            <a:avLst/>
            <a:gdLst>
              <a:gd name="connsiteX0" fmla="*/ 7565724 w 7565724"/>
              <a:gd name="connsiteY0" fmla="*/ 0 h 5473634"/>
              <a:gd name="connsiteX1" fmla="*/ 7565724 w 7565724"/>
              <a:gd name="connsiteY1" fmla="*/ 5473634 h 5473634"/>
              <a:gd name="connsiteX2" fmla="*/ 0 w 7565724"/>
              <a:gd name="connsiteY2" fmla="*/ 5473634 h 5473634"/>
              <a:gd name="connsiteX3" fmla="*/ 589164 w 7565724"/>
              <a:gd name="connsiteY3" fmla="*/ 4513514 h 5473634"/>
              <a:gd name="connsiteX4" fmla="*/ 4033404 w 7565724"/>
              <a:gd name="connsiteY4" fmla="*/ 368234 h 5473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5724" h="5473634">
                <a:moveTo>
                  <a:pt x="7565724" y="0"/>
                </a:moveTo>
                <a:lnTo>
                  <a:pt x="7565724" y="5473634"/>
                </a:lnTo>
                <a:lnTo>
                  <a:pt x="0" y="5473634"/>
                </a:lnTo>
                <a:lnTo>
                  <a:pt x="589164" y="4513514"/>
                </a:lnTo>
                <a:lnTo>
                  <a:pt x="4033404" y="368234"/>
                </a:lnTo>
                <a:close/>
              </a:path>
            </a:pathLst>
          </a:cu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93" t="6671" r="9528" b="36617"/>
          <a:stretch>
            <a:fillRect/>
          </a:stretch>
        </p:blipFill>
        <p:spPr>
          <a:xfrm>
            <a:off x="0" y="0"/>
            <a:ext cx="11259000" cy="6858000"/>
          </a:xfrm>
          <a:custGeom>
            <a:avLst/>
            <a:gdLst>
              <a:gd name="connsiteX0" fmla="*/ 0 w 11259000"/>
              <a:gd name="connsiteY0" fmla="*/ 0 h 6858000"/>
              <a:gd name="connsiteX1" fmla="*/ 11259000 w 11259000"/>
              <a:gd name="connsiteY1" fmla="*/ 0 h 6858000"/>
              <a:gd name="connsiteX2" fmla="*/ 11259000 w 11259000"/>
              <a:gd name="connsiteY2" fmla="*/ 1384366 h 6858000"/>
              <a:gd name="connsiteX3" fmla="*/ 7726680 w 11259000"/>
              <a:gd name="connsiteY3" fmla="*/ 1752600 h 6858000"/>
              <a:gd name="connsiteX4" fmla="*/ 4282440 w 11259000"/>
              <a:gd name="connsiteY4" fmla="*/ 5897880 h 6858000"/>
              <a:gd name="connsiteX5" fmla="*/ 3693276 w 11259000"/>
              <a:gd name="connsiteY5" fmla="*/ 6858000 h 6858000"/>
              <a:gd name="connsiteX6" fmla="*/ 0 w 11259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59000" h="6858000">
                <a:moveTo>
                  <a:pt x="0" y="0"/>
                </a:moveTo>
                <a:lnTo>
                  <a:pt x="11259000" y="0"/>
                </a:lnTo>
                <a:lnTo>
                  <a:pt x="11259000" y="1384366"/>
                </a:lnTo>
                <a:lnTo>
                  <a:pt x="7726680" y="1752600"/>
                </a:lnTo>
                <a:lnTo>
                  <a:pt x="4282440" y="5897880"/>
                </a:lnTo>
                <a:lnTo>
                  <a:pt x="369327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137" t="35805" r="55122" b="15232"/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1467" t="35805" r="12792" b="1523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475" y="585787"/>
            <a:ext cx="3829050" cy="5686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82879"/>
            <a:ext cx="1179195" cy="830419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03"/>
          <a:stretch>
            <a:fillRect/>
          </a:stretch>
        </p:blipFill>
        <p:spPr>
          <a:xfrm flipH="1">
            <a:off x="11109960" y="4909557"/>
            <a:ext cx="1082040" cy="1948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855" t="26528" r="54506" b="16547"/>
          <a:stretch>
            <a:fillRect/>
          </a:stretch>
        </p:blipFill>
        <p:spPr>
          <a:xfrm>
            <a:off x="0" y="0"/>
            <a:ext cx="4800600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357" t="26528" r="14141" b="16547"/>
          <a:stretch>
            <a:fillRect/>
          </a:stretch>
        </p:blipFill>
        <p:spPr>
          <a:xfrm>
            <a:off x="6629400" y="0"/>
            <a:ext cx="55626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118" t="21304" r="5376" b="1932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855" t="26528" r="54506" b="16547"/>
          <a:stretch>
            <a:fillRect/>
          </a:stretch>
        </p:blipFill>
        <p:spPr>
          <a:xfrm>
            <a:off x="0" y="0"/>
            <a:ext cx="4800600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357" t="26528" r="14141" b="16547"/>
          <a:stretch>
            <a:fillRect/>
          </a:stretch>
        </p:blipFill>
        <p:spPr>
          <a:xfrm>
            <a:off x="6629400" y="0"/>
            <a:ext cx="55626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989" t="18119" r="9528" b="36617"/>
          <a:stretch>
            <a:fillRect/>
          </a:stretch>
        </p:blipFill>
        <p:spPr>
          <a:xfrm>
            <a:off x="4626276" y="1384366"/>
            <a:ext cx="7565724" cy="5473634"/>
          </a:xfrm>
          <a:custGeom>
            <a:avLst/>
            <a:gdLst>
              <a:gd name="connsiteX0" fmla="*/ 7565724 w 7565724"/>
              <a:gd name="connsiteY0" fmla="*/ 0 h 5473634"/>
              <a:gd name="connsiteX1" fmla="*/ 7565724 w 7565724"/>
              <a:gd name="connsiteY1" fmla="*/ 5473634 h 5473634"/>
              <a:gd name="connsiteX2" fmla="*/ 0 w 7565724"/>
              <a:gd name="connsiteY2" fmla="*/ 5473634 h 5473634"/>
              <a:gd name="connsiteX3" fmla="*/ 589164 w 7565724"/>
              <a:gd name="connsiteY3" fmla="*/ 4513514 h 5473634"/>
              <a:gd name="connsiteX4" fmla="*/ 4033404 w 7565724"/>
              <a:gd name="connsiteY4" fmla="*/ 368234 h 5473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5724" h="5473634">
                <a:moveTo>
                  <a:pt x="7565724" y="0"/>
                </a:moveTo>
                <a:lnTo>
                  <a:pt x="7565724" y="5473634"/>
                </a:lnTo>
                <a:lnTo>
                  <a:pt x="0" y="5473634"/>
                </a:lnTo>
                <a:lnTo>
                  <a:pt x="589164" y="4513514"/>
                </a:lnTo>
                <a:lnTo>
                  <a:pt x="4033404" y="368234"/>
                </a:lnTo>
                <a:close/>
              </a:path>
            </a:pathLst>
          </a:cu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93" t="6671" r="9528" b="36617"/>
          <a:stretch>
            <a:fillRect/>
          </a:stretch>
        </p:blipFill>
        <p:spPr>
          <a:xfrm>
            <a:off x="0" y="0"/>
            <a:ext cx="11259000" cy="6858000"/>
          </a:xfrm>
          <a:custGeom>
            <a:avLst/>
            <a:gdLst>
              <a:gd name="connsiteX0" fmla="*/ 0 w 11259000"/>
              <a:gd name="connsiteY0" fmla="*/ 0 h 6858000"/>
              <a:gd name="connsiteX1" fmla="*/ 11259000 w 11259000"/>
              <a:gd name="connsiteY1" fmla="*/ 0 h 6858000"/>
              <a:gd name="connsiteX2" fmla="*/ 11259000 w 11259000"/>
              <a:gd name="connsiteY2" fmla="*/ 1384366 h 6858000"/>
              <a:gd name="connsiteX3" fmla="*/ 7726680 w 11259000"/>
              <a:gd name="connsiteY3" fmla="*/ 1752600 h 6858000"/>
              <a:gd name="connsiteX4" fmla="*/ 4282440 w 11259000"/>
              <a:gd name="connsiteY4" fmla="*/ 5897880 h 6858000"/>
              <a:gd name="connsiteX5" fmla="*/ 3693276 w 11259000"/>
              <a:gd name="connsiteY5" fmla="*/ 6858000 h 6858000"/>
              <a:gd name="connsiteX6" fmla="*/ 0 w 11259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59000" h="6858000">
                <a:moveTo>
                  <a:pt x="0" y="0"/>
                </a:moveTo>
                <a:lnTo>
                  <a:pt x="11259000" y="0"/>
                </a:lnTo>
                <a:lnTo>
                  <a:pt x="11259000" y="1384366"/>
                </a:lnTo>
                <a:lnTo>
                  <a:pt x="7726680" y="1752600"/>
                </a:lnTo>
                <a:lnTo>
                  <a:pt x="4282440" y="5897880"/>
                </a:lnTo>
                <a:lnTo>
                  <a:pt x="369327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137" t="35805" r="55122" b="15232"/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1467" t="35805" r="12792" b="1523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475" y="585787"/>
            <a:ext cx="3829050" cy="5686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82879"/>
            <a:ext cx="1179195" cy="830419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03"/>
          <a:stretch>
            <a:fillRect/>
          </a:stretch>
        </p:blipFill>
        <p:spPr>
          <a:xfrm flipH="1">
            <a:off x="11109960" y="4909557"/>
            <a:ext cx="1082040" cy="1948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989" t="18119" r="9528" b="36617"/>
          <a:stretch>
            <a:fillRect/>
          </a:stretch>
        </p:blipFill>
        <p:spPr>
          <a:xfrm>
            <a:off x="4626276" y="1384366"/>
            <a:ext cx="7565724" cy="5473634"/>
          </a:xfrm>
          <a:custGeom>
            <a:avLst/>
            <a:gdLst>
              <a:gd name="connsiteX0" fmla="*/ 7565724 w 7565724"/>
              <a:gd name="connsiteY0" fmla="*/ 0 h 5473634"/>
              <a:gd name="connsiteX1" fmla="*/ 7565724 w 7565724"/>
              <a:gd name="connsiteY1" fmla="*/ 5473634 h 5473634"/>
              <a:gd name="connsiteX2" fmla="*/ 0 w 7565724"/>
              <a:gd name="connsiteY2" fmla="*/ 5473634 h 5473634"/>
              <a:gd name="connsiteX3" fmla="*/ 589164 w 7565724"/>
              <a:gd name="connsiteY3" fmla="*/ 4513514 h 5473634"/>
              <a:gd name="connsiteX4" fmla="*/ 4033404 w 7565724"/>
              <a:gd name="connsiteY4" fmla="*/ 368234 h 5473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5724" h="5473634">
                <a:moveTo>
                  <a:pt x="7565724" y="0"/>
                </a:moveTo>
                <a:lnTo>
                  <a:pt x="7565724" y="5473634"/>
                </a:lnTo>
                <a:lnTo>
                  <a:pt x="0" y="5473634"/>
                </a:lnTo>
                <a:lnTo>
                  <a:pt x="589164" y="4513514"/>
                </a:lnTo>
                <a:lnTo>
                  <a:pt x="4033404" y="368234"/>
                </a:lnTo>
                <a:close/>
              </a:path>
            </a:pathLst>
          </a:cu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93" t="6671" r="9528" b="36617"/>
          <a:stretch>
            <a:fillRect/>
          </a:stretch>
        </p:blipFill>
        <p:spPr>
          <a:xfrm>
            <a:off x="0" y="0"/>
            <a:ext cx="11259000" cy="6858000"/>
          </a:xfrm>
          <a:custGeom>
            <a:avLst/>
            <a:gdLst>
              <a:gd name="connsiteX0" fmla="*/ 0 w 11259000"/>
              <a:gd name="connsiteY0" fmla="*/ 0 h 6858000"/>
              <a:gd name="connsiteX1" fmla="*/ 11259000 w 11259000"/>
              <a:gd name="connsiteY1" fmla="*/ 0 h 6858000"/>
              <a:gd name="connsiteX2" fmla="*/ 11259000 w 11259000"/>
              <a:gd name="connsiteY2" fmla="*/ 1384366 h 6858000"/>
              <a:gd name="connsiteX3" fmla="*/ 7726680 w 11259000"/>
              <a:gd name="connsiteY3" fmla="*/ 1752600 h 6858000"/>
              <a:gd name="connsiteX4" fmla="*/ 4282440 w 11259000"/>
              <a:gd name="connsiteY4" fmla="*/ 5897880 h 6858000"/>
              <a:gd name="connsiteX5" fmla="*/ 3693276 w 11259000"/>
              <a:gd name="connsiteY5" fmla="*/ 6858000 h 6858000"/>
              <a:gd name="connsiteX6" fmla="*/ 0 w 11259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59000" h="6858000">
                <a:moveTo>
                  <a:pt x="0" y="0"/>
                </a:moveTo>
                <a:lnTo>
                  <a:pt x="11259000" y="0"/>
                </a:lnTo>
                <a:lnTo>
                  <a:pt x="11259000" y="1384366"/>
                </a:lnTo>
                <a:lnTo>
                  <a:pt x="7726680" y="1752600"/>
                </a:lnTo>
                <a:lnTo>
                  <a:pt x="4282440" y="5897880"/>
                </a:lnTo>
                <a:lnTo>
                  <a:pt x="369327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118" t="21304" r="5376" b="1932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855" t="26528" r="54506" b="16547"/>
          <a:stretch>
            <a:fillRect/>
          </a:stretch>
        </p:blipFill>
        <p:spPr>
          <a:xfrm>
            <a:off x="0" y="0"/>
            <a:ext cx="4800600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357" t="26528" r="14141" b="16547"/>
          <a:stretch>
            <a:fillRect/>
          </a:stretch>
        </p:blipFill>
        <p:spPr>
          <a:xfrm>
            <a:off x="6629400" y="0"/>
            <a:ext cx="55626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989" t="18119" r="9528" b="36617"/>
          <a:stretch>
            <a:fillRect/>
          </a:stretch>
        </p:blipFill>
        <p:spPr>
          <a:xfrm>
            <a:off x="4626276" y="1384366"/>
            <a:ext cx="7565724" cy="5473634"/>
          </a:xfrm>
          <a:custGeom>
            <a:avLst/>
            <a:gdLst>
              <a:gd name="connsiteX0" fmla="*/ 7565724 w 7565724"/>
              <a:gd name="connsiteY0" fmla="*/ 0 h 5473634"/>
              <a:gd name="connsiteX1" fmla="*/ 7565724 w 7565724"/>
              <a:gd name="connsiteY1" fmla="*/ 5473634 h 5473634"/>
              <a:gd name="connsiteX2" fmla="*/ 0 w 7565724"/>
              <a:gd name="connsiteY2" fmla="*/ 5473634 h 5473634"/>
              <a:gd name="connsiteX3" fmla="*/ 589164 w 7565724"/>
              <a:gd name="connsiteY3" fmla="*/ 4513514 h 5473634"/>
              <a:gd name="connsiteX4" fmla="*/ 4033404 w 7565724"/>
              <a:gd name="connsiteY4" fmla="*/ 368234 h 5473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5724" h="5473634">
                <a:moveTo>
                  <a:pt x="7565724" y="0"/>
                </a:moveTo>
                <a:lnTo>
                  <a:pt x="7565724" y="5473634"/>
                </a:lnTo>
                <a:lnTo>
                  <a:pt x="0" y="5473634"/>
                </a:lnTo>
                <a:lnTo>
                  <a:pt x="589164" y="4513514"/>
                </a:lnTo>
                <a:lnTo>
                  <a:pt x="4033404" y="368234"/>
                </a:lnTo>
                <a:close/>
              </a:path>
            </a:pathLst>
          </a:cu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93" t="6671" r="9528" b="36617"/>
          <a:stretch>
            <a:fillRect/>
          </a:stretch>
        </p:blipFill>
        <p:spPr>
          <a:xfrm>
            <a:off x="0" y="0"/>
            <a:ext cx="11259000" cy="6858000"/>
          </a:xfrm>
          <a:custGeom>
            <a:avLst/>
            <a:gdLst>
              <a:gd name="connsiteX0" fmla="*/ 0 w 11259000"/>
              <a:gd name="connsiteY0" fmla="*/ 0 h 6858000"/>
              <a:gd name="connsiteX1" fmla="*/ 11259000 w 11259000"/>
              <a:gd name="connsiteY1" fmla="*/ 0 h 6858000"/>
              <a:gd name="connsiteX2" fmla="*/ 11259000 w 11259000"/>
              <a:gd name="connsiteY2" fmla="*/ 1384366 h 6858000"/>
              <a:gd name="connsiteX3" fmla="*/ 7726680 w 11259000"/>
              <a:gd name="connsiteY3" fmla="*/ 1752600 h 6858000"/>
              <a:gd name="connsiteX4" fmla="*/ 4282440 w 11259000"/>
              <a:gd name="connsiteY4" fmla="*/ 5897880 h 6858000"/>
              <a:gd name="connsiteX5" fmla="*/ 3693276 w 11259000"/>
              <a:gd name="connsiteY5" fmla="*/ 6858000 h 6858000"/>
              <a:gd name="connsiteX6" fmla="*/ 0 w 11259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59000" h="6858000">
                <a:moveTo>
                  <a:pt x="0" y="0"/>
                </a:moveTo>
                <a:lnTo>
                  <a:pt x="11259000" y="0"/>
                </a:lnTo>
                <a:lnTo>
                  <a:pt x="11259000" y="1384366"/>
                </a:lnTo>
                <a:lnTo>
                  <a:pt x="7726680" y="1752600"/>
                </a:lnTo>
                <a:lnTo>
                  <a:pt x="4282440" y="5897880"/>
                </a:lnTo>
                <a:lnTo>
                  <a:pt x="369327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137" t="35805" r="55122" b="15232"/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1467" t="35805" r="12792" b="1523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475" y="585787"/>
            <a:ext cx="3829050" cy="5686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137" t="35805" r="55122" b="15232"/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82879"/>
            <a:ext cx="1179195" cy="830419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03"/>
          <a:stretch>
            <a:fillRect/>
          </a:stretch>
        </p:blipFill>
        <p:spPr>
          <a:xfrm flipH="1">
            <a:off x="11109960" y="4909557"/>
            <a:ext cx="1082040" cy="1948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118" t="21304" r="5376" b="1932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855" t="26528" r="54506" b="16547"/>
          <a:stretch>
            <a:fillRect/>
          </a:stretch>
        </p:blipFill>
        <p:spPr>
          <a:xfrm>
            <a:off x="0" y="0"/>
            <a:ext cx="4800600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357" t="26528" r="14141" b="16547"/>
          <a:stretch>
            <a:fillRect/>
          </a:stretch>
        </p:blipFill>
        <p:spPr>
          <a:xfrm>
            <a:off x="6629400" y="0"/>
            <a:ext cx="55626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989" t="18119" r="9528" b="36617"/>
          <a:stretch>
            <a:fillRect/>
          </a:stretch>
        </p:blipFill>
        <p:spPr>
          <a:xfrm>
            <a:off x="4626276" y="1384366"/>
            <a:ext cx="7565724" cy="5473634"/>
          </a:xfrm>
          <a:custGeom>
            <a:avLst/>
            <a:gdLst>
              <a:gd name="connsiteX0" fmla="*/ 7565724 w 7565724"/>
              <a:gd name="connsiteY0" fmla="*/ 0 h 5473634"/>
              <a:gd name="connsiteX1" fmla="*/ 7565724 w 7565724"/>
              <a:gd name="connsiteY1" fmla="*/ 5473634 h 5473634"/>
              <a:gd name="connsiteX2" fmla="*/ 0 w 7565724"/>
              <a:gd name="connsiteY2" fmla="*/ 5473634 h 5473634"/>
              <a:gd name="connsiteX3" fmla="*/ 589164 w 7565724"/>
              <a:gd name="connsiteY3" fmla="*/ 4513514 h 5473634"/>
              <a:gd name="connsiteX4" fmla="*/ 4033404 w 7565724"/>
              <a:gd name="connsiteY4" fmla="*/ 368234 h 5473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5724" h="5473634">
                <a:moveTo>
                  <a:pt x="7565724" y="0"/>
                </a:moveTo>
                <a:lnTo>
                  <a:pt x="7565724" y="5473634"/>
                </a:lnTo>
                <a:lnTo>
                  <a:pt x="0" y="5473634"/>
                </a:lnTo>
                <a:lnTo>
                  <a:pt x="589164" y="4513514"/>
                </a:lnTo>
                <a:lnTo>
                  <a:pt x="4033404" y="368234"/>
                </a:lnTo>
                <a:close/>
              </a:path>
            </a:pathLst>
          </a:cu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93" t="6671" r="9528" b="36617"/>
          <a:stretch>
            <a:fillRect/>
          </a:stretch>
        </p:blipFill>
        <p:spPr>
          <a:xfrm>
            <a:off x="0" y="0"/>
            <a:ext cx="11259000" cy="6858000"/>
          </a:xfrm>
          <a:custGeom>
            <a:avLst/>
            <a:gdLst>
              <a:gd name="connsiteX0" fmla="*/ 0 w 11259000"/>
              <a:gd name="connsiteY0" fmla="*/ 0 h 6858000"/>
              <a:gd name="connsiteX1" fmla="*/ 11259000 w 11259000"/>
              <a:gd name="connsiteY1" fmla="*/ 0 h 6858000"/>
              <a:gd name="connsiteX2" fmla="*/ 11259000 w 11259000"/>
              <a:gd name="connsiteY2" fmla="*/ 1384366 h 6858000"/>
              <a:gd name="connsiteX3" fmla="*/ 7726680 w 11259000"/>
              <a:gd name="connsiteY3" fmla="*/ 1752600 h 6858000"/>
              <a:gd name="connsiteX4" fmla="*/ 4282440 w 11259000"/>
              <a:gd name="connsiteY4" fmla="*/ 5897880 h 6858000"/>
              <a:gd name="connsiteX5" fmla="*/ 3693276 w 11259000"/>
              <a:gd name="connsiteY5" fmla="*/ 6858000 h 6858000"/>
              <a:gd name="connsiteX6" fmla="*/ 0 w 11259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59000" h="6858000">
                <a:moveTo>
                  <a:pt x="0" y="0"/>
                </a:moveTo>
                <a:lnTo>
                  <a:pt x="11259000" y="0"/>
                </a:lnTo>
                <a:lnTo>
                  <a:pt x="11259000" y="1384366"/>
                </a:lnTo>
                <a:lnTo>
                  <a:pt x="7726680" y="1752600"/>
                </a:lnTo>
                <a:lnTo>
                  <a:pt x="4282440" y="5897880"/>
                </a:lnTo>
                <a:lnTo>
                  <a:pt x="369327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137" t="35805" r="55122" b="15232"/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1467" t="35805" r="12792" b="1523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1467" t="35805" r="12792" b="1523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475" y="585787"/>
            <a:ext cx="3829050" cy="5686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82879"/>
            <a:ext cx="1179195" cy="830419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03"/>
          <a:stretch>
            <a:fillRect/>
          </a:stretch>
        </p:blipFill>
        <p:spPr>
          <a:xfrm flipH="1">
            <a:off x="11109960" y="4909557"/>
            <a:ext cx="1082040" cy="1948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118" t="21304" r="5376" b="1932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855" t="26528" r="54506" b="16547"/>
          <a:stretch>
            <a:fillRect/>
          </a:stretch>
        </p:blipFill>
        <p:spPr>
          <a:xfrm>
            <a:off x="0" y="0"/>
            <a:ext cx="4800600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357" t="26528" r="14141" b="16547"/>
          <a:stretch>
            <a:fillRect/>
          </a:stretch>
        </p:blipFill>
        <p:spPr>
          <a:xfrm>
            <a:off x="6629400" y="0"/>
            <a:ext cx="55626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989" t="18119" r="9528" b="36617"/>
          <a:stretch>
            <a:fillRect/>
          </a:stretch>
        </p:blipFill>
        <p:spPr>
          <a:xfrm>
            <a:off x="4626276" y="1384366"/>
            <a:ext cx="7565724" cy="5473634"/>
          </a:xfrm>
          <a:custGeom>
            <a:avLst/>
            <a:gdLst>
              <a:gd name="connsiteX0" fmla="*/ 7565724 w 7565724"/>
              <a:gd name="connsiteY0" fmla="*/ 0 h 5473634"/>
              <a:gd name="connsiteX1" fmla="*/ 7565724 w 7565724"/>
              <a:gd name="connsiteY1" fmla="*/ 5473634 h 5473634"/>
              <a:gd name="connsiteX2" fmla="*/ 0 w 7565724"/>
              <a:gd name="connsiteY2" fmla="*/ 5473634 h 5473634"/>
              <a:gd name="connsiteX3" fmla="*/ 589164 w 7565724"/>
              <a:gd name="connsiteY3" fmla="*/ 4513514 h 5473634"/>
              <a:gd name="connsiteX4" fmla="*/ 4033404 w 7565724"/>
              <a:gd name="connsiteY4" fmla="*/ 368234 h 5473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5724" h="5473634">
                <a:moveTo>
                  <a:pt x="7565724" y="0"/>
                </a:moveTo>
                <a:lnTo>
                  <a:pt x="7565724" y="5473634"/>
                </a:lnTo>
                <a:lnTo>
                  <a:pt x="0" y="5473634"/>
                </a:lnTo>
                <a:lnTo>
                  <a:pt x="589164" y="4513514"/>
                </a:lnTo>
                <a:lnTo>
                  <a:pt x="4033404" y="368234"/>
                </a:lnTo>
                <a:close/>
              </a:path>
            </a:pathLst>
          </a:cu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93" t="6671" r="9528" b="36617"/>
          <a:stretch>
            <a:fillRect/>
          </a:stretch>
        </p:blipFill>
        <p:spPr>
          <a:xfrm>
            <a:off x="0" y="0"/>
            <a:ext cx="11259000" cy="6858000"/>
          </a:xfrm>
          <a:custGeom>
            <a:avLst/>
            <a:gdLst>
              <a:gd name="connsiteX0" fmla="*/ 0 w 11259000"/>
              <a:gd name="connsiteY0" fmla="*/ 0 h 6858000"/>
              <a:gd name="connsiteX1" fmla="*/ 11259000 w 11259000"/>
              <a:gd name="connsiteY1" fmla="*/ 0 h 6858000"/>
              <a:gd name="connsiteX2" fmla="*/ 11259000 w 11259000"/>
              <a:gd name="connsiteY2" fmla="*/ 1384366 h 6858000"/>
              <a:gd name="connsiteX3" fmla="*/ 7726680 w 11259000"/>
              <a:gd name="connsiteY3" fmla="*/ 1752600 h 6858000"/>
              <a:gd name="connsiteX4" fmla="*/ 4282440 w 11259000"/>
              <a:gd name="connsiteY4" fmla="*/ 5897880 h 6858000"/>
              <a:gd name="connsiteX5" fmla="*/ 3693276 w 11259000"/>
              <a:gd name="connsiteY5" fmla="*/ 6858000 h 6858000"/>
              <a:gd name="connsiteX6" fmla="*/ 0 w 11259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59000" h="6858000">
                <a:moveTo>
                  <a:pt x="0" y="0"/>
                </a:moveTo>
                <a:lnTo>
                  <a:pt x="11259000" y="0"/>
                </a:lnTo>
                <a:lnTo>
                  <a:pt x="11259000" y="1384366"/>
                </a:lnTo>
                <a:lnTo>
                  <a:pt x="7726680" y="1752600"/>
                </a:lnTo>
                <a:lnTo>
                  <a:pt x="4282440" y="5897880"/>
                </a:lnTo>
                <a:lnTo>
                  <a:pt x="369327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137" t="35805" r="55122" b="15232"/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475" y="585787"/>
            <a:ext cx="3829050" cy="5686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1467" t="35805" r="12792" b="1523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475" y="585787"/>
            <a:ext cx="3829050" cy="5686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82879"/>
            <a:ext cx="1179195" cy="830419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03"/>
          <a:stretch>
            <a:fillRect/>
          </a:stretch>
        </p:blipFill>
        <p:spPr>
          <a:xfrm flipH="1">
            <a:off x="11109960" y="4909557"/>
            <a:ext cx="1082040" cy="1948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118" t="21304" r="5376" b="1932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855" t="26528" r="54506" b="16547"/>
          <a:stretch>
            <a:fillRect/>
          </a:stretch>
        </p:blipFill>
        <p:spPr>
          <a:xfrm>
            <a:off x="0" y="0"/>
            <a:ext cx="4800600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357" t="26528" r="14141" b="16547"/>
          <a:stretch>
            <a:fillRect/>
          </a:stretch>
        </p:blipFill>
        <p:spPr>
          <a:xfrm>
            <a:off x="6629400" y="0"/>
            <a:ext cx="55626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989" t="18119" r="9528" b="36617"/>
          <a:stretch>
            <a:fillRect/>
          </a:stretch>
        </p:blipFill>
        <p:spPr>
          <a:xfrm>
            <a:off x="4626276" y="1384366"/>
            <a:ext cx="7565724" cy="5473634"/>
          </a:xfrm>
          <a:custGeom>
            <a:avLst/>
            <a:gdLst>
              <a:gd name="connsiteX0" fmla="*/ 7565724 w 7565724"/>
              <a:gd name="connsiteY0" fmla="*/ 0 h 5473634"/>
              <a:gd name="connsiteX1" fmla="*/ 7565724 w 7565724"/>
              <a:gd name="connsiteY1" fmla="*/ 5473634 h 5473634"/>
              <a:gd name="connsiteX2" fmla="*/ 0 w 7565724"/>
              <a:gd name="connsiteY2" fmla="*/ 5473634 h 5473634"/>
              <a:gd name="connsiteX3" fmla="*/ 589164 w 7565724"/>
              <a:gd name="connsiteY3" fmla="*/ 4513514 h 5473634"/>
              <a:gd name="connsiteX4" fmla="*/ 4033404 w 7565724"/>
              <a:gd name="connsiteY4" fmla="*/ 368234 h 5473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5724" h="5473634">
                <a:moveTo>
                  <a:pt x="7565724" y="0"/>
                </a:moveTo>
                <a:lnTo>
                  <a:pt x="7565724" y="5473634"/>
                </a:lnTo>
                <a:lnTo>
                  <a:pt x="0" y="5473634"/>
                </a:lnTo>
                <a:lnTo>
                  <a:pt x="589164" y="4513514"/>
                </a:lnTo>
                <a:lnTo>
                  <a:pt x="4033404" y="368234"/>
                </a:lnTo>
                <a:close/>
              </a:path>
            </a:pathLst>
          </a:cu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93" t="6671" r="9528" b="36617"/>
          <a:stretch>
            <a:fillRect/>
          </a:stretch>
        </p:blipFill>
        <p:spPr>
          <a:xfrm>
            <a:off x="0" y="0"/>
            <a:ext cx="11259000" cy="6858000"/>
          </a:xfrm>
          <a:custGeom>
            <a:avLst/>
            <a:gdLst>
              <a:gd name="connsiteX0" fmla="*/ 0 w 11259000"/>
              <a:gd name="connsiteY0" fmla="*/ 0 h 6858000"/>
              <a:gd name="connsiteX1" fmla="*/ 11259000 w 11259000"/>
              <a:gd name="connsiteY1" fmla="*/ 0 h 6858000"/>
              <a:gd name="connsiteX2" fmla="*/ 11259000 w 11259000"/>
              <a:gd name="connsiteY2" fmla="*/ 1384366 h 6858000"/>
              <a:gd name="connsiteX3" fmla="*/ 7726680 w 11259000"/>
              <a:gd name="connsiteY3" fmla="*/ 1752600 h 6858000"/>
              <a:gd name="connsiteX4" fmla="*/ 4282440 w 11259000"/>
              <a:gd name="connsiteY4" fmla="*/ 5897880 h 6858000"/>
              <a:gd name="connsiteX5" fmla="*/ 3693276 w 11259000"/>
              <a:gd name="connsiteY5" fmla="*/ 6858000 h 6858000"/>
              <a:gd name="connsiteX6" fmla="*/ 0 w 11259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59000" h="6858000">
                <a:moveTo>
                  <a:pt x="0" y="0"/>
                </a:moveTo>
                <a:lnTo>
                  <a:pt x="11259000" y="0"/>
                </a:lnTo>
                <a:lnTo>
                  <a:pt x="11259000" y="1384366"/>
                </a:lnTo>
                <a:lnTo>
                  <a:pt x="7726680" y="1752600"/>
                </a:lnTo>
                <a:lnTo>
                  <a:pt x="4282440" y="5897880"/>
                </a:lnTo>
                <a:lnTo>
                  <a:pt x="369327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82879"/>
            <a:ext cx="1179195" cy="830419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03"/>
          <a:stretch>
            <a:fillRect/>
          </a:stretch>
        </p:blipFill>
        <p:spPr>
          <a:xfrm flipH="1">
            <a:off x="11109960" y="4909557"/>
            <a:ext cx="1082040" cy="1948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137" t="35805" r="55122" b="15232"/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1467" t="35805" r="12792" b="1523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475" y="585787"/>
            <a:ext cx="3829050" cy="5686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82879"/>
            <a:ext cx="1179195" cy="830419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03"/>
          <a:stretch>
            <a:fillRect/>
          </a:stretch>
        </p:blipFill>
        <p:spPr>
          <a:xfrm flipH="1">
            <a:off x="11109960" y="4909557"/>
            <a:ext cx="1082040" cy="1948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118" t="21304" r="5376" b="1932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855" t="26528" r="54506" b="16547"/>
          <a:stretch>
            <a:fillRect/>
          </a:stretch>
        </p:blipFill>
        <p:spPr>
          <a:xfrm>
            <a:off x="0" y="0"/>
            <a:ext cx="4800600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357" t="26528" r="14141" b="16547"/>
          <a:stretch>
            <a:fillRect/>
          </a:stretch>
        </p:blipFill>
        <p:spPr>
          <a:xfrm>
            <a:off x="6629400" y="0"/>
            <a:ext cx="55626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989" t="18119" r="9528" b="36617"/>
          <a:stretch>
            <a:fillRect/>
          </a:stretch>
        </p:blipFill>
        <p:spPr>
          <a:xfrm>
            <a:off x="4626276" y="1384366"/>
            <a:ext cx="7565724" cy="5473634"/>
          </a:xfrm>
          <a:custGeom>
            <a:avLst/>
            <a:gdLst>
              <a:gd name="connsiteX0" fmla="*/ 7565724 w 7565724"/>
              <a:gd name="connsiteY0" fmla="*/ 0 h 5473634"/>
              <a:gd name="connsiteX1" fmla="*/ 7565724 w 7565724"/>
              <a:gd name="connsiteY1" fmla="*/ 5473634 h 5473634"/>
              <a:gd name="connsiteX2" fmla="*/ 0 w 7565724"/>
              <a:gd name="connsiteY2" fmla="*/ 5473634 h 5473634"/>
              <a:gd name="connsiteX3" fmla="*/ 589164 w 7565724"/>
              <a:gd name="connsiteY3" fmla="*/ 4513514 h 5473634"/>
              <a:gd name="connsiteX4" fmla="*/ 4033404 w 7565724"/>
              <a:gd name="connsiteY4" fmla="*/ 368234 h 5473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5724" h="5473634">
                <a:moveTo>
                  <a:pt x="7565724" y="0"/>
                </a:moveTo>
                <a:lnTo>
                  <a:pt x="7565724" y="5473634"/>
                </a:lnTo>
                <a:lnTo>
                  <a:pt x="0" y="5473634"/>
                </a:lnTo>
                <a:lnTo>
                  <a:pt x="589164" y="4513514"/>
                </a:lnTo>
                <a:lnTo>
                  <a:pt x="4033404" y="368234"/>
                </a:lnTo>
                <a:close/>
              </a:path>
            </a:pathLst>
          </a:cu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93" t="6671" r="9528" b="36617"/>
          <a:stretch>
            <a:fillRect/>
          </a:stretch>
        </p:blipFill>
        <p:spPr>
          <a:xfrm>
            <a:off x="0" y="0"/>
            <a:ext cx="11259000" cy="6858000"/>
          </a:xfrm>
          <a:custGeom>
            <a:avLst/>
            <a:gdLst>
              <a:gd name="connsiteX0" fmla="*/ 0 w 11259000"/>
              <a:gd name="connsiteY0" fmla="*/ 0 h 6858000"/>
              <a:gd name="connsiteX1" fmla="*/ 11259000 w 11259000"/>
              <a:gd name="connsiteY1" fmla="*/ 0 h 6858000"/>
              <a:gd name="connsiteX2" fmla="*/ 11259000 w 11259000"/>
              <a:gd name="connsiteY2" fmla="*/ 1384366 h 6858000"/>
              <a:gd name="connsiteX3" fmla="*/ 7726680 w 11259000"/>
              <a:gd name="connsiteY3" fmla="*/ 1752600 h 6858000"/>
              <a:gd name="connsiteX4" fmla="*/ 4282440 w 11259000"/>
              <a:gd name="connsiteY4" fmla="*/ 5897880 h 6858000"/>
              <a:gd name="connsiteX5" fmla="*/ 3693276 w 11259000"/>
              <a:gd name="connsiteY5" fmla="*/ 6858000 h 6858000"/>
              <a:gd name="connsiteX6" fmla="*/ 0 w 11259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59000" h="6858000">
                <a:moveTo>
                  <a:pt x="0" y="0"/>
                </a:moveTo>
                <a:lnTo>
                  <a:pt x="11259000" y="0"/>
                </a:lnTo>
                <a:lnTo>
                  <a:pt x="11259000" y="1384366"/>
                </a:lnTo>
                <a:lnTo>
                  <a:pt x="7726680" y="1752600"/>
                </a:lnTo>
                <a:lnTo>
                  <a:pt x="4282440" y="5897880"/>
                </a:lnTo>
                <a:lnTo>
                  <a:pt x="369327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137" t="35805" r="55122" b="15232"/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1467" t="35805" r="12792" b="1523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475" y="585787"/>
            <a:ext cx="3829050" cy="5686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82879"/>
            <a:ext cx="1179195" cy="830419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03"/>
          <a:stretch>
            <a:fillRect/>
          </a:stretch>
        </p:blipFill>
        <p:spPr>
          <a:xfrm flipH="1">
            <a:off x="11109960" y="4909557"/>
            <a:ext cx="1082040" cy="1948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118" t="21304" r="5376" b="1932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855" t="26528" r="54506" b="16547"/>
          <a:stretch>
            <a:fillRect/>
          </a:stretch>
        </p:blipFill>
        <p:spPr>
          <a:xfrm>
            <a:off x="0" y="0"/>
            <a:ext cx="4800600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357" t="26528" r="14141" b="16547"/>
          <a:stretch>
            <a:fillRect/>
          </a:stretch>
        </p:blipFill>
        <p:spPr>
          <a:xfrm>
            <a:off x="6629400" y="0"/>
            <a:ext cx="55626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855" t="26528" r="54506" b="16547"/>
          <a:stretch>
            <a:fillRect/>
          </a:stretch>
        </p:blipFill>
        <p:spPr>
          <a:xfrm>
            <a:off x="0" y="0"/>
            <a:ext cx="4800600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357" t="26528" r="14141" b="16547"/>
          <a:stretch>
            <a:fillRect/>
          </a:stretch>
        </p:blipFill>
        <p:spPr>
          <a:xfrm>
            <a:off x="6629400" y="0"/>
            <a:ext cx="55626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989" t="18119" r="9528" b="36617"/>
          <a:stretch>
            <a:fillRect/>
          </a:stretch>
        </p:blipFill>
        <p:spPr>
          <a:xfrm>
            <a:off x="4626276" y="1384366"/>
            <a:ext cx="7565724" cy="5473634"/>
          </a:xfrm>
          <a:custGeom>
            <a:avLst/>
            <a:gdLst>
              <a:gd name="connsiteX0" fmla="*/ 7565724 w 7565724"/>
              <a:gd name="connsiteY0" fmla="*/ 0 h 5473634"/>
              <a:gd name="connsiteX1" fmla="*/ 7565724 w 7565724"/>
              <a:gd name="connsiteY1" fmla="*/ 5473634 h 5473634"/>
              <a:gd name="connsiteX2" fmla="*/ 0 w 7565724"/>
              <a:gd name="connsiteY2" fmla="*/ 5473634 h 5473634"/>
              <a:gd name="connsiteX3" fmla="*/ 589164 w 7565724"/>
              <a:gd name="connsiteY3" fmla="*/ 4513514 h 5473634"/>
              <a:gd name="connsiteX4" fmla="*/ 4033404 w 7565724"/>
              <a:gd name="connsiteY4" fmla="*/ 368234 h 5473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5724" h="5473634">
                <a:moveTo>
                  <a:pt x="7565724" y="0"/>
                </a:moveTo>
                <a:lnTo>
                  <a:pt x="7565724" y="5473634"/>
                </a:lnTo>
                <a:lnTo>
                  <a:pt x="0" y="5473634"/>
                </a:lnTo>
                <a:lnTo>
                  <a:pt x="589164" y="4513514"/>
                </a:lnTo>
                <a:lnTo>
                  <a:pt x="4033404" y="368234"/>
                </a:lnTo>
                <a:close/>
              </a:path>
            </a:pathLst>
          </a:cu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93" t="6671" r="9528" b="36617"/>
          <a:stretch>
            <a:fillRect/>
          </a:stretch>
        </p:blipFill>
        <p:spPr>
          <a:xfrm>
            <a:off x="0" y="0"/>
            <a:ext cx="11259000" cy="6858000"/>
          </a:xfrm>
          <a:custGeom>
            <a:avLst/>
            <a:gdLst>
              <a:gd name="connsiteX0" fmla="*/ 0 w 11259000"/>
              <a:gd name="connsiteY0" fmla="*/ 0 h 6858000"/>
              <a:gd name="connsiteX1" fmla="*/ 11259000 w 11259000"/>
              <a:gd name="connsiteY1" fmla="*/ 0 h 6858000"/>
              <a:gd name="connsiteX2" fmla="*/ 11259000 w 11259000"/>
              <a:gd name="connsiteY2" fmla="*/ 1384366 h 6858000"/>
              <a:gd name="connsiteX3" fmla="*/ 7726680 w 11259000"/>
              <a:gd name="connsiteY3" fmla="*/ 1752600 h 6858000"/>
              <a:gd name="connsiteX4" fmla="*/ 4282440 w 11259000"/>
              <a:gd name="connsiteY4" fmla="*/ 5897880 h 6858000"/>
              <a:gd name="connsiteX5" fmla="*/ 3693276 w 11259000"/>
              <a:gd name="connsiteY5" fmla="*/ 6858000 h 6858000"/>
              <a:gd name="connsiteX6" fmla="*/ 0 w 11259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59000" h="6858000">
                <a:moveTo>
                  <a:pt x="0" y="0"/>
                </a:moveTo>
                <a:lnTo>
                  <a:pt x="11259000" y="0"/>
                </a:lnTo>
                <a:lnTo>
                  <a:pt x="11259000" y="1384366"/>
                </a:lnTo>
                <a:lnTo>
                  <a:pt x="7726680" y="1752600"/>
                </a:lnTo>
                <a:lnTo>
                  <a:pt x="4282440" y="5897880"/>
                </a:lnTo>
                <a:lnTo>
                  <a:pt x="369327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137" t="35805" r="55122" b="15232"/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1467" t="35805" r="12792" b="1523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475" y="585787"/>
            <a:ext cx="3829050" cy="5686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82879"/>
            <a:ext cx="1179195" cy="830419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03"/>
          <a:stretch>
            <a:fillRect/>
          </a:stretch>
        </p:blipFill>
        <p:spPr>
          <a:xfrm flipH="1">
            <a:off x="11109960" y="4909557"/>
            <a:ext cx="1082040" cy="1948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118" t="21304" r="5376" b="1932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855" t="26528" r="54506" b="16547"/>
          <a:stretch>
            <a:fillRect/>
          </a:stretch>
        </p:blipFill>
        <p:spPr>
          <a:xfrm>
            <a:off x="0" y="0"/>
            <a:ext cx="4800600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357" t="26528" r="14141" b="16547"/>
          <a:stretch>
            <a:fillRect/>
          </a:stretch>
        </p:blipFill>
        <p:spPr>
          <a:xfrm>
            <a:off x="6629400" y="0"/>
            <a:ext cx="55626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989" t="18119" r="9528" b="36617"/>
          <a:stretch>
            <a:fillRect/>
          </a:stretch>
        </p:blipFill>
        <p:spPr>
          <a:xfrm>
            <a:off x="4626276" y="1384366"/>
            <a:ext cx="7565724" cy="5473634"/>
          </a:xfrm>
          <a:custGeom>
            <a:avLst/>
            <a:gdLst>
              <a:gd name="connsiteX0" fmla="*/ 7565724 w 7565724"/>
              <a:gd name="connsiteY0" fmla="*/ 0 h 5473634"/>
              <a:gd name="connsiteX1" fmla="*/ 7565724 w 7565724"/>
              <a:gd name="connsiteY1" fmla="*/ 5473634 h 5473634"/>
              <a:gd name="connsiteX2" fmla="*/ 0 w 7565724"/>
              <a:gd name="connsiteY2" fmla="*/ 5473634 h 5473634"/>
              <a:gd name="connsiteX3" fmla="*/ 589164 w 7565724"/>
              <a:gd name="connsiteY3" fmla="*/ 4513514 h 5473634"/>
              <a:gd name="connsiteX4" fmla="*/ 4033404 w 7565724"/>
              <a:gd name="connsiteY4" fmla="*/ 368234 h 5473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5724" h="5473634">
                <a:moveTo>
                  <a:pt x="7565724" y="0"/>
                </a:moveTo>
                <a:lnTo>
                  <a:pt x="7565724" y="5473634"/>
                </a:lnTo>
                <a:lnTo>
                  <a:pt x="0" y="5473634"/>
                </a:lnTo>
                <a:lnTo>
                  <a:pt x="589164" y="4513514"/>
                </a:lnTo>
                <a:lnTo>
                  <a:pt x="4033404" y="368234"/>
                </a:lnTo>
                <a:close/>
              </a:path>
            </a:pathLst>
          </a:cu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93" t="6671" r="9528" b="36617"/>
          <a:stretch>
            <a:fillRect/>
          </a:stretch>
        </p:blipFill>
        <p:spPr>
          <a:xfrm>
            <a:off x="0" y="0"/>
            <a:ext cx="11259000" cy="6858000"/>
          </a:xfrm>
          <a:custGeom>
            <a:avLst/>
            <a:gdLst>
              <a:gd name="connsiteX0" fmla="*/ 0 w 11259000"/>
              <a:gd name="connsiteY0" fmla="*/ 0 h 6858000"/>
              <a:gd name="connsiteX1" fmla="*/ 11259000 w 11259000"/>
              <a:gd name="connsiteY1" fmla="*/ 0 h 6858000"/>
              <a:gd name="connsiteX2" fmla="*/ 11259000 w 11259000"/>
              <a:gd name="connsiteY2" fmla="*/ 1384366 h 6858000"/>
              <a:gd name="connsiteX3" fmla="*/ 7726680 w 11259000"/>
              <a:gd name="connsiteY3" fmla="*/ 1752600 h 6858000"/>
              <a:gd name="connsiteX4" fmla="*/ 4282440 w 11259000"/>
              <a:gd name="connsiteY4" fmla="*/ 5897880 h 6858000"/>
              <a:gd name="connsiteX5" fmla="*/ 3693276 w 11259000"/>
              <a:gd name="connsiteY5" fmla="*/ 6858000 h 6858000"/>
              <a:gd name="connsiteX6" fmla="*/ 0 w 11259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59000" h="6858000">
                <a:moveTo>
                  <a:pt x="0" y="0"/>
                </a:moveTo>
                <a:lnTo>
                  <a:pt x="11259000" y="0"/>
                </a:lnTo>
                <a:lnTo>
                  <a:pt x="11259000" y="1384366"/>
                </a:lnTo>
                <a:lnTo>
                  <a:pt x="7726680" y="1752600"/>
                </a:lnTo>
                <a:lnTo>
                  <a:pt x="4282440" y="5897880"/>
                </a:lnTo>
                <a:lnTo>
                  <a:pt x="369327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137" t="35805" r="55122" b="15232"/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1467" t="35805" r="12792" b="1523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475" y="585787"/>
            <a:ext cx="3829050" cy="5686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82879"/>
            <a:ext cx="1179195" cy="830419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03"/>
          <a:stretch>
            <a:fillRect/>
          </a:stretch>
        </p:blipFill>
        <p:spPr>
          <a:xfrm flipH="1">
            <a:off x="11109960" y="4909557"/>
            <a:ext cx="1082040" cy="1948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989" t="18119" r="9528" b="36617"/>
          <a:stretch>
            <a:fillRect/>
          </a:stretch>
        </p:blipFill>
        <p:spPr>
          <a:xfrm>
            <a:off x="4626276" y="1384366"/>
            <a:ext cx="7565724" cy="5473634"/>
          </a:xfrm>
          <a:custGeom>
            <a:avLst/>
            <a:gdLst>
              <a:gd name="connsiteX0" fmla="*/ 7565724 w 7565724"/>
              <a:gd name="connsiteY0" fmla="*/ 0 h 5473634"/>
              <a:gd name="connsiteX1" fmla="*/ 7565724 w 7565724"/>
              <a:gd name="connsiteY1" fmla="*/ 5473634 h 5473634"/>
              <a:gd name="connsiteX2" fmla="*/ 0 w 7565724"/>
              <a:gd name="connsiteY2" fmla="*/ 5473634 h 5473634"/>
              <a:gd name="connsiteX3" fmla="*/ 589164 w 7565724"/>
              <a:gd name="connsiteY3" fmla="*/ 4513514 h 5473634"/>
              <a:gd name="connsiteX4" fmla="*/ 4033404 w 7565724"/>
              <a:gd name="connsiteY4" fmla="*/ 368234 h 5473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5724" h="5473634">
                <a:moveTo>
                  <a:pt x="7565724" y="0"/>
                </a:moveTo>
                <a:lnTo>
                  <a:pt x="7565724" y="5473634"/>
                </a:lnTo>
                <a:lnTo>
                  <a:pt x="0" y="5473634"/>
                </a:lnTo>
                <a:lnTo>
                  <a:pt x="589164" y="4513514"/>
                </a:lnTo>
                <a:lnTo>
                  <a:pt x="4033404" y="368234"/>
                </a:lnTo>
                <a:close/>
              </a:path>
            </a:pathLst>
          </a:cu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93" t="6671" r="9528" b="36617"/>
          <a:stretch>
            <a:fillRect/>
          </a:stretch>
        </p:blipFill>
        <p:spPr>
          <a:xfrm>
            <a:off x="0" y="0"/>
            <a:ext cx="11259000" cy="6858000"/>
          </a:xfrm>
          <a:custGeom>
            <a:avLst/>
            <a:gdLst>
              <a:gd name="connsiteX0" fmla="*/ 0 w 11259000"/>
              <a:gd name="connsiteY0" fmla="*/ 0 h 6858000"/>
              <a:gd name="connsiteX1" fmla="*/ 11259000 w 11259000"/>
              <a:gd name="connsiteY1" fmla="*/ 0 h 6858000"/>
              <a:gd name="connsiteX2" fmla="*/ 11259000 w 11259000"/>
              <a:gd name="connsiteY2" fmla="*/ 1384366 h 6858000"/>
              <a:gd name="connsiteX3" fmla="*/ 7726680 w 11259000"/>
              <a:gd name="connsiteY3" fmla="*/ 1752600 h 6858000"/>
              <a:gd name="connsiteX4" fmla="*/ 4282440 w 11259000"/>
              <a:gd name="connsiteY4" fmla="*/ 5897880 h 6858000"/>
              <a:gd name="connsiteX5" fmla="*/ 3693276 w 11259000"/>
              <a:gd name="connsiteY5" fmla="*/ 6858000 h 6858000"/>
              <a:gd name="connsiteX6" fmla="*/ 0 w 11259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59000" h="6858000">
                <a:moveTo>
                  <a:pt x="0" y="0"/>
                </a:moveTo>
                <a:lnTo>
                  <a:pt x="11259000" y="0"/>
                </a:lnTo>
                <a:lnTo>
                  <a:pt x="11259000" y="1384366"/>
                </a:lnTo>
                <a:lnTo>
                  <a:pt x="7726680" y="1752600"/>
                </a:lnTo>
                <a:lnTo>
                  <a:pt x="4282440" y="5897880"/>
                </a:lnTo>
                <a:lnTo>
                  <a:pt x="369327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118" t="21304" r="5376" b="1932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855" t="26528" r="54506" b="16547"/>
          <a:stretch>
            <a:fillRect/>
          </a:stretch>
        </p:blipFill>
        <p:spPr>
          <a:xfrm>
            <a:off x="0" y="0"/>
            <a:ext cx="4800600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357" t="26528" r="14141" b="16547"/>
          <a:stretch>
            <a:fillRect/>
          </a:stretch>
        </p:blipFill>
        <p:spPr>
          <a:xfrm>
            <a:off x="6629400" y="0"/>
            <a:ext cx="55626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989" t="18119" r="9528" b="36617"/>
          <a:stretch>
            <a:fillRect/>
          </a:stretch>
        </p:blipFill>
        <p:spPr>
          <a:xfrm>
            <a:off x="4626276" y="1384366"/>
            <a:ext cx="7565724" cy="5473634"/>
          </a:xfrm>
          <a:custGeom>
            <a:avLst/>
            <a:gdLst>
              <a:gd name="connsiteX0" fmla="*/ 7565724 w 7565724"/>
              <a:gd name="connsiteY0" fmla="*/ 0 h 5473634"/>
              <a:gd name="connsiteX1" fmla="*/ 7565724 w 7565724"/>
              <a:gd name="connsiteY1" fmla="*/ 5473634 h 5473634"/>
              <a:gd name="connsiteX2" fmla="*/ 0 w 7565724"/>
              <a:gd name="connsiteY2" fmla="*/ 5473634 h 5473634"/>
              <a:gd name="connsiteX3" fmla="*/ 589164 w 7565724"/>
              <a:gd name="connsiteY3" fmla="*/ 4513514 h 5473634"/>
              <a:gd name="connsiteX4" fmla="*/ 4033404 w 7565724"/>
              <a:gd name="connsiteY4" fmla="*/ 368234 h 5473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5724" h="5473634">
                <a:moveTo>
                  <a:pt x="7565724" y="0"/>
                </a:moveTo>
                <a:lnTo>
                  <a:pt x="7565724" y="5473634"/>
                </a:lnTo>
                <a:lnTo>
                  <a:pt x="0" y="5473634"/>
                </a:lnTo>
                <a:lnTo>
                  <a:pt x="589164" y="4513514"/>
                </a:lnTo>
                <a:lnTo>
                  <a:pt x="4033404" y="368234"/>
                </a:lnTo>
                <a:close/>
              </a:path>
            </a:pathLst>
          </a:cu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93" t="6671" r="9528" b="36617"/>
          <a:stretch>
            <a:fillRect/>
          </a:stretch>
        </p:blipFill>
        <p:spPr>
          <a:xfrm>
            <a:off x="0" y="0"/>
            <a:ext cx="11259000" cy="6858000"/>
          </a:xfrm>
          <a:custGeom>
            <a:avLst/>
            <a:gdLst>
              <a:gd name="connsiteX0" fmla="*/ 0 w 11259000"/>
              <a:gd name="connsiteY0" fmla="*/ 0 h 6858000"/>
              <a:gd name="connsiteX1" fmla="*/ 11259000 w 11259000"/>
              <a:gd name="connsiteY1" fmla="*/ 0 h 6858000"/>
              <a:gd name="connsiteX2" fmla="*/ 11259000 w 11259000"/>
              <a:gd name="connsiteY2" fmla="*/ 1384366 h 6858000"/>
              <a:gd name="connsiteX3" fmla="*/ 7726680 w 11259000"/>
              <a:gd name="connsiteY3" fmla="*/ 1752600 h 6858000"/>
              <a:gd name="connsiteX4" fmla="*/ 4282440 w 11259000"/>
              <a:gd name="connsiteY4" fmla="*/ 5897880 h 6858000"/>
              <a:gd name="connsiteX5" fmla="*/ 3693276 w 11259000"/>
              <a:gd name="connsiteY5" fmla="*/ 6858000 h 6858000"/>
              <a:gd name="connsiteX6" fmla="*/ 0 w 11259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59000" h="6858000">
                <a:moveTo>
                  <a:pt x="0" y="0"/>
                </a:moveTo>
                <a:lnTo>
                  <a:pt x="11259000" y="0"/>
                </a:lnTo>
                <a:lnTo>
                  <a:pt x="11259000" y="1384366"/>
                </a:lnTo>
                <a:lnTo>
                  <a:pt x="7726680" y="1752600"/>
                </a:lnTo>
                <a:lnTo>
                  <a:pt x="4282440" y="5897880"/>
                </a:lnTo>
                <a:lnTo>
                  <a:pt x="369327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137" t="35805" r="55122" b="15232"/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1467" t="35805" r="12792" b="1523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475" y="585787"/>
            <a:ext cx="3829050" cy="5686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137" t="35805" r="55122" b="15232"/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82879"/>
            <a:ext cx="1179195" cy="830419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03"/>
          <a:stretch>
            <a:fillRect/>
          </a:stretch>
        </p:blipFill>
        <p:spPr>
          <a:xfrm flipH="1">
            <a:off x="11109960" y="4909557"/>
            <a:ext cx="1082040" cy="1948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118" t="21304" r="5376" b="1932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855" t="26528" r="54506" b="16547"/>
          <a:stretch>
            <a:fillRect/>
          </a:stretch>
        </p:blipFill>
        <p:spPr>
          <a:xfrm>
            <a:off x="0" y="0"/>
            <a:ext cx="4800600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357" t="26528" r="14141" b="16547"/>
          <a:stretch>
            <a:fillRect/>
          </a:stretch>
        </p:blipFill>
        <p:spPr>
          <a:xfrm>
            <a:off x="6629400" y="0"/>
            <a:ext cx="55626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989" t="18119" r="9528" b="36617"/>
          <a:stretch>
            <a:fillRect/>
          </a:stretch>
        </p:blipFill>
        <p:spPr>
          <a:xfrm>
            <a:off x="4626276" y="1384366"/>
            <a:ext cx="7565724" cy="5473634"/>
          </a:xfrm>
          <a:custGeom>
            <a:avLst/>
            <a:gdLst>
              <a:gd name="connsiteX0" fmla="*/ 7565724 w 7565724"/>
              <a:gd name="connsiteY0" fmla="*/ 0 h 5473634"/>
              <a:gd name="connsiteX1" fmla="*/ 7565724 w 7565724"/>
              <a:gd name="connsiteY1" fmla="*/ 5473634 h 5473634"/>
              <a:gd name="connsiteX2" fmla="*/ 0 w 7565724"/>
              <a:gd name="connsiteY2" fmla="*/ 5473634 h 5473634"/>
              <a:gd name="connsiteX3" fmla="*/ 589164 w 7565724"/>
              <a:gd name="connsiteY3" fmla="*/ 4513514 h 5473634"/>
              <a:gd name="connsiteX4" fmla="*/ 4033404 w 7565724"/>
              <a:gd name="connsiteY4" fmla="*/ 368234 h 5473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5724" h="5473634">
                <a:moveTo>
                  <a:pt x="7565724" y="0"/>
                </a:moveTo>
                <a:lnTo>
                  <a:pt x="7565724" y="5473634"/>
                </a:lnTo>
                <a:lnTo>
                  <a:pt x="0" y="5473634"/>
                </a:lnTo>
                <a:lnTo>
                  <a:pt x="589164" y="4513514"/>
                </a:lnTo>
                <a:lnTo>
                  <a:pt x="4033404" y="368234"/>
                </a:lnTo>
                <a:close/>
              </a:path>
            </a:pathLst>
          </a:cu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93" t="6671" r="9528" b="36617"/>
          <a:stretch>
            <a:fillRect/>
          </a:stretch>
        </p:blipFill>
        <p:spPr>
          <a:xfrm>
            <a:off x="0" y="0"/>
            <a:ext cx="11259000" cy="6858000"/>
          </a:xfrm>
          <a:custGeom>
            <a:avLst/>
            <a:gdLst>
              <a:gd name="connsiteX0" fmla="*/ 0 w 11259000"/>
              <a:gd name="connsiteY0" fmla="*/ 0 h 6858000"/>
              <a:gd name="connsiteX1" fmla="*/ 11259000 w 11259000"/>
              <a:gd name="connsiteY1" fmla="*/ 0 h 6858000"/>
              <a:gd name="connsiteX2" fmla="*/ 11259000 w 11259000"/>
              <a:gd name="connsiteY2" fmla="*/ 1384366 h 6858000"/>
              <a:gd name="connsiteX3" fmla="*/ 7726680 w 11259000"/>
              <a:gd name="connsiteY3" fmla="*/ 1752600 h 6858000"/>
              <a:gd name="connsiteX4" fmla="*/ 4282440 w 11259000"/>
              <a:gd name="connsiteY4" fmla="*/ 5897880 h 6858000"/>
              <a:gd name="connsiteX5" fmla="*/ 3693276 w 11259000"/>
              <a:gd name="connsiteY5" fmla="*/ 6858000 h 6858000"/>
              <a:gd name="connsiteX6" fmla="*/ 0 w 11259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59000" h="6858000">
                <a:moveTo>
                  <a:pt x="0" y="0"/>
                </a:moveTo>
                <a:lnTo>
                  <a:pt x="11259000" y="0"/>
                </a:lnTo>
                <a:lnTo>
                  <a:pt x="11259000" y="1384366"/>
                </a:lnTo>
                <a:lnTo>
                  <a:pt x="7726680" y="1752600"/>
                </a:lnTo>
                <a:lnTo>
                  <a:pt x="4282440" y="5897880"/>
                </a:lnTo>
                <a:lnTo>
                  <a:pt x="369327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137" t="35805" r="55122" b="15232"/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1467" t="35805" r="12792" b="1523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1467" t="35805" r="12792" b="1523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475" y="585787"/>
            <a:ext cx="3829050" cy="5686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82879"/>
            <a:ext cx="1179195" cy="830419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03"/>
          <a:stretch>
            <a:fillRect/>
          </a:stretch>
        </p:blipFill>
        <p:spPr>
          <a:xfrm flipH="1">
            <a:off x="11109960" y="4909557"/>
            <a:ext cx="1082040" cy="1948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118" t="21304" r="5376" b="1932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855" t="26528" r="54506" b="16547"/>
          <a:stretch>
            <a:fillRect/>
          </a:stretch>
        </p:blipFill>
        <p:spPr>
          <a:xfrm>
            <a:off x="0" y="0"/>
            <a:ext cx="4800600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357" t="26528" r="14141" b="16547"/>
          <a:stretch>
            <a:fillRect/>
          </a:stretch>
        </p:blipFill>
        <p:spPr>
          <a:xfrm>
            <a:off x="6629400" y="0"/>
            <a:ext cx="55626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989" t="18119" r="9528" b="36617"/>
          <a:stretch>
            <a:fillRect/>
          </a:stretch>
        </p:blipFill>
        <p:spPr>
          <a:xfrm>
            <a:off x="4626276" y="1384366"/>
            <a:ext cx="7565724" cy="5473634"/>
          </a:xfrm>
          <a:custGeom>
            <a:avLst/>
            <a:gdLst>
              <a:gd name="connsiteX0" fmla="*/ 7565724 w 7565724"/>
              <a:gd name="connsiteY0" fmla="*/ 0 h 5473634"/>
              <a:gd name="connsiteX1" fmla="*/ 7565724 w 7565724"/>
              <a:gd name="connsiteY1" fmla="*/ 5473634 h 5473634"/>
              <a:gd name="connsiteX2" fmla="*/ 0 w 7565724"/>
              <a:gd name="connsiteY2" fmla="*/ 5473634 h 5473634"/>
              <a:gd name="connsiteX3" fmla="*/ 589164 w 7565724"/>
              <a:gd name="connsiteY3" fmla="*/ 4513514 h 5473634"/>
              <a:gd name="connsiteX4" fmla="*/ 4033404 w 7565724"/>
              <a:gd name="connsiteY4" fmla="*/ 368234 h 5473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5724" h="5473634">
                <a:moveTo>
                  <a:pt x="7565724" y="0"/>
                </a:moveTo>
                <a:lnTo>
                  <a:pt x="7565724" y="5473634"/>
                </a:lnTo>
                <a:lnTo>
                  <a:pt x="0" y="5473634"/>
                </a:lnTo>
                <a:lnTo>
                  <a:pt x="589164" y="4513514"/>
                </a:lnTo>
                <a:lnTo>
                  <a:pt x="4033404" y="368234"/>
                </a:lnTo>
                <a:close/>
              </a:path>
            </a:pathLst>
          </a:cu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93" t="6671" r="9528" b="36617"/>
          <a:stretch>
            <a:fillRect/>
          </a:stretch>
        </p:blipFill>
        <p:spPr>
          <a:xfrm>
            <a:off x="0" y="0"/>
            <a:ext cx="11259000" cy="6858000"/>
          </a:xfrm>
          <a:custGeom>
            <a:avLst/>
            <a:gdLst>
              <a:gd name="connsiteX0" fmla="*/ 0 w 11259000"/>
              <a:gd name="connsiteY0" fmla="*/ 0 h 6858000"/>
              <a:gd name="connsiteX1" fmla="*/ 11259000 w 11259000"/>
              <a:gd name="connsiteY1" fmla="*/ 0 h 6858000"/>
              <a:gd name="connsiteX2" fmla="*/ 11259000 w 11259000"/>
              <a:gd name="connsiteY2" fmla="*/ 1384366 h 6858000"/>
              <a:gd name="connsiteX3" fmla="*/ 7726680 w 11259000"/>
              <a:gd name="connsiteY3" fmla="*/ 1752600 h 6858000"/>
              <a:gd name="connsiteX4" fmla="*/ 4282440 w 11259000"/>
              <a:gd name="connsiteY4" fmla="*/ 5897880 h 6858000"/>
              <a:gd name="connsiteX5" fmla="*/ 3693276 w 11259000"/>
              <a:gd name="connsiteY5" fmla="*/ 6858000 h 6858000"/>
              <a:gd name="connsiteX6" fmla="*/ 0 w 11259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59000" h="6858000">
                <a:moveTo>
                  <a:pt x="0" y="0"/>
                </a:moveTo>
                <a:lnTo>
                  <a:pt x="11259000" y="0"/>
                </a:lnTo>
                <a:lnTo>
                  <a:pt x="11259000" y="1384366"/>
                </a:lnTo>
                <a:lnTo>
                  <a:pt x="7726680" y="1752600"/>
                </a:lnTo>
                <a:lnTo>
                  <a:pt x="4282440" y="5897880"/>
                </a:lnTo>
                <a:lnTo>
                  <a:pt x="369327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137" t="35805" r="55122" b="15232"/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475" y="585787"/>
            <a:ext cx="3829050" cy="5686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1467" t="35805" r="12792" b="1523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475" y="585787"/>
            <a:ext cx="3829050" cy="5686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82879"/>
            <a:ext cx="1179195" cy="830419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03"/>
          <a:stretch>
            <a:fillRect/>
          </a:stretch>
        </p:blipFill>
        <p:spPr>
          <a:xfrm flipH="1">
            <a:off x="11109960" y="4909557"/>
            <a:ext cx="1082040" cy="1948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118" t="21304" r="5376" b="1932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855" t="26528" r="54506" b="16547"/>
          <a:stretch>
            <a:fillRect/>
          </a:stretch>
        </p:blipFill>
        <p:spPr>
          <a:xfrm>
            <a:off x="0" y="0"/>
            <a:ext cx="4800600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357" t="26528" r="14141" b="16547"/>
          <a:stretch>
            <a:fillRect/>
          </a:stretch>
        </p:blipFill>
        <p:spPr>
          <a:xfrm>
            <a:off x="6629400" y="0"/>
            <a:ext cx="55626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989" t="18119" r="9528" b="36617"/>
          <a:stretch>
            <a:fillRect/>
          </a:stretch>
        </p:blipFill>
        <p:spPr>
          <a:xfrm>
            <a:off x="4626276" y="1384366"/>
            <a:ext cx="7565724" cy="5473634"/>
          </a:xfrm>
          <a:custGeom>
            <a:avLst/>
            <a:gdLst>
              <a:gd name="connsiteX0" fmla="*/ 7565724 w 7565724"/>
              <a:gd name="connsiteY0" fmla="*/ 0 h 5473634"/>
              <a:gd name="connsiteX1" fmla="*/ 7565724 w 7565724"/>
              <a:gd name="connsiteY1" fmla="*/ 5473634 h 5473634"/>
              <a:gd name="connsiteX2" fmla="*/ 0 w 7565724"/>
              <a:gd name="connsiteY2" fmla="*/ 5473634 h 5473634"/>
              <a:gd name="connsiteX3" fmla="*/ 589164 w 7565724"/>
              <a:gd name="connsiteY3" fmla="*/ 4513514 h 5473634"/>
              <a:gd name="connsiteX4" fmla="*/ 4033404 w 7565724"/>
              <a:gd name="connsiteY4" fmla="*/ 368234 h 5473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5724" h="5473634">
                <a:moveTo>
                  <a:pt x="7565724" y="0"/>
                </a:moveTo>
                <a:lnTo>
                  <a:pt x="7565724" y="5473634"/>
                </a:lnTo>
                <a:lnTo>
                  <a:pt x="0" y="5473634"/>
                </a:lnTo>
                <a:lnTo>
                  <a:pt x="589164" y="4513514"/>
                </a:lnTo>
                <a:lnTo>
                  <a:pt x="4033404" y="368234"/>
                </a:lnTo>
                <a:close/>
              </a:path>
            </a:pathLst>
          </a:cu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93" t="6671" r="9528" b="36617"/>
          <a:stretch>
            <a:fillRect/>
          </a:stretch>
        </p:blipFill>
        <p:spPr>
          <a:xfrm>
            <a:off x="0" y="0"/>
            <a:ext cx="11259000" cy="6858000"/>
          </a:xfrm>
          <a:custGeom>
            <a:avLst/>
            <a:gdLst>
              <a:gd name="connsiteX0" fmla="*/ 0 w 11259000"/>
              <a:gd name="connsiteY0" fmla="*/ 0 h 6858000"/>
              <a:gd name="connsiteX1" fmla="*/ 11259000 w 11259000"/>
              <a:gd name="connsiteY1" fmla="*/ 0 h 6858000"/>
              <a:gd name="connsiteX2" fmla="*/ 11259000 w 11259000"/>
              <a:gd name="connsiteY2" fmla="*/ 1384366 h 6858000"/>
              <a:gd name="connsiteX3" fmla="*/ 7726680 w 11259000"/>
              <a:gd name="connsiteY3" fmla="*/ 1752600 h 6858000"/>
              <a:gd name="connsiteX4" fmla="*/ 4282440 w 11259000"/>
              <a:gd name="connsiteY4" fmla="*/ 5897880 h 6858000"/>
              <a:gd name="connsiteX5" fmla="*/ 3693276 w 11259000"/>
              <a:gd name="connsiteY5" fmla="*/ 6858000 h 6858000"/>
              <a:gd name="connsiteX6" fmla="*/ 0 w 11259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59000" h="6858000">
                <a:moveTo>
                  <a:pt x="0" y="0"/>
                </a:moveTo>
                <a:lnTo>
                  <a:pt x="11259000" y="0"/>
                </a:lnTo>
                <a:lnTo>
                  <a:pt x="11259000" y="1384366"/>
                </a:lnTo>
                <a:lnTo>
                  <a:pt x="7726680" y="1752600"/>
                </a:lnTo>
                <a:lnTo>
                  <a:pt x="4282440" y="5897880"/>
                </a:lnTo>
                <a:lnTo>
                  <a:pt x="369327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82879"/>
            <a:ext cx="1179195" cy="830419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03"/>
          <a:stretch>
            <a:fillRect/>
          </a:stretch>
        </p:blipFill>
        <p:spPr>
          <a:xfrm flipH="1">
            <a:off x="11109960" y="4909557"/>
            <a:ext cx="1082040" cy="1948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137" t="35805" r="55122" b="15232"/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1467" t="35805" r="12792" b="1523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475" y="585787"/>
            <a:ext cx="3829050" cy="5686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82879"/>
            <a:ext cx="1179195" cy="830419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03"/>
          <a:stretch>
            <a:fillRect/>
          </a:stretch>
        </p:blipFill>
        <p:spPr>
          <a:xfrm flipH="1">
            <a:off x="11109960" y="4909557"/>
            <a:ext cx="1082040" cy="1948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118" t="21304" r="5376" b="1932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855" t="26528" r="54506" b="16547"/>
          <a:stretch>
            <a:fillRect/>
          </a:stretch>
        </p:blipFill>
        <p:spPr>
          <a:xfrm>
            <a:off x="0" y="0"/>
            <a:ext cx="4800600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357" t="26528" r="14141" b="16547"/>
          <a:stretch>
            <a:fillRect/>
          </a:stretch>
        </p:blipFill>
        <p:spPr>
          <a:xfrm>
            <a:off x="6629400" y="0"/>
            <a:ext cx="55626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989" t="18119" r="9528" b="36617"/>
          <a:stretch>
            <a:fillRect/>
          </a:stretch>
        </p:blipFill>
        <p:spPr>
          <a:xfrm>
            <a:off x="4626276" y="1384366"/>
            <a:ext cx="7565724" cy="5473634"/>
          </a:xfrm>
          <a:custGeom>
            <a:avLst/>
            <a:gdLst>
              <a:gd name="connsiteX0" fmla="*/ 7565724 w 7565724"/>
              <a:gd name="connsiteY0" fmla="*/ 0 h 5473634"/>
              <a:gd name="connsiteX1" fmla="*/ 7565724 w 7565724"/>
              <a:gd name="connsiteY1" fmla="*/ 5473634 h 5473634"/>
              <a:gd name="connsiteX2" fmla="*/ 0 w 7565724"/>
              <a:gd name="connsiteY2" fmla="*/ 5473634 h 5473634"/>
              <a:gd name="connsiteX3" fmla="*/ 589164 w 7565724"/>
              <a:gd name="connsiteY3" fmla="*/ 4513514 h 5473634"/>
              <a:gd name="connsiteX4" fmla="*/ 4033404 w 7565724"/>
              <a:gd name="connsiteY4" fmla="*/ 368234 h 5473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5724" h="5473634">
                <a:moveTo>
                  <a:pt x="7565724" y="0"/>
                </a:moveTo>
                <a:lnTo>
                  <a:pt x="7565724" y="5473634"/>
                </a:lnTo>
                <a:lnTo>
                  <a:pt x="0" y="5473634"/>
                </a:lnTo>
                <a:lnTo>
                  <a:pt x="589164" y="4513514"/>
                </a:lnTo>
                <a:lnTo>
                  <a:pt x="4033404" y="368234"/>
                </a:lnTo>
                <a:close/>
              </a:path>
            </a:pathLst>
          </a:cu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93" t="6671" r="9528" b="36617"/>
          <a:stretch>
            <a:fillRect/>
          </a:stretch>
        </p:blipFill>
        <p:spPr>
          <a:xfrm>
            <a:off x="0" y="0"/>
            <a:ext cx="11259000" cy="6858000"/>
          </a:xfrm>
          <a:custGeom>
            <a:avLst/>
            <a:gdLst>
              <a:gd name="connsiteX0" fmla="*/ 0 w 11259000"/>
              <a:gd name="connsiteY0" fmla="*/ 0 h 6858000"/>
              <a:gd name="connsiteX1" fmla="*/ 11259000 w 11259000"/>
              <a:gd name="connsiteY1" fmla="*/ 0 h 6858000"/>
              <a:gd name="connsiteX2" fmla="*/ 11259000 w 11259000"/>
              <a:gd name="connsiteY2" fmla="*/ 1384366 h 6858000"/>
              <a:gd name="connsiteX3" fmla="*/ 7726680 w 11259000"/>
              <a:gd name="connsiteY3" fmla="*/ 1752600 h 6858000"/>
              <a:gd name="connsiteX4" fmla="*/ 4282440 w 11259000"/>
              <a:gd name="connsiteY4" fmla="*/ 5897880 h 6858000"/>
              <a:gd name="connsiteX5" fmla="*/ 3693276 w 11259000"/>
              <a:gd name="connsiteY5" fmla="*/ 6858000 h 6858000"/>
              <a:gd name="connsiteX6" fmla="*/ 0 w 11259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59000" h="6858000">
                <a:moveTo>
                  <a:pt x="0" y="0"/>
                </a:moveTo>
                <a:lnTo>
                  <a:pt x="11259000" y="0"/>
                </a:lnTo>
                <a:lnTo>
                  <a:pt x="11259000" y="1384366"/>
                </a:lnTo>
                <a:lnTo>
                  <a:pt x="7726680" y="1752600"/>
                </a:lnTo>
                <a:lnTo>
                  <a:pt x="4282440" y="5897880"/>
                </a:lnTo>
                <a:lnTo>
                  <a:pt x="369327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137" t="35805" r="55122" b="15232"/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1467" t="35805" r="12792" b="1523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475" y="585787"/>
            <a:ext cx="3829050" cy="5686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82879"/>
            <a:ext cx="1179195" cy="830419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03"/>
          <a:stretch>
            <a:fillRect/>
          </a:stretch>
        </p:blipFill>
        <p:spPr>
          <a:xfrm flipH="1">
            <a:off x="11109960" y="4909557"/>
            <a:ext cx="1082040" cy="1948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118" t="21304" r="5376" b="1932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855" t="26528" r="54506" b="16547"/>
          <a:stretch>
            <a:fillRect/>
          </a:stretch>
        </p:blipFill>
        <p:spPr>
          <a:xfrm>
            <a:off x="0" y="0"/>
            <a:ext cx="4800600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357" t="26528" r="14141" b="16547"/>
          <a:stretch>
            <a:fillRect/>
          </a:stretch>
        </p:blipFill>
        <p:spPr>
          <a:xfrm>
            <a:off x="6629400" y="0"/>
            <a:ext cx="55626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989" t="18119" r="9528" b="36617"/>
          <a:stretch>
            <a:fillRect/>
          </a:stretch>
        </p:blipFill>
        <p:spPr>
          <a:xfrm>
            <a:off x="4626276" y="1384366"/>
            <a:ext cx="7565724" cy="5473634"/>
          </a:xfrm>
          <a:custGeom>
            <a:avLst/>
            <a:gdLst>
              <a:gd name="connsiteX0" fmla="*/ 7565724 w 7565724"/>
              <a:gd name="connsiteY0" fmla="*/ 0 h 5473634"/>
              <a:gd name="connsiteX1" fmla="*/ 7565724 w 7565724"/>
              <a:gd name="connsiteY1" fmla="*/ 5473634 h 5473634"/>
              <a:gd name="connsiteX2" fmla="*/ 0 w 7565724"/>
              <a:gd name="connsiteY2" fmla="*/ 5473634 h 5473634"/>
              <a:gd name="connsiteX3" fmla="*/ 589164 w 7565724"/>
              <a:gd name="connsiteY3" fmla="*/ 4513514 h 5473634"/>
              <a:gd name="connsiteX4" fmla="*/ 4033404 w 7565724"/>
              <a:gd name="connsiteY4" fmla="*/ 368234 h 5473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5724" h="5473634">
                <a:moveTo>
                  <a:pt x="7565724" y="0"/>
                </a:moveTo>
                <a:lnTo>
                  <a:pt x="7565724" y="5473634"/>
                </a:lnTo>
                <a:lnTo>
                  <a:pt x="0" y="5473634"/>
                </a:lnTo>
                <a:lnTo>
                  <a:pt x="589164" y="4513514"/>
                </a:lnTo>
                <a:lnTo>
                  <a:pt x="4033404" y="368234"/>
                </a:lnTo>
                <a:close/>
              </a:path>
            </a:pathLst>
          </a:cu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93" t="6671" r="9528" b="36617"/>
          <a:stretch>
            <a:fillRect/>
          </a:stretch>
        </p:blipFill>
        <p:spPr>
          <a:xfrm>
            <a:off x="0" y="0"/>
            <a:ext cx="11259000" cy="6858000"/>
          </a:xfrm>
          <a:custGeom>
            <a:avLst/>
            <a:gdLst>
              <a:gd name="connsiteX0" fmla="*/ 0 w 11259000"/>
              <a:gd name="connsiteY0" fmla="*/ 0 h 6858000"/>
              <a:gd name="connsiteX1" fmla="*/ 11259000 w 11259000"/>
              <a:gd name="connsiteY1" fmla="*/ 0 h 6858000"/>
              <a:gd name="connsiteX2" fmla="*/ 11259000 w 11259000"/>
              <a:gd name="connsiteY2" fmla="*/ 1384366 h 6858000"/>
              <a:gd name="connsiteX3" fmla="*/ 7726680 w 11259000"/>
              <a:gd name="connsiteY3" fmla="*/ 1752600 h 6858000"/>
              <a:gd name="connsiteX4" fmla="*/ 4282440 w 11259000"/>
              <a:gd name="connsiteY4" fmla="*/ 5897880 h 6858000"/>
              <a:gd name="connsiteX5" fmla="*/ 3693276 w 11259000"/>
              <a:gd name="connsiteY5" fmla="*/ 6858000 h 6858000"/>
              <a:gd name="connsiteX6" fmla="*/ 0 w 11259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59000" h="6858000">
                <a:moveTo>
                  <a:pt x="0" y="0"/>
                </a:moveTo>
                <a:lnTo>
                  <a:pt x="11259000" y="0"/>
                </a:lnTo>
                <a:lnTo>
                  <a:pt x="11259000" y="1384366"/>
                </a:lnTo>
                <a:lnTo>
                  <a:pt x="7726680" y="1752600"/>
                </a:lnTo>
                <a:lnTo>
                  <a:pt x="4282440" y="5897880"/>
                </a:lnTo>
                <a:lnTo>
                  <a:pt x="369327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137" t="35805" r="55122" b="15232"/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1467" t="35805" r="12792" b="1523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475" y="585787"/>
            <a:ext cx="3829050" cy="5686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82879"/>
            <a:ext cx="1179195" cy="830419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03"/>
          <a:stretch>
            <a:fillRect/>
          </a:stretch>
        </p:blipFill>
        <p:spPr>
          <a:xfrm flipH="1">
            <a:off x="11109960" y="4909557"/>
            <a:ext cx="1082040" cy="1948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2" Type="http://schemas.openxmlformats.org/officeDocument/2006/relationships/theme" Target="../theme/theme11.xml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2" Type="http://schemas.openxmlformats.org/officeDocument/2006/relationships/theme" Target="../theme/theme12.xml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2" Type="http://schemas.openxmlformats.org/officeDocument/2006/relationships/theme" Target="../theme/theme13.xml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5.xml"/><Relationship Id="rId12" Type="http://schemas.openxmlformats.org/officeDocument/2006/relationships/theme" Target="../theme/theme14.xml"/><Relationship Id="rId11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44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56.xml"/><Relationship Id="rId12" Type="http://schemas.openxmlformats.org/officeDocument/2006/relationships/theme" Target="../theme/theme15.xml"/><Relationship Id="rId11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55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67.xml"/><Relationship Id="rId12" Type="http://schemas.openxmlformats.org/officeDocument/2006/relationships/theme" Target="../theme/theme16.xml"/><Relationship Id="rId11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66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5.xml"/><Relationship Id="rId8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80.xml"/><Relationship Id="rId3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78.xml"/><Relationship Id="rId12" Type="http://schemas.openxmlformats.org/officeDocument/2006/relationships/theme" Target="../theme/theme17.xml"/><Relationship Id="rId11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77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6.xml"/><Relationship Id="rId8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4.xml"/><Relationship Id="rId6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92.xml"/><Relationship Id="rId4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90.xml"/><Relationship Id="rId2" Type="http://schemas.openxmlformats.org/officeDocument/2006/relationships/slideLayout" Target="../slideLayouts/slideLayout189.xml"/><Relationship Id="rId12" Type="http://schemas.openxmlformats.org/officeDocument/2006/relationships/theme" Target="../theme/theme18.xml"/><Relationship Id="rId11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197.xml"/><Relationship Id="rId1" Type="http://schemas.openxmlformats.org/officeDocument/2006/relationships/slideLayout" Target="../slideLayouts/slideLayout188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7.xml"/><Relationship Id="rId8" Type="http://schemas.openxmlformats.org/officeDocument/2006/relationships/slideLayout" Target="../slideLayouts/slideLayout206.xml"/><Relationship Id="rId7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04.xml"/><Relationship Id="rId5" Type="http://schemas.openxmlformats.org/officeDocument/2006/relationships/slideLayout" Target="../slideLayouts/slideLayout203.xml"/><Relationship Id="rId4" Type="http://schemas.openxmlformats.org/officeDocument/2006/relationships/slideLayout" Target="../slideLayouts/slideLayout202.xml"/><Relationship Id="rId3" Type="http://schemas.openxmlformats.org/officeDocument/2006/relationships/slideLayout" Target="../slideLayouts/slideLayout201.xml"/><Relationship Id="rId2" Type="http://schemas.openxmlformats.org/officeDocument/2006/relationships/slideLayout" Target="../slideLayouts/slideLayout200.xml"/><Relationship Id="rId12" Type="http://schemas.openxmlformats.org/officeDocument/2006/relationships/theme" Target="../theme/theme19.xml"/><Relationship Id="rId11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08.xml"/><Relationship Id="rId1" Type="http://schemas.openxmlformats.org/officeDocument/2006/relationships/slideLayout" Target="../slideLayouts/slideLayout199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slideLayout" Target="../slideLayouts/slideLayout36.xml"/><Relationship Id="rId2" Type="http://schemas.openxmlformats.org/officeDocument/2006/relationships/image" Target="../media/image15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01599" y="1263513"/>
            <a:ext cx="3511233" cy="640887"/>
            <a:chOff x="3160704" y="1608318"/>
            <a:chExt cx="3511233" cy="640887"/>
          </a:xfrm>
        </p:grpSpPr>
        <p:sp>
          <p:nvSpPr>
            <p:cNvPr id="3" name="文本框 2"/>
            <p:cNvSpPr txBox="1"/>
            <p:nvPr/>
          </p:nvSpPr>
          <p:spPr>
            <a:xfrm>
              <a:off x="4079867" y="1608318"/>
              <a:ext cx="259207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spc="300" dirty="0">
                  <a:solidFill>
                    <a:srgbClr val="5F6F7E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项目背景和</a:t>
              </a:r>
              <a:r>
                <a:rPr lang="zh-CN" altLang="en-US" sz="2400" b="1" spc="300" dirty="0">
                  <a:solidFill>
                    <a:srgbClr val="5F6F7E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目的</a:t>
              </a:r>
              <a:endParaRPr lang="zh-CN" altLang="en-US" sz="24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079867" y="1977336"/>
              <a:ext cx="2271776" cy="271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en-US" altLang="ko-KR" sz="900" dirty="0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Maecenas </a:t>
              </a:r>
              <a:r>
                <a:rPr lang="en-US" altLang="ko-KR" sz="900" dirty="0" err="1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porttitor</a:t>
              </a:r>
              <a:r>
                <a:rPr lang="en-US" altLang="ko-KR" sz="900" dirty="0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900" dirty="0" err="1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congue</a:t>
              </a:r>
              <a:r>
                <a:rPr lang="en-US" altLang="ko-KR" sz="900" dirty="0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900" dirty="0" err="1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massa</a:t>
              </a:r>
              <a:r>
                <a:rPr lang="en-US" altLang="ko-KR" sz="900" dirty="0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 </a:t>
              </a:r>
              <a:endParaRPr lang="en-US" altLang="ko-KR" sz="900" dirty="0">
                <a:solidFill>
                  <a:srgbClr val="BB997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160704" y="1630569"/>
              <a:ext cx="768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sz="4000"/>
              </a:lvl1pPr>
            </a:lstStyle>
            <a:p>
              <a:pPr algn="ctr"/>
              <a:r>
                <a:rPr lang="en-US" altLang="zh-CN" sz="3200" dirty="0">
                  <a:solidFill>
                    <a:srgbClr val="5F6F7E"/>
                  </a:solidFill>
                  <a:latin typeface="Century Gothic" panose="020B0502020202020204" pitchFamily="34" charset="0"/>
                  <a:cs typeface="DokChampa" panose="020B0604020202020204" pitchFamily="34" charset="-34"/>
                </a:rPr>
                <a:t>01</a:t>
              </a:r>
              <a:endParaRPr lang="zh-CN" altLang="en-US" sz="3200" dirty="0">
                <a:solidFill>
                  <a:srgbClr val="5F6F7E"/>
                </a:solidFill>
                <a:latin typeface="Century Gothic" panose="020B0502020202020204" pitchFamily="34" charset="0"/>
                <a:cs typeface="DokChampa" panose="020B0604020202020204" pitchFamily="34" charset="-34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886010" y="1860922"/>
              <a:ext cx="138186" cy="138186"/>
            </a:xfrm>
            <a:prstGeom prst="ellipse">
              <a:avLst/>
            </a:prstGeom>
            <a:solidFill>
              <a:srgbClr val="4A3D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701599" y="2584587"/>
            <a:ext cx="3190939" cy="640887"/>
            <a:chOff x="3160704" y="1608318"/>
            <a:chExt cx="3190939" cy="640887"/>
          </a:xfrm>
        </p:grpSpPr>
        <p:sp>
          <p:nvSpPr>
            <p:cNvPr id="8" name="文本框 7"/>
            <p:cNvSpPr txBox="1"/>
            <p:nvPr/>
          </p:nvSpPr>
          <p:spPr>
            <a:xfrm>
              <a:off x="4079867" y="1608318"/>
              <a:ext cx="155956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spc="300" dirty="0">
                  <a:solidFill>
                    <a:srgbClr val="5F6F7E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系统</a:t>
              </a:r>
              <a:r>
                <a:rPr lang="zh-CN" altLang="en-US" sz="2400" b="1" spc="300" dirty="0">
                  <a:solidFill>
                    <a:srgbClr val="5F6F7E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架构</a:t>
              </a:r>
              <a:endParaRPr lang="zh-CN" altLang="en-US" sz="24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079867" y="1977336"/>
              <a:ext cx="2271776" cy="271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en-US" altLang="ko-KR" sz="900" dirty="0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Maecenas </a:t>
              </a:r>
              <a:r>
                <a:rPr lang="en-US" altLang="ko-KR" sz="900" dirty="0" err="1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porttitor</a:t>
              </a:r>
              <a:r>
                <a:rPr lang="en-US" altLang="ko-KR" sz="900" dirty="0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900" dirty="0" err="1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congue</a:t>
              </a:r>
              <a:r>
                <a:rPr lang="en-US" altLang="ko-KR" sz="900" dirty="0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900" dirty="0" err="1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massa</a:t>
              </a:r>
              <a:r>
                <a:rPr lang="en-US" altLang="ko-KR" sz="900" dirty="0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 </a:t>
              </a:r>
              <a:endParaRPr lang="en-US" altLang="ko-KR" sz="900" dirty="0">
                <a:solidFill>
                  <a:srgbClr val="BB997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160704" y="1630569"/>
              <a:ext cx="768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sz="4000"/>
              </a:lvl1pPr>
            </a:lstStyle>
            <a:p>
              <a:pPr algn="ctr"/>
              <a:r>
                <a:rPr lang="en-US" altLang="zh-CN" sz="3200" dirty="0">
                  <a:solidFill>
                    <a:srgbClr val="5F6F7E"/>
                  </a:solidFill>
                  <a:latin typeface="Century Gothic" panose="020B0502020202020204" pitchFamily="34" charset="0"/>
                  <a:cs typeface="DokChampa" panose="020B0604020202020204" pitchFamily="34" charset="-34"/>
                </a:rPr>
                <a:t>02</a:t>
              </a:r>
              <a:endParaRPr lang="zh-CN" altLang="en-US" sz="3200" dirty="0">
                <a:solidFill>
                  <a:srgbClr val="5F6F7E"/>
                </a:solidFill>
                <a:latin typeface="Century Gothic" panose="020B0502020202020204" pitchFamily="34" charset="0"/>
                <a:cs typeface="DokChampa" panose="020B0604020202020204" pitchFamily="34" charset="-34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886010" y="1860922"/>
              <a:ext cx="138186" cy="138186"/>
            </a:xfrm>
            <a:prstGeom prst="ellipse">
              <a:avLst/>
            </a:prstGeom>
            <a:solidFill>
              <a:srgbClr val="4A3D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701599" y="3905660"/>
            <a:ext cx="3190939" cy="640887"/>
            <a:chOff x="3160704" y="1608318"/>
            <a:chExt cx="3190939" cy="640887"/>
          </a:xfrm>
        </p:grpSpPr>
        <p:sp>
          <p:nvSpPr>
            <p:cNvPr id="13" name="文本框 12"/>
            <p:cNvSpPr txBox="1"/>
            <p:nvPr/>
          </p:nvSpPr>
          <p:spPr>
            <a:xfrm>
              <a:off x="4079867" y="1608318"/>
              <a:ext cx="155956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spc="300" dirty="0">
                  <a:solidFill>
                    <a:srgbClr val="5F6F7E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硬件设计</a:t>
              </a:r>
              <a:endParaRPr lang="zh-CN" altLang="en-US" sz="24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079867" y="1977336"/>
              <a:ext cx="2271776" cy="271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en-US" altLang="ko-KR" sz="900" dirty="0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Maecenas </a:t>
              </a:r>
              <a:r>
                <a:rPr lang="en-US" altLang="ko-KR" sz="900" dirty="0" err="1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porttitor</a:t>
              </a:r>
              <a:r>
                <a:rPr lang="en-US" altLang="ko-KR" sz="900" dirty="0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900" dirty="0" err="1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congue</a:t>
              </a:r>
              <a:r>
                <a:rPr lang="en-US" altLang="ko-KR" sz="900" dirty="0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900" dirty="0" err="1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massa</a:t>
              </a:r>
              <a:r>
                <a:rPr lang="en-US" altLang="ko-KR" sz="900" dirty="0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 </a:t>
              </a:r>
              <a:endParaRPr lang="en-US" altLang="ko-KR" sz="900" dirty="0">
                <a:solidFill>
                  <a:srgbClr val="BB997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160704" y="1630569"/>
              <a:ext cx="768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sz="4000"/>
              </a:lvl1pPr>
            </a:lstStyle>
            <a:p>
              <a:pPr algn="ctr"/>
              <a:r>
                <a:rPr lang="en-US" altLang="zh-CN" sz="3200" dirty="0">
                  <a:solidFill>
                    <a:srgbClr val="5F6F7E"/>
                  </a:solidFill>
                  <a:latin typeface="Century Gothic" panose="020B0502020202020204" pitchFamily="34" charset="0"/>
                  <a:cs typeface="DokChampa" panose="020B0604020202020204" pitchFamily="34" charset="-34"/>
                </a:rPr>
                <a:t>03</a:t>
              </a:r>
              <a:endParaRPr lang="zh-CN" altLang="en-US" sz="3200" dirty="0">
                <a:solidFill>
                  <a:srgbClr val="5F6F7E"/>
                </a:solidFill>
                <a:latin typeface="Century Gothic" panose="020B0502020202020204" pitchFamily="34" charset="0"/>
                <a:cs typeface="DokChampa" panose="020B0604020202020204" pitchFamily="34" charset="-34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886010" y="1860922"/>
              <a:ext cx="138186" cy="138186"/>
            </a:xfrm>
            <a:prstGeom prst="ellipse">
              <a:avLst/>
            </a:prstGeom>
            <a:solidFill>
              <a:srgbClr val="4A3D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701599" y="5226734"/>
            <a:ext cx="3190939" cy="829945"/>
            <a:chOff x="3160704" y="1608318"/>
            <a:chExt cx="3190939" cy="829945"/>
          </a:xfrm>
        </p:grpSpPr>
        <p:sp>
          <p:nvSpPr>
            <p:cNvPr id="18" name="文本框 17"/>
            <p:cNvSpPr txBox="1"/>
            <p:nvPr/>
          </p:nvSpPr>
          <p:spPr>
            <a:xfrm>
              <a:off x="4079867" y="1608318"/>
              <a:ext cx="1559560" cy="829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spc="300" dirty="0">
                  <a:solidFill>
                    <a:srgbClr val="5F6F7E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软件</a:t>
              </a:r>
              <a:r>
                <a:rPr lang="zh-CN" altLang="en-US" sz="2400" b="1" spc="300" dirty="0">
                  <a:solidFill>
                    <a:srgbClr val="5F6F7E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设计</a:t>
              </a:r>
              <a:endParaRPr lang="zh-CN" altLang="en-US" sz="24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endParaRPr lang="zh-CN" altLang="en-US" sz="24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079867" y="1977336"/>
              <a:ext cx="2271776" cy="271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en-US" altLang="ko-KR" sz="900" dirty="0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Maecenas </a:t>
              </a:r>
              <a:r>
                <a:rPr lang="en-US" altLang="ko-KR" sz="900" dirty="0" err="1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porttitor</a:t>
              </a:r>
              <a:r>
                <a:rPr lang="en-US" altLang="ko-KR" sz="900" dirty="0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900" dirty="0" err="1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congue</a:t>
              </a:r>
              <a:r>
                <a:rPr lang="en-US" altLang="ko-KR" sz="900" dirty="0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900" dirty="0" err="1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massa</a:t>
              </a:r>
              <a:r>
                <a:rPr lang="en-US" altLang="ko-KR" sz="900" dirty="0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 </a:t>
              </a:r>
              <a:endParaRPr lang="en-US" altLang="ko-KR" sz="900" dirty="0">
                <a:solidFill>
                  <a:srgbClr val="BB997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160704" y="1630569"/>
              <a:ext cx="768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sz="4000"/>
              </a:lvl1pPr>
            </a:lstStyle>
            <a:p>
              <a:pPr algn="ctr"/>
              <a:r>
                <a:rPr lang="en-US" altLang="zh-CN" sz="3200" dirty="0">
                  <a:solidFill>
                    <a:srgbClr val="5F6F7E"/>
                  </a:solidFill>
                  <a:latin typeface="Century Gothic" panose="020B0502020202020204" pitchFamily="34" charset="0"/>
                  <a:cs typeface="DokChampa" panose="020B0604020202020204" pitchFamily="34" charset="-34"/>
                </a:rPr>
                <a:t>04</a:t>
              </a:r>
              <a:endParaRPr lang="zh-CN" altLang="en-US" sz="3200" dirty="0">
                <a:solidFill>
                  <a:srgbClr val="5F6F7E"/>
                </a:solidFill>
                <a:latin typeface="Century Gothic" panose="020B0502020202020204" pitchFamily="34" charset="0"/>
                <a:cs typeface="DokChampa" panose="020B0604020202020204" pitchFamily="34" charset="-34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886010" y="1860922"/>
              <a:ext cx="138186" cy="138186"/>
            </a:xfrm>
            <a:prstGeom prst="ellipse">
              <a:avLst/>
            </a:prstGeom>
            <a:solidFill>
              <a:srgbClr val="4A3D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726527" y="2723338"/>
            <a:ext cx="923330" cy="138114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sz="4800" b="1" spc="300" dirty="0">
                <a:solidFill>
                  <a:srgbClr val="4A3D34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目录</a:t>
            </a:r>
            <a:endParaRPr lang="zh-CN" altLang="en-US" sz="4800" b="1" spc="300" dirty="0">
              <a:solidFill>
                <a:srgbClr val="4A3D34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423186" y="2693359"/>
            <a:ext cx="492443" cy="1547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2000" dirty="0">
                <a:solidFill>
                  <a:srgbClr val="BB9976"/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CONTENTS</a:t>
            </a:r>
            <a:endParaRPr lang="zh-CN" altLang="en-US" sz="2000" dirty="0">
              <a:solidFill>
                <a:srgbClr val="BB9976"/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186479" y="1230044"/>
            <a:ext cx="3190939" cy="640887"/>
            <a:chOff x="3160704" y="1608318"/>
            <a:chExt cx="3190939" cy="640887"/>
          </a:xfrm>
        </p:grpSpPr>
        <p:sp>
          <p:nvSpPr>
            <p:cNvPr id="27" name="文本框 26"/>
            <p:cNvSpPr txBox="1"/>
            <p:nvPr/>
          </p:nvSpPr>
          <p:spPr>
            <a:xfrm>
              <a:off x="4079867" y="1608318"/>
              <a:ext cx="155956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spc="300" dirty="0">
                  <a:solidFill>
                    <a:srgbClr val="5F6F7E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功能</a:t>
              </a:r>
              <a:r>
                <a:rPr lang="zh-CN" altLang="en-US" sz="2400" b="1" spc="300" dirty="0">
                  <a:solidFill>
                    <a:srgbClr val="5F6F7E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实现</a:t>
              </a:r>
              <a:endParaRPr lang="zh-CN" altLang="en-US" sz="24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079867" y="1977336"/>
              <a:ext cx="2271776" cy="271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en-US" altLang="ko-KR" sz="900" dirty="0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Maecenas </a:t>
              </a:r>
              <a:r>
                <a:rPr lang="en-US" altLang="ko-KR" sz="900" dirty="0" err="1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porttitor</a:t>
              </a:r>
              <a:r>
                <a:rPr lang="en-US" altLang="ko-KR" sz="900" dirty="0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900" dirty="0" err="1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congue</a:t>
              </a:r>
              <a:r>
                <a:rPr lang="en-US" altLang="ko-KR" sz="900" dirty="0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900" dirty="0" err="1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massa</a:t>
              </a:r>
              <a:r>
                <a:rPr lang="en-US" altLang="ko-KR" sz="900" dirty="0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 </a:t>
              </a:r>
              <a:endParaRPr lang="en-US" altLang="ko-KR" sz="900" dirty="0">
                <a:solidFill>
                  <a:srgbClr val="BB997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160704" y="1630569"/>
              <a:ext cx="76885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sz="4000"/>
              </a:lvl1pPr>
            </a:lstStyle>
            <a:p>
              <a:pPr algn="ctr"/>
              <a:r>
                <a:rPr lang="en-US" altLang="zh-CN" sz="3200" dirty="0">
                  <a:solidFill>
                    <a:srgbClr val="5F6F7E"/>
                  </a:solidFill>
                  <a:latin typeface="Century Gothic" panose="020B0502020202020204" pitchFamily="34" charset="0"/>
                  <a:cs typeface="DokChampa" panose="020B0604020202020204" pitchFamily="34" charset="-34"/>
                </a:rPr>
                <a:t>05</a:t>
              </a:r>
              <a:endParaRPr lang="zh-CN" altLang="en-US" sz="3200" dirty="0">
                <a:solidFill>
                  <a:srgbClr val="5F6F7E"/>
                </a:solidFill>
                <a:latin typeface="Century Gothic" panose="020B0502020202020204" pitchFamily="34" charset="0"/>
                <a:cs typeface="DokChampa" panose="020B0604020202020204" pitchFamily="34" charset="-34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886010" y="1860922"/>
              <a:ext cx="138186" cy="138186"/>
            </a:xfrm>
            <a:prstGeom prst="ellipse">
              <a:avLst/>
            </a:prstGeom>
            <a:solidFill>
              <a:srgbClr val="4A3D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213149" y="2653714"/>
            <a:ext cx="3190939" cy="829945"/>
            <a:chOff x="3160704" y="1608318"/>
            <a:chExt cx="3190939" cy="829945"/>
          </a:xfrm>
        </p:grpSpPr>
        <p:sp>
          <p:nvSpPr>
            <p:cNvPr id="32" name="文本框 31"/>
            <p:cNvSpPr txBox="1"/>
            <p:nvPr/>
          </p:nvSpPr>
          <p:spPr>
            <a:xfrm>
              <a:off x="4079867" y="1608318"/>
              <a:ext cx="1559560" cy="829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spc="300" dirty="0">
                  <a:solidFill>
                    <a:srgbClr val="5F6F7E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项目结果</a:t>
              </a:r>
              <a:endParaRPr lang="zh-CN" altLang="en-US" sz="24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endParaRPr lang="zh-CN" altLang="en-US" sz="24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079867" y="1977336"/>
              <a:ext cx="2271776" cy="271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en-US" altLang="ko-KR" sz="900" dirty="0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Maecenas </a:t>
              </a:r>
              <a:r>
                <a:rPr lang="en-US" altLang="ko-KR" sz="900" dirty="0" err="1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porttitor</a:t>
              </a:r>
              <a:r>
                <a:rPr lang="en-US" altLang="ko-KR" sz="900" dirty="0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900" dirty="0" err="1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congue</a:t>
              </a:r>
              <a:r>
                <a:rPr lang="en-US" altLang="ko-KR" sz="900" dirty="0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900" dirty="0" err="1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massa</a:t>
              </a:r>
              <a:r>
                <a:rPr lang="en-US" altLang="ko-KR" sz="900" dirty="0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 </a:t>
              </a:r>
              <a:endParaRPr lang="en-US" altLang="ko-KR" sz="900" dirty="0">
                <a:solidFill>
                  <a:srgbClr val="BB997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160704" y="1630569"/>
              <a:ext cx="76885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sz="4000"/>
              </a:lvl1pPr>
            </a:lstStyle>
            <a:p>
              <a:pPr algn="ctr"/>
              <a:r>
                <a:rPr lang="en-US" altLang="zh-CN" sz="3200" dirty="0">
                  <a:solidFill>
                    <a:srgbClr val="5F6F7E"/>
                  </a:solidFill>
                  <a:latin typeface="Century Gothic" panose="020B0502020202020204" pitchFamily="34" charset="0"/>
                  <a:cs typeface="DokChampa" panose="020B0604020202020204" pitchFamily="34" charset="-34"/>
                </a:rPr>
                <a:t>06</a:t>
              </a:r>
              <a:endParaRPr lang="zh-CN" altLang="en-US" sz="3200" dirty="0">
                <a:solidFill>
                  <a:srgbClr val="5F6F7E"/>
                </a:solidFill>
                <a:latin typeface="Century Gothic" panose="020B0502020202020204" pitchFamily="34" charset="0"/>
                <a:cs typeface="DokChampa" panose="020B0604020202020204" pitchFamily="34" charset="-34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886010" y="1860922"/>
              <a:ext cx="138186" cy="138186"/>
            </a:xfrm>
            <a:prstGeom prst="ellipse">
              <a:avLst/>
            </a:prstGeom>
            <a:solidFill>
              <a:srgbClr val="4A3D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175049" y="4041189"/>
            <a:ext cx="3190939" cy="640887"/>
            <a:chOff x="3160704" y="1608318"/>
            <a:chExt cx="3190939" cy="640887"/>
          </a:xfrm>
        </p:grpSpPr>
        <p:sp>
          <p:nvSpPr>
            <p:cNvPr id="37" name="文本框 36"/>
            <p:cNvSpPr txBox="1"/>
            <p:nvPr/>
          </p:nvSpPr>
          <p:spPr>
            <a:xfrm>
              <a:off x="4079867" y="1608318"/>
              <a:ext cx="190373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spc="300" dirty="0">
                  <a:solidFill>
                    <a:srgbClr val="5F6F7E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展望和</a:t>
              </a:r>
              <a:r>
                <a:rPr lang="zh-CN" altLang="en-US" sz="2400" b="1" spc="300" dirty="0">
                  <a:solidFill>
                    <a:srgbClr val="5F6F7E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改进</a:t>
              </a:r>
              <a:endParaRPr lang="zh-CN" altLang="en-US" sz="24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079867" y="1977336"/>
              <a:ext cx="2271776" cy="271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en-US" altLang="ko-KR" sz="900" dirty="0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Maecenas </a:t>
              </a:r>
              <a:r>
                <a:rPr lang="en-US" altLang="ko-KR" sz="900" dirty="0" err="1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porttitor</a:t>
              </a:r>
              <a:r>
                <a:rPr lang="en-US" altLang="ko-KR" sz="900" dirty="0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900" dirty="0" err="1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congue</a:t>
              </a:r>
              <a:r>
                <a:rPr lang="en-US" altLang="ko-KR" sz="900" dirty="0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900" dirty="0" err="1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massa</a:t>
              </a:r>
              <a:r>
                <a:rPr lang="en-US" altLang="ko-KR" sz="900" dirty="0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 </a:t>
              </a:r>
              <a:endParaRPr lang="en-US" altLang="ko-KR" sz="900" dirty="0">
                <a:solidFill>
                  <a:srgbClr val="BB997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160704" y="1630569"/>
              <a:ext cx="76885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sz="4000"/>
              </a:lvl1pPr>
            </a:lstStyle>
            <a:p>
              <a:pPr algn="ctr"/>
              <a:r>
                <a:rPr lang="en-US" altLang="zh-CN" sz="3200" dirty="0">
                  <a:solidFill>
                    <a:srgbClr val="5F6F7E"/>
                  </a:solidFill>
                  <a:latin typeface="Century Gothic" panose="020B0502020202020204" pitchFamily="34" charset="0"/>
                  <a:cs typeface="DokChampa" panose="020B0604020202020204" pitchFamily="34" charset="-34"/>
                </a:rPr>
                <a:t>07</a:t>
              </a:r>
              <a:endParaRPr lang="zh-CN" altLang="en-US" sz="3200" dirty="0">
                <a:solidFill>
                  <a:srgbClr val="5F6F7E"/>
                </a:solidFill>
                <a:latin typeface="Century Gothic" panose="020B0502020202020204" pitchFamily="34" charset="0"/>
                <a:cs typeface="DokChampa" panose="020B0604020202020204" pitchFamily="34" charset="-34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886010" y="1860922"/>
              <a:ext cx="138186" cy="138186"/>
            </a:xfrm>
            <a:prstGeom prst="ellipse">
              <a:avLst/>
            </a:prstGeom>
            <a:solidFill>
              <a:srgbClr val="4A3D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85871" y="562047"/>
            <a:ext cx="29775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03.</a:t>
            </a:r>
            <a:r>
              <a:rPr lang="zh-CN" altLang="en-US" sz="36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硬件设计</a:t>
            </a:r>
            <a:endParaRPr lang="zh-CN" altLang="en-US" sz="3600" dirty="0">
              <a:solidFill>
                <a:srgbClr val="55708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7735" y="1967865"/>
            <a:ext cx="6816725" cy="1367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6096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096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模块由两个电极和信号处理电路组成。其中，一个电极插入土壤中，另一个电极连接到信号处理电路中，通过测量两个电极之间的电阻值来计算土壤湿度。信号处理电路采用STM32单片机实现，通过ADC口进行模拟信号采集和数字信号处理。</a:t>
            </a:r>
            <a:endParaRPr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3115" y="1550670"/>
            <a:ext cx="3237865" cy="77343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ctr"/>
            <a:r>
              <a:rPr lang="zh-CN" altLang="en-US" sz="28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④</a:t>
            </a:r>
            <a:r>
              <a:rPr lang="en-US" altLang="zh-CN" sz="28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YL</a:t>
            </a:r>
            <a:r>
              <a:rPr lang="zh-CN" altLang="en-US" sz="28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土壤湿度传感器</a:t>
            </a:r>
            <a:endParaRPr lang="zh-CN" altLang="en-US" sz="2800" dirty="0">
              <a:solidFill>
                <a:srgbClr val="55708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85871" y="562047"/>
            <a:ext cx="29775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03.</a:t>
            </a:r>
            <a:r>
              <a:rPr lang="zh-CN" altLang="en-US" sz="36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硬件设计</a:t>
            </a:r>
            <a:endParaRPr lang="zh-CN" altLang="en-US" sz="3600" dirty="0">
              <a:solidFill>
                <a:srgbClr val="55708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23135" y="1330325"/>
            <a:ext cx="6816725" cy="1367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模块由STM32单片机、红外传感器、滤波电路、放大电路和相关电路组成。红外传感器用于检测人体红外信号，滤波电路用于滤除干扰信号，放大电路用于放大检测到的信号。STM32单片机通过ADC口读取放大后的红外信号，进行后续的处理和判断。</a:t>
            </a:r>
            <a:endParaRPr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78560" y="1580515"/>
            <a:ext cx="3237865" cy="77343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ctr"/>
            <a:r>
              <a:rPr lang="zh-CN" altLang="en-US" sz="28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⑤</a:t>
            </a:r>
            <a:r>
              <a:rPr lang="en-US" altLang="zh-CN" sz="28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HC-SR501</a:t>
            </a:r>
            <a:r>
              <a:rPr sz="28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人体红外模块</a:t>
            </a:r>
            <a:r>
              <a:rPr lang="zh-CN" altLang="en-US" sz="28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传感器</a:t>
            </a:r>
            <a:endParaRPr lang="zh-CN" altLang="en-US" sz="2800" dirty="0">
              <a:solidFill>
                <a:srgbClr val="55708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85871" y="562047"/>
            <a:ext cx="29775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03.</a:t>
            </a:r>
            <a:r>
              <a:rPr lang="zh-CN" altLang="en-US" sz="36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硬件设计</a:t>
            </a:r>
            <a:endParaRPr lang="zh-CN" altLang="en-US" sz="3600" dirty="0">
              <a:solidFill>
                <a:srgbClr val="55708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7735" y="1967865"/>
            <a:ext cx="6816725" cy="1367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6096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096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该模块由超声波发射器、接收器、控制电路和信号处理电路组成。控制电路和信号处理电路采用STM32单片机实现，通过GPIO口连接超声波发射器和接收器，实现数据采集和处理。</a:t>
            </a:r>
            <a:endParaRPr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78560" y="1580515"/>
            <a:ext cx="3237865" cy="77343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ctr"/>
            <a:r>
              <a:rPr lang="zh-CN" altLang="en-US" sz="28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⑥</a:t>
            </a:r>
            <a:r>
              <a:rPr lang="en-US" altLang="zh-CN" sz="28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HC-SR04</a:t>
            </a:r>
            <a:r>
              <a:rPr sz="28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超声波模块</a:t>
            </a:r>
            <a:r>
              <a:rPr sz="28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r>
              <a:rPr lang="zh-CN" altLang="en-US" sz="28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传感器</a:t>
            </a:r>
            <a:endParaRPr lang="zh-CN" altLang="en-US" sz="2800" dirty="0">
              <a:solidFill>
                <a:srgbClr val="55708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85871" y="562047"/>
            <a:ext cx="29775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03.</a:t>
            </a:r>
            <a:r>
              <a:rPr lang="zh-CN" altLang="en-US" sz="36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硬件设计</a:t>
            </a:r>
            <a:endParaRPr lang="zh-CN" altLang="en-US" sz="3600" dirty="0">
              <a:solidFill>
                <a:srgbClr val="55708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7735" y="1967865"/>
            <a:ext cx="6816725" cy="1367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6096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096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该模块由超声波发射器、接收器、控制电路和信号处理电路组成。控制电路和信号处理电路采用STM32单片机实现，通过GPIO口连接超声波发射器和接收器，实现数据采集和处理。</a:t>
            </a:r>
            <a:endParaRPr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78560" y="1580515"/>
            <a:ext cx="3237865" cy="77343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ctr"/>
            <a:r>
              <a:rPr lang="zh-CN" altLang="en-US" sz="28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⑦</a:t>
            </a:r>
            <a:r>
              <a:rPr lang="en-US" altLang="zh-CN" sz="28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HC-SR04</a:t>
            </a:r>
            <a:r>
              <a:rPr sz="28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超声波模块</a:t>
            </a:r>
            <a:r>
              <a:rPr sz="28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r>
              <a:rPr lang="zh-CN" altLang="en-US" sz="28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传感器</a:t>
            </a:r>
            <a:endParaRPr lang="zh-CN" altLang="en-US" sz="2800" dirty="0">
              <a:solidFill>
                <a:srgbClr val="55708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85871" y="562047"/>
            <a:ext cx="29775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03.</a:t>
            </a:r>
            <a:r>
              <a:rPr lang="zh-CN" altLang="en-US" sz="36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硬件设计</a:t>
            </a:r>
            <a:endParaRPr lang="zh-CN" altLang="en-US" sz="3600" dirty="0">
              <a:solidFill>
                <a:srgbClr val="55708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7735" y="1967865"/>
            <a:ext cx="6816725" cy="1367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6096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096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该模块由STM32单片机、直流电机驱动芯片、直流电机和相关电路组成。STM32单片机通过PWM口控制直流电机驱动芯片的输出电流和方向，从而控制直流电机的转速和转向。</a:t>
            </a:r>
            <a:endParaRPr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78560" y="1580515"/>
            <a:ext cx="3237865" cy="77343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ctr"/>
            <a:r>
              <a:rPr lang="zh-CN" sz="28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⑧</a:t>
            </a:r>
            <a:r>
              <a:rPr sz="28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直流电机小风扇模块</a:t>
            </a:r>
            <a:endParaRPr sz="2800" dirty="0">
              <a:solidFill>
                <a:srgbClr val="55708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85871" y="562047"/>
            <a:ext cx="29775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03.</a:t>
            </a:r>
            <a:r>
              <a:rPr lang="zh-CN" altLang="en-US" sz="36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硬件设计</a:t>
            </a:r>
            <a:endParaRPr lang="zh-CN" altLang="en-US" sz="3600" dirty="0">
              <a:solidFill>
                <a:srgbClr val="55708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17625" y="1756410"/>
            <a:ext cx="8666480" cy="1153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6096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096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ESP8266模块连接到需要连接到WiFi网络的设备上，</a:t>
            </a:r>
            <a:r>
              <a:rPr lang="zh-CN"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UART串口连接</a:t>
            </a:r>
            <a:r>
              <a:rPr lang="zh-CN"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，通过UART串口接收AT指令，以完成WiFi连接、数据传输等操作。</a:t>
            </a:r>
            <a:r>
              <a:rPr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ESP8266 WiFi模块的工作原理涉及到硬件连接、AT指令、WiFi连接、数据传输和断开连接等多个过程，通过这些过程的协同作用，实现了设备无线连接到互联网的功能。</a:t>
            </a:r>
            <a:endParaRPr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78560" y="1580515"/>
            <a:ext cx="3237865" cy="77343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ctr"/>
            <a:r>
              <a:rPr lang="zh-CN" sz="28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⑨</a:t>
            </a:r>
            <a:r>
              <a:rPr sz="28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Wifi模块</a:t>
            </a:r>
            <a:endParaRPr sz="2800" dirty="0">
              <a:solidFill>
                <a:srgbClr val="55708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85871" y="562047"/>
            <a:ext cx="29775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03.</a:t>
            </a:r>
            <a:r>
              <a:rPr lang="zh-CN" altLang="en-US" sz="36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硬件设计</a:t>
            </a:r>
            <a:endParaRPr lang="zh-CN" altLang="en-US" sz="3600" dirty="0">
              <a:solidFill>
                <a:srgbClr val="55708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7735" y="1967865"/>
            <a:ext cx="6816725" cy="1367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6096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096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模块由STM32单片机、光敏电阻、滤波电路、放大电路和相关电路组成。光敏电阻用于检测光照强度，滤波电路用于滤除干扰信号，放大电路用于放大检测到的信号。STM32单片机通过ADC口读取放大后的光照信号，进行后续的处理和判断。</a:t>
            </a:r>
            <a:endParaRPr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78560" y="1580515"/>
            <a:ext cx="3237865" cy="77343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ctr"/>
            <a:r>
              <a:rPr lang="zh-CN" sz="28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⑩</a:t>
            </a:r>
            <a:r>
              <a:rPr sz="28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光照强度模块</a:t>
            </a:r>
            <a:endParaRPr sz="2800" dirty="0">
              <a:solidFill>
                <a:srgbClr val="55708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74146" y="2794337"/>
            <a:ext cx="42437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04.</a:t>
            </a:r>
            <a:r>
              <a:rPr lang="zh-CN" altLang="en-US" sz="54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软件</a:t>
            </a:r>
            <a:r>
              <a:rPr lang="zh-CN" altLang="en-US" sz="54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设计</a:t>
            </a:r>
            <a:endParaRPr lang="zh-CN" altLang="en-US" sz="5400" b="1" spc="300" dirty="0">
              <a:solidFill>
                <a:srgbClr val="5F6F7E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85871" y="562047"/>
            <a:ext cx="29775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04.</a:t>
            </a:r>
            <a:r>
              <a:rPr lang="zh-CN" altLang="en-US" sz="36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软件设计</a:t>
            </a:r>
            <a:endParaRPr lang="zh-CN" altLang="en-US" sz="3600" dirty="0">
              <a:solidFill>
                <a:srgbClr val="55708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38680" y="1580515"/>
            <a:ext cx="6816725" cy="1367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6096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096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该模块由STM32单片机、FreeRTOS操作系统、系统内核、任务管理器和相关电路组成。</a:t>
            </a:r>
            <a:r>
              <a:rPr lang="en-US"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FreeRTOS操作系统可以实现多任务处理，系统内核用于管理任务的优先级和调度，任务管理器用于管理任务的创建、调度和撤销等。STM32单片机通过与FreeRTOS操作系统进行通信，实现对多任务的控制和数据传输。</a:t>
            </a:r>
            <a:endParaRPr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78560" y="1580515"/>
            <a:ext cx="3237865" cy="77343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ctr"/>
            <a:r>
              <a:rPr lang="zh-CN" sz="28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①</a:t>
            </a:r>
            <a:r>
              <a:rPr sz="28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FreeRTOS实时操作系统模块</a:t>
            </a:r>
            <a:endParaRPr sz="2800" dirty="0">
              <a:solidFill>
                <a:srgbClr val="55708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85871" y="562047"/>
            <a:ext cx="29775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04.</a:t>
            </a:r>
            <a:r>
              <a:rPr lang="zh-CN" altLang="en-US" sz="36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软件设计</a:t>
            </a:r>
            <a:endParaRPr lang="zh-CN" altLang="en-US" sz="3600" dirty="0">
              <a:solidFill>
                <a:srgbClr val="55708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38680" y="1580515"/>
            <a:ext cx="6816725" cy="1367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6096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096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这是一个基于Qt框架和TCP协议将STM32F407ZGT6控制传感器采集数据通过Wifi模块发送到主机端的数据进行展示的页面，同时也可以根据相应的按钮对下位机的传感器进行控制。</a:t>
            </a:r>
            <a:endParaRPr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78560" y="1580515"/>
            <a:ext cx="3237865" cy="77343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ctr"/>
            <a:r>
              <a:rPr lang="zh-CN" sz="28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②</a:t>
            </a:r>
            <a:r>
              <a:rPr lang="en-US" sz="28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Qt UI</a:t>
            </a:r>
            <a:r>
              <a:rPr lang="zh-CN" altLang="en-US" sz="28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界面设计</a:t>
            </a:r>
            <a:endParaRPr lang="zh-CN" altLang="en-US" sz="2800" dirty="0">
              <a:solidFill>
                <a:srgbClr val="55708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83534" y="2794337"/>
            <a:ext cx="64249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01.</a:t>
            </a:r>
            <a:r>
              <a:rPr lang="zh-CN" altLang="en-US" sz="54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项目背景和目的</a:t>
            </a:r>
            <a:endParaRPr lang="zh-CN" altLang="en-US" sz="5400" dirty="0">
              <a:solidFill>
                <a:srgbClr val="55708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74146" y="2794337"/>
            <a:ext cx="42437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05.</a:t>
            </a:r>
            <a:r>
              <a:rPr lang="zh-CN" altLang="en-US" sz="54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功能</a:t>
            </a:r>
            <a:r>
              <a:rPr lang="zh-CN" altLang="en-US" sz="54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实现</a:t>
            </a:r>
            <a:endParaRPr lang="zh-CN" altLang="en-US" sz="5400" b="1" spc="300" dirty="0">
              <a:solidFill>
                <a:srgbClr val="5F6F7E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81271" y="473782"/>
            <a:ext cx="29775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05.</a:t>
            </a:r>
            <a:r>
              <a:rPr lang="zh-CN" altLang="en-US" sz="36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功能实现</a:t>
            </a:r>
            <a:endParaRPr lang="zh-CN" altLang="en-US" sz="3600" b="1" spc="300" dirty="0">
              <a:solidFill>
                <a:srgbClr val="5F6F7E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83585" y="901065"/>
            <a:ext cx="6753860" cy="16268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6096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096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en-US"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·FreeRTOS</a:t>
            </a:r>
            <a:r>
              <a:rPr lang="zh-CN" altLang="en-US"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控制传感器调度</a:t>
            </a:r>
            <a:endParaRPr lang="en-US" altLang="zh-CN"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096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en-US" altLang="zh-CN"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土壤湿度检测</a:t>
            </a:r>
            <a:endParaRPr lang="zh-CN"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096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en-US" altLang="zh-CN"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空气温湿度检测</a:t>
            </a:r>
            <a:endParaRPr lang="zh-CN"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096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en-US" altLang="zh-CN"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电机驱动风扇排气</a:t>
            </a:r>
            <a:r>
              <a:rPr lang="en-US" altLang="zh-CN"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可控制转速</a:t>
            </a:r>
            <a:r>
              <a:rPr lang="en-US" altLang="zh-CN"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096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en-US" altLang="zh-CN"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超声波测距</a:t>
            </a:r>
            <a:endParaRPr lang="zh-CN" altLang="en-US"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096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en-US" altLang="zh-CN"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光照强度检测</a:t>
            </a:r>
            <a:endParaRPr lang="zh-CN" altLang="en-US"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096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lang="zh-CN" altLang="en-US"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43395" y="2933065"/>
            <a:ext cx="60960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6096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en-US" altLang="zh-CN"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·</a:t>
            </a:r>
            <a:r>
              <a:rPr lang="zh-CN" altLang="en-US"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人体红外检测</a:t>
            </a:r>
            <a:endParaRPr lang="zh-CN" altLang="en-US"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096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en-US" altLang="zh-CN"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·RGB</a:t>
            </a:r>
            <a:r>
              <a:rPr lang="zh-CN" altLang="en-US"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光检测</a:t>
            </a:r>
            <a:r>
              <a:rPr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096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en-US"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·Qt</a:t>
            </a:r>
            <a:r>
              <a:rPr lang="zh-CN" altLang="en-US"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界面显示传感器采集的数据</a:t>
            </a:r>
            <a:endParaRPr lang="zh-CN" altLang="en-US"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096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en-US" altLang="zh-CN"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·Qt</a:t>
            </a:r>
            <a:r>
              <a:rPr lang="zh-CN" altLang="en-US"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界面发送和接收指令</a:t>
            </a:r>
            <a:endParaRPr lang="zh-CN" altLang="en-US"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096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en-US" altLang="zh-CN"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·Qt</a:t>
            </a:r>
            <a:r>
              <a:rPr lang="zh-CN" altLang="en-US"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界面控制传感器的运行和停止</a:t>
            </a:r>
            <a:endParaRPr lang="zh-CN" altLang="en-US"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18609" y="2794337"/>
            <a:ext cx="3954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06.</a:t>
            </a:r>
            <a:r>
              <a:rPr lang="zh-CN" altLang="en-US" sz="54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项目结果</a:t>
            </a:r>
            <a:endParaRPr lang="zh-CN" altLang="en-US" sz="5400" dirty="0">
              <a:solidFill>
                <a:srgbClr val="55708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73220" y="560705"/>
            <a:ext cx="3237865" cy="7734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zh-CN" altLang="en-US" sz="32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项目</a:t>
            </a:r>
            <a:r>
              <a:rPr lang="zh-CN" altLang="en-US" sz="32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结果</a:t>
            </a:r>
            <a:endParaRPr lang="zh-CN" altLang="en-US" sz="3200" dirty="0">
              <a:solidFill>
                <a:srgbClr val="55708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0610" y="1134745"/>
            <a:ext cx="3103245" cy="28390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520" y="735965"/>
            <a:ext cx="4872990" cy="29063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525" y="3463925"/>
            <a:ext cx="3667125" cy="29914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039860" y="37896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Windows11</a:t>
            </a:r>
            <a:r>
              <a:rPr lang="zh-CN" altLang="en-US"/>
              <a:t>平台</a:t>
            </a:r>
            <a:r>
              <a:rPr lang="zh-CN" altLang="en-US"/>
              <a:t>展示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153910" y="59994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Linux-Arm</a:t>
            </a:r>
            <a:r>
              <a:rPr lang="zh-CN" altLang="en-US"/>
              <a:t>开发板</a:t>
            </a:r>
            <a:r>
              <a:rPr lang="en-US" altLang="zh-CN"/>
              <a:t>IMX6ULL-Pro</a:t>
            </a:r>
            <a:r>
              <a:rPr lang="zh-CN" altLang="en-US"/>
              <a:t>平台</a:t>
            </a:r>
            <a:r>
              <a:rPr lang="zh-CN" altLang="en-US"/>
              <a:t>展示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09320" y="40411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TM32</a:t>
            </a:r>
            <a:r>
              <a:rPr lang="zh-CN" altLang="en-US"/>
              <a:t>实物</a:t>
            </a:r>
            <a:r>
              <a:rPr lang="zh-CN" altLang="en-US"/>
              <a:t>展示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15560" y="602680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展望和</a:t>
            </a:r>
            <a:r>
              <a:rPr lang="zh-CN" altLang="en-US" sz="28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改进</a:t>
            </a:r>
            <a:endParaRPr lang="zh-CN" altLang="en-US" sz="2800" dirty="0">
              <a:solidFill>
                <a:srgbClr val="55708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62575" y="1551363"/>
            <a:ext cx="5974080" cy="181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/>
            <a:r>
              <a:rPr lang="zh-CN" altLang="en-US" sz="2800" dirty="0">
                <a:solidFill>
                  <a:srgbClr val="557083"/>
                </a:solidFill>
                <a:latin typeface="Century Gothic" panose="020B0502020202020204" pitchFamily="34" charset="0"/>
              </a:rPr>
              <a:t>目前</a:t>
            </a:r>
            <a:r>
              <a:rPr lang="en-US" altLang="zh-CN" sz="2800" dirty="0">
                <a:solidFill>
                  <a:srgbClr val="557083"/>
                </a:solidFill>
                <a:latin typeface="Century Gothic" panose="020B0502020202020204" pitchFamily="34" charset="0"/>
              </a:rPr>
              <a:t>IMX66ULL</a:t>
            </a:r>
            <a:r>
              <a:rPr lang="zh-CN" altLang="en-US" sz="2800" dirty="0">
                <a:solidFill>
                  <a:srgbClr val="557083"/>
                </a:solidFill>
                <a:latin typeface="Century Gothic" panose="020B0502020202020204" pitchFamily="34" charset="0"/>
              </a:rPr>
              <a:t>开发板操作</a:t>
            </a:r>
            <a:r>
              <a:rPr lang="en-US" altLang="zh-CN" sz="2800" dirty="0">
                <a:solidFill>
                  <a:srgbClr val="557083"/>
                </a:solidFill>
                <a:latin typeface="Century Gothic" panose="020B0502020202020204" pitchFamily="34" charset="0"/>
              </a:rPr>
              <a:t>Qt</a:t>
            </a:r>
            <a:r>
              <a:rPr lang="zh-CN" altLang="en-US" sz="2800" dirty="0">
                <a:solidFill>
                  <a:srgbClr val="557083"/>
                </a:solidFill>
                <a:latin typeface="Century Gothic" panose="020B0502020202020204" pitchFamily="34" charset="0"/>
              </a:rPr>
              <a:t>界面</a:t>
            </a:r>
            <a:endParaRPr lang="zh-CN" altLang="en-US" sz="2800" dirty="0">
              <a:solidFill>
                <a:srgbClr val="557083"/>
              </a:solidFill>
              <a:latin typeface="Century Gothic" panose="020B0502020202020204" pitchFamily="34" charset="0"/>
            </a:endParaRPr>
          </a:p>
          <a:p>
            <a:pPr indent="457200"/>
            <a:r>
              <a:rPr lang="zh-CN" altLang="en-US" sz="2800" dirty="0">
                <a:solidFill>
                  <a:srgbClr val="557083"/>
                </a:solidFill>
                <a:latin typeface="Century Gothic" panose="020B0502020202020204" pitchFamily="34" charset="0"/>
              </a:rPr>
              <a:t>只能通过连接鼠标外设进行</a:t>
            </a:r>
            <a:r>
              <a:rPr lang="zh-CN" altLang="en-US" sz="2800" dirty="0">
                <a:solidFill>
                  <a:srgbClr val="557083"/>
                </a:solidFill>
                <a:latin typeface="Century Gothic" panose="020B0502020202020204" pitchFamily="34" charset="0"/>
              </a:rPr>
              <a:t>操作。</a:t>
            </a:r>
            <a:endParaRPr lang="zh-CN" altLang="en-US" sz="2800" dirty="0">
              <a:solidFill>
                <a:srgbClr val="557083"/>
              </a:solidFill>
              <a:latin typeface="Century Gothic" panose="020B0502020202020204" pitchFamily="34" charset="0"/>
            </a:endParaRPr>
          </a:p>
          <a:p>
            <a:pPr indent="457200"/>
            <a:r>
              <a:rPr lang="zh-CN" altLang="en-US" sz="2800" dirty="0">
                <a:solidFill>
                  <a:srgbClr val="557083"/>
                </a:solidFill>
                <a:latin typeface="Century Gothic" panose="020B0502020202020204" pitchFamily="34" charset="0"/>
              </a:rPr>
              <a:t>后续将会加入屏幕触摸点击进行</a:t>
            </a:r>
            <a:endParaRPr lang="zh-CN" altLang="en-US" sz="2800" dirty="0">
              <a:solidFill>
                <a:srgbClr val="557083"/>
              </a:solidFill>
              <a:latin typeface="Century Gothic" panose="020B0502020202020204" pitchFamily="34" charset="0"/>
            </a:endParaRPr>
          </a:p>
          <a:p>
            <a:pPr indent="457200"/>
            <a:r>
              <a:rPr lang="zh-CN" altLang="en-US" sz="2800" dirty="0">
                <a:solidFill>
                  <a:srgbClr val="557083"/>
                </a:solidFill>
                <a:latin typeface="Century Gothic" panose="020B0502020202020204" pitchFamily="34" charset="0"/>
              </a:rPr>
              <a:t>操作。</a:t>
            </a:r>
            <a:endParaRPr lang="en-US" altLang="zh-CN" sz="2800" dirty="0">
              <a:solidFill>
                <a:srgbClr val="55708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340" y="1258570"/>
            <a:ext cx="5562600" cy="4538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93360" y="60268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项目背景</a:t>
            </a:r>
            <a:endParaRPr lang="zh-CN" altLang="en-US" sz="2800" dirty="0">
              <a:solidFill>
                <a:srgbClr val="55708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51940" y="1444625"/>
            <a:ext cx="8776970" cy="268097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457200" algn="l">
              <a:buClrTx/>
              <a:buSzTx/>
              <a:buFontTx/>
            </a:pPr>
            <a:r>
              <a:rPr lang="zh-CN" altLang="en-US" sz="24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温室大棚项目中，STM32作为控制中心，负责监测和控制大棚内的环境参数，例如温度、湿度、光照等，并自动调节相关设备，例如加热器、通风机、灯光等，从而实现大棚内环境的自动化控制。STM32可以通过各种传感器和执行器与大棚内的设备进行交互，同时还可以与云平台和</a:t>
            </a:r>
            <a:r>
              <a:rPr lang="en-US" altLang="zh-CN" sz="24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Qt</a:t>
            </a:r>
            <a:r>
              <a:rPr lang="zh-CN" altLang="en-US" sz="24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上位机进行通信，实现远程监测和控制。利用STM32进行温室大棚的自动化控制，可以提高生产效率，降低劳动力成本，改善作物品质，保证作物生长环境的稳定性和一致性，从而带来更好的经济效益和社会效益。</a:t>
            </a:r>
            <a:endParaRPr lang="zh-CN" altLang="en-US" sz="2400" b="1" spc="300" dirty="0">
              <a:solidFill>
                <a:srgbClr val="5F6F7E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90515" y="44266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目的</a:t>
            </a:r>
            <a:endParaRPr lang="zh-CN" altLang="en-US" sz="2800" dirty="0">
              <a:solidFill>
                <a:srgbClr val="55708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415415" y="1251585"/>
            <a:ext cx="8776970" cy="268097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457200" algn="l">
              <a:buClrTx/>
              <a:buSzTx/>
              <a:buFontTx/>
            </a:pPr>
            <a:r>
              <a:rPr lang="zh-CN" altLang="en-US" sz="24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（1）监测大棚内的环境参数，例如温度、湿度、光照等，实现实时监测和自动化记录。 </a:t>
            </a:r>
            <a:endParaRPr lang="zh-CN" altLang="en-US" sz="2400" b="1" spc="300" dirty="0">
              <a:solidFill>
                <a:srgbClr val="5F6F7E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l">
              <a:buClrTx/>
              <a:buSzTx/>
              <a:buFontTx/>
            </a:pPr>
            <a:r>
              <a:rPr lang="zh-CN" altLang="en-US" sz="24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（2）自动控制大棚内的设备，例如通风机、灯光等，根据环境参数的变化自动调节设备的工作状态，从而保证作物生长环境的稳定性和一致性。 </a:t>
            </a:r>
            <a:endParaRPr lang="zh-CN" altLang="en-US" sz="2400" b="1" spc="300" dirty="0">
              <a:solidFill>
                <a:srgbClr val="5F6F7E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l">
              <a:buClrTx/>
              <a:buSzTx/>
              <a:buFontTx/>
            </a:pPr>
            <a:r>
              <a:rPr lang="zh-CN" altLang="en-US" sz="24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（3）支持远程监测和控制，可以通过云平台或者手机APP或者</a:t>
            </a:r>
            <a:r>
              <a:rPr lang="en-US" altLang="zh-CN" sz="24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QtUI</a:t>
            </a:r>
            <a:r>
              <a:rPr lang="zh-CN" altLang="en-US" sz="24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界面等方式实现远程监测和控制，提高生产效率和管理效率。 </a:t>
            </a:r>
            <a:endParaRPr lang="zh-CN" altLang="en-US" sz="2400" b="1" spc="300" dirty="0">
              <a:solidFill>
                <a:srgbClr val="5F6F7E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l">
              <a:buClrTx/>
              <a:buSzTx/>
              <a:buFontTx/>
            </a:pPr>
            <a:r>
              <a:rPr lang="zh-CN" altLang="en-US" sz="24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（4）支持数据分析和决策，可以对监测到的数据进行分析和统计，帮助农民做出更好的生产决策，例如调整作物种植时间、施肥量等。 </a:t>
            </a:r>
            <a:endParaRPr lang="zh-CN" altLang="en-US" sz="2400" b="1" spc="300" dirty="0">
              <a:solidFill>
                <a:srgbClr val="5F6F7E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l">
              <a:buClrTx/>
              <a:buSzTx/>
              <a:buFontTx/>
            </a:pPr>
            <a:r>
              <a:rPr lang="zh-CN" altLang="en-US" sz="24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（5）提高生产效率和经济效益，通过自动化控制和管理，可以降低劳动力成本、减少能源和资源的浪费，从而提高生产效率和经济效益。</a:t>
            </a:r>
            <a:endParaRPr lang="zh-CN" altLang="en-US" sz="2400" b="1" spc="300" dirty="0">
              <a:solidFill>
                <a:srgbClr val="5F6F7E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70481" y="209887"/>
            <a:ext cx="42437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02.</a:t>
            </a:r>
            <a:r>
              <a:rPr lang="zh-CN" altLang="en-US" sz="54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系统</a:t>
            </a:r>
            <a:r>
              <a:rPr lang="zh-CN" altLang="en-US" sz="54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架构</a:t>
            </a:r>
            <a:endParaRPr lang="zh-CN" altLang="en-US" sz="5400" b="1" spc="300" dirty="0">
              <a:solidFill>
                <a:srgbClr val="5F6F7E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  <p:pic>
        <p:nvPicPr>
          <p:cNvPr id="3" name="图片 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9960" y="1565275"/>
            <a:ext cx="10328275" cy="49968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9309100" y="3905885"/>
            <a:ext cx="40640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/>
              <a:t>和</a:t>
            </a:r>
            <a:endParaRPr lang="zh-CN" altLang="en-US"/>
          </a:p>
          <a:p>
            <a:pPr indent="457200"/>
            <a:endParaRPr lang="zh-CN" altLang="en-US"/>
          </a:p>
          <a:p>
            <a:r>
              <a:rPr lang="en-US" altLang="zh-CN" sz="1600"/>
              <a:t>IMX6ULL-Pro</a:t>
            </a:r>
            <a:endParaRPr lang="en-US" altLang="zh-CN" sz="1600"/>
          </a:p>
          <a:p>
            <a:r>
              <a:rPr lang="zh-CN" altLang="en-US" sz="1600"/>
              <a:t>嵌入式开发板</a:t>
            </a:r>
            <a:endParaRPr lang="zh-CN" altLang="en-US" sz="1600"/>
          </a:p>
          <a:p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74146" y="2794337"/>
            <a:ext cx="42437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03.</a:t>
            </a:r>
            <a:r>
              <a:rPr lang="zh-CN" altLang="en-US" sz="54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硬件</a:t>
            </a:r>
            <a:r>
              <a:rPr lang="zh-CN" altLang="en-US" sz="54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设计</a:t>
            </a:r>
            <a:endParaRPr lang="zh-CN" altLang="en-US" sz="5400" b="1" spc="300" dirty="0">
              <a:solidFill>
                <a:srgbClr val="5F6F7E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85871" y="562047"/>
            <a:ext cx="29775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03.</a:t>
            </a:r>
            <a:r>
              <a:rPr lang="zh-CN" altLang="en-US" sz="36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硬件设计</a:t>
            </a:r>
            <a:endParaRPr lang="zh-CN" altLang="en-US" sz="3600" dirty="0">
              <a:solidFill>
                <a:srgbClr val="55708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03475" y="2702560"/>
            <a:ext cx="6778625" cy="1656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STM32F407ZGT6是一款高性能、低功耗的微控制器芯片，</a:t>
            </a:r>
            <a:r>
              <a:rPr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基于ARM Cortex-M4内核，运行速度高，性能强</a:t>
            </a:r>
            <a:r>
              <a:rPr lang="zh-CN"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r>
              <a:rPr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其内置大量外设和存储器，可以广泛应用于各种嵌入式系统中。</a:t>
            </a:r>
            <a:endParaRPr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3115" y="1550670"/>
            <a:ext cx="3237865" cy="77343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ctr"/>
            <a:r>
              <a:rPr lang="zh-CN" altLang="en-US" sz="28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①</a:t>
            </a:r>
            <a:r>
              <a:rPr lang="en-US" altLang="zh-CN" sz="28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STM32F407ZGT6</a:t>
            </a:r>
            <a:r>
              <a:rPr lang="zh-CN" altLang="en-US" sz="28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微控制处理器</a:t>
            </a:r>
            <a:endParaRPr lang="zh-CN" altLang="en-US" sz="2800" dirty="0">
              <a:solidFill>
                <a:srgbClr val="55708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85871" y="562047"/>
            <a:ext cx="29775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03.</a:t>
            </a:r>
            <a:r>
              <a:rPr lang="zh-CN" altLang="en-US" sz="36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硬件设计</a:t>
            </a:r>
            <a:endParaRPr lang="zh-CN" altLang="en-US" sz="3600" dirty="0">
              <a:solidFill>
                <a:srgbClr val="55708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58085" y="2156460"/>
            <a:ext cx="6778625" cy="1656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iMX6ULL-Pro开发板具有较高的性价比，价格适中，是嵌入式系统设计者的理想选择。</a:t>
            </a:r>
            <a:endParaRPr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iMX6ULL-Pro是一款功能强大、价格适中的嵌入式开发板，具有高性能、低功耗、多种通信和接口等特点，可以广泛应用于各种嵌入式系统中。 </a:t>
            </a:r>
            <a:endParaRPr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1940" y="1383030"/>
            <a:ext cx="3237865" cy="77343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ctr"/>
            <a:r>
              <a:rPr lang="zh-CN" altLang="en-US" sz="28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②嵌入式</a:t>
            </a:r>
            <a:r>
              <a:rPr lang="en-US" altLang="zh-CN" sz="28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Linux-Arm</a:t>
            </a:r>
            <a:r>
              <a:rPr lang="zh-CN" altLang="en-US" sz="28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板</a:t>
            </a:r>
            <a:r>
              <a:rPr lang="en-US" altLang="zh-CN" sz="28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IMX6</a:t>
            </a:r>
            <a:r>
              <a:rPr lang="en-US" altLang="zh-CN" sz="28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ULL-Pro</a:t>
            </a:r>
            <a:endParaRPr lang="en-US" altLang="zh-CN" sz="2800" dirty="0">
              <a:solidFill>
                <a:srgbClr val="55708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88785" y="12071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85871" y="562047"/>
            <a:ext cx="29775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03.</a:t>
            </a:r>
            <a:r>
              <a:rPr lang="zh-CN" altLang="en-US" sz="3600" b="1" spc="300" dirty="0">
                <a:solidFill>
                  <a:srgbClr val="5F6F7E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硬件设计</a:t>
            </a:r>
            <a:endParaRPr lang="zh-CN" altLang="en-US" sz="3600" dirty="0">
              <a:solidFill>
                <a:srgbClr val="55708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58085" y="2002155"/>
            <a:ext cx="6778625" cy="1656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采用DHT11模块作为温湿度传感器，该模块通过单根数据线进行数字信号传输，具有较高的抗干扰能力。 </a:t>
            </a:r>
            <a:endParaRPr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使用STM32单片机作为控制核心，通过GPIO口连接DHT11模块，实现数据采集和处理。 </a:t>
            </a:r>
            <a:endParaRPr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>
                <a:solidFill>
                  <a:srgbClr val="4B3D3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为了提高系统的稳定性和可靠性，可以将DHT11模块和STM32单片机分别供电，避免由于供电电压不稳定而导致的数据采集错误。 </a:t>
            </a:r>
            <a:endParaRPr sz="2400">
              <a:solidFill>
                <a:srgbClr val="4B3D3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3115" y="1550670"/>
            <a:ext cx="3237865" cy="77343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ctr"/>
            <a:r>
              <a:rPr lang="zh-CN" altLang="en-US" sz="28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③</a:t>
            </a:r>
            <a:r>
              <a:rPr lang="en-US" altLang="zh-CN" sz="28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DHT11</a:t>
            </a:r>
            <a:r>
              <a:rPr lang="zh-CN" altLang="en-US" sz="2800" dirty="0">
                <a:solidFill>
                  <a:srgbClr val="55708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温湿度传感器</a:t>
            </a:r>
            <a:endParaRPr lang="zh-CN" altLang="en-US" sz="2800" dirty="0">
              <a:solidFill>
                <a:srgbClr val="55708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4018,&quot;width&quot;:8306}"/>
</p:tagLst>
</file>

<file path=ppt/tags/tag2.xml><?xml version="1.0" encoding="utf-8"?>
<p:tagLst xmlns:p="http://schemas.openxmlformats.org/presentationml/2006/main">
  <p:tag name="KSO_WPP_MARK_KEY" val="3d7de198-9798-4078-9416-208d7d0def64"/>
  <p:tag name="COMMONDATA" val="eyJoZGlkIjoiMWFmNmIxYjJmZWE1YTNlY2JkZjI1NWIxNDY2YWRiNWYifQ=="/>
  <p:tag name="commondata" val="eyJoZGlkIjoiZGRmMTJkYjVkNjdmZDNlY2E0NDg3ZDBmMmVjY2Q2Y2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7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8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9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20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2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2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9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0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2710</Words>
  <Application>WPS 演示</Application>
  <PresentationFormat>宽屏</PresentationFormat>
  <Paragraphs>203</Paragraphs>
  <Slides>24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19</vt:i4>
      </vt:variant>
      <vt:variant>
        <vt:lpstr>幻灯片标题</vt:lpstr>
      </vt:variant>
      <vt:variant>
        <vt:i4>24</vt:i4>
      </vt:variant>
    </vt:vector>
  </HeadingPairs>
  <TitlesOfParts>
    <vt:vector size="55" baseType="lpstr">
      <vt:lpstr>Arial</vt:lpstr>
      <vt:lpstr>宋体</vt:lpstr>
      <vt:lpstr>Wingdings</vt:lpstr>
      <vt:lpstr>方正清刻本悦宋简体</vt:lpstr>
      <vt:lpstr>幼圆</vt:lpstr>
      <vt:lpstr>Tahoma</vt:lpstr>
      <vt:lpstr>Century Gothic</vt:lpstr>
      <vt:lpstr>DokChampa</vt:lpstr>
      <vt:lpstr>Microsoft Sans Serif</vt:lpstr>
      <vt:lpstr>微软雅黑</vt:lpstr>
      <vt:lpstr>Calibri</vt:lpstr>
      <vt:lpstr>Arial Unicode MS</vt:lpstr>
      <vt:lpstr>Office 主题</vt:lpstr>
      <vt:lpstr>1_Office 主题</vt:lpstr>
      <vt:lpstr>4_Office 主题</vt:lpstr>
      <vt:lpstr>6_Office 主题</vt:lpstr>
      <vt:lpstr>7_Office 主题</vt:lpstr>
      <vt:lpstr>9_Office 主题</vt:lpstr>
      <vt:lpstr>10_Office 主题</vt:lpstr>
      <vt:lpstr>11_Office 主题</vt:lpstr>
      <vt:lpstr>12_Office 主题</vt:lpstr>
      <vt:lpstr>13_Office 主题</vt:lpstr>
      <vt:lpstr>14_Office 主题</vt:lpstr>
      <vt:lpstr>15_Office 主题</vt:lpstr>
      <vt:lpstr>16_Office 主题</vt:lpstr>
      <vt:lpstr>17_Office 主题</vt:lpstr>
      <vt:lpstr>18_Office 主题</vt:lpstr>
      <vt:lpstr>19_Office 主题</vt:lpstr>
      <vt:lpstr>20_Office 主题</vt:lpstr>
      <vt:lpstr>21_Office 主题</vt:lpstr>
      <vt:lpstr>22_Office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贾伯宁</dc:creator>
  <cp:lastModifiedBy>不是你的树菇</cp:lastModifiedBy>
  <cp:revision>41</cp:revision>
  <dcterms:created xsi:type="dcterms:W3CDTF">2019-12-10T14:32:00Z</dcterms:created>
  <dcterms:modified xsi:type="dcterms:W3CDTF">2024-04-23T15:12:48Z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F39D5714AB6547D8A0450545CD90D717_12</vt:lpwstr>
  </property>
  <property fmtid="{D5CDD505-2E9C-101B-9397-08002B2CF9AE}" pid="3" name="KSOProductBuildVer">
    <vt:lpwstr>2052-12.1.0.16729</vt:lpwstr>
  </property>
</Properties>
</file>