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540364DD-59C8-4A22-9A8B-7C078F6E1FB5}">
          <p14:sldIdLst>
            <p14:sldId id="256"/>
          </p14:sldIdLst>
        </p14:section>
        <p14:section name="Inhalt" id="{D15B55CC-8F6C-47E5-AC41-0BA0E40ECB8E}">
          <p14:sldIdLst>
            <p14:sldId id="257"/>
            <p14:sldId id="260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CFE46-A59A-4BBF-B8C8-522C16228D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D87B9E-8602-4E21-AEE9-102CEB2B8F7E}">
      <dgm:prSet phldrT="[Text]"/>
      <dgm:spPr/>
      <dgm:t>
        <a:bodyPr/>
        <a:lstStyle/>
        <a:p>
          <a:r>
            <a:rPr lang="de-DE" b="1" dirty="0"/>
            <a:t>Implementierte Profile</a:t>
          </a:r>
        </a:p>
      </dgm:t>
    </dgm:pt>
    <dgm:pt modelId="{33A04430-AE45-4C95-8FE0-1A869B6C4E90}" type="parTrans" cxnId="{99202AA1-4618-4849-B8D6-FB11F187FD1E}">
      <dgm:prSet/>
      <dgm:spPr/>
      <dgm:t>
        <a:bodyPr/>
        <a:lstStyle/>
        <a:p>
          <a:endParaRPr lang="de-DE"/>
        </a:p>
      </dgm:t>
    </dgm:pt>
    <dgm:pt modelId="{43817C9F-BC12-4EF7-A345-8DC1EB7CFD07}" type="sibTrans" cxnId="{99202AA1-4618-4849-B8D6-FB11F187FD1E}">
      <dgm:prSet/>
      <dgm:spPr/>
      <dgm:t>
        <a:bodyPr/>
        <a:lstStyle/>
        <a:p>
          <a:endParaRPr lang="de-DE"/>
        </a:p>
      </dgm:t>
    </dgm:pt>
    <dgm:pt modelId="{5E404152-21A8-414C-B1B6-085C57B027ED}">
      <dgm:prSet phldrT="[Text]"/>
      <dgm:spPr/>
      <dgm:t>
        <a:bodyPr/>
        <a:lstStyle/>
        <a:p>
          <a:r>
            <a:rPr lang="de-DE" b="1" dirty="0"/>
            <a:t>Berechnungen:</a:t>
          </a:r>
        </a:p>
      </dgm:t>
    </dgm:pt>
    <dgm:pt modelId="{C3786668-C0F6-4E2D-9D2F-66F25404022D}" type="parTrans" cxnId="{5D135EE0-1515-43EA-8D5D-A53561BCF117}">
      <dgm:prSet/>
      <dgm:spPr/>
      <dgm:t>
        <a:bodyPr/>
        <a:lstStyle/>
        <a:p>
          <a:endParaRPr lang="de-DE"/>
        </a:p>
      </dgm:t>
    </dgm:pt>
    <dgm:pt modelId="{D3AF6B43-EC4D-4B94-9CE5-A4AF64AEA536}" type="sibTrans" cxnId="{5D135EE0-1515-43EA-8D5D-A53561BCF117}">
      <dgm:prSet/>
      <dgm:spPr/>
      <dgm:t>
        <a:bodyPr/>
        <a:lstStyle/>
        <a:p>
          <a:endParaRPr lang="de-DE"/>
        </a:p>
      </dgm:t>
    </dgm:pt>
    <dgm:pt modelId="{06959C4B-D36D-40DE-BE93-BD55CA4E17D4}">
      <dgm:prSet phldrT="[Text]"/>
      <dgm:spPr/>
      <dgm:t>
        <a:bodyPr/>
        <a:lstStyle/>
        <a:p>
          <a:r>
            <a:rPr lang="de-DE" b="1" dirty="0"/>
            <a:t>Nutzereingaben:</a:t>
          </a:r>
        </a:p>
      </dgm:t>
    </dgm:pt>
    <dgm:pt modelId="{59E0C4FC-E0B2-4335-A176-D2ABC1DB75C6}" type="parTrans" cxnId="{1522E379-5957-4541-BDFC-980E3CFD73BA}">
      <dgm:prSet/>
      <dgm:spPr/>
      <dgm:t>
        <a:bodyPr/>
        <a:lstStyle/>
        <a:p>
          <a:endParaRPr lang="de-DE"/>
        </a:p>
      </dgm:t>
    </dgm:pt>
    <dgm:pt modelId="{D68EC89C-ACD2-44FC-AE90-3600E31A00AD}" type="sibTrans" cxnId="{1522E379-5957-4541-BDFC-980E3CFD73BA}">
      <dgm:prSet/>
      <dgm:spPr/>
      <dgm:t>
        <a:bodyPr/>
        <a:lstStyle/>
        <a:p>
          <a:endParaRPr lang="de-DE"/>
        </a:p>
      </dgm:t>
    </dgm:pt>
    <dgm:pt modelId="{FE031E86-06FD-4F1D-87E4-D9BF8E67D23B}">
      <dgm:prSet/>
      <dgm:spPr/>
      <dgm:t>
        <a:bodyPr/>
        <a:lstStyle/>
        <a:p>
          <a:r>
            <a:rPr lang="de-DE" dirty="0"/>
            <a:t>Rechteck Hohl-Vollprofil</a:t>
          </a:r>
        </a:p>
      </dgm:t>
    </dgm:pt>
    <dgm:pt modelId="{8BEB1F9B-351E-474D-B0A3-CD2E8143AED1}" type="parTrans" cxnId="{C4502605-1480-4721-8ADA-85622116458E}">
      <dgm:prSet/>
      <dgm:spPr/>
      <dgm:t>
        <a:bodyPr/>
        <a:lstStyle/>
        <a:p>
          <a:endParaRPr lang="de-DE"/>
        </a:p>
      </dgm:t>
    </dgm:pt>
    <dgm:pt modelId="{789CC116-C773-4F7B-8DE2-7C6C70067B69}" type="sibTrans" cxnId="{C4502605-1480-4721-8ADA-85622116458E}">
      <dgm:prSet/>
      <dgm:spPr/>
      <dgm:t>
        <a:bodyPr/>
        <a:lstStyle/>
        <a:p>
          <a:endParaRPr lang="de-DE"/>
        </a:p>
      </dgm:t>
    </dgm:pt>
    <dgm:pt modelId="{E0E40106-9DA4-4443-A419-DA109E52FD4C}">
      <dgm:prSet/>
      <dgm:spPr/>
      <dgm:t>
        <a:bodyPr/>
        <a:lstStyle/>
        <a:p>
          <a:r>
            <a:rPr lang="de-DE" dirty="0"/>
            <a:t>Kreis Hohl-/Vollprofil</a:t>
          </a:r>
        </a:p>
      </dgm:t>
    </dgm:pt>
    <dgm:pt modelId="{385F19AB-1A75-4A0C-9AD6-C48B9EA48A12}" type="parTrans" cxnId="{885C686B-12D1-43FD-931D-BE23554F2781}">
      <dgm:prSet/>
      <dgm:spPr/>
      <dgm:t>
        <a:bodyPr/>
        <a:lstStyle/>
        <a:p>
          <a:endParaRPr lang="de-DE"/>
        </a:p>
      </dgm:t>
    </dgm:pt>
    <dgm:pt modelId="{A2DDC6C0-1382-4195-9D3A-66EFE13D4757}" type="sibTrans" cxnId="{885C686B-12D1-43FD-931D-BE23554F2781}">
      <dgm:prSet/>
      <dgm:spPr/>
      <dgm:t>
        <a:bodyPr/>
        <a:lstStyle/>
        <a:p>
          <a:endParaRPr lang="de-DE"/>
        </a:p>
      </dgm:t>
    </dgm:pt>
    <dgm:pt modelId="{7E1AB189-C338-44BA-B448-94D2168C94B0}">
      <dgm:prSet/>
      <dgm:spPr/>
      <dgm:t>
        <a:bodyPr/>
        <a:lstStyle/>
        <a:p>
          <a:r>
            <a:rPr lang="de-DE" dirty="0"/>
            <a:t>I-Profil	</a:t>
          </a:r>
        </a:p>
      </dgm:t>
    </dgm:pt>
    <dgm:pt modelId="{AA09C8DE-9C75-4E22-9DF5-D46F8FED32C5}" type="parTrans" cxnId="{314280CF-3FAD-4241-8CE4-1BF78AB6EBD1}">
      <dgm:prSet/>
      <dgm:spPr/>
      <dgm:t>
        <a:bodyPr/>
        <a:lstStyle/>
        <a:p>
          <a:endParaRPr lang="de-DE"/>
        </a:p>
      </dgm:t>
    </dgm:pt>
    <dgm:pt modelId="{416F5910-3FA9-4478-82EE-34E74E129A5D}" type="sibTrans" cxnId="{314280CF-3FAD-4241-8CE4-1BF78AB6EBD1}">
      <dgm:prSet/>
      <dgm:spPr/>
      <dgm:t>
        <a:bodyPr/>
        <a:lstStyle/>
        <a:p>
          <a:endParaRPr lang="de-DE"/>
        </a:p>
      </dgm:t>
    </dgm:pt>
    <dgm:pt modelId="{9CD3FE40-1E07-4E19-8AF2-EC7FD0BB7DCE}">
      <dgm:prSet/>
      <dgm:spPr/>
      <dgm:t>
        <a:bodyPr/>
        <a:lstStyle/>
        <a:p>
          <a:r>
            <a:rPr lang="de-DE"/>
            <a:t>Fläche</a:t>
          </a:r>
        </a:p>
      </dgm:t>
    </dgm:pt>
    <dgm:pt modelId="{769CECB5-F0AA-405E-B3E0-A487CBBE1B5D}" type="parTrans" cxnId="{0619461B-5171-4AC0-81D0-B680F9D5777E}">
      <dgm:prSet/>
      <dgm:spPr/>
      <dgm:t>
        <a:bodyPr/>
        <a:lstStyle/>
        <a:p>
          <a:endParaRPr lang="de-DE"/>
        </a:p>
      </dgm:t>
    </dgm:pt>
    <dgm:pt modelId="{6EBA7181-EE44-4675-88A0-7BF7DD8C6D0D}" type="sibTrans" cxnId="{0619461B-5171-4AC0-81D0-B680F9D5777E}">
      <dgm:prSet/>
      <dgm:spPr/>
      <dgm:t>
        <a:bodyPr/>
        <a:lstStyle/>
        <a:p>
          <a:endParaRPr lang="de-DE"/>
        </a:p>
      </dgm:t>
    </dgm:pt>
    <dgm:pt modelId="{A7311B3A-1C1A-4E75-8DD6-FE64088C5928}">
      <dgm:prSet/>
      <dgm:spPr/>
      <dgm:t>
        <a:bodyPr/>
        <a:lstStyle/>
        <a:p>
          <a:r>
            <a:rPr lang="de-DE"/>
            <a:t>Volumen</a:t>
          </a:r>
          <a:endParaRPr lang="de-DE" dirty="0"/>
        </a:p>
      </dgm:t>
    </dgm:pt>
    <dgm:pt modelId="{671F917E-90F1-421B-B5D2-052F9FC6E3FC}" type="parTrans" cxnId="{84E42EFE-55DB-43AE-91E6-2400234F08C1}">
      <dgm:prSet/>
      <dgm:spPr/>
      <dgm:t>
        <a:bodyPr/>
        <a:lstStyle/>
        <a:p>
          <a:endParaRPr lang="de-DE"/>
        </a:p>
      </dgm:t>
    </dgm:pt>
    <dgm:pt modelId="{04A5B5A9-15FB-468F-B101-905CD6790B60}" type="sibTrans" cxnId="{84E42EFE-55DB-43AE-91E6-2400234F08C1}">
      <dgm:prSet/>
      <dgm:spPr/>
      <dgm:t>
        <a:bodyPr/>
        <a:lstStyle/>
        <a:p>
          <a:endParaRPr lang="de-DE"/>
        </a:p>
      </dgm:t>
    </dgm:pt>
    <dgm:pt modelId="{21E625D1-2611-46D4-A163-CE67D03B0E58}">
      <dgm:prSet/>
      <dgm:spPr/>
      <dgm:t>
        <a:bodyPr/>
        <a:lstStyle/>
        <a:p>
          <a:r>
            <a:rPr lang="de-DE" dirty="0"/>
            <a:t>Masse</a:t>
          </a:r>
        </a:p>
      </dgm:t>
    </dgm:pt>
    <dgm:pt modelId="{3F2B9AD8-1784-49E6-975D-3B3CE469CD14}" type="parTrans" cxnId="{560C1C92-6279-49AD-A675-7FE37DAEA6B9}">
      <dgm:prSet/>
      <dgm:spPr/>
      <dgm:t>
        <a:bodyPr/>
        <a:lstStyle/>
        <a:p>
          <a:endParaRPr lang="de-DE"/>
        </a:p>
      </dgm:t>
    </dgm:pt>
    <dgm:pt modelId="{82523575-B6FC-45E7-8860-557820617873}" type="sibTrans" cxnId="{560C1C92-6279-49AD-A675-7FE37DAEA6B9}">
      <dgm:prSet/>
      <dgm:spPr/>
      <dgm:t>
        <a:bodyPr/>
        <a:lstStyle/>
        <a:p>
          <a:endParaRPr lang="de-DE"/>
        </a:p>
      </dgm:t>
    </dgm:pt>
    <dgm:pt modelId="{28C3CF22-D2A9-4152-A986-F7DBFCA7B3D8}">
      <dgm:prSet/>
      <dgm:spPr/>
      <dgm:t>
        <a:bodyPr/>
        <a:lstStyle/>
        <a:p>
          <a:r>
            <a:rPr lang="de-DE"/>
            <a:t>Schwerpunkt</a:t>
          </a:r>
          <a:endParaRPr lang="de-DE" dirty="0"/>
        </a:p>
      </dgm:t>
    </dgm:pt>
    <dgm:pt modelId="{D589AE98-84BA-435C-AF79-124A48DB4F6E}" type="parTrans" cxnId="{994533B2-2E5E-40B1-9616-1F2B2A2BCCB0}">
      <dgm:prSet/>
      <dgm:spPr/>
      <dgm:t>
        <a:bodyPr/>
        <a:lstStyle/>
        <a:p>
          <a:endParaRPr lang="de-DE"/>
        </a:p>
      </dgm:t>
    </dgm:pt>
    <dgm:pt modelId="{7C5D5146-B361-4B1D-9EF8-080DD0B44229}" type="sibTrans" cxnId="{994533B2-2E5E-40B1-9616-1F2B2A2BCCB0}">
      <dgm:prSet/>
      <dgm:spPr/>
      <dgm:t>
        <a:bodyPr/>
        <a:lstStyle/>
        <a:p>
          <a:endParaRPr lang="de-DE"/>
        </a:p>
      </dgm:t>
    </dgm:pt>
    <dgm:pt modelId="{81CBF62A-8BA3-4F37-9896-969495952DB5}">
      <dgm:prSet/>
      <dgm:spPr/>
      <dgm:t>
        <a:bodyPr/>
        <a:lstStyle/>
        <a:p>
          <a:r>
            <a:rPr lang="de-DE" dirty="0"/>
            <a:t>Flächenträgheitsmomente</a:t>
          </a:r>
        </a:p>
      </dgm:t>
    </dgm:pt>
    <dgm:pt modelId="{34B435D3-0B80-41C6-B9EA-A04ED0842A2C}" type="parTrans" cxnId="{897B4637-61F3-4E98-931E-88CDFB488BC5}">
      <dgm:prSet/>
      <dgm:spPr/>
      <dgm:t>
        <a:bodyPr/>
        <a:lstStyle/>
        <a:p>
          <a:endParaRPr lang="de-DE"/>
        </a:p>
      </dgm:t>
    </dgm:pt>
    <dgm:pt modelId="{2CE484FD-E6DD-4804-A4E1-E48189862499}" type="sibTrans" cxnId="{897B4637-61F3-4E98-931E-88CDFB488BC5}">
      <dgm:prSet/>
      <dgm:spPr/>
      <dgm:t>
        <a:bodyPr/>
        <a:lstStyle/>
        <a:p>
          <a:endParaRPr lang="de-DE"/>
        </a:p>
      </dgm:t>
    </dgm:pt>
    <dgm:pt modelId="{A377F578-3D03-4484-A9C0-570A99232776}">
      <dgm:prSet/>
      <dgm:spPr/>
      <dgm:t>
        <a:bodyPr/>
        <a:lstStyle/>
        <a:p>
          <a:r>
            <a:rPr lang="de-DE"/>
            <a:t>Werkstoff</a:t>
          </a:r>
        </a:p>
      </dgm:t>
    </dgm:pt>
    <dgm:pt modelId="{E822091D-FF53-4225-9C9A-470D3FD2ACFE}" type="parTrans" cxnId="{ED679E0E-B9AC-4085-B8B5-D335D315B36E}">
      <dgm:prSet/>
      <dgm:spPr/>
      <dgm:t>
        <a:bodyPr/>
        <a:lstStyle/>
        <a:p>
          <a:endParaRPr lang="de-DE"/>
        </a:p>
      </dgm:t>
    </dgm:pt>
    <dgm:pt modelId="{D9020837-CA03-440B-9D4F-A9AA17211FAB}" type="sibTrans" cxnId="{ED679E0E-B9AC-4085-B8B5-D335D315B36E}">
      <dgm:prSet/>
      <dgm:spPr/>
      <dgm:t>
        <a:bodyPr/>
        <a:lstStyle/>
        <a:p>
          <a:endParaRPr lang="de-DE"/>
        </a:p>
      </dgm:t>
    </dgm:pt>
    <dgm:pt modelId="{04D49561-4D12-409D-9BF0-07DAC0A43832}">
      <dgm:prSet/>
      <dgm:spPr/>
      <dgm:t>
        <a:bodyPr/>
        <a:lstStyle/>
        <a:p>
          <a:r>
            <a:rPr lang="de-DE"/>
            <a:t>Maßeinheit</a:t>
          </a:r>
          <a:endParaRPr lang="de-DE" dirty="0"/>
        </a:p>
      </dgm:t>
    </dgm:pt>
    <dgm:pt modelId="{D748261E-6E98-4CDB-81BA-B11D226E6033}" type="parTrans" cxnId="{EB29D912-1D13-4557-BAB7-49AA2D82D9F2}">
      <dgm:prSet/>
      <dgm:spPr/>
      <dgm:t>
        <a:bodyPr/>
        <a:lstStyle/>
        <a:p>
          <a:endParaRPr lang="de-DE"/>
        </a:p>
      </dgm:t>
    </dgm:pt>
    <dgm:pt modelId="{40762D37-BA55-46A2-8EB9-3087D098A762}" type="sibTrans" cxnId="{EB29D912-1D13-4557-BAB7-49AA2D82D9F2}">
      <dgm:prSet/>
      <dgm:spPr/>
      <dgm:t>
        <a:bodyPr/>
        <a:lstStyle/>
        <a:p>
          <a:endParaRPr lang="de-DE"/>
        </a:p>
      </dgm:t>
    </dgm:pt>
    <dgm:pt modelId="{F542DFDF-8C12-4E25-8CA3-257D957DFC69}">
      <dgm:prSet/>
      <dgm:spPr/>
      <dgm:t>
        <a:bodyPr/>
        <a:lstStyle/>
        <a:p>
          <a:r>
            <a:rPr lang="de-DE" dirty="0"/>
            <a:t>Profilparameter (auf Profil abgestimmt)</a:t>
          </a:r>
        </a:p>
      </dgm:t>
    </dgm:pt>
    <dgm:pt modelId="{6A0A0234-1641-4DC3-84CD-18F8378F9A86}" type="parTrans" cxnId="{95CAF0F5-DC72-463C-89F9-85B5E2439CCA}">
      <dgm:prSet/>
      <dgm:spPr/>
      <dgm:t>
        <a:bodyPr/>
        <a:lstStyle/>
        <a:p>
          <a:endParaRPr lang="de-DE"/>
        </a:p>
      </dgm:t>
    </dgm:pt>
    <dgm:pt modelId="{CE0E0EF8-1C1B-49C1-A81A-F581FA49B117}" type="sibTrans" cxnId="{95CAF0F5-DC72-463C-89F9-85B5E2439CCA}">
      <dgm:prSet/>
      <dgm:spPr/>
      <dgm:t>
        <a:bodyPr/>
        <a:lstStyle/>
        <a:p>
          <a:endParaRPr lang="de-DE"/>
        </a:p>
      </dgm:t>
    </dgm:pt>
    <dgm:pt modelId="{060A3FD6-F268-4FBD-9E15-C16577F35BEB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U-Profil</a:t>
          </a:r>
        </a:p>
      </dgm:t>
    </dgm:pt>
    <dgm:pt modelId="{CE403EFB-12BF-45CA-BD87-97A81260AD61}" type="parTrans" cxnId="{656AD3A9-089C-4A3C-A7BE-57B6B5F7F3F4}">
      <dgm:prSet/>
      <dgm:spPr/>
      <dgm:t>
        <a:bodyPr/>
        <a:lstStyle/>
        <a:p>
          <a:endParaRPr lang="de-DE"/>
        </a:p>
      </dgm:t>
    </dgm:pt>
    <dgm:pt modelId="{DEF417B5-7BE2-4F8D-8A66-0B91AAEAB4EE}" type="sibTrans" cxnId="{656AD3A9-089C-4A3C-A7BE-57B6B5F7F3F4}">
      <dgm:prSet/>
      <dgm:spPr/>
      <dgm:t>
        <a:bodyPr/>
        <a:lstStyle/>
        <a:p>
          <a:endParaRPr lang="de-DE"/>
        </a:p>
      </dgm:t>
    </dgm:pt>
    <dgm:pt modelId="{96470459-104C-4741-9EAB-2D3090FE4AA7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T-Profil</a:t>
          </a:r>
        </a:p>
      </dgm:t>
    </dgm:pt>
    <dgm:pt modelId="{CDEB2AA9-92BC-4AD8-8283-FD963322634F}" type="parTrans" cxnId="{BD13D716-D7CA-43EF-A3BE-E0C3519E6F0A}">
      <dgm:prSet/>
      <dgm:spPr/>
      <dgm:t>
        <a:bodyPr/>
        <a:lstStyle/>
        <a:p>
          <a:endParaRPr lang="de-DE"/>
        </a:p>
      </dgm:t>
    </dgm:pt>
    <dgm:pt modelId="{47974CD4-26CC-4225-8135-4D0CA3A2E528}" type="sibTrans" cxnId="{BD13D716-D7CA-43EF-A3BE-E0C3519E6F0A}">
      <dgm:prSet/>
      <dgm:spPr/>
      <dgm:t>
        <a:bodyPr/>
        <a:lstStyle/>
        <a:p>
          <a:endParaRPr lang="de-DE"/>
        </a:p>
      </dgm:t>
    </dgm:pt>
    <dgm:pt modelId="{8E0ADCC9-02BE-4F0D-8309-380435408D2B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Kosten</a:t>
          </a:r>
        </a:p>
      </dgm:t>
    </dgm:pt>
    <dgm:pt modelId="{230E26C7-ADF1-4E31-846F-A71AA84C7715}" type="parTrans" cxnId="{8616E68E-B077-4FAD-9114-9BA116683ABF}">
      <dgm:prSet/>
      <dgm:spPr/>
      <dgm:t>
        <a:bodyPr/>
        <a:lstStyle/>
        <a:p>
          <a:endParaRPr lang="de-DE"/>
        </a:p>
      </dgm:t>
    </dgm:pt>
    <dgm:pt modelId="{1E54DE49-16B9-4553-A35A-4CEC3A14F0B1}" type="sibTrans" cxnId="{8616E68E-B077-4FAD-9114-9BA116683ABF}">
      <dgm:prSet/>
      <dgm:spPr/>
      <dgm:t>
        <a:bodyPr/>
        <a:lstStyle/>
        <a:p>
          <a:endParaRPr lang="de-DE"/>
        </a:p>
      </dgm:t>
    </dgm:pt>
    <dgm:pt modelId="{38A7143F-F23B-491F-8E58-BE9AF9663F3F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Eingabe der Kosten pro lfd. Meter</a:t>
          </a:r>
        </a:p>
      </dgm:t>
    </dgm:pt>
    <dgm:pt modelId="{ADEEAD3F-E3DE-4FB2-BFDC-21625E920A09}" type="parTrans" cxnId="{C64F9FCF-7AFA-43E1-A52B-A1D1DCC8CE0A}">
      <dgm:prSet/>
      <dgm:spPr/>
      <dgm:t>
        <a:bodyPr/>
        <a:lstStyle/>
        <a:p>
          <a:endParaRPr lang="de-DE"/>
        </a:p>
      </dgm:t>
    </dgm:pt>
    <dgm:pt modelId="{59301D75-6356-4BEA-94C2-3CE0EB486C71}" type="sibTrans" cxnId="{C64F9FCF-7AFA-43E1-A52B-A1D1DCC8CE0A}">
      <dgm:prSet/>
      <dgm:spPr/>
      <dgm:t>
        <a:bodyPr/>
        <a:lstStyle/>
        <a:p>
          <a:endParaRPr lang="de-DE"/>
        </a:p>
      </dgm:t>
    </dgm:pt>
    <dgm:pt modelId="{E33F6538-BA49-45AF-9388-0F430031FE4B}" type="pres">
      <dgm:prSet presAssocID="{4F1CFE46-A59A-4BBF-B8C8-522C16228D05}" presName="linear" presStyleCnt="0">
        <dgm:presLayoutVars>
          <dgm:dir/>
          <dgm:animLvl val="lvl"/>
          <dgm:resizeHandles val="exact"/>
        </dgm:presLayoutVars>
      </dgm:prSet>
      <dgm:spPr/>
    </dgm:pt>
    <dgm:pt modelId="{531CF5BF-D36F-4508-9A5E-0C819AC597F2}" type="pres">
      <dgm:prSet presAssocID="{68D87B9E-8602-4E21-AEE9-102CEB2B8F7E}" presName="parentLin" presStyleCnt="0"/>
      <dgm:spPr/>
    </dgm:pt>
    <dgm:pt modelId="{DEF88A72-2712-4DE9-A2F0-CC9D68BE12A2}" type="pres">
      <dgm:prSet presAssocID="{68D87B9E-8602-4E21-AEE9-102CEB2B8F7E}" presName="parentLeftMargin" presStyleLbl="node1" presStyleIdx="0" presStyleCnt="3"/>
      <dgm:spPr/>
    </dgm:pt>
    <dgm:pt modelId="{64A564EA-51AA-4F33-9297-A07F8450AD5B}" type="pres">
      <dgm:prSet presAssocID="{68D87B9E-8602-4E21-AEE9-102CEB2B8F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F80339-C21A-4905-BEA4-E53CCA2519E4}" type="pres">
      <dgm:prSet presAssocID="{68D87B9E-8602-4E21-AEE9-102CEB2B8F7E}" presName="negativeSpace" presStyleCnt="0"/>
      <dgm:spPr/>
    </dgm:pt>
    <dgm:pt modelId="{3C595835-72FE-4BEB-8710-E45996A7257A}" type="pres">
      <dgm:prSet presAssocID="{68D87B9E-8602-4E21-AEE9-102CEB2B8F7E}" presName="childText" presStyleLbl="conFgAcc1" presStyleIdx="0" presStyleCnt="3">
        <dgm:presLayoutVars>
          <dgm:bulletEnabled val="1"/>
        </dgm:presLayoutVars>
      </dgm:prSet>
      <dgm:spPr/>
    </dgm:pt>
    <dgm:pt modelId="{00503E75-EB93-41A2-9066-58E32F84E16B}" type="pres">
      <dgm:prSet presAssocID="{43817C9F-BC12-4EF7-A345-8DC1EB7CFD07}" presName="spaceBetweenRectangles" presStyleCnt="0"/>
      <dgm:spPr/>
    </dgm:pt>
    <dgm:pt modelId="{08AAAA92-8E93-42E5-A8B2-3F1E6EC2B54A}" type="pres">
      <dgm:prSet presAssocID="{5E404152-21A8-414C-B1B6-085C57B027ED}" presName="parentLin" presStyleCnt="0"/>
      <dgm:spPr/>
    </dgm:pt>
    <dgm:pt modelId="{9C6C814A-5614-4955-B08D-1185340766D3}" type="pres">
      <dgm:prSet presAssocID="{5E404152-21A8-414C-B1B6-085C57B027ED}" presName="parentLeftMargin" presStyleLbl="node1" presStyleIdx="0" presStyleCnt="3"/>
      <dgm:spPr/>
    </dgm:pt>
    <dgm:pt modelId="{8C0F035F-E413-48AF-BB83-621B2CD86829}" type="pres">
      <dgm:prSet presAssocID="{5E404152-21A8-414C-B1B6-085C57B027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C78475-94F5-4530-A10D-4630176CC600}" type="pres">
      <dgm:prSet presAssocID="{5E404152-21A8-414C-B1B6-085C57B027ED}" presName="negativeSpace" presStyleCnt="0"/>
      <dgm:spPr/>
    </dgm:pt>
    <dgm:pt modelId="{ADEBB304-C5A4-449D-80A5-40B0D2D27A12}" type="pres">
      <dgm:prSet presAssocID="{5E404152-21A8-414C-B1B6-085C57B027ED}" presName="childText" presStyleLbl="conFgAcc1" presStyleIdx="1" presStyleCnt="3">
        <dgm:presLayoutVars>
          <dgm:bulletEnabled val="1"/>
        </dgm:presLayoutVars>
      </dgm:prSet>
      <dgm:spPr/>
    </dgm:pt>
    <dgm:pt modelId="{9C31E885-4654-465A-B5E0-121677AE83AD}" type="pres">
      <dgm:prSet presAssocID="{D3AF6B43-EC4D-4B94-9CE5-A4AF64AEA536}" presName="spaceBetweenRectangles" presStyleCnt="0"/>
      <dgm:spPr/>
    </dgm:pt>
    <dgm:pt modelId="{3F2F24AC-5EE4-4FB0-9041-818FDD3C929D}" type="pres">
      <dgm:prSet presAssocID="{06959C4B-D36D-40DE-BE93-BD55CA4E17D4}" presName="parentLin" presStyleCnt="0"/>
      <dgm:spPr/>
    </dgm:pt>
    <dgm:pt modelId="{1725E334-9A05-404C-B72B-C26B630B8461}" type="pres">
      <dgm:prSet presAssocID="{06959C4B-D36D-40DE-BE93-BD55CA4E17D4}" presName="parentLeftMargin" presStyleLbl="node1" presStyleIdx="1" presStyleCnt="3"/>
      <dgm:spPr/>
    </dgm:pt>
    <dgm:pt modelId="{8E849780-5C8C-403D-AD08-F719151EAA89}" type="pres">
      <dgm:prSet presAssocID="{06959C4B-D36D-40DE-BE93-BD55CA4E17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6548D6-C21F-4886-B516-387B9B1F843F}" type="pres">
      <dgm:prSet presAssocID="{06959C4B-D36D-40DE-BE93-BD55CA4E17D4}" presName="negativeSpace" presStyleCnt="0"/>
      <dgm:spPr/>
    </dgm:pt>
    <dgm:pt modelId="{00D7B8F5-42C5-4214-B950-6404AF8493AE}" type="pres">
      <dgm:prSet presAssocID="{06959C4B-D36D-40DE-BE93-BD55CA4E17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502605-1480-4721-8ADA-85622116458E}" srcId="{68D87B9E-8602-4E21-AEE9-102CEB2B8F7E}" destId="{FE031E86-06FD-4F1D-87E4-D9BF8E67D23B}" srcOrd="0" destOrd="0" parTransId="{8BEB1F9B-351E-474D-B0A3-CD2E8143AED1}" sibTransId="{789CC116-C773-4F7B-8DE2-7C6C70067B69}"/>
    <dgm:cxn modelId="{ED679E0E-B9AC-4085-B8B5-D335D315B36E}" srcId="{06959C4B-D36D-40DE-BE93-BD55CA4E17D4}" destId="{A377F578-3D03-4484-A9C0-570A99232776}" srcOrd="0" destOrd="0" parTransId="{E822091D-FF53-4225-9C9A-470D3FD2ACFE}" sibTransId="{D9020837-CA03-440B-9D4F-A9AA17211FAB}"/>
    <dgm:cxn modelId="{CB4CBF12-183F-426B-896E-24C61A153FE3}" type="presOf" srcId="{06959C4B-D36D-40DE-BE93-BD55CA4E17D4}" destId="{1725E334-9A05-404C-B72B-C26B630B8461}" srcOrd="0" destOrd="0" presId="urn:microsoft.com/office/officeart/2005/8/layout/list1"/>
    <dgm:cxn modelId="{EB29D912-1D13-4557-BAB7-49AA2D82D9F2}" srcId="{06959C4B-D36D-40DE-BE93-BD55CA4E17D4}" destId="{04D49561-4D12-409D-9BF0-07DAC0A43832}" srcOrd="1" destOrd="0" parTransId="{D748261E-6E98-4CDB-81BA-B11D226E6033}" sibTransId="{40762D37-BA55-46A2-8EB9-3087D098A762}"/>
    <dgm:cxn modelId="{BD13D716-D7CA-43EF-A3BE-E0C3519E6F0A}" srcId="{68D87B9E-8602-4E21-AEE9-102CEB2B8F7E}" destId="{96470459-104C-4741-9EAB-2D3090FE4AA7}" srcOrd="4" destOrd="0" parTransId="{CDEB2AA9-92BC-4AD8-8283-FD963322634F}" sibTransId="{47974CD4-26CC-4225-8135-4D0CA3A2E528}"/>
    <dgm:cxn modelId="{0619461B-5171-4AC0-81D0-B680F9D5777E}" srcId="{5E404152-21A8-414C-B1B6-085C57B027ED}" destId="{9CD3FE40-1E07-4E19-8AF2-EC7FD0BB7DCE}" srcOrd="0" destOrd="0" parTransId="{769CECB5-F0AA-405E-B3E0-A487CBBE1B5D}" sibTransId="{6EBA7181-EE44-4675-88A0-7BF7DD8C6D0D}"/>
    <dgm:cxn modelId="{BB74F431-3331-49FD-9E00-C55F2AE6802B}" type="presOf" srcId="{FE031E86-06FD-4F1D-87E4-D9BF8E67D23B}" destId="{3C595835-72FE-4BEB-8710-E45996A7257A}" srcOrd="0" destOrd="0" presId="urn:microsoft.com/office/officeart/2005/8/layout/list1"/>
    <dgm:cxn modelId="{5854AF32-D632-40F8-A950-1D05F3A399B8}" type="presOf" srcId="{5E404152-21A8-414C-B1B6-085C57B027ED}" destId="{9C6C814A-5614-4955-B08D-1185340766D3}" srcOrd="0" destOrd="0" presId="urn:microsoft.com/office/officeart/2005/8/layout/list1"/>
    <dgm:cxn modelId="{396EBE32-A03B-4287-ADA7-5060E7C3F383}" type="presOf" srcId="{28C3CF22-D2A9-4152-A986-F7DBFCA7B3D8}" destId="{ADEBB304-C5A4-449D-80A5-40B0D2D27A12}" srcOrd="0" destOrd="3" presId="urn:microsoft.com/office/officeart/2005/8/layout/list1"/>
    <dgm:cxn modelId="{897B4637-61F3-4E98-931E-88CDFB488BC5}" srcId="{5E404152-21A8-414C-B1B6-085C57B027ED}" destId="{81CBF62A-8BA3-4F37-9896-969495952DB5}" srcOrd="4" destOrd="0" parTransId="{34B435D3-0B80-41C6-B9EA-A04ED0842A2C}" sibTransId="{2CE484FD-E6DD-4804-A4E1-E48189862499}"/>
    <dgm:cxn modelId="{096FD33D-7EF3-4FD4-9489-7065923E7F3D}" type="presOf" srcId="{F542DFDF-8C12-4E25-8CA3-257D957DFC69}" destId="{00D7B8F5-42C5-4214-B950-6404AF8493AE}" srcOrd="0" destOrd="2" presId="urn:microsoft.com/office/officeart/2005/8/layout/list1"/>
    <dgm:cxn modelId="{99CE5E5D-8392-470C-8B64-94CBA6AB65C4}" type="presOf" srcId="{060A3FD6-F268-4FBD-9E15-C16577F35BEB}" destId="{3C595835-72FE-4BEB-8710-E45996A7257A}" srcOrd="0" destOrd="3" presId="urn:microsoft.com/office/officeart/2005/8/layout/list1"/>
    <dgm:cxn modelId="{0E054045-40A3-433A-AE0C-6EDCA6F6B479}" type="presOf" srcId="{4F1CFE46-A59A-4BBF-B8C8-522C16228D05}" destId="{E33F6538-BA49-45AF-9388-0F430031FE4B}" srcOrd="0" destOrd="0" presId="urn:microsoft.com/office/officeart/2005/8/layout/list1"/>
    <dgm:cxn modelId="{16654465-6184-4C5F-BD02-E6C6E699E92A}" type="presOf" srcId="{81CBF62A-8BA3-4F37-9896-969495952DB5}" destId="{ADEBB304-C5A4-449D-80A5-40B0D2D27A12}" srcOrd="0" destOrd="4" presId="urn:microsoft.com/office/officeart/2005/8/layout/list1"/>
    <dgm:cxn modelId="{09942967-C031-47A7-B13B-F16F8FED341D}" type="presOf" srcId="{9CD3FE40-1E07-4E19-8AF2-EC7FD0BB7DCE}" destId="{ADEBB304-C5A4-449D-80A5-40B0D2D27A12}" srcOrd="0" destOrd="0" presId="urn:microsoft.com/office/officeart/2005/8/layout/list1"/>
    <dgm:cxn modelId="{7557BD49-9423-47EA-BFE5-2A1CE0285B9C}" type="presOf" srcId="{A7311B3A-1C1A-4E75-8DD6-FE64088C5928}" destId="{ADEBB304-C5A4-449D-80A5-40B0D2D27A12}" srcOrd="0" destOrd="1" presId="urn:microsoft.com/office/officeart/2005/8/layout/list1"/>
    <dgm:cxn modelId="{885C686B-12D1-43FD-931D-BE23554F2781}" srcId="{68D87B9E-8602-4E21-AEE9-102CEB2B8F7E}" destId="{E0E40106-9DA4-4443-A419-DA109E52FD4C}" srcOrd="1" destOrd="0" parTransId="{385F19AB-1A75-4A0C-9AD6-C48B9EA48A12}" sibTransId="{A2DDC6C0-1382-4195-9D3A-66EFE13D4757}"/>
    <dgm:cxn modelId="{72447471-A787-48CD-9450-9AD315029AD5}" type="presOf" srcId="{38A7143F-F23B-491F-8E58-BE9AF9663F3F}" destId="{00D7B8F5-42C5-4214-B950-6404AF8493AE}" srcOrd="0" destOrd="3" presId="urn:microsoft.com/office/officeart/2005/8/layout/list1"/>
    <dgm:cxn modelId="{332E6955-4877-4EB1-AEE8-9139D4A565C2}" type="presOf" srcId="{5E404152-21A8-414C-B1B6-085C57B027ED}" destId="{8C0F035F-E413-48AF-BB83-621B2CD86829}" srcOrd="1" destOrd="0" presId="urn:microsoft.com/office/officeart/2005/8/layout/list1"/>
    <dgm:cxn modelId="{1522E379-5957-4541-BDFC-980E3CFD73BA}" srcId="{4F1CFE46-A59A-4BBF-B8C8-522C16228D05}" destId="{06959C4B-D36D-40DE-BE93-BD55CA4E17D4}" srcOrd="2" destOrd="0" parTransId="{59E0C4FC-E0B2-4335-A176-D2ABC1DB75C6}" sibTransId="{D68EC89C-ACD2-44FC-AE90-3600E31A00AD}"/>
    <dgm:cxn modelId="{0EB22A82-82CF-47AE-B08B-B5231B2D6FEA}" type="presOf" srcId="{E0E40106-9DA4-4443-A419-DA109E52FD4C}" destId="{3C595835-72FE-4BEB-8710-E45996A7257A}" srcOrd="0" destOrd="1" presId="urn:microsoft.com/office/officeart/2005/8/layout/list1"/>
    <dgm:cxn modelId="{8616E68E-B077-4FAD-9114-9BA116683ABF}" srcId="{5E404152-21A8-414C-B1B6-085C57B027ED}" destId="{8E0ADCC9-02BE-4F0D-8309-380435408D2B}" srcOrd="5" destOrd="0" parTransId="{230E26C7-ADF1-4E31-846F-A71AA84C7715}" sibTransId="{1E54DE49-16B9-4553-A35A-4CEC3A14F0B1}"/>
    <dgm:cxn modelId="{560C1C92-6279-49AD-A675-7FE37DAEA6B9}" srcId="{5E404152-21A8-414C-B1B6-085C57B027ED}" destId="{21E625D1-2611-46D4-A163-CE67D03B0E58}" srcOrd="2" destOrd="0" parTransId="{3F2B9AD8-1784-49E6-975D-3B3CE469CD14}" sibTransId="{82523575-B6FC-45E7-8860-557820617873}"/>
    <dgm:cxn modelId="{413C2294-4807-4A89-932B-99868B945A43}" type="presOf" srcId="{68D87B9E-8602-4E21-AEE9-102CEB2B8F7E}" destId="{64A564EA-51AA-4F33-9297-A07F8450AD5B}" srcOrd="1" destOrd="0" presId="urn:microsoft.com/office/officeart/2005/8/layout/list1"/>
    <dgm:cxn modelId="{99202AA1-4618-4849-B8D6-FB11F187FD1E}" srcId="{4F1CFE46-A59A-4BBF-B8C8-522C16228D05}" destId="{68D87B9E-8602-4E21-AEE9-102CEB2B8F7E}" srcOrd="0" destOrd="0" parTransId="{33A04430-AE45-4C95-8FE0-1A869B6C4E90}" sibTransId="{43817C9F-BC12-4EF7-A345-8DC1EB7CFD07}"/>
    <dgm:cxn modelId="{444D79A3-69B7-43B5-BC6A-77ADB62BA357}" type="presOf" srcId="{21E625D1-2611-46D4-A163-CE67D03B0E58}" destId="{ADEBB304-C5A4-449D-80A5-40B0D2D27A12}" srcOrd="0" destOrd="2" presId="urn:microsoft.com/office/officeart/2005/8/layout/list1"/>
    <dgm:cxn modelId="{747805A4-72E7-4B08-9049-9B4ACA86A732}" type="presOf" srcId="{96470459-104C-4741-9EAB-2D3090FE4AA7}" destId="{3C595835-72FE-4BEB-8710-E45996A7257A}" srcOrd="0" destOrd="4" presId="urn:microsoft.com/office/officeart/2005/8/layout/list1"/>
    <dgm:cxn modelId="{656AD3A9-089C-4A3C-A7BE-57B6B5F7F3F4}" srcId="{68D87B9E-8602-4E21-AEE9-102CEB2B8F7E}" destId="{060A3FD6-F268-4FBD-9E15-C16577F35BEB}" srcOrd="3" destOrd="0" parTransId="{CE403EFB-12BF-45CA-BD87-97A81260AD61}" sibTransId="{DEF417B5-7BE2-4F8D-8A66-0B91AAEAB4EE}"/>
    <dgm:cxn modelId="{994533B2-2E5E-40B1-9616-1F2B2A2BCCB0}" srcId="{5E404152-21A8-414C-B1B6-085C57B027ED}" destId="{28C3CF22-D2A9-4152-A986-F7DBFCA7B3D8}" srcOrd="3" destOrd="0" parTransId="{D589AE98-84BA-435C-AF79-124A48DB4F6E}" sibTransId="{7C5D5146-B361-4B1D-9EF8-080DD0B44229}"/>
    <dgm:cxn modelId="{282451B4-D8D2-4715-A65B-4221FA7FC2BD}" type="presOf" srcId="{8E0ADCC9-02BE-4F0D-8309-380435408D2B}" destId="{ADEBB304-C5A4-449D-80A5-40B0D2D27A12}" srcOrd="0" destOrd="5" presId="urn:microsoft.com/office/officeart/2005/8/layout/list1"/>
    <dgm:cxn modelId="{A3E181C1-3DC9-4D67-9DCC-33B5DE2F0F3B}" type="presOf" srcId="{06959C4B-D36D-40DE-BE93-BD55CA4E17D4}" destId="{8E849780-5C8C-403D-AD08-F719151EAA89}" srcOrd="1" destOrd="0" presId="urn:microsoft.com/office/officeart/2005/8/layout/list1"/>
    <dgm:cxn modelId="{314280CF-3FAD-4241-8CE4-1BF78AB6EBD1}" srcId="{68D87B9E-8602-4E21-AEE9-102CEB2B8F7E}" destId="{7E1AB189-C338-44BA-B448-94D2168C94B0}" srcOrd="2" destOrd="0" parTransId="{AA09C8DE-9C75-4E22-9DF5-D46F8FED32C5}" sibTransId="{416F5910-3FA9-4478-82EE-34E74E129A5D}"/>
    <dgm:cxn modelId="{C64F9FCF-7AFA-43E1-A52B-A1D1DCC8CE0A}" srcId="{06959C4B-D36D-40DE-BE93-BD55CA4E17D4}" destId="{38A7143F-F23B-491F-8E58-BE9AF9663F3F}" srcOrd="3" destOrd="0" parTransId="{ADEEAD3F-E3DE-4FB2-BFDC-21625E920A09}" sibTransId="{59301D75-6356-4BEA-94C2-3CE0EB486C71}"/>
    <dgm:cxn modelId="{F073BAD6-ABFE-4C9D-B899-2FD10EC3ADF7}" type="presOf" srcId="{7E1AB189-C338-44BA-B448-94D2168C94B0}" destId="{3C595835-72FE-4BEB-8710-E45996A7257A}" srcOrd="0" destOrd="2" presId="urn:microsoft.com/office/officeart/2005/8/layout/list1"/>
    <dgm:cxn modelId="{DDDB2ADE-A441-424E-B0B5-3979A92C2BC3}" type="presOf" srcId="{04D49561-4D12-409D-9BF0-07DAC0A43832}" destId="{00D7B8F5-42C5-4214-B950-6404AF8493AE}" srcOrd="0" destOrd="1" presId="urn:microsoft.com/office/officeart/2005/8/layout/list1"/>
    <dgm:cxn modelId="{5D135EE0-1515-43EA-8D5D-A53561BCF117}" srcId="{4F1CFE46-A59A-4BBF-B8C8-522C16228D05}" destId="{5E404152-21A8-414C-B1B6-085C57B027ED}" srcOrd="1" destOrd="0" parTransId="{C3786668-C0F6-4E2D-9D2F-66F25404022D}" sibTransId="{D3AF6B43-EC4D-4B94-9CE5-A4AF64AEA536}"/>
    <dgm:cxn modelId="{95CAF0F5-DC72-463C-89F9-85B5E2439CCA}" srcId="{06959C4B-D36D-40DE-BE93-BD55CA4E17D4}" destId="{F542DFDF-8C12-4E25-8CA3-257D957DFC69}" srcOrd="2" destOrd="0" parTransId="{6A0A0234-1641-4DC3-84CD-18F8378F9A86}" sibTransId="{CE0E0EF8-1C1B-49C1-A81A-F581FA49B117}"/>
    <dgm:cxn modelId="{1A62A6F7-7373-42B2-8A65-6BE2F2D1FD00}" type="presOf" srcId="{68D87B9E-8602-4E21-AEE9-102CEB2B8F7E}" destId="{DEF88A72-2712-4DE9-A2F0-CC9D68BE12A2}" srcOrd="0" destOrd="0" presId="urn:microsoft.com/office/officeart/2005/8/layout/list1"/>
    <dgm:cxn modelId="{F9CDCDFC-8EAD-444D-A72E-355ECBCC26F5}" type="presOf" srcId="{A377F578-3D03-4484-A9C0-570A99232776}" destId="{00D7B8F5-42C5-4214-B950-6404AF8493AE}" srcOrd="0" destOrd="0" presId="urn:microsoft.com/office/officeart/2005/8/layout/list1"/>
    <dgm:cxn modelId="{84E42EFE-55DB-43AE-91E6-2400234F08C1}" srcId="{5E404152-21A8-414C-B1B6-085C57B027ED}" destId="{A7311B3A-1C1A-4E75-8DD6-FE64088C5928}" srcOrd="1" destOrd="0" parTransId="{671F917E-90F1-421B-B5D2-052F9FC6E3FC}" sibTransId="{04A5B5A9-15FB-468F-B101-905CD6790B60}"/>
    <dgm:cxn modelId="{460C3175-4140-40AD-8665-364C889A83EB}" type="presParOf" srcId="{E33F6538-BA49-45AF-9388-0F430031FE4B}" destId="{531CF5BF-D36F-4508-9A5E-0C819AC597F2}" srcOrd="0" destOrd="0" presId="urn:microsoft.com/office/officeart/2005/8/layout/list1"/>
    <dgm:cxn modelId="{114C8D55-016E-4719-AA5F-F9E268892AD8}" type="presParOf" srcId="{531CF5BF-D36F-4508-9A5E-0C819AC597F2}" destId="{DEF88A72-2712-4DE9-A2F0-CC9D68BE12A2}" srcOrd="0" destOrd="0" presId="urn:microsoft.com/office/officeart/2005/8/layout/list1"/>
    <dgm:cxn modelId="{2E65EF71-AEDA-4CD3-B045-05E0AE50ACB0}" type="presParOf" srcId="{531CF5BF-D36F-4508-9A5E-0C819AC597F2}" destId="{64A564EA-51AA-4F33-9297-A07F8450AD5B}" srcOrd="1" destOrd="0" presId="urn:microsoft.com/office/officeart/2005/8/layout/list1"/>
    <dgm:cxn modelId="{C7A1D83E-E19A-441E-9759-C05FFA98C2BA}" type="presParOf" srcId="{E33F6538-BA49-45AF-9388-0F430031FE4B}" destId="{7AF80339-C21A-4905-BEA4-E53CCA2519E4}" srcOrd="1" destOrd="0" presId="urn:microsoft.com/office/officeart/2005/8/layout/list1"/>
    <dgm:cxn modelId="{275E6014-AFC1-4D39-97CA-3B6AEB94819A}" type="presParOf" srcId="{E33F6538-BA49-45AF-9388-0F430031FE4B}" destId="{3C595835-72FE-4BEB-8710-E45996A7257A}" srcOrd="2" destOrd="0" presId="urn:microsoft.com/office/officeart/2005/8/layout/list1"/>
    <dgm:cxn modelId="{ED2B901A-7DE2-458E-96DA-0D11C45B8561}" type="presParOf" srcId="{E33F6538-BA49-45AF-9388-0F430031FE4B}" destId="{00503E75-EB93-41A2-9066-58E32F84E16B}" srcOrd="3" destOrd="0" presId="urn:microsoft.com/office/officeart/2005/8/layout/list1"/>
    <dgm:cxn modelId="{9B9DC7F0-AB36-4596-8BB3-5E3ED48415EB}" type="presParOf" srcId="{E33F6538-BA49-45AF-9388-0F430031FE4B}" destId="{08AAAA92-8E93-42E5-A8B2-3F1E6EC2B54A}" srcOrd="4" destOrd="0" presId="urn:microsoft.com/office/officeart/2005/8/layout/list1"/>
    <dgm:cxn modelId="{04EEDBF9-DC44-4843-969A-EE16CF37D3D9}" type="presParOf" srcId="{08AAAA92-8E93-42E5-A8B2-3F1E6EC2B54A}" destId="{9C6C814A-5614-4955-B08D-1185340766D3}" srcOrd="0" destOrd="0" presId="urn:microsoft.com/office/officeart/2005/8/layout/list1"/>
    <dgm:cxn modelId="{2210B66C-52D8-4657-B425-0677248ED251}" type="presParOf" srcId="{08AAAA92-8E93-42E5-A8B2-3F1E6EC2B54A}" destId="{8C0F035F-E413-48AF-BB83-621B2CD86829}" srcOrd="1" destOrd="0" presId="urn:microsoft.com/office/officeart/2005/8/layout/list1"/>
    <dgm:cxn modelId="{A876C6AF-9450-4F81-A2B5-1D40989B4435}" type="presParOf" srcId="{E33F6538-BA49-45AF-9388-0F430031FE4B}" destId="{BCC78475-94F5-4530-A10D-4630176CC600}" srcOrd="5" destOrd="0" presId="urn:microsoft.com/office/officeart/2005/8/layout/list1"/>
    <dgm:cxn modelId="{D0436333-39EA-4ACF-BAEF-48EFF9D64614}" type="presParOf" srcId="{E33F6538-BA49-45AF-9388-0F430031FE4B}" destId="{ADEBB304-C5A4-449D-80A5-40B0D2D27A12}" srcOrd="6" destOrd="0" presId="urn:microsoft.com/office/officeart/2005/8/layout/list1"/>
    <dgm:cxn modelId="{97D35A62-9C05-423F-BC16-1793E49A9DD1}" type="presParOf" srcId="{E33F6538-BA49-45AF-9388-0F430031FE4B}" destId="{9C31E885-4654-465A-B5E0-121677AE83AD}" srcOrd="7" destOrd="0" presId="urn:microsoft.com/office/officeart/2005/8/layout/list1"/>
    <dgm:cxn modelId="{A5660A20-E7E5-43EB-8EEC-B5F7F024C7C9}" type="presParOf" srcId="{E33F6538-BA49-45AF-9388-0F430031FE4B}" destId="{3F2F24AC-5EE4-4FB0-9041-818FDD3C929D}" srcOrd="8" destOrd="0" presId="urn:microsoft.com/office/officeart/2005/8/layout/list1"/>
    <dgm:cxn modelId="{647971C4-8797-4413-A528-FFA14D415993}" type="presParOf" srcId="{3F2F24AC-5EE4-4FB0-9041-818FDD3C929D}" destId="{1725E334-9A05-404C-B72B-C26B630B8461}" srcOrd="0" destOrd="0" presId="urn:microsoft.com/office/officeart/2005/8/layout/list1"/>
    <dgm:cxn modelId="{E134ABEA-D068-4AC7-9C73-4223CD16201E}" type="presParOf" srcId="{3F2F24AC-5EE4-4FB0-9041-818FDD3C929D}" destId="{8E849780-5C8C-403D-AD08-F719151EAA89}" srcOrd="1" destOrd="0" presId="urn:microsoft.com/office/officeart/2005/8/layout/list1"/>
    <dgm:cxn modelId="{44E0C74F-403A-444A-8D2D-AEA0D0060925}" type="presParOf" srcId="{E33F6538-BA49-45AF-9388-0F430031FE4B}" destId="{EC6548D6-C21F-4886-B516-387B9B1F843F}" srcOrd="9" destOrd="0" presId="urn:microsoft.com/office/officeart/2005/8/layout/list1"/>
    <dgm:cxn modelId="{BDF6D1D8-82E1-4382-8EDB-A2D8402D5CE8}" type="presParOf" srcId="{E33F6538-BA49-45AF-9388-0F430031FE4B}" destId="{00D7B8F5-42C5-4214-B950-6404AF8493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43206-4B48-4CF3-8964-8EC422B43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0AD3BD9-ED45-4FF8-86DA-B0E5A78E8AB5}">
      <dgm:prSet phldrT="[Text]"/>
      <dgm:spPr/>
      <dgm:t>
        <a:bodyPr/>
        <a:lstStyle/>
        <a:p>
          <a:r>
            <a:rPr lang="de-DE" b="1" dirty="0"/>
            <a:t>Eingabekontrollen:</a:t>
          </a:r>
        </a:p>
      </dgm:t>
    </dgm:pt>
    <dgm:pt modelId="{E32BA025-B68B-4B97-B0DA-1DEC57853FDC}" type="parTrans" cxnId="{9304A114-DBBC-437B-8979-DAD0B5F016DE}">
      <dgm:prSet/>
      <dgm:spPr/>
      <dgm:t>
        <a:bodyPr/>
        <a:lstStyle/>
        <a:p>
          <a:endParaRPr lang="de-DE"/>
        </a:p>
      </dgm:t>
    </dgm:pt>
    <dgm:pt modelId="{763A3E30-886F-4314-A7D6-D5CA09ECA774}" type="sibTrans" cxnId="{9304A114-DBBC-437B-8979-DAD0B5F016DE}">
      <dgm:prSet/>
      <dgm:spPr/>
      <dgm:t>
        <a:bodyPr/>
        <a:lstStyle/>
        <a:p>
          <a:endParaRPr lang="de-DE"/>
        </a:p>
      </dgm:t>
    </dgm:pt>
    <dgm:pt modelId="{F12C3322-BD9E-4543-A48E-101FDA074197}">
      <dgm:prSet phldrT="[Text]"/>
      <dgm:spPr/>
      <dgm:t>
        <a:bodyPr/>
        <a:lstStyle/>
        <a:p>
          <a:r>
            <a:rPr lang="de-DE" b="1" dirty="0"/>
            <a:t>Grafische Repräsentation der Eingaben:</a:t>
          </a:r>
        </a:p>
      </dgm:t>
    </dgm:pt>
    <dgm:pt modelId="{D60C1D66-6BC9-41E0-B4FA-F3C2E8AC9C79}" type="parTrans" cxnId="{A39CF243-9296-468D-999D-DA93E587AA06}">
      <dgm:prSet/>
      <dgm:spPr/>
      <dgm:t>
        <a:bodyPr/>
        <a:lstStyle/>
        <a:p>
          <a:endParaRPr lang="de-DE"/>
        </a:p>
      </dgm:t>
    </dgm:pt>
    <dgm:pt modelId="{1B917AC7-0364-4C5A-8641-2469F4ECFDD2}" type="sibTrans" cxnId="{A39CF243-9296-468D-999D-DA93E587AA06}">
      <dgm:prSet/>
      <dgm:spPr/>
      <dgm:t>
        <a:bodyPr/>
        <a:lstStyle/>
        <a:p>
          <a:endParaRPr lang="de-DE"/>
        </a:p>
      </dgm:t>
    </dgm:pt>
    <dgm:pt modelId="{849DEE6E-7E94-4740-B1A8-B10387B324AC}">
      <dgm:prSet phldrT="[Text]"/>
      <dgm:spPr/>
      <dgm:t>
        <a:bodyPr/>
        <a:lstStyle/>
        <a:p>
          <a:r>
            <a:rPr lang="de-DE" b="1" dirty="0"/>
            <a:t>Grafische Benutzeroberfläche:</a:t>
          </a:r>
        </a:p>
      </dgm:t>
    </dgm:pt>
    <dgm:pt modelId="{63F5C42F-8AEF-4764-AA1E-E1D0D1B9E7FC}" type="parTrans" cxnId="{DC326E2B-BBB6-4FC3-8199-9CDD79510CD7}">
      <dgm:prSet/>
      <dgm:spPr/>
      <dgm:t>
        <a:bodyPr/>
        <a:lstStyle/>
        <a:p>
          <a:endParaRPr lang="de-DE"/>
        </a:p>
      </dgm:t>
    </dgm:pt>
    <dgm:pt modelId="{659E9D53-656B-46AF-9097-A5F9A33F912D}" type="sibTrans" cxnId="{DC326E2B-BBB6-4FC3-8199-9CDD79510CD7}">
      <dgm:prSet/>
      <dgm:spPr/>
      <dgm:t>
        <a:bodyPr/>
        <a:lstStyle/>
        <a:p>
          <a:endParaRPr lang="de-DE"/>
        </a:p>
      </dgm:t>
    </dgm:pt>
    <dgm:pt modelId="{11B40D6B-8302-4D9E-ABBF-4A31A7195C9F}">
      <dgm:prSet/>
      <dgm:spPr/>
      <dgm:t>
        <a:bodyPr/>
        <a:lstStyle/>
        <a:p>
          <a:r>
            <a:rPr lang="de-DE"/>
            <a:t>Fehlermeldung bei nicht ausgewähltem Werkstoff oder nicht ausgewählter Maßeinheit</a:t>
          </a:r>
        </a:p>
      </dgm:t>
    </dgm:pt>
    <dgm:pt modelId="{DB255536-C167-4EE2-A05A-5F542497C025}" type="parTrans" cxnId="{CA42378D-75C1-4E81-B6DD-1067CB9BE46C}">
      <dgm:prSet/>
      <dgm:spPr/>
      <dgm:t>
        <a:bodyPr/>
        <a:lstStyle/>
        <a:p>
          <a:endParaRPr lang="de-DE"/>
        </a:p>
      </dgm:t>
    </dgm:pt>
    <dgm:pt modelId="{5932185A-7593-47C7-A60E-9CC685BD18F4}" type="sibTrans" cxnId="{CA42378D-75C1-4E81-B6DD-1067CB9BE46C}">
      <dgm:prSet/>
      <dgm:spPr/>
      <dgm:t>
        <a:bodyPr/>
        <a:lstStyle/>
        <a:p>
          <a:endParaRPr lang="de-DE"/>
        </a:p>
      </dgm:t>
    </dgm:pt>
    <dgm:pt modelId="{B14A11F8-32A3-4E39-8FA0-003389B659C2}">
      <dgm:prSet/>
      <dgm:spPr/>
      <dgm:t>
        <a:bodyPr/>
        <a:lstStyle/>
        <a:p>
          <a:r>
            <a:rPr lang="de-DE" dirty="0"/>
            <a:t>Begrenzung der Parametergröße auf sinnvolle Wertebereiche</a:t>
          </a:r>
        </a:p>
      </dgm:t>
    </dgm:pt>
    <dgm:pt modelId="{59E7C203-B870-4B57-8246-286C561A7ABA}" type="parTrans" cxnId="{0F738AA3-AB0C-4895-8841-FF7DAB7E8E8E}">
      <dgm:prSet/>
      <dgm:spPr/>
      <dgm:t>
        <a:bodyPr/>
        <a:lstStyle/>
        <a:p>
          <a:endParaRPr lang="de-DE"/>
        </a:p>
      </dgm:t>
    </dgm:pt>
    <dgm:pt modelId="{65DBC8F8-B695-428F-A8C3-AF90F76FA2A3}" type="sibTrans" cxnId="{0F738AA3-AB0C-4895-8841-FF7DAB7E8E8E}">
      <dgm:prSet/>
      <dgm:spPr/>
      <dgm:t>
        <a:bodyPr/>
        <a:lstStyle/>
        <a:p>
          <a:endParaRPr lang="de-DE"/>
        </a:p>
      </dgm:t>
    </dgm:pt>
    <dgm:pt modelId="{23938AC7-A299-4F5A-9CCF-0BF71298F3BA}">
      <dgm:prSet/>
      <dgm:spPr/>
      <dgm:t>
        <a:bodyPr/>
        <a:lstStyle/>
        <a:p>
          <a:r>
            <a:rPr lang="de-DE" dirty="0"/>
            <a:t>Überprüfung der Verhältnismäßigkeit der Parameter zueinander</a:t>
          </a:r>
        </a:p>
      </dgm:t>
    </dgm:pt>
    <dgm:pt modelId="{510AC72F-A1EF-45EF-8489-99F4D5683133}" type="parTrans" cxnId="{8CCFE032-AE2D-4ABC-9EF3-5DE942A9F83B}">
      <dgm:prSet/>
      <dgm:spPr/>
      <dgm:t>
        <a:bodyPr/>
        <a:lstStyle/>
        <a:p>
          <a:endParaRPr lang="de-DE"/>
        </a:p>
      </dgm:t>
    </dgm:pt>
    <dgm:pt modelId="{15A25B8A-8A1D-415B-AA4C-AB8865441A95}" type="sibTrans" cxnId="{8CCFE032-AE2D-4ABC-9EF3-5DE942A9F83B}">
      <dgm:prSet/>
      <dgm:spPr/>
      <dgm:t>
        <a:bodyPr/>
        <a:lstStyle/>
        <a:p>
          <a:endParaRPr lang="de-DE"/>
        </a:p>
      </dgm:t>
    </dgm:pt>
    <dgm:pt modelId="{2C81A860-CD0F-423D-8464-2C2494154C94}">
      <dgm:prSet/>
      <dgm:spPr/>
      <dgm:t>
        <a:bodyPr/>
        <a:lstStyle/>
        <a:p>
          <a:r>
            <a:rPr lang="de-DE"/>
            <a:t>Zeichnungsdarstellung des Profilquerschnitts</a:t>
          </a:r>
        </a:p>
      </dgm:t>
    </dgm:pt>
    <dgm:pt modelId="{9A12CB93-8285-4810-BA69-EE660926CFFA}" type="parTrans" cxnId="{7D379B44-84A2-48CA-8F5E-51E36558CB10}">
      <dgm:prSet/>
      <dgm:spPr/>
      <dgm:t>
        <a:bodyPr/>
        <a:lstStyle/>
        <a:p>
          <a:endParaRPr lang="de-DE"/>
        </a:p>
      </dgm:t>
    </dgm:pt>
    <dgm:pt modelId="{55A7DC04-581C-41E5-9F12-419CCE702E85}" type="sibTrans" cxnId="{7D379B44-84A2-48CA-8F5E-51E36558CB10}">
      <dgm:prSet/>
      <dgm:spPr/>
      <dgm:t>
        <a:bodyPr/>
        <a:lstStyle/>
        <a:p>
          <a:endParaRPr lang="de-DE"/>
        </a:p>
      </dgm:t>
    </dgm:pt>
    <dgm:pt modelId="{98E87FC5-7851-4F71-8B74-6366159F2B81}">
      <dgm:prSet/>
      <dgm:spPr/>
      <dgm:t>
        <a:bodyPr/>
        <a:lstStyle/>
        <a:p>
          <a:r>
            <a:rPr lang="de-DE" dirty="0"/>
            <a:t>Bemaßungsdarstellung aufgrund der eingegebenen Parameter</a:t>
          </a:r>
        </a:p>
      </dgm:t>
    </dgm:pt>
    <dgm:pt modelId="{D73FF9F1-2949-4417-9E7F-63753C58DCCF}" type="parTrans" cxnId="{9E0BA133-9163-4041-A5DA-9408672EFDDB}">
      <dgm:prSet/>
      <dgm:spPr/>
      <dgm:t>
        <a:bodyPr/>
        <a:lstStyle/>
        <a:p>
          <a:endParaRPr lang="de-DE"/>
        </a:p>
      </dgm:t>
    </dgm:pt>
    <dgm:pt modelId="{A4C7C131-BA23-493F-A711-EE8D1691A963}" type="sibTrans" cxnId="{9E0BA133-9163-4041-A5DA-9408672EFDDB}">
      <dgm:prSet/>
      <dgm:spPr/>
      <dgm:t>
        <a:bodyPr/>
        <a:lstStyle/>
        <a:p>
          <a:endParaRPr lang="de-DE"/>
        </a:p>
      </dgm:t>
    </dgm:pt>
    <dgm:pt modelId="{E6EC150B-7B96-4718-BE2C-4B7290CD5208}">
      <dgm:prSet/>
      <dgm:spPr/>
      <dgm:t>
        <a:bodyPr/>
        <a:lstStyle/>
        <a:p>
          <a:r>
            <a:rPr lang="de-DE"/>
            <a:t>Auswahl eines Profils über eine Listbox</a:t>
          </a:r>
        </a:p>
      </dgm:t>
    </dgm:pt>
    <dgm:pt modelId="{1C414905-E58D-4998-AA86-861BF58A25E0}" type="parTrans" cxnId="{7515FB95-099A-4202-98A0-7767C89AD325}">
      <dgm:prSet/>
      <dgm:spPr/>
      <dgm:t>
        <a:bodyPr/>
        <a:lstStyle/>
        <a:p>
          <a:endParaRPr lang="de-DE"/>
        </a:p>
      </dgm:t>
    </dgm:pt>
    <dgm:pt modelId="{3DC42866-9634-4481-B725-0965EAFE24AB}" type="sibTrans" cxnId="{7515FB95-099A-4202-98A0-7767C89AD325}">
      <dgm:prSet/>
      <dgm:spPr/>
      <dgm:t>
        <a:bodyPr/>
        <a:lstStyle/>
        <a:p>
          <a:endParaRPr lang="de-DE"/>
        </a:p>
      </dgm:t>
    </dgm:pt>
    <dgm:pt modelId="{7D8FD832-331A-46D2-8821-0FF966E9914E}">
      <dgm:prSet/>
      <dgm:spPr/>
      <dgm:t>
        <a:bodyPr/>
        <a:lstStyle/>
        <a:p>
          <a:r>
            <a:rPr lang="de-DE" dirty="0"/>
            <a:t>Aufteilung der Berechnungsprogramme auf Tabs, die durch Auswahl eines Profils (Doppelklick in der </a:t>
          </a:r>
          <a:r>
            <a:rPr lang="de-DE" dirty="0" err="1"/>
            <a:t>Listbox</a:t>
          </a:r>
          <a:r>
            <a:rPr lang="de-DE" dirty="0"/>
            <a:t>) geöffnet werden</a:t>
          </a:r>
        </a:p>
      </dgm:t>
    </dgm:pt>
    <dgm:pt modelId="{C5F9AF78-14D1-424B-B389-CD08300C0FD8}" type="parTrans" cxnId="{D4BEF87E-6F2E-4FF9-90D3-BE5982C6A433}">
      <dgm:prSet/>
      <dgm:spPr/>
      <dgm:t>
        <a:bodyPr/>
        <a:lstStyle/>
        <a:p>
          <a:endParaRPr lang="de-DE"/>
        </a:p>
      </dgm:t>
    </dgm:pt>
    <dgm:pt modelId="{4B712805-D220-47CB-A8A7-2D6F0BA85AB9}" type="sibTrans" cxnId="{D4BEF87E-6F2E-4FF9-90D3-BE5982C6A433}">
      <dgm:prSet/>
      <dgm:spPr/>
      <dgm:t>
        <a:bodyPr/>
        <a:lstStyle/>
        <a:p>
          <a:endParaRPr lang="de-DE"/>
        </a:p>
      </dgm:t>
    </dgm:pt>
    <dgm:pt modelId="{38BC1F8F-975E-4412-BC52-60096780AB4A}">
      <dgm:prSet/>
      <dgm:spPr/>
      <dgm:t>
        <a:bodyPr/>
        <a:lstStyle/>
        <a:p>
          <a:r>
            <a:rPr lang="de-DE"/>
            <a:t>Nutzereingaben über Dropdown-Menüs und Textboxen</a:t>
          </a:r>
          <a:endParaRPr lang="de-DE" dirty="0"/>
        </a:p>
      </dgm:t>
    </dgm:pt>
    <dgm:pt modelId="{9F184476-7A72-48B9-B5E1-07FDE55B07F0}" type="parTrans" cxnId="{3C3BE961-A484-4CC0-AE89-AA1B1B8B343B}">
      <dgm:prSet/>
      <dgm:spPr/>
      <dgm:t>
        <a:bodyPr/>
        <a:lstStyle/>
        <a:p>
          <a:endParaRPr lang="de-DE"/>
        </a:p>
      </dgm:t>
    </dgm:pt>
    <dgm:pt modelId="{9FC3EA04-DC93-4AB3-9569-4324A543F32C}" type="sibTrans" cxnId="{3C3BE961-A484-4CC0-AE89-AA1B1B8B343B}">
      <dgm:prSet/>
      <dgm:spPr/>
      <dgm:t>
        <a:bodyPr/>
        <a:lstStyle/>
        <a:p>
          <a:endParaRPr lang="de-DE"/>
        </a:p>
      </dgm:t>
    </dgm:pt>
    <dgm:pt modelId="{AF164907-A3DD-4C7F-AFFA-7A5551A0ACFB}">
      <dgm:prSet/>
      <dgm:spPr/>
      <dgm:t>
        <a:bodyPr/>
        <a:lstStyle/>
        <a:p>
          <a:r>
            <a:rPr lang="de-DE" dirty="0"/>
            <a:t>Überprüfung der Eingaben, Ausgabe von Fehlermeldungen, Auffordern zur Eingabe/Auswahl korrekter Werte</a:t>
          </a:r>
        </a:p>
      </dgm:t>
    </dgm:pt>
    <dgm:pt modelId="{85688523-B8FB-484B-B56E-547BA8E9C109}" type="parTrans" cxnId="{D2C903E5-FFD3-4FBE-9E8B-5E23888B4695}">
      <dgm:prSet/>
      <dgm:spPr/>
      <dgm:t>
        <a:bodyPr/>
        <a:lstStyle/>
        <a:p>
          <a:endParaRPr lang="de-DE"/>
        </a:p>
      </dgm:t>
    </dgm:pt>
    <dgm:pt modelId="{4C24D5BA-C432-449F-B1AD-1937930383AD}" type="sibTrans" cxnId="{D2C903E5-FFD3-4FBE-9E8B-5E23888B4695}">
      <dgm:prSet/>
      <dgm:spPr/>
      <dgm:t>
        <a:bodyPr/>
        <a:lstStyle/>
        <a:p>
          <a:endParaRPr lang="de-DE"/>
        </a:p>
      </dgm:t>
    </dgm:pt>
    <dgm:pt modelId="{2A553451-0293-4956-8810-3C3BAE238F8D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Überprüfung, ob Parametereingaben Buchstaben enthalten</a:t>
          </a:r>
        </a:p>
      </dgm:t>
    </dgm:pt>
    <dgm:pt modelId="{33A9D463-E7ED-4C76-8B37-CB14241A6C7C}" type="parTrans" cxnId="{EDE9135F-E859-4429-948C-AA4E8AE8F942}">
      <dgm:prSet/>
      <dgm:spPr/>
      <dgm:t>
        <a:bodyPr/>
        <a:lstStyle/>
        <a:p>
          <a:endParaRPr lang="de-DE"/>
        </a:p>
      </dgm:t>
    </dgm:pt>
    <dgm:pt modelId="{F2EF82A3-EA75-469A-8BF2-118960638BB4}" type="sibTrans" cxnId="{EDE9135F-E859-4429-948C-AA4E8AE8F942}">
      <dgm:prSet/>
      <dgm:spPr/>
      <dgm:t>
        <a:bodyPr/>
        <a:lstStyle/>
        <a:p>
          <a:endParaRPr lang="de-DE"/>
        </a:p>
      </dgm:t>
    </dgm:pt>
    <dgm:pt modelId="{3F6863A9-43FD-4760-9075-71937B26F3B2}">
      <dgm:prSet/>
      <dgm:spPr/>
      <dgm:t>
        <a:bodyPr/>
        <a:lstStyle/>
        <a:p>
          <a:r>
            <a:rPr lang="de-DE" b="1" dirty="0">
              <a:solidFill>
                <a:srgbClr val="FF6600"/>
              </a:solidFill>
            </a:rPr>
            <a:t>Erstellung eines vollparametrisierten 3D-Modells in CATIA (normgerecht)</a:t>
          </a:r>
        </a:p>
      </dgm:t>
    </dgm:pt>
    <dgm:pt modelId="{2A06FF5D-7E05-414F-BB1A-A41B68859F65}" type="parTrans" cxnId="{3D0DD14D-2EEE-4DF0-ABF0-A2672ADFA6EE}">
      <dgm:prSet/>
      <dgm:spPr/>
      <dgm:t>
        <a:bodyPr/>
        <a:lstStyle/>
        <a:p>
          <a:endParaRPr lang="de-DE"/>
        </a:p>
      </dgm:t>
    </dgm:pt>
    <dgm:pt modelId="{936603B1-4F09-4D4D-BAAC-F0F578A43B9E}" type="sibTrans" cxnId="{3D0DD14D-2EEE-4DF0-ABF0-A2672ADFA6EE}">
      <dgm:prSet/>
      <dgm:spPr/>
      <dgm:t>
        <a:bodyPr/>
        <a:lstStyle/>
        <a:p>
          <a:endParaRPr lang="de-DE"/>
        </a:p>
      </dgm:t>
    </dgm:pt>
    <dgm:pt modelId="{ED75EF7B-3DAF-4DF0-B18F-69105A5E4A96}">
      <dgm:prSet/>
      <dgm:spPr/>
      <dgm:t>
        <a:bodyPr/>
        <a:lstStyle/>
        <a:p>
          <a:r>
            <a:rPr lang="de-DE" b="1" dirty="0">
              <a:solidFill>
                <a:srgbClr val="FF6600"/>
              </a:solidFill>
            </a:rPr>
            <a:t>Ausgabe einer Bestellnummer im Anschluss an die Berechnung des Profils</a:t>
          </a:r>
        </a:p>
      </dgm:t>
    </dgm:pt>
    <dgm:pt modelId="{A075BBAE-0FDA-4B61-8422-D867F326A034}" type="parTrans" cxnId="{94460039-E12B-4B88-9A0C-96148F4DFBFF}">
      <dgm:prSet/>
      <dgm:spPr/>
      <dgm:t>
        <a:bodyPr/>
        <a:lstStyle/>
        <a:p>
          <a:endParaRPr lang="de-DE"/>
        </a:p>
      </dgm:t>
    </dgm:pt>
    <dgm:pt modelId="{A06D7E50-C3CC-48F9-8B33-EA4B8CC96CC8}" type="sibTrans" cxnId="{94460039-E12B-4B88-9A0C-96148F4DFBFF}">
      <dgm:prSet/>
      <dgm:spPr/>
      <dgm:t>
        <a:bodyPr/>
        <a:lstStyle/>
        <a:p>
          <a:endParaRPr lang="de-DE"/>
        </a:p>
      </dgm:t>
    </dgm:pt>
    <dgm:pt modelId="{9737D758-FA2C-4D37-BC18-0609D5A422CD}">
      <dgm:prSet/>
      <dgm:spPr/>
      <dgm:t>
        <a:bodyPr/>
        <a:lstStyle/>
        <a:p>
          <a:r>
            <a:rPr lang="de-DE" b="1" dirty="0">
              <a:solidFill>
                <a:srgbClr val="FF6600"/>
              </a:solidFill>
            </a:rPr>
            <a:t>Möglichkeit, das erstellte 3D-Modell in ausgewähltem Dateityp und mit frei wählbarem Namen zu exportieren</a:t>
          </a:r>
        </a:p>
      </dgm:t>
    </dgm:pt>
    <dgm:pt modelId="{36B07460-10D0-4FBD-AAB0-63F264F0490D}" type="parTrans" cxnId="{E93E7519-9518-48A2-9B59-ED95FB29A9DD}">
      <dgm:prSet/>
      <dgm:spPr/>
      <dgm:t>
        <a:bodyPr/>
        <a:lstStyle/>
        <a:p>
          <a:endParaRPr lang="de-DE"/>
        </a:p>
      </dgm:t>
    </dgm:pt>
    <dgm:pt modelId="{4F74D12A-0B5A-4C37-AC48-DF2525351644}" type="sibTrans" cxnId="{E93E7519-9518-48A2-9B59-ED95FB29A9DD}">
      <dgm:prSet/>
      <dgm:spPr/>
      <dgm:t>
        <a:bodyPr/>
        <a:lstStyle/>
        <a:p>
          <a:endParaRPr lang="de-DE"/>
        </a:p>
      </dgm:t>
    </dgm:pt>
    <dgm:pt modelId="{2DE5FEBE-6B46-4EC4-A6AB-6077312ED2AA}" type="pres">
      <dgm:prSet presAssocID="{A7C43206-4B48-4CF3-8964-8EC422B43172}" presName="linear" presStyleCnt="0">
        <dgm:presLayoutVars>
          <dgm:dir/>
          <dgm:animLvl val="lvl"/>
          <dgm:resizeHandles val="exact"/>
        </dgm:presLayoutVars>
      </dgm:prSet>
      <dgm:spPr/>
    </dgm:pt>
    <dgm:pt modelId="{9265D409-71AA-41F1-AB92-FFFE2F284C8E}" type="pres">
      <dgm:prSet presAssocID="{30AD3BD9-ED45-4FF8-86DA-B0E5A78E8AB5}" presName="parentLin" presStyleCnt="0"/>
      <dgm:spPr/>
    </dgm:pt>
    <dgm:pt modelId="{14336502-CD29-4BAB-8D5A-B4A86906D172}" type="pres">
      <dgm:prSet presAssocID="{30AD3BD9-ED45-4FF8-86DA-B0E5A78E8AB5}" presName="parentLeftMargin" presStyleLbl="node1" presStyleIdx="0" presStyleCnt="3"/>
      <dgm:spPr/>
    </dgm:pt>
    <dgm:pt modelId="{C45CB9E8-A3BE-4BF4-877E-A1BF935A5319}" type="pres">
      <dgm:prSet presAssocID="{30AD3BD9-ED45-4FF8-86DA-B0E5A78E8A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6546E6-30E8-46E5-A909-D59416751EA9}" type="pres">
      <dgm:prSet presAssocID="{30AD3BD9-ED45-4FF8-86DA-B0E5A78E8AB5}" presName="negativeSpace" presStyleCnt="0"/>
      <dgm:spPr/>
    </dgm:pt>
    <dgm:pt modelId="{A795EFAE-94EB-48C8-B9CF-02EB5698A15F}" type="pres">
      <dgm:prSet presAssocID="{30AD3BD9-ED45-4FF8-86DA-B0E5A78E8AB5}" presName="childText" presStyleLbl="conFgAcc1" presStyleIdx="0" presStyleCnt="3">
        <dgm:presLayoutVars>
          <dgm:bulletEnabled val="1"/>
        </dgm:presLayoutVars>
      </dgm:prSet>
      <dgm:spPr/>
    </dgm:pt>
    <dgm:pt modelId="{E3EE80A7-8C14-4F72-8270-3B8F2987A31A}" type="pres">
      <dgm:prSet presAssocID="{763A3E30-886F-4314-A7D6-D5CA09ECA774}" presName="spaceBetweenRectangles" presStyleCnt="0"/>
      <dgm:spPr/>
    </dgm:pt>
    <dgm:pt modelId="{019E2DD2-62A4-4B8E-99EB-68192B42A8A5}" type="pres">
      <dgm:prSet presAssocID="{F12C3322-BD9E-4543-A48E-101FDA074197}" presName="parentLin" presStyleCnt="0"/>
      <dgm:spPr/>
    </dgm:pt>
    <dgm:pt modelId="{BBA70409-E535-47C6-8981-78D0DA41740C}" type="pres">
      <dgm:prSet presAssocID="{F12C3322-BD9E-4543-A48E-101FDA074197}" presName="parentLeftMargin" presStyleLbl="node1" presStyleIdx="0" presStyleCnt="3"/>
      <dgm:spPr/>
    </dgm:pt>
    <dgm:pt modelId="{6357388A-358C-4F66-B033-7E3019FDE468}" type="pres">
      <dgm:prSet presAssocID="{F12C3322-BD9E-4543-A48E-101FDA0741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591BFB-E1B5-4279-9B44-71F81469A956}" type="pres">
      <dgm:prSet presAssocID="{F12C3322-BD9E-4543-A48E-101FDA074197}" presName="negativeSpace" presStyleCnt="0"/>
      <dgm:spPr/>
    </dgm:pt>
    <dgm:pt modelId="{6EC7C626-8D5C-407B-BB4A-270A8ACA394D}" type="pres">
      <dgm:prSet presAssocID="{F12C3322-BD9E-4543-A48E-101FDA074197}" presName="childText" presStyleLbl="conFgAcc1" presStyleIdx="1" presStyleCnt="3">
        <dgm:presLayoutVars>
          <dgm:bulletEnabled val="1"/>
        </dgm:presLayoutVars>
      </dgm:prSet>
      <dgm:spPr/>
    </dgm:pt>
    <dgm:pt modelId="{6AA99BC9-4774-4E4E-A239-E2C288A73F11}" type="pres">
      <dgm:prSet presAssocID="{1B917AC7-0364-4C5A-8641-2469F4ECFDD2}" presName="spaceBetweenRectangles" presStyleCnt="0"/>
      <dgm:spPr/>
    </dgm:pt>
    <dgm:pt modelId="{D305C2A2-FBBA-4EE3-87B2-6ED32AEBE48F}" type="pres">
      <dgm:prSet presAssocID="{849DEE6E-7E94-4740-B1A8-B10387B324AC}" presName="parentLin" presStyleCnt="0"/>
      <dgm:spPr/>
    </dgm:pt>
    <dgm:pt modelId="{3E98A0FF-9E6F-4FA6-B937-47B223F7713D}" type="pres">
      <dgm:prSet presAssocID="{849DEE6E-7E94-4740-B1A8-B10387B324AC}" presName="parentLeftMargin" presStyleLbl="node1" presStyleIdx="1" presStyleCnt="3"/>
      <dgm:spPr/>
    </dgm:pt>
    <dgm:pt modelId="{DFFE5ED9-D009-4FF3-A04E-9469041BB89C}" type="pres">
      <dgm:prSet presAssocID="{849DEE6E-7E94-4740-B1A8-B10387B324A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70E776D-3DCF-4BD6-8780-4F3F3E9D940D}" type="pres">
      <dgm:prSet presAssocID="{849DEE6E-7E94-4740-B1A8-B10387B324AC}" presName="negativeSpace" presStyleCnt="0"/>
      <dgm:spPr/>
    </dgm:pt>
    <dgm:pt modelId="{9217E7C2-52D0-44C8-9260-40B1952B34D5}" type="pres">
      <dgm:prSet presAssocID="{849DEE6E-7E94-4740-B1A8-B10387B324A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8E9DF09-D5ED-435E-8A26-E87615721CD8}" type="presOf" srcId="{849DEE6E-7E94-4740-B1A8-B10387B324AC}" destId="{DFFE5ED9-D009-4FF3-A04E-9469041BB89C}" srcOrd="1" destOrd="0" presId="urn:microsoft.com/office/officeart/2005/8/layout/list1"/>
    <dgm:cxn modelId="{8C49E00B-E057-434B-B3EB-B5273DBB9ABA}" type="presOf" srcId="{23938AC7-A299-4F5A-9CCF-0BF71298F3BA}" destId="{A795EFAE-94EB-48C8-B9CF-02EB5698A15F}" srcOrd="0" destOrd="2" presId="urn:microsoft.com/office/officeart/2005/8/layout/list1"/>
    <dgm:cxn modelId="{9304A114-DBBC-437B-8979-DAD0B5F016DE}" srcId="{A7C43206-4B48-4CF3-8964-8EC422B43172}" destId="{30AD3BD9-ED45-4FF8-86DA-B0E5A78E8AB5}" srcOrd="0" destOrd="0" parTransId="{E32BA025-B68B-4B97-B0DA-1DEC57853FDC}" sibTransId="{763A3E30-886F-4314-A7D6-D5CA09ECA774}"/>
    <dgm:cxn modelId="{E93E7519-9518-48A2-9B59-ED95FB29A9DD}" srcId="{849DEE6E-7E94-4740-B1A8-B10387B324AC}" destId="{9737D758-FA2C-4D37-BC18-0609D5A422CD}" srcOrd="5" destOrd="0" parTransId="{36B07460-10D0-4FBD-AAB0-63F264F0490D}" sibTransId="{4F74D12A-0B5A-4C37-AC48-DF2525351644}"/>
    <dgm:cxn modelId="{166DE020-6CA2-4C97-91BE-EA795D40598C}" type="presOf" srcId="{3F6863A9-43FD-4760-9075-71937B26F3B2}" destId="{6EC7C626-8D5C-407B-BB4A-270A8ACA394D}" srcOrd="0" destOrd="2" presId="urn:microsoft.com/office/officeart/2005/8/layout/list1"/>
    <dgm:cxn modelId="{DC326E2B-BBB6-4FC3-8199-9CDD79510CD7}" srcId="{A7C43206-4B48-4CF3-8964-8EC422B43172}" destId="{849DEE6E-7E94-4740-B1A8-B10387B324AC}" srcOrd="2" destOrd="0" parTransId="{63F5C42F-8AEF-4764-AA1E-E1D0D1B9E7FC}" sibTransId="{659E9D53-656B-46AF-9097-A5F9A33F912D}"/>
    <dgm:cxn modelId="{40E90D2F-B979-4134-8F96-A1DA657893A1}" type="presOf" srcId="{30AD3BD9-ED45-4FF8-86DA-B0E5A78E8AB5}" destId="{C45CB9E8-A3BE-4BF4-877E-A1BF935A5319}" srcOrd="1" destOrd="0" presId="urn:microsoft.com/office/officeart/2005/8/layout/list1"/>
    <dgm:cxn modelId="{42664932-A99A-4820-9FC7-2C0A9483EF19}" type="presOf" srcId="{E6EC150B-7B96-4718-BE2C-4B7290CD5208}" destId="{9217E7C2-52D0-44C8-9260-40B1952B34D5}" srcOrd="0" destOrd="0" presId="urn:microsoft.com/office/officeart/2005/8/layout/list1"/>
    <dgm:cxn modelId="{8CCFE032-AE2D-4ABC-9EF3-5DE942A9F83B}" srcId="{30AD3BD9-ED45-4FF8-86DA-B0E5A78E8AB5}" destId="{23938AC7-A299-4F5A-9CCF-0BF71298F3BA}" srcOrd="2" destOrd="0" parTransId="{510AC72F-A1EF-45EF-8489-99F4D5683133}" sibTransId="{15A25B8A-8A1D-415B-AA4C-AB8865441A95}"/>
    <dgm:cxn modelId="{9E0BA133-9163-4041-A5DA-9408672EFDDB}" srcId="{F12C3322-BD9E-4543-A48E-101FDA074197}" destId="{98E87FC5-7851-4F71-8B74-6366159F2B81}" srcOrd="1" destOrd="0" parTransId="{D73FF9F1-2949-4417-9E7F-63753C58DCCF}" sibTransId="{A4C7C131-BA23-493F-A711-EE8D1691A963}"/>
    <dgm:cxn modelId="{94460039-E12B-4B88-9A0C-96148F4DFBFF}" srcId="{849DEE6E-7E94-4740-B1A8-B10387B324AC}" destId="{ED75EF7B-3DAF-4DF0-B18F-69105A5E4A96}" srcOrd="4" destOrd="0" parTransId="{A075BBAE-0FDA-4B61-8422-D867F326A034}" sibTransId="{A06D7E50-C3CC-48F9-8B33-EA4B8CC96CC8}"/>
    <dgm:cxn modelId="{FCC9F83D-5647-46E4-AE17-9E9FB2B0BB82}" type="presOf" srcId="{9737D758-FA2C-4D37-BC18-0609D5A422CD}" destId="{9217E7C2-52D0-44C8-9260-40B1952B34D5}" srcOrd="0" destOrd="5" presId="urn:microsoft.com/office/officeart/2005/8/layout/list1"/>
    <dgm:cxn modelId="{EDE9135F-E859-4429-948C-AA4E8AE8F942}" srcId="{30AD3BD9-ED45-4FF8-86DA-B0E5A78E8AB5}" destId="{2A553451-0293-4956-8810-3C3BAE238F8D}" srcOrd="3" destOrd="0" parTransId="{33A9D463-E7ED-4C76-8B37-CB14241A6C7C}" sibTransId="{F2EF82A3-EA75-469A-8BF2-118960638BB4}"/>
    <dgm:cxn modelId="{EDE18841-81C7-4DCC-B2DF-15F06D282720}" type="presOf" srcId="{F12C3322-BD9E-4543-A48E-101FDA074197}" destId="{BBA70409-E535-47C6-8981-78D0DA41740C}" srcOrd="0" destOrd="0" presId="urn:microsoft.com/office/officeart/2005/8/layout/list1"/>
    <dgm:cxn modelId="{3C3BE961-A484-4CC0-AE89-AA1B1B8B343B}" srcId="{849DEE6E-7E94-4740-B1A8-B10387B324AC}" destId="{38BC1F8F-975E-4412-BC52-60096780AB4A}" srcOrd="2" destOrd="0" parTransId="{9F184476-7A72-48B9-B5E1-07FDE55B07F0}" sibTransId="{9FC3EA04-DC93-4AB3-9569-4324A543F32C}"/>
    <dgm:cxn modelId="{A39CF243-9296-468D-999D-DA93E587AA06}" srcId="{A7C43206-4B48-4CF3-8964-8EC422B43172}" destId="{F12C3322-BD9E-4543-A48E-101FDA074197}" srcOrd="1" destOrd="0" parTransId="{D60C1D66-6BC9-41E0-B4FA-F3C2E8AC9C79}" sibTransId="{1B917AC7-0364-4C5A-8641-2469F4ECFDD2}"/>
    <dgm:cxn modelId="{7D379B44-84A2-48CA-8F5E-51E36558CB10}" srcId="{F12C3322-BD9E-4543-A48E-101FDA074197}" destId="{2C81A860-CD0F-423D-8464-2C2494154C94}" srcOrd="0" destOrd="0" parTransId="{9A12CB93-8285-4810-BA69-EE660926CFFA}" sibTransId="{55A7DC04-581C-41E5-9F12-419CCE702E85}"/>
    <dgm:cxn modelId="{3D0DD14D-2EEE-4DF0-ABF0-A2672ADFA6EE}" srcId="{F12C3322-BD9E-4543-A48E-101FDA074197}" destId="{3F6863A9-43FD-4760-9075-71937B26F3B2}" srcOrd="2" destOrd="0" parTransId="{2A06FF5D-7E05-414F-BB1A-A41B68859F65}" sibTransId="{936603B1-4F09-4D4D-BAAC-F0F578A43B9E}"/>
    <dgm:cxn modelId="{6100AA50-4594-4015-885A-023DE180897A}" type="presOf" srcId="{38BC1F8F-975E-4412-BC52-60096780AB4A}" destId="{9217E7C2-52D0-44C8-9260-40B1952B34D5}" srcOrd="0" destOrd="2" presId="urn:microsoft.com/office/officeart/2005/8/layout/list1"/>
    <dgm:cxn modelId="{88CE0C53-2FDD-4074-B4F9-BAA07063FB47}" type="presOf" srcId="{11B40D6B-8302-4D9E-ABBF-4A31A7195C9F}" destId="{A795EFAE-94EB-48C8-B9CF-02EB5698A15F}" srcOrd="0" destOrd="0" presId="urn:microsoft.com/office/officeart/2005/8/layout/list1"/>
    <dgm:cxn modelId="{F9D9065A-9CB2-417E-823D-18410485E3E8}" type="presOf" srcId="{98E87FC5-7851-4F71-8B74-6366159F2B81}" destId="{6EC7C626-8D5C-407B-BB4A-270A8ACA394D}" srcOrd="0" destOrd="1" presId="urn:microsoft.com/office/officeart/2005/8/layout/list1"/>
    <dgm:cxn modelId="{D4BEF87E-6F2E-4FF9-90D3-BE5982C6A433}" srcId="{849DEE6E-7E94-4740-B1A8-B10387B324AC}" destId="{7D8FD832-331A-46D2-8821-0FF966E9914E}" srcOrd="1" destOrd="0" parTransId="{C5F9AF78-14D1-424B-B389-CD08300C0FD8}" sibTransId="{4B712805-D220-47CB-A8A7-2D6F0BA85AB9}"/>
    <dgm:cxn modelId="{C6406185-D379-49F5-8562-93166C4A931A}" type="presOf" srcId="{B14A11F8-32A3-4E39-8FA0-003389B659C2}" destId="{A795EFAE-94EB-48C8-B9CF-02EB5698A15F}" srcOrd="0" destOrd="1" presId="urn:microsoft.com/office/officeart/2005/8/layout/list1"/>
    <dgm:cxn modelId="{CA42378D-75C1-4E81-B6DD-1067CB9BE46C}" srcId="{30AD3BD9-ED45-4FF8-86DA-B0E5A78E8AB5}" destId="{11B40D6B-8302-4D9E-ABBF-4A31A7195C9F}" srcOrd="0" destOrd="0" parTransId="{DB255536-C167-4EE2-A05A-5F542497C025}" sibTransId="{5932185A-7593-47C7-A60E-9CC685BD18F4}"/>
    <dgm:cxn modelId="{7515FB95-099A-4202-98A0-7767C89AD325}" srcId="{849DEE6E-7E94-4740-B1A8-B10387B324AC}" destId="{E6EC150B-7B96-4718-BE2C-4B7290CD5208}" srcOrd="0" destOrd="0" parTransId="{1C414905-E58D-4998-AA86-861BF58A25E0}" sibTransId="{3DC42866-9634-4481-B725-0965EAFE24AB}"/>
    <dgm:cxn modelId="{0F738AA3-AB0C-4895-8841-FF7DAB7E8E8E}" srcId="{30AD3BD9-ED45-4FF8-86DA-B0E5A78E8AB5}" destId="{B14A11F8-32A3-4E39-8FA0-003389B659C2}" srcOrd="1" destOrd="0" parTransId="{59E7C203-B870-4B57-8246-286C561A7ABA}" sibTransId="{65DBC8F8-B695-428F-A8C3-AF90F76FA2A3}"/>
    <dgm:cxn modelId="{C0C021A4-1CCD-4036-B2AD-343B738B4210}" type="presOf" srcId="{F12C3322-BD9E-4543-A48E-101FDA074197}" destId="{6357388A-358C-4F66-B033-7E3019FDE468}" srcOrd="1" destOrd="0" presId="urn:microsoft.com/office/officeart/2005/8/layout/list1"/>
    <dgm:cxn modelId="{C6429ECC-14D3-4230-9E39-774E5BAC1223}" type="presOf" srcId="{A7C43206-4B48-4CF3-8964-8EC422B43172}" destId="{2DE5FEBE-6B46-4EC4-A6AB-6077312ED2AA}" srcOrd="0" destOrd="0" presId="urn:microsoft.com/office/officeart/2005/8/layout/list1"/>
    <dgm:cxn modelId="{7BC4F3CE-38CC-4969-A8AC-FBD78911B18F}" type="presOf" srcId="{849DEE6E-7E94-4740-B1A8-B10387B324AC}" destId="{3E98A0FF-9E6F-4FA6-B937-47B223F7713D}" srcOrd="0" destOrd="0" presId="urn:microsoft.com/office/officeart/2005/8/layout/list1"/>
    <dgm:cxn modelId="{082957D2-14A1-47C2-8405-EA4D984D15D4}" type="presOf" srcId="{30AD3BD9-ED45-4FF8-86DA-B0E5A78E8AB5}" destId="{14336502-CD29-4BAB-8D5A-B4A86906D172}" srcOrd="0" destOrd="0" presId="urn:microsoft.com/office/officeart/2005/8/layout/list1"/>
    <dgm:cxn modelId="{D2C903E5-FFD3-4FBE-9E8B-5E23888B4695}" srcId="{849DEE6E-7E94-4740-B1A8-B10387B324AC}" destId="{AF164907-A3DD-4C7F-AFFA-7A5551A0ACFB}" srcOrd="3" destOrd="0" parTransId="{85688523-B8FB-484B-B56E-547BA8E9C109}" sibTransId="{4C24D5BA-C432-449F-B1AD-1937930383AD}"/>
    <dgm:cxn modelId="{9AA683EA-A8BA-43DF-9EBA-2DAD641111FA}" type="presOf" srcId="{ED75EF7B-3DAF-4DF0-B18F-69105A5E4A96}" destId="{9217E7C2-52D0-44C8-9260-40B1952B34D5}" srcOrd="0" destOrd="4" presId="urn:microsoft.com/office/officeart/2005/8/layout/list1"/>
    <dgm:cxn modelId="{F31BE0EA-9BBC-4157-ADEC-148117593630}" type="presOf" srcId="{7D8FD832-331A-46D2-8821-0FF966E9914E}" destId="{9217E7C2-52D0-44C8-9260-40B1952B34D5}" srcOrd="0" destOrd="1" presId="urn:microsoft.com/office/officeart/2005/8/layout/list1"/>
    <dgm:cxn modelId="{576E14EB-0855-4AE7-B459-D40CE049505D}" type="presOf" srcId="{2C81A860-CD0F-423D-8464-2C2494154C94}" destId="{6EC7C626-8D5C-407B-BB4A-270A8ACA394D}" srcOrd="0" destOrd="0" presId="urn:microsoft.com/office/officeart/2005/8/layout/list1"/>
    <dgm:cxn modelId="{02B2CFEB-F2AE-460C-B01E-CB902F85B5DA}" type="presOf" srcId="{2A553451-0293-4956-8810-3C3BAE238F8D}" destId="{A795EFAE-94EB-48C8-B9CF-02EB5698A15F}" srcOrd="0" destOrd="3" presId="urn:microsoft.com/office/officeart/2005/8/layout/list1"/>
    <dgm:cxn modelId="{C954C4EE-51BD-497A-8CFD-51E8013E11A7}" type="presOf" srcId="{AF164907-A3DD-4C7F-AFFA-7A5551A0ACFB}" destId="{9217E7C2-52D0-44C8-9260-40B1952B34D5}" srcOrd="0" destOrd="3" presId="urn:microsoft.com/office/officeart/2005/8/layout/list1"/>
    <dgm:cxn modelId="{201043BC-CEB3-4047-B8FF-0CD92DC05E76}" type="presParOf" srcId="{2DE5FEBE-6B46-4EC4-A6AB-6077312ED2AA}" destId="{9265D409-71AA-41F1-AB92-FFFE2F284C8E}" srcOrd="0" destOrd="0" presId="urn:microsoft.com/office/officeart/2005/8/layout/list1"/>
    <dgm:cxn modelId="{9BD357A3-10BE-4A07-82A5-FA54E65494D8}" type="presParOf" srcId="{9265D409-71AA-41F1-AB92-FFFE2F284C8E}" destId="{14336502-CD29-4BAB-8D5A-B4A86906D172}" srcOrd="0" destOrd="0" presId="urn:microsoft.com/office/officeart/2005/8/layout/list1"/>
    <dgm:cxn modelId="{74EA0BDE-0DAB-464C-9646-F87A2C8AE540}" type="presParOf" srcId="{9265D409-71AA-41F1-AB92-FFFE2F284C8E}" destId="{C45CB9E8-A3BE-4BF4-877E-A1BF935A5319}" srcOrd="1" destOrd="0" presId="urn:microsoft.com/office/officeart/2005/8/layout/list1"/>
    <dgm:cxn modelId="{7BDE00E2-2ADA-4ED5-A2C5-362AE2D20CD3}" type="presParOf" srcId="{2DE5FEBE-6B46-4EC4-A6AB-6077312ED2AA}" destId="{4A6546E6-30E8-46E5-A909-D59416751EA9}" srcOrd="1" destOrd="0" presId="urn:microsoft.com/office/officeart/2005/8/layout/list1"/>
    <dgm:cxn modelId="{B780FDEA-6566-404B-87A1-743BCCA72235}" type="presParOf" srcId="{2DE5FEBE-6B46-4EC4-A6AB-6077312ED2AA}" destId="{A795EFAE-94EB-48C8-B9CF-02EB5698A15F}" srcOrd="2" destOrd="0" presId="urn:microsoft.com/office/officeart/2005/8/layout/list1"/>
    <dgm:cxn modelId="{E26C90E6-03C5-43B3-AD91-032D46C942E6}" type="presParOf" srcId="{2DE5FEBE-6B46-4EC4-A6AB-6077312ED2AA}" destId="{E3EE80A7-8C14-4F72-8270-3B8F2987A31A}" srcOrd="3" destOrd="0" presId="urn:microsoft.com/office/officeart/2005/8/layout/list1"/>
    <dgm:cxn modelId="{4BB293B2-FDBA-4D31-B19C-E0CF3C00EE6C}" type="presParOf" srcId="{2DE5FEBE-6B46-4EC4-A6AB-6077312ED2AA}" destId="{019E2DD2-62A4-4B8E-99EB-68192B42A8A5}" srcOrd="4" destOrd="0" presId="urn:microsoft.com/office/officeart/2005/8/layout/list1"/>
    <dgm:cxn modelId="{32FEF48D-7755-4A42-B109-4F3E7B8E7736}" type="presParOf" srcId="{019E2DD2-62A4-4B8E-99EB-68192B42A8A5}" destId="{BBA70409-E535-47C6-8981-78D0DA41740C}" srcOrd="0" destOrd="0" presId="urn:microsoft.com/office/officeart/2005/8/layout/list1"/>
    <dgm:cxn modelId="{DB6DF0CF-DA8B-41FB-A597-E6D5F19E306E}" type="presParOf" srcId="{019E2DD2-62A4-4B8E-99EB-68192B42A8A5}" destId="{6357388A-358C-4F66-B033-7E3019FDE468}" srcOrd="1" destOrd="0" presId="urn:microsoft.com/office/officeart/2005/8/layout/list1"/>
    <dgm:cxn modelId="{857DC19A-A72F-4214-8692-18C6FC023355}" type="presParOf" srcId="{2DE5FEBE-6B46-4EC4-A6AB-6077312ED2AA}" destId="{38591BFB-E1B5-4279-9B44-71F81469A956}" srcOrd="5" destOrd="0" presId="urn:microsoft.com/office/officeart/2005/8/layout/list1"/>
    <dgm:cxn modelId="{9D231973-D6AE-485E-8363-8F0B54A8226F}" type="presParOf" srcId="{2DE5FEBE-6B46-4EC4-A6AB-6077312ED2AA}" destId="{6EC7C626-8D5C-407B-BB4A-270A8ACA394D}" srcOrd="6" destOrd="0" presId="urn:microsoft.com/office/officeart/2005/8/layout/list1"/>
    <dgm:cxn modelId="{54B01BB8-38C5-4B5E-BCC7-CC9A362150A1}" type="presParOf" srcId="{2DE5FEBE-6B46-4EC4-A6AB-6077312ED2AA}" destId="{6AA99BC9-4774-4E4E-A239-E2C288A73F11}" srcOrd="7" destOrd="0" presId="urn:microsoft.com/office/officeart/2005/8/layout/list1"/>
    <dgm:cxn modelId="{A69FA6F0-8126-40F8-A5F0-DC37A5F75276}" type="presParOf" srcId="{2DE5FEBE-6B46-4EC4-A6AB-6077312ED2AA}" destId="{D305C2A2-FBBA-4EE3-87B2-6ED32AEBE48F}" srcOrd="8" destOrd="0" presId="urn:microsoft.com/office/officeart/2005/8/layout/list1"/>
    <dgm:cxn modelId="{7D4230AF-3506-4555-8767-A2DA25564F7D}" type="presParOf" srcId="{D305C2A2-FBBA-4EE3-87B2-6ED32AEBE48F}" destId="{3E98A0FF-9E6F-4FA6-B937-47B223F7713D}" srcOrd="0" destOrd="0" presId="urn:microsoft.com/office/officeart/2005/8/layout/list1"/>
    <dgm:cxn modelId="{E30B73FC-19DA-4C6E-85AD-8F9B89770EC5}" type="presParOf" srcId="{D305C2A2-FBBA-4EE3-87B2-6ED32AEBE48F}" destId="{DFFE5ED9-D009-4FF3-A04E-9469041BB89C}" srcOrd="1" destOrd="0" presId="urn:microsoft.com/office/officeart/2005/8/layout/list1"/>
    <dgm:cxn modelId="{A1FDBB39-0E7F-4A6B-9BD6-28087332695B}" type="presParOf" srcId="{2DE5FEBE-6B46-4EC4-A6AB-6077312ED2AA}" destId="{870E776D-3DCF-4BD6-8780-4F3F3E9D940D}" srcOrd="9" destOrd="0" presId="urn:microsoft.com/office/officeart/2005/8/layout/list1"/>
    <dgm:cxn modelId="{9BE66371-6375-405B-A886-9EE2F0AF7D40}" type="presParOf" srcId="{2DE5FEBE-6B46-4EC4-A6AB-6077312ED2AA}" destId="{9217E7C2-52D0-44C8-9260-40B1952B34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5E410-42D0-4B76-ACDA-9122CF06DC17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A32C5C5-E4F6-4774-BB9C-2ECD47A8813E}">
      <dgm:prSet phldrT="[Text]"/>
      <dgm:spPr/>
      <dgm:t>
        <a:bodyPr/>
        <a:lstStyle/>
        <a:p>
          <a:r>
            <a:rPr lang="de-DE" b="1" dirty="0"/>
            <a:t>Berechnungen:</a:t>
          </a:r>
        </a:p>
      </dgm:t>
    </dgm:pt>
    <dgm:pt modelId="{82D6A2AD-EF3A-4D4F-B811-BDB6AFA45877}" type="parTrans" cxnId="{DFD04B49-A992-46D7-9A6E-1EC10F027F28}">
      <dgm:prSet/>
      <dgm:spPr/>
      <dgm:t>
        <a:bodyPr/>
        <a:lstStyle/>
        <a:p>
          <a:endParaRPr lang="de-DE"/>
        </a:p>
      </dgm:t>
    </dgm:pt>
    <dgm:pt modelId="{2547BD58-0702-4858-A9B2-8B763DC09F87}" type="sibTrans" cxnId="{DFD04B49-A992-46D7-9A6E-1EC10F027F28}">
      <dgm:prSet/>
      <dgm:spPr/>
      <dgm:t>
        <a:bodyPr/>
        <a:lstStyle/>
        <a:p>
          <a:endParaRPr lang="de-DE"/>
        </a:p>
      </dgm:t>
    </dgm:pt>
    <dgm:pt modelId="{B91046F9-9C11-493E-973C-328F8CD031C5}">
      <dgm:prSet phldrT="[Text]"/>
      <dgm:spPr/>
      <dgm:t>
        <a:bodyPr/>
        <a:lstStyle/>
        <a:p>
          <a:r>
            <a:rPr lang="de-DE" b="1" dirty="0"/>
            <a:t>Grafische Repräsentation der Eingaben:</a:t>
          </a:r>
        </a:p>
      </dgm:t>
    </dgm:pt>
    <dgm:pt modelId="{B182FC5D-200C-4726-8994-A837E7ADC4D0}" type="parTrans" cxnId="{FEE289E8-CC6A-488F-B9AE-F1422C92EBC4}">
      <dgm:prSet/>
      <dgm:spPr/>
      <dgm:t>
        <a:bodyPr/>
        <a:lstStyle/>
        <a:p>
          <a:endParaRPr lang="de-DE"/>
        </a:p>
      </dgm:t>
    </dgm:pt>
    <dgm:pt modelId="{F5CED7B9-DD70-4935-89C0-2FC97D2AE9A2}" type="sibTrans" cxnId="{FEE289E8-CC6A-488F-B9AE-F1422C92EBC4}">
      <dgm:prSet/>
      <dgm:spPr/>
      <dgm:t>
        <a:bodyPr/>
        <a:lstStyle/>
        <a:p>
          <a:endParaRPr lang="de-DE"/>
        </a:p>
      </dgm:t>
    </dgm:pt>
    <dgm:pt modelId="{946D9745-9AD5-4C40-9B44-96D02D2CFE51}">
      <dgm:prSet phldrT="[Text]"/>
      <dgm:spPr/>
      <dgm:t>
        <a:bodyPr/>
        <a:lstStyle/>
        <a:p>
          <a:r>
            <a:rPr lang="de-DE" b="1" dirty="0"/>
            <a:t>Eingabekontrollen:</a:t>
          </a:r>
        </a:p>
      </dgm:t>
    </dgm:pt>
    <dgm:pt modelId="{9A4FBBA7-33E8-4F2D-B165-30A7D2827C02}" type="parTrans" cxnId="{CFAD4743-4CE0-4B65-AC1B-E06FA00A9E1A}">
      <dgm:prSet/>
      <dgm:spPr/>
      <dgm:t>
        <a:bodyPr/>
        <a:lstStyle/>
        <a:p>
          <a:endParaRPr lang="de-DE"/>
        </a:p>
      </dgm:t>
    </dgm:pt>
    <dgm:pt modelId="{97BB1F6C-0826-4860-B56A-17E45D5DD32B}" type="sibTrans" cxnId="{CFAD4743-4CE0-4B65-AC1B-E06FA00A9E1A}">
      <dgm:prSet/>
      <dgm:spPr/>
      <dgm:t>
        <a:bodyPr/>
        <a:lstStyle/>
        <a:p>
          <a:endParaRPr lang="de-DE"/>
        </a:p>
      </dgm:t>
    </dgm:pt>
    <dgm:pt modelId="{70F1D855-715C-4043-8B49-13567E35C3ED}">
      <dgm:prSet/>
      <dgm:spPr/>
      <dgm:t>
        <a:bodyPr/>
        <a:lstStyle/>
        <a:p>
          <a:endParaRPr lang="de-DE" dirty="0"/>
        </a:p>
      </dgm:t>
    </dgm:pt>
    <dgm:pt modelId="{1C1DEB47-D791-45C2-AF78-A1DB9B897485}" type="parTrans" cxnId="{998B3F93-3846-44C7-914E-23EBD7C14322}">
      <dgm:prSet/>
      <dgm:spPr/>
      <dgm:t>
        <a:bodyPr/>
        <a:lstStyle/>
        <a:p>
          <a:endParaRPr lang="de-DE"/>
        </a:p>
      </dgm:t>
    </dgm:pt>
    <dgm:pt modelId="{7ED1B335-04D5-4493-AE43-52B797D03E81}" type="sibTrans" cxnId="{998B3F93-3846-44C7-914E-23EBD7C14322}">
      <dgm:prSet/>
      <dgm:spPr/>
      <dgm:t>
        <a:bodyPr/>
        <a:lstStyle/>
        <a:p>
          <a:endParaRPr lang="de-DE"/>
        </a:p>
      </dgm:t>
    </dgm:pt>
    <dgm:pt modelId="{51CD7AD4-B435-410D-92D1-CE762FDBC91A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800" strike="sngStrike" dirty="0">
              <a:solidFill>
                <a:schemeClr val="tx1"/>
              </a:solidFill>
            </a:rPr>
            <a:t>Skalierung der Grafiken aufgrund der eingegebenen Parameter</a:t>
          </a:r>
        </a:p>
      </dgm:t>
    </dgm:pt>
    <dgm:pt modelId="{1E5E03A6-054C-43BD-843C-7634E5E4E6C1}" type="parTrans" cxnId="{B821E01F-3B8F-44EA-B2B0-AA97D021ADED}">
      <dgm:prSet/>
      <dgm:spPr/>
      <dgm:t>
        <a:bodyPr/>
        <a:lstStyle/>
        <a:p>
          <a:endParaRPr lang="de-DE"/>
        </a:p>
      </dgm:t>
    </dgm:pt>
    <dgm:pt modelId="{FA81BD56-8542-4BD9-8E16-9448ADC9EA88}" type="sibTrans" cxnId="{B821E01F-3B8F-44EA-B2B0-AA97D021ADED}">
      <dgm:prSet/>
      <dgm:spPr/>
      <dgm:t>
        <a:bodyPr/>
        <a:lstStyle/>
        <a:p>
          <a:endParaRPr lang="de-DE"/>
        </a:p>
      </dgm:t>
    </dgm:pt>
    <dgm:pt modelId="{B6CF8BE3-D378-4626-950D-84FF5E8ED52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>
              <a:solidFill>
                <a:srgbClr val="00B050"/>
              </a:solidFill>
            </a:rPr>
            <a:t>Angabe der Materialkosten </a:t>
          </a:r>
        </a:p>
      </dgm:t>
    </dgm:pt>
    <dgm:pt modelId="{576A5B32-1E31-415D-9BEC-CC3BA9DA0CE9}" type="parTrans" cxnId="{0C64ED05-E8CD-4991-ADEA-C1A3F9DEF0AF}">
      <dgm:prSet/>
      <dgm:spPr/>
      <dgm:t>
        <a:bodyPr/>
        <a:lstStyle/>
        <a:p>
          <a:endParaRPr lang="de-DE"/>
        </a:p>
      </dgm:t>
    </dgm:pt>
    <dgm:pt modelId="{B90102F7-2C2E-403A-8B34-62086C776186}" type="sibTrans" cxnId="{0C64ED05-E8CD-4991-ADEA-C1A3F9DEF0AF}">
      <dgm:prSet/>
      <dgm:spPr/>
      <dgm:t>
        <a:bodyPr/>
        <a:lstStyle/>
        <a:p>
          <a:endParaRPr lang="de-DE"/>
        </a:p>
      </dgm:t>
    </dgm:pt>
    <dgm:pt modelId="{7D831D98-04AB-4648-A89B-E838D77430C1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>
              <a:solidFill>
                <a:srgbClr val="00B050"/>
              </a:solidFill>
            </a:rPr>
            <a:t>Rundung der Ergebnisse auf sinnvolle Anzahl signifikanter Nachkommastellen</a:t>
          </a:r>
        </a:p>
      </dgm:t>
    </dgm:pt>
    <dgm:pt modelId="{B2649AE4-21D3-467A-B1A7-992640F754BD}" type="parTrans" cxnId="{04D72166-5A88-4FDF-B577-0F9116118F02}">
      <dgm:prSet/>
      <dgm:spPr/>
      <dgm:t>
        <a:bodyPr/>
        <a:lstStyle/>
        <a:p>
          <a:endParaRPr lang="de-DE"/>
        </a:p>
      </dgm:t>
    </dgm:pt>
    <dgm:pt modelId="{E9148318-013A-48BE-A909-EF2F6451E8F1}" type="sibTrans" cxnId="{04D72166-5A88-4FDF-B577-0F9116118F02}">
      <dgm:prSet/>
      <dgm:spPr/>
      <dgm:t>
        <a:bodyPr/>
        <a:lstStyle/>
        <a:p>
          <a:endParaRPr lang="de-DE"/>
        </a:p>
      </dgm:t>
    </dgm:pt>
    <dgm:pt modelId="{047C1100-5811-4C26-A908-E980C1EBC51F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>
              <a:solidFill>
                <a:srgbClr val="00B050"/>
              </a:solidFill>
            </a:rPr>
            <a:t>Verhindern der Eingabe von Buchstaben in die Parameter-Eingaben</a:t>
          </a:r>
        </a:p>
      </dgm:t>
    </dgm:pt>
    <dgm:pt modelId="{7AC0D01F-0019-41FC-9C77-09EFF0A265DC}" type="parTrans" cxnId="{107D1072-1520-4855-8D3F-631C76D69A2B}">
      <dgm:prSet/>
      <dgm:spPr/>
      <dgm:t>
        <a:bodyPr/>
        <a:lstStyle/>
        <a:p>
          <a:endParaRPr lang="de-DE"/>
        </a:p>
      </dgm:t>
    </dgm:pt>
    <dgm:pt modelId="{2E2496D7-CA22-4505-901F-1887715493AD}" type="sibTrans" cxnId="{107D1072-1520-4855-8D3F-631C76D69A2B}">
      <dgm:prSet/>
      <dgm:spPr/>
      <dgm:t>
        <a:bodyPr/>
        <a:lstStyle/>
        <a:p>
          <a:endParaRPr lang="de-DE"/>
        </a:p>
      </dgm:t>
    </dgm:pt>
    <dgm:pt modelId="{C1E2AD08-1928-41F4-B994-7D11617429FD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sz="2000" strike="noStrike" dirty="0">
              <a:solidFill>
                <a:srgbClr val="00B050"/>
              </a:solidFill>
            </a:rPr>
            <a:t>Erstellung eines 3D-CAD-Modells</a:t>
          </a:r>
        </a:p>
      </dgm:t>
    </dgm:pt>
    <dgm:pt modelId="{064D6062-7145-4FE2-9FFA-6AE3E6CFF1B7}" type="parTrans" cxnId="{B2B7FD9A-5212-483D-94E1-ECA973294F22}">
      <dgm:prSet/>
      <dgm:spPr/>
      <dgm:t>
        <a:bodyPr/>
        <a:lstStyle/>
        <a:p>
          <a:endParaRPr lang="de-DE"/>
        </a:p>
      </dgm:t>
    </dgm:pt>
    <dgm:pt modelId="{163D7AB6-4519-4AE7-B1F5-4A5F6899DC3F}" type="sibTrans" cxnId="{B2B7FD9A-5212-483D-94E1-ECA973294F22}">
      <dgm:prSet/>
      <dgm:spPr/>
      <dgm:t>
        <a:bodyPr/>
        <a:lstStyle/>
        <a:p>
          <a:endParaRPr lang="de-DE"/>
        </a:p>
      </dgm:t>
    </dgm:pt>
    <dgm:pt modelId="{471374A1-8230-4BAC-A170-5D45AA2A3BBA}" type="pres">
      <dgm:prSet presAssocID="{BDB5E410-42D0-4B76-ACDA-9122CF06DC17}" presName="linear" presStyleCnt="0">
        <dgm:presLayoutVars>
          <dgm:dir/>
          <dgm:animLvl val="lvl"/>
          <dgm:resizeHandles val="exact"/>
        </dgm:presLayoutVars>
      </dgm:prSet>
      <dgm:spPr/>
    </dgm:pt>
    <dgm:pt modelId="{EAAF1B7A-A501-436A-8766-6EEEBC59CF33}" type="pres">
      <dgm:prSet presAssocID="{8A32C5C5-E4F6-4774-BB9C-2ECD47A8813E}" presName="parentLin" presStyleCnt="0"/>
      <dgm:spPr/>
    </dgm:pt>
    <dgm:pt modelId="{5A688A47-CF24-457E-86F2-53E0D9E96553}" type="pres">
      <dgm:prSet presAssocID="{8A32C5C5-E4F6-4774-BB9C-2ECD47A8813E}" presName="parentLeftMargin" presStyleLbl="node1" presStyleIdx="0" presStyleCnt="3"/>
      <dgm:spPr/>
    </dgm:pt>
    <dgm:pt modelId="{63518DD9-D204-445F-A7CD-26FF7E4E8494}" type="pres">
      <dgm:prSet presAssocID="{8A32C5C5-E4F6-4774-BB9C-2ECD47A881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2A75A8-1795-4BFE-BCC9-1D8A457B8DB0}" type="pres">
      <dgm:prSet presAssocID="{8A32C5C5-E4F6-4774-BB9C-2ECD47A8813E}" presName="negativeSpace" presStyleCnt="0"/>
      <dgm:spPr/>
    </dgm:pt>
    <dgm:pt modelId="{2B20BE4E-487B-4739-90D5-4A1C849598A3}" type="pres">
      <dgm:prSet presAssocID="{8A32C5C5-E4F6-4774-BB9C-2ECD47A8813E}" presName="childText" presStyleLbl="conFgAcc1" presStyleIdx="0" presStyleCnt="3">
        <dgm:presLayoutVars>
          <dgm:bulletEnabled val="1"/>
        </dgm:presLayoutVars>
      </dgm:prSet>
      <dgm:spPr/>
    </dgm:pt>
    <dgm:pt modelId="{DC02BCC9-341B-4FF2-A20D-B9E141E02958}" type="pres">
      <dgm:prSet presAssocID="{2547BD58-0702-4858-A9B2-8B763DC09F87}" presName="spaceBetweenRectangles" presStyleCnt="0"/>
      <dgm:spPr/>
    </dgm:pt>
    <dgm:pt modelId="{F46F801E-7091-4C61-95BD-2BB419CBC3E4}" type="pres">
      <dgm:prSet presAssocID="{B91046F9-9C11-493E-973C-328F8CD031C5}" presName="parentLin" presStyleCnt="0"/>
      <dgm:spPr/>
    </dgm:pt>
    <dgm:pt modelId="{6DE805C7-D219-46D7-A260-6C6747840342}" type="pres">
      <dgm:prSet presAssocID="{B91046F9-9C11-493E-973C-328F8CD031C5}" presName="parentLeftMargin" presStyleLbl="node1" presStyleIdx="0" presStyleCnt="3"/>
      <dgm:spPr/>
    </dgm:pt>
    <dgm:pt modelId="{D6D21080-E39F-49BB-ADC9-1AFB05BD440C}" type="pres">
      <dgm:prSet presAssocID="{B91046F9-9C11-493E-973C-328F8CD031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D6E2B8-B1F0-4871-820A-845ED45E21C3}" type="pres">
      <dgm:prSet presAssocID="{B91046F9-9C11-493E-973C-328F8CD031C5}" presName="negativeSpace" presStyleCnt="0"/>
      <dgm:spPr/>
    </dgm:pt>
    <dgm:pt modelId="{7837A7A5-6013-47A5-BE78-B96EB718FE25}" type="pres">
      <dgm:prSet presAssocID="{B91046F9-9C11-493E-973C-328F8CD031C5}" presName="childText" presStyleLbl="conFgAcc1" presStyleIdx="1" presStyleCnt="3">
        <dgm:presLayoutVars>
          <dgm:bulletEnabled val="1"/>
        </dgm:presLayoutVars>
      </dgm:prSet>
      <dgm:spPr/>
    </dgm:pt>
    <dgm:pt modelId="{4BD5C536-001B-4CE5-9D45-C2F8EA2C389D}" type="pres">
      <dgm:prSet presAssocID="{F5CED7B9-DD70-4935-89C0-2FC97D2AE9A2}" presName="spaceBetweenRectangles" presStyleCnt="0"/>
      <dgm:spPr/>
    </dgm:pt>
    <dgm:pt modelId="{D823F2AC-D634-43F5-80B4-0B24BDD83602}" type="pres">
      <dgm:prSet presAssocID="{946D9745-9AD5-4C40-9B44-96D02D2CFE51}" presName="parentLin" presStyleCnt="0"/>
      <dgm:spPr/>
    </dgm:pt>
    <dgm:pt modelId="{219B167C-07BB-4DEE-8F28-0EE279855281}" type="pres">
      <dgm:prSet presAssocID="{946D9745-9AD5-4C40-9B44-96D02D2CFE51}" presName="parentLeftMargin" presStyleLbl="node1" presStyleIdx="1" presStyleCnt="3"/>
      <dgm:spPr/>
    </dgm:pt>
    <dgm:pt modelId="{07CFFC92-280E-4277-9F76-A5B2B15011EC}" type="pres">
      <dgm:prSet presAssocID="{946D9745-9AD5-4C40-9B44-96D02D2CFE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7C0347-C434-43C8-8D2C-949562CD719B}" type="pres">
      <dgm:prSet presAssocID="{946D9745-9AD5-4C40-9B44-96D02D2CFE51}" presName="negativeSpace" presStyleCnt="0"/>
      <dgm:spPr/>
    </dgm:pt>
    <dgm:pt modelId="{2F30C885-1687-4B2D-8F72-A9AB5C56BAA4}" type="pres">
      <dgm:prSet presAssocID="{946D9745-9AD5-4C40-9B44-96D02D2CFE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C64ED05-E8CD-4991-ADEA-C1A3F9DEF0AF}" srcId="{8A32C5C5-E4F6-4774-BB9C-2ECD47A8813E}" destId="{B6CF8BE3-D378-4626-950D-84FF5E8ED523}" srcOrd="1" destOrd="0" parTransId="{576A5B32-1E31-415D-9BEC-CC3BA9DA0CE9}" sibTransId="{B90102F7-2C2E-403A-8B34-62086C776186}"/>
    <dgm:cxn modelId="{B821E01F-3B8F-44EA-B2B0-AA97D021ADED}" srcId="{B91046F9-9C11-493E-973C-328F8CD031C5}" destId="{51CD7AD4-B435-410D-92D1-CE762FDBC91A}" srcOrd="0" destOrd="0" parTransId="{1E5E03A6-054C-43BD-843C-7634E5E4E6C1}" sibTransId="{FA81BD56-8542-4BD9-8E16-9448ADC9EA88}"/>
    <dgm:cxn modelId="{289EB925-3AEA-437D-9504-1F19E95D3845}" type="presOf" srcId="{C1E2AD08-1928-41F4-B994-7D11617429FD}" destId="{7837A7A5-6013-47A5-BE78-B96EB718FE25}" srcOrd="0" destOrd="1" presId="urn:microsoft.com/office/officeart/2005/8/layout/list1"/>
    <dgm:cxn modelId="{8AD51B32-3E48-4E40-ABA5-FCA956C11BBA}" type="presOf" srcId="{B6CF8BE3-D378-4626-950D-84FF5E8ED523}" destId="{2B20BE4E-487B-4739-90D5-4A1C849598A3}" srcOrd="0" destOrd="1" presId="urn:microsoft.com/office/officeart/2005/8/layout/list1"/>
    <dgm:cxn modelId="{208CA934-7BC1-4D62-BBF9-455A858BF981}" type="presOf" srcId="{8A32C5C5-E4F6-4774-BB9C-2ECD47A8813E}" destId="{5A688A47-CF24-457E-86F2-53E0D9E96553}" srcOrd="0" destOrd="0" presId="urn:microsoft.com/office/officeart/2005/8/layout/list1"/>
    <dgm:cxn modelId="{F09C6E3B-C18C-47E8-BC33-D44839E5A275}" type="presOf" srcId="{B91046F9-9C11-493E-973C-328F8CD031C5}" destId="{D6D21080-E39F-49BB-ADC9-1AFB05BD440C}" srcOrd="1" destOrd="0" presId="urn:microsoft.com/office/officeart/2005/8/layout/list1"/>
    <dgm:cxn modelId="{CFAD4743-4CE0-4B65-AC1B-E06FA00A9E1A}" srcId="{BDB5E410-42D0-4B76-ACDA-9122CF06DC17}" destId="{946D9745-9AD5-4C40-9B44-96D02D2CFE51}" srcOrd="2" destOrd="0" parTransId="{9A4FBBA7-33E8-4F2D-B165-30A7D2827C02}" sibTransId="{97BB1F6C-0826-4860-B56A-17E45D5DD32B}"/>
    <dgm:cxn modelId="{04D72166-5A88-4FDF-B577-0F9116118F02}" srcId="{8A32C5C5-E4F6-4774-BB9C-2ECD47A8813E}" destId="{7D831D98-04AB-4648-A89B-E838D77430C1}" srcOrd="2" destOrd="0" parTransId="{B2649AE4-21D3-467A-B1A7-992640F754BD}" sibTransId="{E9148318-013A-48BE-A909-EF2F6451E8F1}"/>
    <dgm:cxn modelId="{DFD04B49-A992-46D7-9A6E-1EC10F027F28}" srcId="{BDB5E410-42D0-4B76-ACDA-9122CF06DC17}" destId="{8A32C5C5-E4F6-4774-BB9C-2ECD47A8813E}" srcOrd="0" destOrd="0" parTransId="{82D6A2AD-EF3A-4D4F-B811-BDB6AFA45877}" sibTransId="{2547BD58-0702-4858-A9B2-8B763DC09F87}"/>
    <dgm:cxn modelId="{C5AC904C-84F0-4053-B0D3-B49D31E38BAA}" type="presOf" srcId="{51CD7AD4-B435-410D-92D1-CE762FDBC91A}" destId="{7837A7A5-6013-47A5-BE78-B96EB718FE25}" srcOrd="0" destOrd="0" presId="urn:microsoft.com/office/officeart/2005/8/layout/list1"/>
    <dgm:cxn modelId="{107D1072-1520-4855-8D3F-631C76D69A2B}" srcId="{946D9745-9AD5-4C40-9B44-96D02D2CFE51}" destId="{047C1100-5811-4C26-A908-E980C1EBC51F}" srcOrd="0" destOrd="0" parTransId="{7AC0D01F-0019-41FC-9C77-09EFF0A265DC}" sibTransId="{2E2496D7-CA22-4505-901F-1887715493AD}"/>
    <dgm:cxn modelId="{8814EE8B-E3FB-4494-8880-C8025A5C57F6}" type="presOf" srcId="{946D9745-9AD5-4C40-9B44-96D02D2CFE51}" destId="{07CFFC92-280E-4277-9F76-A5B2B15011EC}" srcOrd="1" destOrd="0" presId="urn:microsoft.com/office/officeart/2005/8/layout/list1"/>
    <dgm:cxn modelId="{998B3F93-3846-44C7-914E-23EBD7C14322}" srcId="{8A32C5C5-E4F6-4774-BB9C-2ECD47A8813E}" destId="{70F1D855-715C-4043-8B49-13567E35C3ED}" srcOrd="0" destOrd="0" parTransId="{1C1DEB47-D791-45C2-AF78-A1DB9B897485}" sibTransId="{7ED1B335-04D5-4493-AE43-52B797D03E81}"/>
    <dgm:cxn modelId="{B2B7FD9A-5212-483D-94E1-ECA973294F22}" srcId="{B91046F9-9C11-493E-973C-328F8CD031C5}" destId="{C1E2AD08-1928-41F4-B994-7D11617429FD}" srcOrd="1" destOrd="0" parTransId="{064D6062-7145-4FE2-9FFA-6AE3E6CFF1B7}" sibTransId="{163D7AB6-4519-4AE7-B1F5-4A5F6899DC3F}"/>
    <dgm:cxn modelId="{72AAB8CC-A459-4CCA-ACD0-96D10E327835}" type="presOf" srcId="{946D9745-9AD5-4C40-9B44-96D02D2CFE51}" destId="{219B167C-07BB-4DEE-8F28-0EE279855281}" srcOrd="0" destOrd="0" presId="urn:microsoft.com/office/officeart/2005/8/layout/list1"/>
    <dgm:cxn modelId="{75EB90D7-2E79-4223-B918-ACCB7B032AFC}" type="presOf" srcId="{047C1100-5811-4C26-A908-E980C1EBC51F}" destId="{2F30C885-1687-4B2D-8F72-A9AB5C56BAA4}" srcOrd="0" destOrd="0" presId="urn:microsoft.com/office/officeart/2005/8/layout/list1"/>
    <dgm:cxn modelId="{DC6F84E7-7739-41F8-AFE8-10025708250B}" type="presOf" srcId="{70F1D855-715C-4043-8B49-13567E35C3ED}" destId="{2B20BE4E-487B-4739-90D5-4A1C849598A3}" srcOrd="0" destOrd="0" presId="urn:microsoft.com/office/officeart/2005/8/layout/list1"/>
    <dgm:cxn modelId="{FEE289E8-CC6A-488F-B9AE-F1422C92EBC4}" srcId="{BDB5E410-42D0-4B76-ACDA-9122CF06DC17}" destId="{B91046F9-9C11-493E-973C-328F8CD031C5}" srcOrd="1" destOrd="0" parTransId="{B182FC5D-200C-4726-8994-A837E7ADC4D0}" sibTransId="{F5CED7B9-DD70-4935-89C0-2FC97D2AE9A2}"/>
    <dgm:cxn modelId="{40923BEC-8075-496B-AF6C-778530B61966}" type="presOf" srcId="{BDB5E410-42D0-4B76-ACDA-9122CF06DC17}" destId="{471374A1-8230-4BAC-A170-5D45AA2A3BBA}" srcOrd="0" destOrd="0" presId="urn:microsoft.com/office/officeart/2005/8/layout/list1"/>
    <dgm:cxn modelId="{5EEF82F8-A344-473F-B93E-5D83B4429A7A}" type="presOf" srcId="{7D831D98-04AB-4648-A89B-E838D77430C1}" destId="{2B20BE4E-487B-4739-90D5-4A1C849598A3}" srcOrd="0" destOrd="2" presId="urn:microsoft.com/office/officeart/2005/8/layout/list1"/>
    <dgm:cxn modelId="{2777D5FA-D827-4926-B08F-582627F8DE4C}" type="presOf" srcId="{B91046F9-9C11-493E-973C-328F8CD031C5}" destId="{6DE805C7-D219-46D7-A260-6C6747840342}" srcOrd="0" destOrd="0" presId="urn:microsoft.com/office/officeart/2005/8/layout/list1"/>
    <dgm:cxn modelId="{300F26FE-C2C8-4D81-A5D1-6AB7D78099A9}" type="presOf" srcId="{8A32C5C5-E4F6-4774-BB9C-2ECD47A8813E}" destId="{63518DD9-D204-445F-A7CD-26FF7E4E8494}" srcOrd="1" destOrd="0" presId="urn:microsoft.com/office/officeart/2005/8/layout/list1"/>
    <dgm:cxn modelId="{0F920DF9-C70B-454E-AE40-2DA94D527764}" type="presParOf" srcId="{471374A1-8230-4BAC-A170-5D45AA2A3BBA}" destId="{EAAF1B7A-A501-436A-8766-6EEEBC59CF33}" srcOrd="0" destOrd="0" presId="urn:microsoft.com/office/officeart/2005/8/layout/list1"/>
    <dgm:cxn modelId="{0DAA6217-508B-4EC2-A623-3BB66C9162EF}" type="presParOf" srcId="{EAAF1B7A-A501-436A-8766-6EEEBC59CF33}" destId="{5A688A47-CF24-457E-86F2-53E0D9E96553}" srcOrd="0" destOrd="0" presId="urn:microsoft.com/office/officeart/2005/8/layout/list1"/>
    <dgm:cxn modelId="{8129D537-DB16-4310-8B9B-925C4DDCC768}" type="presParOf" srcId="{EAAF1B7A-A501-436A-8766-6EEEBC59CF33}" destId="{63518DD9-D204-445F-A7CD-26FF7E4E8494}" srcOrd="1" destOrd="0" presId="urn:microsoft.com/office/officeart/2005/8/layout/list1"/>
    <dgm:cxn modelId="{C1F8BEFE-777C-4D1D-8B3F-1A1C34A93DCE}" type="presParOf" srcId="{471374A1-8230-4BAC-A170-5D45AA2A3BBA}" destId="{8F2A75A8-1795-4BFE-BCC9-1D8A457B8DB0}" srcOrd="1" destOrd="0" presId="urn:microsoft.com/office/officeart/2005/8/layout/list1"/>
    <dgm:cxn modelId="{F8863F25-00F7-4F5A-9C71-CEF02C1F0E66}" type="presParOf" srcId="{471374A1-8230-4BAC-A170-5D45AA2A3BBA}" destId="{2B20BE4E-487B-4739-90D5-4A1C849598A3}" srcOrd="2" destOrd="0" presId="urn:microsoft.com/office/officeart/2005/8/layout/list1"/>
    <dgm:cxn modelId="{36884B6F-79FA-4109-A053-A62EBDAB0681}" type="presParOf" srcId="{471374A1-8230-4BAC-A170-5D45AA2A3BBA}" destId="{DC02BCC9-341B-4FF2-A20D-B9E141E02958}" srcOrd="3" destOrd="0" presId="urn:microsoft.com/office/officeart/2005/8/layout/list1"/>
    <dgm:cxn modelId="{5434DB7B-642C-4B06-B7CD-1A8AD18CBD22}" type="presParOf" srcId="{471374A1-8230-4BAC-A170-5D45AA2A3BBA}" destId="{F46F801E-7091-4C61-95BD-2BB419CBC3E4}" srcOrd="4" destOrd="0" presId="urn:microsoft.com/office/officeart/2005/8/layout/list1"/>
    <dgm:cxn modelId="{4E4D3C02-FE19-43E1-A978-486A6E60A429}" type="presParOf" srcId="{F46F801E-7091-4C61-95BD-2BB419CBC3E4}" destId="{6DE805C7-D219-46D7-A260-6C6747840342}" srcOrd="0" destOrd="0" presId="urn:microsoft.com/office/officeart/2005/8/layout/list1"/>
    <dgm:cxn modelId="{C9AA51FF-844D-4B3B-9FC5-6AC087F47642}" type="presParOf" srcId="{F46F801E-7091-4C61-95BD-2BB419CBC3E4}" destId="{D6D21080-E39F-49BB-ADC9-1AFB05BD440C}" srcOrd="1" destOrd="0" presId="urn:microsoft.com/office/officeart/2005/8/layout/list1"/>
    <dgm:cxn modelId="{8249C26C-819A-4C06-97B0-9CDD9AA7FBF2}" type="presParOf" srcId="{471374A1-8230-4BAC-A170-5D45AA2A3BBA}" destId="{21D6E2B8-B1F0-4871-820A-845ED45E21C3}" srcOrd="5" destOrd="0" presId="urn:microsoft.com/office/officeart/2005/8/layout/list1"/>
    <dgm:cxn modelId="{76E507D1-D801-41A7-AB7A-5110F7D217BB}" type="presParOf" srcId="{471374A1-8230-4BAC-A170-5D45AA2A3BBA}" destId="{7837A7A5-6013-47A5-BE78-B96EB718FE25}" srcOrd="6" destOrd="0" presId="urn:microsoft.com/office/officeart/2005/8/layout/list1"/>
    <dgm:cxn modelId="{4BDF65CC-EF6B-4EAE-A82C-2FE5A6133DC5}" type="presParOf" srcId="{471374A1-8230-4BAC-A170-5D45AA2A3BBA}" destId="{4BD5C536-001B-4CE5-9D45-C2F8EA2C389D}" srcOrd="7" destOrd="0" presId="urn:microsoft.com/office/officeart/2005/8/layout/list1"/>
    <dgm:cxn modelId="{0C9E79BE-E9AF-4C0D-A9D8-7504BDCB9B89}" type="presParOf" srcId="{471374A1-8230-4BAC-A170-5D45AA2A3BBA}" destId="{D823F2AC-D634-43F5-80B4-0B24BDD83602}" srcOrd="8" destOrd="0" presId="urn:microsoft.com/office/officeart/2005/8/layout/list1"/>
    <dgm:cxn modelId="{C90BB9DA-886E-4C43-A3CE-793E00AE9ADA}" type="presParOf" srcId="{D823F2AC-D634-43F5-80B4-0B24BDD83602}" destId="{219B167C-07BB-4DEE-8F28-0EE279855281}" srcOrd="0" destOrd="0" presId="urn:microsoft.com/office/officeart/2005/8/layout/list1"/>
    <dgm:cxn modelId="{B9E037D0-0486-448B-A3D8-18CB6A2B1B8B}" type="presParOf" srcId="{D823F2AC-D634-43F5-80B4-0B24BDD83602}" destId="{07CFFC92-280E-4277-9F76-A5B2B15011EC}" srcOrd="1" destOrd="0" presId="urn:microsoft.com/office/officeart/2005/8/layout/list1"/>
    <dgm:cxn modelId="{095429CD-8386-43A1-B19C-50566742A4C5}" type="presParOf" srcId="{471374A1-8230-4BAC-A170-5D45AA2A3BBA}" destId="{A27C0347-C434-43C8-8D2C-949562CD719B}" srcOrd="9" destOrd="0" presId="urn:microsoft.com/office/officeart/2005/8/layout/list1"/>
    <dgm:cxn modelId="{FCCBA3F4-DB47-459E-AC6C-F15C90D1369E}" type="presParOf" srcId="{471374A1-8230-4BAC-A170-5D45AA2A3BBA}" destId="{2F30C885-1687-4B2D-8F72-A9AB5C56BA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412251-512B-4173-A7F7-9F4C727DC4E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EEFD610-B179-44BC-8434-91C743ECF4BC}">
      <dgm:prSet phldrT="[Text]" custT="1"/>
      <dgm:spPr/>
      <dgm:t>
        <a:bodyPr/>
        <a:lstStyle/>
        <a:p>
          <a:r>
            <a:rPr lang="de-DE" sz="2000" b="1" dirty="0" err="1"/>
            <a:t>ProfiRechner</a:t>
          </a:r>
          <a:r>
            <a:rPr lang="de-DE" sz="2000" b="1" dirty="0"/>
            <a:t> - Programmstruktur</a:t>
          </a:r>
        </a:p>
      </dgm:t>
    </dgm:pt>
    <dgm:pt modelId="{8206199B-420C-446E-BC39-97E06BF3501D}" type="parTrans" cxnId="{7354823D-435D-4E49-920C-854E660165CF}">
      <dgm:prSet/>
      <dgm:spPr/>
      <dgm:t>
        <a:bodyPr/>
        <a:lstStyle/>
        <a:p>
          <a:endParaRPr lang="de-DE"/>
        </a:p>
      </dgm:t>
    </dgm:pt>
    <dgm:pt modelId="{FA131501-BE49-4AB8-A446-20C5B7FCBF5E}" type="sibTrans" cxnId="{7354823D-435D-4E49-920C-854E660165CF}">
      <dgm:prSet/>
      <dgm:spPr/>
      <dgm:t>
        <a:bodyPr/>
        <a:lstStyle/>
        <a:p>
          <a:endParaRPr lang="de-DE"/>
        </a:p>
      </dgm:t>
    </dgm:pt>
    <dgm:pt modelId="{9CE7D45B-FF60-4443-B7AA-16208659641D}">
      <dgm:prSet phldrT="[Text]" custT="1"/>
      <dgm:spPr/>
      <dgm:t>
        <a:bodyPr/>
        <a:lstStyle/>
        <a:p>
          <a:r>
            <a:rPr lang="de-DE" sz="1800" b="1" dirty="0"/>
            <a:t>GitHub-Repository</a:t>
          </a:r>
        </a:p>
      </dgm:t>
    </dgm:pt>
    <dgm:pt modelId="{D573C7C2-B817-4457-B385-BD939E14E449}" type="parTrans" cxnId="{71D1E1E2-282E-441A-8984-16BFE01C5975}">
      <dgm:prSet/>
      <dgm:spPr/>
      <dgm:t>
        <a:bodyPr/>
        <a:lstStyle/>
        <a:p>
          <a:endParaRPr lang="de-DE"/>
        </a:p>
      </dgm:t>
    </dgm:pt>
    <dgm:pt modelId="{EC18C928-DE16-404E-BE59-70E89F63774E}" type="sibTrans" cxnId="{71D1E1E2-282E-441A-8984-16BFE01C5975}">
      <dgm:prSet/>
      <dgm:spPr/>
      <dgm:t>
        <a:bodyPr/>
        <a:lstStyle/>
        <a:p>
          <a:endParaRPr lang="de-DE"/>
        </a:p>
      </dgm:t>
    </dgm:pt>
    <dgm:pt modelId="{EBE8D262-6E60-4F4F-A81A-BF4179273BA2}">
      <dgm:prSet custT="1"/>
      <dgm:spPr/>
      <dgm:t>
        <a:bodyPr/>
        <a:lstStyle/>
        <a:p>
          <a:r>
            <a:rPr lang="de-DE" sz="1800" dirty="0"/>
            <a:t>WPF-App</a:t>
          </a:r>
        </a:p>
      </dgm:t>
    </dgm:pt>
    <dgm:pt modelId="{79F49955-539B-406F-91CF-079E47B423E8}" type="parTrans" cxnId="{C84A3F63-FC8D-410C-B40D-F63D6AB719A9}">
      <dgm:prSet/>
      <dgm:spPr/>
      <dgm:t>
        <a:bodyPr/>
        <a:lstStyle/>
        <a:p>
          <a:endParaRPr lang="de-DE"/>
        </a:p>
      </dgm:t>
    </dgm:pt>
    <dgm:pt modelId="{B771B838-39C2-4DBD-8FC6-52ADC329E74B}" type="sibTrans" cxnId="{C84A3F63-FC8D-410C-B40D-F63D6AB719A9}">
      <dgm:prSet/>
      <dgm:spPr/>
      <dgm:t>
        <a:bodyPr/>
        <a:lstStyle/>
        <a:p>
          <a:endParaRPr lang="de-DE"/>
        </a:p>
      </dgm:t>
    </dgm:pt>
    <dgm:pt modelId="{449762C4-7DFD-427D-841E-2B6115E07C80}">
      <dgm:prSet custT="1"/>
      <dgm:spPr/>
      <dgm:t>
        <a:bodyPr/>
        <a:lstStyle/>
        <a:p>
          <a:r>
            <a:rPr lang="de-DE" sz="1800" dirty="0"/>
            <a:t>Main-Code</a:t>
          </a:r>
        </a:p>
      </dgm:t>
    </dgm:pt>
    <dgm:pt modelId="{938C1374-5E3F-4685-8978-D965FE6B603F}" type="parTrans" cxnId="{834F9356-2AB0-4B2D-B9DE-964C900BBAF5}">
      <dgm:prSet/>
      <dgm:spPr/>
      <dgm:t>
        <a:bodyPr/>
        <a:lstStyle/>
        <a:p>
          <a:endParaRPr lang="de-DE"/>
        </a:p>
      </dgm:t>
    </dgm:pt>
    <dgm:pt modelId="{E36AFC13-0BE2-4F67-BEFA-A77826E69ED6}" type="sibTrans" cxnId="{834F9356-2AB0-4B2D-B9DE-964C900BBAF5}">
      <dgm:prSet/>
      <dgm:spPr/>
      <dgm:t>
        <a:bodyPr/>
        <a:lstStyle/>
        <a:p>
          <a:endParaRPr lang="de-DE"/>
        </a:p>
      </dgm:t>
    </dgm:pt>
    <dgm:pt modelId="{A0D3BD29-196F-4ECC-AC09-327941AD6779}">
      <dgm:prSet custT="1"/>
      <dgm:spPr/>
      <dgm:t>
        <a:bodyPr/>
        <a:lstStyle/>
        <a:p>
          <a:r>
            <a:rPr lang="de-DE" sz="1800" dirty="0"/>
            <a:t>Profil-Klassen</a:t>
          </a:r>
        </a:p>
      </dgm:t>
    </dgm:pt>
    <dgm:pt modelId="{AC234965-A47E-4ED5-983D-FB96600D958B}" type="parTrans" cxnId="{766AC3AC-162E-452A-92FD-7C13BFBA657C}">
      <dgm:prSet/>
      <dgm:spPr/>
      <dgm:t>
        <a:bodyPr/>
        <a:lstStyle/>
        <a:p>
          <a:endParaRPr lang="de-DE"/>
        </a:p>
      </dgm:t>
    </dgm:pt>
    <dgm:pt modelId="{957192F2-650B-4456-9B5E-3A92516E59E8}" type="sibTrans" cxnId="{766AC3AC-162E-452A-92FD-7C13BFBA657C}">
      <dgm:prSet/>
      <dgm:spPr/>
      <dgm:t>
        <a:bodyPr/>
        <a:lstStyle/>
        <a:p>
          <a:endParaRPr lang="de-DE"/>
        </a:p>
      </dgm:t>
    </dgm:pt>
    <dgm:pt modelId="{E23247FE-E5CC-4621-A827-B2DFB54C75D4}">
      <dgm:prSet custT="1"/>
      <dgm:spPr/>
      <dgm:t>
        <a:bodyPr/>
        <a:lstStyle/>
        <a:p>
          <a:r>
            <a:rPr lang="de-DE" sz="1800" dirty="0"/>
            <a:t>Grafische Benutzeroberfläche</a:t>
          </a:r>
        </a:p>
        <a:p>
          <a:r>
            <a:rPr lang="de-DE" sz="1800" dirty="0"/>
            <a:t>Nutzereingaben</a:t>
          </a:r>
        </a:p>
        <a:p>
          <a:r>
            <a:rPr lang="de-DE" sz="1800" dirty="0"/>
            <a:t>Darstellung des Profilquerschnitts</a:t>
          </a:r>
        </a:p>
      </dgm:t>
    </dgm:pt>
    <dgm:pt modelId="{512EEB75-B0AB-49C3-9C80-2BA8D1C180B6}" type="parTrans" cxnId="{4D3A34F9-6841-4C55-B0F4-228B926A2DEF}">
      <dgm:prSet/>
      <dgm:spPr/>
      <dgm:t>
        <a:bodyPr/>
        <a:lstStyle/>
        <a:p>
          <a:endParaRPr lang="de-DE"/>
        </a:p>
      </dgm:t>
    </dgm:pt>
    <dgm:pt modelId="{BA66116F-532C-4F33-BC2D-E32D5DE03EEF}" type="sibTrans" cxnId="{4D3A34F9-6841-4C55-B0F4-228B926A2DEF}">
      <dgm:prSet/>
      <dgm:spPr/>
      <dgm:t>
        <a:bodyPr/>
        <a:lstStyle/>
        <a:p>
          <a:endParaRPr lang="de-DE"/>
        </a:p>
      </dgm:t>
    </dgm:pt>
    <dgm:pt modelId="{51BF9107-7ACE-4F90-BF3B-BF6DB03B94FB}">
      <dgm:prSet custT="1"/>
      <dgm:spPr/>
      <dgm:t>
        <a:bodyPr/>
        <a:lstStyle/>
        <a:p>
          <a:r>
            <a:rPr lang="de-DE" sz="1600" dirty="0"/>
            <a:t>Steuerung der Grafischen Oberfläche (Fokusführung)</a:t>
          </a:r>
        </a:p>
        <a:p>
          <a:r>
            <a:rPr lang="de-DE" sz="1600" dirty="0"/>
            <a:t>Aufruf der Berechnungs- und Kontrollmethoden</a:t>
          </a:r>
        </a:p>
        <a:p>
          <a:r>
            <a:rPr lang="de-DE" sz="1600" dirty="0"/>
            <a:t>Übergabe der Eingabeparameter an die Profilklassen</a:t>
          </a:r>
        </a:p>
      </dgm:t>
    </dgm:pt>
    <dgm:pt modelId="{91C7F10F-C262-4AEE-89A8-22AAE94A08FA}" type="parTrans" cxnId="{6B29CEE1-52C7-438C-8F5A-49A591616796}">
      <dgm:prSet/>
      <dgm:spPr/>
      <dgm:t>
        <a:bodyPr/>
        <a:lstStyle/>
        <a:p>
          <a:endParaRPr lang="de-DE"/>
        </a:p>
      </dgm:t>
    </dgm:pt>
    <dgm:pt modelId="{B79E46D6-6625-4C2F-9737-3093B100AD9E}" type="sibTrans" cxnId="{6B29CEE1-52C7-438C-8F5A-49A591616796}">
      <dgm:prSet/>
      <dgm:spPr/>
      <dgm:t>
        <a:bodyPr/>
        <a:lstStyle/>
        <a:p>
          <a:endParaRPr lang="de-DE"/>
        </a:p>
      </dgm:t>
    </dgm:pt>
    <dgm:pt modelId="{41749558-978A-432F-92FF-8F4835291E83}">
      <dgm:prSet custT="1"/>
      <dgm:spPr/>
      <dgm:t>
        <a:bodyPr/>
        <a:lstStyle/>
        <a:p>
          <a:r>
            <a:rPr lang="de-DE" sz="1600" dirty="0"/>
            <a:t>Geometriedefinition</a:t>
          </a:r>
        </a:p>
        <a:p>
          <a:r>
            <a:rPr lang="de-DE" sz="1600" dirty="0"/>
            <a:t>Bereitstellung der Parameter für die Berechnungen</a:t>
          </a:r>
        </a:p>
        <a:p>
          <a:r>
            <a:rPr lang="de-DE" sz="1600" dirty="0"/>
            <a:t>API-Anbindung an CATIA</a:t>
          </a:r>
        </a:p>
        <a:p>
          <a:r>
            <a:rPr lang="de-DE" sz="1600" dirty="0"/>
            <a:t>Erzeugung/Export der 3D-CAD-Modelle</a:t>
          </a:r>
        </a:p>
      </dgm:t>
    </dgm:pt>
    <dgm:pt modelId="{FF556AB9-4897-4456-8AD4-9271BA98C145}" type="parTrans" cxnId="{AEFB278C-5373-49C5-8D58-7D50CBC00E67}">
      <dgm:prSet/>
      <dgm:spPr/>
      <dgm:t>
        <a:bodyPr/>
        <a:lstStyle/>
        <a:p>
          <a:endParaRPr lang="de-DE"/>
        </a:p>
      </dgm:t>
    </dgm:pt>
    <dgm:pt modelId="{338BF273-1033-444F-8084-C6651DC8F6D1}" type="sibTrans" cxnId="{AEFB278C-5373-49C5-8D58-7D50CBC00E67}">
      <dgm:prSet/>
      <dgm:spPr/>
      <dgm:t>
        <a:bodyPr/>
        <a:lstStyle/>
        <a:p>
          <a:endParaRPr lang="de-DE"/>
        </a:p>
      </dgm:t>
    </dgm:pt>
    <dgm:pt modelId="{3DF10E23-BD05-4652-8824-D6543AD38467}" type="pres">
      <dgm:prSet presAssocID="{91412251-512B-4173-A7F7-9F4C727DC4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D701B2-866C-447F-A93E-FA236EBD3354}" type="pres">
      <dgm:prSet presAssocID="{CEEFD610-B179-44BC-8434-91C743ECF4BC}" presName="hierRoot1" presStyleCnt="0"/>
      <dgm:spPr/>
    </dgm:pt>
    <dgm:pt modelId="{46B8BB15-448D-435F-8F10-43F794D590EC}" type="pres">
      <dgm:prSet presAssocID="{CEEFD610-B179-44BC-8434-91C743ECF4BC}" presName="composite" presStyleCnt="0"/>
      <dgm:spPr/>
    </dgm:pt>
    <dgm:pt modelId="{D5EC32D0-8690-48B8-9BB1-1E7B44195A87}" type="pres">
      <dgm:prSet presAssocID="{CEEFD610-B179-44BC-8434-91C743ECF4BC}" presName="background" presStyleLbl="node0" presStyleIdx="0" presStyleCnt="1"/>
      <dgm:spPr/>
    </dgm:pt>
    <dgm:pt modelId="{AEE37AE2-04E3-4E45-88F5-D835888DB49B}" type="pres">
      <dgm:prSet presAssocID="{CEEFD610-B179-44BC-8434-91C743ECF4BC}" presName="text" presStyleLbl="fgAcc0" presStyleIdx="0" presStyleCnt="1" custScaleX="150781">
        <dgm:presLayoutVars>
          <dgm:chPref val="3"/>
        </dgm:presLayoutVars>
      </dgm:prSet>
      <dgm:spPr/>
    </dgm:pt>
    <dgm:pt modelId="{D885450D-6CC4-45B1-9A13-0CEC666BC1AB}" type="pres">
      <dgm:prSet presAssocID="{CEEFD610-B179-44BC-8434-91C743ECF4BC}" presName="hierChild2" presStyleCnt="0"/>
      <dgm:spPr/>
    </dgm:pt>
    <dgm:pt modelId="{FC43FD31-FD1C-4EF9-AB3E-AAD83A201968}" type="pres">
      <dgm:prSet presAssocID="{D573C7C2-B817-4457-B385-BD939E14E449}" presName="Name10" presStyleLbl="parChTrans1D2" presStyleIdx="0" presStyleCnt="1"/>
      <dgm:spPr/>
    </dgm:pt>
    <dgm:pt modelId="{A9255E70-9870-46B1-93A3-B5D6579D514B}" type="pres">
      <dgm:prSet presAssocID="{9CE7D45B-FF60-4443-B7AA-16208659641D}" presName="hierRoot2" presStyleCnt="0"/>
      <dgm:spPr/>
    </dgm:pt>
    <dgm:pt modelId="{B330217F-1736-4701-B933-8A99F2CCF60E}" type="pres">
      <dgm:prSet presAssocID="{9CE7D45B-FF60-4443-B7AA-16208659641D}" presName="composite2" presStyleCnt="0"/>
      <dgm:spPr/>
    </dgm:pt>
    <dgm:pt modelId="{5E44F1D9-0942-43E6-B891-0A644E4E2961}" type="pres">
      <dgm:prSet presAssocID="{9CE7D45B-FF60-4443-B7AA-16208659641D}" presName="background2" presStyleLbl="node2" presStyleIdx="0" presStyleCnt="1"/>
      <dgm:spPr/>
    </dgm:pt>
    <dgm:pt modelId="{488937C5-0980-420D-890A-94069DF8D98B}" type="pres">
      <dgm:prSet presAssocID="{9CE7D45B-FF60-4443-B7AA-16208659641D}" presName="text2" presStyleLbl="fgAcc2" presStyleIdx="0" presStyleCnt="1">
        <dgm:presLayoutVars>
          <dgm:chPref val="3"/>
        </dgm:presLayoutVars>
      </dgm:prSet>
      <dgm:spPr/>
    </dgm:pt>
    <dgm:pt modelId="{FDB17653-C058-4A1C-8222-7B84664F2AE8}" type="pres">
      <dgm:prSet presAssocID="{9CE7D45B-FF60-4443-B7AA-16208659641D}" presName="hierChild3" presStyleCnt="0"/>
      <dgm:spPr/>
    </dgm:pt>
    <dgm:pt modelId="{63FCB137-C4C5-43AF-9D8F-BE011A35F71D}" type="pres">
      <dgm:prSet presAssocID="{79F49955-539B-406F-91CF-079E47B423E8}" presName="Name17" presStyleLbl="parChTrans1D3" presStyleIdx="0" presStyleCnt="3"/>
      <dgm:spPr/>
    </dgm:pt>
    <dgm:pt modelId="{884F112B-5E45-4E86-95BA-E05A7F5245D4}" type="pres">
      <dgm:prSet presAssocID="{EBE8D262-6E60-4F4F-A81A-BF4179273BA2}" presName="hierRoot3" presStyleCnt="0"/>
      <dgm:spPr/>
    </dgm:pt>
    <dgm:pt modelId="{ED8165E2-32E9-45BB-99DD-0B56989132E7}" type="pres">
      <dgm:prSet presAssocID="{EBE8D262-6E60-4F4F-A81A-BF4179273BA2}" presName="composite3" presStyleCnt="0"/>
      <dgm:spPr/>
    </dgm:pt>
    <dgm:pt modelId="{7DE827C9-0C13-4341-B3D2-FBB3DE3ECAA2}" type="pres">
      <dgm:prSet presAssocID="{EBE8D262-6E60-4F4F-A81A-BF4179273BA2}" presName="background3" presStyleLbl="node3" presStyleIdx="0" presStyleCnt="3"/>
      <dgm:spPr/>
    </dgm:pt>
    <dgm:pt modelId="{FB2D58E2-FEA1-49B5-B925-70071274E674}" type="pres">
      <dgm:prSet presAssocID="{EBE8D262-6E60-4F4F-A81A-BF4179273BA2}" presName="text3" presStyleLbl="fgAcc3" presStyleIdx="0" presStyleCnt="3">
        <dgm:presLayoutVars>
          <dgm:chPref val="3"/>
        </dgm:presLayoutVars>
      </dgm:prSet>
      <dgm:spPr/>
    </dgm:pt>
    <dgm:pt modelId="{373B6BE9-2B9E-4333-92CE-2465FA717022}" type="pres">
      <dgm:prSet presAssocID="{EBE8D262-6E60-4F4F-A81A-BF4179273BA2}" presName="hierChild4" presStyleCnt="0"/>
      <dgm:spPr/>
    </dgm:pt>
    <dgm:pt modelId="{4B776208-85B9-4A0E-9A15-ADCA371BFE7A}" type="pres">
      <dgm:prSet presAssocID="{512EEB75-B0AB-49C3-9C80-2BA8D1C180B6}" presName="Name23" presStyleLbl="parChTrans1D4" presStyleIdx="0" presStyleCnt="3"/>
      <dgm:spPr/>
    </dgm:pt>
    <dgm:pt modelId="{0A2CC842-BD02-4225-AD95-D613E7AD5095}" type="pres">
      <dgm:prSet presAssocID="{E23247FE-E5CC-4621-A827-B2DFB54C75D4}" presName="hierRoot4" presStyleCnt="0"/>
      <dgm:spPr/>
    </dgm:pt>
    <dgm:pt modelId="{BD939F27-ABB4-4E98-B928-693433CC289D}" type="pres">
      <dgm:prSet presAssocID="{E23247FE-E5CC-4621-A827-B2DFB54C75D4}" presName="composite4" presStyleCnt="0"/>
      <dgm:spPr/>
    </dgm:pt>
    <dgm:pt modelId="{3A9BAC5E-844C-4921-B7FE-C849F6BAE837}" type="pres">
      <dgm:prSet presAssocID="{E23247FE-E5CC-4621-A827-B2DFB54C75D4}" presName="background4" presStyleLbl="node4" presStyleIdx="0" presStyleCnt="3"/>
      <dgm:spPr/>
    </dgm:pt>
    <dgm:pt modelId="{FC34E12E-C536-4858-A265-8D5865996979}" type="pres">
      <dgm:prSet presAssocID="{E23247FE-E5CC-4621-A827-B2DFB54C75D4}" presName="text4" presStyleLbl="fgAcc4" presStyleIdx="0" presStyleCnt="3" custScaleX="227271" custScaleY="181304">
        <dgm:presLayoutVars>
          <dgm:chPref val="3"/>
        </dgm:presLayoutVars>
      </dgm:prSet>
      <dgm:spPr/>
    </dgm:pt>
    <dgm:pt modelId="{09046EA9-1704-4B69-B0DE-E55B4D82E751}" type="pres">
      <dgm:prSet presAssocID="{E23247FE-E5CC-4621-A827-B2DFB54C75D4}" presName="hierChild5" presStyleCnt="0"/>
      <dgm:spPr/>
    </dgm:pt>
    <dgm:pt modelId="{FAB71D0B-F4C4-468C-81B8-AB52FD938757}" type="pres">
      <dgm:prSet presAssocID="{938C1374-5E3F-4685-8978-D965FE6B603F}" presName="Name17" presStyleLbl="parChTrans1D3" presStyleIdx="1" presStyleCnt="3"/>
      <dgm:spPr/>
    </dgm:pt>
    <dgm:pt modelId="{706B40DE-9793-4817-933B-4A6C09690637}" type="pres">
      <dgm:prSet presAssocID="{449762C4-7DFD-427D-841E-2B6115E07C80}" presName="hierRoot3" presStyleCnt="0"/>
      <dgm:spPr/>
    </dgm:pt>
    <dgm:pt modelId="{8D4B8CFC-8CE2-4354-AEE8-ADAE35CD78AC}" type="pres">
      <dgm:prSet presAssocID="{449762C4-7DFD-427D-841E-2B6115E07C80}" presName="composite3" presStyleCnt="0"/>
      <dgm:spPr/>
    </dgm:pt>
    <dgm:pt modelId="{A1ED2D27-CFC3-4047-9BBC-0832CE503186}" type="pres">
      <dgm:prSet presAssocID="{449762C4-7DFD-427D-841E-2B6115E07C80}" presName="background3" presStyleLbl="node3" presStyleIdx="1" presStyleCnt="3"/>
      <dgm:spPr/>
    </dgm:pt>
    <dgm:pt modelId="{C7EE81D7-1415-4071-ABF0-7B74A43C6176}" type="pres">
      <dgm:prSet presAssocID="{449762C4-7DFD-427D-841E-2B6115E07C80}" presName="text3" presStyleLbl="fgAcc3" presStyleIdx="1" presStyleCnt="3">
        <dgm:presLayoutVars>
          <dgm:chPref val="3"/>
        </dgm:presLayoutVars>
      </dgm:prSet>
      <dgm:spPr/>
    </dgm:pt>
    <dgm:pt modelId="{31F4EEB5-3A2E-463E-A6F7-1C92B9068B1C}" type="pres">
      <dgm:prSet presAssocID="{449762C4-7DFD-427D-841E-2B6115E07C80}" presName="hierChild4" presStyleCnt="0"/>
      <dgm:spPr/>
    </dgm:pt>
    <dgm:pt modelId="{1D5A1198-CCD4-4F56-A0CD-5CB7B27C5192}" type="pres">
      <dgm:prSet presAssocID="{91C7F10F-C262-4AEE-89A8-22AAE94A08FA}" presName="Name23" presStyleLbl="parChTrans1D4" presStyleIdx="1" presStyleCnt="3"/>
      <dgm:spPr/>
    </dgm:pt>
    <dgm:pt modelId="{8552302A-61D2-4872-B12F-E48AFDBDB4A9}" type="pres">
      <dgm:prSet presAssocID="{51BF9107-7ACE-4F90-BF3B-BF6DB03B94FB}" presName="hierRoot4" presStyleCnt="0"/>
      <dgm:spPr/>
    </dgm:pt>
    <dgm:pt modelId="{94273478-11AD-4670-ADAF-205234807891}" type="pres">
      <dgm:prSet presAssocID="{51BF9107-7ACE-4F90-BF3B-BF6DB03B94FB}" presName="composite4" presStyleCnt="0"/>
      <dgm:spPr/>
    </dgm:pt>
    <dgm:pt modelId="{77E59D07-2F46-44D6-ACB1-68237EAC2F4A}" type="pres">
      <dgm:prSet presAssocID="{51BF9107-7ACE-4F90-BF3B-BF6DB03B94FB}" presName="background4" presStyleLbl="node4" presStyleIdx="1" presStyleCnt="3"/>
      <dgm:spPr/>
    </dgm:pt>
    <dgm:pt modelId="{4B313EC6-836C-44E3-8A51-9D1BC788B501}" type="pres">
      <dgm:prSet presAssocID="{51BF9107-7ACE-4F90-BF3B-BF6DB03B94FB}" presName="text4" presStyleLbl="fgAcc4" presStyleIdx="1" presStyleCnt="3" custScaleX="221330" custScaleY="181304">
        <dgm:presLayoutVars>
          <dgm:chPref val="3"/>
        </dgm:presLayoutVars>
      </dgm:prSet>
      <dgm:spPr/>
    </dgm:pt>
    <dgm:pt modelId="{347DDF14-7283-4E62-ADB6-342CF00604BD}" type="pres">
      <dgm:prSet presAssocID="{51BF9107-7ACE-4F90-BF3B-BF6DB03B94FB}" presName="hierChild5" presStyleCnt="0"/>
      <dgm:spPr/>
    </dgm:pt>
    <dgm:pt modelId="{C9926A46-87C5-4E12-A9F3-6718ED929175}" type="pres">
      <dgm:prSet presAssocID="{AC234965-A47E-4ED5-983D-FB96600D958B}" presName="Name17" presStyleLbl="parChTrans1D3" presStyleIdx="2" presStyleCnt="3"/>
      <dgm:spPr/>
    </dgm:pt>
    <dgm:pt modelId="{3E87C2F2-359A-470C-8F44-711A086CFF3C}" type="pres">
      <dgm:prSet presAssocID="{A0D3BD29-196F-4ECC-AC09-327941AD6779}" presName="hierRoot3" presStyleCnt="0"/>
      <dgm:spPr/>
    </dgm:pt>
    <dgm:pt modelId="{16A0E3F9-7C0E-4EAD-9E87-2EFCC9E35B15}" type="pres">
      <dgm:prSet presAssocID="{A0D3BD29-196F-4ECC-AC09-327941AD6779}" presName="composite3" presStyleCnt="0"/>
      <dgm:spPr/>
    </dgm:pt>
    <dgm:pt modelId="{EF2132D4-E9D7-42C5-8461-B0C205CAF274}" type="pres">
      <dgm:prSet presAssocID="{A0D3BD29-196F-4ECC-AC09-327941AD6779}" presName="background3" presStyleLbl="node3" presStyleIdx="2" presStyleCnt="3"/>
      <dgm:spPr/>
    </dgm:pt>
    <dgm:pt modelId="{C1F717AC-7CC9-4F52-82A1-B98293305940}" type="pres">
      <dgm:prSet presAssocID="{A0D3BD29-196F-4ECC-AC09-327941AD6779}" presName="text3" presStyleLbl="fgAcc3" presStyleIdx="2" presStyleCnt="3">
        <dgm:presLayoutVars>
          <dgm:chPref val="3"/>
        </dgm:presLayoutVars>
      </dgm:prSet>
      <dgm:spPr/>
    </dgm:pt>
    <dgm:pt modelId="{66B1D149-094F-4D5F-9E1A-16AB1D1A03F0}" type="pres">
      <dgm:prSet presAssocID="{A0D3BD29-196F-4ECC-AC09-327941AD6779}" presName="hierChild4" presStyleCnt="0"/>
      <dgm:spPr/>
    </dgm:pt>
    <dgm:pt modelId="{CEC4AF97-1622-4B2A-B2EE-A55E30EEA3BA}" type="pres">
      <dgm:prSet presAssocID="{FF556AB9-4897-4456-8AD4-9271BA98C145}" presName="Name23" presStyleLbl="parChTrans1D4" presStyleIdx="2" presStyleCnt="3"/>
      <dgm:spPr/>
    </dgm:pt>
    <dgm:pt modelId="{B50E234B-E743-47B9-8400-BC76703DC16F}" type="pres">
      <dgm:prSet presAssocID="{41749558-978A-432F-92FF-8F4835291E83}" presName="hierRoot4" presStyleCnt="0"/>
      <dgm:spPr/>
    </dgm:pt>
    <dgm:pt modelId="{3011EC29-B059-4E87-9D48-EF07C4E664F9}" type="pres">
      <dgm:prSet presAssocID="{41749558-978A-432F-92FF-8F4835291E83}" presName="composite4" presStyleCnt="0"/>
      <dgm:spPr/>
    </dgm:pt>
    <dgm:pt modelId="{5C34BD13-9AE1-476B-91CC-D2A8A0580151}" type="pres">
      <dgm:prSet presAssocID="{41749558-978A-432F-92FF-8F4835291E83}" presName="background4" presStyleLbl="node4" presStyleIdx="2" presStyleCnt="3"/>
      <dgm:spPr/>
    </dgm:pt>
    <dgm:pt modelId="{01ADDFAC-F4F8-47DF-A2D7-94626C1287CD}" type="pres">
      <dgm:prSet presAssocID="{41749558-978A-432F-92FF-8F4835291E83}" presName="text4" presStyleLbl="fgAcc4" presStyleIdx="2" presStyleCnt="3" custScaleX="229879" custScaleY="181304">
        <dgm:presLayoutVars>
          <dgm:chPref val="3"/>
        </dgm:presLayoutVars>
      </dgm:prSet>
      <dgm:spPr/>
    </dgm:pt>
    <dgm:pt modelId="{7F503C09-150E-4809-8494-38AD0A4C2603}" type="pres">
      <dgm:prSet presAssocID="{41749558-978A-432F-92FF-8F4835291E83}" presName="hierChild5" presStyleCnt="0"/>
      <dgm:spPr/>
    </dgm:pt>
  </dgm:ptLst>
  <dgm:cxnLst>
    <dgm:cxn modelId="{6F573A10-3F5A-4869-BB4E-8EE9A1E295D6}" type="presOf" srcId="{EBE8D262-6E60-4F4F-A81A-BF4179273BA2}" destId="{FB2D58E2-FEA1-49B5-B925-70071274E674}" srcOrd="0" destOrd="0" presId="urn:microsoft.com/office/officeart/2005/8/layout/hierarchy1"/>
    <dgm:cxn modelId="{04F15D1F-6FE4-46D6-BDE6-DBDFD4499973}" type="presOf" srcId="{E23247FE-E5CC-4621-A827-B2DFB54C75D4}" destId="{FC34E12E-C536-4858-A265-8D5865996979}" srcOrd="0" destOrd="0" presId="urn:microsoft.com/office/officeart/2005/8/layout/hierarchy1"/>
    <dgm:cxn modelId="{FFE9EB26-CD42-48BB-955E-C2BA0483420C}" type="presOf" srcId="{AC234965-A47E-4ED5-983D-FB96600D958B}" destId="{C9926A46-87C5-4E12-A9F3-6718ED929175}" srcOrd="0" destOrd="0" presId="urn:microsoft.com/office/officeart/2005/8/layout/hierarchy1"/>
    <dgm:cxn modelId="{1A3E2B3A-1D66-4DCF-8522-1A4D23BF4EC8}" type="presOf" srcId="{938C1374-5E3F-4685-8978-D965FE6B603F}" destId="{FAB71D0B-F4C4-468C-81B8-AB52FD938757}" srcOrd="0" destOrd="0" presId="urn:microsoft.com/office/officeart/2005/8/layout/hierarchy1"/>
    <dgm:cxn modelId="{7354823D-435D-4E49-920C-854E660165CF}" srcId="{91412251-512B-4173-A7F7-9F4C727DC4E0}" destId="{CEEFD610-B179-44BC-8434-91C743ECF4BC}" srcOrd="0" destOrd="0" parTransId="{8206199B-420C-446E-BC39-97E06BF3501D}" sibTransId="{FA131501-BE49-4AB8-A446-20C5B7FCBF5E}"/>
    <dgm:cxn modelId="{C84A3F63-FC8D-410C-B40D-F63D6AB719A9}" srcId="{9CE7D45B-FF60-4443-B7AA-16208659641D}" destId="{EBE8D262-6E60-4F4F-A81A-BF4179273BA2}" srcOrd="0" destOrd="0" parTransId="{79F49955-539B-406F-91CF-079E47B423E8}" sibTransId="{B771B838-39C2-4DBD-8FC6-52ADC329E74B}"/>
    <dgm:cxn modelId="{412EB564-4786-43CA-BEB2-935FED0D4B86}" type="presOf" srcId="{CEEFD610-B179-44BC-8434-91C743ECF4BC}" destId="{AEE37AE2-04E3-4E45-88F5-D835888DB49B}" srcOrd="0" destOrd="0" presId="urn:microsoft.com/office/officeart/2005/8/layout/hierarchy1"/>
    <dgm:cxn modelId="{CB78B844-1483-40AE-BD92-7CE5E7252D07}" type="presOf" srcId="{449762C4-7DFD-427D-841E-2B6115E07C80}" destId="{C7EE81D7-1415-4071-ABF0-7B74A43C6176}" srcOrd="0" destOrd="0" presId="urn:microsoft.com/office/officeart/2005/8/layout/hierarchy1"/>
    <dgm:cxn modelId="{DF9F664B-C835-4AE3-9C1F-A5B3183DA6BF}" type="presOf" srcId="{41749558-978A-432F-92FF-8F4835291E83}" destId="{01ADDFAC-F4F8-47DF-A2D7-94626C1287CD}" srcOrd="0" destOrd="0" presId="urn:microsoft.com/office/officeart/2005/8/layout/hierarchy1"/>
    <dgm:cxn modelId="{55A9DC6B-2FA2-4AC8-B20E-F0E7F6A5DBE7}" type="presOf" srcId="{D573C7C2-B817-4457-B385-BD939E14E449}" destId="{FC43FD31-FD1C-4EF9-AB3E-AAD83A201968}" srcOrd="0" destOrd="0" presId="urn:microsoft.com/office/officeart/2005/8/layout/hierarchy1"/>
    <dgm:cxn modelId="{06DA124D-EE14-44C5-939D-6A8EE9B12EB7}" type="presOf" srcId="{9CE7D45B-FF60-4443-B7AA-16208659641D}" destId="{488937C5-0980-420D-890A-94069DF8D98B}" srcOrd="0" destOrd="0" presId="urn:microsoft.com/office/officeart/2005/8/layout/hierarchy1"/>
    <dgm:cxn modelId="{834F9356-2AB0-4B2D-B9DE-964C900BBAF5}" srcId="{9CE7D45B-FF60-4443-B7AA-16208659641D}" destId="{449762C4-7DFD-427D-841E-2B6115E07C80}" srcOrd="1" destOrd="0" parTransId="{938C1374-5E3F-4685-8978-D965FE6B603F}" sibTransId="{E36AFC13-0BE2-4F67-BEFA-A77826E69ED6}"/>
    <dgm:cxn modelId="{1C4B7C83-BB80-4D3F-8E2E-0B5FD23366C3}" type="presOf" srcId="{79F49955-539B-406F-91CF-079E47B423E8}" destId="{63FCB137-C4C5-43AF-9D8F-BE011A35F71D}" srcOrd="0" destOrd="0" presId="urn:microsoft.com/office/officeart/2005/8/layout/hierarchy1"/>
    <dgm:cxn modelId="{AEFB278C-5373-49C5-8D58-7D50CBC00E67}" srcId="{A0D3BD29-196F-4ECC-AC09-327941AD6779}" destId="{41749558-978A-432F-92FF-8F4835291E83}" srcOrd="0" destOrd="0" parTransId="{FF556AB9-4897-4456-8AD4-9271BA98C145}" sibTransId="{338BF273-1033-444F-8084-C6651DC8F6D1}"/>
    <dgm:cxn modelId="{766AC3AC-162E-452A-92FD-7C13BFBA657C}" srcId="{9CE7D45B-FF60-4443-B7AA-16208659641D}" destId="{A0D3BD29-196F-4ECC-AC09-327941AD6779}" srcOrd="2" destOrd="0" parTransId="{AC234965-A47E-4ED5-983D-FB96600D958B}" sibTransId="{957192F2-650B-4456-9B5E-3A92516E59E8}"/>
    <dgm:cxn modelId="{D6E17CB0-E6CB-4346-8CEC-921D6C498163}" type="presOf" srcId="{A0D3BD29-196F-4ECC-AC09-327941AD6779}" destId="{C1F717AC-7CC9-4F52-82A1-B98293305940}" srcOrd="0" destOrd="0" presId="urn:microsoft.com/office/officeart/2005/8/layout/hierarchy1"/>
    <dgm:cxn modelId="{61C6E3C5-A4A6-4171-9C30-71D2582B9D09}" type="presOf" srcId="{91412251-512B-4173-A7F7-9F4C727DC4E0}" destId="{3DF10E23-BD05-4652-8824-D6543AD38467}" srcOrd="0" destOrd="0" presId="urn:microsoft.com/office/officeart/2005/8/layout/hierarchy1"/>
    <dgm:cxn modelId="{4C114FCB-BD75-428A-B9A8-8F334C4C89F7}" type="presOf" srcId="{91C7F10F-C262-4AEE-89A8-22AAE94A08FA}" destId="{1D5A1198-CCD4-4F56-A0CD-5CB7B27C5192}" srcOrd="0" destOrd="0" presId="urn:microsoft.com/office/officeart/2005/8/layout/hierarchy1"/>
    <dgm:cxn modelId="{FC495ECF-AC97-4808-A8AE-FB1A568900C1}" type="presOf" srcId="{51BF9107-7ACE-4F90-BF3B-BF6DB03B94FB}" destId="{4B313EC6-836C-44E3-8A51-9D1BC788B501}" srcOrd="0" destOrd="0" presId="urn:microsoft.com/office/officeart/2005/8/layout/hierarchy1"/>
    <dgm:cxn modelId="{6B29CEE1-52C7-438C-8F5A-49A591616796}" srcId="{449762C4-7DFD-427D-841E-2B6115E07C80}" destId="{51BF9107-7ACE-4F90-BF3B-BF6DB03B94FB}" srcOrd="0" destOrd="0" parTransId="{91C7F10F-C262-4AEE-89A8-22AAE94A08FA}" sibTransId="{B79E46D6-6625-4C2F-9737-3093B100AD9E}"/>
    <dgm:cxn modelId="{71D1E1E2-282E-441A-8984-16BFE01C5975}" srcId="{CEEFD610-B179-44BC-8434-91C743ECF4BC}" destId="{9CE7D45B-FF60-4443-B7AA-16208659641D}" srcOrd="0" destOrd="0" parTransId="{D573C7C2-B817-4457-B385-BD939E14E449}" sibTransId="{EC18C928-DE16-404E-BE59-70E89F63774E}"/>
    <dgm:cxn modelId="{EC1A4FF0-AD6E-4AF3-B42A-2DDE5B4F96F1}" type="presOf" srcId="{512EEB75-B0AB-49C3-9C80-2BA8D1C180B6}" destId="{4B776208-85B9-4A0E-9A15-ADCA371BFE7A}" srcOrd="0" destOrd="0" presId="urn:microsoft.com/office/officeart/2005/8/layout/hierarchy1"/>
    <dgm:cxn modelId="{4D3A34F9-6841-4C55-B0F4-228B926A2DEF}" srcId="{EBE8D262-6E60-4F4F-A81A-BF4179273BA2}" destId="{E23247FE-E5CC-4621-A827-B2DFB54C75D4}" srcOrd="0" destOrd="0" parTransId="{512EEB75-B0AB-49C3-9C80-2BA8D1C180B6}" sibTransId="{BA66116F-532C-4F33-BC2D-E32D5DE03EEF}"/>
    <dgm:cxn modelId="{6E8140FA-075E-4640-AA5E-6B6D610EB2D3}" type="presOf" srcId="{FF556AB9-4897-4456-8AD4-9271BA98C145}" destId="{CEC4AF97-1622-4B2A-B2EE-A55E30EEA3BA}" srcOrd="0" destOrd="0" presId="urn:microsoft.com/office/officeart/2005/8/layout/hierarchy1"/>
    <dgm:cxn modelId="{6F3C5CE0-6288-490A-8B77-FFAC1CCBD849}" type="presParOf" srcId="{3DF10E23-BD05-4652-8824-D6543AD38467}" destId="{37D701B2-866C-447F-A93E-FA236EBD3354}" srcOrd="0" destOrd="0" presId="urn:microsoft.com/office/officeart/2005/8/layout/hierarchy1"/>
    <dgm:cxn modelId="{15F0D45F-27FC-40CA-9C19-C9B8D3902E9C}" type="presParOf" srcId="{37D701B2-866C-447F-A93E-FA236EBD3354}" destId="{46B8BB15-448D-435F-8F10-43F794D590EC}" srcOrd="0" destOrd="0" presId="urn:microsoft.com/office/officeart/2005/8/layout/hierarchy1"/>
    <dgm:cxn modelId="{C0CF13FC-B002-4C58-A270-A87A0CC48C5C}" type="presParOf" srcId="{46B8BB15-448D-435F-8F10-43F794D590EC}" destId="{D5EC32D0-8690-48B8-9BB1-1E7B44195A87}" srcOrd="0" destOrd="0" presId="urn:microsoft.com/office/officeart/2005/8/layout/hierarchy1"/>
    <dgm:cxn modelId="{97EA3AD1-A4C3-40A2-B05D-DCF374BD6820}" type="presParOf" srcId="{46B8BB15-448D-435F-8F10-43F794D590EC}" destId="{AEE37AE2-04E3-4E45-88F5-D835888DB49B}" srcOrd="1" destOrd="0" presId="urn:microsoft.com/office/officeart/2005/8/layout/hierarchy1"/>
    <dgm:cxn modelId="{C3D3F054-3634-4CC1-AFB7-DDE154B379BD}" type="presParOf" srcId="{37D701B2-866C-447F-A93E-FA236EBD3354}" destId="{D885450D-6CC4-45B1-9A13-0CEC666BC1AB}" srcOrd="1" destOrd="0" presId="urn:microsoft.com/office/officeart/2005/8/layout/hierarchy1"/>
    <dgm:cxn modelId="{8A7CBB8C-B23D-4901-921D-28B441698D54}" type="presParOf" srcId="{D885450D-6CC4-45B1-9A13-0CEC666BC1AB}" destId="{FC43FD31-FD1C-4EF9-AB3E-AAD83A201968}" srcOrd="0" destOrd="0" presId="urn:microsoft.com/office/officeart/2005/8/layout/hierarchy1"/>
    <dgm:cxn modelId="{46D471D0-5100-4AFF-9C68-D1158D549757}" type="presParOf" srcId="{D885450D-6CC4-45B1-9A13-0CEC666BC1AB}" destId="{A9255E70-9870-46B1-93A3-B5D6579D514B}" srcOrd="1" destOrd="0" presId="urn:microsoft.com/office/officeart/2005/8/layout/hierarchy1"/>
    <dgm:cxn modelId="{D843D892-E073-4113-A772-EAD7176C92C9}" type="presParOf" srcId="{A9255E70-9870-46B1-93A3-B5D6579D514B}" destId="{B330217F-1736-4701-B933-8A99F2CCF60E}" srcOrd="0" destOrd="0" presId="urn:microsoft.com/office/officeart/2005/8/layout/hierarchy1"/>
    <dgm:cxn modelId="{D59FB740-4E0E-4080-967F-DA84BE1B580B}" type="presParOf" srcId="{B330217F-1736-4701-B933-8A99F2CCF60E}" destId="{5E44F1D9-0942-43E6-B891-0A644E4E2961}" srcOrd="0" destOrd="0" presId="urn:microsoft.com/office/officeart/2005/8/layout/hierarchy1"/>
    <dgm:cxn modelId="{7CA9DA69-AA7F-4973-B249-C4DE7134AA01}" type="presParOf" srcId="{B330217F-1736-4701-B933-8A99F2CCF60E}" destId="{488937C5-0980-420D-890A-94069DF8D98B}" srcOrd="1" destOrd="0" presId="urn:microsoft.com/office/officeart/2005/8/layout/hierarchy1"/>
    <dgm:cxn modelId="{1BB9D4D1-FBF2-491D-A132-1528A8C536E3}" type="presParOf" srcId="{A9255E70-9870-46B1-93A3-B5D6579D514B}" destId="{FDB17653-C058-4A1C-8222-7B84664F2AE8}" srcOrd="1" destOrd="0" presId="urn:microsoft.com/office/officeart/2005/8/layout/hierarchy1"/>
    <dgm:cxn modelId="{B423A32B-E075-47B8-88F0-446A1966D3FB}" type="presParOf" srcId="{FDB17653-C058-4A1C-8222-7B84664F2AE8}" destId="{63FCB137-C4C5-43AF-9D8F-BE011A35F71D}" srcOrd="0" destOrd="0" presId="urn:microsoft.com/office/officeart/2005/8/layout/hierarchy1"/>
    <dgm:cxn modelId="{3B577B64-89DF-4385-88DD-297ABFEDA19A}" type="presParOf" srcId="{FDB17653-C058-4A1C-8222-7B84664F2AE8}" destId="{884F112B-5E45-4E86-95BA-E05A7F5245D4}" srcOrd="1" destOrd="0" presId="urn:microsoft.com/office/officeart/2005/8/layout/hierarchy1"/>
    <dgm:cxn modelId="{8AB243EC-4F2D-48D9-8A87-6336CE7AAA4E}" type="presParOf" srcId="{884F112B-5E45-4E86-95BA-E05A7F5245D4}" destId="{ED8165E2-32E9-45BB-99DD-0B56989132E7}" srcOrd="0" destOrd="0" presId="urn:microsoft.com/office/officeart/2005/8/layout/hierarchy1"/>
    <dgm:cxn modelId="{54DB7365-76D6-427D-94F1-C64202902499}" type="presParOf" srcId="{ED8165E2-32E9-45BB-99DD-0B56989132E7}" destId="{7DE827C9-0C13-4341-B3D2-FBB3DE3ECAA2}" srcOrd="0" destOrd="0" presId="urn:microsoft.com/office/officeart/2005/8/layout/hierarchy1"/>
    <dgm:cxn modelId="{24659FCE-146A-4B3C-8993-A139E4ED6249}" type="presParOf" srcId="{ED8165E2-32E9-45BB-99DD-0B56989132E7}" destId="{FB2D58E2-FEA1-49B5-B925-70071274E674}" srcOrd="1" destOrd="0" presId="urn:microsoft.com/office/officeart/2005/8/layout/hierarchy1"/>
    <dgm:cxn modelId="{E197F557-0E64-4512-A288-866DF6215FE6}" type="presParOf" srcId="{884F112B-5E45-4E86-95BA-E05A7F5245D4}" destId="{373B6BE9-2B9E-4333-92CE-2465FA717022}" srcOrd="1" destOrd="0" presId="urn:microsoft.com/office/officeart/2005/8/layout/hierarchy1"/>
    <dgm:cxn modelId="{E72A8E0C-5D25-47CC-A9EE-391C1F02F217}" type="presParOf" srcId="{373B6BE9-2B9E-4333-92CE-2465FA717022}" destId="{4B776208-85B9-4A0E-9A15-ADCA371BFE7A}" srcOrd="0" destOrd="0" presId="urn:microsoft.com/office/officeart/2005/8/layout/hierarchy1"/>
    <dgm:cxn modelId="{2C3956B3-1585-44B4-B852-E35F1DEE739C}" type="presParOf" srcId="{373B6BE9-2B9E-4333-92CE-2465FA717022}" destId="{0A2CC842-BD02-4225-AD95-D613E7AD5095}" srcOrd="1" destOrd="0" presId="urn:microsoft.com/office/officeart/2005/8/layout/hierarchy1"/>
    <dgm:cxn modelId="{9CDF9B32-B961-4D0A-B933-EDCFC7DC0E68}" type="presParOf" srcId="{0A2CC842-BD02-4225-AD95-D613E7AD5095}" destId="{BD939F27-ABB4-4E98-B928-693433CC289D}" srcOrd="0" destOrd="0" presId="urn:microsoft.com/office/officeart/2005/8/layout/hierarchy1"/>
    <dgm:cxn modelId="{9E047C00-AEE5-4978-A78D-3AF3E6515EAE}" type="presParOf" srcId="{BD939F27-ABB4-4E98-B928-693433CC289D}" destId="{3A9BAC5E-844C-4921-B7FE-C849F6BAE837}" srcOrd="0" destOrd="0" presId="urn:microsoft.com/office/officeart/2005/8/layout/hierarchy1"/>
    <dgm:cxn modelId="{6E926949-71DE-4109-8E4B-5197978A455E}" type="presParOf" srcId="{BD939F27-ABB4-4E98-B928-693433CC289D}" destId="{FC34E12E-C536-4858-A265-8D5865996979}" srcOrd="1" destOrd="0" presId="urn:microsoft.com/office/officeart/2005/8/layout/hierarchy1"/>
    <dgm:cxn modelId="{D5EDD95A-DF21-4186-BAE4-0C53AC980C8D}" type="presParOf" srcId="{0A2CC842-BD02-4225-AD95-D613E7AD5095}" destId="{09046EA9-1704-4B69-B0DE-E55B4D82E751}" srcOrd="1" destOrd="0" presId="urn:microsoft.com/office/officeart/2005/8/layout/hierarchy1"/>
    <dgm:cxn modelId="{207AB550-82A8-4450-889C-7E023192A057}" type="presParOf" srcId="{FDB17653-C058-4A1C-8222-7B84664F2AE8}" destId="{FAB71D0B-F4C4-468C-81B8-AB52FD938757}" srcOrd="2" destOrd="0" presId="urn:microsoft.com/office/officeart/2005/8/layout/hierarchy1"/>
    <dgm:cxn modelId="{B834D4AF-BD65-4C45-A9D0-1FFF50065E03}" type="presParOf" srcId="{FDB17653-C058-4A1C-8222-7B84664F2AE8}" destId="{706B40DE-9793-4817-933B-4A6C09690637}" srcOrd="3" destOrd="0" presId="urn:microsoft.com/office/officeart/2005/8/layout/hierarchy1"/>
    <dgm:cxn modelId="{FD57FA7B-8846-48F5-999E-6A2B9E364D8D}" type="presParOf" srcId="{706B40DE-9793-4817-933B-4A6C09690637}" destId="{8D4B8CFC-8CE2-4354-AEE8-ADAE35CD78AC}" srcOrd="0" destOrd="0" presId="urn:microsoft.com/office/officeart/2005/8/layout/hierarchy1"/>
    <dgm:cxn modelId="{12681A40-0A91-4820-8072-606DF052F005}" type="presParOf" srcId="{8D4B8CFC-8CE2-4354-AEE8-ADAE35CD78AC}" destId="{A1ED2D27-CFC3-4047-9BBC-0832CE503186}" srcOrd="0" destOrd="0" presId="urn:microsoft.com/office/officeart/2005/8/layout/hierarchy1"/>
    <dgm:cxn modelId="{00C3BA9B-9C21-4B30-8EC3-6820B7A41250}" type="presParOf" srcId="{8D4B8CFC-8CE2-4354-AEE8-ADAE35CD78AC}" destId="{C7EE81D7-1415-4071-ABF0-7B74A43C6176}" srcOrd="1" destOrd="0" presId="urn:microsoft.com/office/officeart/2005/8/layout/hierarchy1"/>
    <dgm:cxn modelId="{209A3761-BE9A-4E4F-8555-AE6707CBAB8D}" type="presParOf" srcId="{706B40DE-9793-4817-933B-4A6C09690637}" destId="{31F4EEB5-3A2E-463E-A6F7-1C92B9068B1C}" srcOrd="1" destOrd="0" presId="urn:microsoft.com/office/officeart/2005/8/layout/hierarchy1"/>
    <dgm:cxn modelId="{0558327A-CC7E-494F-A892-792E28EE072A}" type="presParOf" srcId="{31F4EEB5-3A2E-463E-A6F7-1C92B9068B1C}" destId="{1D5A1198-CCD4-4F56-A0CD-5CB7B27C5192}" srcOrd="0" destOrd="0" presId="urn:microsoft.com/office/officeart/2005/8/layout/hierarchy1"/>
    <dgm:cxn modelId="{2DC2958A-085C-4810-901E-300C6FA0FD89}" type="presParOf" srcId="{31F4EEB5-3A2E-463E-A6F7-1C92B9068B1C}" destId="{8552302A-61D2-4872-B12F-E48AFDBDB4A9}" srcOrd="1" destOrd="0" presId="urn:microsoft.com/office/officeart/2005/8/layout/hierarchy1"/>
    <dgm:cxn modelId="{649E0929-3309-4C9C-933C-853C2ACBEF5E}" type="presParOf" srcId="{8552302A-61D2-4872-B12F-E48AFDBDB4A9}" destId="{94273478-11AD-4670-ADAF-205234807891}" srcOrd="0" destOrd="0" presId="urn:microsoft.com/office/officeart/2005/8/layout/hierarchy1"/>
    <dgm:cxn modelId="{A707755F-DB55-4338-84BE-2A281F2DDF0E}" type="presParOf" srcId="{94273478-11AD-4670-ADAF-205234807891}" destId="{77E59D07-2F46-44D6-ACB1-68237EAC2F4A}" srcOrd="0" destOrd="0" presId="urn:microsoft.com/office/officeart/2005/8/layout/hierarchy1"/>
    <dgm:cxn modelId="{F1F91344-54AB-4A95-8B77-CBD3480B2539}" type="presParOf" srcId="{94273478-11AD-4670-ADAF-205234807891}" destId="{4B313EC6-836C-44E3-8A51-9D1BC788B501}" srcOrd="1" destOrd="0" presId="urn:microsoft.com/office/officeart/2005/8/layout/hierarchy1"/>
    <dgm:cxn modelId="{FCCC2417-689E-4141-966D-0181D9C9661E}" type="presParOf" srcId="{8552302A-61D2-4872-B12F-E48AFDBDB4A9}" destId="{347DDF14-7283-4E62-ADB6-342CF00604BD}" srcOrd="1" destOrd="0" presId="urn:microsoft.com/office/officeart/2005/8/layout/hierarchy1"/>
    <dgm:cxn modelId="{79270F61-A2D0-47F8-AF64-857BF2CA3258}" type="presParOf" srcId="{FDB17653-C058-4A1C-8222-7B84664F2AE8}" destId="{C9926A46-87C5-4E12-A9F3-6718ED929175}" srcOrd="4" destOrd="0" presId="urn:microsoft.com/office/officeart/2005/8/layout/hierarchy1"/>
    <dgm:cxn modelId="{9369AADE-2B7B-4835-B3D4-459220FC516D}" type="presParOf" srcId="{FDB17653-C058-4A1C-8222-7B84664F2AE8}" destId="{3E87C2F2-359A-470C-8F44-711A086CFF3C}" srcOrd="5" destOrd="0" presId="urn:microsoft.com/office/officeart/2005/8/layout/hierarchy1"/>
    <dgm:cxn modelId="{F017302E-DE57-4C27-9A21-37C65D3B7EB0}" type="presParOf" srcId="{3E87C2F2-359A-470C-8F44-711A086CFF3C}" destId="{16A0E3F9-7C0E-4EAD-9E87-2EFCC9E35B15}" srcOrd="0" destOrd="0" presId="urn:microsoft.com/office/officeart/2005/8/layout/hierarchy1"/>
    <dgm:cxn modelId="{DD74010C-066C-4481-B318-768E653E73E0}" type="presParOf" srcId="{16A0E3F9-7C0E-4EAD-9E87-2EFCC9E35B15}" destId="{EF2132D4-E9D7-42C5-8461-B0C205CAF274}" srcOrd="0" destOrd="0" presId="urn:microsoft.com/office/officeart/2005/8/layout/hierarchy1"/>
    <dgm:cxn modelId="{B045E1B6-C26A-4805-B303-5F9E74AEC08C}" type="presParOf" srcId="{16A0E3F9-7C0E-4EAD-9E87-2EFCC9E35B15}" destId="{C1F717AC-7CC9-4F52-82A1-B98293305940}" srcOrd="1" destOrd="0" presId="urn:microsoft.com/office/officeart/2005/8/layout/hierarchy1"/>
    <dgm:cxn modelId="{3C24ADE7-8AC4-4215-9263-F1FDB996257D}" type="presParOf" srcId="{3E87C2F2-359A-470C-8F44-711A086CFF3C}" destId="{66B1D149-094F-4D5F-9E1A-16AB1D1A03F0}" srcOrd="1" destOrd="0" presId="urn:microsoft.com/office/officeart/2005/8/layout/hierarchy1"/>
    <dgm:cxn modelId="{FCE65686-C7B0-4671-B267-0D68FFE2FA2F}" type="presParOf" srcId="{66B1D149-094F-4D5F-9E1A-16AB1D1A03F0}" destId="{CEC4AF97-1622-4B2A-B2EE-A55E30EEA3BA}" srcOrd="0" destOrd="0" presId="urn:microsoft.com/office/officeart/2005/8/layout/hierarchy1"/>
    <dgm:cxn modelId="{65CE09BF-01A7-4B27-823D-C6DCBCC46B01}" type="presParOf" srcId="{66B1D149-094F-4D5F-9E1A-16AB1D1A03F0}" destId="{B50E234B-E743-47B9-8400-BC76703DC16F}" srcOrd="1" destOrd="0" presId="urn:microsoft.com/office/officeart/2005/8/layout/hierarchy1"/>
    <dgm:cxn modelId="{859A225F-109F-4B94-9F56-7CB6844A35C3}" type="presParOf" srcId="{B50E234B-E743-47B9-8400-BC76703DC16F}" destId="{3011EC29-B059-4E87-9D48-EF07C4E664F9}" srcOrd="0" destOrd="0" presId="urn:microsoft.com/office/officeart/2005/8/layout/hierarchy1"/>
    <dgm:cxn modelId="{ECEE6FF8-DB69-4274-BC67-1D70DC7146EA}" type="presParOf" srcId="{3011EC29-B059-4E87-9D48-EF07C4E664F9}" destId="{5C34BD13-9AE1-476B-91CC-D2A8A0580151}" srcOrd="0" destOrd="0" presId="urn:microsoft.com/office/officeart/2005/8/layout/hierarchy1"/>
    <dgm:cxn modelId="{D84022DB-8A1C-4EF0-A94D-D903DEFC92C1}" type="presParOf" srcId="{3011EC29-B059-4E87-9D48-EF07C4E664F9}" destId="{01ADDFAC-F4F8-47DF-A2D7-94626C1287CD}" srcOrd="1" destOrd="0" presId="urn:microsoft.com/office/officeart/2005/8/layout/hierarchy1"/>
    <dgm:cxn modelId="{4839606E-FFEE-4D46-9C4C-B17FA79FD919}" type="presParOf" srcId="{B50E234B-E743-47B9-8400-BC76703DC16F}" destId="{7F503C09-150E-4809-8494-38AD0A4C26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95835-72FE-4BEB-8710-E45996A7257A}">
      <dsp:nvSpPr>
        <dsp:cNvPr id="0" name=""/>
        <dsp:cNvSpPr/>
      </dsp:nvSpPr>
      <dsp:spPr>
        <a:xfrm>
          <a:off x="0" y="263865"/>
          <a:ext cx="6242364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477" tIns="291592" rIns="48447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Rechteck Hohl-Vollprofil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Kreis Hohl-/Vollprofil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I-Profil	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U-Profil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T-Profil</a:t>
          </a:r>
        </a:p>
      </dsp:txBody>
      <dsp:txXfrm>
        <a:off x="0" y="263865"/>
        <a:ext cx="6242364" cy="1499400"/>
      </dsp:txXfrm>
    </dsp:sp>
    <dsp:sp modelId="{64A564EA-51AA-4F33-9297-A07F8450AD5B}">
      <dsp:nvSpPr>
        <dsp:cNvPr id="0" name=""/>
        <dsp:cNvSpPr/>
      </dsp:nvSpPr>
      <dsp:spPr>
        <a:xfrm>
          <a:off x="312118" y="57225"/>
          <a:ext cx="43696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3" tIns="0" rIns="1651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Implementierte Profile</a:t>
          </a:r>
        </a:p>
      </dsp:txBody>
      <dsp:txXfrm>
        <a:off x="332293" y="77400"/>
        <a:ext cx="4329304" cy="372930"/>
      </dsp:txXfrm>
    </dsp:sp>
    <dsp:sp modelId="{ADEBB304-C5A4-449D-80A5-40B0D2D27A12}">
      <dsp:nvSpPr>
        <dsp:cNvPr id="0" name=""/>
        <dsp:cNvSpPr/>
      </dsp:nvSpPr>
      <dsp:spPr>
        <a:xfrm>
          <a:off x="0" y="2045505"/>
          <a:ext cx="6242364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477" tIns="291592" rIns="48447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Fläche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Volumen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Masse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Schwerpunkt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Flächenträgheitsmomente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Kosten</a:t>
          </a:r>
        </a:p>
      </dsp:txBody>
      <dsp:txXfrm>
        <a:off x="0" y="2045505"/>
        <a:ext cx="6242364" cy="1764000"/>
      </dsp:txXfrm>
    </dsp:sp>
    <dsp:sp modelId="{8C0F035F-E413-48AF-BB83-621B2CD86829}">
      <dsp:nvSpPr>
        <dsp:cNvPr id="0" name=""/>
        <dsp:cNvSpPr/>
      </dsp:nvSpPr>
      <dsp:spPr>
        <a:xfrm>
          <a:off x="312118" y="1838865"/>
          <a:ext cx="43696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3" tIns="0" rIns="1651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Berechnungen:</a:t>
          </a:r>
        </a:p>
      </dsp:txBody>
      <dsp:txXfrm>
        <a:off x="332293" y="1859040"/>
        <a:ext cx="4329304" cy="372930"/>
      </dsp:txXfrm>
    </dsp:sp>
    <dsp:sp modelId="{00D7B8F5-42C5-4214-B950-6404AF8493AE}">
      <dsp:nvSpPr>
        <dsp:cNvPr id="0" name=""/>
        <dsp:cNvSpPr/>
      </dsp:nvSpPr>
      <dsp:spPr>
        <a:xfrm>
          <a:off x="0" y="4091745"/>
          <a:ext cx="6242364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477" tIns="291592" rIns="48447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Werkstoff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Maßeinheit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Profilparameter (auf Profil abgestimmt)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Eingabe der Kosten pro lfd. Meter</a:t>
          </a:r>
        </a:p>
      </dsp:txBody>
      <dsp:txXfrm>
        <a:off x="0" y="4091745"/>
        <a:ext cx="6242364" cy="1278900"/>
      </dsp:txXfrm>
    </dsp:sp>
    <dsp:sp modelId="{8E849780-5C8C-403D-AD08-F719151EAA89}">
      <dsp:nvSpPr>
        <dsp:cNvPr id="0" name=""/>
        <dsp:cNvSpPr/>
      </dsp:nvSpPr>
      <dsp:spPr>
        <a:xfrm>
          <a:off x="312118" y="3885104"/>
          <a:ext cx="43696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3" tIns="0" rIns="1651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Nutzereingaben:</a:t>
          </a:r>
        </a:p>
      </dsp:txBody>
      <dsp:txXfrm>
        <a:off x="332293" y="3905279"/>
        <a:ext cx="4329304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5EFAE-94EB-48C8-B9CF-02EB5698A15F}">
      <dsp:nvSpPr>
        <dsp:cNvPr id="0" name=""/>
        <dsp:cNvSpPr/>
      </dsp:nvSpPr>
      <dsp:spPr>
        <a:xfrm>
          <a:off x="0" y="259240"/>
          <a:ext cx="7466289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467" tIns="291592" rIns="5794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Fehlermeldung bei nicht ausgewähltem Werkstoff oder nicht ausgewählter Maßeinheit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Begrenzung der Parametergröße auf sinnvolle Wertebereiche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Überprüfung der Verhältnismäßigkeit der Parameter zueinander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Überprüfung, ob Parametereingaben Buchstaben enthalten</a:t>
          </a:r>
        </a:p>
      </dsp:txBody>
      <dsp:txXfrm>
        <a:off x="0" y="259240"/>
        <a:ext cx="7466289" cy="1499400"/>
      </dsp:txXfrm>
    </dsp:sp>
    <dsp:sp modelId="{C45CB9E8-A3BE-4BF4-877E-A1BF935A5319}">
      <dsp:nvSpPr>
        <dsp:cNvPr id="0" name=""/>
        <dsp:cNvSpPr/>
      </dsp:nvSpPr>
      <dsp:spPr>
        <a:xfrm>
          <a:off x="373314" y="52600"/>
          <a:ext cx="52264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46" tIns="0" rIns="19754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Eingabekontrollen:</a:t>
          </a:r>
        </a:p>
      </dsp:txBody>
      <dsp:txXfrm>
        <a:off x="393489" y="72775"/>
        <a:ext cx="5186052" cy="372930"/>
      </dsp:txXfrm>
    </dsp:sp>
    <dsp:sp modelId="{6EC7C626-8D5C-407B-BB4A-270A8ACA394D}">
      <dsp:nvSpPr>
        <dsp:cNvPr id="0" name=""/>
        <dsp:cNvSpPr/>
      </dsp:nvSpPr>
      <dsp:spPr>
        <a:xfrm>
          <a:off x="0" y="2040880"/>
          <a:ext cx="7466289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467" tIns="291592" rIns="5794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Zeichnungsdarstellung des Profilquerschnitts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Bemaßungsdarstellung aufgrund der eingegebenen Parameter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>
              <a:solidFill>
                <a:srgbClr val="FF6600"/>
              </a:solidFill>
            </a:rPr>
            <a:t>Erstellung eines vollparametrisierten 3D-Modells in CATIA (normgerecht)</a:t>
          </a:r>
        </a:p>
      </dsp:txBody>
      <dsp:txXfrm>
        <a:off x="0" y="2040880"/>
        <a:ext cx="7466289" cy="1058400"/>
      </dsp:txXfrm>
    </dsp:sp>
    <dsp:sp modelId="{6357388A-358C-4F66-B033-7E3019FDE468}">
      <dsp:nvSpPr>
        <dsp:cNvPr id="0" name=""/>
        <dsp:cNvSpPr/>
      </dsp:nvSpPr>
      <dsp:spPr>
        <a:xfrm>
          <a:off x="373314" y="1834240"/>
          <a:ext cx="52264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46" tIns="0" rIns="19754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Grafische Repräsentation der Eingaben:</a:t>
          </a:r>
        </a:p>
      </dsp:txBody>
      <dsp:txXfrm>
        <a:off x="393489" y="1854415"/>
        <a:ext cx="5186052" cy="372930"/>
      </dsp:txXfrm>
    </dsp:sp>
    <dsp:sp modelId="{9217E7C2-52D0-44C8-9260-40B1952B34D5}">
      <dsp:nvSpPr>
        <dsp:cNvPr id="0" name=""/>
        <dsp:cNvSpPr/>
      </dsp:nvSpPr>
      <dsp:spPr>
        <a:xfrm>
          <a:off x="0" y="3381520"/>
          <a:ext cx="7466289" cy="233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467" tIns="291592" rIns="5794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Auswahl eines Profils über eine Listbox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Aufteilung der Berechnungsprogramme auf Tabs, die durch Auswahl eines Profils (Doppelklick in der </a:t>
          </a:r>
          <a:r>
            <a:rPr lang="de-DE" sz="1400" kern="1200" dirty="0" err="1"/>
            <a:t>Listbox</a:t>
          </a:r>
          <a:r>
            <a:rPr lang="de-DE" sz="1400" kern="1200" dirty="0"/>
            <a:t>) geöffnet werden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Nutzereingaben über Dropdown-Menüs und Textboxen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Überprüfung der Eingaben, Ausgabe von Fehlermeldungen, Auffordern zur Eingabe/Auswahl korrekter Werte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>
              <a:solidFill>
                <a:srgbClr val="FF6600"/>
              </a:solidFill>
            </a:rPr>
            <a:t>Ausgabe einer Bestellnummer im Anschluss an die Berechnung des Profils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>
              <a:solidFill>
                <a:srgbClr val="FF6600"/>
              </a:solidFill>
            </a:rPr>
            <a:t>Möglichkeit, das erstellte 3D-Modell in ausgewähltem Dateityp und mit frei wählbarem Namen zu exportieren</a:t>
          </a:r>
        </a:p>
      </dsp:txBody>
      <dsp:txXfrm>
        <a:off x="0" y="3381520"/>
        <a:ext cx="7466289" cy="2337300"/>
      </dsp:txXfrm>
    </dsp:sp>
    <dsp:sp modelId="{DFFE5ED9-D009-4FF3-A04E-9469041BB89C}">
      <dsp:nvSpPr>
        <dsp:cNvPr id="0" name=""/>
        <dsp:cNvSpPr/>
      </dsp:nvSpPr>
      <dsp:spPr>
        <a:xfrm>
          <a:off x="373314" y="3174880"/>
          <a:ext cx="52264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46" tIns="0" rIns="19754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Grafische Benutzeroberfläche:</a:t>
          </a:r>
        </a:p>
      </dsp:txBody>
      <dsp:txXfrm>
        <a:off x="393489" y="3195055"/>
        <a:ext cx="518605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0BE4E-487B-4739-90D5-4A1C849598A3}">
      <dsp:nvSpPr>
        <dsp:cNvPr id="0" name=""/>
        <dsp:cNvSpPr/>
      </dsp:nvSpPr>
      <dsp:spPr>
        <a:xfrm>
          <a:off x="0" y="363288"/>
          <a:ext cx="7378419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47" tIns="437388" rIns="57264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2100" kern="1200" dirty="0">
              <a:solidFill>
                <a:srgbClr val="00B050"/>
              </a:solidFill>
            </a:rPr>
            <a:t>Angabe der Materialkosten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2100" kern="1200" dirty="0">
              <a:solidFill>
                <a:srgbClr val="00B050"/>
              </a:solidFill>
            </a:rPr>
            <a:t>Rundung der Ergebnisse auf sinnvolle Anzahl signifikanter Nachkommastellen</a:t>
          </a:r>
        </a:p>
      </dsp:txBody>
      <dsp:txXfrm>
        <a:off x="0" y="363288"/>
        <a:ext cx="7378419" cy="1885275"/>
      </dsp:txXfrm>
    </dsp:sp>
    <dsp:sp modelId="{63518DD9-D204-445F-A7CD-26FF7E4E8494}">
      <dsp:nvSpPr>
        <dsp:cNvPr id="0" name=""/>
        <dsp:cNvSpPr/>
      </dsp:nvSpPr>
      <dsp:spPr>
        <a:xfrm>
          <a:off x="368920" y="53328"/>
          <a:ext cx="516489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21" tIns="0" rIns="19522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Berechnungen:</a:t>
          </a:r>
        </a:p>
      </dsp:txBody>
      <dsp:txXfrm>
        <a:off x="399182" y="83590"/>
        <a:ext cx="5104369" cy="559396"/>
      </dsp:txXfrm>
    </dsp:sp>
    <dsp:sp modelId="{7837A7A5-6013-47A5-BE78-B96EB718FE25}">
      <dsp:nvSpPr>
        <dsp:cNvPr id="0" name=""/>
        <dsp:cNvSpPr/>
      </dsp:nvSpPr>
      <dsp:spPr>
        <a:xfrm>
          <a:off x="0" y="2671923"/>
          <a:ext cx="7378419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47" tIns="437388" rIns="5726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800" strike="sngStrike" kern="1200" dirty="0">
              <a:solidFill>
                <a:schemeClr val="tx1"/>
              </a:solidFill>
            </a:rPr>
            <a:t>Skalierung der Grafiken aufgrund der eingegebenen Parameter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2000" strike="noStrike" kern="1200" dirty="0">
              <a:solidFill>
                <a:srgbClr val="00B050"/>
              </a:solidFill>
            </a:rPr>
            <a:t>Erstellung eines 3D-CAD-Modells</a:t>
          </a:r>
        </a:p>
      </dsp:txBody>
      <dsp:txXfrm>
        <a:off x="0" y="2671923"/>
        <a:ext cx="7378419" cy="1157625"/>
      </dsp:txXfrm>
    </dsp:sp>
    <dsp:sp modelId="{D6D21080-E39F-49BB-ADC9-1AFB05BD440C}">
      <dsp:nvSpPr>
        <dsp:cNvPr id="0" name=""/>
        <dsp:cNvSpPr/>
      </dsp:nvSpPr>
      <dsp:spPr>
        <a:xfrm>
          <a:off x="368920" y="2361963"/>
          <a:ext cx="516489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21" tIns="0" rIns="19522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Grafische Repräsentation der Eingaben:</a:t>
          </a:r>
        </a:p>
      </dsp:txBody>
      <dsp:txXfrm>
        <a:off x="399182" y="2392225"/>
        <a:ext cx="5104369" cy="559396"/>
      </dsp:txXfrm>
    </dsp:sp>
    <dsp:sp modelId="{2F30C885-1687-4B2D-8F72-A9AB5C56BAA4}">
      <dsp:nvSpPr>
        <dsp:cNvPr id="0" name=""/>
        <dsp:cNvSpPr/>
      </dsp:nvSpPr>
      <dsp:spPr>
        <a:xfrm>
          <a:off x="0" y="4252909"/>
          <a:ext cx="737841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47" tIns="437388" rIns="57264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2100" kern="1200" dirty="0">
              <a:solidFill>
                <a:srgbClr val="00B050"/>
              </a:solidFill>
            </a:rPr>
            <a:t>Verhindern der Eingabe von Buchstaben in die Parameter-Eingaben</a:t>
          </a:r>
        </a:p>
      </dsp:txBody>
      <dsp:txXfrm>
        <a:off x="0" y="4252909"/>
        <a:ext cx="7378419" cy="1190700"/>
      </dsp:txXfrm>
    </dsp:sp>
    <dsp:sp modelId="{07CFFC92-280E-4277-9F76-A5B2B15011EC}">
      <dsp:nvSpPr>
        <dsp:cNvPr id="0" name=""/>
        <dsp:cNvSpPr/>
      </dsp:nvSpPr>
      <dsp:spPr>
        <a:xfrm>
          <a:off x="368920" y="3942949"/>
          <a:ext cx="516489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21" tIns="0" rIns="19522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Eingabekontrollen:</a:t>
          </a:r>
        </a:p>
      </dsp:txBody>
      <dsp:txXfrm>
        <a:off x="399182" y="3973211"/>
        <a:ext cx="5104369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4AF97-1622-4B2A-B2EE-A55E30EEA3BA}">
      <dsp:nvSpPr>
        <dsp:cNvPr id="0" name=""/>
        <dsp:cNvSpPr/>
      </dsp:nvSpPr>
      <dsp:spPr>
        <a:xfrm>
          <a:off x="8664043" y="3782490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26A46-87C5-4E12-A9F3-6718ED929175}">
      <dsp:nvSpPr>
        <dsp:cNvPr id="0" name=""/>
        <dsp:cNvSpPr/>
      </dsp:nvSpPr>
      <dsp:spPr>
        <a:xfrm>
          <a:off x="5168873" y="2456192"/>
          <a:ext cx="3540889" cy="416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922"/>
              </a:lnTo>
              <a:lnTo>
                <a:pt x="3540889" y="283922"/>
              </a:lnTo>
              <a:lnTo>
                <a:pt x="3540889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A1198-CCD4-4F56-A0CD-5CB7B27C5192}">
      <dsp:nvSpPr>
        <dsp:cNvPr id="0" name=""/>
        <dsp:cNvSpPr/>
      </dsp:nvSpPr>
      <dsp:spPr>
        <a:xfrm>
          <a:off x="5113813" y="3782490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71D0B-F4C4-468C-81B8-AB52FD938757}">
      <dsp:nvSpPr>
        <dsp:cNvPr id="0" name=""/>
        <dsp:cNvSpPr/>
      </dsp:nvSpPr>
      <dsp:spPr>
        <a:xfrm>
          <a:off x="5113813" y="2456192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55060" y="0"/>
              </a:moveTo>
              <a:lnTo>
                <a:pt x="55060" y="283922"/>
              </a:lnTo>
              <a:lnTo>
                <a:pt x="45720" y="283922"/>
              </a:ln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6208-85B9-4A0E-9A15-ADCA371BFE7A}">
      <dsp:nvSpPr>
        <dsp:cNvPr id="0" name=""/>
        <dsp:cNvSpPr/>
      </dsp:nvSpPr>
      <dsp:spPr>
        <a:xfrm>
          <a:off x="1582264" y="3782490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CB137-C4C5-43AF-9D8F-BE011A35F71D}">
      <dsp:nvSpPr>
        <dsp:cNvPr id="0" name=""/>
        <dsp:cNvSpPr/>
      </dsp:nvSpPr>
      <dsp:spPr>
        <a:xfrm>
          <a:off x="1627984" y="2456192"/>
          <a:ext cx="3540889" cy="416631"/>
        </a:xfrm>
        <a:custGeom>
          <a:avLst/>
          <a:gdLst/>
          <a:ahLst/>
          <a:cxnLst/>
          <a:rect l="0" t="0" r="0" b="0"/>
          <a:pathLst>
            <a:path>
              <a:moveTo>
                <a:pt x="3540889" y="0"/>
              </a:moveTo>
              <a:lnTo>
                <a:pt x="3540889" y="283922"/>
              </a:lnTo>
              <a:lnTo>
                <a:pt x="0" y="283922"/>
              </a:lnTo>
              <a:lnTo>
                <a:pt x="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3FD31-FD1C-4EF9-AB3E-AAD83A201968}">
      <dsp:nvSpPr>
        <dsp:cNvPr id="0" name=""/>
        <dsp:cNvSpPr/>
      </dsp:nvSpPr>
      <dsp:spPr>
        <a:xfrm>
          <a:off x="5123153" y="1129894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C32D0-8690-48B8-9BB1-1E7B44195A87}">
      <dsp:nvSpPr>
        <dsp:cNvPr id="0" name=""/>
        <dsp:cNvSpPr/>
      </dsp:nvSpPr>
      <dsp:spPr>
        <a:xfrm>
          <a:off x="4088871" y="220228"/>
          <a:ext cx="216000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37AE2-04E3-4E45-88F5-D835888DB49B}">
      <dsp:nvSpPr>
        <dsp:cNvPr id="0" name=""/>
        <dsp:cNvSpPr/>
      </dsp:nvSpPr>
      <dsp:spPr>
        <a:xfrm>
          <a:off x="4248042" y="371441"/>
          <a:ext cx="216000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ProfiRechner</a:t>
          </a:r>
          <a:r>
            <a:rPr lang="de-DE" sz="2000" b="1" kern="1200" dirty="0"/>
            <a:t> - Programmstruktur</a:t>
          </a:r>
        </a:p>
      </dsp:txBody>
      <dsp:txXfrm>
        <a:off x="4274685" y="398084"/>
        <a:ext cx="2106719" cy="856380"/>
      </dsp:txXfrm>
    </dsp:sp>
    <dsp:sp modelId="{5E44F1D9-0942-43E6-B891-0A644E4E2961}">
      <dsp:nvSpPr>
        <dsp:cNvPr id="0" name=""/>
        <dsp:cNvSpPr/>
      </dsp:nvSpPr>
      <dsp:spPr>
        <a:xfrm>
          <a:off x="4452601" y="1546526"/>
          <a:ext cx="143254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937C5-0980-420D-890A-94069DF8D98B}">
      <dsp:nvSpPr>
        <dsp:cNvPr id="0" name=""/>
        <dsp:cNvSpPr/>
      </dsp:nvSpPr>
      <dsp:spPr>
        <a:xfrm>
          <a:off x="4611773" y="1697739"/>
          <a:ext cx="143254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GitHub-Repository</a:t>
          </a:r>
        </a:p>
      </dsp:txBody>
      <dsp:txXfrm>
        <a:off x="4638416" y="1724382"/>
        <a:ext cx="1379259" cy="856380"/>
      </dsp:txXfrm>
    </dsp:sp>
    <dsp:sp modelId="{7DE827C9-0C13-4341-B3D2-FBB3DE3ECAA2}">
      <dsp:nvSpPr>
        <dsp:cNvPr id="0" name=""/>
        <dsp:cNvSpPr/>
      </dsp:nvSpPr>
      <dsp:spPr>
        <a:xfrm>
          <a:off x="911711" y="2872824"/>
          <a:ext cx="143254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D58E2-FEA1-49B5-B925-70071274E674}">
      <dsp:nvSpPr>
        <dsp:cNvPr id="0" name=""/>
        <dsp:cNvSpPr/>
      </dsp:nvSpPr>
      <dsp:spPr>
        <a:xfrm>
          <a:off x="1070883" y="3024037"/>
          <a:ext cx="143254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WPF-App</a:t>
          </a:r>
        </a:p>
      </dsp:txBody>
      <dsp:txXfrm>
        <a:off x="1097526" y="3050680"/>
        <a:ext cx="1379259" cy="856380"/>
      </dsp:txXfrm>
    </dsp:sp>
    <dsp:sp modelId="{3A9BAC5E-844C-4921-B7FE-C849F6BAE837}">
      <dsp:nvSpPr>
        <dsp:cNvPr id="0" name=""/>
        <dsp:cNvSpPr/>
      </dsp:nvSpPr>
      <dsp:spPr>
        <a:xfrm>
          <a:off x="104" y="4199122"/>
          <a:ext cx="3255759" cy="1649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4E12E-C536-4858-A265-8D5865996979}">
      <dsp:nvSpPr>
        <dsp:cNvPr id="0" name=""/>
        <dsp:cNvSpPr/>
      </dsp:nvSpPr>
      <dsp:spPr>
        <a:xfrm>
          <a:off x="159276" y="4350335"/>
          <a:ext cx="3255759" cy="164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Grafische Benutzeroberfläche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Nutzereingaben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Darstellung des Profilquerschnitts</a:t>
          </a:r>
        </a:p>
      </dsp:txBody>
      <dsp:txXfrm>
        <a:off x="207581" y="4398640"/>
        <a:ext cx="3159149" cy="1552651"/>
      </dsp:txXfrm>
    </dsp:sp>
    <dsp:sp modelId="{A1ED2D27-CFC3-4047-9BBC-0832CE503186}">
      <dsp:nvSpPr>
        <dsp:cNvPr id="0" name=""/>
        <dsp:cNvSpPr/>
      </dsp:nvSpPr>
      <dsp:spPr>
        <a:xfrm>
          <a:off x="4443261" y="2872824"/>
          <a:ext cx="143254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E81D7-1415-4071-ABF0-7B74A43C6176}">
      <dsp:nvSpPr>
        <dsp:cNvPr id="0" name=""/>
        <dsp:cNvSpPr/>
      </dsp:nvSpPr>
      <dsp:spPr>
        <a:xfrm>
          <a:off x="4602432" y="3024037"/>
          <a:ext cx="143254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Main-Code</a:t>
          </a:r>
        </a:p>
      </dsp:txBody>
      <dsp:txXfrm>
        <a:off x="4629075" y="3050680"/>
        <a:ext cx="1379259" cy="856380"/>
      </dsp:txXfrm>
    </dsp:sp>
    <dsp:sp modelId="{77E59D07-2F46-44D6-ACB1-68237EAC2F4A}">
      <dsp:nvSpPr>
        <dsp:cNvPr id="0" name=""/>
        <dsp:cNvSpPr/>
      </dsp:nvSpPr>
      <dsp:spPr>
        <a:xfrm>
          <a:off x="3574207" y="4199122"/>
          <a:ext cx="3170652" cy="1649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13EC6-836C-44E3-8A51-9D1BC788B501}">
      <dsp:nvSpPr>
        <dsp:cNvPr id="0" name=""/>
        <dsp:cNvSpPr/>
      </dsp:nvSpPr>
      <dsp:spPr>
        <a:xfrm>
          <a:off x="3733379" y="4350335"/>
          <a:ext cx="3170652" cy="164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Steuerung der Grafischen Oberfläche (Fokusführung)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Aufruf der Berechnungs- und Kontrollmethoden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Übergabe der Eingabeparameter an die Profilklassen</a:t>
          </a:r>
        </a:p>
      </dsp:txBody>
      <dsp:txXfrm>
        <a:off x="3781684" y="4398640"/>
        <a:ext cx="3074042" cy="1552651"/>
      </dsp:txXfrm>
    </dsp:sp>
    <dsp:sp modelId="{EF2132D4-E9D7-42C5-8461-B0C205CAF274}">
      <dsp:nvSpPr>
        <dsp:cNvPr id="0" name=""/>
        <dsp:cNvSpPr/>
      </dsp:nvSpPr>
      <dsp:spPr>
        <a:xfrm>
          <a:off x="7993490" y="2872824"/>
          <a:ext cx="143254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717AC-7CC9-4F52-82A1-B98293305940}">
      <dsp:nvSpPr>
        <dsp:cNvPr id="0" name=""/>
        <dsp:cNvSpPr/>
      </dsp:nvSpPr>
      <dsp:spPr>
        <a:xfrm>
          <a:off x="8152662" y="3024037"/>
          <a:ext cx="143254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Profil-Klassen</a:t>
          </a:r>
        </a:p>
      </dsp:txBody>
      <dsp:txXfrm>
        <a:off x="8179305" y="3050680"/>
        <a:ext cx="1379259" cy="856380"/>
      </dsp:txXfrm>
    </dsp:sp>
    <dsp:sp modelId="{5C34BD13-9AE1-476B-91CC-D2A8A0580151}">
      <dsp:nvSpPr>
        <dsp:cNvPr id="0" name=""/>
        <dsp:cNvSpPr/>
      </dsp:nvSpPr>
      <dsp:spPr>
        <a:xfrm>
          <a:off x="7063203" y="4199122"/>
          <a:ext cx="3293120" cy="1649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DDFAC-F4F8-47DF-A2D7-94626C1287CD}">
      <dsp:nvSpPr>
        <dsp:cNvPr id="0" name=""/>
        <dsp:cNvSpPr/>
      </dsp:nvSpPr>
      <dsp:spPr>
        <a:xfrm>
          <a:off x="7222374" y="4350335"/>
          <a:ext cx="3293120" cy="164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Geometriedefinition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Bereitstellung der Parameter für die Berechnungen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API-Anbindung an CATIA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Erzeugung/Export der 3D-CAD-Modelle</a:t>
          </a:r>
        </a:p>
      </dsp:txBody>
      <dsp:txXfrm>
        <a:off x="7270679" y="4398640"/>
        <a:ext cx="3196510" cy="155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64A25-4CF4-46AC-934F-B4CB0AAF29DA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BFD9-A925-4DFB-B757-D267BCBE9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8BFD9-A925-4DFB-B757-D267BCBE91D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8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33E32-C283-4CD3-9CF0-778214A5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D044FB-413F-489A-8E70-22F4AB2BC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4EBE1-81BD-43B7-9C34-33D7C6B1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C66-70C8-48E6-838D-D27B061AE031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637A8-C19D-404A-A01C-AE8D6B0B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05F2F-B61F-482B-BEF9-AA4A2281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0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0F92-EF10-43E8-84CB-D465AEF4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9ED758-33F2-4F26-BA6C-BBEC68A0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10375-939D-496B-BE6B-48231166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8A8B-6BAE-4BCC-897A-A017E7FAA4E7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5255C-1FE0-460C-8FEC-664CFE15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BD833-B328-4410-95C0-488E8BA4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E17483-75FE-4340-8F3B-D8872D065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52EEED-DFF9-4AD0-86A4-B91774C0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B2D34-E77F-4D43-85E0-8AB2C423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7DC7-2716-4BC3-9649-C6F45F887CFC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7C0226-7319-4E03-A7BB-B2BD5D85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ABB54-C021-4569-9D34-B79D9C7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8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6EC6A-9002-4D4F-AF05-CB8413BD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03EA0-5990-4628-9EF3-C5229AE5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BC54E-C5F2-44A6-BEBF-09B8A57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ACA8-7088-41BD-91ED-D69FBA62642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67793-A624-4681-97A6-EBF739AF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71BA1-62DC-412D-BB5C-E3D6BA6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9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01417-6628-4103-A080-5267FA00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24CA09-651E-4A42-9F81-27F625C9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D9808-EE09-4BED-B357-C60D402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48E5-BD74-4395-B0CC-826BF2984D51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EB8F8-CBF9-42DC-90BA-1AF03843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AADB-FA54-4226-9780-DF5B1460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43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30BB5-6675-48DA-85BF-48BC854B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81A28-97C3-4D86-8DF1-71FF6435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03AE0E-E93D-4C4B-BBB5-685F1F7C0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47517-4248-440B-9DAD-C17B2FD8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6606-0715-427B-9C83-0256D0871618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FAC9AC-F653-42DA-B3DC-6B7E6FF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5DA041-D2B0-44F4-9FD4-3DD5A82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1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797DB-194E-4B9E-BE85-2524130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2D7B0-AAFA-4049-A92F-8633B502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A86F3-1553-464A-89D0-DECFDE69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50455-9BA3-47A6-9012-19762E45A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A17C74-4441-47DB-A084-5D17234DD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DC15BD-9167-44EB-9F7A-2BFDB478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A2E8-88C9-4F32-B2B4-3B49C8025F64}" type="datetime1">
              <a:rPr lang="de-DE" smtClean="0"/>
              <a:t>12.06.2020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A5256A-CE44-48C1-A425-3D124D8C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676E93-A3D2-41D6-A4BE-2113D6BC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15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11C28-A210-4DCD-B852-C903FB83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2E4B70-2444-4529-8852-EA0E06A4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1926-9561-4AD4-B155-F537A3BBF8AB}" type="datetime1">
              <a:rPr lang="de-DE" smtClean="0"/>
              <a:t>12.06.2020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2D90B0-FF05-4AD0-AD0F-A2E8E696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093FD4-523C-4615-8011-97375D5A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5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BCAE30-99B0-47EA-BCBE-6DF987C8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B1E-3789-4255-A364-82888FFF092C}" type="datetime1">
              <a:rPr lang="de-DE" smtClean="0"/>
              <a:t>12.06.2020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74853-06AC-4082-B669-B2A665CA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62162D-D4D4-45C6-9DF8-92F1C36A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9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209EA-AE39-4D4B-A6B4-CAE4A997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6C50D-F249-4719-90DC-5EFEF477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B5043B-AC0F-4A49-B8CE-AE74274A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19854-8E7C-4FD2-8359-CF3B6630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9A8-7DBD-4E8A-9A41-EAAD39D2250F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135B3D-1A3B-4491-8B32-44F7B349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256C07-0B3E-4B8F-B7A9-C04D1A47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2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492E9-A825-4D82-8CFB-7554E585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C6CD61-066F-4765-A747-659CC499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4C3F60-6280-41BD-BD94-F34258D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02356F-8860-48F5-9453-72091148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678-DD9A-48C4-9E33-83F7DC528BCC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A0697-AB83-4EB0-AE6E-845DC119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3F1566-8764-4A18-8C04-1F429EFB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2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677FE3-36C4-47E6-9720-2AACB7F5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08984-208B-4A8B-AE22-9954402A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9172-0BC2-4D36-B358-BA5247F7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EE11-6B79-4EEE-8C39-772BC948428F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9A0B1-CCC8-4087-B3BA-0E423D877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914DB0-10D8-445D-AC26-A1B5BA510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53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1EA148-30C2-41B0-AA21-0BB16589C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08" y="-1675102"/>
            <a:ext cx="3845191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4400" b="1" dirty="0">
                <a:solidFill>
                  <a:schemeClr val="bg1"/>
                </a:solidFill>
              </a:rPr>
              <a:t>HSP Gruppe A2</a:t>
            </a:r>
            <a:br>
              <a:rPr lang="de-DE" sz="4400" b="1" dirty="0">
                <a:solidFill>
                  <a:schemeClr val="bg1"/>
                </a:solidFill>
              </a:rPr>
            </a:br>
            <a:r>
              <a:rPr lang="de-DE" sz="4400" b="1" dirty="0">
                <a:solidFill>
                  <a:schemeClr val="bg1"/>
                </a:solidFill>
              </a:rPr>
              <a:t>Sprint III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085BFF-6944-4A1C-9FFA-F0EAB26A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557" y="2550283"/>
            <a:ext cx="3377184" cy="1757433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200" dirty="0">
                <a:solidFill>
                  <a:schemeClr val="bg1"/>
                </a:solidFill>
              </a:rPr>
              <a:t>Müller, Malte</a:t>
            </a:r>
          </a:p>
          <a:p>
            <a:pPr algn="l"/>
            <a:r>
              <a:rPr lang="de-DE" sz="2200" dirty="0">
                <a:solidFill>
                  <a:schemeClr val="bg1"/>
                </a:solidFill>
              </a:rPr>
              <a:t>Schwartz, Moritz</a:t>
            </a:r>
          </a:p>
          <a:p>
            <a:pPr algn="l"/>
            <a:r>
              <a:rPr lang="de-DE" sz="2200" dirty="0">
                <a:solidFill>
                  <a:schemeClr val="bg1"/>
                </a:solidFill>
              </a:rPr>
              <a:t>Tietjen, Mathis</a:t>
            </a:r>
          </a:p>
          <a:p>
            <a:pPr algn="l"/>
            <a:r>
              <a:rPr lang="de-DE" sz="2200" dirty="0">
                <a:solidFill>
                  <a:schemeClr val="bg1"/>
                </a:solidFill>
              </a:rPr>
              <a:t>Timmer, Alexander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9E86B23-1CB9-4FA0-8701-6C9B85A20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0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0FC4F29-F127-4FD7-A457-9059B25DB56C}"/>
              </a:ext>
            </a:extLst>
          </p:cNvPr>
          <p:cNvSpPr txBox="1"/>
          <p:nvPr/>
        </p:nvSpPr>
        <p:spPr>
          <a:xfrm>
            <a:off x="638557" y="4557157"/>
            <a:ext cx="40157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GitHub: </a:t>
            </a:r>
            <a:r>
              <a:rPr lang="de-DE" sz="1200" dirty="0">
                <a:solidFill>
                  <a:schemeClr val="bg1"/>
                </a:solidFill>
              </a:rPr>
              <a:t>github.com/mo2271/Profilberechnung_HSP_L_A2.git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Pfad:</a:t>
            </a:r>
          </a:p>
          <a:p>
            <a:r>
              <a:rPr lang="de-DE" sz="1200" dirty="0">
                <a:solidFill>
                  <a:schemeClr val="bg1"/>
                </a:solidFill>
              </a:rPr>
              <a:t>\Profilberechnung_HSP_L_A2\Profilrechner\ProfiRechner.sln</a:t>
            </a:r>
          </a:p>
        </p:txBody>
      </p:sp>
    </p:spTree>
    <p:extLst>
      <p:ext uri="{BB962C8B-B14F-4D97-AF65-F5344CB8AC3E}">
        <p14:creationId xmlns:p14="http://schemas.microsoft.com/office/powerpoint/2010/main" val="112075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1822F-EB3A-4684-A59D-4F7540A7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04" y="-161132"/>
            <a:ext cx="10515600" cy="1325563"/>
          </a:xfrm>
        </p:spPr>
        <p:txBody>
          <a:bodyPr/>
          <a:lstStyle/>
          <a:p>
            <a:r>
              <a:rPr lang="de-DE" b="1" dirty="0"/>
              <a:t>Implementierte Features (Profilberechnung)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508724736"/>
              </p:ext>
            </p:extLst>
          </p:nvPr>
        </p:nvGraphicFramePr>
        <p:xfrm>
          <a:off x="2974818" y="715065"/>
          <a:ext cx="6242364" cy="5427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BC44C4-07E7-4207-8AC7-B9085B3BD7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855" y="-355567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/>
              <a:t>Implementierte Features (GUI, Programmstruktur)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986236158"/>
              </p:ext>
            </p:extLst>
          </p:nvPr>
        </p:nvGraphicFramePr>
        <p:xfrm>
          <a:off x="2362855" y="584929"/>
          <a:ext cx="7466289" cy="577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4F458F-70AE-4B18-9DFE-440BD0B32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CF199-0081-454D-8298-60D7B576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790" y="-267084"/>
            <a:ext cx="10515600" cy="1325563"/>
          </a:xfrm>
        </p:spPr>
        <p:txBody>
          <a:bodyPr/>
          <a:lstStyle/>
          <a:p>
            <a:r>
              <a:rPr lang="de-DE" b="1" dirty="0"/>
              <a:t>Nicht implementierte Features (Sprint II)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96007937"/>
              </p:ext>
            </p:extLst>
          </p:nvPr>
        </p:nvGraphicFramePr>
        <p:xfrm>
          <a:off x="2406790" y="680531"/>
          <a:ext cx="7378419" cy="5496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6222A5-5C8E-4625-8AF8-383F2D896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33ED2-26E6-4132-BF1E-C785AC40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04" y="136525"/>
            <a:ext cx="10515600" cy="1325563"/>
          </a:xfrm>
        </p:spPr>
        <p:txBody>
          <a:bodyPr/>
          <a:lstStyle/>
          <a:p>
            <a:r>
              <a:rPr lang="de-DE" b="1" dirty="0"/>
              <a:t>Aufgabenaufteilung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02AC8A8-8958-455A-A364-A0B242D12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6835"/>
              </p:ext>
            </p:extLst>
          </p:nvPr>
        </p:nvGraphicFramePr>
        <p:xfrm>
          <a:off x="838200" y="2205003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945567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66391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483300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217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Malte 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Moritz Schwartz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Mathis Tietjen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Alexander Timmer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4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Design der Grafischen Oberfläche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Fokusführung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Labels, Ergebnisausgaben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Eingabefelder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Auswahlmenüs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Grafische Darstellung der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Design der Grafischen Oberfläche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Fokusführung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Eingabefelder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Grafische Darstellung der Profile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API-Anbindung CATIA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Kontrollstrukturen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Überprüfung der Nutzereingaben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Fehler- und Hinweismeldungen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Eingabekorrekturen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Einlesen der Nutzereingaben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Berechnungen der Profilkennwerte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Objektorientierte Implementierung der Profile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Übergabe der Ergebnisse an die Nutzeroberfläche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95952"/>
                  </a:ext>
                </a:extLst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6527F53-42F5-484A-9350-BF22B6B37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A891FF6-6321-4AF7-BA2F-D4E1D9214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58242"/>
              </p:ext>
            </p:extLst>
          </p:nvPr>
        </p:nvGraphicFramePr>
        <p:xfrm>
          <a:off x="838200" y="136524"/>
          <a:ext cx="10515600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B733A0-83E1-40BC-948C-47549B08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EA60D1-A8A5-4F30-BA82-FEB6A7DC7F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Breitbild</PresentationFormat>
  <Paragraphs>100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HSP Gruppe A2 Sprint III</vt:lpstr>
      <vt:lpstr>Implementierte Features (Profilberechnung)</vt:lpstr>
      <vt:lpstr>Implementierte Features (GUI, Programmstruktur)</vt:lpstr>
      <vt:lpstr>Nicht implementierte Features (Sprint II)</vt:lpstr>
      <vt:lpstr>Aufgabenaufteilung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 Gruppe A2 Sprint 2</dc:title>
  <dc:creator>Moritz Schwartz</dc:creator>
  <cp:lastModifiedBy>Moritz Schwartz</cp:lastModifiedBy>
  <cp:revision>22</cp:revision>
  <dcterms:created xsi:type="dcterms:W3CDTF">2020-05-19T11:47:41Z</dcterms:created>
  <dcterms:modified xsi:type="dcterms:W3CDTF">2020-06-12T07:15:08Z</dcterms:modified>
</cp:coreProperties>
</file>