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folie" id="{540364DD-59C8-4A22-9A8B-7C078F6E1FB5}">
          <p14:sldIdLst>
            <p14:sldId id="256"/>
          </p14:sldIdLst>
        </p14:section>
        <p14:section name="Inhalt" id="{D15B55CC-8F6C-47E5-AC41-0BA0E40ECB8E}">
          <p14:sldIdLst>
            <p14:sldId id="257"/>
            <p14:sldId id="260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1CFE46-A59A-4BBF-B8C8-522C16228D0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D87B9E-8602-4E21-AEE9-102CEB2B8F7E}">
      <dgm:prSet phldrT="[Text]"/>
      <dgm:spPr/>
      <dgm:t>
        <a:bodyPr/>
        <a:lstStyle/>
        <a:p>
          <a:r>
            <a:rPr lang="de-DE" b="1" dirty="0" smtClean="0"/>
            <a:t>Implementierte Profile</a:t>
          </a:r>
          <a:endParaRPr lang="de-DE" b="1" dirty="0"/>
        </a:p>
      </dgm:t>
    </dgm:pt>
    <dgm:pt modelId="{33A04430-AE45-4C95-8FE0-1A869B6C4E90}" type="parTrans" cxnId="{99202AA1-4618-4849-B8D6-FB11F187FD1E}">
      <dgm:prSet/>
      <dgm:spPr/>
      <dgm:t>
        <a:bodyPr/>
        <a:lstStyle/>
        <a:p>
          <a:endParaRPr lang="de-DE"/>
        </a:p>
      </dgm:t>
    </dgm:pt>
    <dgm:pt modelId="{43817C9F-BC12-4EF7-A345-8DC1EB7CFD07}" type="sibTrans" cxnId="{99202AA1-4618-4849-B8D6-FB11F187FD1E}">
      <dgm:prSet/>
      <dgm:spPr/>
      <dgm:t>
        <a:bodyPr/>
        <a:lstStyle/>
        <a:p>
          <a:endParaRPr lang="de-DE"/>
        </a:p>
      </dgm:t>
    </dgm:pt>
    <dgm:pt modelId="{5E404152-21A8-414C-B1B6-085C57B027ED}">
      <dgm:prSet phldrT="[Text]"/>
      <dgm:spPr/>
      <dgm:t>
        <a:bodyPr/>
        <a:lstStyle/>
        <a:p>
          <a:r>
            <a:rPr lang="de-DE" b="1" dirty="0" smtClean="0"/>
            <a:t>Berechnungen:</a:t>
          </a:r>
          <a:endParaRPr lang="de-DE" b="1" dirty="0"/>
        </a:p>
      </dgm:t>
    </dgm:pt>
    <dgm:pt modelId="{C3786668-C0F6-4E2D-9D2F-66F25404022D}" type="parTrans" cxnId="{5D135EE0-1515-43EA-8D5D-A53561BCF117}">
      <dgm:prSet/>
      <dgm:spPr/>
      <dgm:t>
        <a:bodyPr/>
        <a:lstStyle/>
        <a:p>
          <a:endParaRPr lang="de-DE"/>
        </a:p>
      </dgm:t>
    </dgm:pt>
    <dgm:pt modelId="{D3AF6B43-EC4D-4B94-9CE5-A4AF64AEA536}" type="sibTrans" cxnId="{5D135EE0-1515-43EA-8D5D-A53561BCF117}">
      <dgm:prSet/>
      <dgm:spPr/>
      <dgm:t>
        <a:bodyPr/>
        <a:lstStyle/>
        <a:p>
          <a:endParaRPr lang="de-DE"/>
        </a:p>
      </dgm:t>
    </dgm:pt>
    <dgm:pt modelId="{06959C4B-D36D-40DE-BE93-BD55CA4E17D4}">
      <dgm:prSet phldrT="[Text]"/>
      <dgm:spPr/>
      <dgm:t>
        <a:bodyPr/>
        <a:lstStyle/>
        <a:p>
          <a:r>
            <a:rPr lang="de-DE" b="1" dirty="0" smtClean="0"/>
            <a:t>Nutzereingaben:</a:t>
          </a:r>
          <a:endParaRPr lang="de-DE" b="1" dirty="0"/>
        </a:p>
      </dgm:t>
    </dgm:pt>
    <dgm:pt modelId="{59E0C4FC-E0B2-4335-A176-D2ABC1DB75C6}" type="parTrans" cxnId="{1522E379-5957-4541-BDFC-980E3CFD73BA}">
      <dgm:prSet/>
      <dgm:spPr/>
      <dgm:t>
        <a:bodyPr/>
        <a:lstStyle/>
        <a:p>
          <a:endParaRPr lang="de-DE"/>
        </a:p>
      </dgm:t>
    </dgm:pt>
    <dgm:pt modelId="{D68EC89C-ACD2-44FC-AE90-3600E31A00AD}" type="sibTrans" cxnId="{1522E379-5957-4541-BDFC-980E3CFD73BA}">
      <dgm:prSet/>
      <dgm:spPr/>
      <dgm:t>
        <a:bodyPr/>
        <a:lstStyle/>
        <a:p>
          <a:endParaRPr lang="de-DE"/>
        </a:p>
      </dgm:t>
    </dgm:pt>
    <dgm:pt modelId="{FE031E86-06FD-4F1D-87E4-D9BF8E67D23B}">
      <dgm:prSet/>
      <dgm:spPr/>
      <dgm:t>
        <a:bodyPr/>
        <a:lstStyle/>
        <a:p>
          <a:r>
            <a:rPr lang="de-DE" dirty="0" smtClean="0"/>
            <a:t>Rechteck Hohl-Vollprofil</a:t>
          </a:r>
          <a:endParaRPr lang="de-DE" dirty="0"/>
        </a:p>
      </dgm:t>
    </dgm:pt>
    <dgm:pt modelId="{8BEB1F9B-351E-474D-B0A3-CD2E8143AED1}" type="parTrans" cxnId="{C4502605-1480-4721-8ADA-85622116458E}">
      <dgm:prSet/>
      <dgm:spPr/>
      <dgm:t>
        <a:bodyPr/>
        <a:lstStyle/>
        <a:p>
          <a:endParaRPr lang="de-DE"/>
        </a:p>
      </dgm:t>
    </dgm:pt>
    <dgm:pt modelId="{789CC116-C773-4F7B-8DE2-7C6C70067B69}" type="sibTrans" cxnId="{C4502605-1480-4721-8ADA-85622116458E}">
      <dgm:prSet/>
      <dgm:spPr/>
      <dgm:t>
        <a:bodyPr/>
        <a:lstStyle/>
        <a:p>
          <a:endParaRPr lang="de-DE"/>
        </a:p>
      </dgm:t>
    </dgm:pt>
    <dgm:pt modelId="{E0E40106-9DA4-4443-A419-DA109E52FD4C}">
      <dgm:prSet/>
      <dgm:spPr/>
      <dgm:t>
        <a:bodyPr/>
        <a:lstStyle/>
        <a:p>
          <a:r>
            <a:rPr lang="de-DE" dirty="0" smtClean="0"/>
            <a:t>Kreis Hohl-/Vollprofil</a:t>
          </a:r>
          <a:endParaRPr lang="de-DE" dirty="0"/>
        </a:p>
      </dgm:t>
    </dgm:pt>
    <dgm:pt modelId="{385F19AB-1A75-4A0C-9AD6-C48B9EA48A12}" type="parTrans" cxnId="{885C686B-12D1-43FD-931D-BE23554F2781}">
      <dgm:prSet/>
      <dgm:spPr/>
      <dgm:t>
        <a:bodyPr/>
        <a:lstStyle/>
        <a:p>
          <a:endParaRPr lang="de-DE"/>
        </a:p>
      </dgm:t>
    </dgm:pt>
    <dgm:pt modelId="{A2DDC6C0-1382-4195-9D3A-66EFE13D4757}" type="sibTrans" cxnId="{885C686B-12D1-43FD-931D-BE23554F2781}">
      <dgm:prSet/>
      <dgm:spPr/>
      <dgm:t>
        <a:bodyPr/>
        <a:lstStyle/>
        <a:p>
          <a:endParaRPr lang="de-DE"/>
        </a:p>
      </dgm:t>
    </dgm:pt>
    <dgm:pt modelId="{7E1AB189-C338-44BA-B448-94D2168C94B0}">
      <dgm:prSet/>
      <dgm:spPr/>
      <dgm:t>
        <a:bodyPr/>
        <a:lstStyle/>
        <a:p>
          <a:r>
            <a:rPr lang="de-DE" dirty="0" smtClean="0"/>
            <a:t>I-Profil	</a:t>
          </a:r>
          <a:endParaRPr lang="de-DE" dirty="0"/>
        </a:p>
      </dgm:t>
    </dgm:pt>
    <dgm:pt modelId="{AA09C8DE-9C75-4E22-9DF5-D46F8FED32C5}" type="parTrans" cxnId="{314280CF-3FAD-4241-8CE4-1BF78AB6EBD1}">
      <dgm:prSet/>
      <dgm:spPr/>
      <dgm:t>
        <a:bodyPr/>
        <a:lstStyle/>
        <a:p>
          <a:endParaRPr lang="de-DE"/>
        </a:p>
      </dgm:t>
    </dgm:pt>
    <dgm:pt modelId="{416F5910-3FA9-4478-82EE-34E74E129A5D}" type="sibTrans" cxnId="{314280CF-3FAD-4241-8CE4-1BF78AB6EBD1}">
      <dgm:prSet/>
      <dgm:spPr/>
      <dgm:t>
        <a:bodyPr/>
        <a:lstStyle/>
        <a:p>
          <a:endParaRPr lang="de-DE"/>
        </a:p>
      </dgm:t>
    </dgm:pt>
    <dgm:pt modelId="{9CD3FE40-1E07-4E19-8AF2-EC7FD0BB7DCE}">
      <dgm:prSet/>
      <dgm:spPr/>
      <dgm:t>
        <a:bodyPr/>
        <a:lstStyle/>
        <a:p>
          <a:r>
            <a:rPr lang="de-DE" smtClean="0"/>
            <a:t>Fläche</a:t>
          </a:r>
          <a:endParaRPr lang="de-DE"/>
        </a:p>
      </dgm:t>
    </dgm:pt>
    <dgm:pt modelId="{769CECB5-F0AA-405E-B3E0-A487CBBE1B5D}" type="parTrans" cxnId="{0619461B-5171-4AC0-81D0-B680F9D5777E}">
      <dgm:prSet/>
      <dgm:spPr/>
      <dgm:t>
        <a:bodyPr/>
        <a:lstStyle/>
        <a:p>
          <a:endParaRPr lang="de-DE"/>
        </a:p>
      </dgm:t>
    </dgm:pt>
    <dgm:pt modelId="{6EBA7181-EE44-4675-88A0-7BF7DD8C6D0D}" type="sibTrans" cxnId="{0619461B-5171-4AC0-81D0-B680F9D5777E}">
      <dgm:prSet/>
      <dgm:spPr/>
      <dgm:t>
        <a:bodyPr/>
        <a:lstStyle/>
        <a:p>
          <a:endParaRPr lang="de-DE"/>
        </a:p>
      </dgm:t>
    </dgm:pt>
    <dgm:pt modelId="{A7311B3A-1C1A-4E75-8DD6-FE64088C5928}">
      <dgm:prSet/>
      <dgm:spPr/>
      <dgm:t>
        <a:bodyPr/>
        <a:lstStyle/>
        <a:p>
          <a:r>
            <a:rPr lang="de-DE" smtClean="0"/>
            <a:t>Volumen</a:t>
          </a:r>
          <a:endParaRPr lang="de-DE" dirty="0"/>
        </a:p>
      </dgm:t>
    </dgm:pt>
    <dgm:pt modelId="{671F917E-90F1-421B-B5D2-052F9FC6E3FC}" type="parTrans" cxnId="{84E42EFE-55DB-43AE-91E6-2400234F08C1}">
      <dgm:prSet/>
      <dgm:spPr/>
      <dgm:t>
        <a:bodyPr/>
        <a:lstStyle/>
        <a:p>
          <a:endParaRPr lang="de-DE"/>
        </a:p>
      </dgm:t>
    </dgm:pt>
    <dgm:pt modelId="{04A5B5A9-15FB-468F-B101-905CD6790B60}" type="sibTrans" cxnId="{84E42EFE-55DB-43AE-91E6-2400234F08C1}">
      <dgm:prSet/>
      <dgm:spPr/>
      <dgm:t>
        <a:bodyPr/>
        <a:lstStyle/>
        <a:p>
          <a:endParaRPr lang="de-DE"/>
        </a:p>
      </dgm:t>
    </dgm:pt>
    <dgm:pt modelId="{21E625D1-2611-46D4-A163-CE67D03B0E58}">
      <dgm:prSet/>
      <dgm:spPr/>
      <dgm:t>
        <a:bodyPr/>
        <a:lstStyle/>
        <a:p>
          <a:r>
            <a:rPr lang="de-DE" dirty="0" smtClean="0"/>
            <a:t>Masse</a:t>
          </a:r>
          <a:endParaRPr lang="de-DE" dirty="0"/>
        </a:p>
      </dgm:t>
    </dgm:pt>
    <dgm:pt modelId="{3F2B9AD8-1784-49E6-975D-3B3CE469CD14}" type="parTrans" cxnId="{560C1C92-6279-49AD-A675-7FE37DAEA6B9}">
      <dgm:prSet/>
      <dgm:spPr/>
      <dgm:t>
        <a:bodyPr/>
        <a:lstStyle/>
        <a:p>
          <a:endParaRPr lang="de-DE"/>
        </a:p>
      </dgm:t>
    </dgm:pt>
    <dgm:pt modelId="{82523575-B6FC-45E7-8860-557820617873}" type="sibTrans" cxnId="{560C1C92-6279-49AD-A675-7FE37DAEA6B9}">
      <dgm:prSet/>
      <dgm:spPr/>
      <dgm:t>
        <a:bodyPr/>
        <a:lstStyle/>
        <a:p>
          <a:endParaRPr lang="de-DE"/>
        </a:p>
      </dgm:t>
    </dgm:pt>
    <dgm:pt modelId="{28C3CF22-D2A9-4152-A986-F7DBFCA7B3D8}">
      <dgm:prSet/>
      <dgm:spPr/>
      <dgm:t>
        <a:bodyPr/>
        <a:lstStyle/>
        <a:p>
          <a:r>
            <a:rPr lang="de-DE" smtClean="0"/>
            <a:t>Schwerpunkt</a:t>
          </a:r>
          <a:endParaRPr lang="de-DE" dirty="0"/>
        </a:p>
      </dgm:t>
    </dgm:pt>
    <dgm:pt modelId="{D589AE98-84BA-435C-AF79-124A48DB4F6E}" type="parTrans" cxnId="{994533B2-2E5E-40B1-9616-1F2B2A2BCCB0}">
      <dgm:prSet/>
      <dgm:spPr/>
      <dgm:t>
        <a:bodyPr/>
        <a:lstStyle/>
        <a:p>
          <a:endParaRPr lang="de-DE"/>
        </a:p>
      </dgm:t>
    </dgm:pt>
    <dgm:pt modelId="{7C5D5146-B361-4B1D-9EF8-080DD0B44229}" type="sibTrans" cxnId="{994533B2-2E5E-40B1-9616-1F2B2A2BCCB0}">
      <dgm:prSet/>
      <dgm:spPr/>
      <dgm:t>
        <a:bodyPr/>
        <a:lstStyle/>
        <a:p>
          <a:endParaRPr lang="de-DE"/>
        </a:p>
      </dgm:t>
    </dgm:pt>
    <dgm:pt modelId="{81CBF62A-8BA3-4F37-9896-969495952DB5}">
      <dgm:prSet/>
      <dgm:spPr/>
      <dgm:t>
        <a:bodyPr/>
        <a:lstStyle/>
        <a:p>
          <a:r>
            <a:rPr lang="de-DE" smtClean="0"/>
            <a:t>Flächenträgheitsmomente</a:t>
          </a:r>
          <a:endParaRPr lang="de-DE" dirty="0"/>
        </a:p>
      </dgm:t>
    </dgm:pt>
    <dgm:pt modelId="{34B435D3-0B80-41C6-B9EA-A04ED0842A2C}" type="parTrans" cxnId="{897B4637-61F3-4E98-931E-88CDFB488BC5}">
      <dgm:prSet/>
      <dgm:spPr/>
      <dgm:t>
        <a:bodyPr/>
        <a:lstStyle/>
        <a:p>
          <a:endParaRPr lang="de-DE"/>
        </a:p>
      </dgm:t>
    </dgm:pt>
    <dgm:pt modelId="{2CE484FD-E6DD-4804-A4E1-E48189862499}" type="sibTrans" cxnId="{897B4637-61F3-4E98-931E-88CDFB488BC5}">
      <dgm:prSet/>
      <dgm:spPr/>
      <dgm:t>
        <a:bodyPr/>
        <a:lstStyle/>
        <a:p>
          <a:endParaRPr lang="de-DE"/>
        </a:p>
      </dgm:t>
    </dgm:pt>
    <dgm:pt modelId="{A377F578-3D03-4484-A9C0-570A99232776}">
      <dgm:prSet/>
      <dgm:spPr/>
      <dgm:t>
        <a:bodyPr/>
        <a:lstStyle/>
        <a:p>
          <a:r>
            <a:rPr lang="de-DE" smtClean="0"/>
            <a:t>Werkstoff</a:t>
          </a:r>
          <a:endParaRPr lang="de-DE"/>
        </a:p>
      </dgm:t>
    </dgm:pt>
    <dgm:pt modelId="{E822091D-FF53-4225-9C9A-470D3FD2ACFE}" type="parTrans" cxnId="{ED679E0E-B9AC-4085-B8B5-D335D315B36E}">
      <dgm:prSet/>
      <dgm:spPr/>
      <dgm:t>
        <a:bodyPr/>
        <a:lstStyle/>
        <a:p>
          <a:endParaRPr lang="de-DE"/>
        </a:p>
      </dgm:t>
    </dgm:pt>
    <dgm:pt modelId="{D9020837-CA03-440B-9D4F-A9AA17211FAB}" type="sibTrans" cxnId="{ED679E0E-B9AC-4085-B8B5-D335D315B36E}">
      <dgm:prSet/>
      <dgm:spPr/>
      <dgm:t>
        <a:bodyPr/>
        <a:lstStyle/>
        <a:p>
          <a:endParaRPr lang="de-DE"/>
        </a:p>
      </dgm:t>
    </dgm:pt>
    <dgm:pt modelId="{04D49561-4D12-409D-9BF0-07DAC0A43832}">
      <dgm:prSet/>
      <dgm:spPr/>
      <dgm:t>
        <a:bodyPr/>
        <a:lstStyle/>
        <a:p>
          <a:r>
            <a:rPr lang="de-DE" smtClean="0"/>
            <a:t>Maßeinheit</a:t>
          </a:r>
          <a:endParaRPr lang="de-DE" dirty="0"/>
        </a:p>
      </dgm:t>
    </dgm:pt>
    <dgm:pt modelId="{D748261E-6E98-4CDB-81BA-B11D226E6033}" type="parTrans" cxnId="{EB29D912-1D13-4557-BAB7-49AA2D82D9F2}">
      <dgm:prSet/>
      <dgm:spPr/>
      <dgm:t>
        <a:bodyPr/>
        <a:lstStyle/>
        <a:p>
          <a:endParaRPr lang="de-DE"/>
        </a:p>
      </dgm:t>
    </dgm:pt>
    <dgm:pt modelId="{40762D37-BA55-46A2-8EB9-3087D098A762}" type="sibTrans" cxnId="{EB29D912-1D13-4557-BAB7-49AA2D82D9F2}">
      <dgm:prSet/>
      <dgm:spPr/>
      <dgm:t>
        <a:bodyPr/>
        <a:lstStyle/>
        <a:p>
          <a:endParaRPr lang="de-DE"/>
        </a:p>
      </dgm:t>
    </dgm:pt>
    <dgm:pt modelId="{F542DFDF-8C12-4E25-8CA3-257D957DFC69}">
      <dgm:prSet/>
      <dgm:spPr/>
      <dgm:t>
        <a:bodyPr/>
        <a:lstStyle/>
        <a:p>
          <a:r>
            <a:rPr lang="de-DE" smtClean="0"/>
            <a:t>Profilparameter (auf Profil abgestimmt)</a:t>
          </a:r>
          <a:endParaRPr lang="de-DE"/>
        </a:p>
      </dgm:t>
    </dgm:pt>
    <dgm:pt modelId="{6A0A0234-1641-4DC3-84CD-18F8378F9A86}" type="parTrans" cxnId="{95CAF0F5-DC72-463C-89F9-85B5E2439CCA}">
      <dgm:prSet/>
      <dgm:spPr/>
      <dgm:t>
        <a:bodyPr/>
        <a:lstStyle/>
        <a:p>
          <a:endParaRPr lang="de-DE"/>
        </a:p>
      </dgm:t>
    </dgm:pt>
    <dgm:pt modelId="{CE0E0EF8-1C1B-49C1-A81A-F581FA49B117}" type="sibTrans" cxnId="{95CAF0F5-DC72-463C-89F9-85B5E2439CCA}">
      <dgm:prSet/>
      <dgm:spPr/>
      <dgm:t>
        <a:bodyPr/>
        <a:lstStyle/>
        <a:p>
          <a:endParaRPr lang="de-DE"/>
        </a:p>
      </dgm:t>
    </dgm:pt>
    <dgm:pt modelId="{E33F6538-BA49-45AF-9388-0F430031FE4B}" type="pres">
      <dgm:prSet presAssocID="{4F1CFE46-A59A-4BBF-B8C8-522C16228D05}" presName="linear" presStyleCnt="0">
        <dgm:presLayoutVars>
          <dgm:dir/>
          <dgm:animLvl val="lvl"/>
          <dgm:resizeHandles val="exact"/>
        </dgm:presLayoutVars>
      </dgm:prSet>
      <dgm:spPr/>
    </dgm:pt>
    <dgm:pt modelId="{531CF5BF-D36F-4508-9A5E-0C819AC597F2}" type="pres">
      <dgm:prSet presAssocID="{68D87B9E-8602-4E21-AEE9-102CEB2B8F7E}" presName="parentLin" presStyleCnt="0"/>
      <dgm:spPr/>
    </dgm:pt>
    <dgm:pt modelId="{DEF88A72-2712-4DE9-A2F0-CC9D68BE12A2}" type="pres">
      <dgm:prSet presAssocID="{68D87B9E-8602-4E21-AEE9-102CEB2B8F7E}" presName="parentLeftMargin" presStyleLbl="node1" presStyleIdx="0" presStyleCnt="3"/>
      <dgm:spPr/>
    </dgm:pt>
    <dgm:pt modelId="{64A564EA-51AA-4F33-9297-A07F8450AD5B}" type="pres">
      <dgm:prSet presAssocID="{68D87B9E-8602-4E21-AEE9-102CEB2B8F7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F80339-C21A-4905-BEA4-E53CCA2519E4}" type="pres">
      <dgm:prSet presAssocID="{68D87B9E-8602-4E21-AEE9-102CEB2B8F7E}" presName="negativeSpace" presStyleCnt="0"/>
      <dgm:spPr/>
    </dgm:pt>
    <dgm:pt modelId="{3C595835-72FE-4BEB-8710-E45996A7257A}" type="pres">
      <dgm:prSet presAssocID="{68D87B9E-8602-4E21-AEE9-102CEB2B8F7E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0503E75-EB93-41A2-9066-58E32F84E16B}" type="pres">
      <dgm:prSet presAssocID="{43817C9F-BC12-4EF7-A345-8DC1EB7CFD07}" presName="spaceBetweenRectangles" presStyleCnt="0"/>
      <dgm:spPr/>
    </dgm:pt>
    <dgm:pt modelId="{08AAAA92-8E93-42E5-A8B2-3F1E6EC2B54A}" type="pres">
      <dgm:prSet presAssocID="{5E404152-21A8-414C-B1B6-085C57B027ED}" presName="parentLin" presStyleCnt="0"/>
      <dgm:spPr/>
    </dgm:pt>
    <dgm:pt modelId="{9C6C814A-5614-4955-B08D-1185340766D3}" type="pres">
      <dgm:prSet presAssocID="{5E404152-21A8-414C-B1B6-085C57B027ED}" presName="parentLeftMargin" presStyleLbl="node1" presStyleIdx="0" presStyleCnt="3"/>
      <dgm:spPr/>
    </dgm:pt>
    <dgm:pt modelId="{8C0F035F-E413-48AF-BB83-621B2CD86829}" type="pres">
      <dgm:prSet presAssocID="{5E404152-21A8-414C-B1B6-085C57B027E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C78475-94F5-4530-A10D-4630176CC600}" type="pres">
      <dgm:prSet presAssocID="{5E404152-21A8-414C-B1B6-085C57B027ED}" presName="negativeSpace" presStyleCnt="0"/>
      <dgm:spPr/>
    </dgm:pt>
    <dgm:pt modelId="{ADEBB304-C5A4-449D-80A5-40B0D2D27A12}" type="pres">
      <dgm:prSet presAssocID="{5E404152-21A8-414C-B1B6-085C57B027ED}" presName="childText" presStyleLbl="conFgAcc1" presStyleIdx="1" presStyleCnt="3">
        <dgm:presLayoutVars>
          <dgm:bulletEnabled val="1"/>
        </dgm:presLayoutVars>
      </dgm:prSet>
      <dgm:spPr/>
    </dgm:pt>
    <dgm:pt modelId="{9C31E885-4654-465A-B5E0-121677AE83AD}" type="pres">
      <dgm:prSet presAssocID="{D3AF6B43-EC4D-4B94-9CE5-A4AF64AEA536}" presName="spaceBetweenRectangles" presStyleCnt="0"/>
      <dgm:spPr/>
    </dgm:pt>
    <dgm:pt modelId="{3F2F24AC-5EE4-4FB0-9041-818FDD3C929D}" type="pres">
      <dgm:prSet presAssocID="{06959C4B-D36D-40DE-BE93-BD55CA4E17D4}" presName="parentLin" presStyleCnt="0"/>
      <dgm:spPr/>
    </dgm:pt>
    <dgm:pt modelId="{1725E334-9A05-404C-B72B-C26B630B8461}" type="pres">
      <dgm:prSet presAssocID="{06959C4B-D36D-40DE-BE93-BD55CA4E17D4}" presName="parentLeftMargin" presStyleLbl="node1" presStyleIdx="1" presStyleCnt="3"/>
      <dgm:spPr/>
    </dgm:pt>
    <dgm:pt modelId="{8E849780-5C8C-403D-AD08-F719151EAA89}" type="pres">
      <dgm:prSet presAssocID="{06959C4B-D36D-40DE-BE93-BD55CA4E17D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C6548D6-C21F-4886-B516-387B9B1F843F}" type="pres">
      <dgm:prSet presAssocID="{06959C4B-D36D-40DE-BE93-BD55CA4E17D4}" presName="negativeSpace" presStyleCnt="0"/>
      <dgm:spPr/>
    </dgm:pt>
    <dgm:pt modelId="{00D7B8F5-42C5-4214-B950-6404AF8493AE}" type="pres">
      <dgm:prSet presAssocID="{06959C4B-D36D-40DE-BE93-BD55CA4E17D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9202AA1-4618-4849-B8D6-FB11F187FD1E}" srcId="{4F1CFE46-A59A-4BBF-B8C8-522C16228D05}" destId="{68D87B9E-8602-4E21-AEE9-102CEB2B8F7E}" srcOrd="0" destOrd="0" parTransId="{33A04430-AE45-4C95-8FE0-1A869B6C4E90}" sibTransId="{43817C9F-BC12-4EF7-A345-8DC1EB7CFD07}"/>
    <dgm:cxn modelId="{95CAF0F5-DC72-463C-89F9-85B5E2439CCA}" srcId="{06959C4B-D36D-40DE-BE93-BD55CA4E17D4}" destId="{F542DFDF-8C12-4E25-8CA3-257D957DFC69}" srcOrd="2" destOrd="0" parTransId="{6A0A0234-1641-4DC3-84CD-18F8378F9A86}" sibTransId="{CE0E0EF8-1C1B-49C1-A81A-F581FA49B117}"/>
    <dgm:cxn modelId="{5854AF32-D632-40F8-A950-1D05F3A399B8}" type="presOf" srcId="{5E404152-21A8-414C-B1B6-085C57B027ED}" destId="{9C6C814A-5614-4955-B08D-1185340766D3}" srcOrd="0" destOrd="0" presId="urn:microsoft.com/office/officeart/2005/8/layout/list1"/>
    <dgm:cxn modelId="{BB74F431-3331-49FD-9E00-C55F2AE6802B}" type="presOf" srcId="{FE031E86-06FD-4F1D-87E4-D9BF8E67D23B}" destId="{3C595835-72FE-4BEB-8710-E45996A7257A}" srcOrd="0" destOrd="0" presId="urn:microsoft.com/office/officeart/2005/8/layout/list1"/>
    <dgm:cxn modelId="{0EB22A82-82CF-47AE-B08B-B5231B2D6FEA}" type="presOf" srcId="{E0E40106-9DA4-4443-A419-DA109E52FD4C}" destId="{3C595835-72FE-4BEB-8710-E45996A7257A}" srcOrd="0" destOrd="1" presId="urn:microsoft.com/office/officeart/2005/8/layout/list1"/>
    <dgm:cxn modelId="{314280CF-3FAD-4241-8CE4-1BF78AB6EBD1}" srcId="{68D87B9E-8602-4E21-AEE9-102CEB2B8F7E}" destId="{7E1AB189-C338-44BA-B448-94D2168C94B0}" srcOrd="2" destOrd="0" parTransId="{AA09C8DE-9C75-4E22-9DF5-D46F8FED32C5}" sibTransId="{416F5910-3FA9-4478-82EE-34E74E129A5D}"/>
    <dgm:cxn modelId="{897B4637-61F3-4E98-931E-88CDFB488BC5}" srcId="{5E404152-21A8-414C-B1B6-085C57B027ED}" destId="{81CBF62A-8BA3-4F37-9896-969495952DB5}" srcOrd="4" destOrd="0" parTransId="{34B435D3-0B80-41C6-B9EA-A04ED0842A2C}" sibTransId="{2CE484FD-E6DD-4804-A4E1-E48189862499}"/>
    <dgm:cxn modelId="{994533B2-2E5E-40B1-9616-1F2B2A2BCCB0}" srcId="{5E404152-21A8-414C-B1B6-085C57B027ED}" destId="{28C3CF22-D2A9-4152-A986-F7DBFCA7B3D8}" srcOrd="3" destOrd="0" parTransId="{D589AE98-84BA-435C-AF79-124A48DB4F6E}" sibTransId="{7C5D5146-B361-4B1D-9EF8-080DD0B44229}"/>
    <dgm:cxn modelId="{413C2294-4807-4A89-932B-99868B945A43}" type="presOf" srcId="{68D87B9E-8602-4E21-AEE9-102CEB2B8F7E}" destId="{64A564EA-51AA-4F33-9297-A07F8450AD5B}" srcOrd="1" destOrd="0" presId="urn:microsoft.com/office/officeart/2005/8/layout/list1"/>
    <dgm:cxn modelId="{DDDB2ADE-A441-424E-B0B5-3979A92C2BC3}" type="presOf" srcId="{04D49561-4D12-409D-9BF0-07DAC0A43832}" destId="{00D7B8F5-42C5-4214-B950-6404AF8493AE}" srcOrd="0" destOrd="1" presId="urn:microsoft.com/office/officeart/2005/8/layout/list1"/>
    <dgm:cxn modelId="{0E054045-40A3-433A-AE0C-6EDCA6F6B479}" type="presOf" srcId="{4F1CFE46-A59A-4BBF-B8C8-522C16228D05}" destId="{E33F6538-BA49-45AF-9388-0F430031FE4B}" srcOrd="0" destOrd="0" presId="urn:microsoft.com/office/officeart/2005/8/layout/list1"/>
    <dgm:cxn modelId="{EB29D912-1D13-4557-BAB7-49AA2D82D9F2}" srcId="{06959C4B-D36D-40DE-BE93-BD55CA4E17D4}" destId="{04D49561-4D12-409D-9BF0-07DAC0A43832}" srcOrd="1" destOrd="0" parTransId="{D748261E-6E98-4CDB-81BA-B11D226E6033}" sibTransId="{40762D37-BA55-46A2-8EB9-3087D098A762}"/>
    <dgm:cxn modelId="{444D79A3-69B7-43B5-BC6A-77ADB62BA357}" type="presOf" srcId="{21E625D1-2611-46D4-A163-CE67D03B0E58}" destId="{ADEBB304-C5A4-449D-80A5-40B0D2D27A12}" srcOrd="0" destOrd="2" presId="urn:microsoft.com/office/officeart/2005/8/layout/list1"/>
    <dgm:cxn modelId="{1A62A6F7-7373-42B2-8A65-6BE2F2D1FD00}" type="presOf" srcId="{68D87B9E-8602-4E21-AEE9-102CEB2B8F7E}" destId="{DEF88A72-2712-4DE9-A2F0-CC9D68BE12A2}" srcOrd="0" destOrd="0" presId="urn:microsoft.com/office/officeart/2005/8/layout/list1"/>
    <dgm:cxn modelId="{332E6955-4877-4EB1-AEE8-9139D4A565C2}" type="presOf" srcId="{5E404152-21A8-414C-B1B6-085C57B027ED}" destId="{8C0F035F-E413-48AF-BB83-621B2CD86829}" srcOrd="1" destOrd="0" presId="urn:microsoft.com/office/officeart/2005/8/layout/list1"/>
    <dgm:cxn modelId="{885C686B-12D1-43FD-931D-BE23554F2781}" srcId="{68D87B9E-8602-4E21-AEE9-102CEB2B8F7E}" destId="{E0E40106-9DA4-4443-A419-DA109E52FD4C}" srcOrd="1" destOrd="0" parTransId="{385F19AB-1A75-4A0C-9AD6-C48B9EA48A12}" sibTransId="{A2DDC6C0-1382-4195-9D3A-66EFE13D4757}"/>
    <dgm:cxn modelId="{A3E181C1-3DC9-4D67-9DCC-33B5DE2F0F3B}" type="presOf" srcId="{06959C4B-D36D-40DE-BE93-BD55CA4E17D4}" destId="{8E849780-5C8C-403D-AD08-F719151EAA89}" srcOrd="1" destOrd="0" presId="urn:microsoft.com/office/officeart/2005/8/layout/list1"/>
    <dgm:cxn modelId="{C4502605-1480-4721-8ADA-85622116458E}" srcId="{68D87B9E-8602-4E21-AEE9-102CEB2B8F7E}" destId="{FE031E86-06FD-4F1D-87E4-D9BF8E67D23B}" srcOrd="0" destOrd="0" parTransId="{8BEB1F9B-351E-474D-B0A3-CD2E8143AED1}" sibTransId="{789CC116-C773-4F7B-8DE2-7C6C70067B69}"/>
    <dgm:cxn modelId="{F073BAD6-ABFE-4C9D-B899-2FD10EC3ADF7}" type="presOf" srcId="{7E1AB189-C338-44BA-B448-94D2168C94B0}" destId="{3C595835-72FE-4BEB-8710-E45996A7257A}" srcOrd="0" destOrd="2" presId="urn:microsoft.com/office/officeart/2005/8/layout/list1"/>
    <dgm:cxn modelId="{096FD33D-7EF3-4FD4-9489-7065923E7F3D}" type="presOf" srcId="{F542DFDF-8C12-4E25-8CA3-257D957DFC69}" destId="{00D7B8F5-42C5-4214-B950-6404AF8493AE}" srcOrd="0" destOrd="2" presId="urn:microsoft.com/office/officeart/2005/8/layout/list1"/>
    <dgm:cxn modelId="{0619461B-5171-4AC0-81D0-B680F9D5777E}" srcId="{5E404152-21A8-414C-B1B6-085C57B027ED}" destId="{9CD3FE40-1E07-4E19-8AF2-EC7FD0BB7DCE}" srcOrd="0" destOrd="0" parTransId="{769CECB5-F0AA-405E-B3E0-A487CBBE1B5D}" sibTransId="{6EBA7181-EE44-4675-88A0-7BF7DD8C6D0D}"/>
    <dgm:cxn modelId="{7557BD49-9423-47EA-BFE5-2A1CE0285B9C}" type="presOf" srcId="{A7311B3A-1C1A-4E75-8DD6-FE64088C5928}" destId="{ADEBB304-C5A4-449D-80A5-40B0D2D27A12}" srcOrd="0" destOrd="1" presId="urn:microsoft.com/office/officeart/2005/8/layout/list1"/>
    <dgm:cxn modelId="{560C1C92-6279-49AD-A675-7FE37DAEA6B9}" srcId="{5E404152-21A8-414C-B1B6-085C57B027ED}" destId="{21E625D1-2611-46D4-A163-CE67D03B0E58}" srcOrd="2" destOrd="0" parTransId="{3F2B9AD8-1784-49E6-975D-3B3CE469CD14}" sibTransId="{82523575-B6FC-45E7-8860-557820617873}"/>
    <dgm:cxn modelId="{F9CDCDFC-8EAD-444D-A72E-355ECBCC26F5}" type="presOf" srcId="{A377F578-3D03-4484-A9C0-570A99232776}" destId="{00D7B8F5-42C5-4214-B950-6404AF8493AE}" srcOrd="0" destOrd="0" presId="urn:microsoft.com/office/officeart/2005/8/layout/list1"/>
    <dgm:cxn modelId="{1522E379-5957-4541-BDFC-980E3CFD73BA}" srcId="{4F1CFE46-A59A-4BBF-B8C8-522C16228D05}" destId="{06959C4B-D36D-40DE-BE93-BD55CA4E17D4}" srcOrd="2" destOrd="0" parTransId="{59E0C4FC-E0B2-4335-A176-D2ABC1DB75C6}" sibTransId="{D68EC89C-ACD2-44FC-AE90-3600E31A00AD}"/>
    <dgm:cxn modelId="{16654465-6184-4C5F-BD02-E6C6E699E92A}" type="presOf" srcId="{81CBF62A-8BA3-4F37-9896-969495952DB5}" destId="{ADEBB304-C5A4-449D-80A5-40B0D2D27A12}" srcOrd="0" destOrd="4" presId="urn:microsoft.com/office/officeart/2005/8/layout/list1"/>
    <dgm:cxn modelId="{ED679E0E-B9AC-4085-B8B5-D335D315B36E}" srcId="{06959C4B-D36D-40DE-BE93-BD55CA4E17D4}" destId="{A377F578-3D03-4484-A9C0-570A99232776}" srcOrd="0" destOrd="0" parTransId="{E822091D-FF53-4225-9C9A-470D3FD2ACFE}" sibTransId="{D9020837-CA03-440B-9D4F-A9AA17211FAB}"/>
    <dgm:cxn modelId="{5D135EE0-1515-43EA-8D5D-A53561BCF117}" srcId="{4F1CFE46-A59A-4BBF-B8C8-522C16228D05}" destId="{5E404152-21A8-414C-B1B6-085C57B027ED}" srcOrd="1" destOrd="0" parTransId="{C3786668-C0F6-4E2D-9D2F-66F25404022D}" sibTransId="{D3AF6B43-EC4D-4B94-9CE5-A4AF64AEA536}"/>
    <dgm:cxn modelId="{09942967-C031-47A7-B13B-F16F8FED341D}" type="presOf" srcId="{9CD3FE40-1E07-4E19-8AF2-EC7FD0BB7DCE}" destId="{ADEBB304-C5A4-449D-80A5-40B0D2D27A12}" srcOrd="0" destOrd="0" presId="urn:microsoft.com/office/officeart/2005/8/layout/list1"/>
    <dgm:cxn modelId="{84E42EFE-55DB-43AE-91E6-2400234F08C1}" srcId="{5E404152-21A8-414C-B1B6-085C57B027ED}" destId="{A7311B3A-1C1A-4E75-8DD6-FE64088C5928}" srcOrd="1" destOrd="0" parTransId="{671F917E-90F1-421B-B5D2-052F9FC6E3FC}" sibTransId="{04A5B5A9-15FB-468F-B101-905CD6790B60}"/>
    <dgm:cxn modelId="{CB4CBF12-183F-426B-896E-24C61A153FE3}" type="presOf" srcId="{06959C4B-D36D-40DE-BE93-BD55CA4E17D4}" destId="{1725E334-9A05-404C-B72B-C26B630B8461}" srcOrd="0" destOrd="0" presId="urn:microsoft.com/office/officeart/2005/8/layout/list1"/>
    <dgm:cxn modelId="{396EBE32-A03B-4287-ADA7-5060E7C3F383}" type="presOf" srcId="{28C3CF22-D2A9-4152-A986-F7DBFCA7B3D8}" destId="{ADEBB304-C5A4-449D-80A5-40B0D2D27A12}" srcOrd="0" destOrd="3" presId="urn:microsoft.com/office/officeart/2005/8/layout/list1"/>
    <dgm:cxn modelId="{460C3175-4140-40AD-8665-364C889A83EB}" type="presParOf" srcId="{E33F6538-BA49-45AF-9388-0F430031FE4B}" destId="{531CF5BF-D36F-4508-9A5E-0C819AC597F2}" srcOrd="0" destOrd="0" presId="urn:microsoft.com/office/officeart/2005/8/layout/list1"/>
    <dgm:cxn modelId="{114C8D55-016E-4719-AA5F-F9E268892AD8}" type="presParOf" srcId="{531CF5BF-D36F-4508-9A5E-0C819AC597F2}" destId="{DEF88A72-2712-4DE9-A2F0-CC9D68BE12A2}" srcOrd="0" destOrd="0" presId="urn:microsoft.com/office/officeart/2005/8/layout/list1"/>
    <dgm:cxn modelId="{2E65EF71-AEDA-4CD3-B045-05E0AE50ACB0}" type="presParOf" srcId="{531CF5BF-D36F-4508-9A5E-0C819AC597F2}" destId="{64A564EA-51AA-4F33-9297-A07F8450AD5B}" srcOrd="1" destOrd="0" presId="urn:microsoft.com/office/officeart/2005/8/layout/list1"/>
    <dgm:cxn modelId="{C7A1D83E-E19A-441E-9759-C05FFA98C2BA}" type="presParOf" srcId="{E33F6538-BA49-45AF-9388-0F430031FE4B}" destId="{7AF80339-C21A-4905-BEA4-E53CCA2519E4}" srcOrd="1" destOrd="0" presId="urn:microsoft.com/office/officeart/2005/8/layout/list1"/>
    <dgm:cxn modelId="{275E6014-AFC1-4D39-97CA-3B6AEB94819A}" type="presParOf" srcId="{E33F6538-BA49-45AF-9388-0F430031FE4B}" destId="{3C595835-72FE-4BEB-8710-E45996A7257A}" srcOrd="2" destOrd="0" presId="urn:microsoft.com/office/officeart/2005/8/layout/list1"/>
    <dgm:cxn modelId="{ED2B901A-7DE2-458E-96DA-0D11C45B8561}" type="presParOf" srcId="{E33F6538-BA49-45AF-9388-0F430031FE4B}" destId="{00503E75-EB93-41A2-9066-58E32F84E16B}" srcOrd="3" destOrd="0" presId="urn:microsoft.com/office/officeart/2005/8/layout/list1"/>
    <dgm:cxn modelId="{9B9DC7F0-AB36-4596-8BB3-5E3ED48415EB}" type="presParOf" srcId="{E33F6538-BA49-45AF-9388-0F430031FE4B}" destId="{08AAAA92-8E93-42E5-A8B2-3F1E6EC2B54A}" srcOrd="4" destOrd="0" presId="urn:microsoft.com/office/officeart/2005/8/layout/list1"/>
    <dgm:cxn modelId="{04EEDBF9-DC44-4843-969A-EE16CF37D3D9}" type="presParOf" srcId="{08AAAA92-8E93-42E5-A8B2-3F1E6EC2B54A}" destId="{9C6C814A-5614-4955-B08D-1185340766D3}" srcOrd="0" destOrd="0" presId="urn:microsoft.com/office/officeart/2005/8/layout/list1"/>
    <dgm:cxn modelId="{2210B66C-52D8-4657-B425-0677248ED251}" type="presParOf" srcId="{08AAAA92-8E93-42E5-A8B2-3F1E6EC2B54A}" destId="{8C0F035F-E413-48AF-BB83-621B2CD86829}" srcOrd="1" destOrd="0" presId="urn:microsoft.com/office/officeart/2005/8/layout/list1"/>
    <dgm:cxn modelId="{A876C6AF-9450-4F81-A2B5-1D40989B4435}" type="presParOf" srcId="{E33F6538-BA49-45AF-9388-0F430031FE4B}" destId="{BCC78475-94F5-4530-A10D-4630176CC600}" srcOrd="5" destOrd="0" presId="urn:microsoft.com/office/officeart/2005/8/layout/list1"/>
    <dgm:cxn modelId="{D0436333-39EA-4ACF-BAEF-48EFF9D64614}" type="presParOf" srcId="{E33F6538-BA49-45AF-9388-0F430031FE4B}" destId="{ADEBB304-C5A4-449D-80A5-40B0D2D27A12}" srcOrd="6" destOrd="0" presId="urn:microsoft.com/office/officeart/2005/8/layout/list1"/>
    <dgm:cxn modelId="{97D35A62-9C05-423F-BC16-1793E49A9DD1}" type="presParOf" srcId="{E33F6538-BA49-45AF-9388-0F430031FE4B}" destId="{9C31E885-4654-465A-B5E0-121677AE83AD}" srcOrd="7" destOrd="0" presId="urn:microsoft.com/office/officeart/2005/8/layout/list1"/>
    <dgm:cxn modelId="{A5660A20-E7E5-43EB-8EEC-B5F7F024C7C9}" type="presParOf" srcId="{E33F6538-BA49-45AF-9388-0F430031FE4B}" destId="{3F2F24AC-5EE4-4FB0-9041-818FDD3C929D}" srcOrd="8" destOrd="0" presId="urn:microsoft.com/office/officeart/2005/8/layout/list1"/>
    <dgm:cxn modelId="{647971C4-8797-4413-A528-FFA14D415993}" type="presParOf" srcId="{3F2F24AC-5EE4-4FB0-9041-818FDD3C929D}" destId="{1725E334-9A05-404C-B72B-C26B630B8461}" srcOrd="0" destOrd="0" presId="urn:microsoft.com/office/officeart/2005/8/layout/list1"/>
    <dgm:cxn modelId="{E134ABEA-D068-4AC7-9C73-4223CD16201E}" type="presParOf" srcId="{3F2F24AC-5EE4-4FB0-9041-818FDD3C929D}" destId="{8E849780-5C8C-403D-AD08-F719151EAA89}" srcOrd="1" destOrd="0" presId="urn:microsoft.com/office/officeart/2005/8/layout/list1"/>
    <dgm:cxn modelId="{44E0C74F-403A-444A-8D2D-AEA0D0060925}" type="presParOf" srcId="{E33F6538-BA49-45AF-9388-0F430031FE4B}" destId="{EC6548D6-C21F-4886-B516-387B9B1F843F}" srcOrd="9" destOrd="0" presId="urn:microsoft.com/office/officeart/2005/8/layout/list1"/>
    <dgm:cxn modelId="{BDF6D1D8-82E1-4382-8EDB-A2D8402D5CE8}" type="presParOf" srcId="{E33F6538-BA49-45AF-9388-0F430031FE4B}" destId="{00D7B8F5-42C5-4214-B950-6404AF8493A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C43206-4B48-4CF3-8964-8EC422B43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0AD3BD9-ED45-4FF8-86DA-B0E5A78E8AB5}">
      <dgm:prSet phldrT="[Text]"/>
      <dgm:spPr/>
      <dgm:t>
        <a:bodyPr/>
        <a:lstStyle/>
        <a:p>
          <a:r>
            <a:rPr lang="de-DE" b="1" dirty="0" smtClean="0"/>
            <a:t>Eingabekontrollen:</a:t>
          </a:r>
          <a:endParaRPr lang="de-DE" b="1" dirty="0"/>
        </a:p>
      </dgm:t>
    </dgm:pt>
    <dgm:pt modelId="{E32BA025-B68B-4B97-B0DA-1DEC57853FDC}" type="parTrans" cxnId="{9304A114-DBBC-437B-8979-DAD0B5F016DE}">
      <dgm:prSet/>
      <dgm:spPr/>
      <dgm:t>
        <a:bodyPr/>
        <a:lstStyle/>
        <a:p>
          <a:endParaRPr lang="de-DE"/>
        </a:p>
      </dgm:t>
    </dgm:pt>
    <dgm:pt modelId="{763A3E30-886F-4314-A7D6-D5CA09ECA774}" type="sibTrans" cxnId="{9304A114-DBBC-437B-8979-DAD0B5F016DE}">
      <dgm:prSet/>
      <dgm:spPr/>
      <dgm:t>
        <a:bodyPr/>
        <a:lstStyle/>
        <a:p>
          <a:endParaRPr lang="de-DE"/>
        </a:p>
      </dgm:t>
    </dgm:pt>
    <dgm:pt modelId="{F12C3322-BD9E-4543-A48E-101FDA074197}">
      <dgm:prSet phldrT="[Text]"/>
      <dgm:spPr/>
      <dgm:t>
        <a:bodyPr/>
        <a:lstStyle/>
        <a:p>
          <a:r>
            <a:rPr lang="de-DE" b="1" dirty="0" smtClean="0"/>
            <a:t>Grafische Repräsentation der Eingaben:</a:t>
          </a:r>
          <a:endParaRPr lang="de-DE" b="1" dirty="0"/>
        </a:p>
      </dgm:t>
    </dgm:pt>
    <dgm:pt modelId="{D60C1D66-6BC9-41E0-B4FA-F3C2E8AC9C79}" type="parTrans" cxnId="{A39CF243-9296-468D-999D-DA93E587AA06}">
      <dgm:prSet/>
      <dgm:spPr/>
      <dgm:t>
        <a:bodyPr/>
        <a:lstStyle/>
        <a:p>
          <a:endParaRPr lang="de-DE"/>
        </a:p>
      </dgm:t>
    </dgm:pt>
    <dgm:pt modelId="{1B917AC7-0364-4C5A-8641-2469F4ECFDD2}" type="sibTrans" cxnId="{A39CF243-9296-468D-999D-DA93E587AA06}">
      <dgm:prSet/>
      <dgm:spPr/>
      <dgm:t>
        <a:bodyPr/>
        <a:lstStyle/>
        <a:p>
          <a:endParaRPr lang="de-DE"/>
        </a:p>
      </dgm:t>
    </dgm:pt>
    <dgm:pt modelId="{849DEE6E-7E94-4740-B1A8-B10387B324AC}">
      <dgm:prSet phldrT="[Text]"/>
      <dgm:spPr/>
      <dgm:t>
        <a:bodyPr/>
        <a:lstStyle/>
        <a:p>
          <a:r>
            <a:rPr lang="de-DE" b="1" dirty="0" smtClean="0"/>
            <a:t>Grafische Benutzeroberfläche:</a:t>
          </a:r>
          <a:endParaRPr lang="de-DE" b="1" dirty="0"/>
        </a:p>
      </dgm:t>
    </dgm:pt>
    <dgm:pt modelId="{63F5C42F-8AEF-4764-AA1E-E1D0D1B9E7FC}" type="parTrans" cxnId="{DC326E2B-BBB6-4FC3-8199-9CDD79510CD7}">
      <dgm:prSet/>
      <dgm:spPr/>
      <dgm:t>
        <a:bodyPr/>
        <a:lstStyle/>
        <a:p>
          <a:endParaRPr lang="de-DE"/>
        </a:p>
      </dgm:t>
    </dgm:pt>
    <dgm:pt modelId="{659E9D53-656B-46AF-9097-A5F9A33F912D}" type="sibTrans" cxnId="{DC326E2B-BBB6-4FC3-8199-9CDD79510CD7}">
      <dgm:prSet/>
      <dgm:spPr/>
      <dgm:t>
        <a:bodyPr/>
        <a:lstStyle/>
        <a:p>
          <a:endParaRPr lang="de-DE"/>
        </a:p>
      </dgm:t>
    </dgm:pt>
    <dgm:pt modelId="{11B40D6B-8302-4D9E-ABBF-4A31A7195C9F}">
      <dgm:prSet/>
      <dgm:spPr/>
      <dgm:t>
        <a:bodyPr/>
        <a:lstStyle/>
        <a:p>
          <a:r>
            <a:rPr lang="de-DE" smtClean="0"/>
            <a:t>Fehlermeldung bei nicht ausgewähltem Werkstoff oder nicht ausgewählter Maßeinheit</a:t>
          </a:r>
          <a:endParaRPr lang="de-DE"/>
        </a:p>
      </dgm:t>
    </dgm:pt>
    <dgm:pt modelId="{DB255536-C167-4EE2-A05A-5F542497C025}" type="parTrans" cxnId="{CA42378D-75C1-4E81-B6DD-1067CB9BE46C}">
      <dgm:prSet/>
      <dgm:spPr/>
      <dgm:t>
        <a:bodyPr/>
        <a:lstStyle/>
        <a:p>
          <a:endParaRPr lang="de-DE"/>
        </a:p>
      </dgm:t>
    </dgm:pt>
    <dgm:pt modelId="{5932185A-7593-47C7-A60E-9CC685BD18F4}" type="sibTrans" cxnId="{CA42378D-75C1-4E81-B6DD-1067CB9BE46C}">
      <dgm:prSet/>
      <dgm:spPr/>
      <dgm:t>
        <a:bodyPr/>
        <a:lstStyle/>
        <a:p>
          <a:endParaRPr lang="de-DE"/>
        </a:p>
      </dgm:t>
    </dgm:pt>
    <dgm:pt modelId="{B14A11F8-32A3-4E39-8FA0-003389B659C2}">
      <dgm:prSet/>
      <dgm:spPr/>
      <dgm:t>
        <a:bodyPr/>
        <a:lstStyle/>
        <a:p>
          <a:r>
            <a:rPr lang="de-DE" dirty="0" smtClean="0"/>
            <a:t>Begrenzung der Parametergröße auf sinnvolle Wertebereiche</a:t>
          </a:r>
          <a:endParaRPr lang="de-DE" dirty="0"/>
        </a:p>
      </dgm:t>
    </dgm:pt>
    <dgm:pt modelId="{59E7C203-B870-4B57-8246-286C561A7ABA}" type="parTrans" cxnId="{0F738AA3-AB0C-4895-8841-FF7DAB7E8E8E}">
      <dgm:prSet/>
      <dgm:spPr/>
      <dgm:t>
        <a:bodyPr/>
        <a:lstStyle/>
        <a:p>
          <a:endParaRPr lang="de-DE"/>
        </a:p>
      </dgm:t>
    </dgm:pt>
    <dgm:pt modelId="{65DBC8F8-B695-428F-A8C3-AF90F76FA2A3}" type="sibTrans" cxnId="{0F738AA3-AB0C-4895-8841-FF7DAB7E8E8E}">
      <dgm:prSet/>
      <dgm:spPr/>
      <dgm:t>
        <a:bodyPr/>
        <a:lstStyle/>
        <a:p>
          <a:endParaRPr lang="de-DE"/>
        </a:p>
      </dgm:t>
    </dgm:pt>
    <dgm:pt modelId="{23938AC7-A299-4F5A-9CCF-0BF71298F3BA}">
      <dgm:prSet/>
      <dgm:spPr/>
      <dgm:t>
        <a:bodyPr/>
        <a:lstStyle/>
        <a:p>
          <a:r>
            <a:rPr lang="de-DE" dirty="0" smtClean="0"/>
            <a:t>Überprüfung der Verhältnismäßigkeit der Parameter zueinander</a:t>
          </a:r>
          <a:endParaRPr lang="de-DE" dirty="0"/>
        </a:p>
      </dgm:t>
    </dgm:pt>
    <dgm:pt modelId="{510AC72F-A1EF-45EF-8489-99F4D5683133}" type="parTrans" cxnId="{8CCFE032-AE2D-4ABC-9EF3-5DE942A9F83B}">
      <dgm:prSet/>
      <dgm:spPr/>
      <dgm:t>
        <a:bodyPr/>
        <a:lstStyle/>
        <a:p>
          <a:endParaRPr lang="de-DE"/>
        </a:p>
      </dgm:t>
    </dgm:pt>
    <dgm:pt modelId="{15A25B8A-8A1D-415B-AA4C-AB8865441A95}" type="sibTrans" cxnId="{8CCFE032-AE2D-4ABC-9EF3-5DE942A9F83B}">
      <dgm:prSet/>
      <dgm:spPr/>
      <dgm:t>
        <a:bodyPr/>
        <a:lstStyle/>
        <a:p>
          <a:endParaRPr lang="de-DE"/>
        </a:p>
      </dgm:t>
    </dgm:pt>
    <dgm:pt modelId="{2C81A860-CD0F-423D-8464-2C2494154C94}">
      <dgm:prSet/>
      <dgm:spPr/>
      <dgm:t>
        <a:bodyPr/>
        <a:lstStyle/>
        <a:p>
          <a:r>
            <a:rPr lang="de-DE" smtClean="0"/>
            <a:t>Zeichnungsdarstellung des Profilquerschnitts</a:t>
          </a:r>
          <a:endParaRPr lang="de-DE"/>
        </a:p>
      </dgm:t>
    </dgm:pt>
    <dgm:pt modelId="{9A12CB93-8285-4810-BA69-EE660926CFFA}" type="parTrans" cxnId="{7D379B44-84A2-48CA-8F5E-51E36558CB10}">
      <dgm:prSet/>
      <dgm:spPr/>
      <dgm:t>
        <a:bodyPr/>
        <a:lstStyle/>
        <a:p>
          <a:endParaRPr lang="de-DE"/>
        </a:p>
      </dgm:t>
    </dgm:pt>
    <dgm:pt modelId="{55A7DC04-581C-41E5-9F12-419CCE702E85}" type="sibTrans" cxnId="{7D379B44-84A2-48CA-8F5E-51E36558CB10}">
      <dgm:prSet/>
      <dgm:spPr/>
      <dgm:t>
        <a:bodyPr/>
        <a:lstStyle/>
        <a:p>
          <a:endParaRPr lang="de-DE"/>
        </a:p>
      </dgm:t>
    </dgm:pt>
    <dgm:pt modelId="{98E87FC5-7851-4F71-8B74-6366159F2B81}">
      <dgm:prSet/>
      <dgm:spPr/>
      <dgm:t>
        <a:bodyPr/>
        <a:lstStyle/>
        <a:p>
          <a:r>
            <a:rPr lang="de-DE" smtClean="0"/>
            <a:t>Bemaßungsdarstellung aufgrund der eingegebenen Parameter</a:t>
          </a:r>
          <a:endParaRPr lang="de-DE" dirty="0"/>
        </a:p>
      </dgm:t>
    </dgm:pt>
    <dgm:pt modelId="{D73FF9F1-2949-4417-9E7F-63753C58DCCF}" type="parTrans" cxnId="{9E0BA133-9163-4041-A5DA-9408672EFDDB}">
      <dgm:prSet/>
      <dgm:spPr/>
      <dgm:t>
        <a:bodyPr/>
        <a:lstStyle/>
        <a:p>
          <a:endParaRPr lang="de-DE"/>
        </a:p>
      </dgm:t>
    </dgm:pt>
    <dgm:pt modelId="{A4C7C131-BA23-493F-A711-EE8D1691A963}" type="sibTrans" cxnId="{9E0BA133-9163-4041-A5DA-9408672EFDDB}">
      <dgm:prSet/>
      <dgm:spPr/>
      <dgm:t>
        <a:bodyPr/>
        <a:lstStyle/>
        <a:p>
          <a:endParaRPr lang="de-DE"/>
        </a:p>
      </dgm:t>
    </dgm:pt>
    <dgm:pt modelId="{E6EC150B-7B96-4718-BE2C-4B7290CD5208}">
      <dgm:prSet/>
      <dgm:spPr/>
      <dgm:t>
        <a:bodyPr/>
        <a:lstStyle/>
        <a:p>
          <a:r>
            <a:rPr lang="de-DE" smtClean="0"/>
            <a:t>Auswahl eines Profils über eine Listbox</a:t>
          </a:r>
          <a:endParaRPr lang="de-DE"/>
        </a:p>
      </dgm:t>
    </dgm:pt>
    <dgm:pt modelId="{1C414905-E58D-4998-AA86-861BF58A25E0}" type="parTrans" cxnId="{7515FB95-099A-4202-98A0-7767C89AD325}">
      <dgm:prSet/>
      <dgm:spPr/>
      <dgm:t>
        <a:bodyPr/>
        <a:lstStyle/>
        <a:p>
          <a:endParaRPr lang="de-DE"/>
        </a:p>
      </dgm:t>
    </dgm:pt>
    <dgm:pt modelId="{3DC42866-9634-4481-B725-0965EAFE24AB}" type="sibTrans" cxnId="{7515FB95-099A-4202-98A0-7767C89AD325}">
      <dgm:prSet/>
      <dgm:spPr/>
      <dgm:t>
        <a:bodyPr/>
        <a:lstStyle/>
        <a:p>
          <a:endParaRPr lang="de-DE"/>
        </a:p>
      </dgm:t>
    </dgm:pt>
    <dgm:pt modelId="{7D8FD832-331A-46D2-8821-0FF966E9914E}">
      <dgm:prSet/>
      <dgm:spPr/>
      <dgm:t>
        <a:bodyPr/>
        <a:lstStyle/>
        <a:p>
          <a:r>
            <a:rPr lang="de-DE" dirty="0" smtClean="0"/>
            <a:t>Aufteilung der Berechnungsprogramme auf Tabs, die durch Auswahl eines Profils (Doppelklick in der </a:t>
          </a:r>
          <a:r>
            <a:rPr lang="de-DE" dirty="0" err="1" smtClean="0"/>
            <a:t>Listbox</a:t>
          </a:r>
          <a:r>
            <a:rPr lang="de-DE" dirty="0" smtClean="0"/>
            <a:t>) geöffnet werden</a:t>
          </a:r>
          <a:endParaRPr lang="de-DE" dirty="0"/>
        </a:p>
      </dgm:t>
    </dgm:pt>
    <dgm:pt modelId="{C5F9AF78-14D1-424B-B389-CD08300C0FD8}" type="parTrans" cxnId="{D4BEF87E-6F2E-4FF9-90D3-BE5982C6A433}">
      <dgm:prSet/>
      <dgm:spPr/>
      <dgm:t>
        <a:bodyPr/>
        <a:lstStyle/>
        <a:p>
          <a:endParaRPr lang="de-DE"/>
        </a:p>
      </dgm:t>
    </dgm:pt>
    <dgm:pt modelId="{4B712805-D220-47CB-A8A7-2D6F0BA85AB9}" type="sibTrans" cxnId="{D4BEF87E-6F2E-4FF9-90D3-BE5982C6A433}">
      <dgm:prSet/>
      <dgm:spPr/>
      <dgm:t>
        <a:bodyPr/>
        <a:lstStyle/>
        <a:p>
          <a:endParaRPr lang="de-DE"/>
        </a:p>
      </dgm:t>
    </dgm:pt>
    <dgm:pt modelId="{38BC1F8F-975E-4412-BC52-60096780AB4A}">
      <dgm:prSet/>
      <dgm:spPr/>
      <dgm:t>
        <a:bodyPr/>
        <a:lstStyle/>
        <a:p>
          <a:r>
            <a:rPr lang="de-DE" smtClean="0"/>
            <a:t>Nutzereingaben über Dropdown-Menüs und Textboxen</a:t>
          </a:r>
          <a:endParaRPr lang="de-DE" dirty="0"/>
        </a:p>
      </dgm:t>
    </dgm:pt>
    <dgm:pt modelId="{9F184476-7A72-48B9-B5E1-07FDE55B07F0}" type="parTrans" cxnId="{3C3BE961-A484-4CC0-AE89-AA1B1B8B343B}">
      <dgm:prSet/>
      <dgm:spPr/>
      <dgm:t>
        <a:bodyPr/>
        <a:lstStyle/>
        <a:p>
          <a:endParaRPr lang="de-DE"/>
        </a:p>
      </dgm:t>
    </dgm:pt>
    <dgm:pt modelId="{9FC3EA04-DC93-4AB3-9569-4324A543F32C}" type="sibTrans" cxnId="{3C3BE961-A484-4CC0-AE89-AA1B1B8B343B}">
      <dgm:prSet/>
      <dgm:spPr/>
      <dgm:t>
        <a:bodyPr/>
        <a:lstStyle/>
        <a:p>
          <a:endParaRPr lang="de-DE"/>
        </a:p>
      </dgm:t>
    </dgm:pt>
    <dgm:pt modelId="{AF164907-A3DD-4C7F-AFFA-7A5551A0ACFB}">
      <dgm:prSet/>
      <dgm:spPr/>
      <dgm:t>
        <a:bodyPr/>
        <a:lstStyle/>
        <a:p>
          <a:r>
            <a:rPr lang="de-DE" smtClean="0"/>
            <a:t>Überprüfung der Eingaben, Ausgabe von Fehlermeldungen, Auffordern zur Eingabe/Auswahl korrekter Werte</a:t>
          </a:r>
          <a:endParaRPr lang="de-DE" dirty="0"/>
        </a:p>
      </dgm:t>
    </dgm:pt>
    <dgm:pt modelId="{85688523-B8FB-484B-B56E-547BA8E9C109}" type="parTrans" cxnId="{D2C903E5-FFD3-4FBE-9E8B-5E23888B4695}">
      <dgm:prSet/>
      <dgm:spPr/>
      <dgm:t>
        <a:bodyPr/>
        <a:lstStyle/>
        <a:p>
          <a:endParaRPr lang="de-DE"/>
        </a:p>
      </dgm:t>
    </dgm:pt>
    <dgm:pt modelId="{4C24D5BA-C432-449F-B1AD-1937930383AD}" type="sibTrans" cxnId="{D2C903E5-FFD3-4FBE-9E8B-5E23888B4695}">
      <dgm:prSet/>
      <dgm:spPr/>
      <dgm:t>
        <a:bodyPr/>
        <a:lstStyle/>
        <a:p>
          <a:endParaRPr lang="de-DE"/>
        </a:p>
      </dgm:t>
    </dgm:pt>
    <dgm:pt modelId="{2DE5FEBE-6B46-4EC4-A6AB-6077312ED2AA}" type="pres">
      <dgm:prSet presAssocID="{A7C43206-4B48-4CF3-8964-8EC422B43172}" presName="linear" presStyleCnt="0">
        <dgm:presLayoutVars>
          <dgm:dir/>
          <dgm:animLvl val="lvl"/>
          <dgm:resizeHandles val="exact"/>
        </dgm:presLayoutVars>
      </dgm:prSet>
      <dgm:spPr/>
    </dgm:pt>
    <dgm:pt modelId="{9265D409-71AA-41F1-AB92-FFFE2F284C8E}" type="pres">
      <dgm:prSet presAssocID="{30AD3BD9-ED45-4FF8-86DA-B0E5A78E8AB5}" presName="parentLin" presStyleCnt="0"/>
      <dgm:spPr/>
    </dgm:pt>
    <dgm:pt modelId="{14336502-CD29-4BAB-8D5A-B4A86906D172}" type="pres">
      <dgm:prSet presAssocID="{30AD3BD9-ED45-4FF8-86DA-B0E5A78E8AB5}" presName="parentLeftMargin" presStyleLbl="node1" presStyleIdx="0" presStyleCnt="3"/>
      <dgm:spPr/>
    </dgm:pt>
    <dgm:pt modelId="{C45CB9E8-A3BE-4BF4-877E-A1BF935A5319}" type="pres">
      <dgm:prSet presAssocID="{30AD3BD9-ED45-4FF8-86DA-B0E5A78E8AB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6546E6-30E8-46E5-A909-D59416751EA9}" type="pres">
      <dgm:prSet presAssocID="{30AD3BD9-ED45-4FF8-86DA-B0E5A78E8AB5}" presName="negativeSpace" presStyleCnt="0"/>
      <dgm:spPr/>
    </dgm:pt>
    <dgm:pt modelId="{A795EFAE-94EB-48C8-B9CF-02EB5698A15F}" type="pres">
      <dgm:prSet presAssocID="{30AD3BD9-ED45-4FF8-86DA-B0E5A78E8AB5}" presName="childText" presStyleLbl="conFgAcc1" presStyleIdx="0" presStyleCnt="3">
        <dgm:presLayoutVars>
          <dgm:bulletEnabled val="1"/>
        </dgm:presLayoutVars>
      </dgm:prSet>
      <dgm:spPr/>
    </dgm:pt>
    <dgm:pt modelId="{E3EE80A7-8C14-4F72-8270-3B8F2987A31A}" type="pres">
      <dgm:prSet presAssocID="{763A3E30-886F-4314-A7D6-D5CA09ECA774}" presName="spaceBetweenRectangles" presStyleCnt="0"/>
      <dgm:spPr/>
    </dgm:pt>
    <dgm:pt modelId="{019E2DD2-62A4-4B8E-99EB-68192B42A8A5}" type="pres">
      <dgm:prSet presAssocID="{F12C3322-BD9E-4543-A48E-101FDA074197}" presName="parentLin" presStyleCnt="0"/>
      <dgm:spPr/>
    </dgm:pt>
    <dgm:pt modelId="{BBA70409-E535-47C6-8981-78D0DA41740C}" type="pres">
      <dgm:prSet presAssocID="{F12C3322-BD9E-4543-A48E-101FDA074197}" presName="parentLeftMargin" presStyleLbl="node1" presStyleIdx="0" presStyleCnt="3"/>
      <dgm:spPr/>
    </dgm:pt>
    <dgm:pt modelId="{6357388A-358C-4F66-B033-7E3019FDE468}" type="pres">
      <dgm:prSet presAssocID="{F12C3322-BD9E-4543-A48E-101FDA07419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8591BFB-E1B5-4279-9B44-71F81469A956}" type="pres">
      <dgm:prSet presAssocID="{F12C3322-BD9E-4543-A48E-101FDA074197}" presName="negativeSpace" presStyleCnt="0"/>
      <dgm:spPr/>
    </dgm:pt>
    <dgm:pt modelId="{6EC7C626-8D5C-407B-BB4A-270A8ACA394D}" type="pres">
      <dgm:prSet presAssocID="{F12C3322-BD9E-4543-A48E-101FDA074197}" presName="childText" presStyleLbl="conFgAcc1" presStyleIdx="1" presStyleCnt="3">
        <dgm:presLayoutVars>
          <dgm:bulletEnabled val="1"/>
        </dgm:presLayoutVars>
      </dgm:prSet>
      <dgm:spPr/>
    </dgm:pt>
    <dgm:pt modelId="{6AA99BC9-4774-4E4E-A239-E2C288A73F11}" type="pres">
      <dgm:prSet presAssocID="{1B917AC7-0364-4C5A-8641-2469F4ECFDD2}" presName="spaceBetweenRectangles" presStyleCnt="0"/>
      <dgm:spPr/>
    </dgm:pt>
    <dgm:pt modelId="{D305C2A2-FBBA-4EE3-87B2-6ED32AEBE48F}" type="pres">
      <dgm:prSet presAssocID="{849DEE6E-7E94-4740-B1A8-B10387B324AC}" presName="parentLin" presStyleCnt="0"/>
      <dgm:spPr/>
    </dgm:pt>
    <dgm:pt modelId="{3E98A0FF-9E6F-4FA6-B937-47B223F7713D}" type="pres">
      <dgm:prSet presAssocID="{849DEE6E-7E94-4740-B1A8-B10387B324AC}" presName="parentLeftMargin" presStyleLbl="node1" presStyleIdx="1" presStyleCnt="3"/>
      <dgm:spPr/>
    </dgm:pt>
    <dgm:pt modelId="{DFFE5ED9-D009-4FF3-A04E-9469041BB89C}" type="pres">
      <dgm:prSet presAssocID="{849DEE6E-7E94-4740-B1A8-B10387B324A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70E776D-3DCF-4BD6-8780-4F3F3E9D940D}" type="pres">
      <dgm:prSet presAssocID="{849DEE6E-7E94-4740-B1A8-B10387B324AC}" presName="negativeSpace" presStyleCnt="0"/>
      <dgm:spPr/>
    </dgm:pt>
    <dgm:pt modelId="{9217E7C2-52D0-44C8-9260-40B1952B34D5}" type="pres">
      <dgm:prSet presAssocID="{849DEE6E-7E94-4740-B1A8-B10387B324A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304A114-DBBC-437B-8979-DAD0B5F016DE}" srcId="{A7C43206-4B48-4CF3-8964-8EC422B43172}" destId="{30AD3BD9-ED45-4FF8-86DA-B0E5A78E8AB5}" srcOrd="0" destOrd="0" parTransId="{E32BA025-B68B-4B97-B0DA-1DEC57853FDC}" sibTransId="{763A3E30-886F-4314-A7D6-D5CA09ECA774}"/>
    <dgm:cxn modelId="{DC326E2B-BBB6-4FC3-8199-9CDD79510CD7}" srcId="{A7C43206-4B48-4CF3-8964-8EC422B43172}" destId="{849DEE6E-7E94-4740-B1A8-B10387B324AC}" srcOrd="2" destOrd="0" parTransId="{63F5C42F-8AEF-4764-AA1E-E1D0D1B9E7FC}" sibTransId="{659E9D53-656B-46AF-9097-A5F9A33F912D}"/>
    <dgm:cxn modelId="{C6406185-D379-49F5-8562-93166C4A931A}" type="presOf" srcId="{B14A11F8-32A3-4E39-8FA0-003389B659C2}" destId="{A795EFAE-94EB-48C8-B9CF-02EB5698A15F}" srcOrd="0" destOrd="1" presId="urn:microsoft.com/office/officeart/2005/8/layout/list1"/>
    <dgm:cxn modelId="{D2C903E5-FFD3-4FBE-9E8B-5E23888B4695}" srcId="{849DEE6E-7E94-4740-B1A8-B10387B324AC}" destId="{AF164907-A3DD-4C7F-AFFA-7A5551A0ACFB}" srcOrd="3" destOrd="0" parTransId="{85688523-B8FB-484B-B56E-547BA8E9C109}" sibTransId="{4C24D5BA-C432-449F-B1AD-1937930383AD}"/>
    <dgm:cxn modelId="{CA42378D-75C1-4E81-B6DD-1067CB9BE46C}" srcId="{30AD3BD9-ED45-4FF8-86DA-B0E5A78E8AB5}" destId="{11B40D6B-8302-4D9E-ABBF-4A31A7195C9F}" srcOrd="0" destOrd="0" parTransId="{DB255536-C167-4EE2-A05A-5F542497C025}" sibTransId="{5932185A-7593-47C7-A60E-9CC685BD18F4}"/>
    <dgm:cxn modelId="{C6429ECC-14D3-4230-9E39-774E5BAC1223}" type="presOf" srcId="{A7C43206-4B48-4CF3-8964-8EC422B43172}" destId="{2DE5FEBE-6B46-4EC4-A6AB-6077312ED2AA}" srcOrd="0" destOrd="0" presId="urn:microsoft.com/office/officeart/2005/8/layout/list1"/>
    <dgm:cxn modelId="{576E14EB-0855-4AE7-B459-D40CE049505D}" type="presOf" srcId="{2C81A860-CD0F-423D-8464-2C2494154C94}" destId="{6EC7C626-8D5C-407B-BB4A-270A8ACA394D}" srcOrd="0" destOrd="0" presId="urn:microsoft.com/office/officeart/2005/8/layout/list1"/>
    <dgm:cxn modelId="{42664932-A99A-4820-9FC7-2C0A9483EF19}" type="presOf" srcId="{E6EC150B-7B96-4718-BE2C-4B7290CD5208}" destId="{9217E7C2-52D0-44C8-9260-40B1952B34D5}" srcOrd="0" destOrd="0" presId="urn:microsoft.com/office/officeart/2005/8/layout/list1"/>
    <dgm:cxn modelId="{D4BEF87E-6F2E-4FF9-90D3-BE5982C6A433}" srcId="{849DEE6E-7E94-4740-B1A8-B10387B324AC}" destId="{7D8FD832-331A-46D2-8821-0FF966E9914E}" srcOrd="1" destOrd="0" parTransId="{C5F9AF78-14D1-424B-B389-CD08300C0FD8}" sibTransId="{4B712805-D220-47CB-A8A7-2D6F0BA85AB9}"/>
    <dgm:cxn modelId="{88CE0C53-2FDD-4074-B4F9-BAA07063FB47}" type="presOf" srcId="{11B40D6B-8302-4D9E-ABBF-4A31A7195C9F}" destId="{A795EFAE-94EB-48C8-B9CF-02EB5698A15F}" srcOrd="0" destOrd="0" presId="urn:microsoft.com/office/officeart/2005/8/layout/list1"/>
    <dgm:cxn modelId="{C0C021A4-1CCD-4036-B2AD-343B738B4210}" type="presOf" srcId="{F12C3322-BD9E-4543-A48E-101FDA074197}" destId="{6357388A-358C-4F66-B033-7E3019FDE468}" srcOrd="1" destOrd="0" presId="urn:microsoft.com/office/officeart/2005/8/layout/list1"/>
    <dgm:cxn modelId="{A39CF243-9296-468D-999D-DA93E587AA06}" srcId="{A7C43206-4B48-4CF3-8964-8EC422B43172}" destId="{F12C3322-BD9E-4543-A48E-101FDA074197}" srcOrd="1" destOrd="0" parTransId="{D60C1D66-6BC9-41E0-B4FA-F3C2E8AC9C79}" sibTransId="{1B917AC7-0364-4C5A-8641-2469F4ECFDD2}"/>
    <dgm:cxn modelId="{8C49E00B-E057-434B-B3EB-B5273DBB9ABA}" type="presOf" srcId="{23938AC7-A299-4F5A-9CCF-0BF71298F3BA}" destId="{A795EFAE-94EB-48C8-B9CF-02EB5698A15F}" srcOrd="0" destOrd="2" presId="urn:microsoft.com/office/officeart/2005/8/layout/list1"/>
    <dgm:cxn modelId="{7D379B44-84A2-48CA-8F5E-51E36558CB10}" srcId="{F12C3322-BD9E-4543-A48E-101FDA074197}" destId="{2C81A860-CD0F-423D-8464-2C2494154C94}" srcOrd="0" destOrd="0" parTransId="{9A12CB93-8285-4810-BA69-EE660926CFFA}" sibTransId="{55A7DC04-581C-41E5-9F12-419CCE702E85}"/>
    <dgm:cxn modelId="{6100AA50-4594-4015-885A-023DE180897A}" type="presOf" srcId="{38BC1F8F-975E-4412-BC52-60096780AB4A}" destId="{9217E7C2-52D0-44C8-9260-40B1952B34D5}" srcOrd="0" destOrd="2" presId="urn:microsoft.com/office/officeart/2005/8/layout/list1"/>
    <dgm:cxn modelId="{EDE18841-81C7-4DCC-B2DF-15F06D282720}" type="presOf" srcId="{F12C3322-BD9E-4543-A48E-101FDA074197}" destId="{BBA70409-E535-47C6-8981-78D0DA41740C}" srcOrd="0" destOrd="0" presId="urn:microsoft.com/office/officeart/2005/8/layout/list1"/>
    <dgm:cxn modelId="{C8E9DF09-D5ED-435E-8A26-E87615721CD8}" type="presOf" srcId="{849DEE6E-7E94-4740-B1A8-B10387B324AC}" destId="{DFFE5ED9-D009-4FF3-A04E-9469041BB89C}" srcOrd="1" destOrd="0" presId="urn:microsoft.com/office/officeart/2005/8/layout/list1"/>
    <dgm:cxn modelId="{F9D9065A-9CB2-417E-823D-18410485E3E8}" type="presOf" srcId="{98E87FC5-7851-4F71-8B74-6366159F2B81}" destId="{6EC7C626-8D5C-407B-BB4A-270A8ACA394D}" srcOrd="0" destOrd="1" presId="urn:microsoft.com/office/officeart/2005/8/layout/list1"/>
    <dgm:cxn modelId="{8CCFE032-AE2D-4ABC-9EF3-5DE942A9F83B}" srcId="{30AD3BD9-ED45-4FF8-86DA-B0E5A78E8AB5}" destId="{23938AC7-A299-4F5A-9CCF-0BF71298F3BA}" srcOrd="2" destOrd="0" parTransId="{510AC72F-A1EF-45EF-8489-99F4D5683133}" sibTransId="{15A25B8A-8A1D-415B-AA4C-AB8865441A95}"/>
    <dgm:cxn modelId="{7515FB95-099A-4202-98A0-7767C89AD325}" srcId="{849DEE6E-7E94-4740-B1A8-B10387B324AC}" destId="{E6EC150B-7B96-4718-BE2C-4B7290CD5208}" srcOrd="0" destOrd="0" parTransId="{1C414905-E58D-4998-AA86-861BF58A25E0}" sibTransId="{3DC42866-9634-4481-B725-0965EAFE24AB}"/>
    <dgm:cxn modelId="{F31BE0EA-9BBC-4157-ADEC-148117593630}" type="presOf" srcId="{7D8FD832-331A-46D2-8821-0FF966E9914E}" destId="{9217E7C2-52D0-44C8-9260-40B1952B34D5}" srcOrd="0" destOrd="1" presId="urn:microsoft.com/office/officeart/2005/8/layout/list1"/>
    <dgm:cxn modelId="{40E90D2F-B979-4134-8F96-A1DA657893A1}" type="presOf" srcId="{30AD3BD9-ED45-4FF8-86DA-B0E5A78E8AB5}" destId="{C45CB9E8-A3BE-4BF4-877E-A1BF935A5319}" srcOrd="1" destOrd="0" presId="urn:microsoft.com/office/officeart/2005/8/layout/list1"/>
    <dgm:cxn modelId="{9E0BA133-9163-4041-A5DA-9408672EFDDB}" srcId="{F12C3322-BD9E-4543-A48E-101FDA074197}" destId="{98E87FC5-7851-4F71-8B74-6366159F2B81}" srcOrd="1" destOrd="0" parTransId="{D73FF9F1-2949-4417-9E7F-63753C58DCCF}" sibTransId="{A4C7C131-BA23-493F-A711-EE8D1691A963}"/>
    <dgm:cxn modelId="{C954C4EE-51BD-497A-8CFD-51E8013E11A7}" type="presOf" srcId="{AF164907-A3DD-4C7F-AFFA-7A5551A0ACFB}" destId="{9217E7C2-52D0-44C8-9260-40B1952B34D5}" srcOrd="0" destOrd="3" presId="urn:microsoft.com/office/officeart/2005/8/layout/list1"/>
    <dgm:cxn modelId="{7BC4F3CE-38CC-4969-A8AC-FBD78911B18F}" type="presOf" srcId="{849DEE6E-7E94-4740-B1A8-B10387B324AC}" destId="{3E98A0FF-9E6F-4FA6-B937-47B223F7713D}" srcOrd="0" destOrd="0" presId="urn:microsoft.com/office/officeart/2005/8/layout/list1"/>
    <dgm:cxn modelId="{082957D2-14A1-47C2-8405-EA4D984D15D4}" type="presOf" srcId="{30AD3BD9-ED45-4FF8-86DA-B0E5A78E8AB5}" destId="{14336502-CD29-4BAB-8D5A-B4A86906D172}" srcOrd="0" destOrd="0" presId="urn:microsoft.com/office/officeart/2005/8/layout/list1"/>
    <dgm:cxn modelId="{0F738AA3-AB0C-4895-8841-FF7DAB7E8E8E}" srcId="{30AD3BD9-ED45-4FF8-86DA-B0E5A78E8AB5}" destId="{B14A11F8-32A3-4E39-8FA0-003389B659C2}" srcOrd="1" destOrd="0" parTransId="{59E7C203-B870-4B57-8246-286C561A7ABA}" sibTransId="{65DBC8F8-B695-428F-A8C3-AF90F76FA2A3}"/>
    <dgm:cxn modelId="{3C3BE961-A484-4CC0-AE89-AA1B1B8B343B}" srcId="{849DEE6E-7E94-4740-B1A8-B10387B324AC}" destId="{38BC1F8F-975E-4412-BC52-60096780AB4A}" srcOrd="2" destOrd="0" parTransId="{9F184476-7A72-48B9-B5E1-07FDE55B07F0}" sibTransId="{9FC3EA04-DC93-4AB3-9569-4324A543F32C}"/>
    <dgm:cxn modelId="{201043BC-CEB3-4047-B8FF-0CD92DC05E76}" type="presParOf" srcId="{2DE5FEBE-6B46-4EC4-A6AB-6077312ED2AA}" destId="{9265D409-71AA-41F1-AB92-FFFE2F284C8E}" srcOrd="0" destOrd="0" presId="urn:microsoft.com/office/officeart/2005/8/layout/list1"/>
    <dgm:cxn modelId="{9BD357A3-10BE-4A07-82A5-FA54E65494D8}" type="presParOf" srcId="{9265D409-71AA-41F1-AB92-FFFE2F284C8E}" destId="{14336502-CD29-4BAB-8D5A-B4A86906D172}" srcOrd="0" destOrd="0" presId="urn:microsoft.com/office/officeart/2005/8/layout/list1"/>
    <dgm:cxn modelId="{74EA0BDE-0DAB-464C-9646-F87A2C8AE540}" type="presParOf" srcId="{9265D409-71AA-41F1-AB92-FFFE2F284C8E}" destId="{C45CB9E8-A3BE-4BF4-877E-A1BF935A5319}" srcOrd="1" destOrd="0" presId="urn:microsoft.com/office/officeart/2005/8/layout/list1"/>
    <dgm:cxn modelId="{7BDE00E2-2ADA-4ED5-A2C5-362AE2D20CD3}" type="presParOf" srcId="{2DE5FEBE-6B46-4EC4-A6AB-6077312ED2AA}" destId="{4A6546E6-30E8-46E5-A909-D59416751EA9}" srcOrd="1" destOrd="0" presId="urn:microsoft.com/office/officeart/2005/8/layout/list1"/>
    <dgm:cxn modelId="{B780FDEA-6566-404B-87A1-743BCCA72235}" type="presParOf" srcId="{2DE5FEBE-6B46-4EC4-A6AB-6077312ED2AA}" destId="{A795EFAE-94EB-48C8-B9CF-02EB5698A15F}" srcOrd="2" destOrd="0" presId="urn:microsoft.com/office/officeart/2005/8/layout/list1"/>
    <dgm:cxn modelId="{E26C90E6-03C5-43B3-AD91-032D46C942E6}" type="presParOf" srcId="{2DE5FEBE-6B46-4EC4-A6AB-6077312ED2AA}" destId="{E3EE80A7-8C14-4F72-8270-3B8F2987A31A}" srcOrd="3" destOrd="0" presId="urn:microsoft.com/office/officeart/2005/8/layout/list1"/>
    <dgm:cxn modelId="{4BB293B2-FDBA-4D31-B19C-E0CF3C00EE6C}" type="presParOf" srcId="{2DE5FEBE-6B46-4EC4-A6AB-6077312ED2AA}" destId="{019E2DD2-62A4-4B8E-99EB-68192B42A8A5}" srcOrd="4" destOrd="0" presId="urn:microsoft.com/office/officeart/2005/8/layout/list1"/>
    <dgm:cxn modelId="{32FEF48D-7755-4A42-B109-4F3E7B8E7736}" type="presParOf" srcId="{019E2DD2-62A4-4B8E-99EB-68192B42A8A5}" destId="{BBA70409-E535-47C6-8981-78D0DA41740C}" srcOrd="0" destOrd="0" presId="urn:microsoft.com/office/officeart/2005/8/layout/list1"/>
    <dgm:cxn modelId="{DB6DF0CF-DA8B-41FB-A597-E6D5F19E306E}" type="presParOf" srcId="{019E2DD2-62A4-4B8E-99EB-68192B42A8A5}" destId="{6357388A-358C-4F66-B033-7E3019FDE468}" srcOrd="1" destOrd="0" presId="urn:microsoft.com/office/officeart/2005/8/layout/list1"/>
    <dgm:cxn modelId="{857DC19A-A72F-4214-8692-18C6FC023355}" type="presParOf" srcId="{2DE5FEBE-6B46-4EC4-A6AB-6077312ED2AA}" destId="{38591BFB-E1B5-4279-9B44-71F81469A956}" srcOrd="5" destOrd="0" presId="urn:microsoft.com/office/officeart/2005/8/layout/list1"/>
    <dgm:cxn modelId="{9D231973-D6AE-485E-8363-8F0B54A8226F}" type="presParOf" srcId="{2DE5FEBE-6B46-4EC4-A6AB-6077312ED2AA}" destId="{6EC7C626-8D5C-407B-BB4A-270A8ACA394D}" srcOrd="6" destOrd="0" presId="urn:microsoft.com/office/officeart/2005/8/layout/list1"/>
    <dgm:cxn modelId="{54B01BB8-38C5-4B5E-BCC7-CC9A362150A1}" type="presParOf" srcId="{2DE5FEBE-6B46-4EC4-A6AB-6077312ED2AA}" destId="{6AA99BC9-4774-4E4E-A239-E2C288A73F11}" srcOrd="7" destOrd="0" presId="urn:microsoft.com/office/officeart/2005/8/layout/list1"/>
    <dgm:cxn modelId="{A69FA6F0-8126-40F8-A5F0-DC37A5F75276}" type="presParOf" srcId="{2DE5FEBE-6B46-4EC4-A6AB-6077312ED2AA}" destId="{D305C2A2-FBBA-4EE3-87B2-6ED32AEBE48F}" srcOrd="8" destOrd="0" presId="urn:microsoft.com/office/officeart/2005/8/layout/list1"/>
    <dgm:cxn modelId="{7D4230AF-3506-4555-8767-A2DA25564F7D}" type="presParOf" srcId="{D305C2A2-FBBA-4EE3-87B2-6ED32AEBE48F}" destId="{3E98A0FF-9E6F-4FA6-B937-47B223F7713D}" srcOrd="0" destOrd="0" presId="urn:microsoft.com/office/officeart/2005/8/layout/list1"/>
    <dgm:cxn modelId="{E30B73FC-19DA-4C6E-85AD-8F9B89770EC5}" type="presParOf" srcId="{D305C2A2-FBBA-4EE3-87B2-6ED32AEBE48F}" destId="{DFFE5ED9-D009-4FF3-A04E-9469041BB89C}" srcOrd="1" destOrd="0" presId="urn:microsoft.com/office/officeart/2005/8/layout/list1"/>
    <dgm:cxn modelId="{A1FDBB39-0E7F-4A6B-9BD6-28087332695B}" type="presParOf" srcId="{2DE5FEBE-6B46-4EC4-A6AB-6077312ED2AA}" destId="{870E776D-3DCF-4BD6-8780-4F3F3E9D940D}" srcOrd="9" destOrd="0" presId="urn:microsoft.com/office/officeart/2005/8/layout/list1"/>
    <dgm:cxn modelId="{9BE66371-6375-405B-A886-9EE2F0AF7D40}" type="presParOf" srcId="{2DE5FEBE-6B46-4EC4-A6AB-6077312ED2AA}" destId="{9217E7C2-52D0-44C8-9260-40B1952B34D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B5E410-42D0-4B76-ACDA-9122CF06DC17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8A32C5C5-E4F6-4774-BB9C-2ECD47A8813E}">
      <dgm:prSet phldrT="[Text]"/>
      <dgm:spPr/>
      <dgm:t>
        <a:bodyPr/>
        <a:lstStyle/>
        <a:p>
          <a:r>
            <a:rPr lang="de-DE" b="1" dirty="0" smtClean="0"/>
            <a:t>Berechnungen:</a:t>
          </a:r>
          <a:endParaRPr lang="de-DE" b="1" dirty="0"/>
        </a:p>
      </dgm:t>
    </dgm:pt>
    <dgm:pt modelId="{82D6A2AD-EF3A-4D4F-B811-BDB6AFA45877}" type="parTrans" cxnId="{DFD04B49-A992-46D7-9A6E-1EC10F027F28}">
      <dgm:prSet/>
      <dgm:spPr/>
      <dgm:t>
        <a:bodyPr/>
        <a:lstStyle/>
        <a:p>
          <a:endParaRPr lang="de-DE"/>
        </a:p>
      </dgm:t>
    </dgm:pt>
    <dgm:pt modelId="{2547BD58-0702-4858-A9B2-8B763DC09F87}" type="sibTrans" cxnId="{DFD04B49-A992-46D7-9A6E-1EC10F027F28}">
      <dgm:prSet/>
      <dgm:spPr/>
      <dgm:t>
        <a:bodyPr/>
        <a:lstStyle/>
        <a:p>
          <a:endParaRPr lang="de-DE"/>
        </a:p>
      </dgm:t>
    </dgm:pt>
    <dgm:pt modelId="{B91046F9-9C11-493E-973C-328F8CD031C5}">
      <dgm:prSet phldrT="[Text]"/>
      <dgm:spPr/>
      <dgm:t>
        <a:bodyPr/>
        <a:lstStyle/>
        <a:p>
          <a:r>
            <a:rPr lang="de-DE" b="1" dirty="0" smtClean="0"/>
            <a:t>Grafische Repräsentation der Eingaben:</a:t>
          </a:r>
          <a:endParaRPr lang="de-DE" b="1" dirty="0"/>
        </a:p>
      </dgm:t>
    </dgm:pt>
    <dgm:pt modelId="{B182FC5D-200C-4726-8994-A837E7ADC4D0}" type="parTrans" cxnId="{FEE289E8-CC6A-488F-B9AE-F1422C92EBC4}">
      <dgm:prSet/>
      <dgm:spPr/>
      <dgm:t>
        <a:bodyPr/>
        <a:lstStyle/>
        <a:p>
          <a:endParaRPr lang="de-DE"/>
        </a:p>
      </dgm:t>
    </dgm:pt>
    <dgm:pt modelId="{F5CED7B9-DD70-4935-89C0-2FC97D2AE9A2}" type="sibTrans" cxnId="{FEE289E8-CC6A-488F-B9AE-F1422C92EBC4}">
      <dgm:prSet/>
      <dgm:spPr/>
      <dgm:t>
        <a:bodyPr/>
        <a:lstStyle/>
        <a:p>
          <a:endParaRPr lang="de-DE"/>
        </a:p>
      </dgm:t>
    </dgm:pt>
    <dgm:pt modelId="{946D9745-9AD5-4C40-9B44-96D02D2CFE51}">
      <dgm:prSet phldrT="[Text]"/>
      <dgm:spPr/>
      <dgm:t>
        <a:bodyPr/>
        <a:lstStyle/>
        <a:p>
          <a:r>
            <a:rPr lang="de-DE" b="1" dirty="0" smtClean="0"/>
            <a:t>Eingabekontrollen:</a:t>
          </a:r>
          <a:endParaRPr lang="de-DE" b="1" dirty="0"/>
        </a:p>
      </dgm:t>
    </dgm:pt>
    <dgm:pt modelId="{9A4FBBA7-33E8-4F2D-B165-30A7D2827C02}" type="parTrans" cxnId="{CFAD4743-4CE0-4B65-AC1B-E06FA00A9E1A}">
      <dgm:prSet/>
      <dgm:spPr/>
      <dgm:t>
        <a:bodyPr/>
        <a:lstStyle/>
        <a:p>
          <a:endParaRPr lang="de-DE"/>
        </a:p>
      </dgm:t>
    </dgm:pt>
    <dgm:pt modelId="{97BB1F6C-0826-4860-B56A-17E45D5DD32B}" type="sibTrans" cxnId="{CFAD4743-4CE0-4B65-AC1B-E06FA00A9E1A}">
      <dgm:prSet/>
      <dgm:spPr/>
      <dgm:t>
        <a:bodyPr/>
        <a:lstStyle/>
        <a:p>
          <a:endParaRPr lang="de-DE"/>
        </a:p>
      </dgm:t>
    </dgm:pt>
    <dgm:pt modelId="{70F1D855-715C-4043-8B49-13567E35C3ED}">
      <dgm:prSet/>
      <dgm:spPr/>
      <dgm:t>
        <a:bodyPr/>
        <a:lstStyle/>
        <a:p>
          <a:endParaRPr lang="de-DE" dirty="0"/>
        </a:p>
      </dgm:t>
    </dgm:pt>
    <dgm:pt modelId="{1C1DEB47-D791-45C2-AF78-A1DB9B897485}" type="parTrans" cxnId="{998B3F93-3846-44C7-914E-23EBD7C14322}">
      <dgm:prSet/>
      <dgm:spPr/>
      <dgm:t>
        <a:bodyPr/>
        <a:lstStyle/>
        <a:p>
          <a:endParaRPr lang="de-DE"/>
        </a:p>
      </dgm:t>
    </dgm:pt>
    <dgm:pt modelId="{7ED1B335-04D5-4493-AE43-52B797D03E81}" type="sibTrans" cxnId="{998B3F93-3846-44C7-914E-23EBD7C14322}">
      <dgm:prSet/>
      <dgm:spPr/>
      <dgm:t>
        <a:bodyPr/>
        <a:lstStyle/>
        <a:p>
          <a:endParaRPr lang="de-DE"/>
        </a:p>
      </dgm:t>
    </dgm:pt>
    <dgm:pt modelId="{51CD7AD4-B435-410D-92D1-CE762FDBC91A}">
      <dgm:prSet/>
      <dgm:spPr/>
      <dgm:t>
        <a:bodyPr/>
        <a:lstStyle/>
        <a:p>
          <a:r>
            <a:rPr lang="de-DE" smtClean="0"/>
            <a:t>Skalierung der Grafiken aufgrund der eingegebenen Parameter</a:t>
          </a:r>
          <a:endParaRPr lang="de-DE"/>
        </a:p>
      </dgm:t>
    </dgm:pt>
    <dgm:pt modelId="{1E5E03A6-054C-43BD-843C-7634E5E4E6C1}" type="parTrans" cxnId="{B821E01F-3B8F-44EA-B2B0-AA97D021ADED}">
      <dgm:prSet/>
      <dgm:spPr/>
      <dgm:t>
        <a:bodyPr/>
        <a:lstStyle/>
        <a:p>
          <a:endParaRPr lang="de-DE"/>
        </a:p>
      </dgm:t>
    </dgm:pt>
    <dgm:pt modelId="{FA81BD56-8542-4BD9-8E16-9448ADC9EA88}" type="sibTrans" cxnId="{B821E01F-3B8F-44EA-B2B0-AA97D021ADED}">
      <dgm:prSet/>
      <dgm:spPr/>
      <dgm:t>
        <a:bodyPr/>
        <a:lstStyle/>
        <a:p>
          <a:endParaRPr lang="de-DE"/>
        </a:p>
      </dgm:t>
    </dgm:pt>
    <dgm:pt modelId="{B6CF8BE3-D378-4626-950D-84FF5E8ED523}">
      <dgm:prSet/>
      <dgm:spPr/>
      <dgm:t>
        <a:bodyPr/>
        <a:lstStyle/>
        <a:p>
          <a:r>
            <a:rPr lang="de-DE" dirty="0" smtClean="0"/>
            <a:t>Angabe der Materialkosten</a:t>
          </a:r>
          <a:endParaRPr lang="de-DE" dirty="0"/>
        </a:p>
      </dgm:t>
    </dgm:pt>
    <dgm:pt modelId="{576A5B32-1E31-415D-9BEC-CC3BA9DA0CE9}" type="parTrans" cxnId="{0C64ED05-E8CD-4991-ADEA-C1A3F9DEF0AF}">
      <dgm:prSet/>
      <dgm:spPr/>
      <dgm:t>
        <a:bodyPr/>
        <a:lstStyle/>
        <a:p>
          <a:endParaRPr lang="de-DE"/>
        </a:p>
      </dgm:t>
    </dgm:pt>
    <dgm:pt modelId="{B90102F7-2C2E-403A-8B34-62086C776186}" type="sibTrans" cxnId="{0C64ED05-E8CD-4991-ADEA-C1A3F9DEF0AF}">
      <dgm:prSet/>
      <dgm:spPr/>
      <dgm:t>
        <a:bodyPr/>
        <a:lstStyle/>
        <a:p>
          <a:endParaRPr lang="de-DE"/>
        </a:p>
      </dgm:t>
    </dgm:pt>
    <dgm:pt modelId="{7D831D98-04AB-4648-A89B-E838D77430C1}">
      <dgm:prSet/>
      <dgm:spPr/>
      <dgm:t>
        <a:bodyPr/>
        <a:lstStyle/>
        <a:p>
          <a:r>
            <a:rPr lang="de-DE" dirty="0" smtClean="0"/>
            <a:t>Rundung der Ergebnisse auf sinnvolle Anzahl signifikanter Nachkommastellen</a:t>
          </a:r>
          <a:endParaRPr lang="de-DE" dirty="0"/>
        </a:p>
      </dgm:t>
    </dgm:pt>
    <dgm:pt modelId="{B2649AE4-21D3-467A-B1A7-992640F754BD}" type="parTrans" cxnId="{04D72166-5A88-4FDF-B577-0F9116118F02}">
      <dgm:prSet/>
      <dgm:spPr/>
      <dgm:t>
        <a:bodyPr/>
        <a:lstStyle/>
        <a:p>
          <a:endParaRPr lang="de-DE"/>
        </a:p>
      </dgm:t>
    </dgm:pt>
    <dgm:pt modelId="{E9148318-013A-48BE-A909-EF2F6451E8F1}" type="sibTrans" cxnId="{04D72166-5A88-4FDF-B577-0F9116118F02}">
      <dgm:prSet/>
      <dgm:spPr/>
      <dgm:t>
        <a:bodyPr/>
        <a:lstStyle/>
        <a:p>
          <a:endParaRPr lang="de-DE"/>
        </a:p>
      </dgm:t>
    </dgm:pt>
    <dgm:pt modelId="{047C1100-5811-4C26-A908-E980C1EBC51F}">
      <dgm:prSet/>
      <dgm:spPr/>
      <dgm:t>
        <a:bodyPr/>
        <a:lstStyle/>
        <a:p>
          <a:r>
            <a:rPr lang="de-DE" smtClean="0"/>
            <a:t>Verhindern der Eingabe von Buchstaben in die Parameter-Eingaben</a:t>
          </a:r>
          <a:endParaRPr lang="de-DE"/>
        </a:p>
      </dgm:t>
    </dgm:pt>
    <dgm:pt modelId="{7AC0D01F-0019-41FC-9C77-09EFF0A265DC}" type="parTrans" cxnId="{107D1072-1520-4855-8D3F-631C76D69A2B}">
      <dgm:prSet/>
      <dgm:spPr/>
      <dgm:t>
        <a:bodyPr/>
        <a:lstStyle/>
        <a:p>
          <a:endParaRPr lang="de-DE"/>
        </a:p>
      </dgm:t>
    </dgm:pt>
    <dgm:pt modelId="{2E2496D7-CA22-4505-901F-1887715493AD}" type="sibTrans" cxnId="{107D1072-1520-4855-8D3F-631C76D69A2B}">
      <dgm:prSet/>
      <dgm:spPr/>
      <dgm:t>
        <a:bodyPr/>
        <a:lstStyle/>
        <a:p>
          <a:endParaRPr lang="de-DE"/>
        </a:p>
      </dgm:t>
    </dgm:pt>
    <dgm:pt modelId="{471374A1-8230-4BAC-A170-5D45AA2A3BBA}" type="pres">
      <dgm:prSet presAssocID="{BDB5E410-42D0-4B76-ACDA-9122CF06DC17}" presName="linear" presStyleCnt="0">
        <dgm:presLayoutVars>
          <dgm:dir/>
          <dgm:animLvl val="lvl"/>
          <dgm:resizeHandles val="exact"/>
        </dgm:presLayoutVars>
      </dgm:prSet>
      <dgm:spPr/>
    </dgm:pt>
    <dgm:pt modelId="{EAAF1B7A-A501-436A-8766-6EEEBC59CF33}" type="pres">
      <dgm:prSet presAssocID="{8A32C5C5-E4F6-4774-BB9C-2ECD47A8813E}" presName="parentLin" presStyleCnt="0"/>
      <dgm:spPr/>
    </dgm:pt>
    <dgm:pt modelId="{5A688A47-CF24-457E-86F2-53E0D9E96553}" type="pres">
      <dgm:prSet presAssocID="{8A32C5C5-E4F6-4774-BB9C-2ECD47A8813E}" presName="parentLeftMargin" presStyleLbl="node1" presStyleIdx="0" presStyleCnt="3"/>
      <dgm:spPr/>
    </dgm:pt>
    <dgm:pt modelId="{63518DD9-D204-445F-A7CD-26FF7E4E8494}" type="pres">
      <dgm:prSet presAssocID="{8A32C5C5-E4F6-4774-BB9C-2ECD47A8813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2A75A8-1795-4BFE-BCC9-1D8A457B8DB0}" type="pres">
      <dgm:prSet presAssocID="{8A32C5C5-E4F6-4774-BB9C-2ECD47A8813E}" presName="negativeSpace" presStyleCnt="0"/>
      <dgm:spPr/>
    </dgm:pt>
    <dgm:pt modelId="{2B20BE4E-487B-4739-90D5-4A1C849598A3}" type="pres">
      <dgm:prSet presAssocID="{8A32C5C5-E4F6-4774-BB9C-2ECD47A8813E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C02BCC9-341B-4FF2-A20D-B9E141E02958}" type="pres">
      <dgm:prSet presAssocID="{2547BD58-0702-4858-A9B2-8B763DC09F87}" presName="spaceBetweenRectangles" presStyleCnt="0"/>
      <dgm:spPr/>
    </dgm:pt>
    <dgm:pt modelId="{F46F801E-7091-4C61-95BD-2BB419CBC3E4}" type="pres">
      <dgm:prSet presAssocID="{B91046F9-9C11-493E-973C-328F8CD031C5}" presName="parentLin" presStyleCnt="0"/>
      <dgm:spPr/>
    </dgm:pt>
    <dgm:pt modelId="{6DE805C7-D219-46D7-A260-6C6747840342}" type="pres">
      <dgm:prSet presAssocID="{B91046F9-9C11-493E-973C-328F8CD031C5}" presName="parentLeftMargin" presStyleLbl="node1" presStyleIdx="0" presStyleCnt="3"/>
      <dgm:spPr/>
    </dgm:pt>
    <dgm:pt modelId="{D6D21080-E39F-49BB-ADC9-1AFB05BD440C}" type="pres">
      <dgm:prSet presAssocID="{B91046F9-9C11-493E-973C-328F8CD031C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D6E2B8-B1F0-4871-820A-845ED45E21C3}" type="pres">
      <dgm:prSet presAssocID="{B91046F9-9C11-493E-973C-328F8CD031C5}" presName="negativeSpace" presStyleCnt="0"/>
      <dgm:spPr/>
    </dgm:pt>
    <dgm:pt modelId="{7837A7A5-6013-47A5-BE78-B96EB718FE25}" type="pres">
      <dgm:prSet presAssocID="{B91046F9-9C11-493E-973C-328F8CD031C5}" presName="childText" presStyleLbl="conFgAcc1" presStyleIdx="1" presStyleCnt="3">
        <dgm:presLayoutVars>
          <dgm:bulletEnabled val="1"/>
        </dgm:presLayoutVars>
      </dgm:prSet>
      <dgm:spPr/>
    </dgm:pt>
    <dgm:pt modelId="{4BD5C536-001B-4CE5-9D45-C2F8EA2C389D}" type="pres">
      <dgm:prSet presAssocID="{F5CED7B9-DD70-4935-89C0-2FC97D2AE9A2}" presName="spaceBetweenRectangles" presStyleCnt="0"/>
      <dgm:spPr/>
    </dgm:pt>
    <dgm:pt modelId="{D823F2AC-D634-43F5-80B4-0B24BDD83602}" type="pres">
      <dgm:prSet presAssocID="{946D9745-9AD5-4C40-9B44-96D02D2CFE51}" presName="parentLin" presStyleCnt="0"/>
      <dgm:spPr/>
    </dgm:pt>
    <dgm:pt modelId="{219B167C-07BB-4DEE-8F28-0EE279855281}" type="pres">
      <dgm:prSet presAssocID="{946D9745-9AD5-4C40-9B44-96D02D2CFE51}" presName="parentLeftMargin" presStyleLbl="node1" presStyleIdx="1" presStyleCnt="3"/>
      <dgm:spPr/>
    </dgm:pt>
    <dgm:pt modelId="{07CFFC92-280E-4277-9F76-A5B2B15011EC}" type="pres">
      <dgm:prSet presAssocID="{946D9745-9AD5-4C40-9B44-96D02D2CFE5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7C0347-C434-43C8-8D2C-949562CD719B}" type="pres">
      <dgm:prSet presAssocID="{946D9745-9AD5-4C40-9B44-96D02D2CFE51}" presName="negativeSpace" presStyleCnt="0"/>
      <dgm:spPr/>
    </dgm:pt>
    <dgm:pt modelId="{2F30C885-1687-4B2D-8F72-A9AB5C56BAA4}" type="pres">
      <dgm:prSet presAssocID="{946D9745-9AD5-4C40-9B44-96D02D2CFE5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0923BEC-8075-496B-AF6C-778530B61966}" type="presOf" srcId="{BDB5E410-42D0-4B76-ACDA-9122CF06DC17}" destId="{471374A1-8230-4BAC-A170-5D45AA2A3BBA}" srcOrd="0" destOrd="0" presId="urn:microsoft.com/office/officeart/2005/8/layout/list1"/>
    <dgm:cxn modelId="{8AD51B32-3E48-4E40-ABA5-FCA956C11BBA}" type="presOf" srcId="{B6CF8BE3-D378-4626-950D-84FF5E8ED523}" destId="{2B20BE4E-487B-4739-90D5-4A1C849598A3}" srcOrd="0" destOrd="1" presId="urn:microsoft.com/office/officeart/2005/8/layout/list1"/>
    <dgm:cxn modelId="{998B3F93-3846-44C7-914E-23EBD7C14322}" srcId="{8A32C5C5-E4F6-4774-BB9C-2ECD47A8813E}" destId="{70F1D855-715C-4043-8B49-13567E35C3ED}" srcOrd="0" destOrd="0" parTransId="{1C1DEB47-D791-45C2-AF78-A1DB9B897485}" sibTransId="{7ED1B335-04D5-4493-AE43-52B797D03E81}"/>
    <dgm:cxn modelId="{2777D5FA-D827-4926-B08F-582627F8DE4C}" type="presOf" srcId="{B91046F9-9C11-493E-973C-328F8CD031C5}" destId="{6DE805C7-D219-46D7-A260-6C6747840342}" srcOrd="0" destOrd="0" presId="urn:microsoft.com/office/officeart/2005/8/layout/list1"/>
    <dgm:cxn modelId="{8814EE8B-E3FB-4494-8880-C8025A5C57F6}" type="presOf" srcId="{946D9745-9AD5-4C40-9B44-96D02D2CFE51}" destId="{07CFFC92-280E-4277-9F76-A5B2B15011EC}" srcOrd="1" destOrd="0" presId="urn:microsoft.com/office/officeart/2005/8/layout/list1"/>
    <dgm:cxn modelId="{208CA934-7BC1-4D62-BBF9-455A858BF981}" type="presOf" srcId="{8A32C5C5-E4F6-4774-BB9C-2ECD47A8813E}" destId="{5A688A47-CF24-457E-86F2-53E0D9E96553}" srcOrd="0" destOrd="0" presId="urn:microsoft.com/office/officeart/2005/8/layout/list1"/>
    <dgm:cxn modelId="{300F26FE-C2C8-4D81-A5D1-6AB7D78099A9}" type="presOf" srcId="{8A32C5C5-E4F6-4774-BB9C-2ECD47A8813E}" destId="{63518DD9-D204-445F-A7CD-26FF7E4E8494}" srcOrd="1" destOrd="0" presId="urn:microsoft.com/office/officeart/2005/8/layout/list1"/>
    <dgm:cxn modelId="{B821E01F-3B8F-44EA-B2B0-AA97D021ADED}" srcId="{B91046F9-9C11-493E-973C-328F8CD031C5}" destId="{51CD7AD4-B435-410D-92D1-CE762FDBC91A}" srcOrd="0" destOrd="0" parTransId="{1E5E03A6-054C-43BD-843C-7634E5E4E6C1}" sibTransId="{FA81BD56-8542-4BD9-8E16-9448ADC9EA88}"/>
    <dgm:cxn modelId="{72AAB8CC-A459-4CCA-ACD0-96D10E327835}" type="presOf" srcId="{946D9745-9AD5-4C40-9B44-96D02D2CFE51}" destId="{219B167C-07BB-4DEE-8F28-0EE279855281}" srcOrd="0" destOrd="0" presId="urn:microsoft.com/office/officeart/2005/8/layout/list1"/>
    <dgm:cxn modelId="{75EB90D7-2E79-4223-B918-ACCB7B032AFC}" type="presOf" srcId="{047C1100-5811-4C26-A908-E980C1EBC51F}" destId="{2F30C885-1687-4B2D-8F72-A9AB5C56BAA4}" srcOrd="0" destOrd="0" presId="urn:microsoft.com/office/officeart/2005/8/layout/list1"/>
    <dgm:cxn modelId="{F09C6E3B-C18C-47E8-BC33-D44839E5A275}" type="presOf" srcId="{B91046F9-9C11-493E-973C-328F8CD031C5}" destId="{D6D21080-E39F-49BB-ADC9-1AFB05BD440C}" srcOrd="1" destOrd="0" presId="urn:microsoft.com/office/officeart/2005/8/layout/list1"/>
    <dgm:cxn modelId="{FEE289E8-CC6A-488F-B9AE-F1422C92EBC4}" srcId="{BDB5E410-42D0-4B76-ACDA-9122CF06DC17}" destId="{B91046F9-9C11-493E-973C-328F8CD031C5}" srcOrd="1" destOrd="0" parTransId="{B182FC5D-200C-4726-8994-A837E7ADC4D0}" sibTransId="{F5CED7B9-DD70-4935-89C0-2FC97D2AE9A2}"/>
    <dgm:cxn modelId="{C5AC904C-84F0-4053-B0D3-B49D31E38BAA}" type="presOf" srcId="{51CD7AD4-B435-410D-92D1-CE762FDBC91A}" destId="{7837A7A5-6013-47A5-BE78-B96EB718FE25}" srcOrd="0" destOrd="0" presId="urn:microsoft.com/office/officeart/2005/8/layout/list1"/>
    <dgm:cxn modelId="{107D1072-1520-4855-8D3F-631C76D69A2B}" srcId="{946D9745-9AD5-4C40-9B44-96D02D2CFE51}" destId="{047C1100-5811-4C26-A908-E980C1EBC51F}" srcOrd="0" destOrd="0" parTransId="{7AC0D01F-0019-41FC-9C77-09EFF0A265DC}" sibTransId="{2E2496D7-CA22-4505-901F-1887715493AD}"/>
    <dgm:cxn modelId="{CFAD4743-4CE0-4B65-AC1B-E06FA00A9E1A}" srcId="{BDB5E410-42D0-4B76-ACDA-9122CF06DC17}" destId="{946D9745-9AD5-4C40-9B44-96D02D2CFE51}" srcOrd="2" destOrd="0" parTransId="{9A4FBBA7-33E8-4F2D-B165-30A7D2827C02}" sibTransId="{97BB1F6C-0826-4860-B56A-17E45D5DD32B}"/>
    <dgm:cxn modelId="{5EEF82F8-A344-473F-B93E-5D83B4429A7A}" type="presOf" srcId="{7D831D98-04AB-4648-A89B-E838D77430C1}" destId="{2B20BE4E-487B-4739-90D5-4A1C849598A3}" srcOrd="0" destOrd="2" presId="urn:microsoft.com/office/officeart/2005/8/layout/list1"/>
    <dgm:cxn modelId="{0C64ED05-E8CD-4991-ADEA-C1A3F9DEF0AF}" srcId="{8A32C5C5-E4F6-4774-BB9C-2ECD47A8813E}" destId="{B6CF8BE3-D378-4626-950D-84FF5E8ED523}" srcOrd="1" destOrd="0" parTransId="{576A5B32-1E31-415D-9BEC-CC3BA9DA0CE9}" sibTransId="{B90102F7-2C2E-403A-8B34-62086C776186}"/>
    <dgm:cxn modelId="{DC6F84E7-7739-41F8-AFE8-10025708250B}" type="presOf" srcId="{70F1D855-715C-4043-8B49-13567E35C3ED}" destId="{2B20BE4E-487B-4739-90D5-4A1C849598A3}" srcOrd="0" destOrd="0" presId="urn:microsoft.com/office/officeart/2005/8/layout/list1"/>
    <dgm:cxn modelId="{DFD04B49-A992-46D7-9A6E-1EC10F027F28}" srcId="{BDB5E410-42D0-4B76-ACDA-9122CF06DC17}" destId="{8A32C5C5-E4F6-4774-BB9C-2ECD47A8813E}" srcOrd="0" destOrd="0" parTransId="{82D6A2AD-EF3A-4D4F-B811-BDB6AFA45877}" sibTransId="{2547BD58-0702-4858-A9B2-8B763DC09F87}"/>
    <dgm:cxn modelId="{04D72166-5A88-4FDF-B577-0F9116118F02}" srcId="{8A32C5C5-E4F6-4774-BB9C-2ECD47A8813E}" destId="{7D831D98-04AB-4648-A89B-E838D77430C1}" srcOrd="2" destOrd="0" parTransId="{B2649AE4-21D3-467A-B1A7-992640F754BD}" sibTransId="{E9148318-013A-48BE-A909-EF2F6451E8F1}"/>
    <dgm:cxn modelId="{0F920DF9-C70B-454E-AE40-2DA94D527764}" type="presParOf" srcId="{471374A1-8230-4BAC-A170-5D45AA2A3BBA}" destId="{EAAF1B7A-A501-436A-8766-6EEEBC59CF33}" srcOrd="0" destOrd="0" presId="urn:microsoft.com/office/officeart/2005/8/layout/list1"/>
    <dgm:cxn modelId="{0DAA6217-508B-4EC2-A623-3BB66C9162EF}" type="presParOf" srcId="{EAAF1B7A-A501-436A-8766-6EEEBC59CF33}" destId="{5A688A47-CF24-457E-86F2-53E0D9E96553}" srcOrd="0" destOrd="0" presId="urn:microsoft.com/office/officeart/2005/8/layout/list1"/>
    <dgm:cxn modelId="{8129D537-DB16-4310-8B9B-925C4DDCC768}" type="presParOf" srcId="{EAAF1B7A-A501-436A-8766-6EEEBC59CF33}" destId="{63518DD9-D204-445F-A7CD-26FF7E4E8494}" srcOrd="1" destOrd="0" presId="urn:microsoft.com/office/officeart/2005/8/layout/list1"/>
    <dgm:cxn modelId="{C1F8BEFE-777C-4D1D-8B3F-1A1C34A93DCE}" type="presParOf" srcId="{471374A1-8230-4BAC-A170-5D45AA2A3BBA}" destId="{8F2A75A8-1795-4BFE-BCC9-1D8A457B8DB0}" srcOrd="1" destOrd="0" presId="urn:microsoft.com/office/officeart/2005/8/layout/list1"/>
    <dgm:cxn modelId="{F8863F25-00F7-4F5A-9C71-CEF02C1F0E66}" type="presParOf" srcId="{471374A1-8230-4BAC-A170-5D45AA2A3BBA}" destId="{2B20BE4E-487B-4739-90D5-4A1C849598A3}" srcOrd="2" destOrd="0" presId="urn:microsoft.com/office/officeart/2005/8/layout/list1"/>
    <dgm:cxn modelId="{36884B6F-79FA-4109-A053-A62EBDAB0681}" type="presParOf" srcId="{471374A1-8230-4BAC-A170-5D45AA2A3BBA}" destId="{DC02BCC9-341B-4FF2-A20D-B9E141E02958}" srcOrd="3" destOrd="0" presId="urn:microsoft.com/office/officeart/2005/8/layout/list1"/>
    <dgm:cxn modelId="{5434DB7B-642C-4B06-B7CD-1A8AD18CBD22}" type="presParOf" srcId="{471374A1-8230-4BAC-A170-5D45AA2A3BBA}" destId="{F46F801E-7091-4C61-95BD-2BB419CBC3E4}" srcOrd="4" destOrd="0" presId="urn:microsoft.com/office/officeart/2005/8/layout/list1"/>
    <dgm:cxn modelId="{4E4D3C02-FE19-43E1-A978-486A6E60A429}" type="presParOf" srcId="{F46F801E-7091-4C61-95BD-2BB419CBC3E4}" destId="{6DE805C7-D219-46D7-A260-6C6747840342}" srcOrd="0" destOrd="0" presId="urn:microsoft.com/office/officeart/2005/8/layout/list1"/>
    <dgm:cxn modelId="{C9AA51FF-844D-4B3B-9FC5-6AC087F47642}" type="presParOf" srcId="{F46F801E-7091-4C61-95BD-2BB419CBC3E4}" destId="{D6D21080-E39F-49BB-ADC9-1AFB05BD440C}" srcOrd="1" destOrd="0" presId="urn:microsoft.com/office/officeart/2005/8/layout/list1"/>
    <dgm:cxn modelId="{8249C26C-819A-4C06-97B0-9CDD9AA7FBF2}" type="presParOf" srcId="{471374A1-8230-4BAC-A170-5D45AA2A3BBA}" destId="{21D6E2B8-B1F0-4871-820A-845ED45E21C3}" srcOrd="5" destOrd="0" presId="urn:microsoft.com/office/officeart/2005/8/layout/list1"/>
    <dgm:cxn modelId="{76E507D1-D801-41A7-AB7A-5110F7D217BB}" type="presParOf" srcId="{471374A1-8230-4BAC-A170-5D45AA2A3BBA}" destId="{7837A7A5-6013-47A5-BE78-B96EB718FE25}" srcOrd="6" destOrd="0" presId="urn:microsoft.com/office/officeart/2005/8/layout/list1"/>
    <dgm:cxn modelId="{4BDF65CC-EF6B-4EAE-A82C-2FE5A6133DC5}" type="presParOf" srcId="{471374A1-8230-4BAC-A170-5D45AA2A3BBA}" destId="{4BD5C536-001B-4CE5-9D45-C2F8EA2C389D}" srcOrd="7" destOrd="0" presId="urn:microsoft.com/office/officeart/2005/8/layout/list1"/>
    <dgm:cxn modelId="{0C9E79BE-E9AF-4C0D-A9D8-7504BDCB9B89}" type="presParOf" srcId="{471374A1-8230-4BAC-A170-5D45AA2A3BBA}" destId="{D823F2AC-D634-43F5-80B4-0B24BDD83602}" srcOrd="8" destOrd="0" presId="urn:microsoft.com/office/officeart/2005/8/layout/list1"/>
    <dgm:cxn modelId="{C90BB9DA-886E-4C43-A3CE-793E00AE9ADA}" type="presParOf" srcId="{D823F2AC-D634-43F5-80B4-0B24BDD83602}" destId="{219B167C-07BB-4DEE-8F28-0EE279855281}" srcOrd="0" destOrd="0" presId="urn:microsoft.com/office/officeart/2005/8/layout/list1"/>
    <dgm:cxn modelId="{B9E037D0-0486-448B-A3D8-18CB6A2B1B8B}" type="presParOf" srcId="{D823F2AC-D634-43F5-80B4-0B24BDD83602}" destId="{07CFFC92-280E-4277-9F76-A5B2B15011EC}" srcOrd="1" destOrd="0" presId="urn:microsoft.com/office/officeart/2005/8/layout/list1"/>
    <dgm:cxn modelId="{095429CD-8386-43A1-B19C-50566742A4C5}" type="presParOf" srcId="{471374A1-8230-4BAC-A170-5D45AA2A3BBA}" destId="{A27C0347-C434-43C8-8D2C-949562CD719B}" srcOrd="9" destOrd="0" presId="urn:microsoft.com/office/officeart/2005/8/layout/list1"/>
    <dgm:cxn modelId="{FCCBA3F4-DB47-459E-AC6C-F15C90D1369E}" type="presParOf" srcId="{471374A1-8230-4BAC-A170-5D45AA2A3BBA}" destId="{2F30C885-1687-4B2D-8F72-A9AB5C56BAA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95835-72FE-4BEB-8710-E45996A7257A}">
      <dsp:nvSpPr>
        <dsp:cNvPr id="0" name=""/>
        <dsp:cNvSpPr/>
      </dsp:nvSpPr>
      <dsp:spPr>
        <a:xfrm>
          <a:off x="0" y="232837"/>
          <a:ext cx="5020434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641" tIns="312420" rIns="38964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dirty="0" smtClean="0"/>
            <a:t>Rechteck Hohl-Vollprofil</a:t>
          </a: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dirty="0" smtClean="0"/>
            <a:t>Kreis Hohl-/Vollprofil</a:t>
          </a: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dirty="0" smtClean="0"/>
            <a:t>I-Profil	</a:t>
          </a:r>
          <a:endParaRPr lang="de-DE" sz="1500" kern="1200" dirty="0"/>
        </a:p>
      </dsp:txBody>
      <dsp:txXfrm>
        <a:off x="0" y="232837"/>
        <a:ext cx="5020434" cy="1134000"/>
      </dsp:txXfrm>
    </dsp:sp>
    <dsp:sp modelId="{64A564EA-51AA-4F33-9297-A07F8450AD5B}">
      <dsp:nvSpPr>
        <dsp:cNvPr id="0" name=""/>
        <dsp:cNvSpPr/>
      </dsp:nvSpPr>
      <dsp:spPr>
        <a:xfrm>
          <a:off x="251021" y="11437"/>
          <a:ext cx="351430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32" tIns="0" rIns="13283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Implementierte Profile</a:t>
          </a:r>
          <a:endParaRPr lang="de-DE" sz="1500" b="1" kern="1200" dirty="0"/>
        </a:p>
      </dsp:txBody>
      <dsp:txXfrm>
        <a:off x="272637" y="33053"/>
        <a:ext cx="3471071" cy="399568"/>
      </dsp:txXfrm>
    </dsp:sp>
    <dsp:sp modelId="{ADEBB304-C5A4-449D-80A5-40B0D2D27A12}">
      <dsp:nvSpPr>
        <dsp:cNvPr id="0" name=""/>
        <dsp:cNvSpPr/>
      </dsp:nvSpPr>
      <dsp:spPr>
        <a:xfrm>
          <a:off x="0" y="1669238"/>
          <a:ext cx="5020434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641" tIns="312420" rIns="38964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smtClean="0"/>
            <a:t>Fläche</a:t>
          </a:r>
          <a:endParaRPr lang="de-DE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smtClean="0"/>
            <a:t>Volumen</a:t>
          </a: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dirty="0" smtClean="0"/>
            <a:t>Masse</a:t>
          </a: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smtClean="0"/>
            <a:t>Schwerpunkt</a:t>
          </a: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smtClean="0"/>
            <a:t>Flächenträgheitsmomente</a:t>
          </a:r>
          <a:endParaRPr lang="de-DE" sz="1500" kern="1200" dirty="0"/>
        </a:p>
      </dsp:txBody>
      <dsp:txXfrm>
        <a:off x="0" y="1669238"/>
        <a:ext cx="5020434" cy="1606500"/>
      </dsp:txXfrm>
    </dsp:sp>
    <dsp:sp modelId="{8C0F035F-E413-48AF-BB83-621B2CD86829}">
      <dsp:nvSpPr>
        <dsp:cNvPr id="0" name=""/>
        <dsp:cNvSpPr/>
      </dsp:nvSpPr>
      <dsp:spPr>
        <a:xfrm>
          <a:off x="251021" y="1447838"/>
          <a:ext cx="351430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32" tIns="0" rIns="13283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Berechnungen:</a:t>
          </a:r>
          <a:endParaRPr lang="de-DE" sz="1500" b="1" kern="1200" dirty="0"/>
        </a:p>
      </dsp:txBody>
      <dsp:txXfrm>
        <a:off x="272637" y="1469454"/>
        <a:ext cx="3471071" cy="399568"/>
      </dsp:txXfrm>
    </dsp:sp>
    <dsp:sp modelId="{00D7B8F5-42C5-4214-B950-6404AF8493AE}">
      <dsp:nvSpPr>
        <dsp:cNvPr id="0" name=""/>
        <dsp:cNvSpPr/>
      </dsp:nvSpPr>
      <dsp:spPr>
        <a:xfrm>
          <a:off x="0" y="3578138"/>
          <a:ext cx="5020434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641" tIns="312420" rIns="38964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smtClean="0"/>
            <a:t>Werkstoff</a:t>
          </a:r>
          <a:endParaRPr lang="de-DE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smtClean="0"/>
            <a:t>Maßeinheit</a:t>
          </a: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smtClean="0"/>
            <a:t>Profilparameter (auf Profil abgestimmt)</a:t>
          </a:r>
          <a:endParaRPr lang="de-DE" sz="1500" kern="1200"/>
        </a:p>
      </dsp:txBody>
      <dsp:txXfrm>
        <a:off x="0" y="3578138"/>
        <a:ext cx="5020434" cy="1134000"/>
      </dsp:txXfrm>
    </dsp:sp>
    <dsp:sp modelId="{8E849780-5C8C-403D-AD08-F719151EAA89}">
      <dsp:nvSpPr>
        <dsp:cNvPr id="0" name=""/>
        <dsp:cNvSpPr/>
      </dsp:nvSpPr>
      <dsp:spPr>
        <a:xfrm>
          <a:off x="251021" y="3356738"/>
          <a:ext cx="351430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32" tIns="0" rIns="13283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Nutzereingaben:</a:t>
          </a:r>
          <a:endParaRPr lang="de-DE" sz="1500" b="1" kern="1200" dirty="0"/>
        </a:p>
      </dsp:txBody>
      <dsp:txXfrm>
        <a:off x="272637" y="3378354"/>
        <a:ext cx="3471071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5EFAE-94EB-48C8-B9CF-02EB5698A15F}">
      <dsp:nvSpPr>
        <dsp:cNvPr id="0" name=""/>
        <dsp:cNvSpPr/>
      </dsp:nvSpPr>
      <dsp:spPr>
        <a:xfrm>
          <a:off x="0" y="314023"/>
          <a:ext cx="6319879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0493" tIns="291592" rIns="49049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smtClean="0"/>
            <a:t>Fehlermeldung bei nicht ausgewähltem Werkstoff oder nicht ausgewählter Maßeinheit</a:t>
          </a:r>
          <a:endParaRPr lang="de-DE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Begrenzung der Parametergröße auf sinnvolle Wertebereiche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Überprüfung der Verhältnismäßigkeit der Parameter zueinander</a:t>
          </a:r>
          <a:endParaRPr lang="de-DE" sz="1400" kern="1200" dirty="0"/>
        </a:p>
      </dsp:txBody>
      <dsp:txXfrm>
        <a:off x="0" y="314023"/>
        <a:ext cx="6319879" cy="1256850"/>
      </dsp:txXfrm>
    </dsp:sp>
    <dsp:sp modelId="{C45CB9E8-A3BE-4BF4-877E-A1BF935A5319}">
      <dsp:nvSpPr>
        <dsp:cNvPr id="0" name=""/>
        <dsp:cNvSpPr/>
      </dsp:nvSpPr>
      <dsp:spPr>
        <a:xfrm>
          <a:off x="315993" y="107383"/>
          <a:ext cx="4423915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213" tIns="0" rIns="16721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Eingabekontrollen:</a:t>
          </a:r>
          <a:endParaRPr lang="de-DE" sz="1400" b="1" kern="1200" dirty="0"/>
        </a:p>
      </dsp:txBody>
      <dsp:txXfrm>
        <a:off x="336168" y="127558"/>
        <a:ext cx="4383565" cy="372930"/>
      </dsp:txXfrm>
    </dsp:sp>
    <dsp:sp modelId="{6EC7C626-8D5C-407B-BB4A-270A8ACA394D}">
      <dsp:nvSpPr>
        <dsp:cNvPr id="0" name=""/>
        <dsp:cNvSpPr/>
      </dsp:nvSpPr>
      <dsp:spPr>
        <a:xfrm>
          <a:off x="0" y="1853114"/>
          <a:ext cx="6319879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0493" tIns="291592" rIns="49049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smtClean="0"/>
            <a:t>Zeichnungsdarstellung des Profilquerschnitts</a:t>
          </a:r>
          <a:endParaRPr lang="de-DE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smtClean="0"/>
            <a:t>Bemaßungsdarstellung aufgrund der eingegebenen Parameter</a:t>
          </a:r>
          <a:endParaRPr lang="de-DE" sz="1400" kern="1200" dirty="0"/>
        </a:p>
      </dsp:txBody>
      <dsp:txXfrm>
        <a:off x="0" y="1853114"/>
        <a:ext cx="6319879" cy="815850"/>
      </dsp:txXfrm>
    </dsp:sp>
    <dsp:sp modelId="{6357388A-358C-4F66-B033-7E3019FDE468}">
      <dsp:nvSpPr>
        <dsp:cNvPr id="0" name=""/>
        <dsp:cNvSpPr/>
      </dsp:nvSpPr>
      <dsp:spPr>
        <a:xfrm>
          <a:off x="315993" y="1646474"/>
          <a:ext cx="4423915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213" tIns="0" rIns="16721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Grafische Repräsentation der Eingaben:</a:t>
          </a:r>
          <a:endParaRPr lang="de-DE" sz="1400" b="1" kern="1200" dirty="0"/>
        </a:p>
      </dsp:txBody>
      <dsp:txXfrm>
        <a:off x="336168" y="1666649"/>
        <a:ext cx="4383565" cy="372930"/>
      </dsp:txXfrm>
    </dsp:sp>
    <dsp:sp modelId="{9217E7C2-52D0-44C8-9260-40B1952B34D5}">
      <dsp:nvSpPr>
        <dsp:cNvPr id="0" name=""/>
        <dsp:cNvSpPr/>
      </dsp:nvSpPr>
      <dsp:spPr>
        <a:xfrm>
          <a:off x="0" y="2951204"/>
          <a:ext cx="6319879" cy="167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0493" tIns="291592" rIns="49049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smtClean="0"/>
            <a:t>Auswahl eines Profils über eine Listbox</a:t>
          </a:r>
          <a:endParaRPr lang="de-DE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Aufteilung der Berechnungsprogramme auf Tabs, die durch Auswahl eines Profils (Doppelklick in der </a:t>
          </a:r>
          <a:r>
            <a:rPr lang="de-DE" sz="1400" kern="1200" dirty="0" err="1" smtClean="0"/>
            <a:t>Listbox</a:t>
          </a:r>
          <a:r>
            <a:rPr lang="de-DE" sz="1400" kern="1200" dirty="0" smtClean="0"/>
            <a:t>) geöffnet werden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smtClean="0"/>
            <a:t>Nutzereingaben über Dropdown-Menüs und Textboxen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smtClean="0"/>
            <a:t>Überprüfung der Eingaben, Ausgabe von Fehlermeldungen, Auffordern zur Eingabe/Auswahl korrekter Werte</a:t>
          </a:r>
          <a:endParaRPr lang="de-DE" sz="1400" kern="1200" dirty="0"/>
        </a:p>
      </dsp:txBody>
      <dsp:txXfrm>
        <a:off x="0" y="2951204"/>
        <a:ext cx="6319879" cy="1675800"/>
      </dsp:txXfrm>
    </dsp:sp>
    <dsp:sp modelId="{DFFE5ED9-D009-4FF3-A04E-9469041BB89C}">
      <dsp:nvSpPr>
        <dsp:cNvPr id="0" name=""/>
        <dsp:cNvSpPr/>
      </dsp:nvSpPr>
      <dsp:spPr>
        <a:xfrm>
          <a:off x="315993" y="2744564"/>
          <a:ext cx="4423915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213" tIns="0" rIns="16721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Grafische Benutzeroberfläche:</a:t>
          </a:r>
          <a:endParaRPr lang="de-DE" sz="1400" b="1" kern="1200" dirty="0"/>
        </a:p>
      </dsp:txBody>
      <dsp:txXfrm>
        <a:off x="336168" y="2764739"/>
        <a:ext cx="4383565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0BE4E-487B-4739-90D5-4A1C849598A3}">
      <dsp:nvSpPr>
        <dsp:cNvPr id="0" name=""/>
        <dsp:cNvSpPr/>
      </dsp:nvSpPr>
      <dsp:spPr>
        <a:xfrm>
          <a:off x="0" y="380739"/>
          <a:ext cx="6865593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846" tIns="374904" rIns="53284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Angabe der Materialkosten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Rundung der Ergebnisse auf sinnvolle Anzahl signifikanter Nachkommastellen</a:t>
          </a:r>
          <a:endParaRPr lang="de-DE" sz="1800" kern="1200" dirty="0"/>
        </a:p>
      </dsp:txBody>
      <dsp:txXfrm>
        <a:off x="0" y="380739"/>
        <a:ext cx="6865593" cy="1615950"/>
      </dsp:txXfrm>
    </dsp:sp>
    <dsp:sp modelId="{63518DD9-D204-445F-A7CD-26FF7E4E8494}">
      <dsp:nvSpPr>
        <dsp:cNvPr id="0" name=""/>
        <dsp:cNvSpPr/>
      </dsp:nvSpPr>
      <dsp:spPr>
        <a:xfrm>
          <a:off x="343279" y="115059"/>
          <a:ext cx="4805915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652" tIns="0" rIns="18165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 smtClean="0"/>
            <a:t>Berechnungen:</a:t>
          </a:r>
          <a:endParaRPr lang="de-DE" sz="1800" b="1" kern="1200" dirty="0"/>
        </a:p>
      </dsp:txBody>
      <dsp:txXfrm>
        <a:off x="369218" y="140998"/>
        <a:ext cx="4754037" cy="479482"/>
      </dsp:txXfrm>
    </dsp:sp>
    <dsp:sp modelId="{7837A7A5-6013-47A5-BE78-B96EB718FE25}">
      <dsp:nvSpPr>
        <dsp:cNvPr id="0" name=""/>
        <dsp:cNvSpPr/>
      </dsp:nvSpPr>
      <dsp:spPr>
        <a:xfrm>
          <a:off x="0" y="2359569"/>
          <a:ext cx="6865593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846" tIns="374904" rIns="53284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Skalierung der Grafiken aufgrund der eingegebenen Parameter</a:t>
          </a:r>
          <a:endParaRPr lang="de-DE" sz="1800" kern="1200"/>
        </a:p>
      </dsp:txBody>
      <dsp:txXfrm>
        <a:off x="0" y="2359569"/>
        <a:ext cx="6865593" cy="1020600"/>
      </dsp:txXfrm>
    </dsp:sp>
    <dsp:sp modelId="{D6D21080-E39F-49BB-ADC9-1AFB05BD440C}">
      <dsp:nvSpPr>
        <dsp:cNvPr id="0" name=""/>
        <dsp:cNvSpPr/>
      </dsp:nvSpPr>
      <dsp:spPr>
        <a:xfrm>
          <a:off x="343279" y="2093889"/>
          <a:ext cx="4805915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652" tIns="0" rIns="18165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 smtClean="0"/>
            <a:t>Grafische Repräsentation der Eingaben:</a:t>
          </a:r>
          <a:endParaRPr lang="de-DE" sz="1800" b="1" kern="1200" dirty="0"/>
        </a:p>
      </dsp:txBody>
      <dsp:txXfrm>
        <a:off x="369218" y="2119828"/>
        <a:ext cx="4754037" cy="479482"/>
      </dsp:txXfrm>
    </dsp:sp>
    <dsp:sp modelId="{2F30C885-1687-4B2D-8F72-A9AB5C56BAA4}">
      <dsp:nvSpPr>
        <dsp:cNvPr id="0" name=""/>
        <dsp:cNvSpPr/>
      </dsp:nvSpPr>
      <dsp:spPr>
        <a:xfrm>
          <a:off x="0" y="3743050"/>
          <a:ext cx="6865593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846" tIns="374904" rIns="53284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Verhindern der Eingabe von Buchstaben in die Parameter-Eingaben</a:t>
          </a:r>
          <a:endParaRPr lang="de-DE" sz="1800" kern="1200"/>
        </a:p>
      </dsp:txBody>
      <dsp:txXfrm>
        <a:off x="0" y="3743050"/>
        <a:ext cx="6865593" cy="1020600"/>
      </dsp:txXfrm>
    </dsp:sp>
    <dsp:sp modelId="{07CFFC92-280E-4277-9F76-A5B2B15011EC}">
      <dsp:nvSpPr>
        <dsp:cNvPr id="0" name=""/>
        <dsp:cNvSpPr/>
      </dsp:nvSpPr>
      <dsp:spPr>
        <a:xfrm>
          <a:off x="343279" y="3477370"/>
          <a:ext cx="4805915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652" tIns="0" rIns="18165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 smtClean="0"/>
            <a:t>Eingabekontrollen:</a:t>
          </a:r>
          <a:endParaRPr lang="de-DE" sz="1800" b="1" kern="1200" dirty="0"/>
        </a:p>
      </dsp:txBody>
      <dsp:txXfrm>
        <a:off x="369218" y="3503309"/>
        <a:ext cx="4754037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64A25-4CF4-46AC-934F-B4CB0AAF29DA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8BFD9-A925-4DFB-B757-D267BCBE91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48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8BFD9-A925-4DFB-B757-D267BCBE91D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8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C33E32-C283-4CD3-9CF0-778214A5D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31D044FB-413F-489A-8E70-22F4AB2BC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B44EBE1-81BD-43B7-9C34-33D7C6B1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6C66-70C8-48E6-838D-D27B061AE031}" type="datetime1">
              <a:rPr lang="de-DE" smtClean="0"/>
              <a:t>19.05.2020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4A637A8-C19D-404A-A01C-AE8D6B0B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Hochsprachenprogrammierung - Gruppe A2 - Sprint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3D05F2F-B61F-482B-BEF9-AA4A2281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00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180F92-EF10-43E8-84CB-D465AEF4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B49ED758-33F2-4F26-BA6C-BBEC68A06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0110375-939D-496B-BE6B-48231166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8A8B-6BAE-4BCC-897A-A017E7FAA4E7}" type="datetime1">
              <a:rPr lang="de-DE" smtClean="0"/>
              <a:t>19.05.2020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9E5255C-1FE0-460C-8FEC-664CFE15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Hochsprachenprogrammierung - Gruppe A2 - Sprint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6E4BD833-B328-4410-95C0-488E8BA4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D4E17483-75FE-4340-8F3B-D8872D065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FE52EEED-DFF9-4AD0-86A4-B91774C08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64B2D34-E77F-4D43-85E0-8AB2C423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7DC7-2716-4BC3-9649-C6F45F887CFC}" type="datetime1">
              <a:rPr lang="de-DE" smtClean="0"/>
              <a:t>19.05.2020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07C0226-7319-4E03-A7BB-B2BD5D85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Hochsprachenprogrammierung - Gruppe A2 - Sprint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CAABB54-C021-4569-9D34-B79D9C7B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78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C46EC6A-9002-4D4F-AF05-CB8413BD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6803EA0-5990-4628-9EF3-C5229AE50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00BC54E-C5F2-44A6-BEBF-09B8A576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ACA8-7088-41BD-91ED-D69FBA62642D}" type="datetime1">
              <a:rPr lang="de-DE" smtClean="0"/>
              <a:t>19.05.2020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9267793-A624-4681-97A6-EBF739AF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Hochsprachenprogrammierung - Gruppe A2 - Sprint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D371BA1-62DC-412D-BB5C-E3D6BA65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79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F301417-6628-4103-A080-5267FA00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924CA09-651E-4A42-9F81-27F625C9C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A81D9808-EE09-4BED-B357-C60D4020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48E5-BD74-4395-B0CC-826BF2984D51}" type="datetime1">
              <a:rPr lang="de-DE" smtClean="0"/>
              <a:t>19.05.2020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35EB8F8-CBF9-42DC-90BA-1AF03843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Hochsprachenprogrammierung - Gruppe A2 - Sprint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6AD3AADB-FA54-4226-9780-DF5B1460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43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C230BB5-6675-48DA-85BF-48BC854B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5F81A28-97C3-4D86-8DF1-71FF64353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E03AE0E-E93D-4C4B-BBB5-685F1F7C0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8747517-4248-440B-9DAD-C17B2FD8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6606-0715-427B-9C83-0256D0871618}" type="datetime1">
              <a:rPr lang="de-DE" smtClean="0"/>
              <a:t>19.05.2020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31FAC9AC-F653-42DA-B3DC-6B7E6FF5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Hochsprachenprogrammierung - Gruppe A2 - Sprint II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E5DA041-D2B0-44F4-9FD4-3DD5A82C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19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F1797DB-194E-4B9E-BE85-25241301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4842D7B0-AAFA-4049-A92F-8633B5026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297A86F3-1553-464A-89D0-DECFDE696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1A750455-9BA3-47A6-9012-19762E45A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E4A17C74-4441-47DB-A084-5D17234DD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5CDC15BD-9167-44EB-9F7A-2BFDB478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A2E8-88C9-4F32-B2B4-3B49C8025F64}" type="datetime1">
              <a:rPr lang="de-DE" smtClean="0"/>
              <a:t>19.05.2020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B7A5256A-CE44-48C1-A425-3D124D8C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Hochsprachenprogrammierung - Gruppe A2 - Sprint II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D7676E93-A3D2-41D6-A4BE-2113D6BC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15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6A11C28-A210-4DCD-B852-C903FB83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4C2E4B70-2444-4529-8852-EA0E06A4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1926-9561-4AD4-B155-F537A3BBF8AB}" type="datetime1">
              <a:rPr lang="de-DE" smtClean="0"/>
              <a:t>19.05.2020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4D2D90B0-FF05-4AD0-AD0F-A2E8E696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Hochsprachenprogrammierung - Gruppe A2 - Sprint II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F093FD4-523C-4615-8011-97375D5A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25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3DBCAE30-99B0-47EA-BCBE-6DF987C8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AB1E-3789-4255-A364-82888FFF092C}" type="datetime1">
              <a:rPr lang="de-DE" smtClean="0"/>
              <a:t>19.05.2020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4D274853-06AC-4082-B669-B2A665CA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Hochsprachenprogrammierung - Gruppe A2 - Sprint II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6462162D-D4D4-45C6-9DF8-92F1C36A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91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5209EA-AE39-4D4B-A6B4-CAE4A997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036C50D-F249-4719-90DC-5EFEF4771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17B5043B-AC0F-4A49-B8CE-AE74274A7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CB19854-8E7C-4FD2-8359-CF3B6630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69A8-7DBD-4E8A-9A41-EAAD39D2250F}" type="datetime1">
              <a:rPr lang="de-DE" smtClean="0"/>
              <a:t>19.05.2020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1135B3D-1A3B-4491-8B32-44F7B349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Hochsprachenprogrammierung - Gruppe A2 - Sprint II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80256C07-0B3E-4B8F-B7A9-C04D1A47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20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59492E9-A825-4D82-8CFB-7554E5851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BBC6CD61-066F-4765-A747-659CC4999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944C3F60-6280-41BD-BD94-F34258D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802356F-8860-48F5-9453-72091148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D678-DD9A-48C4-9E33-83F7DC528BCC}" type="datetime1">
              <a:rPr lang="de-DE" smtClean="0"/>
              <a:t>19.05.2020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51A0697-AB83-4EB0-AE6E-845DC119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Hochsprachenprogrammierung - Gruppe A2 - Sprint II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F53F1566-8764-4A18-8C04-1F429EFB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27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5B677FE3-36C4-47E6-9720-2AACB7F5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5608984-208B-4A8B-AE22-9954402AC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20D9172-0BC2-4D36-B358-BA5247F7A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9EE11-6B79-4EEE-8C39-772BC948428F}" type="datetime1">
              <a:rPr lang="de-DE" smtClean="0"/>
              <a:t>19.05.2020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929A0B1-CCC8-4087-B3BA-0E423D877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Hochsprachenprogrammierung - Gruppe A2 - Sprint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D914DB0-10D8-445D-AC26-A1B5BA510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53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B1EA148-30C2-41B0-AA21-0BB16589C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HSP Gruppe A2</a:t>
            </a:r>
            <a:br>
              <a:rPr lang="de-DE" b="1" dirty="0"/>
            </a:br>
            <a:r>
              <a:rPr lang="de-DE" b="1" dirty="0"/>
              <a:t>Sprint </a:t>
            </a:r>
            <a:r>
              <a:rPr lang="de-DE" b="1" dirty="0" smtClean="0"/>
              <a:t>II</a:t>
            </a:r>
            <a:endParaRPr lang="de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16085BFF-6944-4A1C-9FFA-F0EAB26AD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Müller, Malte</a:t>
            </a:r>
          </a:p>
          <a:p>
            <a:r>
              <a:rPr lang="de-DE" dirty="0"/>
              <a:t>Schwartz, Moritz</a:t>
            </a:r>
          </a:p>
          <a:p>
            <a:r>
              <a:rPr lang="de-DE" dirty="0"/>
              <a:t>Tietjen, Mathis</a:t>
            </a:r>
          </a:p>
          <a:p>
            <a:r>
              <a:rPr lang="de-DE" dirty="0"/>
              <a:t>Timmer, Alexander</a:t>
            </a:r>
          </a:p>
        </p:txBody>
      </p:sp>
    </p:spTree>
    <p:extLst>
      <p:ext uri="{BB962C8B-B14F-4D97-AF65-F5344CB8AC3E}">
        <p14:creationId xmlns:p14="http://schemas.microsoft.com/office/powerpoint/2010/main" val="112075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861822F-EB3A-4684-A59D-4F7540A7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Implementierte </a:t>
            </a:r>
            <a:r>
              <a:rPr lang="de-DE" b="1" dirty="0" smtClean="0"/>
              <a:t>Features (Profilberechnung)</a:t>
            </a:r>
            <a:endParaRPr lang="de-DE" b="1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713765184"/>
              </p:ext>
            </p:extLst>
          </p:nvPr>
        </p:nvGraphicFramePr>
        <p:xfrm>
          <a:off x="3585783" y="1404967"/>
          <a:ext cx="5020434" cy="4723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Hochsprachenprogrammierung - Gruppe A2 - Sprint II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94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 smtClean="0"/>
              <a:t>Implementierte Features (GUI, Programmstruktur)</a:t>
            </a:r>
            <a:endParaRPr lang="de-DE" sz="4000" b="1" dirty="0"/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988692636"/>
              </p:ext>
            </p:extLst>
          </p:nvPr>
        </p:nvGraphicFramePr>
        <p:xfrm>
          <a:off x="2936060" y="1454714"/>
          <a:ext cx="6319879" cy="4734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Hochsprachenprogrammierung - Gruppe A2 - Sprint II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72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BFCF199-0081-454D-8298-60D7B576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Nicht implementierte Features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843651202"/>
              </p:ext>
            </p:extLst>
          </p:nvPr>
        </p:nvGraphicFramePr>
        <p:xfrm>
          <a:off x="2663203" y="1331292"/>
          <a:ext cx="6865593" cy="4878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Hochsprachenprogrammierung - Gruppe A2 - Sprint II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57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8733ED2-26E6-4132-BF1E-C785AC40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Aufgabenaufteilung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xmlns="" id="{802AC8A8-8958-455A-A364-A0B242D12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823233"/>
              </p:ext>
            </p:extLst>
          </p:nvPr>
        </p:nvGraphicFramePr>
        <p:xfrm>
          <a:off x="838200" y="1825625"/>
          <a:ext cx="105156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16945567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5866391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12483300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1742177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Malte Müller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Moritz Schwartz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Mathis Tietjen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Alexander Timmer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414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Design der Grafischen </a:t>
                      </a:r>
                      <a:r>
                        <a:rPr lang="de-DE" dirty="0" smtClean="0"/>
                        <a:t>Oberfläche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Tabs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Fokusführung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Labels, Ergebnisausgaben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Eingabefelder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Auswahlmenüs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Design der Grafischen </a:t>
                      </a:r>
                      <a:r>
                        <a:rPr lang="de-DE" dirty="0" smtClean="0"/>
                        <a:t>Oberfläche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smtClean="0"/>
                        <a:t>Fokusführung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smtClean="0"/>
                        <a:t>Eingabefelder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smtClean="0"/>
                        <a:t>Grafische </a:t>
                      </a:r>
                      <a:r>
                        <a:rPr lang="de-DE" dirty="0"/>
                        <a:t>Darstellung der Profile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Kontrollstrukturen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Überprüfung der Nutzereingaben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Fehler- </a:t>
                      </a:r>
                      <a:r>
                        <a:rPr lang="de-DE" dirty="0"/>
                        <a:t>und </a:t>
                      </a:r>
                      <a:r>
                        <a:rPr lang="de-DE" dirty="0" smtClean="0"/>
                        <a:t>Hinweismeldungen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Eingabekorrekturen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Einlesen der </a:t>
                      </a:r>
                      <a:r>
                        <a:rPr lang="de-DE" dirty="0" smtClean="0"/>
                        <a:t>Nutzereingaben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Berechnungen </a:t>
                      </a:r>
                      <a:r>
                        <a:rPr lang="de-DE" dirty="0"/>
                        <a:t>der </a:t>
                      </a:r>
                      <a:r>
                        <a:rPr lang="de-DE" dirty="0" smtClean="0"/>
                        <a:t>Profilkennwerte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Objektorientierte </a:t>
                      </a:r>
                      <a:r>
                        <a:rPr lang="de-DE" dirty="0"/>
                        <a:t>Implementierung der </a:t>
                      </a:r>
                      <a:r>
                        <a:rPr lang="de-DE" dirty="0" smtClean="0"/>
                        <a:t>Profile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Übergabe </a:t>
                      </a:r>
                      <a:r>
                        <a:rPr lang="de-DE" dirty="0"/>
                        <a:t>der Ergebnisse an die Nutzeroberfläche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9395952"/>
                  </a:ext>
                </a:extLst>
              </a:tr>
            </a:tbl>
          </a:graphicData>
        </a:graphic>
      </p:graphicFrame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Hochsprachenprogrammierung - Gruppe A2 - Sprint II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3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Breitbild</PresentationFormat>
  <Paragraphs>69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HSP Gruppe A2 Sprint II</vt:lpstr>
      <vt:lpstr>Implementierte Features (Profilberechnung)</vt:lpstr>
      <vt:lpstr>Implementierte Features (GUI, Programmstruktur)</vt:lpstr>
      <vt:lpstr>Nicht implementierte Features</vt:lpstr>
      <vt:lpstr>Aufgabenaufteilung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HSP Gruppe A2 Sprint 2</dc:title>
  <dc:creator>Moritz Schwartz</dc:creator>
  <cp:lastModifiedBy>Moritz Schwartz</cp:lastModifiedBy>
  <cp:revision>12</cp:revision>
  <dcterms:created xsi:type="dcterms:W3CDTF">2020-05-19T11:47:41Z</dcterms:created>
  <dcterms:modified xsi:type="dcterms:W3CDTF">2020-05-19T13:24:09Z</dcterms:modified>
</cp:coreProperties>
</file>