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7" r:id="rId6"/>
    <p:sldId id="308" r:id="rId7"/>
    <p:sldId id="309" r:id="rId8"/>
    <p:sldId id="294" r:id="rId9"/>
    <p:sldId id="295" r:id="rId10"/>
    <p:sldId id="303" r:id="rId11"/>
    <p:sldId id="311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544223"/>
        <c:axId val="1196036207"/>
      </c:barChart>
      <c:catAx>
        <c:axId val="122854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036207"/>
        <c:crosses val="autoZero"/>
        <c:auto val="1"/>
        <c:lblAlgn val="ctr"/>
        <c:lblOffset val="100"/>
        <c:noMultiLvlLbl val="0"/>
      </c:catAx>
      <c:valAx>
        <c:axId val="1196036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4422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0.02922</cdr:y>
    </cdr:from>
    <cdr:to>
      <cdr:x>1</cdr:x>
      <cdr:y>0.98385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D5EC78-AB15-75BC-988B-89AE831C0E09}"/>
            </a:ext>
          </a:extLst>
        </cdr:cNvPr>
        <cdr:cNvSpPr txBox="1"/>
      </cdr:nvSpPr>
      <cdr:spPr>
        <a:xfrm xmlns:a="http://schemas.openxmlformats.org/drawingml/2006/main">
          <a:off x="-16565" y="106681"/>
          <a:ext cx="9922565" cy="348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/>
                <a:latin typeface="Castellar" panose="020A0402060406010301" pitchFamily="18" charset="0"/>
                <a:ea typeface="Calibri" panose="020F0502020204030204" pitchFamily="34" charset="0"/>
              </a:rPr>
              <a:t>STUDENT INFORMATION MANAGEMENT SYSTEM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PRESENTED BY:</a:t>
            </a:r>
          </a:p>
          <a:p>
            <a:r>
              <a:rPr lang="en-US" sz="21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SUHA SHAHID(003) </a:t>
            </a:r>
          </a:p>
          <a:p>
            <a:r>
              <a:rPr lang="en-US" sz="21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MOHAMMAD SOBAN(010)</a:t>
            </a:r>
          </a:p>
          <a:p>
            <a:r>
              <a:rPr lang="en-US" sz="21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MUHAMMAD SAAD KHAN(086)</a:t>
            </a:r>
            <a:endParaRPr lang="en-US" sz="21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INTRODUCTION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This project is  about student information management system. It uses C++ language and works and on various software like visual studio. The system used various functions and structures and stores data in text files.  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19/01/2023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INFORMATION MANAGEMNET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Objectives: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objectives of this project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create a simple menu for student/teacher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let students view their saved details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let teachers </a:t>
            </a:r>
            <a:r>
              <a:rPr lang="en-US" dirty="0"/>
              <a:t>add, update, delete or search specific student’s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store student information safely in the text files for easy accessibility.</a:t>
            </a:r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19/01/2023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information management system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242" y="786847"/>
            <a:ext cx="7765774" cy="1325880"/>
          </a:xfrm>
        </p:spPr>
        <p:txBody>
          <a:bodyPr/>
          <a:lstStyle/>
          <a:p>
            <a:r>
              <a:rPr lang="en-US" spc="400" dirty="0">
                <a:latin typeface="+mn-lt"/>
              </a:rPr>
              <a:t>INPUTS: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" y="2597425"/>
            <a:ext cx="10747513" cy="3856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can choose between student and teacher from the menu to use required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if chooses student then can view each student’s personal details by just searching for the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if chooses teacher option then gets welcomed by various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can then choose between adding, viewing, updating, searching and deleting student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can specifically search for any student by just typing their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Outputs:</a:t>
            </a:r>
            <a:endParaRPr lang="en-US" sz="5400" dirty="0"/>
          </a:p>
        </p:txBody>
      </p:sp>
      <p:graphicFrame>
        <p:nvGraphicFramePr>
          <p:cNvPr id="8" name="Content Placeholder 7" descr="chart">
            <a:extLst>
              <a:ext uri="{FF2B5EF4-FFF2-40B4-BE49-F238E27FC236}">
                <a16:creationId xmlns:a16="http://schemas.microsoft.com/office/drawing/2014/main" id="{314209B2-7DC1-4F18-AD3E-91CE29A67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772516"/>
              </p:ext>
            </p:extLst>
          </p:nvPr>
        </p:nvGraphicFramePr>
        <p:xfrm>
          <a:off x="1447800" y="2185945"/>
          <a:ext cx="9906000" cy="365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38E-F511-2097-95EE-909E864828D5}"/>
              </a:ext>
            </a:extLst>
          </p:cNvPr>
          <p:cNvSpPr txBox="1"/>
          <p:nvPr/>
        </p:nvSpPr>
        <p:spPr>
          <a:xfrm>
            <a:off x="1046922" y="184205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menu for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Options for the user to choose between student and teacher.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Student details when specific student id is searched.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Various options to insert, delete, view, update or search when teacher’s option is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Let user either pick between adding details or adding 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Enter all the required student details when 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Enter all the required marks details when 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Save the date and show it in separate text file.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  <a:endParaRPr lang="en-US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3344-644D-0C67-A225-2A53B696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user to choice to view student aur teacher details.</a:t>
            </a:r>
          </a:p>
          <a:p>
            <a:r>
              <a:rPr lang="en-GB" dirty="0"/>
              <a:t>If user presses 1, ask them to view student details or marks.</a:t>
            </a:r>
          </a:p>
          <a:p>
            <a:r>
              <a:rPr lang="en-GB" dirty="0"/>
              <a:t>If user presses 2, show them 6 teacher related options.</a:t>
            </a:r>
          </a:p>
          <a:p>
            <a:r>
              <a:rPr lang="en-GB" dirty="0"/>
              <a:t>Show user to either insert details/marks, delete details/marks, update details/marks, search details/marks, view details/marks.</a:t>
            </a:r>
          </a:p>
          <a:p>
            <a:r>
              <a:rPr lang="en-GB" dirty="0"/>
              <a:t>Ask user to enter 1 or 2 to make changes to details or marks respectively. </a:t>
            </a:r>
          </a:p>
          <a:p>
            <a:r>
              <a:rPr lang="en-GB" dirty="0"/>
              <a:t>End task by pressing 6.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FLOWCHART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851-681C-63C2-C51F-FF019164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2" y="1221586"/>
            <a:ext cx="9316278" cy="54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Through this system, we were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 easy to use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student view their details and 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teacher add student details and make changes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Easily save all the data in text files to keep the records protected.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INFORMATION MANAGEMENT SYSTEM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19/01/2023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INFORMATION MANAGEMENT SYSTEM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{FCC65CF8-A16B-4AE4-87C8-188F5DE26989}tf89338750_win32</Template>
  <TotalTime>150</TotalTime>
  <Words>443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Calibri</vt:lpstr>
      <vt:lpstr>Castellar</vt:lpstr>
      <vt:lpstr>Univers</vt:lpstr>
      <vt:lpstr>GradientUnivers</vt:lpstr>
      <vt:lpstr>STUDENT INFORMATION MANAGEMENT SYSTEM</vt:lpstr>
      <vt:lpstr>INTRODUCTION</vt:lpstr>
      <vt:lpstr>Objectives:</vt:lpstr>
      <vt:lpstr>INPUTS:</vt:lpstr>
      <vt:lpstr>Outputs:</vt:lpstr>
      <vt:lpstr>Algorithm</vt:lpstr>
      <vt:lpstr>FLOWCHART</vt:lpstr>
      <vt:lpstr>CONCLUSION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MANAGEMENT SYSTEM</dc:title>
  <dc:creator>Mohammad Soban</dc:creator>
  <cp:lastModifiedBy>Mohammad Soban</cp:lastModifiedBy>
  <cp:revision>2</cp:revision>
  <dcterms:created xsi:type="dcterms:W3CDTF">2023-01-18T21:38:12Z</dcterms:created>
  <dcterms:modified xsi:type="dcterms:W3CDTF">2023-01-19T00:15:25Z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